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20.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21.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2.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3.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4.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5.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6.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76" r:id="rId4"/>
    <p:sldId id="258" r:id="rId5"/>
    <p:sldId id="257" r:id="rId6"/>
    <p:sldId id="259" r:id="rId7"/>
    <p:sldId id="260" r:id="rId8"/>
    <p:sldId id="263" r:id="rId9"/>
    <p:sldId id="261" r:id="rId10"/>
    <p:sldId id="262" r:id="rId11"/>
    <p:sldId id="264" r:id="rId12"/>
    <p:sldId id="266" r:id="rId13"/>
    <p:sldId id="269" r:id="rId14"/>
    <p:sldId id="267" r:id="rId15"/>
    <p:sldId id="268" r:id="rId16"/>
    <p:sldId id="270" r:id="rId17"/>
    <p:sldId id="271" r:id="rId18"/>
    <p:sldId id="272" r:id="rId19"/>
    <p:sldId id="273" r:id="rId20"/>
    <p:sldId id="27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D6FF"/>
    <a:srgbClr val="FF4E95"/>
    <a:srgbClr val="030227"/>
    <a:srgbClr val="37E08B"/>
    <a:srgbClr val="A5A5A5"/>
    <a:srgbClr val="FFDF82"/>
    <a:srgbClr val="FFA7CA"/>
    <a:srgbClr val="1D2127"/>
    <a:srgbClr val="FF8E5F"/>
    <a:srgbClr val="32E28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690" autoAdjust="0"/>
    <p:restoredTop sz="94660"/>
  </p:normalViewPr>
  <p:slideViewPr>
    <p:cSldViewPr snapToGrid="0">
      <p:cViewPr>
        <p:scale>
          <a:sx n="50" d="100"/>
          <a:sy n="50" d="100"/>
        </p:scale>
        <p:origin x="1020" y="42"/>
      </p:cViewPr>
      <p:guideLst/>
    </p:cSldViewPr>
  </p:slideViewPr>
  <p:notesTextViewPr>
    <p:cViewPr>
      <p:scale>
        <a:sx n="1" d="1"/>
        <a:sy n="1" d="1"/>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7.xml"/><Relationship Id="rId1" Type="http://schemas.microsoft.com/office/2011/relationships/chartStyle" Target="style17.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18.xml"/><Relationship Id="rId1" Type="http://schemas.microsoft.com/office/2011/relationships/chartStyle" Target="style18.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19.xml"/><Relationship Id="rId1" Type="http://schemas.microsoft.com/office/2011/relationships/chartStyle" Target="style19.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20.xml"/><Relationship Id="rId1" Type="http://schemas.microsoft.com/office/2011/relationships/chartStyle" Target="style20.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22.xlsx"/><Relationship Id="rId2" Type="http://schemas.microsoft.com/office/2011/relationships/chartColorStyle" Target="colors21.xml"/><Relationship Id="rId1" Type="http://schemas.microsoft.com/office/2011/relationships/chartStyle" Target="style21.xml"/></Relationships>
</file>

<file path=ppt/charts/_rels/chart24.xml.rels><?xml version="1.0" encoding="UTF-8" standalone="yes"?>
<Relationships xmlns="http://schemas.openxmlformats.org/package/2006/relationships"><Relationship Id="rId3" Type="http://schemas.openxmlformats.org/officeDocument/2006/relationships/package" Target="../embeddings/Microsoft_Excel_Worksheet23.xlsx"/><Relationship Id="rId2" Type="http://schemas.microsoft.com/office/2011/relationships/chartColorStyle" Target="colors22.xml"/><Relationship Id="rId1" Type="http://schemas.microsoft.com/office/2011/relationships/chartStyle" Target="style22.xml"/></Relationships>
</file>

<file path=ppt/charts/_rels/chart25.xml.rels><?xml version="1.0" encoding="UTF-8" standalone="yes"?>
<Relationships xmlns="http://schemas.openxmlformats.org/package/2006/relationships"><Relationship Id="rId3" Type="http://schemas.openxmlformats.org/officeDocument/2006/relationships/package" Target="../embeddings/Microsoft_Excel_Worksheet24.xlsx"/><Relationship Id="rId2" Type="http://schemas.microsoft.com/office/2011/relationships/chartColorStyle" Target="colors23.xml"/><Relationship Id="rId1" Type="http://schemas.microsoft.com/office/2011/relationships/chartStyle" Target="style23.xml"/></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25.xlsx"/><Relationship Id="rId2" Type="http://schemas.microsoft.com/office/2011/relationships/chartColorStyle" Target="colors24.xml"/><Relationship Id="rId1" Type="http://schemas.microsoft.com/office/2011/relationships/chartStyle" Target="style24.xml"/></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06D6FF"/>
            </a:solidFill>
            <a:ln>
              <a:noFill/>
            </a:ln>
            <a:effectLst/>
          </c:spPr>
          <c:invertIfNegative val="0"/>
          <c:cat>
            <c:strRef>
              <c:f>Sheet1!$A$2</c:f>
              <c:strCache>
                <c:ptCount val="1"/>
                <c:pt idx="0">
                  <c:v>Category 1</c:v>
                </c:pt>
              </c:strCache>
            </c:strRef>
          </c:cat>
          <c:val>
            <c:numRef>
              <c:f>Sheet1!$B$2</c:f>
              <c:numCache>
                <c:formatCode>General</c:formatCode>
                <c:ptCount val="1"/>
                <c:pt idx="0">
                  <c:v>4.3</c:v>
                </c:pt>
              </c:numCache>
            </c:numRef>
          </c:val>
          <c:extLst>
            <c:ext xmlns:c16="http://schemas.microsoft.com/office/drawing/2014/chart" uri="{C3380CC4-5D6E-409C-BE32-E72D297353CC}">
              <c16:uniqueId val="{00000000-DF09-48EB-ABE9-188FE9EBB902}"/>
            </c:ext>
          </c:extLst>
        </c:ser>
        <c:ser>
          <c:idx val="1"/>
          <c:order val="1"/>
          <c:tx>
            <c:strRef>
              <c:f>Sheet1!$C$1</c:f>
              <c:strCache>
                <c:ptCount val="1"/>
                <c:pt idx="0">
                  <c:v>Series 2</c:v>
                </c:pt>
              </c:strCache>
            </c:strRef>
          </c:tx>
          <c:spPr>
            <a:solidFill>
              <a:srgbClr val="FF4E95"/>
            </a:solidFill>
            <a:ln>
              <a:noFill/>
            </a:ln>
            <a:effectLst/>
          </c:spPr>
          <c:invertIfNegative val="0"/>
          <c:cat>
            <c:strRef>
              <c:f>Sheet1!$A$2</c:f>
              <c:strCache>
                <c:ptCount val="1"/>
                <c:pt idx="0">
                  <c:v>Category 1</c:v>
                </c:pt>
              </c:strCache>
            </c:strRef>
          </c:cat>
          <c:val>
            <c:numRef>
              <c:f>Sheet1!$C$2</c:f>
              <c:numCache>
                <c:formatCode>General</c:formatCode>
                <c:ptCount val="1"/>
                <c:pt idx="0">
                  <c:v>2.4</c:v>
                </c:pt>
              </c:numCache>
            </c:numRef>
          </c:val>
          <c:extLst>
            <c:ext xmlns:c16="http://schemas.microsoft.com/office/drawing/2014/chart" uri="{C3380CC4-5D6E-409C-BE32-E72D297353CC}">
              <c16:uniqueId val="{00000001-DF09-48EB-ABE9-188FE9EBB902}"/>
            </c:ext>
          </c:extLst>
        </c:ser>
        <c:ser>
          <c:idx val="2"/>
          <c:order val="2"/>
          <c:tx>
            <c:strRef>
              <c:f>Sheet1!$D$1</c:f>
              <c:strCache>
                <c:ptCount val="1"/>
                <c:pt idx="0">
                  <c:v>Series 3</c:v>
                </c:pt>
              </c:strCache>
            </c:strRef>
          </c:tx>
          <c:spPr>
            <a:solidFill>
              <a:srgbClr val="37E08B"/>
            </a:solidFill>
            <a:ln>
              <a:noFill/>
            </a:ln>
            <a:effectLst/>
          </c:spPr>
          <c:invertIfNegative val="0"/>
          <c:cat>
            <c:strRef>
              <c:f>Sheet1!$A$2</c:f>
              <c:strCache>
                <c:ptCount val="1"/>
                <c:pt idx="0">
                  <c:v>Category 1</c:v>
                </c:pt>
              </c:strCache>
            </c:strRef>
          </c:cat>
          <c:val>
            <c:numRef>
              <c:f>Sheet1!$D$2</c:f>
              <c:numCache>
                <c:formatCode>General</c:formatCode>
                <c:ptCount val="1"/>
                <c:pt idx="0">
                  <c:v>2</c:v>
                </c:pt>
              </c:numCache>
            </c:numRef>
          </c:val>
          <c:extLst>
            <c:ext xmlns:c16="http://schemas.microsoft.com/office/drawing/2014/chart" uri="{C3380CC4-5D6E-409C-BE32-E72D297353CC}">
              <c16:uniqueId val="{00000002-DF09-48EB-ABE9-188FE9EBB902}"/>
            </c:ext>
          </c:extLst>
        </c:ser>
        <c:dLbls>
          <c:showLegendKey val="0"/>
          <c:showVal val="0"/>
          <c:showCatName val="0"/>
          <c:showSerName val="0"/>
          <c:showPercent val="0"/>
          <c:showBubbleSize val="0"/>
        </c:dLbls>
        <c:gapWidth val="80"/>
        <c:overlap val="25"/>
        <c:axId val="239387632"/>
        <c:axId val="239674576"/>
      </c:barChart>
      <c:catAx>
        <c:axId val="239387632"/>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cap="none" spc="20" normalizeH="0" baseline="0">
                <a:solidFill>
                  <a:schemeClr val="bg1">
                    <a:lumMod val="75000"/>
                  </a:schemeClr>
                </a:solidFill>
                <a:latin typeface="+mn-lt"/>
                <a:ea typeface="+mn-ea"/>
                <a:cs typeface="+mn-cs"/>
              </a:defRPr>
            </a:pPr>
            <a:endParaRPr lang="en-US"/>
          </a:p>
        </c:txPr>
        <c:crossAx val="239674576"/>
        <c:crosses val="autoZero"/>
        <c:auto val="1"/>
        <c:lblAlgn val="ctr"/>
        <c:lblOffset val="100"/>
        <c:noMultiLvlLbl val="0"/>
      </c:catAx>
      <c:valAx>
        <c:axId val="239674576"/>
        <c:scaling>
          <c:orientation val="minMax"/>
        </c:scaling>
        <c:delete val="0"/>
        <c:axPos val="l"/>
        <c:majorGridlines>
          <c:spPr>
            <a:ln w="9525" cap="flat" cmpd="sng" algn="ctr">
              <a:solidFill>
                <a:schemeClr val="tx2">
                  <a:lumMod val="75000"/>
                  <a:alpha val="9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39387632"/>
        <c:crosses val="autoZero"/>
        <c:crossBetween val="between"/>
      </c:valAx>
      <c:spPr>
        <a:noFill/>
        <a:ln>
          <a:solidFill>
            <a:schemeClr val="bg1">
              <a:lumMod val="65000"/>
              <a:alpha val="2000"/>
            </a:schemeClr>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1"/>
          <c:h val="1"/>
        </c:manualLayout>
      </c:layout>
      <c:barChart>
        <c:barDir val="bar"/>
        <c:grouping val="percentStacked"/>
        <c:varyColors val="0"/>
        <c:ser>
          <c:idx val="0"/>
          <c:order val="0"/>
          <c:tx>
            <c:strRef>
              <c:f>Sheet1!$B$1</c:f>
              <c:strCache>
                <c:ptCount val="1"/>
                <c:pt idx="0">
                  <c:v>Series 1</c:v>
                </c:pt>
              </c:strCache>
            </c:strRef>
          </c:tx>
          <c:spPr>
            <a:solidFill>
              <a:schemeClr val="accent6">
                <a:alpha val="60000"/>
              </a:schemeClr>
            </a:solidFill>
            <a:ln>
              <a:noFill/>
            </a:ln>
            <a:effectLst/>
          </c:spPr>
          <c:invertIfNegative val="0"/>
          <c:dPt>
            <c:idx val="0"/>
            <c:invertIfNegative val="0"/>
            <c:bubble3D val="0"/>
            <c:spPr>
              <a:solidFill>
                <a:schemeClr val="accent6">
                  <a:alpha val="60000"/>
                </a:schemeClr>
              </a:solidFill>
              <a:ln>
                <a:noFill/>
              </a:ln>
              <a:effectLst/>
            </c:spPr>
            <c:extLst>
              <c:ext xmlns:c16="http://schemas.microsoft.com/office/drawing/2014/chart" uri="{C3380CC4-5D6E-409C-BE32-E72D297353CC}">
                <c16:uniqueId val="{00000001-D51E-4CCF-A372-50F395500799}"/>
              </c:ext>
            </c:extLst>
          </c:dPt>
          <c:cat>
            <c:strRef>
              <c:f>Sheet1!$A$2</c:f>
              <c:strCache>
                <c:ptCount val="1"/>
                <c:pt idx="0">
                  <c:v>Category 1</c:v>
                </c:pt>
              </c:strCache>
            </c:strRef>
          </c:cat>
          <c:val>
            <c:numRef>
              <c:f>Sheet1!$B$2</c:f>
              <c:numCache>
                <c:formatCode>General</c:formatCode>
                <c:ptCount val="1"/>
                <c:pt idx="0">
                  <c:v>0.7</c:v>
                </c:pt>
              </c:numCache>
            </c:numRef>
          </c:val>
          <c:extLst>
            <c:ext xmlns:c16="http://schemas.microsoft.com/office/drawing/2014/chart" uri="{C3380CC4-5D6E-409C-BE32-E72D297353CC}">
              <c16:uniqueId val="{00000002-D51E-4CCF-A372-50F395500799}"/>
            </c:ext>
          </c:extLst>
        </c:ser>
        <c:ser>
          <c:idx val="1"/>
          <c:order val="1"/>
          <c:tx>
            <c:strRef>
              <c:f>Sheet1!$C$1</c:f>
              <c:strCache>
                <c:ptCount val="1"/>
                <c:pt idx="0">
                  <c:v>Series 2</c:v>
                </c:pt>
              </c:strCache>
            </c:strRef>
          </c:tx>
          <c:spPr>
            <a:solidFill>
              <a:srgbClr val="37E08B"/>
            </a:solidFill>
            <a:ln>
              <a:noFill/>
            </a:ln>
            <a:effectLst/>
          </c:spPr>
          <c:invertIfNegative val="0"/>
          <c:dPt>
            <c:idx val="0"/>
            <c:invertIfNegative val="0"/>
            <c:bubble3D val="0"/>
            <c:spPr>
              <a:solidFill>
                <a:srgbClr val="37E08B"/>
              </a:solidFill>
              <a:ln>
                <a:noFill/>
              </a:ln>
              <a:effectLst/>
            </c:spPr>
            <c:extLst>
              <c:ext xmlns:c16="http://schemas.microsoft.com/office/drawing/2014/chart" uri="{C3380CC4-5D6E-409C-BE32-E72D297353CC}">
                <c16:uniqueId val="{00000004-D51E-4CCF-A372-50F395500799}"/>
              </c:ext>
            </c:extLst>
          </c:dPt>
          <c:cat>
            <c:strRef>
              <c:f>Sheet1!$A$2</c:f>
              <c:strCache>
                <c:ptCount val="1"/>
                <c:pt idx="0">
                  <c:v>Category 1</c:v>
                </c:pt>
              </c:strCache>
            </c:strRef>
          </c:cat>
          <c:val>
            <c:numRef>
              <c:f>Sheet1!$C$2</c:f>
              <c:numCache>
                <c:formatCode>General</c:formatCode>
                <c:ptCount val="1"/>
                <c:pt idx="0">
                  <c:v>9.3000000000000007</c:v>
                </c:pt>
              </c:numCache>
            </c:numRef>
          </c:val>
          <c:extLst>
            <c:ext xmlns:c16="http://schemas.microsoft.com/office/drawing/2014/chart" uri="{C3380CC4-5D6E-409C-BE32-E72D297353CC}">
              <c16:uniqueId val="{00000005-D51E-4CCF-A372-50F395500799}"/>
            </c:ext>
          </c:extLst>
        </c:ser>
        <c:dLbls>
          <c:showLegendKey val="0"/>
          <c:showVal val="0"/>
          <c:showCatName val="0"/>
          <c:showSerName val="0"/>
          <c:showPercent val="0"/>
          <c:showBubbleSize val="0"/>
        </c:dLbls>
        <c:gapWidth val="0"/>
        <c:overlap val="100"/>
        <c:axId val="166983839"/>
        <c:axId val="1697490208"/>
      </c:barChart>
      <c:catAx>
        <c:axId val="166983839"/>
        <c:scaling>
          <c:orientation val="minMax"/>
        </c:scaling>
        <c:delete val="1"/>
        <c:axPos val="l"/>
        <c:numFmt formatCode="General" sourceLinked="1"/>
        <c:majorTickMark val="none"/>
        <c:minorTickMark val="none"/>
        <c:tickLblPos val="nextTo"/>
        <c:crossAx val="1697490208"/>
        <c:crosses val="autoZero"/>
        <c:auto val="1"/>
        <c:lblAlgn val="ctr"/>
        <c:lblOffset val="100"/>
        <c:noMultiLvlLbl val="0"/>
      </c:catAx>
      <c:valAx>
        <c:axId val="1697490208"/>
        <c:scaling>
          <c:orientation val="minMax"/>
        </c:scaling>
        <c:delete val="1"/>
        <c:axPos val="b"/>
        <c:numFmt formatCode="0%" sourceLinked="1"/>
        <c:majorTickMark val="none"/>
        <c:minorTickMark val="none"/>
        <c:tickLblPos val="nextTo"/>
        <c:crossAx val="16698383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1"/>
          <c:h val="1"/>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3643-4ABF-ADCC-7133660C0E41}"/>
              </c:ext>
            </c:extLst>
          </c:dPt>
          <c:cat>
            <c:strRef>
              <c:f>Sheet1!$A$2</c:f>
              <c:strCache>
                <c:ptCount val="1"/>
                <c:pt idx="0">
                  <c:v>Category 1</c:v>
                </c:pt>
              </c:strCache>
            </c:strRef>
          </c:cat>
          <c:val>
            <c:numRef>
              <c:f>Sheet1!$B$2</c:f>
              <c:numCache>
                <c:formatCode>General</c:formatCode>
                <c:ptCount val="1"/>
                <c:pt idx="0">
                  <c:v>0</c:v>
                </c:pt>
              </c:numCache>
            </c:numRef>
          </c:val>
          <c:extLst>
            <c:ext xmlns:c16="http://schemas.microsoft.com/office/drawing/2014/chart" uri="{C3380CC4-5D6E-409C-BE32-E72D297353CC}">
              <c16:uniqueId val="{00000002-3643-4ABF-ADCC-7133660C0E41}"/>
            </c:ext>
          </c:extLst>
        </c:ser>
        <c:ser>
          <c:idx val="1"/>
          <c:order val="1"/>
          <c:tx>
            <c:strRef>
              <c:f>Sheet1!$C$1</c:f>
              <c:strCache>
                <c:ptCount val="1"/>
                <c:pt idx="0">
                  <c:v>Series 2</c:v>
                </c:pt>
              </c:strCache>
            </c:strRef>
          </c:tx>
          <c:spPr>
            <a:solidFill>
              <a:srgbClr val="06D6FF">
                <a:alpha val="60000"/>
              </a:srgbClr>
            </a:solidFill>
            <a:ln>
              <a:noFill/>
            </a:ln>
            <a:effectLst/>
          </c:spPr>
          <c:invertIfNegative val="0"/>
          <c:dPt>
            <c:idx val="0"/>
            <c:invertIfNegative val="0"/>
            <c:bubble3D val="0"/>
            <c:spPr>
              <a:solidFill>
                <a:srgbClr val="06D6FF">
                  <a:alpha val="60000"/>
                </a:srgbClr>
              </a:solidFill>
              <a:ln>
                <a:noFill/>
              </a:ln>
              <a:effectLst/>
            </c:spPr>
            <c:extLst>
              <c:ext xmlns:c16="http://schemas.microsoft.com/office/drawing/2014/chart" uri="{C3380CC4-5D6E-409C-BE32-E72D297353CC}">
                <c16:uniqueId val="{00000004-3643-4ABF-ADCC-7133660C0E41}"/>
              </c:ext>
            </c:extLst>
          </c:dPt>
          <c:cat>
            <c:strRef>
              <c:f>Sheet1!$A$2</c:f>
              <c:strCache>
                <c:ptCount val="1"/>
                <c:pt idx="0">
                  <c:v>Category 1</c:v>
                </c:pt>
              </c:strCache>
            </c:strRef>
          </c:cat>
          <c:val>
            <c:numRef>
              <c:f>Sheet1!$C$2</c:f>
              <c:numCache>
                <c:formatCode>General</c:formatCode>
                <c:ptCount val="1"/>
                <c:pt idx="0">
                  <c:v>10</c:v>
                </c:pt>
              </c:numCache>
            </c:numRef>
          </c:val>
          <c:extLst>
            <c:ext xmlns:c16="http://schemas.microsoft.com/office/drawing/2014/chart" uri="{C3380CC4-5D6E-409C-BE32-E72D297353CC}">
              <c16:uniqueId val="{00000005-3643-4ABF-ADCC-7133660C0E41}"/>
            </c:ext>
          </c:extLst>
        </c:ser>
        <c:dLbls>
          <c:showLegendKey val="0"/>
          <c:showVal val="0"/>
          <c:showCatName val="0"/>
          <c:showSerName val="0"/>
          <c:showPercent val="0"/>
          <c:showBubbleSize val="0"/>
        </c:dLbls>
        <c:gapWidth val="0"/>
        <c:overlap val="100"/>
        <c:axId val="166983839"/>
        <c:axId val="1697490208"/>
      </c:barChart>
      <c:catAx>
        <c:axId val="166983839"/>
        <c:scaling>
          <c:orientation val="minMax"/>
        </c:scaling>
        <c:delete val="1"/>
        <c:axPos val="l"/>
        <c:numFmt formatCode="General" sourceLinked="1"/>
        <c:majorTickMark val="none"/>
        <c:minorTickMark val="none"/>
        <c:tickLblPos val="nextTo"/>
        <c:crossAx val="1697490208"/>
        <c:crosses val="autoZero"/>
        <c:auto val="1"/>
        <c:lblAlgn val="ctr"/>
        <c:lblOffset val="100"/>
        <c:noMultiLvlLbl val="0"/>
      </c:catAx>
      <c:valAx>
        <c:axId val="1697490208"/>
        <c:scaling>
          <c:orientation val="minMax"/>
        </c:scaling>
        <c:delete val="1"/>
        <c:axPos val="b"/>
        <c:numFmt formatCode="0%" sourceLinked="1"/>
        <c:majorTickMark val="none"/>
        <c:minorTickMark val="none"/>
        <c:tickLblPos val="nextTo"/>
        <c:crossAx val="16698383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5421934044693763E-3"/>
          <c:y val="2.9370389051273991E-3"/>
          <c:w val="0.99745780659553063"/>
          <c:h val="0.99706296109487258"/>
        </c:manualLayout>
      </c:layout>
      <c:barChart>
        <c:barDir val="bar"/>
        <c:grouping val="percentStacked"/>
        <c:varyColors val="0"/>
        <c:ser>
          <c:idx val="0"/>
          <c:order val="0"/>
          <c:tx>
            <c:strRef>
              <c:f>Sheet1!$B$1</c:f>
              <c:strCache>
                <c:ptCount val="1"/>
                <c:pt idx="0">
                  <c:v>Series 1</c:v>
                </c:pt>
              </c:strCache>
            </c:strRef>
          </c:tx>
          <c:spPr>
            <a:solidFill>
              <a:srgbClr val="FF4E95"/>
            </a:solidFill>
            <a:ln>
              <a:noFill/>
            </a:ln>
            <a:effectLst/>
          </c:spPr>
          <c:invertIfNegative val="0"/>
          <c:dLbls>
            <c:delete val="1"/>
          </c:dLbls>
          <c:cat>
            <c:strRef>
              <c:f>Sheet1!$A$2</c:f>
              <c:strCache>
                <c:ptCount val="1"/>
                <c:pt idx="0">
                  <c:v>Category 1</c:v>
                </c:pt>
              </c:strCache>
            </c:strRef>
          </c:cat>
          <c:val>
            <c:numRef>
              <c:f>Sheet1!$B$2</c:f>
              <c:numCache>
                <c:formatCode>General</c:formatCode>
                <c:ptCount val="1"/>
                <c:pt idx="0">
                  <c:v>8.5</c:v>
                </c:pt>
              </c:numCache>
            </c:numRef>
          </c:val>
          <c:extLst>
            <c:ext xmlns:c16="http://schemas.microsoft.com/office/drawing/2014/chart" uri="{C3380CC4-5D6E-409C-BE32-E72D297353CC}">
              <c16:uniqueId val="{00000000-3A8D-4B80-953E-64074AAB8393}"/>
            </c:ext>
          </c:extLst>
        </c:ser>
        <c:ser>
          <c:idx val="1"/>
          <c:order val="1"/>
          <c:tx>
            <c:strRef>
              <c:f>Sheet1!$C$1</c:f>
              <c:strCache>
                <c:ptCount val="1"/>
                <c:pt idx="0">
                  <c:v>Series 2</c:v>
                </c:pt>
              </c:strCache>
            </c:strRef>
          </c:tx>
          <c:spPr>
            <a:solidFill>
              <a:schemeClr val="accent6">
                <a:alpha val="60000"/>
              </a:schemeClr>
            </a:solidFill>
            <a:ln>
              <a:noFill/>
            </a:ln>
            <a:effectLst/>
          </c:spPr>
          <c:invertIfNegative val="0"/>
          <c:dPt>
            <c:idx val="0"/>
            <c:invertIfNegative val="0"/>
            <c:bubble3D val="0"/>
            <c:spPr>
              <a:solidFill>
                <a:srgbClr val="FF4E95">
                  <a:alpha val="60000"/>
                </a:srgbClr>
              </a:solidFill>
              <a:ln>
                <a:noFill/>
              </a:ln>
              <a:effectLst/>
            </c:spPr>
            <c:extLst>
              <c:ext xmlns:c16="http://schemas.microsoft.com/office/drawing/2014/chart" uri="{C3380CC4-5D6E-409C-BE32-E72D297353CC}">
                <c16:uniqueId val="{00000002-3A8D-4B80-953E-64074AAB8393}"/>
              </c:ext>
            </c:extLst>
          </c:dPt>
          <c:dLbls>
            <c:delete val="1"/>
          </c:dLbls>
          <c:cat>
            <c:strRef>
              <c:f>Sheet1!$A$2</c:f>
              <c:strCache>
                <c:ptCount val="1"/>
                <c:pt idx="0">
                  <c:v>Category 1</c:v>
                </c:pt>
              </c:strCache>
            </c:strRef>
          </c:cat>
          <c:val>
            <c:numRef>
              <c:f>Sheet1!$C$2</c:f>
              <c:numCache>
                <c:formatCode>General</c:formatCode>
                <c:ptCount val="1"/>
                <c:pt idx="0">
                  <c:v>1.5</c:v>
                </c:pt>
              </c:numCache>
            </c:numRef>
          </c:val>
          <c:extLst>
            <c:ext xmlns:c16="http://schemas.microsoft.com/office/drawing/2014/chart" uri="{C3380CC4-5D6E-409C-BE32-E72D297353CC}">
              <c16:uniqueId val="{00000001-3A8D-4B80-953E-64074AAB8393}"/>
            </c:ext>
          </c:extLst>
        </c:ser>
        <c:dLbls>
          <c:dLblPos val="ctr"/>
          <c:showLegendKey val="0"/>
          <c:showVal val="1"/>
          <c:showCatName val="0"/>
          <c:showSerName val="0"/>
          <c:showPercent val="0"/>
          <c:showBubbleSize val="0"/>
        </c:dLbls>
        <c:gapWidth val="0"/>
        <c:overlap val="100"/>
        <c:axId val="651498688"/>
        <c:axId val="651501640"/>
      </c:barChart>
      <c:catAx>
        <c:axId val="6514986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51501640"/>
        <c:crosses val="autoZero"/>
        <c:auto val="1"/>
        <c:lblAlgn val="ctr"/>
        <c:lblOffset val="100"/>
        <c:noMultiLvlLbl val="0"/>
      </c:catAx>
      <c:valAx>
        <c:axId val="651501640"/>
        <c:scaling>
          <c:orientation val="minMax"/>
          <c:max val="1"/>
          <c:min val="0"/>
        </c:scaling>
        <c:delete val="1"/>
        <c:axPos val="b"/>
        <c:numFmt formatCode="0%" sourceLinked="1"/>
        <c:majorTickMark val="none"/>
        <c:minorTickMark val="none"/>
        <c:tickLblPos val="nextTo"/>
        <c:crossAx val="6514986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5421934044693763E-3"/>
          <c:y val="2.9370389051273991E-3"/>
          <c:w val="0.99745780659553063"/>
          <c:h val="0.99706296109487258"/>
        </c:manualLayout>
      </c:layout>
      <c:barChart>
        <c:barDir val="bar"/>
        <c:grouping val="percentStacked"/>
        <c:varyColors val="0"/>
        <c:ser>
          <c:idx val="0"/>
          <c:order val="0"/>
          <c:tx>
            <c:strRef>
              <c:f>Sheet1!$B$1</c:f>
              <c:strCache>
                <c:ptCount val="1"/>
                <c:pt idx="0">
                  <c:v>Series 1</c:v>
                </c:pt>
              </c:strCache>
            </c:strRef>
          </c:tx>
          <c:spPr>
            <a:solidFill>
              <a:srgbClr val="37E08B"/>
            </a:solidFill>
            <a:ln>
              <a:noFill/>
            </a:ln>
            <a:effectLst/>
          </c:spPr>
          <c:invertIfNegative val="0"/>
          <c:dPt>
            <c:idx val="0"/>
            <c:invertIfNegative val="0"/>
            <c:bubble3D val="0"/>
            <c:spPr>
              <a:solidFill>
                <a:srgbClr val="37E08B"/>
              </a:solidFill>
              <a:ln>
                <a:noFill/>
              </a:ln>
              <a:effectLst/>
            </c:spPr>
            <c:extLst>
              <c:ext xmlns:c16="http://schemas.microsoft.com/office/drawing/2014/chart" uri="{C3380CC4-5D6E-409C-BE32-E72D297353CC}">
                <c16:uniqueId val="{00000001-AD82-416C-A586-4ACAF4C23F23}"/>
              </c:ext>
            </c:extLst>
          </c:dPt>
          <c:dLbls>
            <c:delete val="1"/>
          </c:dLbls>
          <c:cat>
            <c:strRef>
              <c:f>Sheet1!$A$2</c:f>
              <c:strCache>
                <c:ptCount val="1"/>
                <c:pt idx="0">
                  <c:v>Category 1</c:v>
                </c:pt>
              </c:strCache>
            </c:strRef>
          </c:cat>
          <c:val>
            <c:numRef>
              <c:f>Sheet1!$B$2</c:f>
              <c:numCache>
                <c:formatCode>General</c:formatCode>
                <c:ptCount val="1"/>
                <c:pt idx="0">
                  <c:v>7.5</c:v>
                </c:pt>
              </c:numCache>
            </c:numRef>
          </c:val>
          <c:extLst>
            <c:ext xmlns:c16="http://schemas.microsoft.com/office/drawing/2014/chart" uri="{C3380CC4-5D6E-409C-BE32-E72D297353CC}">
              <c16:uniqueId val="{00000002-AD82-416C-A586-4ACAF4C23F23}"/>
            </c:ext>
          </c:extLst>
        </c:ser>
        <c:ser>
          <c:idx val="1"/>
          <c:order val="1"/>
          <c:tx>
            <c:strRef>
              <c:f>Sheet1!$C$1</c:f>
              <c:strCache>
                <c:ptCount val="1"/>
                <c:pt idx="0">
                  <c:v>Series 2</c:v>
                </c:pt>
              </c:strCache>
            </c:strRef>
          </c:tx>
          <c:spPr>
            <a:solidFill>
              <a:srgbClr val="37E08B">
                <a:alpha val="60000"/>
              </a:srgbClr>
            </a:solidFill>
            <a:ln>
              <a:noFill/>
            </a:ln>
            <a:effectLst/>
          </c:spPr>
          <c:invertIfNegative val="0"/>
          <c:dLbls>
            <c:delete val="1"/>
          </c:dLbls>
          <c:cat>
            <c:strRef>
              <c:f>Sheet1!$A$2</c:f>
              <c:strCache>
                <c:ptCount val="1"/>
                <c:pt idx="0">
                  <c:v>Category 1</c:v>
                </c:pt>
              </c:strCache>
            </c:strRef>
          </c:cat>
          <c:val>
            <c:numRef>
              <c:f>Sheet1!$C$2</c:f>
              <c:numCache>
                <c:formatCode>General</c:formatCode>
                <c:ptCount val="1"/>
                <c:pt idx="0">
                  <c:v>2.5</c:v>
                </c:pt>
              </c:numCache>
            </c:numRef>
          </c:val>
          <c:extLst>
            <c:ext xmlns:c16="http://schemas.microsoft.com/office/drawing/2014/chart" uri="{C3380CC4-5D6E-409C-BE32-E72D297353CC}">
              <c16:uniqueId val="{00000003-AD82-416C-A586-4ACAF4C23F23}"/>
            </c:ext>
          </c:extLst>
        </c:ser>
        <c:dLbls>
          <c:dLblPos val="ctr"/>
          <c:showLegendKey val="0"/>
          <c:showVal val="1"/>
          <c:showCatName val="0"/>
          <c:showSerName val="0"/>
          <c:showPercent val="0"/>
          <c:showBubbleSize val="0"/>
        </c:dLbls>
        <c:gapWidth val="0"/>
        <c:overlap val="100"/>
        <c:axId val="651498688"/>
        <c:axId val="651501640"/>
      </c:barChart>
      <c:catAx>
        <c:axId val="6514986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51501640"/>
        <c:crosses val="autoZero"/>
        <c:auto val="1"/>
        <c:lblAlgn val="ctr"/>
        <c:lblOffset val="100"/>
        <c:noMultiLvlLbl val="0"/>
      </c:catAx>
      <c:valAx>
        <c:axId val="651501640"/>
        <c:scaling>
          <c:orientation val="minMax"/>
          <c:max val="1"/>
          <c:min val="0"/>
        </c:scaling>
        <c:delete val="1"/>
        <c:axPos val="b"/>
        <c:numFmt formatCode="0%" sourceLinked="1"/>
        <c:majorTickMark val="none"/>
        <c:minorTickMark val="none"/>
        <c:tickLblPos val="nextTo"/>
        <c:crossAx val="6514986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5421934044693763E-3"/>
          <c:y val="2.9370389051273991E-3"/>
          <c:w val="0.99745780659553063"/>
          <c:h val="0.99706296109487258"/>
        </c:manualLayout>
      </c:layout>
      <c:barChart>
        <c:barDir val="bar"/>
        <c:grouping val="percentStacked"/>
        <c:varyColors val="0"/>
        <c:ser>
          <c:idx val="0"/>
          <c:order val="0"/>
          <c:tx>
            <c:strRef>
              <c:f>Sheet1!$B$1</c:f>
              <c:strCache>
                <c:ptCount val="1"/>
                <c:pt idx="0">
                  <c:v>Series 1</c:v>
                </c:pt>
              </c:strCache>
            </c:strRef>
          </c:tx>
          <c:spPr>
            <a:solidFill>
              <a:srgbClr val="06D6FF"/>
            </a:solidFill>
            <a:ln>
              <a:noFill/>
            </a:ln>
            <a:effectLst/>
          </c:spPr>
          <c:invertIfNegative val="0"/>
          <c:dPt>
            <c:idx val="0"/>
            <c:invertIfNegative val="0"/>
            <c:bubble3D val="0"/>
            <c:spPr>
              <a:solidFill>
                <a:srgbClr val="06D6FF"/>
              </a:solidFill>
              <a:ln>
                <a:noFill/>
              </a:ln>
              <a:effectLst/>
            </c:spPr>
            <c:extLst>
              <c:ext xmlns:c16="http://schemas.microsoft.com/office/drawing/2014/chart" uri="{C3380CC4-5D6E-409C-BE32-E72D297353CC}">
                <c16:uniqueId val="{00000001-6726-4864-B580-BC64A848F30B}"/>
              </c:ext>
            </c:extLst>
          </c:dPt>
          <c:dLbls>
            <c:delete val="1"/>
          </c:dLbls>
          <c:cat>
            <c:strRef>
              <c:f>Sheet1!$A$2</c:f>
              <c:strCache>
                <c:ptCount val="1"/>
                <c:pt idx="0">
                  <c:v>Category 1</c:v>
                </c:pt>
              </c:strCache>
            </c:strRef>
          </c:cat>
          <c:val>
            <c:numRef>
              <c:f>Sheet1!$B$2</c:f>
              <c:numCache>
                <c:formatCode>General</c:formatCode>
                <c:ptCount val="1"/>
                <c:pt idx="0">
                  <c:v>5</c:v>
                </c:pt>
              </c:numCache>
            </c:numRef>
          </c:val>
          <c:extLst>
            <c:ext xmlns:c16="http://schemas.microsoft.com/office/drawing/2014/chart" uri="{C3380CC4-5D6E-409C-BE32-E72D297353CC}">
              <c16:uniqueId val="{00000002-6726-4864-B580-BC64A848F30B}"/>
            </c:ext>
          </c:extLst>
        </c:ser>
        <c:ser>
          <c:idx val="1"/>
          <c:order val="1"/>
          <c:tx>
            <c:strRef>
              <c:f>Sheet1!$C$1</c:f>
              <c:strCache>
                <c:ptCount val="1"/>
                <c:pt idx="0">
                  <c:v>Series 2</c:v>
                </c:pt>
              </c:strCache>
            </c:strRef>
          </c:tx>
          <c:spPr>
            <a:solidFill>
              <a:schemeClr val="tx1">
                <a:lumMod val="95000"/>
                <a:lumOff val="5000"/>
                <a:alpha val="60000"/>
              </a:schemeClr>
            </a:solidFill>
            <a:ln>
              <a:noFill/>
            </a:ln>
            <a:effectLst/>
          </c:spPr>
          <c:invertIfNegative val="0"/>
          <c:dLbls>
            <c:delete val="1"/>
          </c:dLbls>
          <c:cat>
            <c:strRef>
              <c:f>Sheet1!$A$2</c:f>
              <c:strCache>
                <c:ptCount val="1"/>
                <c:pt idx="0">
                  <c:v>Category 1</c:v>
                </c:pt>
              </c:strCache>
            </c:strRef>
          </c:cat>
          <c:val>
            <c:numRef>
              <c:f>Sheet1!$C$2</c:f>
              <c:numCache>
                <c:formatCode>General</c:formatCode>
                <c:ptCount val="1"/>
                <c:pt idx="0">
                  <c:v>5.5</c:v>
                </c:pt>
              </c:numCache>
            </c:numRef>
          </c:val>
          <c:extLst>
            <c:ext xmlns:c16="http://schemas.microsoft.com/office/drawing/2014/chart" uri="{C3380CC4-5D6E-409C-BE32-E72D297353CC}">
              <c16:uniqueId val="{00000003-6726-4864-B580-BC64A848F30B}"/>
            </c:ext>
          </c:extLst>
        </c:ser>
        <c:dLbls>
          <c:dLblPos val="ctr"/>
          <c:showLegendKey val="0"/>
          <c:showVal val="1"/>
          <c:showCatName val="0"/>
          <c:showSerName val="0"/>
          <c:showPercent val="0"/>
          <c:showBubbleSize val="0"/>
        </c:dLbls>
        <c:gapWidth val="0"/>
        <c:overlap val="100"/>
        <c:axId val="651498688"/>
        <c:axId val="651501640"/>
      </c:barChart>
      <c:catAx>
        <c:axId val="6514986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51501640"/>
        <c:crosses val="autoZero"/>
        <c:auto val="1"/>
        <c:lblAlgn val="ctr"/>
        <c:lblOffset val="100"/>
        <c:noMultiLvlLbl val="0"/>
      </c:catAx>
      <c:valAx>
        <c:axId val="651501640"/>
        <c:scaling>
          <c:orientation val="minMax"/>
          <c:max val="1"/>
          <c:min val="0"/>
        </c:scaling>
        <c:delete val="1"/>
        <c:axPos val="b"/>
        <c:numFmt formatCode="0%" sourceLinked="1"/>
        <c:majorTickMark val="none"/>
        <c:minorTickMark val="none"/>
        <c:tickLblPos val="nextTo"/>
        <c:crossAx val="6514986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06D6FF"/>
    </a:solid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5421934044693763E-3"/>
          <c:y val="2.9370389051273991E-3"/>
          <c:w val="0.99745780659553063"/>
          <c:h val="0.99706296109487258"/>
        </c:manualLayout>
      </c:layout>
      <c:barChart>
        <c:barDir val="bar"/>
        <c:grouping val="percent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chemeClr val="accent3"/>
              </a:solidFill>
              <a:ln>
                <a:noFill/>
              </a:ln>
              <a:effectLst/>
            </c:spPr>
            <c:extLst>
              <c:ext xmlns:c16="http://schemas.microsoft.com/office/drawing/2014/chart" uri="{C3380CC4-5D6E-409C-BE32-E72D297353CC}">
                <c16:uniqueId val="{00000001-34F5-4ECC-81ED-AE9A90F76494}"/>
              </c:ext>
            </c:extLst>
          </c:dPt>
          <c:dLbls>
            <c:delete val="1"/>
          </c:dLbls>
          <c:cat>
            <c:strRef>
              <c:f>Sheet1!$A$2</c:f>
              <c:strCache>
                <c:ptCount val="1"/>
                <c:pt idx="0">
                  <c:v>Category 1</c:v>
                </c:pt>
              </c:strCache>
            </c:strRef>
          </c:cat>
          <c:val>
            <c:numRef>
              <c:f>Sheet1!$B$2</c:f>
              <c:numCache>
                <c:formatCode>General</c:formatCode>
                <c:ptCount val="1"/>
                <c:pt idx="0">
                  <c:v>5</c:v>
                </c:pt>
              </c:numCache>
            </c:numRef>
          </c:val>
          <c:extLst>
            <c:ext xmlns:c16="http://schemas.microsoft.com/office/drawing/2014/chart" uri="{C3380CC4-5D6E-409C-BE32-E72D297353CC}">
              <c16:uniqueId val="{00000002-34F5-4ECC-81ED-AE9A90F76494}"/>
            </c:ext>
          </c:extLst>
        </c:ser>
        <c:ser>
          <c:idx val="1"/>
          <c:order val="1"/>
          <c:tx>
            <c:strRef>
              <c:f>Sheet1!$C$1</c:f>
              <c:strCache>
                <c:ptCount val="1"/>
                <c:pt idx="0">
                  <c:v>Series 2</c:v>
                </c:pt>
              </c:strCache>
            </c:strRef>
          </c:tx>
          <c:spPr>
            <a:solidFill>
              <a:schemeClr val="bg1">
                <a:lumMod val="50000"/>
                <a:alpha val="60000"/>
              </a:schemeClr>
            </a:solidFill>
            <a:ln>
              <a:noFill/>
            </a:ln>
            <a:effectLst/>
          </c:spPr>
          <c:invertIfNegative val="0"/>
          <c:dLbls>
            <c:delete val="1"/>
          </c:dLbls>
          <c:cat>
            <c:strRef>
              <c:f>Sheet1!$A$2</c:f>
              <c:strCache>
                <c:ptCount val="1"/>
                <c:pt idx="0">
                  <c:v>Category 1</c:v>
                </c:pt>
              </c:strCache>
            </c:strRef>
          </c:cat>
          <c:val>
            <c:numRef>
              <c:f>Sheet1!$C$2</c:f>
              <c:numCache>
                <c:formatCode>General</c:formatCode>
                <c:ptCount val="1"/>
                <c:pt idx="0">
                  <c:v>5</c:v>
                </c:pt>
              </c:numCache>
            </c:numRef>
          </c:val>
          <c:extLst>
            <c:ext xmlns:c16="http://schemas.microsoft.com/office/drawing/2014/chart" uri="{C3380CC4-5D6E-409C-BE32-E72D297353CC}">
              <c16:uniqueId val="{00000003-34F5-4ECC-81ED-AE9A90F76494}"/>
            </c:ext>
          </c:extLst>
        </c:ser>
        <c:dLbls>
          <c:dLblPos val="ctr"/>
          <c:showLegendKey val="0"/>
          <c:showVal val="1"/>
          <c:showCatName val="0"/>
          <c:showSerName val="0"/>
          <c:showPercent val="0"/>
          <c:showBubbleSize val="0"/>
        </c:dLbls>
        <c:gapWidth val="0"/>
        <c:overlap val="100"/>
        <c:axId val="651498688"/>
        <c:axId val="651501640"/>
      </c:barChart>
      <c:catAx>
        <c:axId val="6514986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51501640"/>
        <c:crosses val="autoZero"/>
        <c:auto val="1"/>
        <c:lblAlgn val="ctr"/>
        <c:lblOffset val="100"/>
        <c:noMultiLvlLbl val="0"/>
      </c:catAx>
      <c:valAx>
        <c:axId val="651501640"/>
        <c:scaling>
          <c:orientation val="minMax"/>
          <c:max val="1"/>
          <c:min val="0"/>
        </c:scaling>
        <c:delete val="1"/>
        <c:axPos val="b"/>
        <c:numFmt formatCode="0%" sourceLinked="1"/>
        <c:majorTickMark val="none"/>
        <c:minorTickMark val="none"/>
        <c:tickLblPos val="nextTo"/>
        <c:crossAx val="6514986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06D6FF"/>
              </a:solidFill>
              <a:ln w="19050">
                <a:solidFill>
                  <a:schemeClr val="lt1"/>
                </a:solidFill>
              </a:ln>
              <a:effectLst/>
            </c:spPr>
            <c:extLst>
              <c:ext xmlns:c16="http://schemas.microsoft.com/office/drawing/2014/chart" uri="{C3380CC4-5D6E-409C-BE32-E72D297353CC}">
                <c16:uniqueId val="{00000001-D955-49BD-AC28-3E57D20D2801}"/>
              </c:ext>
            </c:extLst>
          </c:dPt>
          <c:dPt>
            <c:idx val="1"/>
            <c:bubble3D val="0"/>
            <c:spPr>
              <a:solidFill>
                <a:srgbClr val="37E08B"/>
              </a:solidFill>
              <a:ln w="19050">
                <a:solidFill>
                  <a:schemeClr val="lt1"/>
                </a:solidFill>
              </a:ln>
              <a:effectLst/>
            </c:spPr>
            <c:extLst>
              <c:ext xmlns:c16="http://schemas.microsoft.com/office/drawing/2014/chart" uri="{C3380CC4-5D6E-409C-BE32-E72D297353CC}">
                <c16:uniqueId val="{00000003-D955-49BD-AC28-3E57D20D28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B84-4775-920C-31CE8E361891}"/>
              </c:ext>
            </c:extLst>
          </c:dPt>
          <c:dPt>
            <c:idx val="3"/>
            <c:bubble3D val="0"/>
            <c:spPr>
              <a:solidFill>
                <a:srgbClr val="FF4E95"/>
              </a:solidFill>
              <a:ln w="19050">
                <a:solidFill>
                  <a:schemeClr val="lt1"/>
                </a:solidFill>
              </a:ln>
              <a:effectLst/>
            </c:spPr>
            <c:extLst>
              <c:ext xmlns:c16="http://schemas.microsoft.com/office/drawing/2014/chart" uri="{C3380CC4-5D6E-409C-BE32-E72D297353CC}">
                <c16:uniqueId val="{00000002-D955-49BD-AC28-3E57D20D280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D955-49BD-AC28-3E57D20D280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141600000000001"/>
          <c:y val="0.10141600000000001"/>
          <c:w val="0.79716699999999996"/>
          <c:h val="0.784667"/>
        </c:manualLayout>
      </c:layout>
      <c:pieChart>
        <c:varyColors val="0"/>
        <c:ser>
          <c:idx val="0"/>
          <c:order val="0"/>
          <c:tx>
            <c:strRef>
              <c:f>Sheet1!$A$2</c:f>
              <c:strCache>
                <c:ptCount val="1"/>
                <c:pt idx="0">
                  <c:v>Region 1</c:v>
                </c:pt>
              </c:strCache>
            </c:strRef>
          </c:tx>
          <c:spPr>
            <a:solidFill>
              <a:schemeClr val="accent1"/>
            </a:solidFill>
            <a:ln w="28575" cap="flat">
              <a:solidFill>
                <a:srgbClr val="030227"/>
              </a:solidFill>
              <a:prstDash val="solid"/>
              <a:round/>
            </a:ln>
            <a:effectLst/>
          </c:spPr>
          <c:dPt>
            <c:idx val="0"/>
            <c:bubble3D val="0"/>
            <c:spPr>
              <a:solidFill>
                <a:srgbClr val="37E08B"/>
              </a:solidFill>
              <a:ln w="28575" cap="flat">
                <a:solidFill>
                  <a:schemeClr val="bg1"/>
                </a:solidFill>
                <a:prstDash val="solid"/>
                <a:round/>
              </a:ln>
              <a:effectLst/>
            </c:spPr>
            <c:extLst>
              <c:ext xmlns:c16="http://schemas.microsoft.com/office/drawing/2014/chart" uri="{C3380CC4-5D6E-409C-BE32-E72D297353CC}">
                <c16:uniqueId val="{00000000-8271-4DC9-9366-5EE0B7C6B767}"/>
              </c:ext>
            </c:extLst>
          </c:dPt>
          <c:dPt>
            <c:idx val="1"/>
            <c:bubble3D val="0"/>
            <c:explosion val="25"/>
            <c:spPr>
              <a:solidFill>
                <a:srgbClr val="FF4E95"/>
              </a:solidFill>
              <a:ln w="28575" cap="flat">
                <a:solidFill>
                  <a:schemeClr val="bg1">
                    <a:lumMod val="95000"/>
                  </a:schemeClr>
                </a:solidFill>
                <a:prstDash val="solid"/>
                <a:round/>
              </a:ln>
              <a:effectLst/>
            </c:spPr>
            <c:extLst>
              <c:ext xmlns:c16="http://schemas.microsoft.com/office/drawing/2014/chart" uri="{C3380CC4-5D6E-409C-BE32-E72D297353CC}">
                <c16:uniqueId val="{00000002-8271-4DC9-9366-5EE0B7C6B767}"/>
              </c:ext>
            </c:extLst>
          </c:dPt>
          <c:dLbls>
            <c:dLbl>
              <c:idx val="0"/>
              <c:numFmt formatCode="#,##0%" sourceLinked="0"/>
              <c:spPr/>
              <c:txPr>
                <a:bodyPr/>
                <a:lstStyle/>
                <a:p>
                  <a:pPr>
                    <a:defRPr sz="2500" b="0" i="0" u="none" strike="noStrike">
                      <a:solidFill>
                        <a:srgbClr val="030227"/>
                      </a:solidFill>
                      <a:latin typeface="Raleway Medium" pitchFamily="2" charset="0"/>
                    </a:defRPr>
                  </a:pPr>
                  <a:endParaRPr lang="en-US"/>
                </a:p>
              </c:txPr>
              <c:dLblPos val="ctr"/>
              <c:showLegendKey val="0"/>
              <c:showVal val="0"/>
              <c:showCatName val="0"/>
              <c:showSerName val="0"/>
              <c:showPercent val="1"/>
              <c:showBubbleSize val="0"/>
              <c:extLst>
                <c:ext xmlns:c16="http://schemas.microsoft.com/office/drawing/2014/chart" uri="{C3380CC4-5D6E-409C-BE32-E72D297353CC}">
                  <c16:uniqueId val="{00000000-8271-4DC9-9366-5EE0B7C6B767}"/>
                </c:ext>
              </c:extLst>
            </c:dLbl>
            <c:dLbl>
              <c:idx val="1"/>
              <c:numFmt formatCode="#,##0%" sourceLinked="0"/>
              <c:spPr/>
              <c:txPr>
                <a:bodyPr/>
                <a:lstStyle/>
                <a:p>
                  <a:pPr>
                    <a:defRPr sz="2500" b="0" i="0" u="none" strike="noStrike">
                      <a:solidFill>
                        <a:srgbClr val="030227"/>
                      </a:solidFill>
                      <a:latin typeface="Raleway Medium" pitchFamily="2" charset="0"/>
                    </a:defRPr>
                  </a:pPr>
                  <a:endParaRPr lang="en-US"/>
                </a:p>
              </c:txPr>
              <c:dLblPos val="ctr"/>
              <c:showLegendKey val="0"/>
              <c:showVal val="0"/>
              <c:showCatName val="0"/>
              <c:showSerName val="0"/>
              <c:showPercent val="1"/>
              <c:showBubbleSize val="0"/>
              <c:extLst>
                <c:ext xmlns:c16="http://schemas.microsoft.com/office/drawing/2014/chart" uri="{C3380CC4-5D6E-409C-BE32-E72D297353CC}">
                  <c16:uniqueId val="{00000002-8271-4DC9-9366-5EE0B7C6B767}"/>
                </c:ext>
              </c:extLst>
            </c:dLbl>
            <c:numFmt formatCode="#,##0%" sourceLinked="0"/>
            <c:spPr>
              <a:noFill/>
              <a:ln>
                <a:noFill/>
              </a:ln>
              <a:effectLst/>
            </c:spPr>
            <c:txPr>
              <a:bodyPr/>
              <a:lstStyle/>
              <a:p>
                <a:pPr>
                  <a:defRPr sz="2500" b="0" i="0" u="none" strike="noStrike">
                    <a:solidFill>
                      <a:srgbClr val="030227"/>
                    </a:solidFill>
                    <a:latin typeface="Raleway Medium" pitchFamily="2" charset="0"/>
                  </a:defRPr>
                </a:pPr>
                <a:endParaRPr lang="en-US"/>
              </a:p>
            </c:txPr>
            <c:dLblPos val="ctr"/>
            <c:showLegendKey val="0"/>
            <c:showVal val="0"/>
            <c:showCatName val="0"/>
            <c:showSerName val="0"/>
            <c:showPercent val="1"/>
            <c:showBubbleSize val="0"/>
            <c:showLeaderLines val="1"/>
            <c:leaderLines>
              <c:spPr>
                <a:ln w="6350" cap="flat">
                  <a:solidFill>
                    <a:srgbClr val="000000"/>
                  </a:solidFill>
                  <a:prstDash val="solid"/>
                  <a:miter lim="400000"/>
                </a:ln>
                <a:effectLst/>
              </c:spPr>
            </c:leaderLines>
            <c:extLst>
              <c:ext xmlns:c15="http://schemas.microsoft.com/office/drawing/2012/chart" uri="{CE6537A1-D6FC-4f65-9D91-7224C49458BB}"/>
            </c:extLst>
          </c:dLbls>
          <c:cat>
            <c:strRef>
              <c:f>Sheet1!$B$1:$C$1</c:f>
              <c:strCache>
                <c:ptCount val="2"/>
                <c:pt idx="0">
                  <c:v>The first half of the year</c:v>
                </c:pt>
                <c:pt idx="1">
                  <c:v>Second half of the year</c:v>
                </c:pt>
              </c:strCache>
            </c:strRef>
          </c:cat>
          <c:val>
            <c:numRef>
              <c:f>Sheet1!$B$2:$C$2</c:f>
              <c:numCache>
                <c:formatCode>General</c:formatCode>
                <c:ptCount val="2"/>
                <c:pt idx="0">
                  <c:v>250</c:v>
                </c:pt>
                <c:pt idx="1">
                  <c:v>120</c:v>
                </c:pt>
              </c:numCache>
            </c:numRef>
          </c:val>
          <c:extLst>
            <c:ext xmlns:c16="http://schemas.microsoft.com/office/drawing/2014/chart" uri="{C3380CC4-5D6E-409C-BE32-E72D297353CC}">
              <c16:uniqueId val="{00000003-8271-4DC9-9366-5EE0B7C6B767}"/>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4966242079169358E-3"/>
          <c:y val="1.2987009666885771E-4"/>
          <c:w val="0.99"/>
          <c:h val="0.98750000000000004"/>
        </c:manualLayout>
      </c:layout>
      <c:pieChart>
        <c:varyColors val="0"/>
        <c:ser>
          <c:idx val="0"/>
          <c:order val="0"/>
          <c:tx>
            <c:strRef>
              <c:f>Sheet1!$A$2</c:f>
              <c:strCache>
                <c:ptCount val="1"/>
                <c:pt idx="0">
                  <c:v>Gender</c:v>
                </c:pt>
              </c:strCache>
            </c:strRef>
          </c:tx>
          <c:spPr>
            <a:solidFill>
              <a:schemeClr val="accent1"/>
            </a:solidFill>
            <a:ln w="9525" cap="flat">
              <a:solidFill>
                <a:srgbClr val="F1EFF1"/>
              </a:solidFill>
              <a:prstDash val="solid"/>
              <a:round/>
            </a:ln>
            <a:effectLst/>
          </c:spPr>
          <c:dPt>
            <c:idx val="0"/>
            <c:bubble3D val="0"/>
            <c:spPr>
              <a:solidFill>
                <a:srgbClr val="FF4E95"/>
              </a:solidFill>
              <a:ln w="9525" cap="flat">
                <a:solidFill>
                  <a:srgbClr val="F1EFF1"/>
                </a:solidFill>
                <a:prstDash val="solid"/>
                <a:round/>
              </a:ln>
              <a:effectLst/>
            </c:spPr>
            <c:extLst>
              <c:ext xmlns:c16="http://schemas.microsoft.com/office/drawing/2014/chart" uri="{C3380CC4-5D6E-409C-BE32-E72D297353CC}">
                <c16:uniqueId val="{00000000-83E4-4B58-844A-2A3D7F850899}"/>
              </c:ext>
            </c:extLst>
          </c:dPt>
          <c:dPt>
            <c:idx val="1"/>
            <c:bubble3D val="0"/>
            <c:spPr>
              <a:solidFill>
                <a:srgbClr val="06D6FF"/>
              </a:solidFill>
              <a:ln w="9525" cap="flat">
                <a:solidFill>
                  <a:srgbClr val="F1EFF1"/>
                </a:solidFill>
                <a:prstDash val="solid"/>
                <a:round/>
              </a:ln>
              <a:effectLst/>
            </c:spPr>
            <c:extLst>
              <c:ext xmlns:c16="http://schemas.microsoft.com/office/drawing/2014/chart" uri="{C3380CC4-5D6E-409C-BE32-E72D297353CC}">
                <c16:uniqueId val="{00000002-83E4-4B58-844A-2A3D7F850899}"/>
              </c:ext>
            </c:extLst>
          </c:dPt>
          <c:dPt>
            <c:idx val="2"/>
            <c:bubble3D val="0"/>
            <c:spPr>
              <a:solidFill>
                <a:schemeClr val="accent3"/>
              </a:solidFill>
              <a:ln w="9525" cap="flat">
                <a:solidFill>
                  <a:srgbClr val="F1EFF1"/>
                </a:solidFill>
                <a:prstDash val="solid"/>
                <a:round/>
              </a:ln>
              <a:effectLst/>
            </c:spPr>
            <c:extLst>
              <c:ext xmlns:c16="http://schemas.microsoft.com/office/drawing/2014/chart" uri="{C3380CC4-5D6E-409C-BE32-E72D297353CC}">
                <c16:uniqueId val="{00000004-83E4-4B58-844A-2A3D7F850899}"/>
              </c:ext>
            </c:extLst>
          </c:dPt>
          <c:dPt>
            <c:idx val="3"/>
            <c:bubble3D val="0"/>
            <c:spPr>
              <a:solidFill>
                <a:schemeClr val="tx1"/>
              </a:solidFill>
              <a:ln w="9525" cap="flat">
                <a:solidFill>
                  <a:srgbClr val="F1EFF1"/>
                </a:solidFill>
                <a:prstDash val="solid"/>
                <a:round/>
              </a:ln>
              <a:effectLst/>
            </c:spPr>
            <c:extLst>
              <c:ext xmlns:c16="http://schemas.microsoft.com/office/drawing/2014/chart" uri="{C3380CC4-5D6E-409C-BE32-E72D297353CC}">
                <c16:uniqueId val="{00000006-83E4-4B58-844A-2A3D7F850899}"/>
              </c:ext>
            </c:extLst>
          </c:dPt>
          <c:dPt>
            <c:idx val="4"/>
            <c:bubble3D val="0"/>
            <c:spPr>
              <a:solidFill>
                <a:schemeClr val="accent5"/>
              </a:solidFill>
              <a:ln w="9525" cap="flat">
                <a:solidFill>
                  <a:srgbClr val="F1EFF1"/>
                </a:solidFill>
                <a:prstDash val="solid"/>
                <a:round/>
              </a:ln>
              <a:effectLst/>
            </c:spPr>
            <c:extLst>
              <c:ext xmlns:c16="http://schemas.microsoft.com/office/drawing/2014/chart" uri="{C3380CC4-5D6E-409C-BE32-E72D297353CC}">
                <c16:uniqueId val="{00000008-83E4-4B58-844A-2A3D7F850899}"/>
              </c:ext>
            </c:extLst>
          </c:dPt>
          <c:dPt>
            <c:idx val="5"/>
            <c:bubble3D val="0"/>
            <c:spPr>
              <a:solidFill>
                <a:schemeClr val="accent4"/>
              </a:solidFill>
              <a:ln w="9525" cap="flat">
                <a:solidFill>
                  <a:srgbClr val="F1EFF1"/>
                </a:solidFill>
                <a:prstDash val="solid"/>
                <a:round/>
              </a:ln>
              <a:effectLst/>
            </c:spPr>
            <c:extLst>
              <c:ext xmlns:c16="http://schemas.microsoft.com/office/drawing/2014/chart" uri="{C3380CC4-5D6E-409C-BE32-E72D297353CC}">
                <c16:uniqueId val="{0000000A-83E4-4B58-844A-2A3D7F850899}"/>
              </c:ext>
            </c:extLst>
          </c:dPt>
          <c:dLbls>
            <c:dLbl>
              <c:idx val="0"/>
              <c:numFmt formatCode="#,##0%" sourceLinked="0"/>
              <c:spPr/>
              <c:txPr>
                <a:bodyPr/>
                <a:lstStyle/>
                <a:p>
                  <a:pPr>
                    <a:defRPr sz="1800" b="0" i="0" u="none" strike="noStrike">
                      <a:solidFill>
                        <a:srgbClr val="F7F5F6"/>
                      </a:solidFill>
                      <a:latin typeface="Barlow Medium"/>
                    </a:defRPr>
                  </a:pPr>
                  <a:endParaRPr lang="en-US"/>
                </a:p>
              </c:txPr>
              <c:dLblPos val="inEnd"/>
              <c:showLegendKey val="0"/>
              <c:showVal val="0"/>
              <c:showCatName val="0"/>
              <c:showSerName val="0"/>
              <c:showPercent val="1"/>
              <c:showBubbleSize val="0"/>
              <c:extLst>
                <c:ext xmlns:c16="http://schemas.microsoft.com/office/drawing/2014/chart" uri="{C3380CC4-5D6E-409C-BE32-E72D297353CC}">
                  <c16:uniqueId val="{00000000-83E4-4B58-844A-2A3D7F850899}"/>
                </c:ext>
              </c:extLst>
            </c:dLbl>
            <c:dLbl>
              <c:idx val="1"/>
              <c:numFmt formatCode="#,##0%" sourceLinked="0"/>
              <c:spPr/>
              <c:txPr>
                <a:bodyPr/>
                <a:lstStyle/>
                <a:p>
                  <a:pPr>
                    <a:defRPr sz="1800" b="0" i="0" u="none" strike="noStrike">
                      <a:solidFill>
                        <a:srgbClr val="F7F5F6"/>
                      </a:solidFill>
                      <a:latin typeface="Barlow Medium"/>
                    </a:defRPr>
                  </a:pPr>
                  <a:endParaRPr lang="en-US"/>
                </a:p>
              </c:txPr>
              <c:dLblPos val="inEnd"/>
              <c:showLegendKey val="0"/>
              <c:showVal val="0"/>
              <c:showCatName val="0"/>
              <c:showSerName val="0"/>
              <c:showPercent val="1"/>
              <c:showBubbleSize val="0"/>
              <c:extLst>
                <c:ext xmlns:c16="http://schemas.microsoft.com/office/drawing/2014/chart" uri="{C3380CC4-5D6E-409C-BE32-E72D297353CC}">
                  <c16:uniqueId val="{00000002-83E4-4B58-844A-2A3D7F850899}"/>
                </c:ext>
              </c:extLst>
            </c:dLbl>
            <c:dLbl>
              <c:idx val="2"/>
              <c:numFmt formatCode="#,##0%" sourceLinked="0"/>
              <c:spPr/>
              <c:txPr>
                <a:bodyPr/>
                <a:lstStyle/>
                <a:p>
                  <a:pPr>
                    <a:defRPr sz="1800" b="0" i="0" u="none" strike="noStrike">
                      <a:solidFill>
                        <a:srgbClr val="F7F5F6"/>
                      </a:solidFill>
                      <a:latin typeface="Barlow Medium"/>
                    </a:defRPr>
                  </a:pPr>
                  <a:endParaRPr lang="en-US"/>
                </a:p>
              </c:txPr>
              <c:dLblPos val="inEnd"/>
              <c:showLegendKey val="0"/>
              <c:showVal val="0"/>
              <c:showCatName val="0"/>
              <c:showSerName val="0"/>
              <c:showPercent val="1"/>
              <c:showBubbleSize val="0"/>
              <c:extLst>
                <c:ext xmlns:c16="http://schemas.microsoft.com/office/drawing/2014/chart" uri="{C3380CC4-5D6E-409C-BE32-E72D297353CC}">
                  <c16:uniqueId val="{00000004-83E4-4B58-844A-2A3D7F850899}"/>
                </c:ext>
              </c:extLst>
            </c:dLbl>
            <c:dLbl>
              <c:idx val="3"/>
              <c:numFmt formatCode="#,##0%" sourceLinked="0"/>
              <c:spPr/>
              <c:txPr>
                <a:bodyPr/>
                <a:lstStyle/>
                <a:p>
                  <a:pPr>
                    <a:defRPr sz="1800" b="0" i="0" u="none" strike="noStrike">
                      <a:solidFill>
                        <a:srgbClr val="F7F5F6"/>
                      </a:solidFill>
                      <a:latin typeface="Barlow Medium"/>
                    </a:defRPr>
                  </a:pPr>
                  <a:endParaRPr lang="en-US"/>
                </a:p>
              </c:txPr>
              <c:dLblPos val="inEnd"/>
              <c:showLegendKey val="0"/>
              <c:showVal val="0"/>
              <c:showCatName val="0"/>
              <c:showSerName val="0"/>
              <c:showPercent val="1"/>
              <c:showBubbleSize val="0"/>
              <c:extLst>
                <c:ext xmlns:c16="http://schemas.microsoft.com/office/drawing/2014/chart" uri="{C3380CC4-5D6E-409C-BE32-E72D297353CC}">
                  <c16:uniqueId val="{00000006-83E4-4B58-844A-2A3D7F850899}"/>
                </c:ext>
              </c:extLst>
            </c:dLbl>
            <c:dLbl>
              <c:idx val="4"/>
              <c:numFmt formatCode="#,##0%" sourceLinked="0"/>
              <c:spPr/>
              <c:txPr>
                <a:bodyPr/>
                <a:lstStyle/>
                <a:p>
                  <a:pPr>
                    <a:defRPr sz="1800" b="0" i="0" u="none" strike="noStrike">
                      <a:solidFill>
                        <a:srgbClr val="F7F5F6"/>
                      </a:solidFill>
                      <a:latin typeface="Barlow Medium"/>
                    </a:defRPr>
                  </a:pPr>
                  <a:endParaRPr lang="en-US"/>
                </a:p>
              </c:txPr>
              <c:dLblPos val="inEnd"/>
              <c:showLegendKey val="0"/>
              <c:showVal val="0"/>
              <c:showCatName val="0"/>
              <c:showSerName val="0"/>
              <c:showPercent val="1"/>
              <c:showBubbleSize val="0"/>
              <c:extLst>
                <c:ext xmlns:c16="http://schemas.microsoft.com/office/drawing/2014/chart" uri="{C3380CC4-5D6E-409C-BE32-E72D297353CC}">
                  <c16:uniqueId val="{00000008-83E4-4B58-844A-2A3D7F850899}"/>
                </c:ext>
              </c:extLst>
            </c:dLbl>
            <c:dLbl>
              <c:idx val="5"/>
              <c:numFmt formatCode="#,##0%" sourceLinked="0"/>
              <c:spPr/>
              <c:txPr>
                <a:bodyPr/>
                <a:lstStyle/>
                <a:p>
                  <a:pPr>
                    <a:defRPr sz="1800" b="0" i="0" u="none" strike="noStrike">
                      <a:solidFill>
                        <a:srgbClr val="A7A7A7"/>
                      </a:solidFill>
                      <a:latin typeface="Barlow Medium"/>
                    </a:defRPr>
                  </a:pPr>
                  <a:endParaRPr lang="en-US"/>
                </a:p>
              </c:txPr>
              <c:dLblPos val="inEnd"/>
              <c:showLegendKey val="0"/>
              <c:showVal val="0"/>
              <c:showCatName val="0"/>
              <c:showSerName val="0"/>
              <c:showPercent val="1"/>
              <c:showBubbleSize val="0"/>
              <c:extLst>
                <c:ext xmlns:c16="http://schemas.microsoft.com/office/drawing/2014/chart" uri="{C3380CC4-5D6E-409C-BE32-E72D297353CC}">
                  <c16:uniqueId val="{0000000A-83E4-4B58-844A-2A3D7F850899}"/>
                </c:ext>
              </c:extLst>
            </c:dLbl>
            <c:numFmt formatCode="#,##0%" sourceLinked="0"/>
            <c:spPr>
              <a:noFill/>
              <a:ln>
                <a:noFill/>
              </a:ln>
              <a:effectLst/>
            </c:spPr>
            <c:txPr>
              <a:bodyPr/>
              <a:lstStyle/>
              <a:p>
                <a:pPr>
                  <a:defRPr sz="1800" b="0" i="0" u="none" strike="noStrike">
                    <a:solidFill>
                      <a:srgbClr val="F7F5F6"/>
                    </a:solidFill>
                    <a:latin typeface="Barlow Medium"/>
                  </a:defRPr>
                </a:pPr>
                <a:endParaRPr lang="en-US"/>
              </a:p>
            </c:txPr>
            <c:dLblPos val="inEnd"/>
            <c:showLegendKey val="0"/>
            <c:showVal val="0"/>
            <c:showCatName val="0"/>
            <c:showSerName val="0"/>
            <c:showPercent val="1"/>
            <c:showBubbleSize val="0"/>
            <c:showLeaderLines val="1"/>
            <c:leaderLines>
              <c:spPr>
                <a:ln w="6350" cap="flat">
                  <a:solidFill>
                    <a:srgbClr val="000000"/>
                  </a:solidFill>
                  <a:prstDash val="solid"/>
                  <a:miter lim="400000"/>
                </a:ln>
                <a:effectLst/>
              </c:spPr>
            </c:leaderLines>
            <c:extLst>
              <c:ext xmlns:c15="http://schemas.microsoft.com/office/drawing/2012/chart" uri="{CE6537A1-D6FC-4f65-9D91-7224C49458BB}"/>
            </c:extLst>
          </c:dLbls>
          <c:cat>
            <c:strRef>
              <c:f>Sheet1!$B$1:$G$1</c:f>
              <c:strCache>
                <c:ptCount val="2"/>
                <c:pt idx="0">
                  <c:v>MAN</c:v>
                </c:pt>
                <c:pt idx="1">
                  <c:v>WOMAN</c:v>
                </c:pt>
              </c:strCache>
            </c:strRef>
          </c:cat>
          <c:val>
            <c:numRef>
              <c:f>Sheet1!$B$2:$G$2</c:f>
              <c:numCache>
                <c:formatCode>General</c:formatCode>
                <c:ptCount val="6"/>
                <c:pt idx="0">
                  <c:v>250</c:v>
                </c:pt>
                <c:pt idx="1">
                  <c:v>130</c:v>
                </c:pt>
              </c:numCache>
            </c:numRef>
          </c:val>
          <c:extLst>
            <c:ext xmlns:c16="http://schemas.microsoft.com/office/drawing/2014/chart" uri="{C3380CC4-5D6E-409C-BE32-E72D297353CC}">
              <c16:uniqueId val="{0000000B-83E4-4B58-844A-2A3D7F850899}"/>
            </c:ext>
          </c:extLst>
        </c:ser>
        <c:dLbls>
          <c:showLegendKey val="0"/>
          <c:showVal val="0"/>
          <c:showCatName val="0"/>
          <c:showSerName val="0"/>
          <c:showPercent val="0"/>
          <c:showBubbleSize val="0"/>
          <c:showLeaderLines val="1"/>
        </c:dLbls>
        <c:firstSliceAng val="326"/>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barChart>
        <c:barDir val="col"/>
        <c:grouping val="percentStacked"/>
        <c:varyColors val="0"/>
        <c:ser>
          <c:idx val="0"/>
          <c:order val="0"/>
          <c:tx>
            <c:strRef>
              <c:f>Sheet1!$B$1</c:f>
              <c:strCache>
                <c:ptCount val="1"/>
                <c:pt idx="0">
                  <c:v>Series 1</c:v>
                </c:pt>
              </c:strCache>
            </c:strRef>
          </c:tx>
          <c:spPr>
            <a:solidFill>
              <a:srgbClr val="06D6FF"/>
            </a:solidFill>
            <a:ln>
              <a:noFill/>
            </a:ln>
            <a:effectLst/>
          </c:spPr>
          <c:invertIfNegative val="0"/>
          <c:dPt>
            <c:idx val="0"/>
            <c:invertIfNegative val="0"/>
            <c:bubble3D val="0"/>
            <c:spPr>
              <a:solidFill>
                <a:srgbClr val="06D6FF"/>
              </a:solidFill>
              <a:ln>
                <a:noFill/>
              </a:ln>
              <a:effectLst/>
            </c:spPr>
            <c:extLst>
              <c:ext xmlns:c16="http://schemas.microsoft.com/office/drawing/2014/chart" uri="{C3380CC4-5D6E-409C-BE32-E72D297353CC}">
                <c16:uniqueId val="{00000001-5512-401D-ABF5-B772610B9F59}"/>
              </c:ext>
            </c:extLst>
          </c:dPt>
          <c:cat>
            <c:strRef>
              <c:f>Sheet1!$A$2</c:f>
              <c:strCache>
                <c:ptCount val="1"/>
                <c:pt idx="0">
                  <c:v>Category 1</c:v>
                </c:pt>
              </c:strCache>
            </c:strRef>
          </c:cat>
          <c:val>
            <c:numRef>
              <c:f>Sheet1!$B$2</c:f>
              <c:numCache>
                <c:formatCode>General</c:formatCode>
                <c:ptCount val="1"/>
                <c:pt idx="0">
                  <c:v>7.5</c:v>
                </c:pt>
              </c:numCache>
            </c:numRef>
          </c:val>
          <c:extLst>
            <c:ext xmlns:c16="http://schemas.microsoft.com/office/drawing/2014/chart" uri="{C3380CC4-5D6E-409C-BE32-E72D297353CC}">
              <c16:uniqueId val="{00000002-5512-401D-ABF5-B772610B9F59}"/>
            </c:ext>
          </c:extLst>
        </c:ser>
        <c:ser>
          <c:idx val="1"/>
          <c:order val="1"/>
          <c:tx>
            <c:strRef>
              <c:f>Sheet1!$C$1</c:f>
              <c:strCache>
                <c:ptCount val="1"/>
                <c:pt idx="0">
                  <c:v>Series 2</c:v>
                </c:pt>
              </c:strCache>
            </c:strRef>
          </c:tx>
          <c:spPr>
            <a:solidFill>
              <a:srgbClr val="06D6FF">
                <a:alpha val="50000"/>
              </a:srgbClr>
            </a:solidFill>
            <a:ln>
              <a:noFill/>
            </a:ln>
            <a:effectLst/>
          </c:spPr>
          <c:invertIfNegative val="0"/>
          <c:dPt>
            <c:idx val="0"/>
            <c:invertIfNegative val="0"/>
            <c:bubble3D val="0"/>
            <c:spPr>
              <a:solidFill>
                <a:srgbClr val="06D6FF">
                  <a:alpha val="50000"/>
                </a:srgbClr>
              </a:solidFill>
              <a:ln>
                <a:noFill/>
              </a:ln>
              <a:effectLst/>
            </c:spPr>
            <c:extLst>
              <c:ext xmlns:c16="http://schemas.microsoft.com/office/drawing/2014/chart" uri="{C3380CC4-5D6E-409C-BE32-E72D297353CC}">
                <c16:uniqueId val="{00000004-5512-401D-ABF5-B772610B9F59}"/>
              </c:ext>
            </c:extLst>
          </c:dPt>
          <c:cat>
            <c:strRef>
              <c:f>Sheet1!$A$2</c:f>
              <c:strCache>
                <c:ptCount val="1"/>
                <c:pt idx="0">
                  <c:v>Category 1</c:v>
                </c:pt>
              </c:strCache>
            </c:strRef>
          </c:cat>
          <c:val>
            <c:numRef>
              <c:f>Sheet1!$C$2</c:f>
              <c:numCache>
                <c:formatCode>General</c:formatCode>
                <c:ptCount val="1"/>
                <c:pt idx="0">
                  <c:v>2.9</c:v>
                </c:pt>
              </c:numCache>
            </c:numRef>
          </c:val>
          <c:extLst>
            <c:ext xmlns:c16="http://schemas.microsoft.com/office/drawing/2014/chart" uri="{C3380CC4-5D6E-409C-BE32-E72D297353CC}">
              <c16:uniqueId val="{00000005-5512-401D-ABF5-B772610B9F59}"/>
            </c:ext>
          </c:extLst>
        </c:ser>
        <c:dLbls>
          <c:showLegendKey val="0"/>
          <c:showVal val="0"/>
          <c:showCatName val="0"/>
          <c:showSerName val="0"/>
          <c:showPercent val="0"/>
          <c:showBubbleSize val="0"/>
        </c:dLbls>
        <c:gapWidth val="0"/>
        <c:overlap val="100"/>
        <c:axId val="584725912"/>
        <c:axId val="584733456"/>
      </c:barChart>
      <c:catAx>
        <c:axId val="584725912"/>
        <c:scaling>
          <c:orientation val="minMax"/>
        </c:scaling>
        <c:delete val="1"/>
        <c:axPos val="b"/>
        <c:numFmt formatCode="General" sourceLinked="1"/>
        <c:majorTickMark val="none"/>
        <c:minorTickMark val="none"/>
        <c:tickLblPos val="nextTo"/>
        <c:crossAx val="584733456"/>
        <c:crosses val="autoZero"/>
        <c:auto val="1"/>
        <c:lblAlgn val="ctr"/>
        <c:lblOffset val="100"/>
        <c:noMultiLvlLbl val="0"/>
      </c:catAx>
      <c:valAx>
        <c:axId val="584733456"/>
        <c:scaling>
          <c:orientation val="minMax"/>
        </c:scaling>
        <c:delete val="1"/>
        <c:axPos val="l"/>
        <c:numFmt formatCode="0%" sourceLinked="1"/>
        <c:majorTickMark val="none"/>
        <c:minorTickMark val="none"/>
        <c:tickLblPos val="nextTo"/>
        <c:crossAx val="584725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gradFill flip="none" rotWithShape="1">
              <a:gsLst>
                <a:gs pos="0">
                  <a:srgbClr val="06D6FF"/>
                </a:gs>
                <a:gs pos="100000">
                  <a:srgbClr val="6066FF"/>
                </a:gs>
              </a:gsLst>
              <a:lin ang="5400000" scaled="1"/>
              <a:tileRect/>
            </a:gradFill>
            <a:ln>
              <a:noFill/>
            </a:ln>
            <a:effectLst/>
          </c:spPr>
          <c:invertIfNegative val="0"/>
          <c:dPt>
            <c:idx val="0"/>
            <c:invertIfNegative val="0"/>
            <c:bubble3D val="0"/>
            <c:spPr>
              <a:solidFill>
                <a:srgbClr val="06D6FF"/>
              </a:solidFill>
              <a:ln>
                <a:noFill/>
              </a:ln>
              <a:effectLst/>
            </c:spPr>
            <c:extLst>
              <c:ext xmlns:c16="http://schemas.microsoft.com/office/drawing/2014/chart" uri="{C3380CC4-5D6E-409C-BE32-E72D297353CC}">
                <c16:uniqueId val="{00000000-F503-4A4B-AB3B-E5108992FD3D}"/>
              </c:ext>
            </c:extLst>
          </c:dPt>
          <c:cat>
            <c:strRef>
              <c:f>Sheet1!$A$2</c:f>
              <c:strCache>
                <c:ptCount val="1"/>
                <c:pt idx="0">
                  <c:v>Category 1</c:v>
                </c:pt>
              </c:strCache>
            </c:strRef>
          </c:cat>
          <c:val>
            <c:numRef>
              <c:f>Sheet1!$B$2</c:f>
              <c:numCache>
                <c:formatCode>General</c:formatCode>
                <c:ptCount val="1"/>
                <c:pt idx="0">
                  <c:v>4.3</c:v>
                </c:pt>
              </c:numCache>
            </c:numRef>
          </c:val>
          <c:extLst>
            <c:ext xmlns:c16="http://schemas.microsoft.com/office/drawing/2014/chart" uri="{C3380CC4-5D6E-409C-BE32-E72D297353CC}">
              <c16:uniqueId val="{00000000-44A3-4425-A120-A46AEB4F46EC}"/>
            </c:ext>
          </c:extLst>
        </c:ser>
        <c:ser>
          <c:idx val="1"/>
          <c:order val="1"/>
          <c:tx>
            <c:strRef>
              <c:f>Sheet1!$C$1</c:f>
              <c:strCache>
                <c:ptCount val="1"/>
                <c:pt idx="0">
                  <c:v>Series 2</c:v>
                </c:pt>
              </c:strCache>
            </c:strRef>
          </c:tx>
          <c:spPr>
            <a:solidFill>
              <a:srgbClr val="FF4E95"/>
            </a:solidFill>
            <a:ln>
              <a:noFill/>
            </a:ln>
            <a:effectLst/>
          </c:spPr>
          <c:invertIfNegative val="0"/>
          <c:cat>
            <c:strRef>
              <c:f>Sheet1!$A$2</c:f>
              <c:strCache>
                <c:ptCount val="1"/>
                <c:pt idx="0">
                  <c:v>Category 1</c:v>
                </c:pt>
              </c:strCache>
            </c:strRef>
          </c:cat>
          <c:val>
            <c:numRef>
              <c:f>Sheet1!$C$2</c:f>
              <c:numCache>
                <c:formatCode>General</c:formatCode>
                <c:ptCount val="1"/>
                <c:pt idx="0">
                  <c:v>2.4</c:v>
                </c:pt>
              </c:numCache>
            </c:numRef>
          </c:val>
          <c:extLst>
            <c:ext xmlns:c16="http://schemas.microsoft.com/office/drawing/2014/chart" uri="{C3380CC4-5D6E-409C-BE32-E72D297353CC}">
              <c16:uniqueId val="{00000001-44A3-4425-A120-A46AEB4F46EC}"/>
            </c:ext>
          </c:extLst>
        </c:ser>
        <c:ser>
          <c:idx val="2"/>
          <c:order val="2"/>
          <c:tx>
            <c:strRef>
              <c:f>Sheet1!$D$1</c:f>
              <c:strCache>
                <c:ptCount val="1"/>
                <c:pt idx="0">
                  <c:v>Series 3</c:v>
                </c:pt>
              </c:strCache>
            </c:strRef>
          </c:tx>
          <c:spPr>
            <a:solidFill>
              <a:srgbClr val="37E08B"/>
            </a:solidFill>
            <a:ln>
              <a:noFill/>
            </a:ln>
            <a:effectLst/>
          </c:spPr>
          <c:invertIfNegative val="0"/>
          <c:cat>
            <c:strRef>
              <c:f>Sheet1!$A$2</c:f>
              <c:strCache>
                <c:ptCount val="1"/>
                <c:pt idx="0">
                  <c:v>Category 1</c:v>
                </c:pt>
              </c:strCache>
            </c:strRef>
          </c:cat>
          <c:val>
            <c:numRef>
              <c:f>Sheet1!$D$2</c:f>
              <c:numCache>
                <c:formatCode>General</c:formatCode>
                <c:ptCount val="1"/>
                <c:pt idx="0">
                  <c:v>2</c:v>
                </c:pt>
              </c:numCache>
            </c:numRef>
          </c:val>
          <c:extLst>
            <c:ext xmlns:c16="http://schemas.microsoft.com/office/drawing/2014/chart" uri="{C3380CC4-5D6E-409C-BE32-E72D297353CC}">
              <c16:uniqueId val="{00000002-44A3-4425-A120-A46AEB4F46EC}"/>
            </c:ext>
          </c:extLst>
        </c:ser>
        <c:dLbls>
          <c:showLegendKey val="0"/>
          <c:showVal val="0"/>
          <c:showCatName val="0"/>
          <c:showSerName val="0"/>
          <c:showPercent val="0"/>
          <c:showBubbleSize val="0"/>
        </c:dLbls>
        <c:gapWidth val="80"/>
        <c:overlap val="25"/>
        <c:axId val="239387632"/>
        <c:axId val="239674576"/>
      </c:barChart>
      <c:catAx>
        <c:axId val="239387632"/>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cap="none" spc="20" normalizeH="0" baseline="0">
                <a:solidFill>
                  <a:schemeClr val="bg1">
                    <a:lumMod val="85000"/>
                  </a:schemeClr>
                </a:solidFill>
                <a:latin typeface="+mn-lt"/>
                <a:ea typeface="+mn-ea"/>
                <a:cs typeface="+mn-cs"/>
              </a:defRPr>
            </a:pPr>
            <a:endParaRPr lang="en-US"/>
          </a:p>
        </c:txPr>
        <c:crossAx val="239674576"/>
        <c:crosses val="autoZero"/>
        <c:auto val="1"/>
        <c:lblAlgn val="ctr"/>
        <c:lblOffset val="100"/>
        <c:noMultiLvlLbl val="0"/>
      </c:catAx>
      <c:valAx>
        <c:axId val="239674576"/>
        <c:scaling>
          <c:orientation val="minMax"/>
        </c:scaling>
        <c:delete val="0"/>
        <c:axPos val="l"/>
        <c:majorGridlines>
          <c:spPr>
            <a:ln w="9525" cap="flat" cmpd="sng" algn="ctr">
              <a:solidFill>
                <a:schemeClr val="tx2">
                  <a:lumMod val="75000"/>
                  <a:alpha val="9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39387632"/>
        <c:crosses val="autoZero"/>
        <c:crossBetween val="between"/>
      </c:valAx>
      <c:spPr>
        <a:noFill/>
        <a:ln>
          <a:solidFill>
            <a:schemeClr val="bg1">
              <a:lumMod val="65000"/>
              <a:alpha val="2000"/>
            </a:schemeClr>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barChart>
        <c:barDir val="col"/>
        <c:grouping val="percent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chemeClr val="accent3"/>
              </a:solidFill>
              <a:ln>
                <a:noFill/>
              </a:ln>
              <a:effectLst/>
            </c:spPr>
            <c:extLst>
              <c:ext xmlns:c16="http://schemas.microsoft.com/office/drawing/2014/chart" uri="{C3380CC4-5D6E-409C-BE32-E72D297353CC}">
                <c16:uniqueId val="{00000001-7C13-45A5-8690-82792EFF6B87}"/>
              </c:ext>
            </c:extLst>
          </c:dPt>
          <c:cat>
            <c:strRef>
              <c:f>Sheet1!$A$2</c:f>
              <c:strCache>
                <c:ptCount val="1"/>
                <c:pt idx="0">
                  <c:v>Category 1</c:v>
                </c:pt>
              </c:strCache>
            </c:strRef>
          </c:cat>
          <c:val>
            <c:numRef>
              <c:f>Sheet1!$B$2</c:f>
              <c:numCache>
                <c:formatCode>General</c:formatCode>
                <c:ptCount val="1"/>
                <c:pt idx="0">
                  <c:v>5.0999999999999996</c:v>
                </c:pt>
              </c:numCache>
            </c:numRef>
          </c:val>
          <c:extLst>
            <c:ext xmlns:c16="http://schemas.microsoft.com/office/drawing/2014/chart" uri="{C3380CC4-5D6E-409C-BE32-E72D297353CC}">
              <c16:uniqueId val="{00000002-7C13-45A5-8690-82792EFF6B87}"/>
            </c:ext>
          </c:extLst>
        </c:ser>
        <c:ser>
          <c:idx val="1"/>
          <c:order val="1"/>
          <c:tx>
            <c:strRef>
              <c:f>Sheet1!$C$1</c:f>
              <c:strCache>
                <c:ptCount val="1"/>
                <c:pt idx="0">
                  <c:v>Series 2</c:v>
                </c:pt>
              </c:strCache>
            </c:strRef>
          </c:tx>
          <c:spPr>
            <a:solidFill>
              <a:schemeClr val="accent3">
                <a:alpha val="50000"/>
              </a:schemeClr>
            </a:solidFill>
            <a:ln>
              <a:noFill/>
            </a:ln>
            <a:effectLst/>
          </c:spPr>
          <c:invertIfNegative val="0"/>
          <c:dPt>
            <c:idx val="0"/>
            <c:invertIfNegative val="0"/>
            <c:bubble3D val="0"/>
            <c:spPr>
              <a:solidFill>
                <a:schemeClr val="accent3">
                  <a:alpha val="50000"/>
                </a:schemeClr>
              </a:solidFill>
              <a:ln>
                <a:noFill/>
              </a:ln>
              <a:effectLst/>
            </c:spPr>
            <c:extLst>
              <c:ext xmlns:c16="http://schemas.microsoft.com/office/drawing/2014/chart" uri="{C3380CC4-5D6E-409C-BE32-E72D297353CC}">
                <c16:uniqueId val="{00000004-7C13-45A5-8690-82792EFF6B87}"/>
              </c:ext>
            </c:extLst>
          </c:dPt>
          <c:cat>
            <c:strRef>
              <c:f>Sheet1!$A$2</c:f>
              <c:strCache>
                <c:ptCount val="1"/>
                <c:pt idx="0">
                  <c:v>Category 1</c:v>
                </c:pt>
              </c:strCache>
            </c:strRef>
          </c:cat>
          <c:val>
            <c:numRef>
              <c:f>Sheet1!$C$2</c:f>
              <c:numCache>
                <c:formatCode>General</c:formatCode>
                <c:ptCount val="1"/>
                <c:pt idx="0">
                  <c:v>5</c:v>
                </c:pt>
              </c:numCache>
            </c:numRef>
          </c:val>
          <c:extLst>
            <c:ext xmlns:c16="http://schemas.microsoft.com/office/drawing/2014/chart" uri="{C3380CC4-5D6E-409C-BE32-E72D297353CC}">
              <c16:uniqueId val="{00000005-7C13-45A5-8690-82792EFF6B87}"/>
            </c:ext>
          </c:extLst>
        </c:ser>
        <c:dLbls>
          <c:showLegendKey val="0"/>
          <c:showVal val="0"/>
          <c:showCatName val="0"/>
          <c:showSerName val="0"/>
          <c:showPercent val="0"/>
          <c:showBubbleSize val="0"/>
        </c:dLbls>
        <c:gapWidth val="0"/>
        <c:overlap val="100"/>
        <c:axId val="584725912"/>
        <c:axId val="584733456"/>
      </c:barChart>
      <c:catAx>
        <c:axId val="584725912"/>
        <c:scaling>
          <c:orientation val="minMax"/>
        </c:scaling>
        <c:delete val="1"/>
        <c:axPos val="b"/>
        <c:numFmt formatCode="General" sourceLinked="1"/>
        <c:majorTickMark val="none"/>
        <c:minorTickMark val="none"/>
        <c:tickLblPos val="nextTo"/>
        <c:crossAx val="584733456"/>
        <c:crosses val="autoZero"/>
        <c:auto val="1"/>
        <c:lblAlgn val="ctr"/>
        <c:lblOffset val="100"/>
        <c:noMultiLvlLbl val="0"/>
      </c:catAx>
      <c:valAx>
        <c:axId val="584733456"/>
        <c:scaling>
          <c:orientation val="minMax"/>
        </c:scaling>
        <c:delete val="1"/>
        <c:axPos val="l"/>
        <c:numFmt formatCode="0%" sourceLinked="1"/>
        <c:majorTickMark val="none"/>
        <c:minorTickMark val="none"/>
        <c:tickLblPos val="nextTo"/>
        <c:crossAx val="584725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barChart>
        <c:barDir val="col"/>
        <c:grouping val="percent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rgbClr val="37E08B"/>
              </a:solidFill>
              <a:ln>
                <a:noFill/>
              </a:ln>
              <a:effectLst/>
            </c:spPr>
            <c:extLst>
              <c:ext xmlns:c16="http://schemas.microsoft.com/office/drawing/2014/chart" uri="{C3380CC4-5D6E-409C-BE32-E72D297353CC}">
                <c16:uniqueId val="{00000001-57C6-4F28-9706-CE3BCF3829BC}"/>
              </c:ext>
            </c:extLst>
          </c:dPt>
          <c:cat>
            <c:strRef>
              <c:f>Sheet1!$A$2</c:f>
              <c:strCache>
                <c:ptCount val="1"/>
                <c:pt idx="0">
                  <c:v>Category 1</c:v>
                </c:pt>
              </c:strCache>
            </c:strRef>
          </c:cat>
          <c:val>
            <c:numRef>
              <c:f>Sheet1!$B$2</c:f>
              <c:numCache>
                <c:formatCode>General</c:formatCode>
                <c:ptCount val="1"/>
                <c:pt idx="0">
                  <c:v>6.8</c:v>
                </c:pt>
              </c:numCache>
            </c:numRef>
          </c:val>
          <c:extLst>
            <c:ext xmlns:c16="http://schemas.microsoft.com/office/drawing/2014/chart" uri="{C3380CC4-5D6E-409C-BE32-E72D297353CC}">
              <c16:uniqueId val="{00000002-57C6-4F28-9706-CE3BCF3829BC}"/>
            </c:ext>
          </c:extLst>
        </c:ser>
        <c:ser>
          <c:idx val="1"/>
          <c:order val="1"/>
          <c:tx>
            <c:strRef>
              <c:f>Sheet1!$C$1</c:f>
              <c:strCache>
                <c:ptCount val="1"/>
                <c:pt idx="0">
                  <c:v>Series 2</c:v>
                </c:pt>
              </c:strCache>
            </c:strRef>
          </c:tx>
          <c:spPr>
            <a:solidFill>
              <a:schemeClr val="accent5">
                <a:alpha val="50000"/>
              </a:schemeClr>
            </a:solidFill>
            <a:ln>
              <a:noFill/>
            </a:ln>
            <a:effectLst/>
          </c:spPr>
          <c:invertIfNegative val="0"/>
          <c:dPt>
            <c:idx val="0"/>
            <c:invertIfNegative val="0"/>
            <c:bubble3D val="0"/>
            <c:spPr>
              <a:solidFill>
                <a:srgbClr val="37E08B">
                  <a:alpha val="50000"/>
                </a:srgbClr>
              </a:solidFill>
              <a:ln>
                <a:noFill/>
              </a:ln>
              <a:effectLst/>
            </c:spPr>
            <c:extLst>
              <c:ext xmlns:c16="http://schemas.microsoft.com/office/drawing/2014/chart" uri="{C3380CC4-5D6E-409C-BE32-E72D297353CC}">
                <c16:uniqueId val="{00000004-57C6-4F28-9706-CE3BCF3829BC}"/>
              </c:ext>
            </c:extLst>
          </c:dPt>
          <c:cat>
            <c:strRef>
              <c:f>Sheet1!$A$2</c:f>
              <c:strCache>
                <c:ptCount val="1"/>
                <c:pt idx="0">
                  <c:v>Category 1</c:v>
                </c:pt>
              </c:strCache>
            </c:strRef>
          </c:cat>
          <c:val>
            <c:numRef>
              <c:f>Sheet1!$C$2</c:f>
              <c:numCache>
                <c:formatCode>General</c:formatCode>
                <c:ptCount val="1"/>
                <c:pt idx="0">
                  <c:v>3</c:v>
                </c:pt>
              </c:numCache>
            </c:numRef>
          </c:val>
          <c:extLst>
            <c:ext xmlns:c16="http://schemas.microsoft.com/office/drawing/2014/chart" uri="{C3380CC4-5D6E-409C-BE32-E72D297353CC}">
              <c16:uniqueId val="{00000005-57C6-4F28-9706-CE3BCF3829BC}"/>
            </c:ext>
          </c:extLst>
        </c:ser>
        <c:dLbls>
          <c:showLegendKey val="0"/>
          <c:showVal val="0"/>
          <c:showCatName val="0"/>
          <c:showSerName val="0"/>
          <c:showPercent val="0"/>
          <c:showBubbleSize val="0"/>
        </c:dLbls>
        <c:gapWidth val="0"/>
        <c:overlap val="100"/>
        <c:axId val="584725912"/>
        <c:axId val="584733456"/>
      </c:barChart>
      <c:catAx>
        <c:axId val="584725912"/>
        <c:scaling>
          <c:orientation val="minMax"/>
        </c:scaling>
        <c:delete val="1"/>
        <c:axPos val="b"/>
        <c:numFmt formatCode="General" sourceLinked="1"/>
        <c:majorTickMark val="none"/>
        <c:minorTickMark val="none"/>
        <c:tickLblPos val="nextTo"/>
        <c:crossAx val="584733456"/>
        <c:crosses val="autoZero"/>
        <c:auto val="1"/>
        <c:lblAlgn val="ctr"/>
        <c:lblOffset val="100"/>
        <c:noMultiLvlLbl val="0"/>
      </c:catAx>
      <c:valAx>
        <c:axId val="584733456"/>
        <c:scaling>
          <c:orientation val="minMax"/>
        </c:scaling>
        <c:delete val="1"/>
        <c:axPos val="l"/>
        <c:numFmt formatCode="0%" sourceLinked="1"/>
        <c:majorTickMark val="none"/>
        <c:minorTickMark val="none"/>
        <c:tickLblPos val="nextTo"/>
        <c:crossAx val="584725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barChart>
        <c:barDir val="col"/>
        <c:grouping val="percent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rgbClr val="FF4E95"/>
              </a:solidFill>
              <a:ln>
                <a:noFill/>
              </a:ln>
              <a:effectLst/>
            </c:spPr>
            <c:extLst>
              <c:ext xmlns:c16="http://schemas.microsoft.com/office/drawing/2014/chart" uri="{C3380CC4-5D6E-409C-BE32-E72D297353CC}">
                <c16:uniqueId val="{00000001-F8EF-4E8C-BB9A-DD43687C2FC7}"/>
              </c:ext>
            </c:extLst>
          </c:dPt>
          <c:cat>
            <c:strRef>
              <c:f>Sheet1!$A$2</c:f>
              <c:strCache>
                <c:ptCount val="1"/>
                <c:pt idx="0">
                  <c:v>Category 1</c:v>
                </c:pt>
              </c:strCache>
            </c:strRef>
          </c:cat>
          <c:val>
            <c:numRef>
              <c:f>Sheet1!$B$2</c:f>
              <c:numCache>
                <c:formatCode>General</c:formatCode>
                <c:ptCount val="1"/>
                <c:pt idx="0">
                  <c:v>9.9</c:v>
                </c:pt>
              </c:numCache>
            </c:numRef>
          </c:val>
          <c:extLst>
            <c:ext xmlns:c16="http://schemas.microsoft.com/office/drawing/2014/chart" uri="{C3380CC4-5D6E-409C-BE32-E72D297353CC}">
              <c16:uniqueId val="{00000002-F8EF-4E8C-BB9A-DD43687C2FC7}"/>
            </c:ext>
          </c:extLst>
        </c:ser>
        <c:ser>
          <c:idx val="1"/>
          <c:order val="1"/>
          <c:tx>
            <c:strRef>
              <c:f>Sheet1!$C$1</c:f>
              <c:strCache>
                <c:ptCount val="1"/>
                <c:pt idx="0">
                  <c:v>Series 2</c:v>
                </c:pt>
              </c:strCache>
            </c:strRef>
          </c:tx>
          <c:spPr>
            <a:solidFill>
              <a:srgbClr val="FF4E95">
                <a:alpha val="50000"/>
              </a:srgbClr>
            </a:solidFill>
            <a:ln>
              <a:noFill/>
            </a:ln>
            <a:effectLst/>
          </c:spPr>
          <c:invertIfNegative val="0"/>
          <c:dPt>
            <c:idx val="0"/>
            <c:invertIfNegative val="0"/>
            <c:bubble3D val="0"/>
            <c:spPr>
              <a:solidFill>
                <a:srgbClr val="FF4E95">
                  <a:alpha val="50000"/>
                </a:srgbClr>
              </a:solidFill>
              <a:ln>
                <a:noFill/>
              </a:ln>
              <a:effectLst/>
            </c:spPr>
            <c:extLst>
              <c:ext xmlns:c16="http://schemas.microsoft.com/office/drawing/2014/chart" uri="{C3380CC4-5D6E-409C-BE32-E72D297353CC}">
                <c16:uniqueId val="{00000004-F8EF-4E8C-BB9A-DD43687C2FC7}"/>
              </c:ext>
            </c:extLst>
          </c:dPt>
          <c:cat>
            <c:strRef>
              <c:f>Sheet1!$A$2</c:f>
              <c:strCache>
                <c:ptCount val="1"/>
                <c:pt idx="0">
                  <c:v>Category 1</c:v>
                </c:pt>
              </c:strCache>
            </c:strRef>
          </c:cat>
          <c:val>
            <c:numRef>
              <c:f>Sheet1!$C$2</c:f>
              <c:numCache>
                <c:formatCode>General</c:formatCode>
                <c:ptCount val="1"/>
                <c:pt idx="0">
                  <c:v>2</c:v>
                </c:pt>
              </c:numCache>
            </c:numRef>
          </c:val>
          <c:extLst>
            <c:ext xmlns:c16="http://schemas.microsoft.com/office/drawing/2014/chart" uri="{C3380CC4-5D6E-409C-BE32-E72D297353CC}">
              <c16:uniqueId val="{00000005-F8EF-4E8C-BB9A-DD43687C2FC7}"/>
            </c:ext>
          </c:extLst>
        </c:ser>
        <c:dLbls>
          <c:showLegendKey val="0"/>
          <c:showVal val="0"/>
          <c:showCatName val="0"/>
          <c:showSerName val="0"/>
          <c:showPercent val="0"/>
          <c:showBubbleSize val="0"/>
        </c:dLbls>
        <c:gapWidth val="0"/>
        <c:overlap val="100"/>
        <c:axId val="584725912"/>
        <c:axId val="584733456"/>
      </c:barChart>
      <c:catAx>
        <c:axId val="584725912"/>
        <c:scaling>
          <c:orientation val="minMax"/>
        </c:scaling>
        <c:delete val="1"/>
        <c:axPos val="b"/>
        <c:numFmt formatCode="General" sourceLinked="1"/>
        <c:majorTickMark val="none"/>
        <c:minorTickMark val="none"/>
        <c:tickLblPos val="nextTo"/>
        <c:crossAx val="584733456"/>
        <c:crosses val="autoZero"/>
        <c:auto val="1"/>
        <c:lblAlgn val="ctr"/>
        <c:lblOffset val="100"/>
        <c:noMultiLvlLbl val="0"/>
      </c:catAx>
      <c:valAx>
        <c:axId val="584733456"/>
        <c:scaling>
          <c:orientation val="minMax"/>
        </c:scaling>
        <c:delete val="1"/>
        <c:axPos val="l"/>
        <c:numFmt formatCode="0%" sourceLinked="1"/>
        <c:majorTickMark val="none"/>
        <c:minorTickMark val="none"/>
        <c:tickLblPos val="nextTo"/>
        <c:crossAx val="584725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barChart>
        <c:barDir val="col"/>
        <c:grouping val="percent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rgbClr val="06D6FF"/>
              </a:solidFill>
              <a:ln>
                <a:noFill/>
              </a:ln>
              <a:effectLst/>
            </c:spPr>
            <c:extLst>
              <c:ext xmlns:c16="http://schemas.microsoft.com/office/drawing/2014/chart" uri="{C3380CC4-5D6E-409C-BE32-E72D297353CC}">
                <c16:uniqueId val="{00000001-A652-46F3-9FC2-D47240411EF4}"/>
              </c:ext>
            </c:extLst>
          </c:dPt>
          <c:cat>
            <c:strRef>
              <c:f>Sheet1!$A$2</c:f>
              <c:strCache>
                <c:ptCount val="1"/>
                <c:pt idx="0">
                  <c:v>Category 1</c:v>
                </c:pt>
              </c:strCache>
            </c:strRef>
          </c:cat>
          <c:val>
            <c:numRef>
              <c:f>Sheet1!$B$2</c:f>
              <c:numCache>
                <c:formatCode>General</c:formatCode>
                <c:ptCount val="1"/>
                <c:pt idx="0">
                  <c:v>7.5</c:v>
                </c:pt>
              </c:numCache>
            </c:numRef>
          </c:val>
          <c:extLst>
            <c:ext xmlns:c16="http://schemas.microsoft.com/office/drawing/2014/chart" uri="{C3380CC4-5D6E-409C-BE32-E72D297353CC}">
              <c16:uniqueId val="{00000002-A652-46F3-9FC2-D47240411EF4}"/>
            </c:ext>
          </c:extLst>
        </c:ser>
        <c:ser>
          <c:idx val="1"/>
          <c:order val="1"/>
          <c:tx>
            <c:strRef>
              <c:f>Sheet1!$C$1</c:f>
              <c:strCache>
                <c:ptCount val="1"/>
                <c:pt idx="0">
                  <c:v>Series 2</c:v>
                </c:pt>
              </c:strCache>
            </c:strRef>
          </c:tx>
          <c:spPr>
            <a:solidFill>
              <a:schemeClr val="accent2">
                <a:alpha val="50000"/>
              </a:schemeClr>
            </a:solidFill>
            <a:ln>
              <a:noFill/>
            </a:ln>
            <a:effectLst/>
          </c:spPr>
          <c:invertIfNegative val="0"/>
          <c:dPt>
            <c:idx val="0"/>
            <c:invertIfNegative val="0"/>
            <c:bubble3D val="0"/>
            <c:spPr>
              <a:solidFill>
                <a:srgbClr val="06D6FF">
                  <a:alpha val="50000"/>
                </a:srgbClr>
              </a:solidFill>
              <a:ln>
                <a:noFill/>
              </a:ln>
              <a:effectLst/>
            </c:spPr>
            <c:extLst>
              <c:ext xmlns:c16="http://schemas.microsoft.com/office/drawing/2014/chart" uri="{C3380CC4-5D6E-409C-BE32-E72D297353CC}">
                <c16:uniqueId val="{00000004-A652-46F3-9FC2-D47240411EF4}"/>
              </c:ext>
            </c:extLst>
          </c:dPt>
          <c:cat>
            <c:strRef>
              <c:f>Sheet1!$A$2</c:f>
              <c:strCache>
                <c:ptCount val="1"/>
                <c:pt idx="0">
                  <c:v>Category 1</c:v>
                </c:pt>
              </c:strCache>
            </c:strRef>
          </c:cat>
          <c:val>
            <c:numRef>
              <c:f>Sheet1!$C$2</c:f>
              <c:numCache>
                <c:formatCode>General</c:formatCode>
                <c:ptCount val="1"/>
                <c:pt idx="0">
                  <c:v>2.9</c:v>
                </c:pt>
              </c:numCache>
            </c:numRef>
          </c:val>
          <c:extLst>
            <c:ext xmlns:c16="http://schemas.microsoft.com/office/drawing/2014/chart" uri="{C3380CC4-5D6E-409C-BE32-E72D297353CC}">
              <c16:uniqueId val="{00000005-A652-46F3-9FC2-D47240411EF4}"/>
            </c:ext>
          </c:extLst>
        </c:ser>
        <c:dLbls>
          <c:showLegendKey val="0"/>
          <c:showVal val="0"/>
          <c:showCatName val="0"/>
          <c:showSerName val="0"/>
          <c:showPercent val="0"/>
          <c:showBubbleSize val="0"/>
        </c:dLbls>
        <c:gapWidth val="0"/>
        <c:overlap val="100"/>
        <c:axId val="584725912"/>
        <c:axId val="584733456"/>
      </c:barChart>
      <c:catAx>
        <c:axId val="584725912"/>
        <c:scaling>
          <c:orientation val="minMax"/>
        </c:scaling>
        <c:delete val="1"/>
        <c:axPos val="b"/>
        <c:numFmt formatCode="General" sourceLinked="1"/>
        <c:majorTickMark val="none"/>
        <c:minorTickMark val="none"/>
        <c:tickLblPos val="nextTo"/>
        <c:crossAx val="584733456"/>
        <c:crosses val="autoZero"/>
        <c:auto val="1"/>
        <c:lblAlgn val="ctr"/>
        <c:lblOffset val="100"/>
        <c:noMultiLvlLbl val="0"/>
      </c:catAx>
      <c:valAx>
        <c:axId val="584733456"/>
        <c:scaling>
          <c:orientation val="minMax"/>
        </c:scaling>
        <c:delete val="1"/>
        <c:axPos val="l"/>
        <c:numFmt formatCode="0%" sourceLinked="1"/>
        <c:majorTickMark val="none"/>
        <c:minorTickMark val="none"/>
        <c:tickLblPos val="nextTo"/>
        <c:crossAx val="584725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barChart>
        <c:barDir val="col"/>
        <c:grouping val="percent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chemeClr val="accent3"/>
              </a:solidFill>
              <a:ln>
                <a:noFill/>
              </a:ln>
              <a:effectLst/>
            </c:spPr>
            <c:extLst>
              <c:ext xmlns:c16="http://schemas.microsoft.com/office/drawing/2014/chart" uri="{C3380CC4-5D6E-409C-BE32-E72D297353CC}">
                <c16:uniqueId val="{00000001-1143-4DDD-ACB7-11865895DD7D}"/>
              </c:ext>
            </c:extLst>
          </c:dPt>
          <c:cat>
            <c:strRef>
              <c:f>Sheet1!$A$2</c:f>
              <c:strCache>
                <c:ptCount val="1"/>
                <c:pt idx="0">
                  <c:v>Category 1</c:v>
                </c:pt>
              </c:strCache>
            </c:strRef>
          </c:cat>
          <c:val>
            <c:numRef>
              <c:f>Sheet1!$B$2</c:f>
              <c:numCache>
                <c:formatCode>General</c:formatCode>
                <c:ptCount val="1"/>
                <c:pt idx="0">
                  <c:v>4.2</c:v>
                </c:pt>
              </c:numCache>
            </c:numRef>
          </c:val>
          <c:extLst>
            <c:ext xmlns:c16="http://schemas.microsoft.com/office/drawing/2014/chart" uri="{C3380CC4-5D6E-409C-BE32-E72D297353CC}">
              <c16:uniqueId val="{00000002-1143-4DDD-ACB7-11865895DD7D}"/>
            </c:ext>
          </c:extLst>
        </c:ser>
        <c:ser>
          <c:idx val="1"/>
          <c:order val="1"/>
          <c:tx>
            <c:strRef>
              <c:f>Sheet1!$C$1</c:f>
              <c:strCache>
                <c:ptCount val="1"/>
                <c:pt idx="0">
                  <c:v>Series 2</c:v>
                </c:pt>
              </c:strCache>
            </c:strRef>
          </c:tx>
          <c:spPr>
            <a:solidFill>
              <a:schemeClr val="accent3">
                <a:alpha val="50000"/>
              </a:schemeClr>
            </a:solidFill>
            <a:ln>
              <a:noFill/>
            </a:ln>
            <a:effectLst/>
          </c:spPr>
          <c:invertIfNegative val="0"/>
          <c:dPt>
            <c:idx val="0"/>
            <c:invertIfNegative val="0"/>
            <c:bubble3D val="0"/>
            <c:spPr>
              <a:solidFill>
                <a:schemeClr val="accent3">
                  <a:alpha val="50000"/>
                </a:schemeClr>
              </a:solidFill>
              <a:ln>
                <a:noFill/>
              </a:ln>
              <a:effectLst/>
            </c:spPr>
            <c:extLst>
              <c:ext xmlns:c16="http://schemas.microsoft.com/office/drawing/2014/chart" uri="{C3380CC4-5D6E-409C-BE32-E72D297353CC}">
                <c16:uniqueId val="{00000004-1143-4DDD-ACB7-11865895DD7D}"/>
              </c:ext>
            </c:extLst>
          </c:dPt>
          <c:cat>
            <c:strRef>
              <c:f>Sheet1!$A$2</c:f>
              <c:strCache>
                <c:ptCount val="1"/>
                <c:pt idx="0">
                  <c:v>Category 1</c:v>
                </c:pt>
              </c:strCache>
            </c:strRef>
          </c:cat>
          <c:val>
            <c:numRef>
              <c:f>Sheet1!$C$2</c:f>
              <c:numCache>
                <c:formatCode>General</c:formatCode>
                <c:ptCount val="1"/>
                <c:pt idx="0">
                  <c:v>7</c:v>
                </c:pt>
              </c:numCache>
            </c:numRef>
          </c:val>
          <c:extLst>
            <c:ext xmlns:c16="http://schemas.microsoft.com/office/drawing/2014/chart" uri="{C3380CC4-5D6E-409C-BE32-E72D297353CC}">
              <c16:uniqueId val="{00000005-1143-4DDD-ACB7-11865895DD7D}"/>
            </c:ext>
          </c:extLst>
        </c:ser>
        <c:dLbls>
          <c:showLegendKey val="0"/>
          <c:showVal val="0"/>
          <c:showCatName val="0"/>
          <c:showSerName val="0"/>
          <c:showPercent val="0"/>
          <c:showBubbleSize val="0"/>
        </c:dLbls>
        <c:gapWidth val="0"/>
        <c:overlap val="100"/>
        <c:axId val="584725912"/>
        <c:axId val="584733456"/>
      </c:barChart>
      <c:catAx>
        <c:axId val="584725912"/>
        <c:scaling>
          <c:orientation val="minMax"/>
        </c:scaling>
        <c:delete val="1"/>
        <c:axPos val="b"/>
        <c:numFmt formatCode="General" sourceLinked="1"/>
        <c:majorTickMark val="none"/>
        <c:minorTickMark val="none"/>
        <c:tickLblPos val="nextTo"/>
        <c:crossAx val="584733456"/>
        <c:crosses val="autoZero"/>
        <c:auto val="1"/>
        <c:lblAlgn val="ctr"/>
        <c:lblOffset val="100"/>
        <c:noMultiLvlLbl val="0"/>
      </c:catAx>
      <c:valAx>
        <c:axId val="584733456"/>
        <c:scaling>
          <c:orientation val="minMax"/>
        </c:scaling>
        <c:delete val="1"/>
        <c:axPos val="l"/>
        <c:numFmt formatCode="0%" sourceLinked="1"/>
        <c:majorTickMark val="none"/>
        <c:minorTickMark val="none"/>
        <c:tickLblPos val="nextTo"/>
        <c:crossAx val="584725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barChart>
        <c:barDir val="col"/>
        <c:grouping val="percent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rgbClr val="37E08B"/>
              </a:solidFill>
              <a:ln>
                <a:noFill/>
              </a:ln>
              <a:effectLst/>
            </c:spPr>
            <c:extLst>
              <c:ext xmlns:c16="http://schemas.microsoft.com/office/drawing/2014/chart" uri="{C3380CC4-5D6E-409C-BE32-E72D297353CC}">
                <c16:uniqueId val="{00000001-1B31-4F23-9CBD-FCF1C636186A}"/>
              </c:ext>
            </c:extLst>
          </c:dPt>
          <c:cat>
            <c:strRef>
              <c:f>Sheet1!$A$2</c:f>
              <c:strCache>
                <c:ptCount val="1"/>
                <c:pt idx="0">
                  <c:v>Category 1</c:v>
                </c:pt>
              </c:strCache>
            </c:strRef>
          </c:cat>
          <c:val>
            <c:numRef>
              <c:f>Sheet1!$B$2</c:f>
              <c:numCache>
                <c:formatCode>General</c:formatCode>
                <c:ptCount val="1"/>
                <c:pt idx="0">
                  <c:v>8</c:v>
                </c:pt>
              </c:numCache>
            </c:numRef>
          </c:val>
          <c:extLst>
            <c:ext xmlns:c16="http://schemas.microsoft.com/office/drawing/2014/chart" uri="{C3380CC4-5D6E-409C-BE32-E72D297353CC}">
              <c16:uniqueId val="{00000002-1B31-4F23-9CBD-FCF1C636186A}"/>
            </c:ext>
          </c:extLst>
        </c:ser>
        <c:ser>
          <c:idx val="1"/>
          <c:order val="1"/>
          <c:tx>
            <c:strRef>
              <c:f>Sheet1!$C$1</c:f>
              <c:strCache>
                <c:ptCount val="1"/>
                <c:pt idx="0">
                  <c:v>Series 2</c:v>
                </c:pt>
              </c:strCache>
            </c:strRef>
          </c:tx>
          <c:spPr>
            <a:solidFill>
              <a:srgbClr val="37E08B">
                <a:alpha val="50000"/>
              </a:srgbClr>
            </a:solidFill>
            <a:ln>
              <a:noFill/>
            </a:ln>
            <a:effectLst/>
          </c:spPr>
          <c:invertIfNegative val="0"/>
          <c:dPt>
            <c:idx val="0"/>
            <c:invertIfNegative val="0"/>
            <c:bubble3D val="0"/>
            <c:spPr>
              <a:solidFill>
                <a:srgbClr val="37E08B">
                  <a:alpha val="50000"/>
                </a:srgbClr>
              </a:solidFill>
              <a:ln>
                <a:noFill/>
              </a:ln>
              <a:effectLst/>
            </c:spPr>
            <c:extLst>
              <c:ext xmlns:c16="http://schemas.microsoft.com/office/drawing/2014/chart" uri="{C3380CC4-5D6E-409C-BE32-E72D297353CC}">
                <c16:uniqueId val="{00000004-1B31-4F23-9CBD-FCF1C636186A}"/>
              </c:ext>
            </c:extLst>
          </c:dPt>
          <c:cat>
            <c:strRef>
              <c:f>Sheet1!$A$2</c:f>
              <c:strCache>
                <c:ptCount val="1"/>
                <c:pt idx="0">
                  <c:v>Category 1</c:v>
                </c:pt>
              </c:strCache>
            </c:strRef>
          </c:cat>
          <c:val>
            <c:numRef>
              <c:f>Sheet1!$C$2</c:f>
              <c:numCache>
                <c:formatCode>General</c:formatCode>
                <c:ptCount val="1"/>
                <c:pt idx="0">
                  <c:v>2.5</c:v>
                </c:pt>
              </c:numCache>
            </c:numRef>
          </c:val>
          <c:extLst>
            <c:ext xmlns:c16="http://schemas.microsoft.com/office/drawing/2014/chart" uri="{C3380CC4-5D6E-409C-BE32-E72D297353CC}">
              <c16:uniqueId val="{00000005-1B31-4F23-9CBD-FCF1C636186A}"/>
            </c:ext>
          </c:extLst>
        </c:ser>
        <c:dLbls>
          <c:showLegendKey val="0"/>
          <c:showVal val="0"/>
          <c:showCatName val="0"/>
          <c:showSerName val="0"/>
          <c:showPercent val="0"/>
          <c:showBubbleSize val="0"/>
        </c:dLbls>
        <c:gapWidth val="0"/>
        <c:overlap val="100"/>
        <c:axId val="584725912"/>
        <c:axId val="584733456"/>
      </c:barChart>
      <c:catAx>
        <c:axId val="584725912"/>
        <c:scaling>
          <c:orientation val="minMax"/>
        </c:scaling>
        <c:delete val="1"/>
        <c:axPos val="b"/>
        <c:numFmt formatCode="General" sourceLinked="1"/>
        <c:majorTickMark val="none"/>
        <c:minorTickMark val="none"/>
        <c:tickLblPos val="nextTo"/>
        <c:crossAx val="584733456"/>
        <c:crosses val="autoZero"/>
        <c:auto val="1"/>
        <c:lblAlgn val="ctr"/>
        <c:lblOffset val="100"/>
        <c:noMultiLvlLbl val="0"/>
      </c:catAx>
      <c:valAx>
        <c:axId val="584733456"/>
        <c:scaling>
          <c:orientation val="minMax"/>
        </c:scaling>
        <c:delete val="1"/>
        <c:axPos val="l"/>
        <c:numFmt formatCode="0%" sourceLinked="1"/>
        <c:majorTickMark val="none"/>
        <c:minorTickMark val="none"/>
        <c:tickLblPos val="nextTo"/>
        <c:crossAx val="584725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barChart>
        <c:barDir val="col"/>
        <c:grouping val="percentStacked"/>
        <c:varyColors val="0"/>
        <c:ser>
          <c:idx val="0"/>
          <c:order val="0"/>
          <c:tx>
            <c:strRef>
              <c:f>Sheet1!$B$1</c:f>
              <c:strCache>
                <c:ptCount val="1"/>
                <c:pt idx="0">
                  <c:v>Series 1</c:v>
                </c:pt>
              </c:strCache>
            </c:strRef>
          </c:tx>
          <c:spPr>
            <a:solidFill>
              <a:srgbClr val="FF4E95"/>
            </a:solidFill>
            <a:ln>
              <a:noFill/>
            </a:ln>
            <a:effectLst/>
          </c:spPr>
          <c:invertIfNegative val="0"/>
          <c:dPt>
            <c:idx val="0"/>
            <c:invertIfNegative val="0"/>
            <c:bubble3D val="0"/>
            <c:spPr>
              <a:solidFill>
                <a:srgbClr val="FF4E95"/>
              </a:solidFill>
              <a:ln>
                <a:noFill/>
              </a:ln>
              <a:effectLst/>
            </c:spPr>
            <c:extLst>
              <c:ext xmlns:c16="http://schemas.microsoft.com/office/drawing/2014/chart" uri="{C3380CC4-5D6E-409C-BE32-E72D297353CC}">
                <c16:uniqueId val="{00000001-951C-46E2-877A-32555ECD6672}"/>
              </c:ext>
            </c:extLst>
          </c:dPt>
          <c:cat>
            <c:strRef>
              <c:f>Sheet1!$A$2</c:f>
              <c:strCache>
                <c:ptCount val="1"/>
                <c:pt idx="0">
                  <c:v>Category 1</c:v>
                </c:pt>
              </c:strCache>
            </c:strRef>
          </c:cat>
          <c:val>
            <c:numRef>
              <c:f>Sheet1!$B$2</c:f>
              <c:numCache>
                <c:formatCode>General</c:formatCode>
                <c:ptCount val="1"/>
                <c:pt idx="0">
                  <c:v>2.5</c:v>
                </c:pt>
              </c:numCache>
            </c:numRef>
          </c:val>
          <c:extLst>
            <c:ext xmlns:c16="http://schemas.microsoft.com/office/drawing/2014/chart" uri="{C3380CC4-5D6E-409C-BE32-E72D297353CC}">
              <c16:uniqueId val="{00000002-951C-46E2-877A-32555ECD6672}"/>
            </c:ext>
          </c:extLst>
        </c:ser>
        <c:ser>
          <c:idx val="1"/>
          <c:order val="1"/>
          <c:tx>
            <c:strRef>
              <c:f>Sheet1!$C$1</c:f>
              <c:strCache>
                <c:ptCount val="1"/>
                <c:pt idx="0">
                  <c:v>Series 2</c:v>
                </c:pt>
              </c:strCache>
            </c:strRef>
          </c:tx>
          <c:spPr>
            <a:solidFill>
              <a:srgbClr val="FF4E95">
                <a:alpha val="50000"/>
              </a:srgbClr>
            </a:solidFill>
            <a:ln>
              <a:noFill/>
            </a:ln>
            <a:effectLst/>
          </c:spPr>
          <c:invertIfNegative val="0"/>
          <c:dPt>
            <c:idx val="0"/>
            <c:invertIfNegative val="0"/>
            <c:bubble3D val="0"/>
            <c:spPr>
              <a:solidFill>
                <a:srgbClr val="FF4E95">
                  <a:alpha val="50000"/>
                </a:srgbClr>
              </a:solidFill>
              <a:ln>
                <a:noFill/>
              </a:ln>
              <a:effectLst/>
            </c:spPr>
            <c:extLst>
              <c:ext xmlns:c16="http://schemas.microsoft.com/office/drawing/2014/chart" uri="{C3380CC4-5D6E-409C-BE32-E72D297353CC}">
                <c16:uniqueId val="{00000004-951C-46E2-877A-32555ECD6672}"/>
              </c:ext>
            </c:extLst>
          </c:dPt>
          <c:cat>
            <c:strRef>
              <c:f>Sheet1!$A$2</c:f>
              <c:strCache>
                <c:ptCount val="1"/>
                <c:pt idx="0">
                  <c:v>Category 1</c:v>
                </c:pt>
              </c:strCache>
            </c:strRef>
          </c:cat>
          <c:val>
            <c:numRef>
              <c:f>Sheet1!$C$2</c:f>
              <c:numCache>
                <c:formatCode>General</c:formatCode>
                <c:ptCount val="1"/>
                <c:pt idx="0">
                  <c:v>8</c:v>
                </c:pt>
              </c:numCache>
            </c:numRef>
          </c:val>
          <c:extLst>
            <c:ext xmlns:c16="http://schemas.microsoft.com/office/drawing/2014/chart" uri="{C3380CC4-5D6E-409C-BE32-E72D297353CC}">
              <c16:uniqueId val="{00000005-951C-46E2-877A-32555ECD6672}"/>
            </c:ext>
          </c:extLst>
        </c:ser>
        <c:dLbls>
          <c:showLegendKey val="0"/>
          <c:showVal val="0"/>
          <c:showCatName val="0"/>
          <c:showSerName val="0"/>
          <c:showPercent val="0"/>
          <c:showBubbleSize val="0"/>
        </c:dLbls>
        <c:gapWidth val="0"/>
        <c:overlap val="100"/>
        <c:axId val="584725912"/>
        <c:axId val="584733456"/>
      </c:barChart>
      <c:catAx>
        <c:axId val="584725912"/>
        <c:scaling>
          <c:orientation val="minMax"/>
        </c:scaling>
        <c:delete val="1"/>
        <c:axPos val="b"/>
        <c:numFmt formatCode="General" sourceLinked="1"/>
        <c:majorTickMark val="none"/>
        <c:minorTickMark val="none"/>
        <c:tickLblPos val="nextTo"/>
        <c:crossAx val="584733456"/>
        <c:crosses val="autoZero"/>
        <c:auto val="1"/>
        <c:lblAlgn val="ctr"/>
        <c:lblOffset val="100"/>
        <c:noMultiLvlLbl val="0"/>
      </c:catAx>
      <c:valAx>
        <c:axId val="584733456"/>
        <c:scaling>
          <c:orientation val="minMax"/>
        </c:scaling>
        <c:delete val="1"/>
        <c:axPos val="l"/>
        <c:numFmt formatCode="0%" sourceLinked="1"/>
        <c:majorTickMark val="none"/>
        <c:minorTickMark val="none"/>
        <c:tickLblPos val="nextTo"/>
        <c:crossAx val="584725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30227"/>
            </a:solidFill>
            <a:ln w="9525" cap="flat">
              <a:solidFill>
                <a:srgbClr val="F1EFF1"/>
              </a:solidFill>
              <a:prstDash val="solid"/>
              <a:round/>
            </a:ln>
            <a:effectLst/>
          </c:spPr>
          <c:dPt>
            <c:idx val="0"/>
            <c:bubble3D val="0"/>
            <c:spPr>
              <a:solidFill>
                <a:srgbClr val="06D6FF"/>
              </a:solidFill>
              <a:ln w="9525" cap="flat">
                <a:solidFill>
                  <a:srgbClr val="F1EFF1"/>
                </a:solidFill>
                <a:prstDash val="solid"/>
                <a:round/>
              </a:ln>
              <a:effectLst/>
            </c:spPr>
            <c:extLst>
              <c:ext xmlns:c16="http://schemas.microsoft.com/office/drawing/2014/chart" uri="{C3380CC4-5D6E-409C-BE32-E72D297353CC}">
                <c16:uniqueId val="{00000000-ADAC-408E-9937-359DBBFD84DA}"/>
              </c:ext>
            </c:extLst>
          </c:dPt>
          <c:dPt>
            <c:idx val="1"/>
            <c:bubble3D val="0"/>
            <c:spPr>
              <a:solidFill>
                <a:schemeClr val="bg1"/>
              </a:solidFill>
              <a:ln w="9525" cap="flat">
                <a:solidFill>
                  <a:schemeClr val="tx2"/>
                </a:solidFill>
                <a:prstDash val="solid"/>
                <a:round/>
              </a:ln>
              <a:effectLst/>
            </c:spPr>
            <c:extLst>
              <c:ext xmlns:c16="http://schemas.microsoft.com/office/drawing/2014/chart" uri="{C3380CC4-5D6E-409C-BE32-E72D297353CC}">
                <c16:uniqueId val="{00000002-ADAC-408E-9937-359DBBFD84DA}"/>
              </c:ext>
            </c:extLst>
          </c:dPt>
          <c:cat>
            <c:strRef>
              <c:f>Sheet1!$B$1:$C$1</c:f>
              <c:strCache>
                <c:ptCount val="2"/>
                <c:pt idx="0">
                  <c:v>Quarter</c:v>
                </c:pt>
                <c:pt idx="1">
                  <c:v>Blank</c:v>
                </c:pt>
              </c:strCache>
            </c:strRef>
          </c:cat>
          <c:val>
            <c:numRef>
              <c:f>Sheet1!$B$2:$C$2</c:f>
              <c:numCache>
                <c:formatCode>General</c:formatCode>
                <c:ptCount val="2"/>
                <c:pt idx="0">
                  <c:v>250</c:v>
                </c:pt>
                <c:pt idx="1">
                  <c:v>130</c:v>
                </c:pt>
              </c:numCache>
            </c:numRef>
          </c:val>
          <c:extLst>
            <c:ext xmlns:c16="http://schemas.microsoft.com/office/drawing/2014/chart" uri="{C3380CC4-5D6E-409C-BE32-E72D297353CC}">
              <c16:uniqueId val="{00000003-ADAC-408E-9937-359DBBFD84DA}"/>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A5A5A5"/>
            </a:solidFill>
            <a:ln w="9525" cap="flat">
              <a:solidFill>
                <a:schemeClr val="bg1">
                  <a:lumMod val="50000"/>
                </a:schemeClr>
              </a:solidFill>
              <a:prstDash val="solid"/>
              <a:round/>
            </a:ln>
            <a:effectLst/>
          </c:spPr>
          <c:dPt>
            <c:idx val="0"/>
            <c:bubble3D val="0"/>
            <c:extLst>
              <c:ext xmlns:c16="http://schemas.microsoft.com/office/drawing/2014/chart" uri="{C3380CC4-5D6E-409C-BE32-E72D297353CC}">
                <c16:uniqueId val="{00000000-63F9-4DE5-934E-B18FDC1621D3}"/>
              </c:ext>
            </c:extLst>
          </c:dPt>
          <c:dPt>
            <c:idx val="1"/>
            <c:bubble3D val="0"/>
            <c:spPr>
              <a:solidFill>
                <a:schemeClr val="bg1"/>
              </a:solidFill>
              <a:ln w="9525" cap="flat">
                <a:solidFill>
                  <a:schemeClr val="bg1">
                    <a:lumMod val="50000"/>
                  </a:schemeClr>
                </a:solidFill>
                <a:prstDash val="solid"/>
                <a:round/>
              </a:ln>
              <a:effectLst/>
            </c:spPr>
            <c:extLst>
              <c:ext xmlns:c16="http://schemas.microsoft.com/office/drawing/2014/chart" uri="{C3380CC4-5D6E-409C-BE32-E72D297353CC}">
                <c16:uniqueId val="{00000002-63F9-4DE5-934E-B18FDC1621D3}"/>
              </c:ext>
            </c:extLst>
          </c:dPt>
          <c:cat>
            <c:strRef>
              <c:f>Sheet1!$B$1:$C$1</c:f>
              <c:strCache>
                <c:ptCount val="2"/>
                <c:pt idx="0">
                  <c:v>Quarter</c:v>
                </c:pt>
                <c:pt idx="1">
                  <c:v>Blank</c:v>
                </c:pt>
              </c:strCache>
            </c:strRef>
          </c:cat>
          <c:val>
            <c:numRef>
              <c:f>Sheet1!$B$2:$C$2</c:f>
              <c:numCache>
                <c:formatCode>General</c:formatCode>
                <c:ptCount val="2"/>
                <c:pt idx="0">
                  <c:v>150</c:v>
                </c:pt>
                <c:pt idx="1">
                  <c:v>130</c:v>
                </c:pt>
              </c:numCache>
            </c:numRef>
          </c:val>
          <c:extLst>
            <c:ext xmlns:c16="http://schemas.microsoft.com/office/drawing/2014/chart" uri="{C3380CC4-5D6E-409C-BE32-E72D297353CC}">
              <c16:uniqueId val="{00000003-63F9-4DE5-934E-B18FDC1621D3}"/>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37E08B"/>
            </a:solidFill>
            <a:ln w="9525" cap="flat">
              <a:solidFill>
                <a:srgbClr val="F1EFF1"/>
              </a:solidFill>
              <a:prstDash val="solid"/>
              <a:round/>
            </a:ln>
            <a:effectLst/>
          </c:spPr>
          <c:dPt>
            <c:idx val="0"/>
            <c:bubble3D val="0"/>
            <c:spPr>
              <a:solidFill>
                <a:schemeClr val="bg1"/>
              </a:solidFill>
              <a:ln w="9525" cap="flat">
                <a:solidFill>
                  <a:srgbClr val="37E08B"/>
                </a:solidFill>
                <a:prstDash val="solid"/>
                <a:round/>
              </a:ln>
              <a:effectLst/>
            </c:spPr>
            <c:extLst>
              <c:ext xmlns:c16="http://schemas.microsoft.com/office/drawing/2014/chart" uri="{C3380CC4-5D6E-409C-BE32-E72D297353CC}">
                <c16:uniqueId val="{00000000-40AD-4D2E-A1DC-5E3718E7E601}"/>
              </c:ext>
            </c:extLst>
          </c:dPt>
          <c:dPt>
            <c:idx val="1"/>
            <c:bubble3D val="0"/>
            <c:spPr>
              <a:solidFill>
                <a:srgbClr val="37E08B"/>
              </a:solidFill>
              <a:ln w="9525" cap="flat">
                <a:solidFill>
                  <a:srgbClr val="F1EFF1"/>
                </a:solidFill>
                <a:prstDash val="solid"/>
                <a:round/>
              </a:ln>
              <a:effectLst/>
            </c:spPr>
            <c:extLst>
              <c:ext xmlns:c16="http://schemas.microsoft.com/office/drawing/2014/chart" uri="{C3380CC4-5D6E-409C-BE32-E72D297353CC}">
                <c16:uniqueId val="{00000002-40AD-4D2E-A1DC-5E3718E7E601}"/>
              </c:ext>
            </c:extLst>
          </c:dPt>
          <c:cat>
            <c:strRef>
              <c:f>Sheet1!$B$1:$C$1</c:f>
              <c:strCache>
                <c:ptCount val="2"/>
                <c:pt idx="0">
                  <c:v>Quarter</c:v>
                </c:pt>
                <c:pt idx="1">
                  <c:v>Blank</c:v>
                </c:pt>
              </c:strCache>
            </c:strRef>
          </c:cat>
          <c:val>
            <c:numRef>
              <c:f>Sheet1!$B$2:$C$2</c:f>
              <c:numCache>
                <c:formatCode>General</c:formatCode>
                <c:ptCount val="2"/>
                <c:pt idx="0">
                  <c:v>15</c:v>
                </c:pt>
                <c:pt idx="1">
                  <c:v>130</c:v>
                </c:pt>
              </c:numCache>
            </c:numRef>
          </c:val>
          <c:extLst>
            <c:ext xmlns:c16="http://schemas.microsoft.com/office/drawing/2014/chart" uri="{C3380CC4-5D6E-409C-BE32-E72D297353CC}">
              <c16:uniqueId val="{00000003-40AD-4D2E-A1DC-5E3718E7E601}"/>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06D6FF"/>
            </a:solidFill>
            <a:ln>
              <a:noFill/>
            </a:ln>
            <a:effectLst/>
          </c:spPr>
          <c:invertIfNegative val="0"/>
          <c:cat>
            <c:strRef>
              <c:f>Sheet1!$A$2</c:f>
              <c:strCache>
                <c:ptCount val="1"/>
                <c:pt idx="0">
                  <c:v>Category 1</c:v>
                </c:pt>
              </c:strCache>
            </c:strRef>
          </c:cat>
          <c:val>
            <c:numRef>
              <c:f>Sheet1!$B$2</c:f>
              <c:numCache>
                <c:formatCode>General</c:formatCode>
                <c:ptCount val="1"/>
                <c:pt idx="0">
                  <c:v>4.3</c:v>
                </c:pt>
              </c:numCache>
            </c:numRef>
          </c:val>
          <c:extLst>
            <c:ext xmlns:c16="http://schemas.microsoft.com/office/drawing/2014/chart" uri="{C3380CC4-5D6E-409C-BE32-E72D297353CC}">
              <c16:uniqueId val="{00000000-2BC5-4D22-825D-52F2581CD5CF}"/>
            </c:ext>
          </c:extLst>
        </c:ser>
        <c:ser>
          <c:idx val="1"/>
          <c:order val="1"/>
          <c:tx>
            <c:strRef>
              <c:f>Sheet1!$C$1</c:f>
              <c:strCache>
                <c:ptCount val="1"/>
                <c:pt idx="0">
                  <c:v>Series 2</c:v>
                </c:pt>
              </c:strCache>
            </c:strRef>
          </c:tx>
          <c:spPr>
            <a:solidFill>
              <a:srgbClr val="FF4E95"/>
            </a:solidFill>
            <a:ln>
              <a:noFill/>
            </a:ln>
            <a:effectLst/>
          </c:spPr>
          <c:invertIfNegative val="0"/>
          <c:cat>
            <c:strRef>
              <c:f>Sheet1!$A$2</c:f>
              <c:strCache>
                <c:ptCount val="1"/>
                <c:pt idx="0">
                  <c:v>Category 1</c:v>
                </c:pt>
              </c:strCache>
            </c:strRef>
          </c:cat>
          <c:val>
            <c:numRef>
              <c:f>Sheet1!$C$2</c:f>
              <c:numCache>
                <c:formatCode>General</c:formatCode>
                <c:ptCount val="1"/>
                <c:pt idx="0">
                  <c:v>2.4</c:v>
                </c:pt>
              </c:numCache>
            </c:numRef>
          </c:val>
          <c:extLst>
            <c:ext xmlns:c16="http://schemas.microsoft.com/office/drawing/2014/chart" uri="{C3380CC4-5D6E-409C-BE32-E72D297353CC}">
              <c16:uniqueId val="{00000001-2BC5-4D22-825D-52F2581CD5CF}"/>
            </c:ext>
          </c:extLst>
        </c:ser>
        <c:ser>
          <c:idx val="2"/>
          <c:order val="2"/>
          <c:tx>
            <c:strRef>
              <c:f>Sheet1!$D$1</c:f>
              <c:strCache>
                <c:ptCount val="1"/>
                <c:pt idx="0">
                  <c:v>Series 3</c:v>
                </c:pt>
              </c:strCache>
            </c:strRef>
          </c:tx>
          <c:spPr>
            <a:solidFill>
              <a:srgbClr val="37E08B"/>
            </a:solidFill>
            <a:ln>
              <a:noFill/>
            </a:ln>
            <a:effectLst/>
          </c:spPr>
          <c:invertIfNegative val="0"/>
          <c:cat>
            <c:strRef>
              <c:f>Sheet1!$A$2</c:f>
              <c:strCache>
                <c:ptCount val="1"/>
                <c:pt idx="0">
                  <c:v>Category 1</c:v>
                </c:pt>
              </c:strCache>
            </c:strRef>
          </c:cat>
          <c:val>
            <c:numRef>
              <c:f>Sheet1!$D$2</c:f>
              <c:numCache>
                <c:formatCode>General</c:formatCode>
                <c:ptCount val="1"/>
                <c:pt idx="0">
                  <c:v>2</c:v>
                </c:pt>
              </c:numCache>
            </c:numRef>
          </c:val>
          <c:extLst>
            <c:ext xmlns:c16="http://schemas.microsoft.com/office/drawing/2014/chart" uri="{C3380CC4-5D6E-409C-BE32-E72D297353CC}">
              <c16:uniqueId val="{00000002-2BC5-4D22-825D-52F2581CD5CF}"/>
            </c:ext>
          </c:extLst>
        </c:ser>
        <c:dLbls>
          <c:showLegendKey val="0"/>
          <c:showVal val="0"/>
          <c:showCatName val="0"/>
          <c:showSerName val="0"/>
          <c:showPercent val="0"/>
          <c:showBubbleSize val="0"/>
        </c:dLbls>
        <c:gapWidth val="80"/>
        <c:overlap val="41"/>
        <c:axId val="239387632"/>
        <c:axId val="239674576"/>
      </c:barChart>
      <c:catAx>
        <c:axId val="239387632"/>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cap="none" spc="20" normalizeH="0" baseline="0">
                <a:solidFill>
                  <a:schemeClr val="bg1">
                    <a:lumMod val="75000"/>
                  </a:schemeClr>
                </a:solidFill>
                <a:latin typeface="+mn-lt"/>
                <a:ea typeface="+mn-ea"/>
                <a:cs typeface="+mn-cs"/>
              </a:defRPr>
            </a:pPr>
            <a:endParaRPr lang="en-US"/>
          </a:p>
        </c:txPr>
        <c:crossAx val="239674576"/>
        <c:crosses val="autoZero"/>
        <c:auto val="1"/>
        <c:lblAlgn val="ctr"/>
        <c:lblOffset val="100"/>
        <c:noMultiLvlLbl val="0"/>
      </c:catAx>
      <c:valAx>
        <c:axId val="239674576"/>
        <c:scaling>
          <c:orientation val="minMax"/>
        </c:scaling>
        <c:delete val="0"/>
        <c:axPos val="l"/>
        <c:majorGridlines>
          <c:spPr>
            <a:ln w="9525" cap="flat" cmpd="sng" algn="ctr">
              <a:solidFill>
                <a:schemeClr val="tx2">
                  <a:lumMod val="75000"/>
                  <a:alpha val="9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39387632"/>
        <c:crosses val="autoZero"/>
        <c:crossBetween val="between"/>
      </c:valAx>
      <c:spPr>
        <a:noFill/>
        <a:ln>
          <a:solidFill>
            <a:schemeClr val="bg1">
              <a:lumMod val="65000"/>
              <a:alpha val="2000"/>
            </a:schemeClr>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535353"/>
            </a:solidFill>
            <a:ln w="9525" cap="flat">
              <a:solidFill>
                <a:srgbClr val="F1EFF1"/>
              </a:solidFill>
              <a:prstDash val="solid"/>
              <a:round/>
            </a:ln>
            <a:effectLst/>
          </c:spPr>
          <c:dPt>
            <c:idx val="0"/>
            <c:bubble3D val="0"/>
            <c:spPr>
              <a:solidFill>
                <a:schemeClr val="bg1"/>
              </a:solidFill>
              <a:ln w="9525" cap="flat">
                <a:solidFill>
                  <a:srgbClr val="FF4E95"/>
                </a:solidFill>
                <a:prstDash val="solid"/>
                <a:round/>
              </a:ln>
              <a:effectLst/>
            </c:spPr>
            <c:extLst>
              <c:ext xmlns:c16="http://schemas.microsoft.com/office/drawing/2014/chart" uri="{C3380CC4-5D6E-409C-BE32-E72D297353CC}">
                <c16:uniqueId val="{00000001-3FDC-4C57-A1A7-37BD31341B25}"/>
              </c:ext>
            </c:extLst>
          </c:dPt>
          <c:dPt>
            <c:idx val="1"/>
            <c:bubble3D val="0"/>
            <c:spPr>
              <a:solidFill>
                <a:srgbClr val="FF4E95"/>
              </a:solidFill>
              <a:ln w="9525" cap="flat">
                <a:solidFill>
                  <a:srgbClr val="F1EFF1"/>
                </a:solidFill>
                <a:prstDash val="solid"/>
                <a:round/>
              </a:ln>
              <a:effectLst/>
            </c:spPr>
            <c:extLst>
              <c:ext xmlns:c16="http://schemas.microsoft.com/office/drawing/2014/chart" uri="{C3380CC4-5D6E-409C-BE32-E72D297353CC}">
                <c16:uniqueId val="{00000003-3FDC-4C57-A1A7-37BD31341B25}"/>
              </c:ext>
            </c:extLst>
          </c:dPt>
          <c:cat>
            <c:strRef>
              <c:f>Sheet1!$B$1:$C$1</c:f>
              <c:strCache>
                <c:ptCount val="2"/>
                <c:pt idx="0">
                  <c:v>Quarter</c:v>
                </c:pt>
                <c:pt idx="1">
                  <c:v>Blank</c:v>
                </c:pt>
              </c:strCache>
            </c:strRef>
          </c:cat>
          <c:val>
            <c:numRef>
              <c:f>Sheet1!$B$2:$C$2</c:f>
              <c:numCache>
                <c:formatCode>General</c:formatCode>
                <c:ptCount val="2"/>
                <c:pt idx="0">
                  <c:v>50</c:v>
                </c:pt>
                <c:pt idx="1">
                  <c:v>130</c:v>
                </c:pt>
              </c:numCache>
            </c:numRef>
          </c:val>
          <c:extLst>
            <c:ext xmlns:c16="http://schemas.microsoft.com/office/drawing/2014/chart" uri="{C3380CC4-5D6E-409C-BE32-E72D297353CC}">
              <c16:uniqueId val="{00000004-3FDC-4C57-A1A7-37BD31341B25}"/>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0"/>
      <c:rotY val="0"/>
      <c:depthPercent val="60"/>
      <c:rAngAx val="0"/>
      <c:perspective val="4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3.7388480226525481E-2"/>
          <c:y val="3.7732455016134203E-2"/>
          <c:w val="0.96261151977347448"/>
          <c:h val="0.77470402170710051"/>
        </c:manualLayout>
      </c:layout>
      <c:bar3DChart>
        <c:barDir val="col"/>
        <c:grouping val="clustered"/>
        <c:varyColors val="0"/>
        <c:ser>
          <c:idx val="0"/>
          <c:order val="0"/>
          <c:tx>
            <c:strRef>
              <c:f>Sheet1!$B$1</c:f>
              <c:strCache>
                <c:ptCount val="1"/>
                <c:pt idx="0">
                  <c:v>Series 1</c:v>
                </c:pt>
              </c:strCache>
            </c:strRef>
          </c:tx>
          <c:spPr>
            <a:solidFill>
              <a:srgbClr val="FF4E95"/>
            </a:solidFill>
            <a:ln w="9525" cap="flat" cmpd="sng" algn="ctr">
              <a:solidFill>
                <a:srgbClr val="1D2127"/>
              </a:solidFill>
              <a:round/>
            </a:ln>
            <a:effectLst/>
            <a:sp3d contourW="9525">
              <a:contourClr>
                <a:srgbClr val="1D2127"/>
              </a:contourClr>
            </a:sp3d>
          </c:spPr>
          <c:invertIfNegative val="0"/>
          <c:cat>
            <c:numRef>
              <c:f>Sheet1!$A$2</c:f>
              <c:numCache>
                <c:formatCode>General</c:formatCode>
                <c:ptCount val="1"/>
                <c:pt idx="0">
                  <c:v>2022</c:v>
                </c:pt>
              </c:numCache>
            </c:numRef>
          </c:cat>
          <c:val>
            <c:numRef>
              <c:f>Sheet1!$B$2</c:f>
              <c:numCache>
                <c:formatCode>General</c:formatCode>
                <c:ptCount val="1"/>
                <c:pt idx="0">
                  <c:v>2</c:v>
                </c:pt>
              </c:numCache>
            </c:numRef>
          </c:val>
          <c:extLst>
            <c:ext xmlns:c16="http://schemas.microsoft.com/office/drawing/2014/chart" uri="{C3380CC4-5D6E-409C-BE32-E72D297353CC}">
              <c16:uniqueId val="{00000000-F06A-43D8-A1E7-2D4056CF701B}"/>
            </c:ext>
          </c:extLst>
        </c:ser>
        <c:ser>
          <c:idx val="1"/>
          <c:order val="1"/>
          <c:tx>
            <c:strRef>
              <c:f>Sheet1!$C$1</c:f>
              <c:strCache>
                <c:ptCount val="1"/>
                <c:pt idx="0">
                  <c:v>Series 2</c:v>
                </c:pt>
              </c:strCache>
            </c:strRef>
          </c:tx>
          <c:spPr>
            <a:solidFill>
              <a:schemeClr val="accent2">
                <a:alpha val="85000"/>
              </a:schemeClr>
            </a:solidFill>
            <a:ln w="9525" cap="flat" cmpd="sng" algn="ctr">
              <a:solidFill>
                <a:srgbClr val="1D2127"/>
              </a:solidFill>
              <a:round/>
            </a:ln>
            <a:effectLst/>
            <a:sp3d contourW="9525">
              <a:contourClr>
                <a:srgbClr val="1D2127"/>
              </a:contourClr>
            </a:sp3d>
          </c:spPr>
          <c:invertIfNegative val="0"/>
          <c:dPt>
            <c:idx val="0"/>
            <c:invertIfNegative val="0"/>
            <c:bubble3D val="0"/>
            <c:spPr>
              <a:solidFill>
                <a:srgbClr val="37E08B"/>
              </a:solidFill>
              <a:ln w="9525" cap="flat" cmpd="sng" algn="ctr">
                <a:solidFill>
                  <a:srgbClr val="1D2127"/>
                </a:solidFill>
                <a:round/>
              </a:ln>
              <a:effectLst/>
              <a:sp3d contourW="9525">
                <a:contourClr>
                  <a:srgbClr val="1D2127"/>
                </a:contourClr>
              </a:sp3d>
            </c:spPr>
            <c:extLst>
              <c:ext xmlns:c16="http://schemas.microsoft.com/office/drawing/2014/chart" uri="{C3380CC4-5D6E-409C-BE32-E72D297353CC}">
                <c16:uniqueId val="{00000005-F06A-43D8-A1E7-2D4056CF701B}"/>
              </c:ext>
            </c:extLst>
          </c:dPt>
          <c:cat>
            <c:numRef>
              <c:f>Sheet1!$A$2</c:f>
              <c:numCache>
                <c:formatCode>General</c:formatCode>
                <c:ptCount val="1"/>
                <c:pt idx="0">
                  <c:v>2022</c:v>
                </c:pt>
              </c:numCache>
            </c:numRef>
          </c:cat>
          <c:val>
            <c:numRef>
              <c:f>Sheet1!$C$2</c:f>
              <c:numCache>
                <c:formatCode>General</c:formatCode>
                <c:ptCount val="1"/>
                <c:pt idx="0">
                  <c:v>7</c:v>
                </c:pt>
              </c:numCache>
            </c:numRef>
          </c:val>
          <c:extLst>
            <c:ext xmlns:c16="http://schemas.microsoft.com/office/drawing/2014/chart" uri="{C3380CC4-5D6E-409C-BE32-E72D297353CC}">
              <c16:uniqueId val="{00000001-F06A-43D8-A1E7-2D4056CF701B}"/>
            </c:ext>
          </c:extLst>
        </c:ser>
        <c:ser>
          <c:idx val="2"/>
          <c:order val="2"/>
          <c:tx>
            <c:strRef>
              <c:f>Sheet1!$D$1</c:f>
              <c:strCache>
                <c:ptCount val="1"/>
                <c:pt idx="0">
                  <c:v>Series 3</c:v>
                </c:pt>
              </c:strCache>
            </c:strRef>
          </c:tx>
          <c:spPr>
            <a:solidFill>
              <a:srgbClr val="06D6FF"/>
            </a:solidFill>
            <a:ln w="9525" cap="flat" cmpd="sng" algn="ctr">
              <a:solidFill>
                <a:srgbClr val="1D2127"/>
              </a:solidFill>
              <a:round/>
            </a:ln>
            <a:effectLst/>
            <a:sp3d contourW="9525">
              <a:contourClr>
                <a:srgbClr val="1D2127"/>
              </a:contourClr>
            </a:sp3d>
          </c:spPr>
          <c:invertIfNegative val="0"/>
          <c:dPt>
            <c:idx val="0"/>
            <c:invertIfNegative val="0"/>
            <c:bubble3D val="0"/>
            <c:spPr>
              <a:solidFill>
                <a:srgbClr val="06D6FF"/>
              </a:solidFill>
              <a:ln w="9525" cap="flat" cmpd="sng" algn="ctr">
                <a:solidFill>
                  <a:srgbClr val="1D2127"/>
                </a:solidFill>
                <a:round/>
              </a:ln>
              <a:effectLst/>
              <a:sp3d contourW="9525">
                <a:contourClr>
                  <a:srgbClr val="1D2127"/>
                </a:contourClr>
              </a:sp3d>
            </c:spPr>
            <c:extLst>
              <c:ext xmlns:c16="http://schemas.microsoft.com/office/drawing/2014/chart" uri="{C3380CC4-5D6E-409C-BE32-E72D297353CC}">
                <c16:uniqueId val="{00000003-F06A-43D8-A1E7-2D4056CF701B}"/>
              </c:ext>
            </c:extLst>
          </c:dPt>
          <c:cat>
            <c:numRef>
              <c:f>Sheet1!$A$2</c:f>
              <c:numCache>
                <c:formatCode>General</c:formatCode>
                <c:ptCount val="1"/>
                <c:pt idx="0">
                  <c:v>2022</c:v>
                </c:pt>
              </c:numCache>
            </c:numRef>
          </c:cat>
          <c:val>
            <c:numRef>
              <c:f>Sheet1!$D$2</c:f>
              <c:numCache>
                <c:formatCode>General</c:formatCode>
                <c:ptCount val="1"/>
                <c:pt idx="0">
                  <c:v>4</c:v>
                </c:pt>
              </c:numCache>
            </c:numRef>
          </c:val>
          <c:extLst>
            <c:ext xmlns:c16="http://schemas.microsoft.com/office/drawing/2014/chart" uri="{C3380CC4-5D6E-409C-BE32-E72D297353CC}">
              <c16:uniqueId val="{00000004-F06A-43D8-A1E7-2D4056CF701B}"/>
            </c:ext>
          </c:extLst>
        </c:ser>
        <c:dLbls>
          <c:showLegendKey val="0"/>
          <c:showVal val="0"/>
          <c:showCatName val="0"/>
          <c:showSerName val="0"/>
          <c:showPercent val="0"/>
          <c:showBubbleSize val="0"/>
        </c:dLbls>
        <c:gapWidth val="101"/>
        <c:gapDepth val="154"/>
        <c:shape val="box"/>
        <c:axId val="461095471"/>
        <c:axId val="567279439"/>
        <c:axId val="0"/>
      </c:bar3DChart>
      <c:catAx>
        <c:axId val="461095471"/>
        <c:scaling>
          <c:orientation val="minMax"/>
        </c:scaling>
        <c:delete val="1"/>
        <c:axPos val="b"/>
        <c:numFmt formatCode="General" sourceLinked="1"/>
        <c:majorTickMark val="none"/>
        <c:minorTickMark val="none"/>
        <c:tickLblPos val="nextTo"/>
        <c:crossAx val="567279439"/>
        <c:crosses val="autoZero"/>
        <c:auto val="1"/>
        <c:lblAlgn val="ctr"/>
        <c:lblOffset val="100"/>
        <c:noMultiLvlLbl val="0"/>
      </c:catAx>
      <c:valAx>
        <c:axId val="567279439"/>
        <c:scaling>
          <c:orientation val="minMax"/>
        </c:scaling>
        <c:delete val="1"/>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crossAx val="461095471"/>
        <c:crosses val="autoZero"/>
        <c:crossBetween val="between"/>
      </c:valAx>
      <c:spPr>
        <a:noFill/>
        <a:ln>
          <a:noFill/>
        </a:ln>
        <a:effectLst/>
      </c:spPr>
    </c:plotArea>
    <c:legend>
      <c:legendPos val="b"/>
      <c:layout>
        <c:manualLayout>
          <c:xMode val="edge"/>
          <c:yMode val="edge"/>
          <c:x val="7.8616769029424771E-2"/>
          <c:y val="0.86412579521666677"/>
          <c:w val="0.82557476310660183"/>
          <c:h val="7.5901138093042692E-2"/>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bg1">
                  <a:lumMod val="50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398353086218729"/>
          <c:y val="8.9000196134480486E-2"/>
          <c:w val="0.39378604077739915"/>
          <c:h val="0.76497935338613532"/>
        </c:manualLayout>
      </c:layout>
      <c:barChart>
        <c:barDir val="col"/>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numRef>
              <c:f>Sheet1!$A$2:$A$12</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Sheet1!$B$2:$B$12</c:f>
              <c:numCache>
                <c:formatCode>General</c:formatCode>
                <c:ptCount val="11"/>
              </c:numCache>
            </c:numRef>
          </c:val>
          <c:extLst>
            <c:ext xmlns:c16="http://schemas.microsoft.com/office/drawing/2014/chart" uri="{C3380CC4-5D6E-409C-BE32-E72D297353CC}">
              <c16:uniqueId val="{00000000-0AD8-4541-BD25-362575D29119}"/>
            </c:ext>
          </c:extLst>
        </c:ser>
        <c:dLbls>
          <c:showLegendKey val="0"/>
          <c:showVal val="0"/>
          <c:showCatName val="0"/>
          <c:showSerName val="0"/>
          <c:showPercent val="0"/>
          <c:showBubbleSize val="0"/>
        </c:dLbls>
        <c:gapWidth val="150"/>
        <c:overlap val="100"/>
        <c:axId val="461091871"/>
        <c:axId val="459808255"/>
      </c:barChart>
      <c:catAx>
        <c:axId val="461091871"/>
        <c:scaling>
          <c:orientation val="minMax"/>
        </c:scaling>
        <c:delete val="1"/>
        <c:axPos val="b"/>
        <c:numFmt formatCode="General" sourceLinked="1"/>
        <c:majorTickMark val="none"/>
        <c:minorTickMark val="none"/>
        <c:tickLblPos val="nextTo"/>
        <c:crossAx val="459808255"/>
        <c:crosses val="autoZero"/>
        <c:auto val="1"/>
        <c:lblAlgn val="ctr"/>
        <c:lblOffset val="100"/>
        <c:noMultiLvlLbl val="0"/>
      </c:catAx>
      <c:valAx>
        <c:axId val="459808255"/>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700" b="1" i="0" u="none" strike="noStrike" kern="1200" baseline="0">
                <a:solidFill>
                  <a:schemeClr val="tx1">
                    <a:lumMod val="65000"/>
                    <a:lumOff val="35000"/>
                  </a:schemeClr>
                </a:solidFill>
                <a:latin typeface="+mn-lt"/>
                <a:ea typeface="+mn-ea"/>
                <a:cs typeface="+mn-cs"/>
              </a:defRPr>
            </a:pPr>
            <a:endParaRPr lang="en-US"/>
          </a:p>
        </c:txPr>
        <c:crossAx val="461091871"/>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700" b="1"/>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0539461465291672E-2"/>
          <c:y val="3.734054749442188E-2"/>
          <c:w val="0.84436826722609504"/>
          <c:h val="0.84501214068378738"/>
        </c:manualLayout>
      </c:layout>
      <c:lineChart>
        <c:grouping val="standard"/>
        <c:varyColors val="0"/>
        <c:ser>
          <c:idx val="1"/>
          <c:order val="0"/>
          <c:tx>
            <c:strRef>
              <c:f>Sheet1!$C$1</c:f>
              <c:strCache>
                <c:ptCount val="1"/>
                <c:pt idx="0">
                  <c:v>Series 2</c:v>
                </c:pt>
              </c:strCache>
            </c:strRef>
          </c:tx>
          <c:spPr>
            <a:ln w="22225" cap="rnd">
              <a:solidFill>
                <a:srgbClr val="FF4E95"/>
              </a:solidFill>
              <a:round/>
            </a:ln>
            <a:effectLst/>
          </c:spPr>
          <c:marker>
            <c:symbol val="circle"/>
            <c:size val="5"/>
            <c:spPr>
              <a:solidFill>
                <a:srgbClr val="A5A5A5"/>
              </a:solidFill>
              <a:ln w="127000">
                <a:solidFill>
                  <a:srgbClr val="FF4E95"/>
                </a:solidFill>
              </a:ln>
              <a:effectLst/>
            </c:spPr>
          </c:marker>
          <c:dPt>
            <c:idx val="0"/>
            <c:marker>
              <c:symbol val="circle"/>
              <c:size val="5"/>
              <c:spPr>
                <a:solidFill>
                  <a:srgbClr val="A5A5A5"/>
                </a:solidFill>
                <a:ln w="127000">
                  <a:solidFill>
                    <a:srgbClr val="06D6FF"/>
                  </a:solidFill>
                </a:ln>
                <a:effectLst/>
              </c:spPr>
            </c:marker>
            <c:bubble3D val="0"/>
            <c:spPr>
              <a:ln w="22225" cap="rnd">
                <a:solidFill>
                  <a:srgbClr val="06D6FF"/>
                </a:solidFill>
                <a:round/>
              </a:ln>
              <a:effectLst/>
            </c:spPr>
            <c:extLst>
              <c:ext xmlns:c16="http://schemas.microsoft.com/office/drawing/2014/chart" uri="{C3380CC4-5D6E-409C-BE32-E72D297353CC}">
                <c16:uniqueId val="{00000004-E209-4FA3-9B50-A992494A96C1}"/>
              </c:ext>
            </c:extLst>
          </c:dPt>
          <c:dPt>
            <c:idx val="1"/>
            <c:marker>
              <c:symbol val="circle"/>
              <c:size val="5"/>
              <c:spPr>
                <a:solidFill>
                  <a:srgbClr val="A5A5A5"/>
                </a:solidFill>
                <a:ln w="127000">
                  <a:solidFill>
                    <a:srgbClr val="37E08B"/>
                  </a:solidFill>
                </a:ln>
                <a:effectLst/>
              </c:spPr>
            </c:marker>
            <c:bubble3D val="0"/>
            <c:spPr>
              <a:ln w="22225" cap="rnd">
                <a:solidFill>
                  <a:srgbClr val="37E08B"/>
                </a:solidFill>
                <a:round/>
              </a:ln>
              <a:effectLst/>
            </c:spPr>
            <c:extLst>
              <c:ext xmlns:c16="http://schemas.microsoft.com/office/drawing/2014/chart" uri="{C3380CC4-5D6E-409C-BE32-E72D297353CC}">
                <c16:uniqueId val="{00000005-E209-4FA3-9B50-A992494A96C1}"/>
              </c:ext>
            </c:extLst>
          </c:dPt>
          <c:dPt>
            <c:idx val="3"/>
            <c:marker>
              <c:symbol val="circle"/>
              <c:size val="5"/>
              <c:spPr>
                <a:solidFill>
                  <a:srgbClr val="A5A5A5"/>
                </a:solidFill>
                <a:ln w="127000">
                  <a:solidFill>
                    <a:srgbClr val="A5A5A5"/>
                  </a:solidFill>
                </a:ln>
                <a:effectLst/>
              </c:spPr>
            </c:marker>
            <c:bubble3D val="0"/>
            <c:spPr>
              <a:ln w="22225" cap="rnd">
                <a:solidFill>
                  <a:srgbClr val="A5A5A5"/>
                </a:solidFill>
                <a:round/>
              </a:ln>
              <a:effectLst/>
            </c:spPr>
            <c:extLst>
              <c:ext xmlns:c16="http://schemas.microsoft.com/office/drawing/2014/chart" uri="{C3380CC4-5D6E-409C-BE32-E72D297353CC}">
                <c16:uniqueId val="{00000006-E209-4FA3-9B50-A992494A96C1}"/>
              </c:ext>
            </c:extLst>
          </c:dPt>
          <c:dPt>
            <c:idx val="4"/>
            <c:marker>
              <c:symbol val="circle"/>
              <c:size val="5"/>
              <c:spPr>
                <a:solidFill>
                  <a:srgbClr val="06D6FF"/>
                </a:solidFill>
                <a:ln w="127000">
                  <a:solidFill>
                    <a:srgbClr val="06D6FF"/>
                  </a:solidFill>
                </a:ln>
                <a:effectLst/>
              </c:spPr>
            </c:marker>
            <c:bubble3D val="0"/>
            <c:spPr>
              <a:ln w="22225" cap="rnd">
                <a:solidFill>
                  <a:srgbClr val="06D6FF"/>
                </a:solidFill>
                <a:round/>
              </a:ln>
              <a:effectLst/>
            </c:spPr>
            <c:extLst>
              <c:ext xmlns:c16="http://schemas.microsoft.com/office/drawing/2014/chart" uri="{C3380CC4-5D6E-409C-BE32-E72D297353CC}">
                <c16:uniqueId val="{00000007-E209-4FA3-9B50-A992494A96C1}"/>
              </c:ext>
            </c:extLst>
          </c:dPt>
          <c:dPt>
            <c:idx val="5"/>
            <c:marker>
              <c:symbol val="circle"/>
              <c:size val="5"/>
              <c:spPr>
                <a:solidFill>
                  <a:srgbClr val="06D6FF"/>
                </a:solidFill>
                <a:ln w="127000">
                  <a:solidFill>
                    <a:srgbClr val="37E08B"/>
                  </a:solidFill>
                </a:ln>
                <a:effectLst/>
              </c:spPr>
            </c:marker>
            <c:bubble3D val="0"/>
            <c:spPr>
              <a:ln w="22225" cap="rnd">
                <a:solidFill>
                  <a:srgbClr val="37E08B"/>
                </a:solidFill>
                <a:round/>
              </a:ln>
              <a:effectLst/>
            </c:spPr>
            <c:extLst>
              <c:ext xmlns:c16="http://schemas.microsoft.com/office/drawing/2014/chart" uri="{C3380CC4-5D6E-409C-BE32-E72D297353CC}">
                <c16:uniqueId val="{00000008-E209-4FA3-9B50-A992494A96C1}"/>
              </c:ext>
            </c:extLst>
          </c:dPt>
          <c:dPt>
            <c:idx val="6"/>
            <c:marker>
              <c:symbol val="circle"/>
              <c:size val="5"/>
              <c:spPr>
                <a:solidFill>
                  <a:srgbClr val="A5A5A5"/>
                </a:solidFill>
                <a:ln w="127000">
                  <a:solidFill>
                    <a:srgbClr val="A5A5A5"/>
                  </a:solidFill>
                </a:ln>
                <a:effectLst/>
              </c:spPr>
            </c:marker>
            <c:bubble3D val="0"/>
            <c:spPr>
              <a:ln w="22225" cap="rnd">
                <a:solidFill>
                  <a:srgbClr val="A5A5A5"/>
                </a:solidFill>
                <a:round/>
              </a:ln>
              <a:effectLst/>
            </c:spPr>
            <c:extLst>
              <c:ext xmlns:c16="http://schemas.microsoft.com/office/drawing/2014/chart" uri="{C3380CC4-5D6E-409C-BE32-E72D297353CC}">
                <c16:uniqueId val="{00000009-E209-4FA3-9B50-A992494A96C1}"/>
              </c:ext>
            </c:extLst>
          </c:dPt>
          <c:dPt>
            <c:idx val="8"/>
            <c:marker>
              <c:symbol val="circle"/>
              <c:size val="5"/>
              <c:spPr>
                <a:solidFill>
                  <a:srgbClr val="06D6FF"/>
                </a:solidFill>
                <a:ln w="127000">
                  <a:solidFill>
                    <a:srgbClr val="06D6FF"/>
                  </a:solidFill>
                </a:ln>
                <a:effectLst/>
              </c:spPr>
            </c:marker>
            <c:bubble3D val="0"/>
            <c:spPr>
              <a:ln w="22225" cap="rnd">
                <a:solidFill>
                  <a:srgbClr val="06D6FF"/>
                </a:solidFill>
                <a:round/>
              </a:ln>
              <a:effectLst/>
            </c:spPr>
            <c:extLst>
              <c:ext xmlns:c16="http://schemas.microsoft.com/office/drawing/2014/chart" uri="{C3380CC4-5D6E-409C-BE32-E72D297353CC}">
                <c16:uniqueId val="{0000000A-E209-4FA3-9B50-A992494A96C1}"/>
              </c:ext>
            </c:extLst>
          </c:dPt>
          <c:cat>
            <c:strRef>
              <c:f>Sheet1!$A$2:$A$10</c:f>
              <c:strCache>
                <c:ptCount val="9"/>
                <c:pt idx="0">
                  <c:v>Category 1</c:v>
                </c:pt>
                <c:pt idx="1">
                  <c:v>Category 2</c:v>
                </c:pt>
                <c:pt idx="2">
                  <c:v>Category 3</c:v>
                </c:pt>
                <c:pt idx="3">
                  <c:v>Category 4</c:v>
                </c:pt>
                <c:pt idx="4">
                  <c:v>Category 5</c:v>
                </c:pt>
                <c:pt idx="5">
                  <c:v>Category 6</c:v>
                </c:pt>
                <c:pt idx="6">
                  <c:v>Category 6</c:v>
                </c:pt>
                <c:pt idx="7">
                  <c:v>Category 6</c:v>
                </c:pt>
                <c:pt idx="8">
                  <c:v>Category 6</c:v>
                </c:pt>
              </c:strCache>
            </c:strRef>
          </c:cat>
          <c:val>
            <c:numRef>
              <c:f>Sheet1!$C$2:$C$10</c:f>
              <c:numCache>
                <c:formatCode>General</c:formatCode>
                <c:ptCount val="9"/>
                <c:pt idx="0">
                  <c:v>2.4</c:v>
                </c:pt>
                <c:pt idx="1">
                  <c:v>4.4000000000000004</c:v>
                </c:pt>
                <c:pt idx="2">
                  <c:v>1.8</c:v>
                </c:pt>
                <c:pt idx="3">
                  <c:v>2.8</c:v>
                </c:pt>
                <c:pt idx="4">
                  <c:v>5</c:v>
                </c:pt>
                <c:pt idx="5">
                  <c:v>3</c:v>
                </c:pt>
                <c:pt idx="6">
                  <c:v>4</c:v>
                </c:pt>
                <c:pt idx="7">
                  <c:v>3</c:v>
                </c:pt>
                <c:pt idx="8">
                  <c:v>3</c:v>
                </c:pt>
              </c:numCache>
            </c:numRef>
          </c:val>
          <c:smooth val="0"/>
          <c:extLst>
            <c:ext xmlns:c16="http://schemas.microsoft.com/office/drawing/2014/chart" uri="{C3380CC4-5D6E-409C-BE32-E72D297353CC}">
              <c16:uniqueId val="{00000001-E209-4FA3-9B50-A992494A96C1}"/>
            </c:ext>
          </c:extLst>
        </c:ser>
        <c:dLbls>
          <c:showLegendKey val="0"/>
          <c:showVal val="0"/>
          <c:showCatName val="0"/>
          <c:showSerName val="0"/>
          <c:showPercent val="0"/>
          <c:showBubbleSize val="0"/>
        </c:dLbls>
        <c:marker val="1"/>
        <c:smooth val="0"/>
        <c:axId val="457972639"/>
        <c:axId val="759998799"/>
      </c:lineChart>
      <c:catAx>
        <c:axId val="457972639"/>
        <c:scaling>
          <c:orientation val="minMax"/>
        </c:scaling>
        <c:delete val="1"/>
        <c:axPos val="b"/>
        <c:majorGridlines>
          <c:spPr>
            <a:ln w="9525" cap="flat" cmpd="sng" algn="ctr">
              <a:solidFill>
                <a:srgbClr val="37E08B">
                  <a:alpha val="20000"/>
                </a:srgbClr>
              </a:solidFill>
              <a:round/>
            </a:ln>
            <a:effectLst/>
          </c:spPr>
        </c:majorGridlines>
        <c:numFmt formatCode="General" sourceLinked="1"/>
        <c:majorTickMark val="none"/>
        <c:minorTickMark val="none"/>
        <c:tickLblPos val="nextTo"/>
        <c:crossAx val="759998799"/>
        <c:crosses val="autoZero"/>
        <c:auto val="1"/>
        <c:lblAlgn val="ctr"/>
        <c:lblOffset val="100"/>
        <c:noMultiLvlLbl val="0"/>
      </c:catAx>
      <c:valAx>
        <c:axId val="759998799"/>
        <c:scaling>
          <c:orientation val="minMax"/>
        </c:scaling>
        <c:delete val="0"/>
        <c:axPos val="l"/>
        <c:majorGridlines>
          <c:spPr>
            <a:ln w="9525" cap="flat" cmpd="sng" algn="ctr">
              <a:solidFill>
                <a:srgbClr val="37E08B">
                  <a:alpha val="20000"/>
                </a:srgb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37E08B"/>
                </a:solidFill>
                <a:latin typeface="+mn-lt"/>
                <a:ea typeface="+mn-ea"/>
                <a:cs typeface="+mn-cs"/>
              </a:defRPr>
            </a:pPr>
            <a:endParaRPr lang="en-US"/>
          </a:p>
        </c:txPr>
        <c:crossAx val="457972639"/>
        <c:crosses val="autoZero"/>
        <c:crossBetween val="between"/>
      </c:valAx>
      <c:spPr>
        <a:noFill/>
        <a:ln>
          <a:solidFill>
            <a:schemeClr val="bg2">
              <a:lumMod val="90000"/>
              <a:alpha val="0"/>
            </a:schemeClr>
          </a:solidFill>
        </a:ln>
        <a:effectLst/>
      </c:spPr>
    </c:plotArea>
    <c:legend>
      <c:legendPos val="b"/>
      <c:layout>
        <c:manualLayout>
          <c:xMode val="edge"/>
          <c:yMode val="edge"/>
          <c:x val="1.9863862361152958E-2"/>
          <c:y val="0.89310167702703225"/>
          <c:w val="0.89999994304976483"/>
          <c:h val="0.10689832297296772"/>
        </c:manualLayout>
      </c:layout>
      <c:overlay val="0"/>
      <c:spPr>
        <a:noFill/>
        <a:ln>
          <a:noFill/>
        </a:ln>
        <a:effectLst/>
      </c:spPr>
      <c:txPr>
        <a:bodyPr rot="0" spcFirstLastPara="1" vertOverflow="ellipsis" vert="horz" wrap="square" anchor="ctr" anchorCtr="1"/>
        <a:lstStyle/>
        <a:p>
          <a:pPr>
            <a:defRPr sz="1000" b="0" i="0" u="none" strike="noStrike" kern="1200" baseline="0">
              <a:solidFill>
                <a:srgbClr val="37E08B"/>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0539461465291672E-2"/>
          <c:y val="3.734054749442188E-2"/>
          <c:w val="0.84436826722609504"/>
          <c:h val="0.84501214068378738"/>
        </c:manualLayout>
      </c:layout>
      <c:lineChart>
        <c:grouping val="standard"/>
        <c:varyColors val="0"/>
        <c:ser>
          <c:idx val="0"/>
          <c:order val="0"/>
          <c:tx>
            <c:strRef>
              <c:f>Sheet1!$B$1</c:f>
              <c:strCache>
                <c:ptCount val="1"/>
                <c:pt idx="0">
                  <c:v>Series 1</c:v>
                </c:pt>
              </c:strCache>
            </c:strRef>
          </c:tx>
          <c:spPr>
            <a:ln w="19050" cap="sq">
              <a:solidFill>
                <a:srgbClr val="37E08B"/>
              </a:solidFill>
              <a:round/>
            </a:ln>
            <a:effectLst/>
          </c:spPr>
          <c:marker>
            <c:symbol val="circle"/>
            <c:size val="5"/>
            <c:spPr>
              <a:solidFill>
                <a:schemeClr val="accent1"/>
              </a:solidFill>
              <a:ln w="127000">
                <a:solidFill>
                  <a:srgbClr val="37E08B"/>
                </a:solidFill>
              </a:ln>
              <a:effectLst/>
            </c:spPr>
          </c:marker>
          <c:cat>
            <c:strRef>
              <c:f>Sheet1!$A$2:$A$10</c:f>
              <c:strCache>
                <c:ptCount val="9"/>
                <c:pt idx="0">
                  <c:v>Category 1</c:v>
                </c:pt>
                <c:pt idx="1">
                  <c:v>Category 2</c:v>
                </c:pt>
                <c:pt idx="2">
                  <c:v>Category 3</c:v>
                </c:pt>
                <c:pt idx="3">
                  <c:v>Category 4</c:v>
                </c:pt>
                <c:pt idx="4">
                  <c:v>Category 5</c:v>
                </c:pt>
                <c:pt idx="5">
                  <c:v>Category 6</c:v>
                </c:pt>
                <c:pt idx="6">
                  <c:v>Category 6</c:v>
                </c:pt>
                <c:pt idx="7">
                  <c:v>Category 6</c:v>
                </c:pt>
                <c:pt idx="8">
                  <c:v>Category 6</c:v>
                </c:pt>
              </c:strCache>
            </c:strRef>
          </c:cat>
          <c:val>
            <c:numRef>
              <c:f>Sheet1!$B$2:$B$10</c:f>
              <c:numCache>
                <c:formatCode>General</c:formatCode>
                <c:ptCount val="9"/>
                <c:pt idx="0">
                  <c:v>4.3</c:v>
                </c:pt>
                <c:pt idx="1">
                  <c:v>2.5</c:v>
                </c:pt>
                <c:pt idx="2">
                  <c:v>3.5</c:v>
                </c:pt>
                <c:pt idx="3">
                  <c:v>4.5</c:v>
                </c:pt>
                <c:pt idx="4">
                  <c:v>5</c:v>
                </c:pt>
                <c:pt idx="5">
                  <c:v>4</c:v>
                </c:pt>
                <c:pt idx="6">
                  <c:v>5</c:v>
                </c:pt>
                <c:pt idx="7">
                  <c:v>7</c:v>
                </c:pt>
                <c:pt idx="8">
                  <c:v>4</c:v>
                </c:pt>
              </c:numCache>
            </c:numRef>
          </c:val>
          <c:smooth val="0"/>
          <c:extLst>
            <c:ext xmlns:c16="http://schemas.microsoft.com/office/drawing/2014/chart" uri="{C3380CC4-5D6E-409C-BE32-E72D297353CC}">
              <c16:uniqueId val="{00000000-AB2E-4E01-ACA6-9313C84E7C22}"/>
            </c:ext>
          </c:extLst>
        </c:ser>
        <c:ser>
          <c:idx val="1"/>
          <c:order val="1"/>
          <c:tx>
            <c:strRef>
              <c:f>Sheet1!$C$1</c:f>
              <c:strCache>
                <c:ptCount val="1"/>
                <c:pt idx="0">
                  <c:v>Series 2</c:v>
                </c:pt>
              </c:strCache>
            </c:strRef>
          </c:tx>
          <c:spPr>
            <a:ln w="22225" cap="rnd">
              <a:solidFill>
                <a:srgbClr val="FF4E95"/>
              </a:solidFill>
              <a:round/>
            </a:ln>
            <a:effectLst/>
          </c:spPr>
          <c:marker>
            <c:symbol val="circle"/>
            <c:size val="5"/>
            <c:spPr>
              <a:solidFill>
                <a:schemeClr val="accent2"/>
              </a:solidFill>
              <a:ln w="127000">
                <a:solidFill>
                  <a:srgbClr val="FF4E95"/>
                </a:solidFill>
              </a:ln>
              <a:effectLst/>
            </c:spPr>
          </c:marker>
          <c:cat>
            <c:strRef>
              <c:f>Sheet1!$A$2:$A$10</c:f>
              <c:strCache>
                <c:ptCount val="9"/>
                <c:pt idx="0">
                  <c:v>Category 1</c:v>
                </c:pt>
                <c:pt idx="1">
                  <c:v>Category 2</c:v>
                </c:pt>
                <c:pt idx="2">
                  <c:v>Category 3</c:v>
                </c:pt>
                <c:pt idx="3">
                  <c:v>Category 4</c:v>
                </c:pt>
                <c:pt idx="4">
                  <c:v>Category 5</c:v>
                </c:pt>
                <c:pt idx="5">
                  <c:v>Category 6</c:v>
                </c:pt>
                <c:pt idx="6">
                  <c:v>Category 6</c:v>
                </c:pt>
                <c:pt idx="7">
                  <c:v>Category 6</c:v>
                </c:pt>
                <c:pt idx="8">
                  <c:v>Category 6</c:v>
                </c:pt>
              </c:strCache>
            </c:strRef>
          </c:cat>
          <c:val>
            <c:numRef>
              <c:f>Sheet1!$C$2:$C$10</c:f>
              <c:numCache>
                <c:formatCode>General</c:formatCode>
                <c:ptCount val="9"/>
                <c:pt idx="0">
                  <c:v>2.4</c:v>
                </c:pt>
                <c:pt idx="1">
                  <c:v>4.4000000000000004</c:v>
                </c:pt>
                <c:pt idx="2">
                  <c:v>1.8</c:v>
                </c:pt>
                <c:pt idx="3">
                  <c:v>2.8</c:v>
                </c:pt>
                <c:pt idx="4">
                  <c:v>5</c:v>
                </c:pt>
                <c:pt idx="5">
                  <c:v>3</c:v>
                </c:pt>
                <c:pt idx="6">
                  <c:v>4</c:v>
                </c:pt>
                <c:pt idx="7">
                  <c:v>3</c:v>
                </c:pt>
                <c:pt idx="8">
                  <c:v>3</c:v>
                </c:pt>
              </c:numCache>
            </c:numRef>
          </c:val>
          <c:smooth val="0"/>
          <c:extLst>
            <c:ext xmlns:c16="http://schemas.microsoft.com/office/drawing/2014/chart" uri="{C3380CC4-5D6E-409C-BE32-E72D297353CC}">
              <c16:uniqueId val="{00000001-AB2E-4E01-ACA6-9313C84E7C22}"/>
            </c:ext>
          </c:extLst>
        </c:ser>
        <c:ser>
          <c:idx val="2"/>
          <c:order val="2"/>
          <c:tx>
            <c:strRef>
              <c:f>Sheet1!$D$1</c:f>
              <c:strCache>
                <c:ptCount val="1"/>
                <c:pt idx="0">
                  <c:v>Series 3</c:v>
                </c:pt>
              </c:strCache>
            </c:strRef>
          </c:tx>
          <c:spPr>
            <a:ln w="22225" cap="rnd">
              <a:solidFill>
                <a:srgbClr val="06D6FF"/>
              </a:solidFill>
              <a:round/>
            </a:ln>
            <a:effectLst/>
          </c:spPr>
          <c:marker>
            <c:symbol val="circle"/>
            <c:size val="5"/>
            <c:spPr>
              <a:solidFill>
                <a:schemeClr val="accent3"/>
              </a:solidFill>
              <a:ln w="127000">
                <a:solidFill>
                  <a:srgbClr val="06D6FF"/>
                </a:solidFill>
              </a:ln>
              <a:effectLst/>
            </c:spPr>
          </c:marker>
          <c:cat>
            <c:strRef>
              <c:f>Sheet1!$A$2:$A$10</c:f>
              <c:strCache>
                <c:ptCount val="9"/>
                <c:pt idx="0">
                  <c:v>Category 1</c:v>
                </c:pt>
                <c:pt idx="1">
                  <c:v>Category 2</c:v>
                </c:pt>
                <c:pt idx="2">
                  <c:v>Category 3</c:v>
                </c:pt>
                <c:pt idx="3">
                  <c:v>Category 4</c:v>
                </c:pt>
                <c:pt idx="4">
                  <c:v>Category 5</c:v>
                </c:pt>
                <c:pt idx="5">
                  <c:v>Category 6</c:v>
                </c:pt>
                <c:pt idx="6">
                  <c:v>Category 6</c:v>
                </c:pt>
                <c:pt idx="7">
                  <c:v>Category 6</c:v>
                </c:pt>
                <c:pt idx="8">
                  <c:v>Category 6</c:v>
                </c:pt>
              </c:strCache>
            </c:strRef>
          </c:cat>
          <c:val>
            <c:numRef>
              <c:f>Sheet1!$D$2:$D$10</c:f>
              <c:numCache>
                <c:formatCode>General</c:formatCode>
                <c:ptCount val="9"/>
                <c:pt idx="0">
                  <c:v>2</c:v>
                </c:pt>
                <c:pt idx="1">
                  <c:v>2</c:v>
                </c:pt>
                <c:pt idx="2">
                  <c:v>3</c:v>
                </c:pt>
                <c:pt idx="3">
                  <c:v>5</c:v>
                </c:pt>
                <c:pt idx="4">
                  <c:v>6</c:v>
                </c:pt>
                <c:pt idx="5">
                  <c:v>5</c:v>
                </c:pt>
                <c:pt idx="6">
                  <c:v>6</c:v>
                </c:pt>
                <c:pt idx="7">
                  <c:v>2</c:v>
                </c:pt>
                <c:pt idx="8">
                  <c:v>1</c:v>
                </c:pt>
              </c:numCache>
            </c:numRef>
          </c:val>
          <c:smooth val="0"/>
          <c:extLst>
            <c:ext xmlns:c16="http://schemas.microsoft.com/office/drawing/2014/chart" uri="{C3380CC4-5D6E-409C-BE32-E72D297353CC}">
              <c16:uniqueId val="{00000002-AB2E-4E01-ACA6-9313C84E7C22}"/>
            </c:ext>
          </c:extLst>
        </c:ser>
        <c:dLbls>
          <c:showLegendKey val="0"/>
          <c:showVal val="0"/>
          <c:showCatName val="0"/>
          <c:showSerName val="0"/>
          <c:showPercent val="0"/>
          <c:showBubbleSize val="0"/>
        </c:dLbls>
        <c:marker val="1"/>
        <c:smooth val="0"/>
        <c:axId val="457972639"/>
        <c:axId val="759998799"/>
      </c:lineChart>
      <c:catAx>
        <c:axId val="457972639"/>
        <c:scaling>
          <c:orientation val="minMax"/>
        </c:scaling>
        <c:delete val="1"/>
        <c:axPos val="b"/>
        <c:majorGridlines>
          <c:spPr>
            <a:ln w="9525" cap="flat" cmpd="sng" algn="ctr">
              <a:solidFill>
                <a:srgbClr val="37E08B">
                  <a:alpha val="20000"/>
                </a:srgbClr>
              </a:solidFill>
              <a:round/>
            </a:ln>
            <a:effectLst/>
          </c:spPr>
        </c:majorGridlines>
        <c:numFmt formatCode="General" sourceLinked="1"/>
        <c:majorTickMark val="none"/>
        <c:minorTickMark val="none"/>
        <c:tickLblPos val="nextTo"/>
        <c:crossAx val="759998799"/>
        <c:crosses val="autoZero"/>
        <c:auto val="1"/>
        <c:lblAlgn val="ctr"/>
        <c:lblOffset val="100"/>
        <c:noMultiLvlLbl val="0"/>
      </c:catAx>
      <c:valAx>
        <c:axId val="759998799"/>
        <c:scaling>
          <c:orientation val="minMax"/>
        </c:scaling>
        <c:delete val="0"/>
        <c:axPos val="l"/>
        <c:majorGridlines>
          <c:spPr>
            <a:ln w="9525" cap="flat" cmpd="sng" algn="ctr">
              <a:solidFill>
                <a:srgbClr val="37E08B">
                  <a:alpha val="20000"/>
                </a:srgb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37E08B"/>
                </a:solidFill>
                <a:latin typeface="+mn-lt"/>
                <a:ea typeface="+mn-ea"/>
                <a:cs typeface="+mn-cs"/>
              </a:defRPr>
            </a:pPr>
            <a:endParaRPr lang="en-US"/>
          </a:p>
        </c:txPr>
        <c:crossAx val="45797263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rgbClr val="37E08B"/>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1"/>
          <c:h val="1"/>
        </c:manualLayout>
      </c:layout>
      <c:barChart>
        <c:barDir val="bar"/>
        <c:grouping val="percentStacked"/>
        <c:varyColors val="0"/>
        <c:ser>
          <c:idx val="0"/>
          <c:order val="0"/>
          <c:tx>
            <c:strRef>
              <c:f>Sheet1!$B$1</c:f>
              <c:strCache>
                <c:ptCount val="1"/>
                <c:pt idx="0">
                  <c:v>Series 1</c:v>
                </c:pt>
              </c:strCache>
            </c:strRef>
          </c:tx>
          <c:spPr>
            <a:solidFill>
              <a:schemeClr val="accent6">
                <a:alpha val="60000"/>
              </a:schemeClr>
            </a:solidFill>
            <a:ln>
              <a:noFill/>
            </a:ln>
            <a:effectLst/>
          </c:spPr>
          <c:invertIfNegative val="0"/>
          <c:dPt>
            <c:idx val="0"/>
            <c:invertIfNegative val="0"/>
            <c:bubble3D val="0"/>
            <c:spPr>
              <a:solidFill>
                <a:schemeClr val="accent6">
                  <a:alpha val="60000"/>
                </a:schemeClr>
              </a:solidFill>
              <a:ln>
                <a:noFill/>
              </a:ln>
              <a:effectLst/>
            </c:spPr>
            <c:extLst>
              <c:ext xmlns:c16="http://schemas.microsoft.com/office/drawing/2014/chart" uri="{C3380CC4-5D6E-409C-BE32-E72D297353CC}">
                <c16:uniqueId val="{00000001-75C5-4362-9CE6-1688B4E9114B}"/>
              </c:ext>
            </c:extLst>
          </c:dPt>
          <c:cat>
            <c:strRef>
              <c:f>Sheet1!$A$2</c:f>
              <c:strCache>
                <c:ptCount val="1"/>
                <c:pt idx="0">
                  <c:v>Category 1</c:v>
                </c:pt>
              </c:strCache>
            </c:strRef>
          </c:cat>
          <c:val>
            <c:numRef>
              <c:f>Sheet1!$B$2</c:f>
              <c:numCache>
                <c:formatCode>General</c:formatCode>
                <c:ptCount val="1"/>
                <c:pt idx="0">
                  <c:v>1</c:v>
                </c:pt>
              </c:numCache>
            </c:numRef>
          </c:val>
          <c:extLst>
            <c:ext xmlns:c16="http://schemas.microsoft.com/office/drawing/2014/chart" uri="{C3380CC4-5D6E-409C-BE32-E72D297353CC}">
              <c16:uniqueId val="{00000002-75C5-4362-9CE6-1688B4E9114B}"/>
            </c:ext>
          </c:extLst>
        </c:ser>
        <c:ser>
          <c:idx val="1"/>
          <c:order val="1"/>
          <c:tx>
            <c:strRef>
              <c:f>Sheet1!$C$1</c:f>
              <c:strCache>
                <c:ptCount val="1"/>
                <c:pt idx="0">
                  <c:v>Series 2</c:v>
                </c:pt>
              </c:strCache>
            </c:strRef>
          </c:tx>
          <c:spPr>
            <a:solidFill>
              <a:srgbClr val="FF4E95"/>
            </a:solidFill>
            <a:ln>
              <a:noFill/>
            </a:ln>
            <a:effectLst/>
          </c:spPr>
          <c:invertIfNegative val="0"/>
          <c:cat>
            <c:strRef>
              <c:f>Sheet1!$A$2</c:f>
              <c:strCache>
                <c:ptCount val="1"/>
                <c:pt idx="0">
                  <c:v>Category 1</c:v>
                </c:pt>
              </c:strCache>
            </c:strRef>
          </c:cat>
          <c:val>
            <c:numRef>
              <c:f>Sheet1!$C$2</c:f>
              <c:numCache>
                <c:formatCode>General</c:formatCode>
                <c:ptCount val="1"/>
                <c:pt idx="0">
                  <c:v>9</c:v>
                </c:pt>
              </c:numCache>
            </c:numRef>
          </c:val>
          <c:extLst>
            <c:ext xmlns:c16="http://schemas.microsoft.com/office/drawing/2014/chart" uri="{C3380CC4-5D6E-409C-BE32-E72D297353CC}">
              <c16:uniqueId val="{00000003-75C5-4362-9CE6-1688B4E9114B}"/>
            </c:ext>
          </c:extLst>
        </c:ser>
        <c:dLbls>
          <c:showLegendKey val="0"/>
          <c:showVal val="0"/>
          <c:showCatName val="0"/>
          <c:showSerName val="0"/>
          <c:showPercent val="0"/>
          <c:showBubbleSize val="0"/>
        </c:dLbls>
        <c:gapWidth val="0"/>
        <c:overlap val="100"/>
        <c:axId val="166983839"/>
        <c:axId val="1697490208"/>
      </c:barChart>
      <c:catAx>
        <c:axId val="166983839"/>
        <c:scaling>
          <c:orientation val="minMax"/>
        </c:scaling>
        <c:delete val="1"/>
        <c:axPos val="l"/>
        <c:numFmt formatCode="General" sourceLinked="1"/>
        <c:majorTickMark val="none"/>
        <c:minorTickMark val="none"/>
        <c:tickLblPos val="nextTo"/>
        <c:crossAx val="1697490208"/>
        <c:crosses val="autoZero"/>
        <c:auto val="1"/>
        <c:lblAlgn val="ctr"/>
        <c:lblOffset val="100"/>
        <c:noMultiLvlLbl val="0"/>
      </c:catAx>
      <c:valAx>
        <c:axId val="1697490208"/>
        <c:scaling>
          <c:orientation val="minMax"/>
        </c:scaling>
        <c:delete val="1"/>
        <c:axPos val="b"/>
        <c:numFmt formatCode="0%" sourceLinked="1"/>
        <c:majorTickMark val="none"/>
        <c:minorTickMark val="none"/>
        <c:tickLblPos val="nextTo"/>
        <c:crossAx val="16698383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4E95"/>
    </a:solid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1"/>
          <c:h val="1"/>
        </c:manualLayout>
      </c:layout>
      <c:barChart>
        <c:barDir val="bar"/>
        <c:grouping val="percentStacked"/>
        <c:varyColors val="0"/>
        <c:ser>
          <c:idx val="0"/>
          <c:order val="0"/>
          <c:tx>
            <c:strRef>
              <c:f>Sheet1!$B$1</c:f>
              <c:strCache>
                <c:ptCount val="1"/>
                <c:pt idx="0">
                  <c:v>Series 1</c:v>
                </c:pt>
              </c:strCache>
            </c:strRef>
          </c:tx>
          <c:spPr>
            <a:solidFill>
              <a:schemeClr val="bg1">
                <a:lumMod val="50000"/>
                <a:alpha val="60000"/>
              </a:schemeClr>
            </a:solidFill>
            <a:ln>
              <a:noFill/>
            </a:ln>
            <a:effectLst/>
          </c:spPr>
          <c:invertIfNegative val="0"/>
          <c:dPt>
            <c:idx val="0"/>
            <c:invertIfNegative val="0"/>
            <c:bubble3D val="0"/>
            <c:spPr>
              <a:solidFill>
                <a:schemeClr val="bg1">
                  <a:lumMod val="50000"/>
                  <a:alpha val="60000"/>
                </a:schemeClr>
              </a:solidFill>
              <a:ln>
                <a:noFill/>
              </a:ln>
              <a:effectLst/>
            </c:spPr>
            <c:extLst>
              <c:ext xmlns:c16="http://schemas.microsoft.com/office/drawing/2014/chart" uri="{C3380CC4-5D6E-409C-BE32-E72D297353CC}">
                <c16:uniqueId val="{00000001-8B8F-4B3D-B274-B1D83F0DBFCB}"/>
              </c:ext>
            </c:extLst>
          </c:dPt>
          <c:cat>
            <c:strRef>
              <c:f>Sheet1!$A$2</c:f>
              <c:strCache>
                <c:ptCount val="1"/>
                <c:pt idx="0">
                  <c:v>Category 1</c:v>
                </c:pt>
              </c:strCache>
            </c:strRef>
          </c:cat>
          <c:val>
            <c:numRef>
              <c:f>Sheet1!$B$2</c:f>
              <c:numCache>
                <c:formatCode>General</c:formatCode>
                <c:ptCount val="1"/>
                <c:pt idx="0">
                  <c:v>2.5</c:v>
                </c:pt>
              </c:numCache>
            </c:numRef>
          </c:val>
          <c:extLst>
            <c:ext xmlns:c16="http://schemas.microsoft.com/office/drawing/2014/chart" uri="{C3380CC4-5D6E-409C-BE32-E72D297353CC}">
              <c16:uniqueId val="{00000002-8B8F-4B3D-B274-B1D83F0DBFCB}"/>
            </c:ext>
          </c:extLst>
        </c:ser>
        <c:ser>
          <c:idx val="1"/>
          <c:order val="1"/>
          <c:tx>
            <c:strRef>
              <c:f>Sheet1!$C$1</c:f>
              <c:strCache>
                <c:ptCount val="1"/>
                <c:pt idx="0">
                  <c:v>Series 2</c:v>
                </c:pt>
              </c:strCache>
            </c:strRef>
          </c:tx>
          <c:spPr>
            <a:solidFill>
              <a:schemeClr val="accent3"/>
            </a:solidFill>
            <a:ln>
              <a:noFill/>
            </a:ln>
            <a:effectLst/>
          </c:spPr>
          <c:invertIfNegative val="0"/>
          <c:dPt>
            <c:idx val="0"/>
            <c:invertIfNegative val="0"/>
            <c:bubble3D val="0"/>
            <c:spPr>
              <a:solidFill>
                <a:schemeClr val="accent3"/>
              </a:solidFill>
              <a:ln>
                <a:noFill/>
              </a:ln>
              <a:effectLst/>
            </c:spPr>
            <c:extLst>
              <c:ext xmlns:c16="http://schemas.microsoft.com/office/drawing/2014/chart" uri="{C3380CC4-5D6E-409C-BE32-E72D297353CC}">
                <c16:uniqueId val="{00000004-8B8F-4B3D-B274-B1D83F0DBFCB}"/>
              </c:ext>
            </c:extLst>
          </c:dPt>
          <c:cat>
            <c:strRef>
              <c:f>Sheet1!$A$2</c:f>
              <c:strCache>
                <c:ptCount val="1"/>
                <c:pt idx="0">
                  <c:v>Category 1</c:v>
                </c:pt>
              </c:strCache>
            </c:strRef>
          </c:cat>
          <c:val>
            <c:numRef>
              <c:f>Sheet1!$C$2</c:f>
              <c:numCache>
                <c:formatCode>General</c:formatCode>
                <c:ptCount val="1"/>
                <c:pt idx="0">
                  <c:v>7.5</c:v>
                </c:pt>
              </c:numCache>
            </c:numRef>
          </c:val>
          <c:extLst>
            <c:ext xmlns:c16="http://schemas.microsoft.com/office/drawing/2014/chart" uri="{C3380CC4-5D6E-409C-BE32-E72D297353CC}">
              <c16:uniqueId val="{00000005-8B8F-4B3D-B274-B1D83F0DBFCB}"/>
            </c:ext>
          </c:extLst>
        </c:ser>
        <c:dLbls>
          <c:showLegendKey val="0"/>
          <c:showVal val="0"/>
          <c:showCatName val="0"/>
          <c:showSerName val="0"/>
          <c:showPercent val="0"/>
          <c:showBubbleSize val="0"/>
        </c:dLbls>
        <c:gapWidth val="0"/>
        <c:overlap val="100"/>
        <c:axId val="166983839"/>
        <c:axId val="1697490208"/>
      </c:barChart>
      <c:catAx>
        <c:axId val="166983839"/>
        <c:scaling>
          <c:orientation val="minMax"/>
        </c:scaling>
        <c:delete val="1"/>
        <c:axPos val="l"/>
        <c:numFmt formatCode="General" sourceLinked="1"/>
        <c:majorTickMark val="none"/>
        <c:minorTickMark val="none"/>
        <c:tickLblPos val="nextTo"/>
        <c:crossAx val="1697490208"/>
        <c:crosses val="autoZero"/>
        <c:auto val="1"/>
        <c:lblAlgn val="ctr"/>
        <c:lblOffset val="100"/>
        <c:noMultiLvlLbl val="0"/>
      </c:catAx>
      <c:valAx>
        <c:axId val="1697490208"/>
        <c:scaling>
          <c:orientation val="minMax"/>
        </c:scaling>
        <c:delete val="1"/>
        <c:axPos val="b"/>
        <c:numFmt formatCode="0%" sourceLinked="1"/>
        <c:majorTickMark val="none"/>
        <c:minorTickMark val="none"/>
        <c:tickLblPos val="nextTo"/>
        <c:crossAx val="16698383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128"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13.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14.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15.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1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128"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128"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CF0EDF5-73DA-431C-AAE2-6784A1A4307E}"/>
              </a:ext>
            </a:extLst>
          </p:cNvPr>
          <p:cNvSpPr txBox="1"/>
          <p:nvPr userDrawn="1"/>
        </p:nvSpPr>
        <p:spPr>
          <a:xfrm>
            <a:off x="-265471" y="3429000"/>
            <a:ext cx="8590813" cy="4508927"/>
          </a:xfrm>
          <a:prstGeom prst="rect">
            <a:avLst/>
          </a:prstGeom>
          <a:noFill/>
        </p:spPr>
        <p:txBody>
          <a:bodyPr wrap="none" rtlCol="0">
            <a:spAutoFit/>
          </a:bodyPr>
          <a:lstStyle/>
          <a:p>
            <a:r>
              <a:rPr lang="en-US" sz="28700" b="1">
                <a:solidFill>
                  <a:schemeClr val="bg1">
                    <a:alpha val="2000"/>
                  </a:schemeClr>
                </a:solidFill>
                <a:latin typeface="Open Sans" panose="020B0606030504020204" pitchFamily="34" charset="0"/>
                <a:ea typeface="Open Sans" panose="020B0606030504020204" pitchFamily="34" charset="0"/>
                <a:cs typeface="Open Sans" panose="020B0606030504020204" pitchFamily="34" charset="0"/>
              </a:rPr>
              <a:t>2025</a:t>
            </a:r>
            <a:endParaRPr lang="en-ID" sz="28700" b="1">
              <a:solidFill>
                <a:schemeClr val="bg1">
                  <a:alpha val="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6260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1275003"/>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10.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9.sv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23.sv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svg"/><Relationship Id="rId7" Type="http://schemas.openxmlformats.org/officeDocument/2006/relationships/image" Target="../media/image29.svg"/><Relationship Id="rId2" Type="http://schemas.openxmlformats.org/officeDocument/2006/relationships/image" Target="../media/image24.png"/><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svg"/><Relationship Id="rId4" Type="http://schemas.openxmlformats.org/officeDocument/2006/relationships/image" Target="../media/image26.png"/><Relationship Id="rId9" Type="http://schemas.openxmlformats.org/officeDocument/2006/relationships/image" Target="../media/image31.sv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chart" Target="../charts/chart18.xml"/><Relationship Id="rId1" Type="http://schemas.openxmlformats.org/officeDocument/2006/relationships/slideLayout" Target="../slideLayouts/slideLayout1.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7.svg"/></Relationships>
</file>

<file path=ppt/slides/_rels/slide18.xml.rels><?xml version="1.0" encoding="UTF-8" standalone="yes"?>
<Relationships xmlns="http://schemas.openxmlformats.org/package/2006/relationships"><Relationship Id="rId8" Type="http://schemas.openxmlformats.org/officeDocument/2006/relationships/chart" Target="../charts/chart25.xml"/><Relationship Id="rId3" Type="http://schemas.openxmlformats.org/officeDocument/2006/relationships/chart" Target="../charts/chart20.xml"/><Relationship Id="rId7" Type="http://schemas.openxmlformats.org/officeDocument/2006/relationships/chart" Target="../charts/chart24.xml"/><Relationship Id="rId2" Type="http://schemas.openxmlformats.org/officeDocument/2006/relationships/chart" Target="../charts/chart19.xml"/><Relationship Id="rId1" Type="http://schemas.openxmlformats.org/officeDocument/2006/relationships/slideLayout" Target="../slideLayouts/slideLayout1.xml"/><Relationship Id="rId6" Type="http://schemas.openxmlformats.org/officeDocument/2006/relationships/chart" Target="../charts/chart23.xml"/><Relationship Id="rId5" Type="http://schemas.openxmlformats.org/officeDocument/2006/relationships/chart" Target="../charts/chart22.xml"/><Relationship Id="rId4" Type="http://schemas.openxmlformats.org/officeDocument/2006/relationships/chart" Target="../charts/chart21.xml"/><Relationship Id="rId9" Type="http://schemas.openxmlformats.org/officeDocument/2006/relationships/chart" Target="../charts/chart26.xml"/></Relationships>
</file>

<file path=ppt/slides/_rels/slide19.xml.rels><?xml version="1.0" encoding="UTF-8" standalone="yes"?>
<Relationships xmlns="http://schemas.openxmlformats.org/package/2006/relationships"><Relationship Id="rId3" Type="http://schemas.openxmlformats.org/officeDocument/2006/relationships/image" Target="../media/image33.svg"/><Relationship Id="rId7" Type="http://schemas.openxmlformats.org/officeDocument/2006/relationships/image" Target="../media/image37.svg"/><Relationship Id="rId2" Type="http://schemas.openxmlformats.org/officeDocument/2006/relationships/image" Target="../media/image32.png"/><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sv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chart" Target="../charts/chart27.xml"/><Relationship Id="rId1" Type="http://schemas.openxmlformats.org/officeDocument/2006/relationships/slideLayout" Target="../slideLayouts/slideLayout1.xml"/><Relationship Id="rId5" Type="http://schemas.openxmlformats.org/officeDocument/2006/relationships/chart" Target="../charts/chart30.xml"/><Relationship Id="rId4" Type="http://schemas.openxmlformats.org/officeDocument/2006/relationships/chart" Target="../charts/chart29.xml"/></Relationships>
</file>

<file path=ppt/slides/_rels/slide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chart" Target="../charts/chart7.xml"/><Relationship Id="rId1" Type="http://schemas.openxmlformats.org/officeDocument/2006/relationships/slideLayout" Target="../slideLayouts/slideLayout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microsoft.com/office/2007/relationships/hdphoto" Target="../media/hdphoto1.wdp"/><Relationship Id="rId7" Type="http://schemas.openxmlformats.org/officeDocument/2006/relationships/image" Target="../media/image11.sv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chart" Target="../charts/chart14.xml"/><Relationship Id="rId3" Type="http://schemas.openxmlformats.org/officeDocument/2006/relationships/chart" Target="../charts/chart9.xml"/><Relationship Id="rId7" Type="http://schemas.openxmlformats.org/officeDocument/2006/relationships/chart" Target="../charts/chart13.xml"/><Relationship Id="rId2" Type="http://schemas.openxmlformats.org/officeDocument/2006/relationships/chart" Target="../charts/chart8.xml"/><Relationship Id="rId1" Type="http://schemas.openxmlformats.org/officeDocument/2006/relationships/slideLayout" Target="../slideLayouts/slideLayout1.xml"/><Relationship Id="rId6" Type="http://schemas.openxmlformats.org/officeDocument/2006/relationships/chart" Target="../charts/chart12.xml"/><Relationship Id="rId5" Type="http://schemas.openxmlformats.org/officeDocument/2006/relationships/chart" Target="../charts/chart11.xml"/><Relationship Id="rId4" Type="http://schemas.openxmlformats.org/officeDocument/2006/relationships/chart" Target="../charts/chart10.xml"/><Relationship Id="rId9" Type="http://schemas.openxmlformats.org/officeDocument/2006/relationships/chart" Target="../charts/chart15.xml"/></Relationships>
</file>

<file path=ppt/slides/_rels/slide9.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 name="Chart 48">
            <a:extLst>
              <a:ext uri="{FF2B5EF4-FFF2-40B4-BE49-F238E27FC236}">
                <a16:creationId xmlns:a16="http://schemas.microsoft.com/office/drawing/2014/main" id="{97E6C8B8-F044-4B41-8D18-8332679E7BE6}"/>
              </a:ext>
            </a:extLst>
          </p:cNvPr>
          <p:cNvGraphicFramePr/>
          <p:nvPr>
            <p:extLst>
              <p:ext uri="{D42A27DB-BD31-4B8C-83A1-F6EECF244321}">
                <p14:modId xmlns:p14="http://schemas.microsoft.com/office/powerpoint/2010/main" val="707488886"/>
              </p:ext>
            </p:extLst>
          </p:nvPr>
        </p:nvGraphicFramePr>
        <p:xfrm>
          <a:off x="8255618" y="2422037"/>
          <a:ext cx="3043352" cy="2013926"/>
        </p:xfrm>
        <a:graphic>
          <a:graphicData uri="http://schemas.openxmlformats.org/drawingml/2006/chart">
            <c:chart xmlns:c="http://schemas.openxmlformats.org/drawingml/2006/chart" xmlns:r="http://schemas.openxmlformats.org/officeDocument/2006/relationships" r:id="rId2"/>
          </a:graphicData>
        </a:graphic>
      </p:graphicFrame>
      <p:sp>
        <p:nvSpPr>
          <p:cNvPr id="39" name="Rectangle: Rounded Corners 38">
            <a:extLst>
              <a:ext uri="{FF2B5EF4-FFF2-40B4-BE49-F238E27FC236}">
                <a16:creationId xmlns:a16="http://schemas.microsoft.com/office/drawing/2014/main" id="{4A72A883-AFA1-4B08-B9F7-1C5B390F8D53}"/>
              </a:ext>
            </a:extLst>
          </p:cNvPr>
          <p:cNvSpPr/>
          <p:nvPr/>
        </p:nvSpPr>
        <p:spPr>
          <a:xfrm>
            <a:off x="830049" y="4797968"/>
            <a:ext cx="3153381" cy="1042786"/>
          </a:xfrm>
          <a:prstGeom prst="roundRect">
            <a:avLst>
              <a:gd name="adj" fmla="val 17341"/>
            </a:avLst>
          </a:prstGeom>
          <a:solidFill>
            <a:schemeClr val="bg1">
              <a:lumMod val="95000"/>
              <a:alpha val="8000"/>
            </a:schemeClr>
          </a:solidFill>
          <a:ln w="19050">
            <a:solidFill>
              <a:schemeClr val="bg1">
                <a:lumMod val="50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extBox 43">
            <a:extLst>
              <a:ext uri="{FF2B5EF4-FFF2-40B4-BE49-F238E27FC236}">
                <a16:creationId xmlns:a16="http://schemas.microsoft.com/office/drawing/2014/main" id="{537A58C3-B6C3-4770-84E0-C84EB650534C}"/>
              </a:ext>
            </a:extLst>
          </p:cNvPr>
          <p:cNvSpPr txBox="1"/>
          <p:nvPr/>
        </p:nvSpPr>
        <p:spPr>
          <a:xfrm>
            <a:off x="1820681" y="4955837"/>
            <a:ext cx="1172116" cy="338554"/>
          </a:xfrm>
          <a:prstGeom prst="rect">
            <a:avLst/>
          </a:prstGeom>
          <a:noFill/>
        </p:spPr>
        <p:txBody>
          <a:bodyPr wrap="none" rtlCol="0">
            <a:spAutoFit/>
          </a:bodyPr>
          <a:lstStyle/>
          <a:p>
            <a:pPr algn="ctr"/>
            <a:r>
              <a:rPr lang="en-US" sz="1600">
                <a:solidFill>
                  <a:srgbClr val="37E08B"/>
                </a:solidFill>
                <a:latin typeface="Raleway SemiBold" pitchFamily="2" charset="0"/>
              </a:rPr>
              <a:t>Sells 2023</a:t>
            </a:r>
            <a:endParaRPr lang="en-ID" sz="1600">
              <a:solidFill>
                <a:srgbClr val="37E08B"/>
              </a:solidFill>
              <a:latin typeface="Raleway SemiBold" pitchFamily="2" charset="0"/>
            </a:endParaRPr>
          </a:p>
        </p:txBody>
      </p:sp>
      <p:sp>
        <p:nvSpPr>
          <p:cNvPr id="47" name="TextBox 46">
            <a:extLst>
              <a:ext uri="{FF2B5EF4-FFF2-40B4-BE49-F238E27FC236}">
                <a16:creationId xmlns:a16="http://schemas.microsoft.com/office/drawing/2014/main" id="{B323187F-6919-468F-B5E7-983C083F5698}"/>
              </a:ext>
            </a:extLst>
          </p:cNvPr>
          <p:cNvSpPr txBox="1"/>
          <p:nvPr/>
        </p:nvSpPr>
        <p:spPr>
          <a:xfrm>
            <a:off x="904288" y="5293159"/>
            <a:ext cx="3004902" cy="430887"/>
          </a:xfrm>
          <a:prstGeom prst="rect">
            <a:avLst/>
          </a:prstGeom>
          <a:noFill/>
        </p:spPr>
        <p:txBody>
          <a:bodyPr wrap="square" rtlCol="0">
            <a:spAutoFit/>
          </a:bodyPr>
          <a:lstStyle/>
          <a:p>
            <a:pPr algn="ctr"/>
            <a:r>
              <a:rPr lang="en-ID" sz="11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a:t>
            </a:r>
          </a:p>
        </p:txBody>
      </p:sp>
      <p:sp>
        <p:nvSpPr>
          <p:cNvPr id="54" name="Rectangle: Rounded Corners 53">
            <a:extLst>
              <a:ext uri="{FF2B5EF4-FFF2-40B4-BE49-F238E27FC236}">
                <a16:creationId xmlns:a16="http://schemas.microsoft.com/office/drawing/2014/main" id="{5AE2FEFB-546B-470C-A2D9-755581EFC6A7}"/>
              </a:ext>
            </a:extLst>
          </p:cNvPr>
          <p:cNvSpPr/>
          <p:nvPr/>
        </p:nvSpPr>
        <p:spPr>
          <a:xfrm>
            <a:off x="4517400" y="4797968"/>
            <a:ext cx="3153381" cy="1042786"/>
          </a:xfrm>
          <a:prstGeom prst="roundRect">
            <a:avLst>
              <a:gd name="adj" fmla="val 17341"/>
            </a:avLst>
          </a:prstGeom>
          <a:solidFill>
            <a:schemeClr val="bg1">
              <a:lumMod val="95000"/>
              <a:alpha val="8000"/>
            </a:schemeClr>
          </a:solidFill>
          <a:ln w="19050">
            <a:solidFill>
              <a:schemeClr val="bg1">
                <a:lumMod val="50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TextBox 54">
            <a:extLst>
              <a:ext uri="{FF2B5EF4-FFF2-40B4-BE49-F238E27FC236}">
                <a16:creationId xmlns:a16="http://schemas.microsoft.com/office/drawing/2014/main" id="{4A1EFD37-D12B-4E78-9776-53613727C00B}"/>
              </a:ext>
            </a:extLst>
          </p:cNvPr>
          <p:cNvSpPr txBox="1"/>
          <p:nvPr/>
        </p:nvSpPr>
        <p:spPr>
          <a:xfrm>
            <a:off x="5291627" y="4955837"/>
            <a:ext cx="1604927" cy="338554"/>
          </a:xfrm>
          <a:prstGeom prst="rect">
            <a:avLst/>
          </a:prstGeom>
          <a:noFill/>
        </p:spPr>
        <p:txBody>
          <a:bodyPr wrap="none" rtlCol="0">
            <a:spAutoFit/>
          </a:bodyPr>
          <a:lstStyle/>
          <a:p>
            <a:r>
              <a:rPr lang="en-US" sz="1600">
                <a:solidFill>
                  <a:srgbClr val="06D6FF"/>
                </a:solidFill>
                <a:latin typeface="Raleway SemiBold" pitchFamily="2" charset="0"/>
              </a:rPr>
              <a:t>Purchase 2023</a:t>
            </a:r>
            <a:endParaRPr lang="en-ID" sz="1600">
              <a:solidFill>
                <a:srgbClr val="06D6FF"/>
              </a:solidFill>
              <a:latin typeface="Raleway SemiBold" pitchFamily="2" charset="0"/>
            </a:endParaRPr>
          </a:p>
        </p:txBody>
      </p:sp>
      <p:sp>
        <p:nvSpPr>
          <p:cNvPr id="56" name="TextBox 55">
            <a:extLst>
              <a:ext uri="{FF2B5EF4-FFF2-40B4-BE49-F238E27FC236}">
                <a16:creationId xmlns:a16="http://schemas.microsoft.com/office/drawing/2014/main" id="{B54DEB5D-ADA9-44FA-A9B4-B4A9321E44B7}"/>
              </a:ext>
            </a:extLst>
          </p:cNvPr>
          <p:cNvSpPr txBox="1"/>
          <p:nvPr/>
        </p:nvSpPr>
        <p:spPr>
          <a:xfrm>
            <a:off x="4591639" y="5293159"/>
            <a:ext cx="3004902" cy="430887"/>
          </a:xfrm>
          <a:prstGeom prst="rect">
            <a:avLst/>
          </a:prstGeom>
          <a:noFill/>
        </p:spPr>
        <p:txBody>
          <a:bodyPr wrap="square" rtlCol="0">
            <a:spAutoFit/>
          </a:bodyPr>
          <a:lstStyle/>
          <a:p>
            <a:pPr algn="ctr"/>
            <a:r>
              <a:rPr lang="en-ID" sz="11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a:t>
            </a:r>
          </a:p>
        </p:txBody>
      </p:sp>
      <p:sp>
        <p:nvSpPr>
          <p:cNvPr id="57" name="Rectangle: Rounded Corners 56">
            <a:extLst>
              <a:ext uri="{FF2B5EF4-FFF2-40B4-BE49-F238E27FC236}">
                <a16:creationId xmlns:a16="http://schemas.microsoft.com/office/drawing/2014/main" id="{7D545A4B-D2C1-437A-90AE-B7CE3DEF84D1}"/>
              </a:ext>
            </a:extLst>
          </p:cNvPr>
          <p:cNvSpPr/>
          <p:nvPr/>
        </p:nvSpPr>
        <p:spPr>
          <a:xfrm>
            <a:off x="8294068" y="4797968"/>
            <a:ext cx="3153381" cy="1042786"/>
          </a:xfrm>
          <a:prstGeom prst="roundRect">
            <a:avLst>
              <a:gd name="adj" fmla="val 17341"/>
            </a:avLst>
          </a:prstGeom>
          <a:solidFill>
            <a:schemeClr val="bg1">
              <a:lumMod val="95000"/>
              <a:alpha val="8000"/>
            </a:schemeClr>
          </a:solidFill>
          <a:ln w="19050">
            <a:solidFill>
              <a:schemeClr val="bg1">
                <a:lumMod val="50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TextBox 57">
            <a:extLst>
              <a:ext uri="{FF2B5EF4-FFF2-40B4-BE49-F238E27FC236}">
                <a16:creationId xmlns:a16="http://schemas.microsoft.com/office/drawing/2014/main" id="{EDDFE363-4B80-48E7-85C2-AA3BF7C9FD63}"/>
              </a:ext>
            </a:extLst>
          </p:cNvPr>
          <p:cNvSpPr txBox="1"/>
          <p:nvPr/>
        </p:nvSpPr>
        <p:spPr>
          <a:xfrm>
            <a:off x="9118288" y="4929635"/>
            <a:ext cx="1356462" cy="338554"/>
          </a:xfrm>
          <a:prstGeom prst="rect">
            <a:avLst/>
          </a:prstGeom>
          <a:noFill/>
        </p:spPr>
        <p:txBody>
          <a:bodyPr wrap="none" rtlCol="0">
            <a:spAutoFit/>
          </a:bodyPr>
          <a:lstStyle/>
          <a:p>
            <a:r>
              <a:rPr lang="en-US" sz="1600">
                <a:solidFill>
                  <a:srgbClr val="FF4E95"/>
                </a:solidFill>
                <a:latin typeface="Raleway SemiBold" pitchFamily="2" charset="0"/>
              </a:rPr>
              <a:t>Return 2023</a:t>
            </a:r>
            <a:endParaRPr lang="en-ID" sz="1600">
              <a:solidFill>
                <a:srgbClr val="FF4E95"/>
              </a:solidFill>
              <a:latin typeface="Raleway SemiBold" pitchFamily="2" charset="0"/>
            </a:endParaRPr>
          </a:p>
        </p:txBody>
      </p:sp>
      <p:sp>
        <p:nvSpPr>
          <p:cNvPr id="59" name="TextBox 58">
            <a:extLst>
              <a:ext uri="{FF2B5EF4-FFF2-40B4-BE49-F238E27FC236}">
                <a16:creationId xmlns:a16="http://schemas.microsoft.com/office/drawing/2014/main" id="{E4F66AF1-763C-4CA5-8CB3-E28131A1661D}"/>
              </a:ext>
            </a:extLst>
          </p:cNvPr>
          <p:cNvSpPr txBox="1"/>
          <p:nvPr/>
        </p:nvSpPr>
        <p:spPr>
          <a:xfrm>
            <a:off x="8294068" y="5293159"/>
            <a:ext cx="3004902" cy="430887"/>
          </a:xfrm>
          <a:prstGeom prst="rect">
            <a:avLst/>
          </a:prstGeom>
          <a:noFill/>
        </p:spPr>
        <p:txBody>
          <a:bodyPr wrap="square" rtlCol="0">
            <a:spAutoFit/>
          </a:bodyPr>
          <a:lstStyle/>
          <a:p>
            <a:pPr algn="ctr"/>
            <a:r>
              <a:rPr lang="en-ID" sz="11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a:t>
            </a:r>
          </a:p>
        </p:txBody>
      </p:sp>
      <p:graphicFrame>
        <p:nvGraphicFramePr>
          <p:cNvPr id="60" name="Chart 59">
            <a:extLst>
              <a:ext uri="{FF2B5EF4-FFF2-40B4-BE49-F238E27FC236}">
                <a16:creationId xmlns:a16="http://schemas.microsoft.com/office/drawing/2014/main" id="{18141D58-75AA-46D8-9989-B6D81F069DA7}"/>
              </a:ext>
            </a:extLst>
          </p:cNvPr>
          <p:cNvGraphicFramePr/>
          <p:nvPr>
            <p:extLst>
              <p:ext uri="{D42A27DB-BD31-4B8C-83A1-F6EECF244321}">
                <p14:modId xmlns:p14="http://schemas.microsoft.com/office/powerpoint/2010/main" val="3065963119"/>
              </p:ext>
            </p:extLst>
          </p:nvPr>
        </p:nvGraphicFramePr>
        <p:xfrm>
          <a:off x="4568267" y="2422037"/>
          <a:ext cx="3043352" cy="201392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1" name="Chart 60">
            <a:extLst>
              <a:ext uri="{FF2B5EF4-FFF2-40B4-BE49-F238E27FC236}">
                <a16:creationId xmlns:a16="http://schemas.microsoft.com/office/drawing/2014/main" id="{604ED30F-687F-4EB2-87FD-6723AD7874F4}"/>
              </a:ext>
            </a:extLst>
          </p:cNvPr>
          <p:cNvGraphicFramePr/>
          <p:nvPr>
            <p:extLst>
              <p:ext uri="{D42A27DB-BD31-4B8C-83A1-F6EECF244321}">
                <p14:modId xmlns:p14="http://schemas.microsoft.com/office/powerpoint/2010/main" val="2339755987"/>
              </p:ext>
            </p:extLst>
          </p:nvPr>
        </p:nvGraphicFramePr>
        <p:xfrm>
          <a:off x="934021" y="2494605"/>
          <a:ext cx="3043352" cy="2013926"/>
        </p:xfrm>
        <a:graphic>
          <a:graphicData uri="http://schemas.openxmlformats.org/drawingml/2006/chart">
            <c:chart xmlns:c="http://schemas.openxmlformats.org/drawingml/2006/chart" xmlns:r="http://schemas.openxmlformats.org/officeDocument/2006/relationships" r:id="rId4"/>
          </a:graphicData>
        </a:graphic>
      </p:graphicFrame>
      <p:cxnSp>
        <p:nvCxnSpPr>
          <p:cNvPr id="52" name="Straight Connector 51">
            <a:extLst>
              <a:ext uri="{FF2B5EF4-FFF2-40B4-BE49-F238E27FC236}">
                <a16:creationId xmlns:a16="http://schemas.microsoft.com/office/drawing/2014/main" id="{3B08C6A3-0744-4A07-8C4B-B86F54CB5D3B}"/>
              </a:ext>
            </a:extLst>
          </p:cNvPr>
          <p:cNvCxnSpPr>
            <a:cxnSpLocks/>
          </p:cNvCxnSpPr>
          <p:nvPr/>
        </p:nvCxnSpPr>
        <p:spPr>
          <a:xfrm flipH="1">
            <a:off x="11298970" y="-19667"/>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
        <p:nvSpPr>
          <p:cNvPr id="53" name="Rectangle: Rounded Corners 52">
            <a:extLst>
              <a:ext uri="{FF2B5EF4-FFF2-40B4-BE49-F238E27FC236}">
                <a16:creationId xmlns:a16="http://schemas.microsoft.com/office/drawing/2014/main" id="{1D4FA286-DE56-4E44-92D1-DE8EDE904D6A}"/>
              </a:ext>
            </a:extLst>
          </p:cNvPr>
          <p:cNvSpPr/>
          <p:nvPr/>
        </p:nvSpPr>
        <p:spPr>
          <a:xfrm rot="2700000">
            <a:off x="963977" y="702553"/>
            <a:ext cx="143893" cy="142716"/>
          </a:xfrm>
          <a:prstGeom prst="roundRect">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TextBox 17">
            <a:extLst>
              <a:ext uri="{FF2B5EF4-FFF2-40B4-BE49-F238E27FC236}">
                <a16:creationId xmlns:a16="http://schemas.microsoft.com/office/drawing/2014/main" id="{23427DB4-A2C0-4536-93D2-5F2E1119649D}"/>
              </a:ext>
            </a:extLst>
          </p:cNvPr>
          <p:cNvSpPr txBox="1"/>
          <p:nvPr/>
        </p:nvSpPr>
        <p:spPr>
          <a:xfrm>
            <a:off x="3393119" y="405740"/>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95113E88-4167-44BC-AE8D-06553CD36C08}"/>
              </a:ext>
            </a:extLst>
          </p:cNvPr>
          <p:cNvSpPr txBox="1"/>
          <p:nvPr/>
        </p:nvSpPr>
        <p:spPr>
          <a:xfrm>
            <a:off x="2703305" y="1190534"/>
            <a:ext cx="6977634" cy="573106"/>
          </a:xfrm>
          <a:prstGeom prst="rect">
            <a:avLst/>
          </a:prstGeom>
          <a:noFill/>
        </p:spPr>
        <p:txBody>
          <a:bodyPr wrap="square" rtlCol="0">
            <a:spAutoFit/>
          </a:bodyPr>
          <a:lstStyle/>
          <a:p>
            <a:pPr algn="ctr">
              <a:lnSpc>
                <a:spcPct val="150000"/>
              </a:lnSpc>
            </a:pPr>
            <a:r>
              <a:rPr lang="en-ID" sz="110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a:t>
            </a:r>
          </a:p>
        </p:txBody>
      </p:sp>
    </p:spTree>
    <p:extLst>
      <p:ext uri="{BB962C8B-B14F-4D97-AF65-F5344CB8AC3E}">
        <p14:creationId xmlns:p14="http://schemas.microsoft.com/office/powerpoint/2010/main" val="2090334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ounded Rectangle">
            <a:extLst>
              <a:ext uri="{FF2B5EF4-FFF2-40B4-BE49-F238E27FC236}">
                <a16:creationId xmlns:a16="http://schemas.microsoft.com/office/drawing/2014/main" id="{CA8D3E88-170F-4198-AAB1-CFF194D2B555}"/>
              </a:ext>
            </a:extLst>
          </p:cNvPr>
          <p:cNvSpPr/>
          <p:nvPr/>
        </p:nvSpPr>
        <p:spPr>
          <a:xfrm>
            <a:off x="8455559" y="2436901"/>
            <a:ext cx="3069595" cy="3582899"/>
          </a:xfrm>
          <a:prstGeom prst="roundRect">
            <a:avLst>
              <a:gd name="adj" fmla="val 3910"/>
            </a:avLst>
          </a:prstGeom>
          <a:ln w="3175">
            <a:solidFill>
              <a:srgbClr val="37E08B">
                <a:alpha val="23000"/>
              </a:srgbClr>
            </a:solidFill>
            <a:custDash>
              <a:ds d="200000" sp="200000"/>
            </a:custDash>
            <a:miter lim="400000"/>
          </a:ln>
        </p:spPr>
        <p:txBody>
          <a:bodyPr lIns="0" tIns="0" rIns="0" bIns="0" anchor="ctr"/>
          <a:lstStyle/>
          <a:p>
            <a:endParaRPr/>
          </a:p>
        </p:txBody>
      </p:sp>
      <p:sp>
        <p:nvSpPr>
          <p:cNvPr id="47" name="Rounded Rectangle">
            <a:extLst>
              <a:ext uri="{FF2B5EF4-FFF2-40B4-BE49-F238E27FC236}">
                <a16:creationId xmlns:a16="http://schemas.microsoft.com/office/drawing/2014/main" id="{CBFCEC34-3DC8-4E26-B413-D544B97C6BBA}"/>
              </a:ext>
            </a:extLst>
          </p:cNvPr>
          <p:cNvSpPr/>
          <p:nvPr/>
        </p:nvSpPr>
        <p:spPr>
          <a:xfrm>
            <a:off x="596139" y="2525565"/>
            <a:ext cx="3069595" cy="3494235"/>
          </a:xfrm>
          <a:prstGeom prst="roundRect">
            <a:avLst>
              <a:gd name="adj" fmla="val 3910"/>
            </a:avLst>
          </a:prstGeom>
          <a:ln w="3175">
            <a:solidFill>
              <a:srgbClr val="FF4E95">
                <a:alpha val="23000"/>
              </a:srgbClr>
            </a:solidFill>
            <a:custDash>
              <a:ds d="200000" sp="200000"/>
            </a:custDash>
            <a:miter lim="400000"/>
          </a:ln>
        </p:spPr>
        <p:txBody>
          <a:bodyPr lIns="0" tIns="0" rIns="0" bIns="0" anchor="ctr"/>
          <a:lstStyle/>
          <a:p>
            <a:endParaRPr/>
          </a:p>
        </p:txBody>
      </p:sp>
      <p:sp>
        <p:nvSpPr>
          <p:cNvPr id="15" name="Rectangle: Rounded Corners 14">
            <a:extLst>
              <a:ext uri="{FF2B5EF4-FFF2-40B4-BE49-F238E27FC236}">
                <a16:creationId xmlns:a16="http://schemas.microsoft.com/office/drawing/2014/main" id="{92F6C04F-B1D6-4618-A0EA-5DCB5134739F}"/>
              </a:ext>
            </a:extLst>
          </p:cNvPr>
          <p:cNvSpPr/>
          <p:nvPr/>
        </p:nvSpPr>
        <p:spPr>
          <a:xfrm>
            <a:off x="6327549" y="3002710"/>
            <a:ext cx="2381250" cy="707886"/>
          </a:xfrm>
          <a:prstGeom prst="roundRect">
            <a:avLst>
              <a:gd name="adj" fmla="val 50000"/>
            </a:avLst>
          </a:prstGeom>
          <a:solidFill>
            <a:srgbClr val="37E08B">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Rounded Corners 13">
            <a:extLst>
              <a:ext uri="{FF2B5EF4-FFF2-40B4-BE49-F238E27FC236}">
                <a16:creationId xmlns:a16="http://schemas.microsoft.com/office/drawing/2014/main" id="{0B93B73B-3A48-42CA-B826-063A737C431D}"/>
              </a:ext>
            </a:extLst>
          </p:cNvPr>
          <p:cNvSpPr/>
          <p:nvPr/>
        </p:nvSpPr>
        <p:spPr>
          <a:xfrm>
            <a:off x="3169281" y="2374194"/>
            <a:ext cx="2381250" cy="707886"/>
          </a:xfrm>
          <a:prstGeom prst="roundRect">
            <a:avLst>
              <a:gd name="adj" fmla="val 50000"/>
            </a:avLst>
          </a:prstGeom>
          <a:solidFill>
            <a:srgbClr val="FF4E95">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aphicFrame>
        <p:nvGraphicFramePr>
          <p:cNvPr id="9" name="2D Pie Chart">
            <a:extLst>
              <a:ext uri="{FF2B5EF4-FFF2-40B4-BE49-F238E27FC236}">
                <a16:creationId xmlns:a16="http://schemas.microsoft.com/office/drawing/2014/main" id="{21647DB1-4254-4A27-B5CC-D6FFD0B597D5}"/>
              </a:ext>
            </a:extLst>
          </p:cNvPr>
          <p:cNvGraphicFramePr/>
          <p:nvPr>
            <p:extLst>
              <p:ext uri="{D42A27DB-BD31-4B8C-83A1-F6EECF244321}">
                <p14:modId xmlns:p14="http://schemas.microsoft.com/office/powerpoint/2010/main" val="3539451803"/>
              </p:ext>
            </p:extLst>
          </p:nvPr>
        </p:nvGraphicFramePr>
        <p:xfrm>
          <a:off x="4230786" y="1171364"/>
          <a:ext cx="3730427" cy="5140510"/>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Box 15">
            <a:extLst>
              <a:ext uri="{FF2B5EF4-FFF2-40B4-BE49-F238E27FC236}">
                <a16:creationId xmlns:a16="http://schemas.microsoft.com/office/drawing/2014/main" id="{BE47DDF9-41E3-4681-873A-580554B17A34}"/>
              </a:ext>
            </a:extLst>
          </p:cNvPr>
          <p:cNvSpPr txBox="1"/>
          <p:nvPr/>
        </p:nvSpPr>
        <p:spPr>
          <a:xfrm>
            <a:off x="3296997" y="421275"/>
            <a:ext cx="5598007" cy="707886"/>
          </a:xfrm>
          <a:prstGeom prst="rect">
            <a:avLst/>
          </a:prstGeom>
          <a:noFill/>
        </p:spPr>
        <p:txBody>
          <a:bodyPr wrap="none" rtlCol="0">
            <a:spAutoFit/>
          </a:bodyPr>
          <a:lstStyle/>
          <a:p>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17" name="Oval 16">
            <a:extLst>
              <a:ext uri="{FF2B5EF4-FFF2-40B4-BE49-F238E27FC236}">
                <a16:creationId xmlns:a16="http://schemas.microsoft.com/office/drawing/2014/main" id="{B32AB88E-94D6-480B-B7B2-5956725C0FAB}"/>
              </a:ext>
            </a:extLst>
          </p:cNvPr>
          <p:cNvSpPr/>
          <p:nvPr/>
        </p:nvSpPr>
        <p:spPr>
          <a:xfrm>
            <a:off x="3256136" y="2436901"/>
            <a:ext cx="577439" cy="577439"/>
          </a:xfrm>
          <a:prstGeom prst="ellipse">
            <a:avLst/>
          </a:prstGeom>
          <a:solidFill>
            <a:srgbClr val="030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TextBox 17">
            <a:extLst>
              <a:ext uri="{FF2B5EF4-FFF2-40B4-BE49-F238E27FC236}">
                <a16:creationId xmlns:a16="http://schemas.microsoft.com/office/drawing/2014/main" id="{428300C0-7C39-464E-A10A-1D5CB614134B}"/>
              </a:ext>
            </a:extLst>
          </p:cNvPr>
          <p:cNvSpPr txBox="1"/>
          <p:nvPr/>
        </p:nvSpPr>
        <p:spPr>
          <a:xfrm>
            <a:off x="3394814" y="2525565"/>
            <a:ext cx="300082" cy="400110"/>
          </a:xfrm>
          <a:prstGeom prst="rect">
            <a:avLst/>
          </a:prstGeom>
          <a:noFill/>
        </p:spPr>
        <p:txBody>
          <a:bodyPr wrap="none" rtlCol="0">
            <a:spAutoFit/>
          </a:bodyPr>
          <a:lstStyle/>
          <a:p>
            <a:r>
              <a:rPr lang="en-US" sz="2000">
                <a:solidFill>
                  <a:schemeClr val="bg1">
                    <a:lumMod val="85000"/>
                  </a:schemeClr>
                </a:solidFill>
                <a:latin typeface="Raleway Medium" pitchFamily="2" charset="0"/>
              </a:rPr>
              <a:t>1</a:t>
            </a:r>
            <a:endParaRPr lang="en-ID" sz="2000">
              <a:solidFill>
                <a:schemeClr val="bg1">
                  <a:lumMod val="85000"/>
                </a:schemeClr>
              </a:solidFill>
              <a:latin typeface="Raleway Medium" pitchFamily="2" charset="0"/>
            </a:endParaRPr>
          </a:p>
        </p:txBody>
      </p:sp>
      <p:sp>
        <p:nvSpPr>
          <p:cNvPr id="19" name="Oval 18">
            <a:extLst>
              <a:ext uri="{FF2B5EF4-FFF2-40B4-BE49-F238E27FC236}">
                <a16:creationId xmlns:a16="http://schemas.microsoft.com/office/drawing/2014/main" id="{86856440-EC6B-49A8-A3F3-86D18C943539}"/>
              </a:ext>
            </a:extLst>
          </p:cNvPr>
          <p:cNvSpPr/>
          <p:nvPr/>
        </p:nvSpPr>
        <p:spPr>
          <a:xfrm>
            <a:off x="8065063" y="3069385"/>
            <a:ext cx="577439" cy="577439"/>
          </a:xfrm>
          <a:prstGeom prst="ellipse">
            <a:avLst/>
          </a:prstGeom>
          <a:solidFill>
            <a:srgbClr val="030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TextBox 19">
            <a:extLst>
              <a:ext uri="{FF2B5EF4-FFF2-40B4-BE49-F238E27FC236}">
                <a16:creationId xmlns:a16="http://schemas.microsoft.com/office/drawing/2014/main" id="{385CC761-25F8-40AD-B285-8F8E154D7686}"/>
              </a:ext>
            </a:extLst>
          </p:cNvPr>
          <p:cNvSpPr txBox="1"/>
          <p:nvPr/>
        </p:nvSpPr>
        <p:spPr>
          <a:xfrm>
            <a:off x="8203741" y="3158049"/>
            <a:ext cx="322524" cy="400110"/>
          </a:xfrm>
          <a:prstGeom prst="rect">
            <a:avLst/>
          </a:prstGeom>
          <a:noFill/>
        </p:spPr>
        <p:txBody>
          <a:bodyPr wrap="none" rtlCol="0">
            <a:spAutoFit/>
          </a:bodyPr>
          <a:lstStyle/>
          <a:p>
            <a:r>
              <a:rPr lang="en-US" sz="2000">
                <a:solidFill>
                  <a:schemeClr val="bg1">
                    <a:lumMod val="85000"/>
                  </a:schemeClr>
                </a:solidFill>
                <a:latin typeface="Raleway Medium" pitchFamily="2" charset="0"/>
              </a:rPr>
              <a:t>2</a:t>
            </a:r>
            <a:endParaRPr lang="en-ID" sz="2000">
              <a:solidFill>
                <a:schemeClr val="bg1">
                  <a:lumMod val="85000"/>
                </a:schemeClr>
              </a:solidFill>
              <a:latin typeface="Raleway Medium" pitchFamily="2" charset="0"/>
            </a:endParaRPr>
          </a:p>
        </p:txBody>
      </p:sp>
      <p:sp>
        <p:nvSpPr>
          <p:cNvPr id="24" name="TextBox 23">
            <a:extLst>
              <a:ext uri="{FF2B5EF4-FFF2-40B4-BE49-F238E27FC236}">
                <a16:creationId xmlns:a16="http://schemas.microsoft.com/office/drawing/2014/main" id="{E9699770-CB0B-46E0-849D-4F6A5BA4F9C8}"/>
              </a:ext>
            </a:extLst>
          </p:cNvPr>
          <p:cNvSpPr txBox="1"/>
          <p:nvPr/>
        </p:nvSpPr>
        <p:spPr>
          <a:xfrm>
            <a:off x="368310" y="3099407"/>
            <a:ext cx="2653349" cy="646331"/>
          </a:xfrm>
          <a:prstGeom prst="rect">
            <a:avLst/>
          </a:prstGeom>
          <a:noFill/>
        </p:spPr>
        <p:txBody>
          <a:bodyPr wrap="square" rtlCol="0">
            <a:spAutoFit/>
          </a:bodyPr>
          <a:lstStyle/>
          <a:p>
            <a:pPr algn="ctr"/>
            <a:r>
              <a:rPr lang="en-US" b="1" spc="-10">
                <a:solidFill>
                  <a:schemeClr val="bg1">
                    <a:lumMod val="50000"/>
                  </a:schemeClr>
                </a:solidFill>
                <a:latin typeface="Raleway" panose="020B0503030101060003" pitchFamily="34" charset="0"/>
              </a:rPr>
              <a:t>Product 1 Sell </a:t>
            </a:r>
          </a:p>
          <a:p>
            <a:pPr algn="ctr"/>
            <a:r>
              <a:rPr lang="en-US" b="1" spc="-10">
                <a:solidFill>
                  <a:schemeClr val="bg1">
                    <a:lumMod val="50000"/>
                  </a:schemeClr>
                </a:solidFill>
                <a:latin typeface="Raleway" panose="020B0503030101060003" pitchFamily="34" charset="0"/>
              </a:rPr>
              <a:t>This Year</a:t>
            </a:r>
            <a:endParaRPr lang="en-US" b="1" spc="-10" dirty="0">
              <a:solidFill>
                <a:schemeClr val="bg1">
                  <a:lumMod val="50000"/>
                </a:schemeClr>
              </a:solidFill>
              <a:latin typeface="Raleway" panose="020B0503030101060003" pitchFamily="34" charset="0"/>
            </a:endParaRPr>
          </a:p>
        </p:txBody>
      </p:sp>
      <p:sp>
        <p:nvSpPr>
          <p:cNvPr id="26" name="TextBox 25">
            <a:extLst>
              <a:ext uri="{FF2B5EF4-FFF2-40B4-BE49-F238E27FC236}">
                <a16:creationId xmlns:a16="http://schemas.microsoft.com/office/drawing/2014/main" id="{73DAFEFA-A048-42F3-87E2-927ABE6652A1}"/>
              </a:ext>
            </a:extLst>
          </p:cNvPr>
          <p:cNvSpPr txBox="1"/>
          <p:nvPr/>
        </p:nvSpPr>
        <p:spPr>
          <a:xfrm>
            <a:off x="883096" y="3779823"/>
            <a:ext cx="2950479" cy="991041"/>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ID"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laboris nisi ut aliquip ex ea commodo consequat. </a:t>
            </a:r>
          </a:p>
          <a:p>
            <a:pPr marL="171450" indent="-171450">
              <a:lnSpc>
                <a:spcPct val="150000"/>
              </a:lnSpc>
              <a:buFont typeface="Arial" panose="020B0604020202020204" pitchFamily="34" charset="0"/>
              <a:buChar char="•"/>
            </a:pPr>
            <a:r>
              <a:rPr lang="en-ID"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Excepteur sint occaecat cupidatat non proident, sunt in culpa qui</a:t>
            </a:r>
          </a:p>
        </p:txBody>
      </p:sp>
      <p:sp>
        <p:nvSpPr>
          <p:cNvPr id="27" name="TextBox 26">
            <a:extLst>
              <a:ext uri="{FF2B5EF4-FFF2-40B4-BE49-F238E27FC236}">
                <a16:creationId xmlns:a16="http://schemas.microsoft.com/office/drawing/2014/main" id="{3BB6F861-436B-4FC8-900F-1CD773C14D27}"/>
              </a:ext>
            </a:extLst>
          </p:cNvPr>
          <p:cNvSpPr txBox="1"/>
          <p:nvPr/>
        </p:nvSpPr>
        <p:spPr>
          <a:xfrm>
            <a:off x="8847477" y="3764556"/>
            <a:ext cx="2396549" cy="991041"/>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ID"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laboris nisi ut aliquip ex ea commodo consequat. </a:t>
            </a:r>
          </a:p>
          <a:p>
            <a:pPr marL="171450" indent="-171450">
              <a:lnSpc>
                <a:spcPct val="150000"/>
              </a:lnSpc>
              <a:buFont typeface="Arial" panose="020B0604020202020204" pitchFamily="34" charset="0"/>
              <a:buChar char="•"/>
            </a:pPr>
            <a:r>
              <a:rPr lang="en-ID"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Excepteur sint occaecat cupidatat non proident, sunt in culpa qui</a:t>
            </a:r>
          </a:p>
        </p:txBody>
      </p:sp>
      <p:sp>
        <p:nvSpPr>
          <p:cNvPr id="28" name="TextBox 27">
            <a:extLst>
              <a:ext uri="{FF2B5EF4-FFF2-40B4-BE49-F238E27FC236}">
                <a16:creationId xmlns:a16="http://schemas.microsoft.com/office/drawing/2014/main" id="{652BDB6A-B0AB-4CE5-AAB3-315EFB405E05}"/>
              </a:ext>
            </a:extLst>
          </p:cNvPr>
          <p:cNvSpPr txBox="1"/>
          <p:nvPr/>
        </p:nvSpPr>
        <p:spPr>
          <a:xfrm>
            <a:off x="8365003" y="3009265"/>
            <a:ext cx="2653349" cy="646331"/>
          </a:xfrm>
          <a:prstGeom prst="rect">
            <a:avLst/>
          </a:prstGeom>
          <a:noFill/>
        </p:spPr>
        <p:txBody>
          <a:bodyPr wrap="square" rtlCol="0">
            <a:spAutoFit/>
          </a:bodyPr>
          <a:lstStyle/>
          <a:p>
            <a:pPr algn="ctr"/>
            <a:r>
              <a:rPr lang="en-US" b="1" spc="-10">
                <a:solidFill>
                  <a:schemeClr val="bg1">
                    <a:lumMod val="50000"/>
                  </a:schemeClr>
                </a:solidFill>
                <a:latin typeface="Raleway" panose="020B0503030101060003" pitchFamily="34" charset="0"/>
              </a:rPr>
              <a:t>Product 2 Sell </a:t>
            </a:r>
          </a:p>
          <a:p>
            <a:pPr algn="ctr"/>
            <a:r>
              <a:rPr lang="en-US" b="1" spc="-10">
                <a:solidFill>
                  <a:schemeClr val="bg1">
                    <a:lumMod val="50000"/>
                  </a:schemeClr>
                </a:solidFill>
                <a:latin typeface="Raleway" panose="020B0503030101060003" pitchFamily="34" charset="0"/>
              </a:rPr>
              <a:t>This Year</a:t>
            </a:r>
            <a:endParaRPr lang="en-US" b="1" spc="-10" dirty="0">
              <a:solidFill>
                <a:schemeClr val="bg1">
                  <a:lumMod val="50000"/>
                </a:schemeClr>
              </a:solidFill>
              <a:latin typeface="Raleway" panose="020B0503030101060003" pitchFamily="34" charset="0"/>
            </a:endParaRPr>
          </a:p>
        </p:txBody>
      </p:sp>
      <p:sp>
        <p:nvSpPr>
          <p:cNvPr id="31"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AC7E641A-BAA4-4B14-9F27-3B3C7D53D656}"/>
              </a:ext>
            </a:extLst>
          </p:cNvPr>
          <p:cNvSpPr txBox="1"/>
          <p:nvPr/>
        </p:nvSpPr>
        <p:spPr>
          <a:xfrm>
            <a:off x="1928292" y="5436548"/>
            <a:ext cx="532756" cy="2641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lvl1pPr algn="l">
              <a:defRPr sz="1600">
                <a:solidFill>
                  <a:srgbClr val="A7A7A7"/>
                </a:solidFill>
                <a:latin typeface="Barlow Medium"/>
                <a:ea typeface="Barlow Medium"/>
                <a:cs typeface="Barlow Medium"/>
                <a:sym typeface="Barlow Medium"/>
              </a:defRPr>
            </a:lvl1pPr>
          </a:lstStyle>
          <a:p>
            <a:r>
              <a:rPr sz="1050"/>
              <a:t>Plan</a:t>
            </a:r>
          </a:p>
        </p:txBody>
      </p:sp>
      <p:sp>
        <p:nvSpPr>
          <p:cNvPr id="36" name="Rectangle: Rounded Corners 35">
            <a:extLst>
              <a:ext uri="{FF2B5EF4-FFF2-40B4-BE49-F238E27FC236}">
                <a16:creationId xmlns:a16="http://schemas.microsoft.com/office/drawing/2014/main" id="{7911F159-11E6-469E-A85C-76A0BD5A8D76}"/>
              </a:ext>
            </a:extLst>
          </p:cNvPr>
          <p:cNvSpPr/>
          <p:nvPr/>
        </p:nvSpPr>
        <p:spPr>
          <a:xfrm>
            <a:off x="1149646" y="5314804"/>
            <a:ext cx="2147351" cy="61289"/>
          </a:xfrm>
          <a:prstGeom prst="roundRect">
            <a:avLst>
              <a:gd name="adj" fmla="val 50000"/>
            </a:avLst>
          </a:prstGeom>
          <a:solidFill>
            <a:srgbClr val="FF4E9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Rectangle: Rounded Corners 36">
            <a:extLst>
              <a:ext uri="{FF2B5EF4-FFF2-40B4-BE49-F238E27FC236}">
                <a16:creationId xmlns:a16="http://schemas.microsoft.com/office/drawing/2014/main" id="{26002DED-94DD-4572-BD64-F7F3745041AC}"/>
              </a:ext>
            </a:extLst>
          </p:cNvPr>
          <p:cNvSpPr/>
          <p:nvPr/>
        </p:nvSpPr>
        <p:spPr>
          <a:xfrm>
            <a:off x="1149646" y="5314803"/>
            <a:ext cx="1176102" cy="61289"/>
          </a:xfrm>
          <a:prstGeom prst="roundRect">
            <a:avLst>
              <a:gd name="adj" fmla="val 50000"/>
            </a:avLst>
          </a:prstGeom>
          <a:solidFill>
            <a:srgbClr val="FF4E9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Graphic 28">
            <a:extLst>
              <a:ext uri="{FF2B5EF4-FFF2-40B4-BE49-F238E27FC236}">
                <a16:creationId xmlns:a16="http://schemas.microsoft.com/office/drawing/2014/main" id="{4BBD4C86-AB65-4DFB-8858-F6E1B655FB52}"/>
              </a:ext>
            </a:extLst>
          </p:cNvPr>
          <p:cNvSpPr/>
          <p:nvPr/>
        </p:nvSpPr>
        <p:spPr>
          <a:xfrm>
            <a:off x="1785178" y="5063016"/>
            <a:ext cx="181582" cy="226778"/>
          </a:xfrm>
          <a:custGeom>
            <a:avLst/>
            <a:gdLst/>
            <a:ahLst/>
            <a:cxnLst>
              <a:cxn ang="0">
                <a:pos x="wd2" y="hd2"/>
              </a:cxn>
              <a:cxn ang="5400000">
                <a:pos x="wd2" y="hd2"/>
              </a:cxn>
              <a:cxn ang="10800000">
                <a:pos x="wd2" y="hd2"/>
              </a:cxn>
              <a:cxn ang="16200000">
                <a:pos x="wd2" y="hd2"/>
              </a:cxn>
            </a:cxnLst>
            <a:rect l="0" t="0" r="r" b="b"/>
            <a:pathLst>
              <a:path w="19390" h="20682" extrusionOk="0">
                <a:moveTo>
                  <a:pt x="16168" y="2152"/>
                </a:moveTo>
                <a:cubicBezTo>
                  <a:pt x="12224" y="-917"/>
                  <a:pt x="6114" y="-675"/>
                  <a:pt x="2520" y="2694"/>
                </a:cubicBezTo>
                <a:cubicBezTo>
                  <a:pt x="-1074" y="6062"/>
                  <a:pt x="-790" y="11280"/>
                  <a:pt x="3153" y="14350"/>
                </a:cubicBezTo>
                <a:cubicBezTo>
                  <a:pt x="3254" y="14428"/>
                  <a:pt x="3357" y="14505"/>
                  <a:pt x="3462" y="14580"/>
                </a:cubicBezTo>
                <a:cubicBezTo>
                  <a:pt x="5717" y="16181"/>
                  <a:pt x="7601" y="18129"/>
                  <a:pt x="9017" y="20322"/>
                </a:cubicBezTo>
                <a:cubicBezTo>
                  <a:pt x="9158" y="20545"/>
                  <a:pt x="9431" y="20683"/>
                  <a:pt x="9727" y="20682"/>
                </a:cubicBezTo>
                <a:cubicBezTo>
                  <a:pt x="10023" y="20682"/>
                  <a:pt x="10295" y="20543"/>
                  <a:pt x="10436" y="20321"/>
                </a:cubicBezTo>
                <a:lnTo>
                  <a:pt x="10502" y="20215"/>
                </a:lnTo>
                <a:cubicBezTo>
                  <a:pt x="11928" y="18048"/>
                  <a:pt x="13808" y="16124"/>
                  <a:pt x="16049" y="14537"/>
                </a:cubicBezTo>
                <a:cubicBezTo>
                  <a:pt x="20082" y="11560"/>
                  <a:pt x="20526" y="6355"/>
                  <a:pt x="17040" y="2910"/>
                </a:cubicBezTo>
                <a:cubicBezTo>
                  <a:pt x="16769" y="2642"/>
                  <a:pt x="16477" y="2389"/>
                  <a:pt x="16168" y="2152"/>
                </a:cubicBezTo>
                <a:close/>
                <a:moveTo>
                  <a:pt x="9727" y="11744"/>
                </a:moveTo>
                <a:cubicBezTo>
                  <a:pt x="7504" y="11744"/>
                  <a:pt x="5702" y="10204"/>
                  <a:pt x="5702" y="8306"/>
                </a:cubicBezTo>
                <a:cubicBezTo>
                  <a:pt x="5702" y="6407"/>
                  <a:pt x="7504" y="4868"/>
                  <a:pt x="9727" y="4868"/>
                </a:cubicBezTo>
                <a:cubicBezTo>
                  <a:pt x="11950" y="4868"/>
                  <a:pt x="13753" y="6407"/>
                  <a:pt x="13753" y="8306"/>
                </a:cubicBezTo>
                <a:cubicBezTo>
                  <a:pt x="13750" y="10204"/>
                  <a:pt x="11949" y="11741"/>
                  <a:pt x="9727" y="11744"/>
                </a:cubicBezTo>
                <a:close/>
              </a:path>
            </a:pathLst>
          </a:custGeom>
          <a:solidFill>
            <a:srgbClr val="FF4E95"/>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39" name="Circle">
            <a:extLst>
              <a:ext uri="{FF2B5EF4-FFF2-40B4-BE49-F238E27FC236}">
                <a16:creationId xmlns:a16="http://schemas.microsoft.com/office/drawing/2014/main" id="{01F6F284-F116-4FBE-BB5D-BB5D00D69F9F}"/>
              </a:ext>
            </a:extLst>
          </p:cNvPr>
          <p:cNvSpPr/>
          <p:nvPr/>
        </p:nvSpPr>
        <p:spPr>
          <a:xfrm>
            <a:off x="1845323" y="5314689"/>
            <a:ext cx="61289" cy="61289"/>
          </a:xfrm>
          <a:prstGeom prst="ellipse">
            <a:avLst/>
          </a:prstGeom>
          <a:solidFill>
            <a:srgbClr val="FF4E95"/>
          </a:solidFill>
          <a:ln w="12700">
            <a:miter lim="400000"/>
          </a:ln>
        </p:spPr>
        <p:txBody>
          <a:bodyPr lIns="0" tIns="0" rIns="0" bIns="0" anchor="ctr"/>
          <a:lstStyle/>
          <a:p>
            <a:endParaRPr/>
          </a:p>
        </p:txBody>
      </p:sp>
      <p:sp>
        <p:nvSpPr>
          <p:cNvPr id="40" name="Graphic 28">
            <a:extLst>
              <a:ext uri="{FF2B5EF4-FFF2-40B4-BE49-F238E27FC236}">
                <a16:creationId xmlns:a16="http://schemas.microsoft.com/office/drawing/2014/main" id="{4AD1CA95-10E3-44B0-B2AD-B253F9695738}"/>
              </a:ext>
            </a:extLst>
          </p:cNvPr>
          <p:cNvSpPr/>
          <p:nvPr/>
        </p:nvSpPr>
        <p:spPr>
          <a:xfrm>
            <a:off x="2258446" y="5179354"/>
            <a:ext cx="108023" cy="134910"/>
          </a:xfrm>
          <a:custGeom>
            <a:avLst/>
            <a:gdLst/>
            <a:ahLst/>
            <a:cxnLst>
              <a:cxn ang="0">
                <a:pos x="wd2" y="hd2"/>
              </a:cxn>
              <a:cxn ang="5400000">
                <a:pos x="wd2" y="hd2"/>
              </a:cxn>
              <a:cxn ang="10800000">
                <a:pos x="wd2" y="hd2"/>
              </a:cxn>
              <a:cxn ang="16200000">
                <a:pos x="wd2" y="hd2"/>
              </a:cxn>
            </a:cxnLst>
            <a:rect l="0" t="0" r="r" b="b"/>
            <a:pathLst>
              <a:path w="19390" h="20682" extrusionOk="0">
                <a:moveTo>
                  <a:pt x="16168" y="2152"/>
                </a:moveTo>
                <a:cubicBezTo>
                  <a:pt x="12224" y="-917"/>
                  <a:pt x="6114" y="-675"/>
                  <a:pt x="2520" y="2694"/>
                </a:cubicBezTo>
                <a:cubicBezTo>
                  <a:pt x="-1074" y="6062"/>
                  <a:pt x="-790" y="11280"/>
                  <a:pt x="3153" y="14350"/>
                </a:cubicBezTo>
                <a:cubicBezTo>
                  <a:pt x="3254" y="14428"/>
                  <a:pt x="3357" y="14505"/>
                  <a:pt x="3462" y="14580"/>
                </a:cubicBezTo>
                <a:cubicBezTo>
                  <a:pt x="5717" y="16181"/>
                  <a:pt x="7601" y="18129"/>
                  <a:pt x="9017" y="20322"/>
                </a:cubicBezTo>
                <a:cubicBezTo>
                  <a:pt x="9158" y="20545"/>
                  <a:pt x="9431" y="20683"/>
                  <a:pt x="9727" y="20682"/>
                </a:cubicBezTo>
                <a:cubicBezTo>
                  <a:pt x="10023" y="20682"/>
                  <a:pt x="10295" y="20543"/>
                  <a:pt x="10436" y="20321"/>
                </a:cubicBezTo>
                <a:lnTo>
                  <a:pt x="10502" y="20215"/>
                </a:lnTo>
                <a:cubicBezTo>
                  <a:pt x="11928" y="18048"/>
                  <a:pt x="13808" y="16124"/>
                  <a:pt x="16049" y="14537"/>
                </a:cubicBezTo>
                <a:cubicBezTo>
                  <a:pt x="20082" y="11560"/>
                  <a:pt x="20526" y="6355"/>
                  <a:pt x="17040" y="2910"/>
                </a:cubicBezTo>
                <a:cubicBezTo>
                  <a:pt x="16769" y="2642"/>
                  <a:pt x="16477" y="2389"/>
                  <a:pt x="16168" y="2152"/>
                </a:cubicBezTo>
                <a:close/>
                <a:moveTo>
                  <a:pt x="9727" y="11744"/>
                </a:moveTo>
                <a:cubicBezTo>
                  <a:pt x="7504" y="11744"/>
                  <a:pt x="5702" y="10204"/>
                  <a:pt x="5702" y="8306"/>
                </a:cubicBezTo>
                <a:cubicBezTo>
                  <a:pt x="5702" y="6407"/>
                  <a:pt x="7504" y="4868"/>
                  <a:pt x="9727" y="4868"/>
                </a:cubicBezTo>
                <a:cubicBezTo>
                  <a:pt x="11950" y="4868"/>
                  <a:pt x="13753" y="6407"/>
                  <a:pt x="13753" y="8306"/>
                </a:cubicBezTo>
                <a:cubicBezTo>
                  <a:pt x="13750" y="10204"/>
                  <a:pt x="11949" y="11741"/>
                  <a:pt x="9727" y="11744"/>
                </a:cubicBezTo>
                <a:close/>
              </a:path>
            </a:pathLst>
          </a:custGeom>
          <a:solidFill>
            <a:srgbClr val="FF4E95">
              <a:alpha val="50000"/>
            </a:srgbClr>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41"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BD3A3868-8480-4521-A6D3-A48EDE9A1A96}"/>
              </a:ext>
            </a:extLst>
          </p:cNvPr>
          <p:cNvSpPr txBox="1"/>
          <p:nvPr/>
        </p:nvSpPr>
        <p:spPr>
          <a:xfrm>
            <a:off x="9846916" y="5497003"/>
            <a:ext cx="532756" cy="2641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lvl1pPr algn="l">
              <a:defRPr sz="1600">
                <a:solidFill>
                  <a:srgbClr val="A7A7A7"/>
                </a:solidFill>
                <a:latin typeface="Barlow Medium"/>
                <a:ea typeface="Barlow Medium"/>
                <a:cs typeface="Barlow Medium"/>
                <a:sym typeface="Barlow Medium"/>
              </a:defRPr>
            </a:lvl1pPr>
          </a:lstStyle>
          <a:p>
            <a:r>
              <a:rPr sz="1050"/>
              <a:t>Plan</a:t>
            </a:r>
          </a:p>
        </p:txBody>
      </p:sp>
      <p:sp>
        <p:nvSpPr>
          <p:cNvPr id="42" name="Rectangle: Rounded Corners 41">
            <a:extLst>
              <a:ext uri="{FF2B5EF4-FFF2-40B4-BE49-F238E27FC236}">
                <a16:creationId xmlns:a16="http://schemas.microsoft.com/office/drawing/2014/main" id="{D02185F9-21BF-449A-8CD4-7358812AA574}"/>
              </a:ext>
            </a:extLst>
          </p:cNvPr>
          <p:cNvSpPr/>
          <p:nvPr/>
        </p:nvSpPr>
        <p:spPr>
          <a:xfrm>
            <a:off x="9068270" y="5375259"/>
            <a:ext cx="2147351" cy="61289"/>
          </a:xfrm>
          <a:prstGeom prst="roundRect">
            <a:avLst>
              <a:gd name="adj" fmla="val 50000"/>
            </a:avLst>
          </a:prstGeom>
          <a:solidFill>
            <a:srgbClr val="37E08B">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Rounded Corners 42">
            <a:extLst>
              <a:ext uri="{FF2B5EF4-FFF2-40B4-BE49-F238E27FC236}">
                <a16:creationId xmlns:a16="http://schemas.microsoft.com/office/drawing/2014/main" id="{5F22764E-0702-491F-AC6F-EDC787477BF6}"/>
              </a:ext>
            </a:extLst>
          </p:cNvPr>
          <p:cNvSpPr/>
          <p:nvPr/>
        </p:nvSpPr>
        <p:spPr>
          <a:xfrm>
            <a:off x="9068270" y="5375258"/>
            <a:ext cx="1176102" cy="61289"/>
          </a:xfrm>
          <a:prstGeom prst="roundRect">
            <a:avLst>
              <a:gd name="adj" fmla="val 50000"/>
            </a:avLst>
          </a:prstGeom>
          <a:solidFill>
            <a:srgbClr val="37E08B">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Graphic 28">
            <a:extLst>
              <a:ext uri="{FF2B5EF4-FFF2-40B4-BE49-F238E27FC236}">
                <a16:creationId xmlns:a16="http://schemas.microsoft.com/office/drawing/2014/main" id="{A96A0287-18EB-42E8-95E3-04EA88713F89}"/>
              </a:ext>
            </a:extLst>
          </p:cNvPr>
          <p:cNvSpPr/>
          <p:nvPr/>
        </p:nvSpPr>
        <p:spPr>
          <a:xfrm>
            <a:off x="10520911" y="5123471"/>
            <a:ext cx="181582" cy="226778"/>
          </a:xfrm>
          <a:custGeom>
            <a:avLst/>
            <a:gdLst/>
            <a:ahLst/>
            <a:cxnLst>
              <a:cxn ang="0">
                <a:pos x="wd2" y="hd2"/>
              </a:cxn>
              <a:cxn ang="5400000">
                <a:pos x="wd2" y="hd2"/>
              </a:cxn>
              <a:cxn ang="10800000">
                <a:pos x="wd2" y="hd2"/>
              </a:cxn>
              <a:cxn ang="16200000">
                <a:pos x="wd2" y="hd2"/>
              </a:cxn>
            </a:cxnLst>
            <a:rect l="0" t="0" r="r" b="b"/>
            <a:pathLst>
              <a:path w="19390" h="20682" extrusionOk="0">
                <a:moveTo>
                  <a:pt x="16168" y="2152"/>
                </a:moveTo>
                <a:cubicBezTo>
                  <a:pt x="12224" y="-917"/>
                  <a:pt x="6114" y="-675"/>
                  <a:pt x="2520" y="2694"/>
                </a:cubicBezTo>
                <a:cubicBezTo>
                  <a:pt x="-1074" y="6062"/>
                  <a:pt x="-790" y="11280"/>
                  <a:pt x="3153" y="14350"/>
                </a:cubicBezTo>
                <a:cubicBezTo>
                  <a:pt x="3254" y="14428"/>
                  <a:pt x="3357" y="14505"/>
                  <a:pt x="3462" y="14580"/>
                </a:cubicBezTo>
                <a:cubicBezTo>
                  <a:pt x="5717" y="16181"/>
                  <a:pt x="7601" y="18129"/>
                  <a:pt x="9017" y="20322"/>
                </a:cubicBezTo>
                <a:cubicBezTo>
                  <a:pt x="9158" y="20545"/>
                  <a:pt x="9431" y="20683"/>
                  <a:pt x="9727" y="20682"/>
                </a:cubicBezTo>
                <a:cubicBezTo>
                  <a:pt x="10023" y="20682"/>
                  <a:pt x="10295" y="20543"/>
                  <a:pt x="10436" y="20321"/>
                </a:cubicBezTo>
                <a:lnTo>
                  <a:pt x="10502" y="20215"/>
                </a:lnTo>
                <a:cubicBezTo>
                  <a:pt x="11928" y="18048"/>
                  <a:pt x="13808" y="16124"/>
                  <a:pt x="16049" y="14537"/>
                </a:cubicBezTo>
                <a:cubicBezTo>
                  <a:pt x="20082" y="11560"/>
                  <a:pt x="20526" y="6355"/>
                  <a:pt x="17040" y="2910"/>
                </a:cubicBezTo>
                <a:cubicBezTo>
                  <a:pt x="16769" y="2642"/>
                  <a:pt x="16477" y="2389"/>
                  <a:pt x="16168" y="2152"/>
                </a:cubicBezTo>
                <a:close/>
                <a:moveTo>
                  <a:pt x="9727" y="11744"/>
                </a:moveTo>
                <a:cubicBezTo>
                  <a:pt x="7504" y="11744"/>
                  <a:pt x="5702" y="10204"/>
                  <a:pt x="5702" y="8306"/>
                </a:cubicBezTo>
                <a:cubicBezTo>
                  <a:pt x="5702" y="6407"/>
                  <a:pt x="7504" y="4868"/>
                  <a:pt x="9727" y="4868"/>
                </a:cubicBezTo>
                <a:cubicBezTo>
                  <a:pt x="11950" y="4868"/>
                  <a:pt x="13753" y="6407"/>
                  <a:pt x="13753" y="8306"/>
                </a:cubicBezTo>
                <a:cubicBezTo>
                  <a:pt x="13750" y="10204"/>
                  <a:pt x="11949" y="11741"/>
                  <a:pt x="9727" y="11744"/>
                </a:cubicBezTo>
                <a:close/>
              </a:path>
            </a:pathLst>
          </a:custGeom>
          <a:solidFill>
            <a:srgbClr val="37E08B"/>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45" name="Circle">
            <a:extLst>
              <a:ext uri="{FF2B5EF4-FFF2-40B4-BE49-F238E27FC236}">
                <a16:creationId xmlns:a16="http://schemas.microsoft.com/office/drawing/2014/main" id="{87698FDA-91F0-4091-AFE8-9FDBFA054E7F}"/>
              </a:ext>
            </a:extLst>
          </p:cNvPr>
          <p:cNvSpPr/>
          <p:nvPr/>
        </p:nvSpPr>
        <p:spPr>
          <a:xfrm>
            <a:off x="9763947" y="5375144"/>
            <a:ext cx="61289" cy="61289"/>
          </a:xfrm>
          <a:prstGeom prst="ellipse">
            <a:avLst/>
          </a:prstGeom>
          <a:solidFill>
            <a:srgbClr val="37E08B"/>
          </a:solidFill>
          <a:ln w="12700">
            <a:miter lim="400000"/>
          </a:ln>
        </p:spPr>
        <p:txBody>
          <a:bodyPr lIns="0" tIns="0" rIns="0" bIns="0" anchor="ctr"/>
          <a:lstStyle/>
          <a:p>
            <a:endParaRPr/>
          </a:p>
        </p:txBody>
      </p:sp>
      <p:sp>
        <p:nvSpPr>
          <p:cNvPr id="46" name="Graphic 28">
            <a:extLst>
              <a:ext uri="{FF2B5EF4-FFF2-40B4-BE49-F238E27FC236}">
                <a16:creationId xmlns:a16="http://schemas.microsoft.com/office/drawing/2014/main" id="{F9BFB212-DFC1-49E8-B90E-5499C724604F}"/>
              </a:ext>
            </a:extLst>
          </p:cNvPr>
          <p:cNvSpPr/>
          <p:nvPr/>
        </p:nvSpPr>
        <p:spPr>
          <a:xfrm>
            <a:off x="9740579" y="5239809"/>
            <a:ext cx="108023" cy="134910"/>
          </a:xfrm>
          <a:custGeom>
            <a:avLst/>
            <a:gdLst/>
            <a:ahLst/>
            <a:cxnLst>
              <a:cxn ang="0">
                <a:pos x="wd2" y="hd2"/>
              </a:cxn>
              <a:cxn ang="5400000">
                <a:pos x="wd2" y="hd2"/>
              </a:cxn>
              <a:cxn ang="10800000">
                <a:pos x="wd2" y="hd2"/>
              </a:cxn>
              <a:cxn ang="16200000">
                <a:pos x="wd2" y="hd2"/>
              </a:cxn>
            </a:cxnLst>
            <a:rect l="0" t="0" r="r" b="b"/>
            <a:pathLst>
              <a:path w="19390" h="20682" extrusionOk="0">
                <a:moveTo>
                  <a:pt x="16168" y="2152"/>
                </a:moveTo>
                <a:cubicBezTo>
                  <a:pt x="12224" y="-917"/>
                  <a:pt x="6114" y="-675"/>
                  <a:pt x="2520" y="2694"/>
                </a:cubicBezTo>
                <a:cubicBezTo>
                  <a:pt x="-1074" y="6062"/>
                  <a:pt x="-790" y="11280"/>
                  <a:pt x="3153" y="14350"/>
                </a:cubicBezTo>
                <a:cubicBezTo>
                  <a:pt x="3254" y="14428"/>
                  <a:pt x="3357" y="14505"/>
                  <a:pt x="3462" y="14580"/>
                </a:cubicBezTo>
                <a:cubicBezTo>
                  <a:pt x="5717" y="16181"/>
                  <a:pt x="7601" y="18129"/>
                  <a:pt x="9017" y="20322"/>
                </a:cubicBezTo>
                <a:cubicBezTo>
                  <a:pt x="9158" y="20545"/>
                  <a:pt x="9431" y="20683"/>
                  <a:pt x="9727" y="20682"/>
                </a:cubicBezTo>
                <a:cubicBezTo>
                  <a:pt x="10023" y="20682"/>
                  <a:pt x="10295" y="20543"/>
                  <a:pt x="10436" y="20321"/>
                </a:cubicBezTo>
                <a:lnTo>
                  <a:pt x="10502" y="20215"/>
                </a:lnTo>
                <a:cubicBezTo>
                  <a:pt x="11928" y="18048"/>
                  <a:pt x="13808" y="16124"/>
                  <a:pt x="16049" y="14537"/>
                </a:cubicBezTo>
                <a:cubicBezTo>
                  <a:pt x="20082" y="11560"/>
                  <a:pt x="20526" y="6355"/>
                  <a:pt x="17040" y="2910"/>
                </a:cubicBezTo>
                <a:cubicBezTo>
                  <a:pt x="16769" y="2642"/>
                  <a:pt x="16477" y="2389"/>
                  <a:pt x="16168" y="2152"/>
                </a:cubicBezTo>
                <a:close/>
                <a:moveTo>
                  <a:pt x="9727" y="11744"/>
                </a:moveTo>
                <a:cubicBezTo>
                  <a:pt x="7504" y="11744"/>
                  <a:pt x="5702" y="10204"/>
                  <a:pt x="5702" y="8306"/>
                </a:cubicBezTo>
                <a:cubicBezTo>
                  <a:pt x="5702" y="6407"/>
                  <a:pt x="7504" y="4868"/>
                  <a:pt x="9727" y="4868"/>
                </a:cubicBezTo>
                <a:cubicBezTo>
                  <a:pt x="11950" y="4868"/>
                  <a:pt x="13753" y="6407"/>
                  <a:pt x="13753" y="8306"/>
                </a:cubicBezTo>
                <a:cubicBezTo>
                  <a:pt x="13750" y="10204"/>
                  <a:pt x="11949" y="11741"/>
                  <a:pt x="9727" y="11744"/>
                </a:cubicBezTo>
                <a:close/>
              </a:path>
            </a:pathLst>
          </a:custGeom>
          <a:solidFill>
            <a:srgbClr val="37E08B">
              <a:alpha val="50000"/>
            </a:srgbClr>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grpSp>
        <p:nvGrpSpPr>
          <p:cNvPr id="49" name="Group 48">
            <a:extLst>
              <a:ext uri="{FF2B5EF4-FFF2-40B4-BE49-F238E27FC236}">
                <a16:creationId xmlns:a16="http://schemas.microsoft.com/office/drawing/2014/main" id="{B71E46D5-04E2-49FC-BEBE-D27FE99F53A8}"/>
              </a:ext>
            </a:extLst>
          </p:cNvPr>
          <p:cNvGrpSpPr/>
          <p:nvPr/>
        </p:nvGrpSpPr>
        <p:grpSpPr>
          <a:xfrm flipV="1">
            <a:off x="9858465" y="-108641"/>
            <a:ext cx="2511328" cy="1887816"/>
            <a:chOff x="9617855" y="4638908"/>
            <a:chExt cx="2726545" cy="2337927"/>
          </a:xfrm>
        </p:grpSpPr>
        <p:sp>
          <p:nvSpPr>
            <p:cNvPr id="50" name="Isosceles Triangle 49">
              <a:extLst>
                <a:ext uri="{FF2B5EF4-FFF2-40B4-BE49-F238E27FC236}">
                  <a16:creationId xmlns:a16="http://schemas.microsoft.com/office/drawing/2014/main" id="{BBF09F48-E626-4E7F-AB4B-C778139F1DB2}"/>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Isosceles Triangle 50">
              <a:extLst>
                <a:ext uri="{FF2B5EF4-FFF2-40B4-BE49-F238E27FC236}">
                  <a16:creationId xmlns:a16="http://schemas.microsoft.com/office/drawing/2014/main" id="{4FFFF2FC-973C-454B-8370-10E74BBA363E}"/>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41645874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Rounded Corners 22">
            <a:extLst>
              <a:ext uri="{FF2B5EF4-FFF2-40B4-BE49-F238E27FC236}">
                <a16:creationId xmlns:a16="http://schemas.microsoft.com/office/drawing/2014/main" id="{47D78230-F6D9-4E2D-82D7-3406E273E90C}"/>
              </a:ext>
            </a:extLst>
          </p:cNvPr>
          <p:cNvSpPr/>
          <p:nvPr/>
        </p:nvSpPr>
        <p:spPr>
          <a:xfrm>
            <a:off x="9289646" y="2809697"/>
            <a:ext cx="1911753" cy="692274"/>
          </a:xfrm>
          <a:prstGeom prst="roundRect">
            <a:avLst>
              <a:gd name="adj" fmla="val 50000"/>
            </a:avLst>
          </a:prstGeom>
          <a:solidFill>
            <a:srgbClr val="06D6FF">
              <a:alpha val="68000"/>
            </a:srgbClr>
          </a:solidFill>
          <a:ln>
            <a:solidFill>
              <a:srgbClr val="06D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Rounded Corners 20">
            <a:extLst>
              <a:ext uri="{FF2B5EF4-FFF2-40B4-BE49-F238E27FC236}">
                <a16:creationId xmlns:a16="http://schemas.microsoft.com/office/drawing/2014/main" id="{1CA621A9-33D9-4B62-920B-8068A9E6020E}"/>
              </a:ext>
            </a:extLst>
          </p:cNvPr>
          <p:cNvSpPr/>
          <p:nvPr/>
        </p:nvSpPr>
        <p:spPr>
          <a:xfrm>
            <a:off x="1181100" y="2748548"/>
            <a:ext cx="1669215" cy="692274"/>
          </a:xfrm>
          <a:prstGeom prst="roundRect">
            <a:avLst>
              <a:gd name="adj" fmla="val 50000"/>
            </a:avLst>
          </a:prstGeom>
          <a:solidFill>
            <a:srgbClr val="37E08B">
              <a:alpha val="68000"/>
            </a:srgbClr>
          </a:solidFill>
          <a:ln>
            <a:solidFill>
              <a:srgbClr val="37E0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Rounded Corners 5">
            <a:extLst>
              <a:ext uri="{FF2B5EF4-FFF2-40B4-BE49-F238E27FC236}">
                <a16:creationId xmlns:a16="http://schemas.microsoft.com/office/drawing/2014/main" id="{D38CCAFE-2999-4FB4-BF18-AF9E39759F95}"/>
              </a:ext>
            </a:extLst>
          </p:cNvPr>
          <p:cNvSpPr/>
          <p:nvPr/>
        </p:nvSpPr>
        <p:spPr>
          <a:xfrm>
            <a:off x="2864757" y="1977289"/>
            <a:ext cx="6415314" cy="2267155"/>
          </a:xfrm>
          <a:prstGeom prst="roundRect">
            <a:avLst>
              <a:gd name="adj" fmla="val 50000"/>
            </a:avLst>
          </a:prstGeom>
          <a:solidFill>
            <a:schemeClr val="tx1">
              <a:lumMod val="65000"/>
              <a:lumOff val="35000"/>
              <a:alpha val="15000"/>
            </a:schemeClr>
          </a:solidFill>
          <a:ln>
            <a:solidFill>
              <a:schemeClr val="bg1">
                <a:lumMod val="50000"/>
                <a:alpha val="26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a16="http://schemas.microsoft.com/office/drawing/2014/main" id="{C1F46322-0FB9-4640-91F0-68E50A34ABDF}"/>
              </a:ext>
            </a:extLst>
          </p:cNvPr>
          <p:cNvSpPr/>
          <p:nvPr/>
        </p:nvSpPr>
        <p:spPr>
          <a:xfrm>
            <a:off x="5805713" y="2844830"/>
            <a:ext cx="533400" cy="533400"/>
          </a:xfrm>
          <a:prstGeom prst="ellipse">
            <a:avLst/>
          </a:prstGeom>
          <a:solidFill>
            <a:srgbClr val="030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 name="Graphic 2" descr="Earth Globe   Asia">
            <a:extLst>
              <a:ext uri="{FF2B5EF4-FFF2-40B4-BE49-F238E27FC236}">
                <a16:creationId xmlns:a16="http://schemas.microsoft.com/office/drawing/2014/main" id="{6997AA5B-76E2-41D7-A03A-535AEA10053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864757" y="1977289"/>
            <a:ext cx="2267155" cy="2267155"/>
          </a:xfrm>
          <a:prstGeom prst="rect">
            <a:avLst/>
          </a:prstGeom>
        </p:spPr>
      </p:pic>
      <p:pic>
        <p:nvPicPr>
          <p:cNvPr id="5" name="Graphic 4" descr="Earth globe Americas">
            <a:extLst>
              <a:ext uri="{FF2B5EF4-FFF2-40B4-BE49-F238E27FC236}">
                <a16:creationId xmlns:a16="http://schemas.microsoft.com/office/drawing/2014/main" id="{E64996F6-8E73-4921-91F7-9A55773DB4F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12917" y="1977291"/>
            <a:ext cx="2267154" cy="2267154"/>
          </a:xfrm>
          <a:prstGeom prst="rect">
            <a:avLst/>
          </a:prstGeom>
        </p:spPr>
      </p:pic>
      <p:cxnSp>
        <p:nvCxnSpPr>
          <p:cNvPr id="8" name="Straight Connector 7">
            <a:extLst>
              <a:ext uri="{FF2B5EF4-FFF2-40B4-BE49-F238E27FC236}">
                <a16:creationId xmlns:a16="http://schemas.microsoft.com/office/drawing/2014/main" id="{B43140E1-53EC-44AB-96B3-E1462F99A11D}"/>
              </a:ext>
            </a:extLst>
          </p:cNvPr>
          <p:cNvCxnSpPr>
            <a:stCxn id="6" idx="0"/>
          </p:cNvCxnSpPr>
          <p:nvPr/>
        </p:nvCxnSpPr>
        <p:spPr>
          <a:xfrm>
            <a:off x="6072414" y="1977289"/>
            <a:ext cx="0" cy="2267155"/>
          </a:xfrm>
          <a:prstGeom prst="line">
            <a:avLst/>
          </a:prstGeom>
          <a:ln>
            <a:solidFill>
              <a:schemeClr val="bg1">
                <a:lumMod val="50000"/>
                <a:alpha val="18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01802B3-ED89-4950-B952-99C8C3E5E501}"/>
              </a:ext>
            </a:extLst>
          </p:cNvPr>
          <p:cNvSpPr txBox="1"/>
          <p:nvPr/>
        </p:nvSpPr>
        <p:spPr>
          <a:xfrm>
            <a:off x="5673950" y="2224652"/>
            <a:ext cx="796925" cy="1057790"/>
          </a:xfrm>
          <a:prstGeom prst="rect">
            <a:avLst/>
          </a:prstGeom>
          <a:noFill/>
        </p:spPr>
        <p:txBody>
          <a:bodyPr wrap="square" rtlCol="0" anchor="b">
            <a:spAutoFit/>
          </a:bodyPr>
          <a:lstStyle/>
          <a:p>
            <a:pPr algn="ctr">
              <a:lnSpc>
                <a:spcPts val="9400"/>
              </a:lnSpc>
            </a:pPr>
            <a:r>
              <a:rPr lang="en-US" sz="1400" b="1" spc="-330" dirty="0">
                <a:solidFill>
                  <a:schemeClr val="bg1">
                    <a:lumMod val="85000"/>
                  </a:schemeClr>
                </a:solidFill>
                <a:latin typeface="Raleway" panose="020B0503030101060003" pitchFamily="34" charset="0"/>
              </a:rPr>
              <a:t>VS</a:t>
            </a:r>
          </a:p>
        </p:txBody>
      </p:sp>
      <p:sp>
        <p:nvSpPr>
          <p:cNvPr id="11" name="Circle">
            <a:extLst>
              <a:ext uri="{FF2B5EF4-FFF2-40B4-BE49-F238E27FC236}">
                <a16:creationId xmlns:a16="http://schemas.microsoft.com/office/drawing/2014/main" id="{3D8014F1-E224-492A-AFFC-F68072178BB5}"/>
              </a:ext>
            </a:extLst>
          </p:cNvPr>
          <p:cNvSpPr/>
          <p:nvPr/>
        </p:nvSpPr>
        <p:spPr>
          <a:xfrm>
            <a:off x="2249400" y="2844830"/>
            <a:ext cx="504517" cy="504517"/>
          </a:xfrm>
          <a:prstGeom prst="ellipse">
            <a:avLst/>
          </a:prstGeom>
          <a:solidFill>
            <a:srgbClr val="37E08B"/>
          </a:solidFill>
          <a:ln w="12700">
            <a:miter lim="400000"/>
          </a:ln>
        </p:spPr>
        <p:txBody>
          <a:bodyPr lIns="0" tIns="0" rIns="0" bIns="0" anchor="ctr"/>
          <a:lstStyle/>
          <a:p>
            <a:endParaRPr/>
          </a:p>
        </p:txBody>
      </p:sp>
      <p:sp>
        <p:nvSpPr>
          <p:cNvPr id="13" name="Circle">
            <a:extLst>
              <a:ext uri="{FF2B5EF4-FFF2-40B4-BE49-F238E27FC236}">
                <a16:creationId xmlns:a16="http://schemas.microsoft.com/office/drawing/2014/main" id="{DA814542-6EB6-4D7D-8F9F-0C7BB23668D4}"/>
              </a:ext>
            </a:extLst>
          </p:cNvPr>
          <p:cNvSpPr/>
          <p:nvPr/>
        </p:nvSpPr>
        <p:spPr>
          <a:xfrm>
            <a:off x="9416517" y="2910070"/>
            <a:ext cx="504517" cy="504517"/>
          </a:xfrm>
          <a:prstGeom prst="ellipse">
            <a:avLst/>
          </a:prstGeom>
          <a:solidFill>
            <a:srgbClr val="06D6FF"/>
          </a:solidFill>
          <a:ln w="12700">
            <a:miter lim="400000"/>
          </a:ln>
        </p:spPr>
        <p:txBody>
          <a:bodyPr lIns="0" tIns="0" rIns="0" bIns="0" anchor="ctr"/>
          <a:lstStyle/>
          <a:p>
            <a:endParaRPr/>
          </a:p>
        </p:txBody>
      </p:sp>
      <p:sp>
        <p:nvSpPr>
          <p:cNvPr id="14" name="Graphic 33">
            <a:extLst>
              <a:ext uri="{FF2B5EF4-FFF2-40B4-BE49-F238E27FC236}">
                <a16:creationId xmlns:a16="http://schemas.microsoft.com/office/drawing/2014/main" id="{96955DEA-D85D-4F1E-B7D1-B8D969A3211C}"/>
              </a:ext>
            </a:extLst>
          </p:cNvPr>
          <p:cNvSpPr/>
          <p:nvPr/>
        </p:nvSpPr>
        <p:spPr>
          <a:xfrm rot="10800000" flipH="1">
            <a:off x="9588664" y="3108902"/>
            <a:ext cx="153253" cy="130483"/>
          </a:xfrm>
          <a:custGeom>
            <a:avLst/>
            <a:gdLst/>
            <a:ahLst/>
            <a:cxnLst>
              <a:cxn ang="0">
                <a:pos x="wd2" y="hd2"/>
              </a:cxn>
              <a:cxn ang="5400000">
                <a:pos x="wd2" y="hd2"/>
              </a:cxn>
              <a:cxn ang="10800000">
                <a:pos x="wd2" y="hd2"/>
              </a:cxn>
              <a:cxn ang="16200000">
                <a:pos x="wd2" y="hd2"/>
              </a:cxn>
            </a:cxnLst>
            <a:rect l="0" t="0" r="r" b="b"/>
            <a:pathLst>
              <a:path w="21600" h="21600" extrusionOk="0">
                <a:moveTo>
                  <a:pt x="1093" y="0"/>
                </a:moveTo>
                <a:cubicBezTo>
                  <a:pt x="499" y="0"/>
                  <a:pt x="0" y="584"/>
                  <a:pt x="0" y="1283"/>
                </a:cubicBezTo>
                <a:cubicBezTo>
                  <a:pt x="0" y="1537"/>
                  <a:pt x="86" y="1788"/>
                  <a:pt x="205" y="1978"/>
                </a:cubicBezTo>
                <a:lnTo>
                  <a:pt x="5189" y="10800"/>
                </a:lnTo>
                <a:lnTo>
                  <a:pt x="205" y="19649"/>
                </a:lnTo>
                <a:cubicBezTo>
                  <a:pt x="86" y="19839"/>
                  <a:pt x="0" y="20089"/>
                  <a:pt x="0" y="20344"/>
                </a:cubicBezTo>
                <a:cubicBezTo>
                  <a:pt x="0" y="21042"/>
                  <a:pt x="499" y="21600"/>
                  <a:pt x="1093" y="21600"/>
                </a:cubicBezTo>
                <a:lnTo>
                  <a:pt x="4325" y="21600"/>
                </a:lnTo>
                <a:cubicBezTo>
                  <a:pt x="4702" y="21600"/>
                  <a:pt x="5041" y="21382"/>
                  <a:pt x="5235" y="21039"/>
                </a:cubicBezTo>
                <a:lnTo>
                  <a:pt x="10629" y="11495"/>
                </a:lnTo>
                <a:cubicBezTo>
                  <a:pt x="10748" y="11304"/>
                  <a:pt x="10811" y="11054"/>
                  <a:pt x="10811" y="10800"/>
                </a:cubicBezTo>
                <a:cubicBezTo>
                  <a:pt x="10811" y="10546"/>
                  <a:pt x="10748" y="10296"/>
                  <a:pt x="10629" y="10105"/>
                </a:cubicBezTo>
                <a:lnTo>
                  <a:pt x="5235" y="588"/>
                </a:lnTo>
                <a:cubicBezTo>
                  <a:pt x="5041" y="245"/>
                  <a:pt x="4702" y="0"/>
                  <a:pt x="4325" y="0"/>
                </a:cubicBezTo>
                <a:lnTo>
                  <a:pt x="1093" y="0"/>
                </a:lnTo>
                <a:close/>
                <a:moveTo>
                  <a:pt x="11881" y="0"/>
                </a:moveTo>
                <a:cubicBezTo>
                  <a:pt x="11287" y="0"/>
                  <a:pt x="10811" y="584"/>
                  <a:pt x="10811" y="1283"/>
                </a:cubicBezTo>
                <a:cubicBezTo>
                  <a:pt x="10811" y="1537"/>
                  <a:pt x="10875" y="1788"/>
                  <a:pt x="10993" y="1978"/>
                </a:cubicBezTo>
                <a:lnTo>
                  <a:pt x="15978" y="10800"/>
                </a:lnTo>
                <a:lnTo>
                  <a:pt x="10993" y="19649"/>
                </a:lnTo>
                <a:cubicBezTo>
                  <a:pt x="10875" y="19839"/>
                  <a:pt x="10811" y="20089"/>
                  <a:pt x="10811" y="20344"/>
                </a:cubicBezTo>
                <a:cubicBezTo>
                  <a:pt x="10811" y="21042"/>
                  <a:pt x="11287" y="21600"/>
                  <a:pt x="11881" y="21600"/>
                </a:cubicBezTo>
                <a:lnTo>
                  <a:pt x="15113" y="21600"/>
                </a:lnTo>
                <a:cubicBezTo>
                  <a:pt x="15491" y="21600"/>
                  <a:pt x="15829" y="21382"/>
                  <a:pt x="16024" y="21039"/>
                </a:cubicBezTo>
                <a:lnTo>
                  <a:pt x="21418" y="11495"/>
                </a:lnTo>
                <a:cubicBezTo>
                  <a:pt x="21537" y="11304"/>
                  <a:pt x="21600" y="11054"/>
                  <a:pt x="21600" y="10800"/>
                </a:cubicBezTo>
                <a:cubicBezTo>
                  <a:pt x="21600" y="10546"/>
                  <a:pt x="21537" y="10296"/>
                  <a:pt x="21418" y="10105"/>
                </a:cubicBezTo>
                <a:lnTo>
                  <a:pt x="16024" y="588"/>
                </a:lnTo>
                <a:cubicBezTo>
                  <a:pt x="15829" y="245"/>
                  <a:pt x="15491" y="0"/>
                  <a:pt x="15113" y="0"/>
                </a:cubicBezTo>
                <a:lnTo>
                  <a:pt x="11881" y="0"/>
                </a:lnTo>
                <a:close/>
              </a:path>
            </a:pathLst>
          </a:custGeom>
          <a:solidFill>
            <a:srgbClr val="030227"/>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22" name="TextBox 21">
            <a:extLst>
              <a:ext uri="{FF2B5EF4-FFF2-40B4-BE49-F238E27FC236}">
                <a16:creationId xmlns:a16="http://schemas.microsoft.com/office/drawing/2014/main" id="{14468C44-906E-4422-BE30-1E1177A30F6E}"/>
              </a:ext>
            </a:extLst>
          </p:cNvPr>
          <p:cNvSpPr txBox="1"/>
          <p:nvPr/>
        </p:nvSpPr>
        <p:spPr>
          <a:xfrm>
            <a:off x="1489375" y="2910019"/>
            <a:ext cx="696024" cy="369332"/>
          </a:xfrm>
          <a:prstGeom prst="rect">
            <a:avLst/>
          </a:prstGeom>
          <a:noFill/>
        </p:spPr>
        <p:txBody>
          <a:bodyPr wrap="none" rtlCol="0">
            <a:spAutoFit/>
          </a:bodyPr>
          <a:lstStyle/>
          <a:p>
            <a:r>
              <a:rPr lang="en-US" b="1">
                <a:solidFill>
                  <a:srgbClr val="030227"/>
                </a:solidFill>
                <a:latin typeface="Raleway Medium" pitchFamily="2" charset="0"/>
              </a:rPr>
              <a:t>ASIA</a:t>
            </a:r>
            <a:endParaRPr lang="en-ID" b="1">
              <a:solidFill>
                <a:srgbClr val="030227"/>
              </a:solidFill>
              <a:latin typeface="Raleway Medium" pitchFamily="2" charset="0"/>
            </a:endParaRPr>
          </a:p>
        </p:txBody>
      </p:sp>
      <p:sp>
        <p:nvSpPr>
          <p:cNvPr id="12" name="Graphic 33">
            <a:extLst>
              <a:ext uri="{FF2B5EF4-FFF2-40B4-BE49-F238E27FC236}">
                <a16:creationId xmlns:a16="http://schemas.microsoft.com/office/drawing/2014/main" id="{009E01C4-20DC-499F-A81D-F059B8B9B96D}"/>
              </a:ext>
            </a:extLst>
          </p:cNvPr>
          <p:cNvSpPr/>
          <p:nvPr/>
        </p:nvSpPr>
        <p:spPr>
          <a:xfrm flipH="1">
            <a:off x="2425031" y="3031846"/>
            <a:ext cx="153253" cy="130483"/>
          </a:xfrm>
          <a:custGeom>
            <a:avLst/>
            <a:gdLst/>
            <a:ahLst/>
            <a:cxnLst>
              <a:cxn ang="0">
                <a:pos x="wd2" y="hd2"/>
              </a:cxn>
              <a:cxn ang="5400000">
                <a:pos x="wd2" y="hd2"/>
              </a:cxn>
              <a:cxn ang="10800000">
                <a:pos x="wd2" y="hd2"/>
              </a:cxn>
              <a:cxn ang="16200000">
                <a:pos x="wd2" y="hd2"/>
              </a:cxn>
            </a:cxnLst>
            <a:rect l="0" t="0" r="r" b="b"/>
            <a:pathLst>
              <a:path w="21600" h="21600" extrusionOk="0">
                <a:moveTo>
                  <a:pt x="1093" y="0"/>
                </a:moveTo>
                <a:cubicBezTo>
                  <a:pt x="499" y="0"/>
                  <a:pt x="0" y="584"/>
                  <a:pt x="0" y="1283"/>
                </a:cubicBezTo>
                <a:cubicBezTo>
                  <a:pt x="0" y="1537"/>
                  <a:pt x="86" y="1788"/>
                  <a:pt x="205" y="1978"/>
                </a:cubicBezTo>
                <a:lnTo>
                  <a:pt x="5189" y="10800"/>
                </a:lnTo>
                <a:lnTo>
                  <a:pt x="205" y="19649"/>
                </a:lnTo>
                <a:cubicBezTo>
                  <a:pt x="86" y="19839"/>
                  <a:pt x="0" y="20089"/>
                  <a:pt x="0" y="20344"/>
                </a:cubicBezTo>
                <a:cubicBezTo>
                  <a:pt x="0" y="21042"/>
                  <a:pt x="499" y="21600"/>
                  <a:pt x="1093" y="21600"/>
                </a:cubicBezTo>
                <a:lnTo>
                  <a:pt x="4325" y="21600"/>
                </a:lnTo>
                <a:cubicBezTo>
                  <a:pt x="4702" y="21600"/>
                  <a:pt x="5041" y="21382"/>
                  <a:pt x="5235" y="21039"/>
                </a:cubicBezTo>
                <a:lnTo>
                  <a:pt x="10629" y="11495"/>
                </a:lnTo>
                <a:cubicBezTo>
                  <a:pt x="10748" y="11304"/>
                  <a:pt x="10811" y="11054"/>
                  <a:pt x="10811" y="10800"/>
                </a:cubicBezTo>
                <a:cubicBezTo>
                  <a:pt x="10811" y="10546"/>
                  <a:pt x="10748" y="10296"/>
                  <a:pt x="10629" y="10105"/>
                </a:cubicBezTo>
                <a:lnTo>
                  <a:pt x="5235" y="588"/>
                </a:lnTo>
                <a:cubicBezTo>
                  <a:pt x="5041" y="245"/>
                  <a:pt x="4702" y="0"/>
                  <a:pt x="4325" y="0"/>
                </a:cubicBezTo>
                <a:lnTo>
                  <a:pt x="1093" y="0"/>
                </a:lnTo>
                <a:close/>
                <a:moveTo>
                  <a:pt x="11881" y="0"/>
                </a:moveTo>
                <a:cubicBezTo>
                  <a:pt x="11287" y="0"/>
                  <a:pt x="10811" y="584"/>
                  <a:pt x="10811" y="1283"/>
                </a:cubicBezTo>
                <a:cubicBezTo>
                  <a:pt x="10811" y="1537"/>
                  <a:pt x="10875" y="1788"/>
                  <a:pt x="10993" y="1978"/>
                </a:cubicBezTo>
                <a:lnTo>
                  <a:pt x="15978" y="10800"/>
                </a:lnTo>
                <a:lnTo>
                  <a:pt x="10993" y="19649"/>
                </a:lnTo>
                <a:cubicBezTo>
                  <a:pt x="10875" y="19839"/>
                  <a:pt x="10811" y="20089"/>
                  <a:pt x="10811" y="20344"/>
                </a:cubicBezTo>
                <a:cubicBezTo>
                  <a:pt x="10811" y="21042"/>
                  <a:pt x="11287" y="21600"/>
                  <a:pt x="11881" y="21600"/>
                </a:cubicBezTo>
                <a:lnTo>
                  <a:pt x="15113" y="21600"/>
                </a:lnTo>
                <a:cubicBezTo>
                  <a:pt x="15491" y="21600"/>
                  <a:pt x="15829" y="21382"/>
                  <a:pt x="16024" y="21039"/>
                </a:cubicBezTo>
                <a:lnTo>
                  <a:pt x="21418" y="11495"/>
                </a:lnTo>
                <a:cubicBezTo>
                  <a:pt x="21537" y="11304"/>
                  <a:pt x="21600" y="11054"/>
                  <a:pt x="21600" y="10800"/>
                </a:cubicBezTo>
                <a:cubicBezTo>
                  <a:pt x="21600" y="10546"/>
                  <a:pt x="21537" y="10296"/>
                  <a:pt x="21418" y="10105"/>
                </a:cubicBezTo>
                <a:lnTo>
                  <a:pt x="16024" y="588"/>
                </a:lnTo>
                <a:cubicBezTo>
                  <a:pt x="15829" y="245"/>
                  <a:pt x="15491" y="0"/>
                  <a:pt x="15113" y="0"/>
                </a:cubicBezTo>
                <a:lnTo>
                  <a:pt x="11881" y="0"/>
                </a:lnTo>
                <a:close/>
              </a:path>
            </a:pathLst>
          </a:custGeom>
          <a:solidFill>
            <a:srgbClr val="030227"/>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25" name="TextBox 24">
            <a:extLst>
              <a:ext uri="{FF2B5EF4-FFF2-40B4-BE49-F238E27FC236}">
                <a16:creationId xmlns:a16="http://schemas.microsoft.com/office/drawing/2014/main" id="{0330E507-2902-456D-AE72-5876E061711F}"/>
              </a:ext>
            </a:extLst>
          </p:cNvPr>
          <p:cNvSpPr txBox="1"/>
          <p:nvPr/>
        </p:nvSpPr>
        <p:spPr>
          <a:xfrm>
            <a:off x="10001672" y="3008439"/>
            <a:ext cx="1071127" cy="307777"/>
          </a:xfrm>
          <a:prstGeom prst="rect">
            <a:avLst/>
          </a:prstGeom>
          <a:noFill/>
        </p:spPr>
        <p:txBody>
          <a:bodyPr wrap="none" rtlCol="0">
            <a:spAutoFit/>
          </a:bodyPr>
          <a:lstStyle/>
          <a:p>
            <a:r>
              <a:rPr lang="en-US" sz="1400" b="1" spc="100">
                <a:solidFill>
                  <a:srgbClr val="030227"/>
                </a:solidFill>
                <a:latin typeface="Raleway Medium" pitchFamily="2" charset="0"/>
              </a:rPr>
              <a:t>AMERICA</a:t>
            </a:r>
            <a:endParaRPr lang="en-ID" sz="1400" b="1" spc="100">
              <a:solidFill>
                <a:srgbClr val="030227"/>
              </a:solidFill>
              <a:latin typeface="Raleway Medium" pitchFamily="2" charset="0"/>
            </a:endParaRPr>
          </a:p>
        </p:txBody>
      </p:sp>
      <p:sp>
        <p:nvSpPr>
          <p:cNvPr id="27" name="TextBox 26">
            <a:extLst>
              <a:ext uri="{FF2B5EF4-FFF2-40B4-BE49-F238E27FC236}">
                <a16:creationId xmlns:a16="http://schemas.microsoft.com/office/drawing/2014/main" id="{58DBDA53-77C5-40F6-9638-2B9ECE979392}"/>
              </a:ext>
            </a:extLst>
          </p:cNvPr>
          <p:cNvSpPr txBox="1"/>
          <p:nvPr/>
        </p:nvSpPr>
        <p:spPr>
          <a:xfrm>
            <a:off x="3296996" y="649542"/>
            <a:ext cx="5598007" cy="707886"/>
          </a:xfrm>
          <a:prstGeom prst="rect">
            <a:avLst/>
          </a:prstGeom>
          <a:noFill/>
        </p:spPr>
        <p:txBody>
          <a:bodyPr wrap="none" rtlCol="0">
            <a:spAutoFit/>
          </a:bodyPr>
          <a:lstStyle/>
          <a:p>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grpSp>
        <p:nvGrpSpPr>
          <p:cNvPr id="40" name="Group 39">
            <a:extLst>
              <a:ext uri="{FF2B5EF4-FFF2-40B4-BE49-F238E27FC236}">
                <a16:creationId xmlns:a16="http://schemas.microsoft.com/office/drawing/2014/main" id="{DD9D805E-CAEB-4CD7-95A0-FAC636AF0D0E}"/>
              </a:ext>
            </a:extLst>
          </p:cNvPr>
          <p:cNvGrpSpPr/>
          <p:nvPr/>
        </p:nvGrpSpPr>
        <p:grpSpPr>
          <a:xfrm>
            <a:off x="1181100" y="4575868"/>
            <a:ext cx="2874254" cy="1822336"/>
            <a:chOff x="1773946" y="8458882"/>
            <a:chExt cx="4852874" cy="3076821"/>
          </a:xfrm>
        </p:grpSpPr>
        <p:sp>
          <p:nvSpPr>
            <p:cNvPr id="29"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C2A4B9F8-6BBC-4014-9FDF-6284298E61F0}"/>
                </a:ext>
              </a:extLst>
            </p:cNvPr>
            <p:cNvSpPr txBox="1"/>
            <p:nvPr/>
          </p:nvSpPr>
          <p:spPr>
            <a:xfrm>
              <a:off x="1773946" y="9015684"/>
              <a:ext cx="4377316" cy="64089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sz="900" dirty="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a:t>
              </a:r>
              <a:r>
                <a:rPr sz="900">
                  <a:solidFill>
                    <a:schemeClr val="tx2"/>
                  </a:solidFill>
                  <a:latin typeface="Open Sans" panose="020B0606030504020204" pitchFamily="34" charset="0"/>
                  <a:ea typeface="Open Sans" panose="020B0606030504020204" pitchFamily="34" charset="0"/>
                  <a:cs typeface="Open Sans" panose="020B0606030504020204" pitchFamily="34" charset="0"/>
                </a:rPr>
                <a:t>. </a:t>
              </a:r>
              <a:endParaRPr sz="90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7E13FC70-00AE-4F3F-87B4-10D4FCC59C90}"/>
                </a:ext>
              </a:extLst>
            </p:cNvPr>
            <p:cNvSpPr txBox="1"/>
            <p:nvPr/>
          </p:nvSpPr>
          <p:spPr>
            <a:xfrm>
              <a:off x="1786972" y="8458882"/>
              <a:ext cx="216859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r>
                <a:rPr lang="en-US" sz="1200" b="1" spc="100">
                  <a:solidFill>
                    <a:schemeClr val="bg1">
                      <a:lumMod val="75000"/>
                    </a:schemeClr>
                  </a:solidFill>
                  <a:latin typeface="Raleway Medium" pitchFamily="2" charset="0"/>
                </a:rPr>
                <a:t>ITEM ONE</a:t>
              </a:r>
              <a:endParaRPr sz="1200" b="1" spc="100">
                <a:solidFill>
                  <a:schemeClr val="bg1">
                    <a:lumMod val="75000"/>
                  </a:schemeClr>
                </a:solidFill>
                <a:latin typeface="Raleway Medium" pitchFamily="2" charset="0"/>
              </a:endParaRPr>
            </a:p>
          </p:txBody>
        </p:sp>
        <p:sp>
          <p:nvSpPr>
            <p:cNvPr id="31" name="Rounded Rectangle">
              <a:extLst>
                <a:ext uri="{FF2B5EF4-FFF2-40B4-BE49-F238E27FC236}">
                  <a16:creationId xmlns:a16="http://schemas.microsoft.com/office/drawing/2014/main" id="{B512B7EA-5593-40C7-B60A-1F836C22D611}"/>
                </a:ext>
              </a:extLst>
            </p:cNvPr>
            <p:cNvSpPr/>
            <p:nvPr/>
          </p:nvSpPr>
          <p:spPr>
            <a:xfrm>
              <a:off x="1790698" y="10307687"/>
              <a:ext cx="4836122" cy="77192"/>
            </a:xfrm>
            <a:prstGeom prst="roundRect">
              <a:avLst>
                <a:gd name="adj" fmla="val 50000"/>
              </a:avLst>
            </a:prstGeom>
            <a:solidFill>
              <a:schemeClr val="tx1">
                <a:lumMod val="50000"/>
                <a:lumOff val="50000"/>
              </a:schemeClr>
            </a:solidFill>
            <a:ln w="12700" cap="flat">
              <a:noFill/>
              <a:miter lim="400000"/>
            </a:ln>
            <a:effectLst/>
          </p:spPr>
          <p:txBody>
            <a:bodyPr wrap="square" lIns="0" tIns="0" rIns="0" bIns="0" numCol="1" anchor="ctr">
              <a:noAutofit/>
            </a:bodyPr>
            <a:lstStyle/>
            <a:p>
              <a:endParaRPr sz="1000"/>
            </a:p>
          </p:txBody>
        </p:sp>
        <p:sp>
          <p:nvSpPr>
            <p:cNvPr id="32" name="Rounded Rectangle">
              <a:extLst>
                <a:ext uri="{FF2B5EF4-FFF2-40B4-BE49-F238E27FC236}">
                  <a16:creationId xmlns:a16="http://schemas.microsoft.com/office/drawing/2014/main" id="{25AE03E5-C958-4C34-81C9-D27E2E994745}"/>
                </a:ext>
              </a:extLst>
            </p:cNvPr>
            <p:cNvSpPr/>
            <p:nvPr/>
          </p:nvSpPr>
          <p:spPr>
            <a:xfrm>
              <a:off x="1811866" y="10596034"/>
              <a:ext cx="2289878" cy="939669"/>
            </a:xfrm>
            <a:prstGeom prst="roundRect">
              <a:avLst>
                <a:gd name="adj" fmla="val 5776"/>
              </a:avLst>
            </a:prstGeom>
            <a:solidFill>
              <a:srgbClr val="37E08B"/>
            </a:solidFill>
            <a:ln w="12700" cap="flat">
              <a:noFill/>
              <a:miter lim="400000"/>
            </a:ln>
            <a:effectLst/>
          </p:spPr>
          <p:txBody>
            <a:bodyPr wrap="square" lIns="0" tIns="0" rIns="0" bIns="0" numCol="1" anchor="ctr">
              <a:noAutofit/>
            </a:bodyPr>
            <a:lstStyle/>
            <a:p>
              <a:endParaRPr sz="1000"/>
            </a:p>
          </p:txBody>
        </p:sp>
        <p:sp>
          <p:nvSpPr>
            <p:cNvPr id="33"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748C07BD-681C-43D2-9B53-393F799E297D}"/>
                </a:ext>
              </a:extLst>
            </p:cNvPr>
            <p:cNvSpPr txBox="1"/>
            <p:nvPr/>
          </p:nvSpPr>
          <p:spPr>
            <a:xfrm>
              <a:off x="1917878" y="10596034"/>
              <a:ext cx="910975" cy="45902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lang="en-US" sz="1050">
                  <a:solidFill>
                    <a:srgbClr val="030227"/>
                  </a:solidFill>
                  <a:latin typeface="Open Sans" panose="020B0606030504020204" pitchFamily="34" charset="0"/>
                  <a:ea typeface="Open Sans" panose="020B0606030504020204" pitchFamily="34" charset="0"/>
                  <a:cs typeface="Open Sans" panose="020B0606030504020204" pitchFamily="34" charset="0"/>
                </a:rPr>
                <a:t>ASIA</a:t>
              </a:r>
              <a:endParaRPr sz="1050" dirty="0">
                <a:solidFill>
                  <a:srgbClr val="03022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D1C4930E-F28F-44AE-B708-E09D33DB3AC0}"/>
                </a:ext>
              </a:extLst>
            </p:cNvPr>
            <p:cNvSpPr txBox="1"/>
            <p:nvPr/>
          </p:nvSpPr>
          <p:spPr>
            <a:xfrm>
              <a:off x="2320722" y="10982511"/>
              <a:ext cx="158217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r">
                <a:defRPr sz="3600">
                  <a:solidFill>
                    <a:srgbClr val="535353"/>
                  </a:solidFill>
                  <a:latin typeface="Barlow Medium"/>
                  <a:ea typeface="Barlow Medium"/>
                  <a:cs typeface="Barlow Medium"/>
                  <a:sym typeface="Barlow Medium"/>
                </a:defRPr>
              </a:lvl1pPr>
            </a:lstStyle>
            <a:p>
              <a:r>
                <a:rPr sz="1200" dirty="0">
                  <a:solidFill>
                    <a:schemeClr val="tx1"/>
                  </a:solidFill>
                </a:rPr>
                <a:t>+21%</a:t>
              </a:r>
            </a:p>
          </p:txBody>
        </p:sp>
        <p:sp>
          <p:nvSpPr>
            <p:cNvPr id="36" name="Rounded Rectangle">
              <a:extLst>
                <a:ext uri="{FF2B5EF4-FFF2-40B4-BE49-F238E27FC236}">
                  <a16:creationId xmlns:a16="http://schemas.microsoft.com/office/drawing/2014/main" id="{263DEE29-2F5F-48C2-BEC3-4B29D11ABF98}"/>
                </a:ext>
              </a:extLst>
            </p:cNvPr>
            <p:cNvSpPr/>
            <p:nvPr/>
          </p:nvSpPr>
          <p:spPr>
            <a:xfrm>
              <a:off x="4240778" y="10596034"/>
              <a:ext cx="2289878" cy="939669"/>
            </a:xfrm>
            <a:prstGeom prst="roundRect">
              <a:avLst>
                <a:gd name="adj" fmla="val 5776"/>
              </a:avLst>
            </a:prstGeom>
            <a:solidFill>
              <a:srgbClr val="06D6FF"/>
            </a:solidFill>
            <a:ln w="12700" cap="flat">
              <a:noFill/>
              <a:miter lim="400000"/>
            </a:ln>
            <a:effectLst/>
          </p:spPr>
          <p:txBody>
            <a:bodyPr wrap="square" lIns="0" tIns="0" rIns="0" bIns="0" numCol="1" anchor="ctr">
              <a:noAutofit/>
            </a:bodyPr>
            <a:lstStyle/>
            <a:p>
              <a:endParaRPr sz="1000"/>
            </a:p>
          </p:txBody>
        </p:sp>
        <p:sp>
          <p:nvSpPr>
            <p:cNvPr id="37"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BBBED8DC-7D54-495F-86DD-C41F3B5B057F}"/>
                </a:ext>
              </a:extLst>
            </p:cNvPr>
            <p:cNvSpPr txBox="1"/>
            <p:nvPr/>
          </p:nvSpPr>
          <p:spPr>
            <a:xfrm>
              <a:off x="4346790" y="10580675"/>
              <a:ext cx="1198375" cy="4460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lang="en-US" sz="1050">
                  <a:solidFill>
                    <a:srgbClr val="030227"/>
                  </a:solidFill>
                  <a:latin typeface="Open Sans" panose="020B0606030504020204" pitchFamily="34" charset="0"/>
                  <a:ea typeface="Open Sans" panose="020B0606030504020204" pitchFamily="34" charset="0"/>
                  <a:cs typeface="Open Sans" panose="020B0606030504020204" pitchFamily="34" charset="0"/>
                </a:rPr>
                <a:t>AMERICA</a:t>
              </a:r>
              <a:endParaRPr sz="1050">
                <a:solidFill>
                  <a:srgbClr val="03022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Graphic 8">
              <a:extLst>
                <a:ext uri="{FF2B5EF4-FFF2-40B4-BE49-F238E27FC236}">
                  <a16:creationId xmlns:a16="http://schemas.microsoft.com/office/drawing/2014/main" id="{563EE598-3F7A-41C3-BBBE-F839D7B8F11E}"/>
                </a:ext>
              </a:extLst>
            </p:cNvPr>
            <p:cNvSpPr/>
            <p:nvPr/>
          </p:nvSpPr>
          <p:spPr>
            <a:xfrm rot="10800000" flipH="1">
              <a:off x="4465674" y="11134819"/>
              <a:ext cx="164225" cy="229909"/>
            </a:xfrm>
            <a:custGeom>
              <a:avLst/>
              <a:gdLst/>
              <a:ahLst/>
              <a:cxnLst>
                <a:cxn ang="0">
                  <a:pos x="wd2" y="hd2"/>
                </a:cxn>
                <a:cxn ang="5400000">
                  <a:pos x="wd2" y="hd2"/>
                </a:cxn>
                <a:cxn ang="10800000">
                  <a:pos x="wd2" y="hd2"/>
                </a:cxn>
                <a:cxn ang="16200000">
                  <a:pos x="wd2" y="hd2"/>
                </a:cxn>
              </a:cxnLst>
              <a:rect l="0" t="0" r="r" b="b"/>
              <a:pathLst>
                <a:path w="21265" h="21600" extrusionOk="0">
                  <a:moveTo>
                    <a:pt x="21104" y="8306"/>
                  </a:moveTo>
                  <a:cubicBezTo>
                    <a:pt x="20774" y="8882"/>
                    <a:pt x="19999" y="9258"/>
                    <a:pt x="19139" y="9258"/>
                  </a:cubicBezTo>
                  <a:lnTo>
                    <a:pt x="12759" y="9258"/>
                  </a:lnTo>
                  <a:lnTo>
                    <a:pt x="12759" y="20057"/>
                  </a:lnTo>
                  <a:cubicBezTo>
                    <a:pt x="12759" y="20909"/>
                    <a:pt x="11807" y="21600"/>
                    <a:pt x="10633" y="21600"/>
                  </a:cubicBezTo>
                  <a:cubicBezTo>
                    <a:pt x="9459" y="21600"/>
                    <a:pt x="8507" y="20909"/>
                    <a:pt x="8507" y="20057"/>
                  </a:cubicBezTo>
                  <a:lnTo>
                    <a:pt x="8507" y="9258"/>
                  </a:lnTo>
                  <a:lnTo>
                    <a:pt x="2127" y="9258"/>
                  </a:lnTo>
                  <a:cubicBezTo>
                    <a:pt x="1267" y="9258"/>
                    <a:pt x="492" y="8882"/>
                    <a:pt x="162" y="8306"/>
                  </a:cubicBezTo>
                  <a:cubicBezTo>
                    <a:pt x="-167" y="7729"/>
                    <a:pt x="15" y="7065"/>
                    <a:pt x="624" y="6624"/>
                  </a:cubicBezTo>
                  <a:lnTo>
                    <a:pt x="9130" y="453"/>
                  </a:lnTo>
                  <a:cubicBezTo>
                    <a:pt x="9545" y="151"/>
                    <a:pt x="10089" y="0"/>
                    <a:pt x="10633" y="0"/>
                  </a:cubicBezTo>
                  <a:cubicBezTo>
                    <a:pt x="11177" y="0"/>
                    <a:pt x="11721" y="151"/>
                    <a:pt x="12136" y="453"/>
                  </a:cubicBezTo>
                  <a:lnTo>
                    <a:pt x="20642" y="6624"/>
                  </a:lnTo>
                  <a:cubicBezTo>
                    <a:pt x="21251" y="7065"/>
                    <a:pt x="21433" y="7729"/>
                    <a:pt x="21104" y="8306"/>
                  </a:cubicBezTo>
                  <a:close/>
                </a:path>
              </a:pathLst>
            </a:custGeom>
            <a:solidFill>
              <a:srgbClr val="030227"/>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Calibri"/>
                  <a:ea typeface="Calibri"/>
                  <a:cs typeface="Calibri"/>
                  <a:sym typeface="Calibri"/>
                </a:defRPr>
              </a:pPr>
              <a:endParaRPr sz="1000">
                <a:latin typeface="Breadley Serif Bold" panose="00000800000000000000" pitchFamily="50" charset="0"/>
              </a:endParaRPr>
            </a:p>
          </p:txBody>
        </p:sp>
        <p:sp>
          <p:nvSpPr>
            <p:cNvPr id="39"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074C9DA3-5B4E-487F-AABD-8C4E9B2B7BF9}"/>
                </a:ext>
              </a:extLst>
            </p:cNvPr>
            <p:cNvSpPr txBox="1"/>
            <p:nvPr/>
          </p:nvSpPr>
          <p:spPr>
            <a:xfrm>
              <a:off x="4768933" y="11050698"/>
              <a:ext cx="158217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r">
                <a:defRPr sz="3600">
                  <a:solidFill>
                    <a:srgbClr val="535353"/>
                  </a:solidFill>
                  <a:latin typeface="Barlow Medium"/>
                  <a:ea typeface="Barlow Medium"/>
                  <a:cs typeface="Barlow Medium"/>
                  <a:sym typeface="Barlow Medium"/>
                </a:defRPr>
              </a:lvl1pPr>
            </a:lstStyle>
            <a:p>
              <a:r>
                <a:rPr sz="1200">
                  <a:solidFill>
                    <a:schemeClr val="tx1"/>
                  </a:solidFill>
                  <a:latin typeface="Open Sans" panose="020B0606030504020204" pitchFamily="34" charset="0"/>
                  <a:ea typeface="Open Sans" panose="020B0606030504020204" pitchFamily="34" charset="0"/>
                  <a:cs typeface="Open Sans" panose="020B0606030504020204" pitchFamily="34" charset="0"/>
                </a:rPr>
                <a:t>-3%</a:t>
              </a:r>
            </a:p>
          </p:txBody>
        </p:sp>
      </p:grpSp>
      <p:sp>
        <p:nvSpPr>
          <p:cNvPr id="65" name="Graphic 8">
            <a:extLst>
              <a:ext uri="{FF2B5EF4-FFF2-40B4-BE49-F238E27FC236}">
                <a16:creationId xmlns:a16="http://schemas.microsoft.com/office/drawing/2014/main" id="{EBFBE76C-1AFD-4075-8854-4266734ADAA9}"/>
              </a:ext>
            </a:extLst>
          </p:cNvPr>
          <p:cNvSpPr/>
          <p:nvPr/>
        </p:nvSpPr>
        <p:spPr>
          <a:xfrm rot="10800000" flipH="1" flipV="1">
            <a:off x="1344887" y="6129351"/>
            <a:ext cx="97267" cy="136170"/>
          </a:xfrm>
          <a:custGeom>
            <a:avLst/>
            <a:gdLst/>
            <a:ahLst/>
            <a:cxnLst>
              <a:cxn ang="0">
                <a:pos x="wd2" y="hd2"/>
              </a:cxn>
              <a:cxn ang="5400000">
                <a:pos x="wd2" y="hd2"/>
              </a:cxn>
              <a:cxn ang="10800000">
                <a:pos x="wd2" y="hd2"/>
              </a:cxn>
              <a:cxn ang="16200000">
                <a:pos x="wd2" y="hd2"/>
              </a:cxn>
            </a:cxnLst>
            <a:rect l="0" t="0" r="r" b="b"/>
            <a:pathLst>
              <a:path w="21265" h="21600" extrusionOk="0">
                <a:moveTo>
                  <a:pt x="21104" y="8306"/>
                </a:moveTo>
                <a:cubicBezTo>
                  <a:pt x="20774" y="8882"/>
                  <a:pt x="19999" y="9258"/>
                  <a:pt x="19139" y="9258"/>
                </a:cubicBezTo>
                <a:lnTo>
                  <a:pt x="12759" y="9258"/>
                </a:lnTo>
                <a:lnTo>
                  <a:pt x="12759" y="20057"/>
                </a:lnTo>
                <a:cubicBezTo>
                  <a:pt x="12759" y="20909"/>
                  <a:pt x="11807" y="21600"/>
                  <a:pt x="10633" y="21600"/>
                </a:cubicBezTo>
                <a:cubicBezTo>
                  <a:pt x="9459" y="21600"/>
                  <a:pt x="8507" y="20909"/>
                  <a:pt x="8507" y="20057"/>
                </a:cubicBezTo>
                <a:lnTo>
                  <a:pt x="8507" y="9258"/>
                </a:lnTo>
                <a:lnTo>
                  <a:pt x="2127" y="9258"/>
                </a:lnTo>
                <a:cubicBezTo>
                  <a:pt x="1267" y="9258"/>
                  <a:pt x="492" y="8882"/>
                  <a:pt x="162" y="8306"/>
                </a:cubicBezTo>
                <a:cubicBezTo>
                  <a:pt x="-167" y="7729"/>
                  <a:pt x="15" y="7065"/>
                  <a:pt x="624" y="6624"/>
                </a:cubicBezTo>
                <a:lnTo>
                  <a:pt x="9130" y="453"/>
                </a:lnTo>
                <a:cubicBezTo>
                  <a:pt x="9545" y="151"/>
                  <a:pt x="10089" y="0"/>
                  <a:pt x="10633" y="0"/>
                </a:cubicBezTo>
                <a:cubicBezTo>
                  <a:pt x="11177" y="0"/>
                  <a:pt x="11721" y="151"/>
                  <a:pt x="12136" y="453"/>
                </a:cubicBezTo>
                <a:lnTo>
                  <a:pt x="20642" y="6624"/>
                </a:lnTo>
                <a:cubicBezTo>
                  <a:pt x="21251" y="7065"/>
                  <a:pt x="21433" y="7729"/>
                  <a:pt x="21104" y="8306"/>
                </a:cubicBezTo>
                <a:close/>
              </a:path>
            </a:pathLst>
          </a:custGeom>
          <a:solidFill>
            <a:srgbClr val="030227"/>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Calibri"/>
                <a:ea typeface="Calibri"/>
                <a:cs typeface="Calibri"/>
                <a:sym typeface="Calibri"/>
              </a:defRPr>
            </a:pPr>
            <a:endParaRPr sz="1000">
              <a:latin typeface="Breadley Serif Bold" panose="00000800000000000000" pitchFamily="50" charset="0"/>
            </a:endParaRPr>
          </a:p>
        </p:txBody>
      </p:sp>
      <p:grpSp>
        <p:nvGrpSpPr>
          <p:cNvPr id="66" name="Group 65">
            <a:extLst>
              <a:ext uri="{FF2B5EF4-FFF2-40B4-BE49-F238E27FC236}">
                <a16:creationId xmlns:a16="http://schemas.microsoft.com/office/drawing/2014/main" id="{E1BBBDB8-32F6-4FA5-A9A6-1B70520387CC}"/>
              </a:ext>
            </a:extLst>
          </p:cNvPr>
          <p:cNvGrpSpPr/>
          <p:nvPr/>
        </p:nvGrpSpPr>
        <p:grpSpPr>
          <a:xfrm>
            <a:off x="4774310" y="4586814"/>
            <a:ext cx="2874254" cy="1822336"/>
            <a:chOff x="1773946" y="8458882"/>
            <a:chExt cx="4852874" cy="3076821"/>
          </a:xfrm>
        </p:grpSpPr>
        <p:sp>
          <p:nvSpPr>
            <p:cNvPr id="67"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79F7727F-A9FD-45B7-B01E-EEDA129B7A66}"/>
                </a:ext>
              </a:extLst>
            </p:cNvPr>
            <p:cNvSpPr txBox="1"/>
            <p:nvPr/>
          </p:nvSpPr>
          <p:spPr>
            <a:xfrm>
              <a:off x="1773946" y="9015684"/>
              <a:ext cx="4377316" cy="64089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sz="900" dirty="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a:t>
              </a:r>
              <a:r>
                <a:rPr sz="900">
                  <a:solidFill>
                    <a:schemeClr val="tx2"/>
                  </a:solidFill>
                  <a:latin typeface="Open Sans" panose="020B0606030504020204" pitchFamily="34" charset="0"/>
                  <a:ea typeface="Open Sans" panose="020B0606030504020204" pitchFamily="34" charset="0"/>
                  <a:cs typeface="Open Sans" panose="020B0606030504020204" pitchFamily="34" charset="0"/>
                </a:rPr>
                <a:t>. </a:t>
              </a:r>
              <a:endParaRPr sz="90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8"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B0CFFF7E-3570-447A-92BC-CE61F58B3DF2}"/>
                </a:ext>
              </a:extLst>
            </p:cNvPr>
            <p:cNvSpPr txBox="1"/>
            <p:nvPr/>
          </p:nvSpPr>
          <p:spPr>
            <a:xfrm>
              <a:off x="1786972" y="8458882"/>
              <a:ext cx="216859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r>
                <a:rPr lang="en-US" sz="1200" b="1" spc="100">
                  <a:solidFill>
                    <a:schemeClr val="bg1">
                      <a:lumMod val="75000"/>
                    </a:schemeClr>
                  </a:solidFill>
                  <a:latin typeface="Raleway Medium" pitchFamily="2" charset="0"/>
                </a:rPr>
                <a:t>ITEM TWO</a:t>
              </a:r>
              <a:endParaRPr sz="1200" b="1" spc="100">
                <a:solidFill>
                  <a:schemeClr val="bg1">
                    <a:lumMod val="75000"/>
                  </a:schemeClr>
                </a:solidFill>
                <a:latin typeface="Raleway Medium" pitchFamily="2" charset="0"/>
              </a:endParaRPr>
            </a:p>
          </p:txBody>
        </p:sp>
        <p:sp>
          <p:nvSpPr>
            <p:cNvPr id="69" name="Rounded Rectangle">
              <a:extLst>
                <a:ext uri="{FF2B5EF4-FFF2-40B4-BE49-F238E27FC236}">
                  <a16:creationId xmlns:a16="http://schemas.microsoft.com/office/drawing/2014/main" id="{4AAB0438-CDC3-4EDF-98D3-B35F8BA6FC8F}"/>
                </a:ext>
              </a:extLst>
            </p:cNvPr>
            <p:cNvSpPr/>
            <p:nvPr/>
          </p:nvSpPr>
          <p:spPr>
            <a:xfrm>
              <a:off x="1790698" y="10307687"/>
              <a:ext cx="4836122" cy="77192"/>
            </a:xfrm>
            <a:prstGeom prst="roundRect">
              <a:avLst>
                <a:gd name="adj" fmla="val 50000"/>
              </a:avLst>
            </a:prstGeom>
            <a:solidFill>
              <a:schemeClr val="tx1">
                <a:lumMod val="50000"/>
                <a:lumOff val="50000"/>
              </a:schemeClr>
            </a:solidFill>
            <a:ln w="12700" cap="flat">
              <a:noFill/>
              <a:miter lim="400000"/>
            </a:ln>
            <a:effectLst/>
          </p:spPr>
          <p:txBody>
            <a:bodyPr wrap="square" lIns="0" tIns="0" rIns="0" bIns="0" numCol="1" anchor="ctr">
              <a:noAutofit/>
            </a:bodyPr>
            <a:lstStyle/>
            <a:p>
              <a:endParaRPr sz="1000"/>
            </a:p>
          </p:txBody>
        </p:sp>
        <p:sp>
          <p:nvSpPr>
            <p:cNvPr id="70" name="Rounded Rectangle">
              <a:extLst>
                <a:ext uri="{FF2B5EF4-FFF2-40B4-BE49-F238E27FC236}">
                  <a16:creationId xmlns:a16="http://schemas.microsoft.com/office/drawing/2014/main" id="{BD0669E8-376E-4878-997C-125E78337EF8}"/>
                </a:ext>
              </a:extLst>
            </p:cNvPr>
            <p:cNvSpPr/>
            <p:nvPr/>
          </p:nvSpPr>
          <p:spPr>
            <a:xfrm>
              <a:off x="1811866" y="10596034"/>
              <a:ext cx="2289878" cy="939669"/>
            </a:xfrm>
            <a:prstGeom prst="roundRect">
              <a:avLst>
                <a:gd name="adj" fmla="val 5776"/>
              </a:avLst>
            </a:prstGeom>
            <a:solidFill>
              <a:srgbClr val="37E08B"/>
            </a:solidFill>
            <a:ln w="12700" cap="flat">
              <a:noFill/>
              <a:miter lim="400000"/>
            </a:ln>
            <a:effectLst/>
          </p:spPr>
          <p:txBody>
            <a:bodyPr wrap="square" lIns="0" tIns="0" rIns="0" bIns="0" numCol="1" anchor="ctr">
              <a:noAutofit/>
            </a:bodyPr>
            <a:lstStyle/>
            <a:p>
              <a:endParaRPr sz="1000"/>
            </a:p>
          </p:txBody>
        </p:sp>
        <p:sp>
          <p:nvSpPr>
            <p:cNvPr id="71"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9FA1770A-35CB-4BBF-97D0-71DBA5C50E9A}"/>
                </a:ext>
              </a:extLst>
            </p:cNvPr>
            <p:cNvSpPr txBox="1"/>
            <p:nvPr/>
          </p:nvSpPr>
          <p:spPr>
            <a:xfrm>
              <a:off x="1917878" y="10596034"/>
              <a:ext cx="910975" cy="45902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lang="en-US" sz="1050">
                  <a:solidFill>
                    <a:srgbClr val="030227"/>
                  </a:solidFill>
                  <a:latin typeface="Open Sans" panose="020B0606030504020204" pitchFamily="34" charset="0"/>
                  <a:ea typeface="Open Sans" panose="020B0606030504020204" pitchFamily="34" charset="0"/>
                  <a:cs typeface="Open Sans" panose="020B0606030504020204" pitchFamily="34" charset="0"/>
                </a:rPr>
                <a:t>ASIA</a:t>
              </a:r>
              <a:endParaRPr sz="1050" dirty="0">
                <a:solidFill>
                  <a:srgbClr val="03022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2"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E2375448-8670-4B2A-A695-79C3424632E9}"/>
                </a:ext>
              </a:extLst>
            </p:cNvPr>
            <p:cNvSpPr txBox="1"/>
            <p:nvPr/>
          </p:nvSpPr>
          <p:spPr>
            <a:xfrm>
              <a:off x="2320722" y="10982511"/>
              <a:ext cx="158217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r">
                <a:defRPr sz="3600">
                  <a:solidFill>
                    <a:srgbClr val="535353"/>
                  </a:solidFill>
                  <a:latin typeface="Barlow Medium"/>
                  <a:ea typeface="Barlow Medium"/>
                  <a:cs typeface="Barlow Medium"/>
                  <a:sym typeface="Barlow Medium"/>
                </a:defRPr>
              </a:lvl1pPr>
            </a:lstStyle>
            <a:p>
              <a:r>
                <a:rPr sz="1200" dirty="0">
                  <a:solidFill>
                    <a:schemeClr val="tx1"/>
                  </a:solidFill>
                </a:rPr>
                <a:t>+21%</a:t>
              </a:r>
            </a:p>
          </p:txBody>
        </p:sp>
        <p:sp>
          <p:nvSpPr>
            <p:cNvPr id="73" name="Rounded Rectangle">
              <a:extLst>
                <a:ext uri="{FF2B5EF4-FFF2-40B4-BE49-F238E27FC236}">
                  <a16:creationId xmlns:a16="http://schemas.microsoft.com/office/drawing/2014/main" id="{D1896ADF-C9DB-4919-8906-4043F993C2B7}"/>
                </a:ext>
              </a:extLst>
            </p:cNvPr>
            <p:cNvSpPr/>
            <p:nvPr/>
          </p:nvSpPr>
          <p:spPr>
            <a:xfrm>
              <a:off x="4240778" y="10596034"/>
              <a:ext cx="2289878" cy="939669"/>
            </a:xfrm>
            <a:prstGeom prst="roundRect">
              <a:avLst>
                <a:gd name="adj" fmla="val 5776"/>
              </a:avLst>
            </a:prstGeom>
            <a:solidFill>
              <a:srgbClr val="06D6FF"/>
            </a:solidFill>
            <a:ln w="12700" cap="flat">
              <a:noFill/>
              <a:miter lim="400000"/>
            </a:ln>
            <a:effectLst/>
          </p:spPr>
          <p:txBody>
            <a:bodyPr wrap="square" lIns="0" tIns="0" rIns="0" bIns="0" numCol="1" anchor="ctr">
              <a:noAutofit/>
            </a:bodyPr>
            <a:lstStyle/>
            <a:p>
              <a:endParaRPr sz="1000"/>
            </a:p>
          </p:txBody>
        </p:sp>
        <p:sp>
          <p:nvSpPr>
            <p:cNvPr id="74"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69118E16-0DEE-4F8A-B14C-CD49236673B1}"/>
                </a:ext>
              </a:extLst>
            </p:cNvPr>
            <p:cNvSpPr txBox="1"/>
            <p:nvPr/>
          </p:nvSpPr>
          <p:spPr>
            <a:xfrm>
              <a:off x="4346790" y="10580675"/>
              <a:ext cx="1198375" cy="4460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lang="en-US" sz="1050">
                  <a:solidFill>
                    <a:srgbClr val="030227"/>
                  </a:solidFill>
                  <a:latin typeface="Open Sans" panose="020B0606030504020204" pitchFamily="34" charset="0"/>
                  <a:ea typeface="Open Sans" panose="020B0606030504020204" pitchFamily="34" charset="0"/>
                  <a:cs typeface="Open Sans" panose="020B0606030504020204" pitchFamily="34" charset="0"/>
                </a:rPr>
                <a:t>AMERICA</a:t>
              </a:r>
              <a:endParaRPr sz="1050">
                <a:solidFill>
                  <a:srgbClr val="03022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5" name="Graphic 8">
              <a:extLst>
                <a:ext uri="{FF2B5EF4-FFF2-40B4-BE49-F238E27FC236}">
                  <a16:creationId xmlns:a16="http://schemas.microsoft.com/office/drawing/2014/main" id="{E599909E-87C9-4914-B815-129392F09283}"/>
                </a:ext>
              </a:extLst>
            </p:cNvPr>
            <p:cNvSpPr/>
            <p:nvPr/>
          </p:nvSpPr>
          <p:spPr>
            <a:xfrm rot="10800000" flipH="1">
              <a:off x="4465674" y="11166250"/>
              <a:ext cx="164225" cy="229909"/>
            </a:xfrm>
            <a:custGeom>
              <a:avLst/>
              <a:gdLst/>
              <a:ahLst/>
              <a:cxnLst>
                <a:cxn ang="0">
                  <a:pos x="wd2" y="hd2"/>
                </a:cxn>
                <a:cxn ang="5400000">
                  <a:pos x="wd2" y="hd2"/>
                </a:cxn>
                <a:cxn ang="10800000">
                  <a:pos x="wd2" y="hd2"/>
                </a:cxn>
                <a:cxn ang="16200000">
                  <a:pos x="wd2" y="hd2"/>
                </a:cxn>
              </a:cxnLst>
              <a:rect l="0" t="0" r="r" b="b"/>
              <a:pathLst>
                <a:path w="21265" h="21600" extrusionOk="0">
                  <a:moveTo>
                    <a:pt x="21104" y="8306"/>
                  </a:moveTo>
                  <a:cubicBezTo>
                    <a:pt x="20774" y="8882"/>
                    <a:pt x="19999" y="9258"/>
                    <a:pt x="19139" y="9258"/>
                  </a:cubicBezTo>
                  <a:lnTo>
                    <a:pt x="12759" y="9258"/>
                  </a:lnTo>
                  <a:lnTo>
                    <a:pt x="12759" y="20057"/>
                  </a:lnTo>
                  <a:cubicBezTo>
                    <a:pt x="12759" y="20909"/>
                    <a:pt x="11807" y="21600"/>
                    <a:pt x="10633" y="21600"/>
                  </a:cubicBezTo>
                  <a:cubicBezTo>
                    <a:pt x="9459" y="21600"/>
                    <a:pt x="8507" y="20909"/>
                    <a:pt x="8507" y="20057"/>
                  </a:cubicBezTo>
                  <a:lnTo>
                    <a:pt x="8507" y="9258"/>
                  </a:lnTo>
                  <a:lnTo>
                    <a:pt x="2127" y="9258"/>
                  </a:lnTo>
                  <a:cubicBezTo>
                    <a:pt x="1267" y="9258"/>
                    <a:pt x="492" y="8882"/>
                    <a:pt x="162" y="8306"/>
                  </a:cubicBezTo>
                  <a:cubicBezTo>
                    <a:pt x="-167" y="7729"/>
                    <a:pt x="15" y="7065"/>
                    <a:pt x="624" y="6624"/>
                  </a:cubicBezTo>
                  <a:lnTo>
                    <a:pt x="9130" y="453"/>
                  </a:lnTo>
                  <a:cubicBezTo>
                    <a:pt x="9545" y="151"/>
                    <a:pt x="10089" y="0"/>
                    <a:pt x="10633" y="0"/>
                  </a:cubicBezTo>
                  <a:cubicBezTo>
                    <a:pt x="11177" y="0"/>
                    <a:pt x="11721" y="151"/>
                    <a:pt x="12136" y="453"/>
                  </a:cubicBezTo>
                  <a:lnTo>
                    <a:pt x="20642" y="6624"/>
                  </a:lnTo>
                  <a:cubicBezTo>
                    <a:pt x="21251" y="7065"/>
                    <a:pt x="21433" y="7729"/>
                    <a:pt x="21104" y="8306"/>
                  </a:cubicBezTo>
                  <a:close/>
                </a:path>
              </a:pathLst>
            </a:custGeom>
            <a:solidFill>
              <a:srgbClr val="030227"/>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Calibri"/>
                  <a:ea typeface="Calibri"/>
                  <a:cs typeface="Calibri"/>
                  <a:sym typeface="Calibri"/>
                </a:defRPr>
              </a:pPr>
              <a:endParaRPr sz="1000">
                <a:latin typeface="Breadley Serif Bold" panose="00000800000000000000" pitchFamily="50" charset="0"/>
              </a:endParaRPr>
            </a:p>
          </p:txBody>
        </p:sp>
        <p:sp>
          <p:nvSpPr>
            <p:cNvPr id="76"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9D5D648A-7193-4B84-9538-D990E180A53C}"/>
                </a:ext>
              </a:extLst>
            </p:cNvPr>
            <p:cNvSpPr txBox="1"/>
            <p:nvPr/>
          </p:nvSpPr>
          <p:spPr>
            <a:xfrm>
              <a:off x="4768933" y="11050698"/>
              <a:ext cx="158217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r">
                <a:defRPr sz="3600">
                  <a:solidFill>
                    <a:srgbClr val="535353"/>
                  </a:solidFill>
                  <a:latin typeface="Barlow Medium"/>
                  <a:ea typeface="Barlow Medium"/>
                  <a:cs typeface="Barlow Medium"/>
                  <a:sym typeface="Barlow Medium"/>
                </a:defRPr>
              </a:lvl1pPr>
            </a:lstStyle>
            <a:p>
              <a:r>
                <a:rPr sz="1200">
                  <a:solidFill>
                    <a:schemeClr val="tx1"/>
                  </a:solidFill>
                  <a:latin typeface="Open Sans" panose="020B0606030504020204" pitchFamily="34" charset="0"/>
                  <a:ea typeface="Open Sans" panose="020B0606030504020204" pitchFamily="34" charset="0"/>
                  <a:cs typeface="Open Sans" panose="020B0606030504020204" pitchFamily="34" charset="0"/>
                </a:rPr>
                <a:t>-3%</a:t>
              </a:r>
            </a:p>
          </p:txBody>
        </p:sp>
      </p:grpSp>
      <p:sp>
        <p:nvSpPr>
          <p:cNvPr id="77" name="Graphic 8">
            <a:extLst>
              <a:ext uri="{FF2B5EF4-FFF2-40B4-BE49-F238E27FC236}">
                <a16:creationId xmlns:a16="http://schemas.microsoft.com/office/drawing/2014/main" id="{55083049-E77D-4B5B-AA4E-9399D65E284B}"/>
              </a:ext>
            </a:extLst>
          </p:cNvPr>
          <p:cNvSpPr/>
          <p:nvPr/>
        </p:nvSpPr>
        <p:spPr>
          <a:xfrm rot="10800000" flipH="1" flipV="1">
            <a:off x="4938097" y="6140373"/>
            <a:ext cx="97267" cy="136170"/>
          </a:xfrm>
          <a:custGeom>
            <a:avLst/>
            <a:gdLst/>
            <a:ahLst/>
            <a:cxnLst>
              <a:cxn ang="0">
                <a:pos x="wd2" y="hd2"/>
              </a:cxn>
              <a:cxn ang="5400000">
                <a:pos x="wd2" y="hd2"/>
              </a:cxn>
              <a:cxn ang="10800000">
                <a:pos x="wd2" y="hd2"/>
              </a:cxn>
              <a:cxn ang="16200000">
                <a:pos x="wd2" y="hd2"/>
              </a:cxn>
            </a:cxnLst>
            <a:rect l="0" t="0" r="r" b="b"/>
            <a:pathLst>
              <a:path w="21265" h="21600" extrusionOk="0">
                <a:moveTo>
                  <a:pt x="21104" y="8306"/>
                </a:moveTo>
                <a:cubicBezTo>
                  <a:pt x="20774" y="8882"/>
                  <a:pt x="19999" y="9258"/>
                  <a:pt x="19139" y="9258"/>
                </a:cubicBezTo>
                <a:lnTo>
                  <a:pt x="12759" y="9258"/>
                </a:lnTo>
                <a:lnTo>
                  <a:pt x="12759" y="20057"/>
                </a:lnTo>
                <a:cubicBezTo>
                  <a:pt x="12759" y="20909"/>
                  <a:pt x="11807" y="21600"/>
                  <a:pt x="10633" y="21600"/>
                </a:cubicBezTo>
                <a:cubicBezTo>
                  <a:pt x="9459" y="21600"/>
                  <a:pt x="8507" y="20909"/>
                  <a:pt x="8507" y="20057"/>
                </a:cubicBezTo>
                <a:lnTo>
                  <a:pt x="8507" y="9258"/>
                </a:lnTo>
                <a:lnTo>
                  <a:pt x="2127" y="9258"/>
                </a:lnTo>
                <a:cubicBezTo>
                  <a:pt x="1267" y="9258"/>
                  <a:pt x="492" y="8882"/>
                  <a:pt x="162" y="8306"/>
                </a:cubicBezTo>
                <a:cubicBezTo>
                  <a:pt x="-167" y="7729"/>
                  <a:pt x="15" y="7065"/>
                  <a:pt x="624" y="6624"/>
                </a:cubicBezTo>
                <a:lnTo>
                  <a:pt x="9130" y="453"/>
                </a:lnTo>
                <a:cubicBezTo>
                  <a:pt x="9545" y="151"/>
                  <a:pt x="10089" y="0"/>
                  <a:pt x="10633" y="0"/>
                </a:cubicBezTo>
                <a:cubicBezTo>
                  <a:pt x="11177" y="0"/>
                  <a:pt x="11721" y="151"/>
                  <a:pt x="12136" y="453"/>
                </a:cubicBezTo>
                <a:lnTo>
                  <a:pt x="20642" y="6624"/>
                </a:lnTo>
                <a:cubicBezTo>
                  <a:pt x="21251" y="7065"/>
                  <a:pt x="21433" y="7729"/>
                  <a:pt x="21104" y="8306"/>
                </a:cubicBezTo>
                <a:close/>
              </a:path>
            </a:pathLst>
          </a:custGeom>
          <a:solidFill>
            <a:srgbClr val="030227"/>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Calibri"/>
                <a:ea typeface="Calibri"/>
                <a:cs typeface="Calibri"/>
                <a:sym typeface="Calibri"/>
              </a:defRPr>
            </a:pPr>
            <a:endParaRPr sz="1000">
              <a:latin typeface="Breadley Serif Bold" panose="00000800000000000000" pitchFamily="50" charset="0"/>
            </a:endParaRPr>
          </a:p>
        </p:txBody>
      </p:sp>
      <p:grpSp>
        <p:nvGrpSpPr>
          <p:cNvPr id="78" name="Group 77">
            <a:extLst>
              <a:ext uri="{FF2B5EF4-FFF2-40B4-BE49-F238E27FC236}">
                <a16:creationId xmlns:a16="http://schemas.microsoft.com/office/drawing/2014/main" id="{92D958AB-C839-4974-99B6-1DBFCDBA6018}"/>
              </a:ext>
            </a:extLst>
          </p:cNvPr>
          <p:cNvGrpSpPr/>
          <p:nvPr/>
        </p:nvGrpSpPr>
        <p:grpSpPr>
          <a:xfrm>
            <a:off x="8498808" y="4616254"/>
            <a:ext cx="2874254" cy="1822336"/>
            <a:chOff x="1773946" y="8458882"/>
            <a:chExt cx="4852874" cy="3076821"/>
          </a:xfrm>
        </p:grpSpPr>
        <p:sp>
          <p:nvSpPr>
            <p:cNvPr id="79"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27325B75-7370-429D-96DE-88538C78F533}"/>
                </a:ext>
              </a:extLst>
            </p:cNvPr>
            <p:cNvSpPr txBox="1"/>
            <p:nvPr/>
          </p:nvSpPr>
          <p:spPr>
            <a:xfrm>
              <a:off x="1773946" y="9015684"/>
              <a:ext cx="4377316" cy="64089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sz="900" dirty="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a:t>
              </a:r>
              <a:r>
                <a:rPr sz="900">
                  <a:solidFill>
                    <a:schemeClr val="tx2"/>
                  </a:solidFill>
                  <a:latin typeface="Open Sans" panose="020B0606030504020204" pitchFamily="34" charset="0"/>
                  <a:ea typeface="Open Sans" panose="020B0606030504020204" pitchFamily="34" charset="0"/>
                  <a:cs typeface="Open Sans" panose="020B0606030504020204" pitchFamily="34" charset="0"/>
                </a:rPr>
                <a:t>. </a:t>
              </a:r>
              <a:endParaRPr sz="90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0"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39146C1F-BAA1-4AA2-BB80-724B5271B7FA}"/>
                </a:ext>
              </a:extLst>
            </p:cNvPr>
            <p:cNvSpPr txBox="1"/>
            <p:nvPr/>
          </p:nvSpPr>
          <p:spPr>
            <a:xfrm>
              <a:off x="1786972" y="8458882"/>
              <a:ext cx="216859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r>
                <a:rPr lang="en-US" sz="1200" b="1" spc="100">
                  <a:solidFill>
                    <a:schemeClr val="bg1">
                      <a:lumMod val="75000"/>
                    </a:schemeClr>
                  </a:solidFill>
                  <a:latin typeface="Raleway Medium" pitchFamily="2" charset="0"/>
                </a:rPr>
                <a:t>ITEM THREE</a:t>
              </a:r>
              <a:endParaRPr sz="1200" b="1" spc="100">
                <a:solidFill>
                  <a:schemeClr val="bg1">
                    <a:lumMod val="75000"/>
                  </a:schemeClr>
                </a:solidFill>
                <a:latin typeface="Raleway Medium" pitchFamily="2" charset="0"/>
              </a:endParaRPr>
            </a:p>
          </p:txBody>
        </p:sp>
        <p:sp>
          <p:nvSpPr>
            <p:cNvPr id="81" name="Rounded Rectangle">
              <a:extLst>
                <a:ext uri="{FF2B5EF4-FFF2-40B4-BE49-F238E27FC236}">
                  <a16:creationId xmlns:a16="http://schemas.microsoft.com/office/drawing/2014/main" id="{842CBF53-013A-422C-A5E8-4CE16AE4BDE9}"/>
                </a:ext>
              </a:extLst>
            </p:cNvPr>
            <p:cNvSpPr/>
            <p:nvPr/>
          </p:nvSpPr>
          <p:spPr>
            <a:xfrm>
              <a:off x="1790698" y="10307687"/>
              <a:ext cx="4836122" cy="77192"/>
            </a:xfrm>
            <a:prstGeom prst="roundRect">
              <a:avLst>
                <a:gd name="adj" fmla="val 50000"/>
              </a:avLst>
            </a:prstGeom>
            <a:solidFill>
              <a:schemeClr val="tx1">
                <a:lumMod val="50000"/>
                <a:lumOff val="50000"/>
              </a:schemeClr>
            </a:solidFill>
            <a:ln w="12700" cap="flat">
              <a:noFill/>
              <a:miter lim="400000"/>
            </a:ln>
            <a:effectLst/>
          </p:spPr>
          <p:txBody>
            <a:bodyPr wrap="square" lIns="0" tIns="0" rIns="0" bIns="0" numCol="1" anchor="ctr">
              <a:noAutofit/>
            </a:bodyPr>
            <a:lstStyle/>
            <a:p>
              <a:endParaRPr sz="1000"/>
            </a:p>
          </p:txBody>
        </p:sp>
        <p:sp>
          <p:nvSpPr>
            <p:cNvPr id="82" name="Rounded Rectangle">
              <a:extLst>
                <a:ext uri="{FF2B5EF4-FFF2-40B4-BE49-F238E27FC236}">
                  <a16:creationId xmlns:a16="http://schemas.microsoft.com/office/drawing/2014/main" id="{29E6E7A9-FF55-4A15-AFD5-3D23649C8ACB}"/>
                </a:ext>
              </a:extLst>
            </p:cNvPr>
            <p:cNvSpPr/>
            <p:nvPr/>
          </p:nvSpPr>
          <p:spPr>
            <a:xfrm>
              <a:off x="1811866" y="10596034"/>
              <a:ext cx="2289878" cy="939669"/>
            </a:xfrm>
            <a:prstGeom prst="roundRect">
              <a:avLst>
                <a:gd name="adj" fmla="val 5776"/>
              </a:avLst>
            </a:prstGeom>
            <a:solidFill>
              <a:srgbClr val="37E08B"/>
            </a:solidFill>
            <a:ln w="12700" cap="flat">
              <a:noFill/>
              <a:miter lim="400000"/>
            </a:ln>
            <a:effectLst/>
          </p:spPr>
          <p:txBody>
            <a:bodyPr wrap="square" lIns="0" tIns="0" rIns="0" bIns="0" numCol="1" anchor="ctr">
              <a:noAutofit/>
            </a:bodyPr>
            <a:lstStyle/>
            <a:p>
              <a:endParaRPr sz="1000"/>
            </a:p>
          </p:txBody>
        </p:sp>
        <p:sp>
          <p:nvSpPr>
            <p:cNvPr id="83"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EF127FA4-76F9-4F05-8154-41938E297101}"/>
                </a:ext>
              </a:extLst>
            </p:cNvPr>
            <p:cNvSpPr txBox="1"/>
            <p:nvPr/>
          </p:nvSpPr>
          <p:spPr>
            <a:xfrm>
              <a:off x="1917878" y="10596034"/>
              <a:ext cx="910975" cy="45902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lang="en-US" sz="1050">
                  <a:solidFill>
                    <a:srgbClr val="030227"/>
                  </a:solidFill>
                  <a:latin typeface="Open Sans" panose="020B0606030504020204" pitchFamily="34" charset="0"/>
                  <a:ea typeface="Open Sans" panose="020B0606030504020204" pitchFamily="34" charset="0"/>
                  <a:cs typeface="Open Sans" panose="020B0606030504020204" pitchFamily="34" charset="0"/>
                </a:rPr>
                <a:t>ASIA</a:t>
              </a:r>
              <a:endParaRPr sz="1050" dirty="0">
                <a:solidFill>
                  <a:srgbClr val="03022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4"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FD5C9462-B29B-46AF-A7D4-70BED28D77F3}"/>
                </a:ext>
              </a:extLst>
            </p:cNvPr>
            <p:cNvSpPr txBox="1"/>
            <p:nvPr/>
          </p:nvSpPr>
          <p:spPr>
            <a:xfrm>
              <a:off x="2320722" y="10982511"/>
              <a:ext cx="158217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r">
                <a:defRPr sz="3600">
                  <a:solidFill>
                    <a:srgbClr val="535353"/>
                  </a:solidFill>
                  <a:latin typeface="Barlow Medium"/>
                  <a:ea typeface="Barlow Medium"/>
                  <a:cs typeface="Barlow Medium"/>
                  <a:sym typeface="Barlow Medium"/>
                </a:defRPr>
              </a:lvl1pPr>
            </a:lstStyle>
            <a:p>
              <a:r>
                <a:rPr sz="1200" dirty="0">
                  <a:solidFill>
                    <a:schemeClr val="tx1"/>
                  </a:solidFill>
                </a:rPr>
                <a:t>+21%</a:t>
              </a:r>
            </a:p>
          </p:txBody>
        </p:sp>
        <p:sp>
          <p:nvSpPr>
            <p:cNvPr id="85" name="Rounded Rectangle">
              <a:extLst>
                <a:ext uri="{FF2B5EF4-FFF2-40B4-BE49-F238E27FC236}">
                  <a16:creationId xmlns:a16="http://schemas.microsoft.com/office/drawing/2014/main" id="{E920E500-EA6F-4097-849F-931C38B58DE0}"/>
                </a:ext>
              </a:extLst>
            </p:cNvPr>
            <p:cNvSpPr/>
            <p:nvPr/>
          </p:nvSpPr>
          <p:spPr>
            <a:xfrm>
              <a:off x="4240778" y="10596034"/>
              <a:ext cx="2289878" cy="939669"/>
            </a:xfrm>
            <a:prstGeom prst="roundRect">
              <a:avLst>
                <a:gd name="adj" fmla="val 5776"/>
              </a:avLst>
            </a:prstGeom>
            <a:solidFill>
              <a:srgbClr val="06D6FF"/>
            </a:solidFill>
            <a:ln w="12700" cap="flat">
              <a:noFill/>
              <a:miter lim="400000"/>
            </a:ln>
            <a:effectLst/>
          </p:spPr>
          <p:txBody>
            <a:bodyPr wrap="square" lIns="0" tIns="0" rIns="0" bIns="0" numCol="1" anchor="ctr">
              <a:noAutofit/>
            </a:bodyPr>
            <a:lstStyle/>
            <a:p>
              <a:endParaRPr sz="1000"/>
            </a:p>
          </p:txBody>
        </p:sp>
        <p:sp>
          <p:nvSpPr>
            <p:cNvPr id="86"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67FBE111-5FA9-43A9-844C-394AE7A47F9A}"/>
                </a:ext>
              </a:extLst>
            </p:cNvPr>
            <p:cNvSpPr txBox="1"/>
            <p:nvPr/>
          </p:nvSpPr>
          <p:spPr>
            <a:xfrm>
              <a:off x="4346790" y="10580675"/>
              <a:ext cx="1198375" cy="4460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lang="en-US" sz="1050">
                  <a:solidFill>
                    <a:srgbClr val="030227"/>
                  </a:solidFill>
                  <a:latin typeface="Open Sans" panose="020B0606030504020204" pitchFamily="34" charset="0"/>
                  <a:ea typeface="Open Sans" panose="020B0606030504020204" pitchFamily="34" charset="0"/>
                  <a:cs typeface="Open Sans" panose="020B0606030504020204" pitchFamily="34" charset="0"/>
                </a:rPr>
                <a:t>AMERICA</a:t>
              </a:r>
              <a:endParaRPr sz="1050">
                <a:solidFill>
                  <a:srgbClr val="03022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7" name="Graphic 8">
              <a:extLst>
                <a:ext uri="{FF2B5EF4-FFF2-40B4-BE49-F238E27FC236}">
                  <a16:creationId xmlns:a16="http://schemas.microsoft.com/office/drawing/2014/main" id="{DBE703D5-021B-4AD0-8337-CBD609E7B447}"/>
                </a:ext>
              </a:extLst>
            </p:cNvPr>
            <p:cNvSpPr/>
            <p:nvPr/>
          </p:nvSpPr>
          <p:spPr>
            <a:xfrm rot="10800000" flipH="1">
              <a:off x="4465674" y="11166250"/>
              <a:ext cx="164225" cy="229909"/>
            </a:xfrm>
            <a:custGeom>
              <a:avLst/>
              <a:gdLst/>
              <a:ahLst/>
              <a:cxnLst>
                <a:cxn ang="0">
                  <a:pos x="wd2" y="hd2"/>
                </a:cxn>
                <a:cxn ang="5400000">
                  <a:pos x="wd2" y="hd2"/>
                </a:cxn>
                <a:cxn ang="10800000">
                  <a:pos x="wd2" y="hd2"/>
                </a:cxn>
                <a:cxn ang="16200000">
                  <a:pos x="wd2" y="hd2"/>
                </a:cxn>
              </a:cxnLst>
              <a:rect l="0" t="0" r="r" b="b"/>
              <a:pathLst>
                <a:path w="21265" h="21600" extrusionOk="0">
                  <a:moveTo>
                    <a:pt x="21104" y="8306"/>
                  </a:moveTo>
                  <a:cubicBezTo>
                    <a:pt x="20774" y="8882"/>
                    <a:pt x="19999" y="9258"/>
                    <a:pt x="19139" y="9258"/>
                  </a:cubicBezTo>
                  <a:lnTo>
                    <a:pt x="12759" y="9258"/>
                  </a:lnTo>
                  <a:lnTo>
                    <a:pt x="12759" y="20057"/>
                  </a:lnTo>
                  <a:cubicBezTo>
                    <a:pt x="12759" y="20909"/>
                    <a:pt x="11807" y="21600"/>
                    <a:pt x="10633" y="21600"/>
                  </a:cubicBezTo>
                  <a:cubicBezTo>
                    <a:pt x="9459" y="21600"/>
                    <a:pt x="8507" y="20909"/>
                    <a:pt x="8507" y="20057"/>
                  </a:cubicBezTo>
                  <a:lnTo>
                    <a:pt x="8507" y="9258"/>
                  </a:lnTo>
                  <a:lnTo>
                    <a:pt x="2127" y="9258"/>
                  </a:lnTo>
                  <a:cubicBezTo>
                    <a:pt x="1267" y="9258"/>
                    <a:pt x="492" y="8882"/>
                    <a:pt x="162" y="8306"/>
                  </a:cubicBezTo>
                  <a:cubicBezTo>
                    <a:pt x="-167" y="7729"/>
                    <a:pt x="15" y="7065"/>
                    <a:pt x="624" y="6624"/>
                  </a:cubicBezTo>
                  <a:lnTo>
                    <a:pt x="9130" y="453"/>
                  </a:lnTo>
                  <a:cubicBezTo>
                    <a:pt x="9545" y="151"/>
                    <a:pt x="10089" y="0"/>
                    <a:pt x="10633" y="0"/>
                  </a:cubicBezTo>
                  <a:cubicBezTo>
                    <a:pt x="11177" y="0"/>
                    <a:pt x="11721" y="151"/>
                    <a:pt x="12136" y="453"/>
                  </a:cubicBezTo>
                  <a:lnTo>
                    <a:pt x="20642" y="6624"/>
                  </a:lnTo>
                  <a:cubicBezTo>
                    <a:pt x="21251" y="7065"/>
                    <a:pt x="21433" y="7729"/>
                    <a:pt x="21104" y="8306"/>
                  </a:cubicBezTo>
                  <a:close/>
                </a:path>
              </a:pathLst>
            </a:custGeom>
            <a:solidFill>
              <a:srgbClr val="030227"/>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Calibri"/>
                  <a:ea typeface="Calibri"/>
                  <a:cs typeface="Calibri"/>
                  <a:sym typeface="Calibri"/>
                </a:defRPr>
              </a:pPr>
              <a:endParaRPr sz="1000">
                <a:latin typeface="Breadley Serif Bold" panose="00000800000000000000" pitchFamily="50" charset="0"/>
              </a:endParaRPr>
            </a:p>
          </p:txBody>
        </p:sp>
        <p:sp>
          <p:nvSpPr>
            <p:cNvPr id="88"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150AF487-C796-4651-AB99-80CCF63663FE}"/>
                </a:ext>
              </a:extLst>
            </p:cNvPr>
            <p:cNvSpPr txBox="1"/>
            <p:nvPr/>
          </p:nvSpPr>
          <p:spPr>
            <a:xfrm>
              <a:off x="4768933" y="11050698"/>
              <a:ext cx="158217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r">
                <a:defRPr sz="3600">
                  <a:solidFill>
                    <a:srgbClr val="535353"/>
                  </a:solidFill>
                  <a:latin typeface="Barlow Medium"/>
                  <a:ea typeface="Barlow Medium"/>
                  <a:cs typeface="Barlow Medium"/>
                  <a:sym typeface="Barlow Medium"/>
                </a:defRPr>
              </a:lvl1pPr>
            </a:lstStyle>
            <a:p>
              <a:r>
                <a:rPr sz="1200">
                  <a:solidFill>
                    <a:schemeClr val="tx1"/>
                  </a:solidFill>
                  <a:latin typeface="Open Sans" panose="020B0606030504020204" pitchFamily="34" charset="0"/>
                  <a:ea typeface="Open Sans" panose="020B0606030504020204" pitchFamily="34" charset="0"/>
                  <a:cs typeface="Open Sans" panose="020B0606030504020204" pitchFamily="34" charset="0"/>
                </a:rPr>
                <a:t>-3%</a:t>
              </a:r>
            </a:p>
          </p:txBody>
        </p:sp>
      </p:grpSp>
      <p:sp>
        <p:nvSpPr>
          <p:cNvPr id="89" name="Graphic 8">
            <a:extLst>
              <a:ext uri="{FF2B5EF4-FFF2-40B4-BE49-F238E27FC236}">
                <a16:creationId xmlns:a16="http://schemas.microsoft.com/office/drawing/2014/main" id="{0A11B5D4-B66B-4105-9EF0-327C7BFC0FE0}"/>
              </a:ext>
            </a:extLst>
          </p:cNvPr>
          <p:cNvSpPr/>
          <p:nvPr/>
        </p:nvSpPr>
        <p:spPr>
          <a:xfrm rot="10800000" flipH="1" flipV="1">
            <a:off x="8662595" y="6186490"/>
            <a:ext cx="97267" cy="136170"/>
          </a:xfrm>
          <a:custGeom>
            <a:avLst/>
            <a:gdLst/>
            <a:ahLst/>
            <a:cxnLst>
              <a:cxn ang="0">
                <a:pos x="wd2" y="hd2"/>
              </a:cxn>
              <a:cxn ang="5400000">
                <a:pos x="wd2" y="hd2"/>
              </a:cxn>
              <a:cxn ang="10800000">
                <a:pos x="wd2" y="hd2"/>
              </a:cxn>
              <a:cxn ang="16200000">
                <a:pos x="wd2" y="hd2"/>
              </a:cxn>
            </a:cxnLst>
            <a:rect l="0" t="0" r="r" b="b"/>
            <a:pathLst>
              <a:path w="21265" h="21600" extrusionOk="0">
                <a:moveTo>
                  <a:pt x="21104" y="8306"/>
                </a:moveTo>
                <a:cubicBezTo>
                  <a:pt x="20774" y="8882"/>
                  <a:pt x="19999" y="9258"/>
                  <a:pt x="19139" y="9258"/>
                </a:cubicBezTo>
                <a:lnTo>
                  <a:pt x="12759" y="9258"/>
                </a:lnTo>
                <a:lnTo>
                  <a:pt x="12759" y="20057"/>
                </a:lnTo>
                <a:cubicBezTo>
                  <a:pt x="12759" y="20909"/>
                  <a:pt x="11807" y="21600"/>
                  <a:pt x="10633" y="21600"/>
                </a:cubicBezTo>
                <a:cubicBezTo>
                  <a:pt x="9459" y="21600"/>
                  <a:pt x="8507" y="20909"/>
                  <a:pt x="8507" y="20057"/>
                </a:cubicBezTo>
                <a:lnTo>
                  <a:pt x="8507" y="9258"/>
                </a:lnTo>
                <a:lnTo>
                  <a:pt x="2127" y="9258"/>
                </a:lnTo>
                <a:cubicBezTo>
                  <a:pt x="1267" y="9258"/>
                  <a:pt x="492" y="8882"/>
                  <a:pt x="162" y="8306"/>
                </a:cubicBezTo>
                <a:cubicBezTo>
                  <a:pt x="-167" y="7729"/>
                  <a:pt x="15" y="7065"/>
                  <a:pt x="624" y="6624"/>
                </a:cubicBezTo>
                <a:lnTo>
                  <a:pt x="9130" y="453"/>
                </a:lnTo>
                <a:cubicBezTo>
                  <a:pt x="9545" y="151"/>
                  <a:pt x="10089" y="0"/>
                  <a:pt x="10633" y="0"/>
                </a:cubicBezTo>
                <a:cubicBezTo>
                  <a:pt x="11177" y="0"/>
                  <a:pt x="11721" y="151"/>
                  <a:pt x="12136" y="453"/>
                </a:cubicBezTo>
                <a:lnTo>
                  <a:pt x="20642" y="6624"/>
                </a:lnTo>
                <a:cubicBezTo>
                  <a:pt x="21251" y="7065"/>
                  <a:pt x="21433" y="7729"/>
                  <a:pt x="21104" y="8306"/>
                </a:cubicBezTo>
                <a:close/>
              </a:path>
            </a:pathLst>
          </a:custGeom>
          <a:solidFill>
            <a:srgbClr val="030227"/>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Calibri"/>
                <a:ea typeface="Calibri"/>
                <a:cs typeface="Calibri"/>
                <a:sym typeface="Calibri"/>
              </a:defRPr>
            </a:pPr>
            <a:endParaRPr sz="1000">
              <a:latin typeface="Breadley Serif Bold" panose="00000800000000000000" pitchFamily="50" charset="0"/>
            </a:endParaRPr>
          </a:p>
        </p:txBody>
      </p:sp>
      <p:grpSp>
        <p:nvGrpSpPr>
          <p:cNvPr id="90" name="Group 89">
            <a:extLst>
              <a:ext uri="{FF2B5EF4-FFF2-40B4-BE49-F238E27FC236}">
                <a16:creationId xmlns:a16="http://schemas.microsoft.com/office/drawing/2014/main" id="{FA976129-12D2-4D3C-88DA-B97379B7452C}"/>
              </a:ext>
            </a:extLst>
          </p:cNvPr>
          <p:cNvGrpSpPr/>
          <p:nvPr/>
        </p:nvGrpSpPr>
        <p:grpSpPr>
          <a:xfrm flipV="1">
            <a:off x="9858465" y="-108641"/>
            <a:ext cx="2511328" cy="1887816"/>
            <a:chOff x="9617855" y="4638908"/>
            <a:chExt cx="2726545" cy="2337927"/>
          </a:xfrm>
        </p:grpSpPr>
        <p:sp>
          <p:nvSpPr>
            <p:cNvPr id="91" name="Isosceles Triangle 90">
              <a:extLst>
                <a:ext uri="{FF2B5EF4-FFF2-40B4-BE49-F238E27FC236}">
                  <a16:creationId xmlns:a16="http://schemas.microsoft.com/office/drawing/2014/main" id="{E84FA009-DA47-4E08-A98A-F3B9A0E55309}"/>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Isosceles Triangle 91">
              <a:extLst>
                <a:ext uri="{FF2B5EF4-FFF2-40B4-BE49-F238E27FC236}">
                  <a16:creationId xmlns:a16="http://schemas.microsoft.com/office/drawing/2014/main" id="{C571D976-BFAB-4B4E-9879-8579503E15BF}"/>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93" name="Graphic 25">
            <a:extLst>
              <a:ext uri="{FF2B5EF4-FFF2-40B4-BE49-F238E27FC236}">
                <a16:creationId xmlns:a16="http://schemas.microsoft.com/office/drawing/2014/main" id="{512ACACB-41AF-4686-89AB-4FF1BEBDF7B2}"/>
              </a:ext>
            </a:extLst>
          </p:cNvPr>
          <p:cNvSpPr/>
          <p:nvPr/>
        </p:nvSpPr>
        <p:spPr>
          <a:xfrm>
            <a:off x="830416" y="4605412"/>
            <a:ext cx="249084" cy="228169"/>
          </a:xfrm>
          <a:custGeom>
            <a:avLst/>
            <a:gdLst/>
            <a:ahLst/>
            <a:cxnLst>
              <a:cxn ang="0">
                <a:pos x="wd2" y="hd2"/>
              </a:cxn>
              <a:cxn ang="5400000">
                <a:pos x="wd2" y="hd2"/>
              </a:cxn>
              <a:cxn ang="10800000">
                <a:pos x="wd2" y="hd2"/>
              </a:cxn>
              <a:cxn ang="16200000">
                <a:pos x="wd2" y="hd2"/>
              </a:cxn>
            </a:cxnLst>
            <a:rect l="0" t="0" r="r" b="b"/>
            <a:pathLst>
              <a:path w="21512" h="21600" extrusionOk="0">
                <a:moveTo>
                  <a:pt x="9865" y="0"/>
                </a:moveTo>
                <a:cubicBezTo>
                  <a:pt x="4423" y="0"/>
                  <a:pt x="0" y="4822"/>
                  <a:pt x="0" y="10787"/>
                </a:cubicBezTo>
                <a:cubicBezTo>
                  <a:pt x="0" y="16752"/>
                  <a:pt x="4423" y="21600"/>
                  <a:pt x="9865" y="21600"/>
                </a:cubicBezTo>
                <a:cubicBezTo>
                  <a:pt x="15307" y="21600"/>
                  <a:pt x="19706" y="16752"/>
                  <a:pt x="19706" y="10787"/>
                </a:cubicBezTo>
                <a:cubicBezTo>
                  <a:pt x="19706" y="9670"/>
                  <a:pt x="19559" y="8601"/>
                  <a:pt x="19272" y="7588"/>
                </a:cubicBezTo>
                <a:lnTo>
                  <a:pt x="12880" y="14594"/>
                </a:lnTo>
                <a:cubicBezTo>
                  <a:pt x="12373" y="15151"/>
                  <a:pt x="11692" y="15466"/>
                  <a:pt x="10975" y="15466"/>
                </a:cubicBezTo>
                <a:cubicBezTo>
                  <a:pt x="10257" y="15466"/>
                  <a:pt x="9576" y="15151"/>
                  <a:pt x="9069" y="14594"/>
                </a:cubicBezTo>
                <a:lnTo>
                  <a:pt x="5258" y="10417"/>
                </a:lnTo>
                <a:cubicBezTo>
                  <a:pt x="4750" y="9861"/>
                  <a:pt x="4486" y="9115"/>
                  <a:pt x="4486" y="8328"/>
                </a:cubicBezTo>
                <a:cubicBezTo>
                  <a:pt x="4486" y="7541"/>
                  <a:pt x="4750" y="6822"/>
                  <a:pt x="5258" y="6266"/>
                </a:cubicBezTo>
                <a:cubicBezTo>
                  <a:pt x="5765" y="5709"/>
                  <a:pt x="6446" y="5393"/>
                  <a:pt x="7164" y="5393"/>
                </a:cubicBezTo>
                <a:cubicBezTo>
                  <a:pt x="7881" y="5393"/>
                  <a:pt x="8562" y="5709"/>
                  <a:pt x="9069" y="6266"/>
                </a:cubicBezTo>
                <a:lnTo>
                  <a:pt x="10975" y="8354"/>
                </a:lnTo>
                <a:lnTo>
                  <a:pt x="16233" y="2565"/>
                </a:lnTo>
                <a:cubicBezTo>
                  <a:pt x="14513" y="957"/>
                  <a:pt x="12302" y="0"/>
                  <a:pt x="9865" y="0"/>
                </a:cubicBezTo>
                <a:close/>
                <a:moveTo>
                  <a:pt x="20599" y="978"/>
                </a:moveTo>
                <a:cubicBezTo>
                  <a:pt x="20370" y="978"/>
                  <a:pt x="20147" y="1077"/>
                  <a:pt x="19972" y="1269"/>
                </a:cubicBezTo>
                <a:lnTo>
                  <a:pt x="10975" y="11130"/>
                </a:lnTo>
                <a:lnTo>
                  <a:pt x="7791" y="7641"/>
                </a:lnTo>
                <a:cubicBezTo>
                  <a:pt x="7440" y="7257"/>
                  <a:pt x="6887" y="7257"/>
                  <a:pt x="6537" y="7641"/>
                </a:cubicBezTo>
                <a:cubicBezTo>
                  <a:pt x="6186" y="8024"/>
                  <a:pt x="6186" y="8658"/>
                  <a:pt x="6537" y="9042"/>
                </a:cubicBezTo>
                <a:lnTo>
                  <a:pt x="10348" y="13193"/>
                </a:lnTo>
                <a:cubicBezTo>
                  <a:pt x="10522" y="13384"/>
                  <a:pt x="10745" y="13483"/>
                  <a:pt x="10975" y="13483"/>
                </a:cubicBezTo>
                <a:cubicBezTo>
                  <a:pt x="11204" y="13483"/>
                  <a:pt x="11427" y="13384"/>
                  <a:pt x="11602" y="13193"/>
                </a:cubicBezTo>
                <a:lnTo>
                  <a:pt x="21250" y="2644"/>
                </a:lnTo>
                <a:cubicBezTo>
                  <a:pt x="21600" y="2260"/>
                  <a:pt x="21600" y="1653"/>
                  <a:pt x="21250" y="1269"/>
                </a:cubicBezTo>
                <a:cubicBezTo>
                  <a:pt x="21075" y="1077"/>
                  <a:pt x="20828" y="978"/>
                  <a:pt x="20599" y="978"/>
                </a:cubicBezTo>
                <a:close/>
              </a:path>
            </a:pathLst>
          </a:custGeom>
          <a:solidFill>
            <a:schemeClr val="bg1">
              <a:lumMod val="65000"/>
            </a:schemeClr>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94" name="Graphic 25">
            <a:extLst>
              <a:ext uri="{FF2B5EF4-FFF2-40B4-BE49-F238E27FC236}">
                <a16:creationId xmlns:a16="http://schemas.microsoft.com/office/drawing/2014/main" id="{08C937D9-7069-40B5-B598-7D090D4EB95C}"/>
              </a:ext>
            </a:extLst>
          </p:cNvPr>
          <p:cNvSpPr/>
          <p:nvPr/>
        </p:nvSpPr>
        <p:spPr>
          <a:xfrm>
            <a:off x="4424516" y="4643175"/>
            <a:ext cx="249084" cy="228169"/>
          </a:xfrm>
          <a:custGeom>
            <a:avLst/>
            <a:gdLst/>
            <a:ahLst/>
            <a:cxnLst>
              <a:cxn ang="0">
                <a:pos x="wd2" y="hd2"/>
              </a:cxn>
              <a:cxn ang="5400000">
                <a:pos x="wd2" y="hd2"/>
              </a:cxn>
              <a:cxn ang="10800000">
                <a:pos x="wd2" y="hd2"/>
              </a:cxn>
              <a:cxn ang="16200000">
                <a:pos x="wd2" y="hd2"/>
              </a:cxn>
            </a:cxnLst>
            <a:rect l="0" t="0" r="r" b="b"/>
            <a:pathLst>
              <a:path w="21512" h="21600" extrusionOk="0">
                <a:moveTo>
                  <a:pt x="9865" y="0"/>
                </a:moveTo>
                <a:cubicBezTo>
                  <a:pt x="4423" y="0"/>
                  <a:pt x="0" y="4822"/>
                  <a:pt x="0" y="10787"/>
                </a:cubicBezTo>
                <a:cubicBezTo>
                  <a:pt x="0" y="16752"/>
                  <a:pt x="4423" y="21600"/>
                  <a:pt x="9865" y="21600"/>
                </a:cubicBezTo>
                <a:cubicBezTo>
                  <a:pt x="15307" y="21600"/>
                  <a:pt x="19706" y="16752"/>
                  <a:pt x="19706" y="10787"/>
                </a:cubicBezTo>
                <a:cubicBezTo>
                  <a:pt x="19706" y="9670"/>
                  <a:pt x="19559" y="8601"/>
                  <a:pt x="19272" y="7588"/>
                </a:cubicBezTo>
                <a:lnTo>
                  <a:pt x="12880" y="14594"/>
                </a:lnTo>
                <a:cubicBezTo>
                  <a:pt x="12373" y="15151"/>
                  <a:pt x="11692" y="15466"/>
                  <a:pt x="10975" y="15466"/>
                </a:cubicBezTo>
                <a:cubicBezTo>
                  <a:pt x="10257" y="15466"/>
                  <a:pt x="9576" y="15151"/>
                  <a:pt x="9069" y="14594"/>
                </a:cubicBezTo>
                <a:lnTo>
                  <a:pt x="5258" y="10417"/>
                </a:lnTo>
                <a:cubicBezTo>
                  <a:pt x="4750" y="9861"/>
                  <a:pt x="4486" y="9115"/>
                  <a:pt x="4486" y="8328"/>
                </a:cubicBezTo>
                <a:cubicBezTo>
                  <a:pt x="4486" y="7541"/>
                  <a:pt x="4750" y="6822"/>
                  <a:pt x="5258" y="6266"/>
                </a:cubicBezTo>
                <a:cubicBezTo>
                  <a:pt x="5765" y="5709"/>
                  <a:pt x="6446" y="5393"/>
                  <a:pt x="7164" y="5393"/>
                </a:cubicBezTo>
                <a:cubicBezTo>
                  <a:pt x="7881" y="5393"/>
                  <a:pt x="8562" y="5709"/>
                  <a:pt x="9069" y="6266"/>
                </a:cubicBezTo>
                <a:lnTo>
                  <a:pt x="10975" y="8354"/>
                </a:lnTo>
                <a:lnTo>
                  <a:pt x="16233" y="2565"/>
                </a:lnTo>
                <a:cubicBezTo>
                  <a:pt x="14513" y="957"/>
                  <a:pt x="12302" y="0"/>
                  <a:pt x="9865" y="0"/>
                </a:cubicBezTo>
                <a:close/>
                <a:moveTo>
                  <a:pt x="20599" y="978"/>
                </a:moveTo>
                <a:cubicBezTo>
                  <a:pt x="20370" y="978"/>
                  <a:pt x="20147" y="1077"/>
                  <a:pt x="19972" y="1269"/>
                </a:cubicBezTo>
                <a:lnTo>
                  <a:pt x="10975" y="11130"/>
                </a:lnTo>
                <a:lnTo>
                  <a:pt x="7791" y="7641"/>
                </a:lnTo>
                <a:cubicBezTo>
                  <a:pt x="7440" y="7257"/>
                  <a:pt x="6887" y="7257"/>
                  <a:pt x="6537" y="7641"/>
                </a:cubicBezTo>
                <a:cubicBezTo>
                  <a:pt x="6186" y="8024"/>
                  <a:pt x="6186" y="8658"/>
                  <a:pt x="6537" y="9042"/>
                </a:cubicBezTo>
                <a:lnTo>
                  <a:pt x="10348" y="13193"/>
                </a:lnTo>
                <a:cubicBezTo>
                  <a:pt x="10522" y="13384"/>
                  <a:pt x="10745" y="13483"/>
                  <a:pt x="10975" y="13483"/>
                </a:cubicBezTo>
                <a:cubicBezTo>
                  <a:pt x="11204" y="13483"/>
                  <a:pt x="11427" y="13384"/>
                  <a:pt x="11602" y="13193"/>
                </a:cubicBezTo>
                <a:lnTo>
                  <a:pt x="21250" y="2644"/>
                </a:lnTo>
                <a:cubicBezTo>
                  <a:pt x="21600" y="2260"/>
                  <a:pt x="21600" y="1653"/>
                  <a:pt x="21250" y="1269"/>
                </a:cubicBezTo>
                <a:cubicBezTo>
                  <a:pt x="21075" y="1077"/>
                  <a:pt x="20828" y="978"/>
                  <a:pt x="20599" y="978"/>
                </a:cubicBezTo>
                <a:close/>
              </a:path>
            </a:pathLst>
          </a:custGeom>
          <a:solidFill>
            <a:schemeClr val="bg1">
              <a:lumMod val="65000"/>
            </a:schemeClr>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solidFill>
                <a:srgbClr val="FF4E95"/>
              </a:solidFill>
            </a:endParaRPr>
          </a:p>
        </p:txBody>
      </p:sp>
      <p:sp>
        <p:nvSpPr>
          <p:cNvPr id="95" name="Graphic 25">
            <a:extLst>
              <a:ext uri="{FF2B5EF4-FFF2-40B4-BE49-F238E27FC236}">
                <a16:creationId xmlns:a16="http://schemas.microsoft.com/office/drawing/2014/main" id="{3FA48044-0751-4E10-B079-FEB2ADB08761}"/>
              </a:ext>
            </a:extLst>
          </p:cNvPr>
          <p:cNvSpPr/>
          <p:nvPr/>
        </p:nvSpPr>
        <p:spPr>
          <a:xfrm>
            <a:off x="8186879" y="4660362"/>
            <a:ext cx="249084" cy="228169"/>
          </a:xfrm>
          <a:custGeom>
            <a:avLst/>
            <a:gdLst/>
            <a:ahLst/>
            <a:cxnLst>
              <a:cxn ang="0">
                <a:pos x="wd2" y="hd2"/>
              </a:cxn>
              <a:cxn ang="5400000">
                <a:pos x="wd2" y="hd2"/>
              </a:cxn>
              <a:cxn ang="10800000">
                <a:pos x="wd2" y="hd2"/>
              </a:cxn>
              <a:cxn ang="16200000">
                <a:pos x="wd2" y="hd2"/>
              </a:cxn>
            </a:cxnLst>
            <a:rect l="0" t="0" r="r" b="b"/>
            <a:pathLst>
              <a:path w="21512" h="21600" extrusionOk="0">
                <a:moveTo>
                  <a:pt x="9865" y="0"/>
                </a:moveTo>
                <a:cubicBezTo>
                  <a:pt x="4423" y="0"/>
                  <a:pt x="0" y="4822"/>
                  <a:pt x="0" y="10787"/>
                </a:cubicBezTo>
                <a:cubicBezTo>
                  <a:pt x="0" y="16752"/>
                  <a:pt x="4423" y="21600"/>
                  <a:pt x="9865" y="21600"/>
                </a:cubicBezTo>
                <a:cubicBezTo>
                  <a:pt x="15307" y="21600"/>
                  <a:pt x="19706" y="16752"/>
                  <a:pt x="19706" y="10787"/>
                </a:cubicBezTo>
                <a:cubicBezTo>
                  <a:pt x="19706" y="9670"/>
                  <a:pt x="19559" y="8601"/>
                  <a:pt x="19272" y="7588"/>
                </a:cubicBezTo>
                <a:lnTo>
                  <a:pt x="12880" y="14594"/>
                </a:lnTo>
                <a:cubicBezTo>
                  <a:pt x="12373" y="15151"/>
                  <a:pt x="11692" y="15466"/>
                  <a:pt x="10975" y="15466"/>
                </a:cubicBezTo>
                <a:cubicBezTo>
                  <a:pt x="10257" y="15466"/>
                  <a:pt x="9576" y="15151"/>
                  <a:pt x="9069" y="14594"/>
                </a:cubicBezTo>
                <a:lnTo>
                  <a:pt x="5258" y="10417"/>
                </a:lnTo>
                <a:cubicBezTo>
                  <a:pt x="4750" y="9861"/>
                  <a:pt x="4486" y="9115"/>
                  <a:pt x="4486" y="8328"/>
                </a:cubicBezTo>
                <a:cubicBezTo>
                  <a:pt x="4486" y="7541"/>
                  <a:pt x="4750" y="6822"/>
                  <a:pt x="5258" y="6266"/>
                </a:cubicBezTo>
                <a:cubicBezTo>
                  <a:pt x="5765" y="5709"/>
                  <a:pt x="6446" y="5393"/>
                  <a:pt x="7164" y="5393"/>
                </a:cubicBezTo>
                <a:cubicBezTo>
                  <a:pt x="7881" y="5393"/>
                  <a:pt x="8562" y="5709"/>
                  <a:pt x="9069" y="6266"/>
                </a:cubicBezTo>
                <a:lnTo>
                  <a:pt x="10975" y="8354"/>
                </a:lnTo>
                <a:lnTo>
                  <a:pt x="16233" y="2565"/>
                </a:lnTo>
                <a:cubicBezTo>
                  <a:pt x="14513" y="957"/>
                  <a:pt x="12302" y="0"/>
                  <a:pt x="9865" y="0"/>
                </a:cubicBezTo>
                <a:close/>
                <a:moveTo>
                  <a:pt x="20599" y="978"/>
                </a:moveTo>
                <a:cubicBezTo>
                  <a:pt x="20370" y="978"/>
                  <a:pt x="20147" y="1077"/>
                  <a:pt x="19972" y="1269"/>
                </a:cubicBezTo>
                <a:lnTo>
                  <a:pt x="10975" y="11130"/>
                </a:lnTo>
                <a:lnTo>
                  <a:pt x="7791" y="7641"/>
                </a:lnTo>
                <a:cubicBezTo>
                  <a:pt x="7440" y="7257"/>
                  <a:pt x="6887" y="7257"/>
                  <a:pt x="6537" y="7641"/>
                </a:cubicBezTo>
                <a:cubicBezTo>
                  <a:pt x="6186" y="8024"/>
                  <a:pt x="6186" y="8658"/>
                  <a:pt x="6537" y="9042"/>
                </a:cubicBezTo>
                <a:lnTo>
                  <a:pt x="10348" y="13193"/>
                </a:lnTo>
                <a:cubicBezTo>
                  <a:pt x="10522" y="13384"/>
                  <a:pt x="10745" y="13483"/>
                  <a:pt x="10975" y="13483"/>
                </a:cubicBezTo>
                <a:cubicBezTo>
                  <a:pt x="11204" y="13483"/>
                  <a:pt x="11427" y="13384"/>
                  <a:pt x="11602" y="13193"/>
                </a:cubicBezTo>
                <a:lnTo>
                  <a:pt x="21250" y="2644"/>
                </a:lnTo>
                <a:cubicBezTo>
                  <a:pt x="21600" y="2260"/>
                  <a:pt x="21600" y="1653"/>
                  <a:pt x="21250" y="1269"/>
                </a:cubicBezTo>
                <a:cubicBezTo>
                  <a:pt x="21075" y="1077"/>
                  <a:pt x="20828" y="978"/>
                  <a:pt x="20599" y="978"/>
                </a:cubicBezTo>
                <a:close/>
              </a:path>
            </a:pathLst>
          </a:custGeom>
          <a:solidFill>
            <a:schemeClr val="bg1">
              <a:lumMod val="65000"/>
            </a:schemeClr>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Tree>
    <p:extLst>
      <p:ext uri="{BB962C8B-B14F-4D97-AF65-F5344CB8AC3E}">
        <p14:creationId xmlns:p14="http://schemas.microsoft.com/office/powerpoint/2010/main" val="4108935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F00E3F5-144C-44BC-BE4A-67BDAD96D522}"/>
              </a:ext>
            </a:extLst>
          </p:cNvPr>
          <p:cNvGrpSpPr/>
          <p:nvPr/>
        </p:nvGrpSpPr>
        <p:grpSpPr>
          <a:xfrm>
            <a:off x="4739888" y="2476058"/>
            <a:ext cx="2616974" cy="2616974"/>
            <a:chOff x="-3778662" y="776893"/>
            <a:chExt cx="6348470" cy="6348470"/>
          </a:xfrm>
        </p:grpSpPr>
        <p:sp>
          <p:nvSpPr>
            <p:cNvPr id="2" name="Freeform 2">
              <a:extLst>
                <a:ext uri="{FF2B5EF4-FFF2-40B4-BE49-F238E27FC236}">
                  <a16:creationId xmlns:a16="http://schemas.microsoft.com/office/drawing/2014/main" id="{A3AAFDA0-B715-4345-8D6E-7FCA3CBC6DAC}"/>
                </a:ext>
              </a:extLst>
            </p:cNvPr>
            <p:cNvSpPr>
              <a:spLocks noChangeArrowheads="1"/>
            </p:cNvSpPr>
            <p:nvPr/>
          </p:nvSpPr>
          <p:spPr bwMode="auto">
            <a:xfrm>
              <a:off x="-3778662" y="776893"/>
              <a:ext cx="6348470" cy="6348470"/>
            </a:xfrm>
            <a:custGeom>
              <a:avLst/>
              <a:gdLst>
                <a:gd name="T0" fmla="*/ 7024 w 7025"/>
                <a:gd name="T1" fmla="*/ 3511 h 7025"/>
                <a:gd name="T2" fmla="*/ 7024 w 7025"/>
                <a:gd name="T3" fmla="*/ 3511 h 7025"/>
                <a:gd name="T4" fmla="*/ 3512 w 7025"/>
                <a:gd name="T5" fmla="*/ 7024 h 7025"/>
                <a:gd name="T6" fmla="*/ 3512 w 7025"/>
                <a:gd name="T7" fmla="*/ 7024 h 7025"/>
                <a:gd name="T8" fmla="*/ 0 w 7025"/>
                <a:gd name="T9" fmla="*/ 3511 h 7025"/>
                <a:gd name="T10" fmla="*/ 0 w 7025"/>
                <a:gd name="T11" fmla="*/ 3511 h 7025"/>
                <a:gd name="T12" fmla="*/ 3512 w 7025"/>
                <a:gd name="T13" fmla="*/ 0 h 7025"/>
                <a:gd name="T14" fmla="*/ 3512 w 7025"/>
                <a:gd name="T15" fmla="*/ 0 h 7025"/>
                <a:gd name="T16" fmla="*/ 7024 w 7025"/>
                <a:gd name="T17" fmla="*/ 3511 h 7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25" h="7025">
                  <a:moveTo>
                    <a:pt x="7024" y="3511"/>
                  </a:moveTo>
                  <a:lnTo>
                    <a:pt x="7024" y="3511"/>
                  </a:lnTo>
                  <a:cubicBezTo>
                    <a:pt x="7024" y="5451"/>
                    <a:pt x="5451" y="7024"/>
                    <a:pt x="3512" y="7024"/>
                  </a:cubicBezTo>
                  <a:lnTo>
                    <a:pt x="3512" y="7024"/>
                  </a:lnTo>
                  <a:cubicBezTo>
                    <a:pt x="1572" y="7024"/>
                    <a:pt x="0" y="5451"/>
                    <a:pt x="0" y="3511"/>
                  </a:cubicBezTo>
                  <a:lnTo>
                    <a:pt x="0" y="3511"/>
                  </a:lnTo>
                  <a:cubicBezTo>
                    <a:pt x="0" y="1573"/>
                    <a:pt x="1572" y="0"/>
                    <a:pt x="3512" y="0"/>
                  </a:cubicBezTo>
                  <a:lnTo>
                    <a:pt x="3512" y="0"/>
                  </a:lnTo>
                  <a:cubicBezTo>
                    <a:pt x="5451" y="0"/>
                    <a:pt x="7024" y="1573"/>
                    <a:pt x="7024" y="3511"/>
                  </a:cubicBezTo>
                </a:path>
              </a:pathLst>
            </a:custGeom>
            <a:solidFill>
              <a:srgbClr val="06D6FF"/>
            </a:solidFill>
            <a:ln>
              <a:noFill/>
            </a:ln>
            <a:effectLst/>
          </p:spPr>
          <p:txBody>
            <a:bodyPr wrap="none" anchor="ctr"/>
            <a:lstStyle/>
            <a:p>
              <a:endParaRPr lang="en-US" dirty="0">
                <a:latin typeface="Raleway Light" panose="020B0403030101060003" pitchFamily="34" charset="0"/>
              </a:endParaRPr>
            </a:p>
          </p:txBody>
        </p:sp>
        <p:sp>
          <p:nvSpPr>
            <p:cNvPr id="3" name="Freeform: Shape 2">
              <a:extLst>
                <a:ext uri="{FF2B5EF4-FFF2-40B4-BE49-F238E27FC236}">
                  <a16:creationId xmlns:a16="http://schemas.microsoft.com/office/drawing/2014/main" id="{8F2411A3-42E9-4F92-ACFC-D86082868D5F}"/>
                </a:ext>
              </a:extLst>
            </p:cNvPr>
            <p:cNvSpPr>
              <a:spLocks noChangeArrowheads="1"/>
            </p:cNvSpPr>
            <p:nvPr/>
          </p:nvSpPr>
          <p:spPr bwMode="auto">
            <a:xfrm>
              <a:off x="-3520360" y="2087701"/>
              <a:ext cx="5976144" cy="4302320"/>
            </a:xfrm>
            <a:custGeom>
              <a:avLst/>
              <a:gdLst>
                <a:gd name="connsiteX0" fmla="*/ 5506603 w 5976144"/>
                <a:gd name="connsiteY0" fmla="*/ 2463200 h 4302320"/>
                <a:gd name="connsiteX1" fmla="*/ 5519254 w 5976144"/>
                <a:gd name="connsiteY1" fmla="*/ 2509264 h 4302320"/>
                <a:gd name="connsiteX2" fmla="*/ 5555401 w 5976144"/>
                <a:gd name="connsiteY2" fmla="*/ 2585134 h 4302320"/>
                <a:gd name="connsiteX3" fmla="*/ 5569860 w 5976144"/>
                <a:gd name="connsiteY3" fmla="*/ 2654681 h 4302320"/>
                <a:gd name="connsiteX4" fmla="*/ 5614139 w 5976144"/>
                <a:gd name="connsiteY4" fmla="*/ 2752228 h 4302320"/>
                <a:gd name="connsiteX5" fmla="*/ 5624983 w 5976144"/>
                <a:gd name="connsiteY5" fmla="*/ 2773002 h 4302320"/>
                <a:gd name="connsiteX6" fmla="*/ 5661130 w 5976144"/>
                <a:gd name="connsiteY6" fmla="*/ 2830808 h 4302320"/>
                <a:gd name="connsiteX7" fmla="*/ 5699084 w 5976144"/>
                <a:gd name="connsiteY7" fmla="*/ 2967193 h 4302320"/>
                <a:gd name="connsiteX8" fmla="*/ 5584318 w 5976144"/>
                <a:gd name="connsiteY8" fmla="*/ 3168609 h 4302320"/>
                <a:gd name="connsiteX9" fmla="*/ 5482204 w 5976144"/>
                <a:gd name="connsiteY9" fmla="*/ 3280607 h 4302320"/>
                <a:gd name="connsiteX10" fmla="*/ 5419851 w 5976144"/>
                <a:gd name="connsiteY10" fmla="*/ 3323059 h 4302320"/>
                <a:gd name="connsiteX11" fmla="*/ 5381897 w 5976144"/>
                <a:gd name="connsiteY11" fmla="*/ 3338413 h 4302320"/>
                <a:gd name="connsiteX12" fmla="*/ 5314122 w 5976144"/>
                <a:gd name="connsiteY12" fmla="*/ 3329381 h 4302320"/>
                <a:gd name="connsiteX13" fmla="*/ 5235503 w 5976144"/>
                <a:gd name="connsiteY13" fmla="*/ 3332994 h 4302320"/>
                <a:gd name="connsiteX14" fmla="*/ 5209297 w 5976144"/>
                <a:gd name="connsiteY14" fmla="*/ 3283317 h 4302320"/>
                <a:gd name="connsiteX15" fmla="*/ 5198453 w 5976144"/>
                <a:gd name="connsiteY15" fmla="*/ 3219189 h 4302320"/>
                <a:gd name="connsiteX16" fmla="*/ 5195742 w 5976144"/>
                <a:gd name="connsiteY16" fmla="*/ 3172222 h 4302320"/>
                <a:gd name="connsiteX17" fmla="*/ 5129774 w 5976144"/>
                <a:gd name="connsiteY17" fmla="*/ 3224608 h 4302320"/>
                <a:gd name="connsiteX18" fmla="*/ 5123449 w 5976144"/>
                <a:gd name="connsiteY18" fmla="*/ 3201125 h 4302320"/>
                <a:gd name="connsiteX19" fmla="*/ 5034889 w 5976144"/>
                <a:gd name="connsiteY19" fmla="*/ 3122545 h 4302320"/>
                <a:gd name="connsiteX20" fmla="*/ 4826143 w 5976144"/>
                <a:gd name="connsiteY20" fmla="*/ 3187577 h 4302320"/>
                <a:gd name="connsiteX21" fmla="*/ 4794515 w 5976144"/>
                <a:gd name="connsiteY21" fmla="*/ 3194802 h 4302320"/>
                <a:gd name="connsiteX22" fmla="*/ 4666194 w 5976144"/>
                <a:gd name="connsiteY22" fmla="*/ 3227318 h 4302320"/>
                <a:gd name="connsiteX23" fmla="*/ 4601130 w 5976144"/>
                <a:gd name="connsiteY23" fmla="*/ 3213770 h 4302320"/>
                <a:gd name="connsiteX24" fmla="*/ 4601130 w 5976144"/>
                <a:gd name="connsiteY24" fmla="*/ 3179448 h 4302320"/>
                <a:gd name="connsiteX25" fmla="*/ 4634566 w 5976144"/>
                <a:gd name="connsiteY25" fmla="*/ 3105384 h 4302320"/>
                <a:gd name="connsiteX26" fmla="*/ 4629144 w 5976144"/>
                <a:gd name="connsiteY26" fmla="*/ 3006031 h 4302320"/>
                <a:gd name="connsiteX27" fmla="*/ 4638181 w 5976144"/>
                <a:gd name="connsiteY27" fmla="*/ 2940097 h 4302320"/>
                <a:gd name="connsiteX28" fmla="*/ 4634566 w 5976144"/>
                <a:gd name="connsiteY28" fmla="*/ 2913903 h 4302320"/>
                <a:gd name="connsiteX29" fmla="*/ 4682460 w 5976144"/>
                <a:gd name="connsiteY29" fmla="*/ 2810937 h 4302320"/>
                <a:gd name="connsiteX30" fmla="*/ 4835180 w 5976144"/>
                <a:gd name="connsiteY30" fmla="*/ 2754938 h 4302320"/>
                <a:gd name="connsiteX31" fmla="*/ 4901147 w 5976144"/>
                <a:gd name="connsiteY31" fmla="*/ 2688100 h 4302320"/>
                <a:gd name="connsiteX32" fmla="*/ 4943619 w 5976144"/>
                <a:gd name="connsiteY32" fmla="*/ 2661004 h 4302320"/>
                <a:gd name="connsiteX33" fmla="*/ 4983381 w 5976144"/>
                <a:gd name="connsiteY33" fmla="*/ 2624875 h 4302320"/>
                <a:gd name="connsiteX34" fmla="*/ 5028564 w 5976144"/>
                <a:gd name="connsiteY34" fmla="*/ 2578811 h 4302320"/>
                <a:gd name="connsiteX35" fmla="*/ 5085495 w 5976144"/>
                <a:gd name="connsiteY35" fmla="*/ 2582424 h 4302320"/>
                <a:gd name="connsiteX36" fmla="*/ 5132485 w 5976144"/>
                <a:gd name="connsiteY36" fmla="*/ 2571586 h 4302320"/>
                <a:gd name="connsiteX37" fmla="*/ 5221045 w 5976144"/>
                <a:gd name="connsiteY37" fmla="*/ 2485781 h 4302320"/>
                <a:gd name="connsiteX38" fmla="*/ 5284301 w 5976144"/>
                <a:gd name="connsiteY38" fmla="*/ 2494813 h 4302320"/>
                <a:gd name="connsiteX39" fmla="*/ 5341232 w 5976144"/>
                <a:gd name="connsiteY39" fmla="*/ 2500232 h 4302320"/>
                <a:gd name="connsiteX40" fmla="*/ 5335810 w 5976144"/>
                <a:gd name="connsiteY40" fmla="*/ 2523716 h 4302320"/>
                <a:gd name="connsiteX41" fmla="*/ 5305989 w 5976144"/>
                <a:gd name="connsiteY41" fmla="*/ 2567973 h 4302320"/>
                <a:gd name="connsiteX42" fmla="*/ 5320448 w 5976144"/>
                <a:gd name="connsiteY42" fmla="*/ 2623069 h 4302320"/>
                <a:gd name="connsiteX43" fmla="*/ 5378282 w 5976144"/>
                <a:gd name="connsiteY43" fmla="*/ 2661907 h 4302320"/>
                <a:gd name="connsiteX44" fmla="*/ 5436117 w 5976144"/>
                <a:gd name="connsiteY44" fmla="*/ 2650165 h 4302320"/>
                <a:gd name="connsiteX45" fmla="*/ 5477686 w 5976144"/>
                <a:gd name="connsiteY45" fmla="*/ 2521006 h 4302320"/>
                <a:gd name="connsiteX46" fmla="*/ 5506603 w 5976144"/>
                <a:gd name="connsiteY46" fmla="*/ 2463200 h 4302320"/>
                <a:gd name="connsiteX47" fmla="*/ 3875112 w 5976144"/>
                <a:gd name="connsiteY47" fmla="*/ 1914003 h 4302320"/>
                <a:gd name="connsiteX48" fmla="*/ 3859755 w 5976144"/>
                <a:gd name="connsiteY48" fmla="*/ 1920326 h 4302320"/>
                <a:gd name="connsiteX49" fmla="*/ 3859755 w 5976144"/>
                <a:gd name="connsiteY49" fmla="*/ 1932972 h 4302320"/>
                <a:gd name="connsiteX50" fmla="*/ 3875112 w 5976144"/>
                <a:gd name="connsiteY50" fmla="*/ 1914003 h 4302320"/>
                <a:gd name="connsiteX51" fmla="*/ 3859755 w 5976144"/>
                <a:gd name="connsiteY51" fmla="*/ 1416297 h 4302320"/>
                <a:gd name="connsiteX52" fmla="*/ 3859755 w 5976144"/>
                <a:gd name="connsiteY52" fmla="*/ 1422620 h 4302320"/>
                <a:gd name="connsiteX53" fmla="*/ 3864272 w 5976144"/>
                <a:gd name="connsiteY53" fmla="*/ 1430750 h 4302320"/>
                <a:gd name="connsiteX54" fmla="*/ 3872402 w 5976144"/>
                <a:gd name="connsiteY54" fmla="*/ 1441589 h 4302320"/>
                <a:gd name="connsiteX55" fmla="*/ 3363807 w 5976144"/>
                <a:gd name="connsiteY55" fmla="*/ 863492 h 4302320"/>
                <a:gd name="connsiteX56" fmla="*/ 3311412 w 5976144"/>
                <a:gd name="connsiteY56" fmla="*/ 933947 h 4302320"/>
                <a:gd name="connsiteX57" fmla="*/ 3316832 w 5976144"/>
                <a:gd name="connsiteY57" fmla="*/ 1048664 h 4302320"/>
                <a:gd name="connsiteX58" fmla="*/ 3222882 w 5976144"/>
                <a:gd name="connsiteY58" fmla="*/ 1054083 h 4302320"/>
                <a:gd name="connsiteX59" fmla="*/ 3199394 w 5976144"/>
                <a:gd name="connsiteY59" fmla="*/ 1060406 h 4302320"/>
                <a:gd name="connsiteX60" fmla="*/ 3157839 w 5976144"/>
                <a:gd name="connsiteY60" fmla="*/ 1084795 h 4302320"/>
                <a:gd name="connsiteX61" fmla="*/ 3198491 w 5976144"/>
                <a:gd name="connsiteY61" fmla="*/ 1138088 h 4302320"/>
                <a:gd name="connsiteX62" fmla="*/ 3072923 w 5976144"/>
                <a:gd name="connsiteY62" fmla="*/ 1057696 h 4302320"/>
                <a:gd name="connsiteX63" fmla="*/ 3037691 w 5976144"/>
                <a:gd name="connsiteY63" fmla="*/ 1005306 h 4302320"/>
                <a:gd name="connsiteX64" fmla="*/ 2923867 w 5976144"/>
                <a:gd name="connsiteY64" fmla="*/ 922205 h 4302320"/>
                <a:gd name="connsiteX65" fmla="*/ 2897670 w 5976144"/>
                <a:gd name="connsiteY65" fmla="*/ 909559 h 4302320"/>
                <a:gd name="connsiteX66" fmla="*/ 2900380 w 5976144"/>
                <a:gd name="connsiteY66" fmla="*/ 950206 h 4302320"/>
                <a:gd name="connsiteX67" fmla="*/ 3018721 w 5976144"/>
                <a:gd name="connsiteY67" fmla="*/ 1050470 h 4302320"/>
                <a:gd name="connsiteX68" fmla="*/ 3049435 w 5976144"/>
                <a:gd name="connsiteY68" fmla="*/ 1079375 h 4302320"/>
                <a:gd name="connsiteX69" fmla="*/ 3044015 w 5976144"/>
                <a:gd name="connsiteY69" fmla="*/ 1084795 h 4302320"/>
                <a:gd name="connsiteX70" fmla="*/ 3010590 w 5976144"/>
                <a:gd name="connsiteY70" fmla="*/ 1064923 h 4302320"/>
                <a:gd name="connsiteX71" fmla="*/ 2961809 w 5976144"/>
                <a:gd name="connsiteY71" fmla="*/ 1188671 h 4302320"/>
                <a:gd name="connsiteX72" fmla="*/ 2891346 w 5976144"/>
                <a:gd name="connsiteY72" fmla="*/ 1148927 h 4302320"/>
                <a:gd name="connsiteX73" fmla="*/ 2906703 w 5976144"/>
                <a:gd name="connsiteY73" fmla="*/ 1141701 h 4302320"/>
                <a:gd name="connsiteX74" fmla="*/ 2986200 w 5976144"/>
                <a:gd name="connsiteY74" fmla="*/ 1115506 h 4302320"/>
                <a:gd name="connsiteX75" fmla="*/ 2925674 w 5976144"/>
                <a:gd name="connsiteY75" fmla="*/ 1048664 h 4302320"/>
                <a:gd name="connsiteX76" fmla="*/ 2838951 w 5976144"/>
                <a:gd name="connsiteY76" fmla="*/ 967369 h 4302320"/>
                <a:gd name="connsiteX77" fmla="*/ 2788362 w 5976144"/>
                <a:gd name="connsiteY77" fmla="*/ 955626 h 4302320"/>
                <a:gd name="connsiteX78" fmla="*/ 2698929 w 5976144"/>
                <a:gd name="connsiteY78" fmla="*/ 972788 h 4302320"/>
                <a:gd name="connsiteX79" fmla="*/ 2657374 w 5976144"/>
                <a:gd name="connsiteY79" fmla="*/ 1007113 h 4302320"/>
                <a:gd name="connsiteX80" fmla="*/ 2626660 w 5976144"/>
                <a:gd name="connsiteY80" fmla="*/ 1037824 h 4302320"/>
                <a:gd name="connsiteX81" fmla="*/ 2572458 w 5976144"/>
                <a:gd name="connsiteY81" fmla="*/ 1110990 h 4302320"/>
                <a:gd name="connsiteX82" fmla="*/ 2539033 w 5976144"/>
                <a:gd name="connsiteY82" fmla="*/ 1160670 h 4302320"/>
                <a:gd name="connsiteX83" fmla="*/ 2457730 w 5976144"/>
                <a:gd name="connsiteY83" fmla="*/ 1186865 h 4302320"/>
                <a:gd name="connsiteX84" fmla="*/ 2427016 w 5976144"/>
                <a:gd name="connsiteY84" fmla="*/ 1213060 h 4302320"/>
                <a:gd name="connsiteX85" fmla="*/ 2463150 w 5976144"/>
                <a:gd name="connsiteY85" fmla="*/ 1233835 h 4302320"/>
                <a:gd name="connsiteX86" fmla="*/ 2577878 w 5976144"/>
                <a:gd name="connsiteY86" fmla="*/ 1205834 h 4302320"/>
                <a:gd name="connsiteX87" fmla="*/ 2677248 w 5976144"/>
                <a:gd name="connsiteY87" fmla="*/ 1187768 h 4302320"/>
                <a:gd name="connsiteX88" fmla="*/ 2716996 w 5976144"/>
                <a:gd name="connsiteY88" fmla="*/ 1180542 h 4302320"/>
                <a:gd name="connsiteX89" fmla="*/ 2831724 w 5976144"/>
                <a:gd name="connsiteY89" fmla="*/ 1164283 h 4302320"/>
                <a:gd name="connsiteX90" fmla="*/ 2851598 w 5976144"/>
                <a:gd name="connsiteY90" fmla="*/ 1184155 h 4302320"/>
                <a:gd name="connsiteX91" fmla="*/ 2838047 w 5976144"/>
                <a:gd name="connsiteY91" fmla="*/ 1267257 h 4302320"/>
                <a:gd name="connsiteX92" fmla="*/ 2840758 w 5976144"/>
                <a:gd name="connsiteY92" fmla="*/ 1292548 h 4302320"/>
                <a:gd name="connsiteX93" fmla="*/ 2866052 w 5976144"/>
                <a:gd name="connsiteY93" fmla="*/ 1262740 h 4302320"/>
                <a:gd name="connsiteX94" fmla="*/ 2864245 w 5976144"/>
                <a:gd name="connsiteY94" fmla="*/ 1274483 h 4302320"/>
                <a:gd name="connsiteX95" fmla="*/ 2950065 w 5976144"/>
                <a:gd name="connsiteY95" fmla="*/ 1316033 h 4302320"/>
                <a:gd name="connsiteX96" fmla="*/ 3052145 w 5976144"/>
                <a:gd name="connsiteY96" fmla="*/ 1372037 h 4302320"/>
                <a:gd name="connsiteX97" fmla="*/ 3088280 w 5976144"/>
                <a:gd name="connsiteY97" fmla="*/ 1391909 h 4302320"/>
                <a:gd name="connsiteX98" fmla="*/ 3106347 w 5976144"/>
                <a:gd name="connsiteY98" fmla="*/ 1352165 h 4302320"/>
                <a:gd name="connsiteX99" fmla="*/ 3184940 w 5976144"/>
                <a:gd name="connsiteY99" fmla="*/ 1314227 h 4302320"/>
                <a:gd name="connsiteX100" fmla="*/ 3293344 w 5976144"/>
                <a:gd name="connsiteY100" fmla="*/ 1355778 h 4302320"/>
                <a:gd name="connsiteX101" fmla="*/ 3382777 w 5976144"/>
                <a:gd name="connsiteY101" fmla="*/ 1353971 h 4302320"/>
                <a:gd name="connsiteX102" fmla="*/ 3418912 w 5976144"/>
                <a:gd name="connsiteY102" fmla="*/ 1358488 h 4302320"/>
                <a:gd name="connsiteX103" fmla="*/ 3479438 w 5976144"/>
                <a:gd name="connsiteY103" fmla="*/ 1342229 h 4302320"/>
                <a:gd name="connsiteX104" fmla="*/ 3511056 w 5976144"/>
                <a:gd name="connsiteY104" fmla="*/ 1179639 h 4302320"/>
                <a:gd name="connsiteX105" fmla="*/ 3477631 w 5976144"/>
                <a:gd name="connsiteY105" fmla="*/ 1186865 h 4302320"/>
                <a:gd name="connsiteX106" fmla="*/ 3397231 w 5976144"/>
                <a:gd name="connsiteY106" fmla="*/ 1185058 h 4302320"/>
                <a:gd name="connsiteX107" fmla="*/ 3372840 w 5976144"/>
                <a:gd name="connsiteY107" fmla="*/ 1187768 h 4302320"/>
                <a:gd name="connsiteX108" fmla="*/ 3282504 w 5976144"/>
                <a:gd name="connsiteY108" fmla="*/ 1158863 h 4302320"/>
                <a:gd name="connsiteX109" fmla="*/ 3251789 w 5976144"/>
                <a:gd name="connsiteY109" fmla="*/ 1077568 h 4302320"/>
                <a:gd name="connsiteX110" fmla="*/ 3344836 w 5976144"/>
                <a:gd name="connsiteY110" fmla="*/ 1039631 h 4302320"/>
                <a:gd name="connsiteX111" fmla="*/ 3357483 w 5976144"/>
                <a:gd name="connsiteY111" fmla="*/ 1040534 h 4302320"/>
                <a:gd name="connsiteX112" fmla="*/ 3391811 w 5976144"/>
                <a:gd name="connsiteY112" fmla="*/ 1034211 h 4302320"/>
                <a:gd name="connsiteX113" fmla="*/ 3500215 w 5976144"/>
                <a:gd name="connsiteY113" fmla="*/ 1030598 h 4302320"/>
                <a:gd name="connsiteX114" fmla="*/ 3606812 w 5976144"/>
                <a:gd name="connsiteY114" fmla="*/ 1049567 h 4302320"/>
                <a:gd name="connsiteX115" fmla="*/ 3611329 w 5976144"/>
                <a:gd name="connsiteY115" fmla="*/ 1047760 h 4302320"/>
                <a:gd name="connsiteX116" fmla="*/ 3636623 w 5976144"/>
                <a:gd name="connsiteY116" fmla="*/ 1020662 h 4302320"/>
                <a:gd name="connsiteX117" fmla="*/ 3611329 w 5976144"/>
                <a:gd name="connsiteY117" fmla="*/ 987241 h 4302320"/>
                <a:gd name="connsiteX118" fmla="*/ 3585132 w 5976144"/>
                <a:gd name="connsiteY118" fmla="*/ 970079 h 4302320"/>
                <a:gd name="connsiteX119" fmla="*/ 3450530 w 5976144"/>
                <a:gd name="connsiteY119" fmla="*/ 935754 h 4302320"/>
                <a:gd name="connsiteX120" fmla="*/ 3413492 w 5976144"/>
                <a:gd name="connsiteY120" fmla="*/ 922205 h 4302320"/>
                <a:gd name="connsiteX121" fmla="*/ 3363807 w 5976144"/>
                <a:gd name="connsiteY121" fmla="*/ 863492 h 4302320"/>
                <a:gd name="connsiteX122" fmla="*/ 1524772 w 5976144"/>
                <a:gd name="connsiteY122" fmla="*/ 491897 h 4302320"/>
                <a:gd name="connsiteX123" fmla="*/ 1518446 w 5976144"/>
                <a:gd name="connsiteY123" fmla="*/ 493704 h 4302320"/>
                <a:gd name="connsiteX124" fmla="*/ 1523868 w 5976144"/>
                <a:gd name="connsiteY124" fmla="*/ 493704 h 4302320"/>
                <a:gd name="connsiteX125" fmla="*/ 1525676 w 5976144"/>
                <a:gd name="connsiteY125" fmla="*/ 491897 h 4302320"/>
                <a:gd name="connsiteX126" fmla="*/ 1604301 w 5976144"/>
                <a:gd name="connsiteY126" fmla="*/ 266921 h 4302320"/>
                <a:gd name="connsiteX127" fmla="*/ 1528387 w 5976144"/>
                <a:gd name="connsiteY127" fmla="*/ 310290 h 4302320"/>
                <a:gd name="connsiteX128" fmla="*/ 1513927 w 5976144"/>
                <a:gd name="connsiteY128" fmla="*/ 344623 h 4302320"/>
                <a:gd name="connsiteX129" fmla="*/ 1513927 w 5976144"/>
                <a:gd name="connsiteY129" fmla="*/ 345527 h 4302320"/>
                <a:gd name="connsiteX130" fmla="*/ 1513927 w 5976144"/>
                <a:gd name="connsiteY130" fmla="*/ 366308 h 4302320"/>
                <a:gd name="connsiteX131" fmla="*/ 1520253 w 5976144"/>
                <a:gd name="connsiteY131" fmla="*/ 342816 h 4302320"/>
                <a:gd name="connsiteX132" fmla="*/ 1513927 w 5976144"/>
                <a:gd name="connsiteY132" fmla="*/ 344623 h 4302320"/>
                <a:gd name="connsiteX133" fmla="*/ 1522964 w 5976144"/>
                <a:gd name="connsiteY133" fmla="*/ 331071 h 4302320"/>
                <a:gd name="connsiteX134" fmla="*/ 1528387 w 5976144"/>
                <a:gd name="connsiteY134" fmla="*/ 310290 h 4302320"/>
                <a:gd name="connsiteX135" fmla="*/ 1550980 w 5976144"/>
                <a:gd name="connsiteY135" fmla="*/ 297640 h 4302320"/>
                <a:gd name="connsiteX136" fmla="*/ 1556403 w 5976144"/>
                <a:gd name="connsiteY136" fmla="*/ 292219 h 4302320"/>
                <a:gd name="connsiteX137" fmla="*/ 1571766 w 5976144"/>
                <a:gd name="connsiteY137" fmla="*/ 284991 h 4302320"/>
                <a:gd name="connsiteX138" fmla="*/ 1634124 w 5976144"/>
                <a:gd name="connsiteY138" fmla="*/ 249754 h 4302320"/>
                <a:gd name="connsiteX139" fmla="*/ 1704616 w 5976144"/>
                <a:gd name="connsiteY139" fmla="*/ 256079 h 4302320"/>
                <a:gd name="connsiteX140" fmla="*/ 1753418 w 5976144"/>
                <a:gd name="connsiteY140" fmla="*/ 264210 h 4302320"/>
                <a:gd name="connsiteX141" fmla="*/ 1757936 w 5976144"/>
                <a:gd name="connsiteY141" fmla="*/ 262403 h 4302320"/>
                <a:gd name="connsiteX142" fmla="*/ 1787760 w 5976144"/>
                <a:gd name="connsiteY142" fmla="*/ 270535 h 4302320"/>
                <a:gd name="connsiteX143" fmla="*/ 1800412 w 5976144"/>
                <a:gd name="connsiteY143" fmla="*/ 273245 h 4302320"/>
                <a:gd name="connsiteX144" fmla="*/ 1868193 w 5976144"/>
                <a:gd name="connsiteY144" fmla="*/ 284088 h 4302320"/>
                <a:gd name="connsiteX145" fmla="*/ 1926936 w 5976144"/>
                <a:gd name="connsiteY145" fmla="*/ 317518 h 4302320"/>
                <a:gd name="connsiteX146" fmla="*/ 1928743 w 5976144"/>
                <a:gd name="connsiteY146" fmla="*/ 317518 h 4302320"/>
                <a:gd name="connsiteX147" fmla="*/ 1985679 w 5976144"/>
                <a:gd name="connsiteY147" fmla="*/ 350045 h 4302320"/>
                <a:gd name="connsiteX148" fmla="*/ 2059785 w 5976144"/>
                <a:gd name="connsiteY148" fmla="*/ 443107 h 4302320"/>
                <a:gd name="connsiteX149" fmla="*/ 1991101 w 5976144"/>
                <a:gd name="connsiteY149" fmla="*/ 477441 h 4302320"/>
                <a:gd name="connsiteX150" fmla="*/ 1926032 w 5976144"/>
                <a:gd name="connsiteY150" fmla="*/ 450335 h 4302320"/>
                <a:gd name="connsiteX151" fmla="*/ 1926936 w 5976144"/>
                <a:gd name="connsiteY151" fmla="*/ 500932 h 4302320"/>
                <a:gd name="connsiteX152" fmla="*/ 1918802 w 5976144"/>
                <a:gd name="connsiteY152" fmla="*/ 559661 h 4302320"/>
                <a:gd name="connsiteX153" fmla="*/ 1856444 w 5976144"/>
                <a:gd name="connsiteY153" fmla="*/ 528941 h 4302320"/>
                <a:gd name="connsiteX154" fmla="*/ 1852829 w 5976144"/>
                <a:gd name="connsiteY154" fmla="*/ 534362 h 4302320"/>
                <a:gd name="connsiteX155" fmla="*/ 1884460 w 5976144"/>
                <a:gd name="connsiteY155" fmla="*/ 566889 h 4302320"/>
                <a:gd name="connsiteX156" fmla="*/ 1877230 w 5976144"/>
                <a:gd name="connsiteY156" fmla="*/ 579538 h 4302320"/>
                <a:gd name="connsiteX157" fmla="*/ 1785049 w 5976144"/>
                <a:gd name="connsiteY157" fmla="*/ 553336 h 4302320"/>
                <a:gd name="connsiteX158" fmla="*/ 1715461 w 5976144"/>
                <a:gd name="connsiteY158" fmla="*/ 509967 h 4302320"/>
                <a:gd name="connsiteX159" fmla="*/ 1667563 w 5976144"/>
                <a:gd name="connsiteY159" fmla="*/ 506353 h 4302320"/>
                <a:gd name="connsiteX160" fmla="*/ 1668466 w 5976144"/>
                <a:gd name="connsiteY160" fmla="*/ 486476 h 4302320"/>
                <a:gd name="connsiteX161" fmla="*/ 1729921 w 5976144"/>
                <a:gd name="connsiteY161" fmla="*/ 485572 h 4302320"/>
                <a:gd name="connsiteX162" fmla="*/ 1729017 w 5976144"/>
                <a:gd name="connsiteY162" fmla="*/ 350045 h 4302320"/>
                <a:gd name="connsiteX163" fmla="*/ 1681119 w 5976144"/>
                <a:gd name="connsiteY163" fmla="*/ 354562 h 4302320"/>
                <a:gd name="connsiteX164" fmla="*/ 1694675 w 5976144"/>
                <a:gd name="connsiteY164" fmla="*/ 410580 h 4302320"/>
                <a:gd name="connsiteX165" fmla="*/ 1558210 w 5976144"/>
                <a:gd name="connsiteY165" fmla="*/ 452142 h 4302320"/>
                <a:gd name="connsiteX166" fmla="*/ 1623279 w 5976144"/>
                <a:gd name="connsiteY166" fmla="*/ 502739 h 4302320"/>
                <a:gd name="connsiteX167" fmla="*/ 1500371 w 5976144"/>
                <a:gd name="connsiteY167" fmla="*/ 526231 h 4302320"/>
                <a:gd name="connsiteX168" fmla="*/ 1512120 w 5976144"/>
                <a:gd name="connsiteY168" fmla="*/ 510871 h 4302320"/>
                <a:gd name="connsiteX169" fmla="*/ 1506697 w 5976144"/>
                <a:gd name="connsiteY169" fmla="*/ 509967 h 4302320"/>
                <a:gd name="connsiteX170" fmla="*/ 1461510 w 5976144"/>
                <a:gd name="connsiteY170" fmla="*/ 505450 h 4302320"/>
                <a:gd name="connsiteX171" fmla="*/ 1391019 w 5976144"/>
                <a:gd name="connsiteY171" fmla="*/ 528941 h 4302320"/>
                <a:gd name="connsiteX172" fmla="*/ 1225634 w 5976144"/>
                <a:gd name="connsiteY172" fmla="*/ 627425 h 4302320"/>
                <a:gd name="connsiteX173" fmla="*/ 1217501 w 5976144"/>
                <a:gd name="connsiteY173" fmla="*/ 705128 h 4302320"/>
                <a:gd name="connsiteX174" fmla="*/ 1259073 w 5976144"/>
                <a:gd name="connsiteY174" fmla="*/ 727716 h 4302320"/>
                <a:gd name="connsiteX175" fmla="*/ 1345832 w 5976144"/>
                <a:gd name="connsiteY175" fmla="*/ 768374 h 4302320"/>
                <a:gd name="connsiteX176" fmla="*/ 1412708 w 5976144"/>
                <a:gd name="connsiteY176" fmla="*/ 781023 h 4302320"/>
                <a:gd name="connsiteX177" fmla="*/ 1374751 w 5976144"/>
                <a:gd name="connsiteY177" fmla="*/ 866858 h 4302320"/>
                <a:gd name="connsiteX178" fmla="*/ 1400056 w 5976144"/>
                <a:gd name="connsiteY178" fmla="*/ 907516 h 4302320"/>
                <a:gd name="connsiteX179" fmla="*/ 1442532 w 5976144"/>
                <a:gd name="connsiteY179" fmla="*/ 871375 h 4302320"/>
                <a:gd name="connsiteX180" fmla="*/ 1550980 w 5976144"/>
                <a:gd name="connsiteY180" fmla="*/ 757532 h 4302320"/>
                <a:gd name="connsiteX181" fmla="*/ 1579900 w 5976144"/>
                <a:gd name="connsiteY181" fmla="*/ 679829 h 4302320"/>
                <a:gd name="connsiteX182" fmla="*/ 1650392 w 5976144"/>
                <a:gd name="connsiteY182" fmla="*/ 583153 h 4302320"/>
                <a:gd name="connsiteX183" fmla="*/ 1699193 w 5976144"/>
                <a:gd name="connsiteY183" fmla="*/ 565986 h 4302320"/>
                <a:gd name="connsiteX184" fmla="*/ 1734439 w 5976144"/>
                <a:gd name="connsiteY184" fmla="*/ 565986 h 4302320"/>
                <a:gd name="connsiteX185" fmla="*/ 1788664 w 5976144"/>
                <a:gd name="connsiteY185" fmla="*/ 590381 h 4302320"/>
                <a:gd name="connsiteX186" fmla="*/ 1831139 w 5976144"/>
                <a:gd name="connsiteY186" fmla="*/ 609355 h 4302320"/>
                <a:gd name="connsiteX187" fmla="*/ 1809450 w 5976144"/>
                <a:gd name="connsiteY187" fmla="*/ 648206 h 4302320"/>
                <a:gd name="connsiteX188" fmla="*/ 1826621 w 5976144"/>
                <a:gd name="connsiteY188" fmla="*/ 692478 h 4302320"/>
                <a:gd name="connsiteX189" fmla="*/ 1938684 w 5976144"/>
                <a:gd name="connsiteY189" fmla="*/ 622004 h 4302320"/>
                <a:gd name="connsiteX190" fmla="*/ 1950433 w 5976144"/>
                <a:gd name="connsiteY190" fmla="*/ 743075 h 4302320"/>
                <a:gd name="connsiteX191" fmla="*/ 1961278 w 5976144"/>
                <a:gd name="connsiteY191" fmla="*/ 771085 h 4302320"/>
                <a:gd name="connsiteX192" fmla="*/ 2047133 w 5976144"/>
                <a:gd name="connsiteY192" fmla="*/ 825296 h 4302320"/>
                <a:gd name="connsiteX193" fmla="*/ 1985679 w 5976144"/>
                <a:gd name="connsiteY193" fmla="*/ 893060 h 4302320"/>
                <a:gd name="connsiteX194" fmla="*/ 1946818 w 5976144"/>
                <a:gd name="connsiteY194" fmla="*/ 921972 h 4302320"/>
                <a:gd name="connsiteX195" fmla="*/ 1978449 w 5976144"/>
                <a:gd name="connsiteY195" fmla="*/ 944560 h 4302320"/>
                <a:gd name="connsiteX196" fmla="*/ 1991101 w 5976144"/>
                <a:gd name="connsiteY196" fmla="*/ 1030395 h 4302320"/>
                <a:gd name="connsiteX197" fmla="*/ 1969411 w 5976144"/>
                <a:gd name="connsiteY197" fmla="*/ 1036719 h 4302320"/>
                <a:gd name="connsiteX198" fmla="*/ 1958566 w 5976144"/>
                <a:gd name="connsiteY198" fmla="*/ 1013228 h 4302320"/>
                <a:gd name="connsiteX199" fmla="*/ 1839273 w 5976144"/>
                <a:gd name="connsiteY199" fmla="*/ 997868 h 4302320"/>
                <a:gd name="connsiteX200" fmla="*/ 1892594 w 5976144"/>
                <a:gd name="connsiteY200" fmla="*/ 931911 h 4302320"/>
                <a:gd name="connsiteX201" fmla="*/ 1787760 w 5976144"/>
                <a:gd name="connsiteY201" fmla="*/ 955403 h 4302320"/>
                <a:gd name="connsiteX202" fmla="*/ 1756129 w 5976144"/>
                <a:gd name="connsiteY202" fmla="*/ 950885 h 4302320"/>
                <a:gd name="connsiteX203" fmla="*/ 1704616 w 5976144"/>
                <a:gd name="connsiteY203" fmla="*/ 947271 h 4302320"/>
                <a:gd name="connsiteX204" fmla="*/ 1604301 w 5976144"/>
                <a:gd name="connsiteY204" fmla="*/ 1007807 h 4302320"/>
                <a:gd name="connsiteX205" fmla="*/ 1686541 w 5976144"/>
                <a:gd name="connsiteY205" fmla="*/ 973473 h 4302320"/>
                <a:gd name="connsiteX206" fmla="*/ 1718172 w 5976144"/>
                <a:gd name="connsiteY206" fmla="*/ 967148 h 4302320"/>
                <a:gd name="connsiteX207" fmla="*/ 1757033 w 5976144"/>
                <a:gd name="connsiteY207" fmla="*/ 980701 h 4302320"/>
                <a:gd name="connsiteX208" fmla="*/ 1731728 w 5976144"/>
                <a:gd name="connsiteY208" fmla="*/ 1005096 h 4302320"/>
                <a:gd name="connsiteX209" fmla="*/ 1734439 w 5976144"/>
                <a:gd name="connsiteY209" fmla="*/ 1029491 h 4302320"/>
                <a:gd name="connsiteX210" fmla="*/ 1782337 w 5976144"/>
                <a:gd name="connsiteY210" fmla="*/ 1062921 h 4302320"/>
                <a:gd name="connsiteX211" fmla="*/ 1779626 w 5976144"/>
                <a:gd name="connsiteY211" fmla="*/ 1078281 h 4302320"/>
                <a:gd name="connsiteX212" fmla="*/ 1841984 w 5976144"/>
                <a:gd name="connsiteY212" fmla="*/ 1039430 h 4302320"/>
                <a:gd name="connsiteX213" fmla="*/ 1833851 w 5976144"/>
                <a:gd name="connsiteY213" fmla="*/ 1071957 h 4302320"/>
                <a:gd name="connsiteX214" fmla="*/ 1673889 w 5976144"/>
                <a:gd name="connsiteY214" fmla="*/ 1137010 h 4302320"/>
                <a:gd name="connsiteX215" fmla="*/ 1665755 w 5976144"/>
                <a:gd name="connsiteY215" fmla="*/ 1127071 h 4302320"/>
                <a:gd name="connsiteX216" fmla="*/ 1734439 w 5976144"/>
                <a:gd name="connsiteY216" fmla="*/ 1071957 h 4302320"/>
                <a:gd name="connsiteX217" fmla="*/ 1676600 w 5976144"/>
                <a:gd name="connsiteY217" fmla="*/ 1077378 h 4302320"/>
                <a:gd name="connsiteX218" fmla="*/ 1541943 w 5976144"/>
                <a:gd name="connsiteY218" fmla="*/ 1145142 h 4302320"/>
                <a:gd name="connsiteX219" fmla="*/ 1517542 w 5976144"/>
                <a:gd name="connsiteY219" fmla="*/ 1201160 h 4302320"/>
                <a:gd name="connsiteX220" fmla="*/ 1450665 w 5976144"/>
                <a:gd name="connsiteY220" fmla="*/ 1213809 h 4302320"/>
                <a:gd name="connsiteX221" fmla="*/ 1381981 w 5976144"/>
                <a:gd name="connsiteY221" fmla="*/ 1265310 h 4302320"/>
                <a:gd name="connsiteX222" fmla="*/ 1353965 w 5976144"/>
                <a:gd name="connsiteY222" fmla="*/ 1280670 h 4302320"/>
                <a:gd name="connsiteX223" fmla="*/ 1336794 w 5976144"/>
                <a:gd name="connsiteY223" fmla="*/ 1328556 h 4302320"/>
                <a:gd name="connsiteX224" fmla="*/ 1329564 w 5976144"/>
                <a:gd name="connsiteY224" fmla="*/ 1326749 h 4302320"/>
                <a:gd name="connsiteX225" fmla="*/ 1325046 w 5976144"/>
                <a:gd name="connsiteY225" fmla="*/ 1287898 h 4302320"/>
                <a:gd name="connsiteX226" fmla="*/ 1318719 w 5976144"/>
                <a:gd name="connsiteY226" fmla="*/ 1286994 h 4302320"/>
                <a:gd name="connsiteX227" fmla="*/ 1310586 w 5976144"/>
                <a:gd name="connsiteY227" fmla="*/ 1321328 h 4302320"/>
                <a:gd name="connsiteX228" fmla="*/ 1222923 w 5976144"/>
                <a:gd name="connsiteY228" fmla="*/ 1440592 h 4302320"/>
                <a:gd name="connsiteX229" fmla="*/ 1115378 w 5976144"/>
                <a:gd name="connsiteY229" fmla="*/ 1518295 h 4302320"/>
                <a:gd name="connsiteX230" fmla="*/ 1100015 w 5976144"/>
                <a:gd name="connsiteY230" fmla="*/ 1622200 h 4302320"/>
                <a:gd name="connsiteX231" fmla="*/ 1067480 w 5976144"/>
                <a:gd name="connsiteY231" fmla="*/ 1735140 h 4302320"/>
                <a:gd name="connsiteX232" fmla="*/ 1036753 w 5976144"/>
                <a:gd name="connsiteY232" fmla="*/ 1626717 h 4302320"/>
                <a:gd name="connsiteX233" fmla="*/ 1015967 w 5976144"/>
                <a:gd name="connsiteY233" fmla="*/ 1583349 h 4302320"/>
                <a:gd name="connsiteX234" fmla="*/ 858716 w 5976144"/>
                <a:gd name="connsiteY234" fmla="*/ 1551725 h 4302320"/>
                <a:gd name="connsiteX235" fmla="*/ 852390 w 5976144"/>
                <a:gd name="connsiteY235" fmla="*/ 1605033 h 4302320"/>
                <a:gd name="connsiteX236" fmla="*/ 818952 w 5976144"/>
                <a:gd name="connsiteY236" fmla="*/ 1599612 h 4302320"/>
                <a:gd name="connsiteX237" fmla="*/ 638204 w 5976144"/>
                <a:gd name="connsiteY237" fmla="*/ 1628525 h 4302320"/>
                <a:gd name="connsiteX238" fmla="*/ 601151 w 5976144"/>
                <a:gd name="connsiteY238" fmla="*/ 1700806 h 4302320"/>
                <a:gd name="connsiteX239" fmla="*/ 573135 w 5976144"/>
                <a:gd name="connsiteY239" fmla="*/ 1795676 h 4302320"/>
                <a:gd name="connsiteX240" fmla="*/ 590306 w 5976144"/>
                <a:gd name="connsiteY240" fmla="*/ 1897773 h 4302320"/>
                <a:gd name="connsiteX241" fmla="*/ 599343 w 5976144"/>
                <a:gd name="connsiteY241" fmla="*/ 1930300 h 4302320"/>
                <a:gd name="connsiteX242" fmla="*/ 642723 w 5976144"/>
                <a:gd name="connsiteY242" fmla="*/ 1944756 h 4302320"/>
                <a:gd name="connsiteX243" fmla="*/ 651760 w 5976144"/>
                <a:gd name="connsiteY243" fmla="*/ 1950177 h 4302320"/>
                <a:gd name="connsiteX244" fmla="*/ 734904 w 5976144"/>
                <a:gd name="connsiteY244" fmla="*/ 1932107 h 4302320"/>
                <a:gd name="connsiteX245" fmla="*/ 766535 w 5976144"/>
                <a:gd name="connsiteY245" fmla="*/ 1877896 h 4302320"/>
                <a:gd name="connsiteX246" fmla="*/ 786417 w 5976144"/>
                <a:gd name="connsiteY246" fmla="*/ 1853501 h 4302320"/>
                <a:gd name="connsiteX247" fmla="*/ 837027 w 5976144"/>
                <a:gd name="connsiteY247" fmla="*/ 1846273 h 4302320"/>
                <a:gd name="connsiteX248" fmla="*/ 903903 w 5976144"/>
                <a:gd name="connsiteY248" fmla="*/ 1838141 h 4302320"/>
                <a:gd name="connsiteX249" fmla="*/ 906615 w 5976144"/>
                <a:gd name="connsiteY249" fmla="*/ 1848983 h 4302320"/>
                <a:gd name="connsiteX250" fmla="*/ 893058 w 5976144"/>
                <a:gd name="connsiteY250" fmla="*/ 1886028 h 4302320"/>
                <a:gd name="connsiteX251" fmla="*/ 872272 w 5976144"/>
                <a:gd name="connsiteY251" fmla="*/ 1914037 h 4302320"/>
                <a:gd name="connsiteX252" fmla="*/ 849679 w 5976144"/>
                <a:gd name="connsiteY252" fmla="*/ 1942949 h 4302320"/>
                <a:gd name="connsiteX253" fmla="*/ 824374 w 5976144"/>
                <a:gd name="connsiteY253" fmla="*/ 1968248 h 4302320"/>
                <a:gd name="connsiteX254" fmla="*/ 824374 w 5976144"/>
                <a:gd name="connsiteY254" fmla="*/ 2001678 h 4302320"/>
                <a:gd name="connsiteX255" fmla="*/ 809914 w 5976144"/>
                <a:gd name="connsiteY255" fmla="*/ 2018845 h 4302320"/>
                <a:gd name="connsiteX256" fmla="*/ 821663 w 5976144"/>
                <a:gd name="connsiteY256" fmla="*/ 2034205 h 4302320"/>
                <a:gd name="connsiteX257" fmla="*/ 872272 w 5976144"/>
                <a:gd name="connsiteY257" fmla="*/ 2034205 h 4302320"/>
                <a:gd name="connsiteX258" fmla="*/ 958128 w 5976144"/>
                <a:gd name="connsiteY258" fmla="*/ 2054082 h 4302320"/>
                <a:gd name="connsiteX259" fmla="*/ 933727 w 5976144"/>
                <a:gd name="connsiteY259" fmla="*/ 2168829 h 4302320"/>
                <a:gd name="connsiteX260" fmla="*/ 1034945 w 5976144"/>
                <a:gd name="connsiteY260" fmla="*/ 2239304 h 4302320"/>
                <a:gd name="connsiteX261" fmla="*/ 1096400 w 5976144"/>
                <a:gd name="connsiteY261" fmla="*/ 2239304 h 4302320"/>
                <a:gd name="connsiteX262" fmla="*/ 1126223 w 5976144"/>
                <a:gd name="connsiteY262" fmla="*/ 2280866 h 4302320"/>
                <a:gd name="connsiteX263" fmla="*/ 1287992 w 5976144"/>
                <a:gd name="connsiteY263" fmla="*/ 2147145 h 4302320"/>
                <a:gd name="connsiteX264" fmla="*/ 1346735 w 5976144"/>
                <a:gd name="connsiteY264" fmla="*/ 2139013 h 4302320"/>
                <a:gd name="connsiteX265" fmla="*/ 1541039 w 5976144"/>
                <a:gd name="connsiteY265" fmla="*/ 2197742 h 4302320"/>
                <a:gd name="connsiteX266" fmla="*/ 1627798 w 5976144"/>
                <a:gd name="connsiteY266" fmla="*/ 2272734 h 4302320"/>
                <a:gd name="connsiteX267" fmla="*/ 1665755 w 5976144"/>
                <a:gd name="connsiteY267" fmla="*/ 2309778 h 4302320"/>
                <a:gd name="connsiteX268" fmla="*/ 1746188 w 5976144"/>
                <a:gd name="connsiteY268" fmla="*/ 2354051 h 4302320"/>
                <a:gd name="connsiteX269" fmla="*/ 1889882 w 5976144"/>
                <a:gd name="connsiteY269" fmla="*/ 2433560 h 4302320"/>
                <a:gd name="connsiteX270" fmla="*/ 1918802 w 5976144"/>
                <a:gd name="connsiteY270" fmla="*/ 2523912 h 4302320"/>
                <a:gd name="connsiteX271" fmla="*/ 1931454 w 5976144"/>
                <a:gd name="connsiteY271" fmla="*/ 2539272 h 4302320"/>
                <a:gd name="connsiteX272" fmla="*/ 1957663 w 5976144"/>
                <a:gd name="connsiteY272" fmla="*/ 2586255 h 4302320"/>
                <a:gd name="connsiteX273" fmla="*/ 2023636 w 5976144"/>
                <a:gd name="connsiteY273" fmla="*/ 2565474 h 4302320"/>
                <a:gd name="connsiteX274" fmla="*/ 2090512 w 5976144"/>
                <a:gd name="connsiteY274" fmla="*/ 2620589 h 4302320"/>
                <a:gd name="connsiteX275" fmla="*/ 2298372 w 5976144"/>
                <a:gd name="connsiteY275" fmla="*/ 2680221 h 4302320"/>
                <a:gd name="connsiteX276" fmla="*/ 2308313 w 5976144"/>
                <a:gd name="connsiteY276" fmla="*/ 2687449 h 4302320"/>
                <a:gd name="connsiteX277" fmla="*/ 2366153 w 5976144"/>
                <a:gd name="connsiteY277" fmla="*/ 2778705 h 4302320"/>
                <a:gd name="connsiteX278" fmla="*/ 2322773 w 5976144"/>
                <a:gd name="connsiteY278" fmla="*/ 2880802 h 4302320"/>
                <a:gd name="connsiteX279" fmla="*/ 2295661 w 5976144"/>
                <a:gd name="connsiteY279" fmla="*/ 2925978 h 4302320"/>
                <a:gd name="connsiteX280" fmla="*/ 2274875 w 5976144"/>
                <a:gd name="connsiteY280" fmla="*/ 2954891 h 4302320"/>
                <a:gd name="connsiteX281" fmla="*/ 2258608 w 5976144"/>
                <a:gd name="connsiteY281" fmla="*/ 2990128 h 4302320"/>
                <a:gd name="connsiteX282" fmla="*/ 2210710 w 5976144"/>
                <a:gd name="connsiteY282" fmla="*/ 3247631 h 4302320"/>
                <a:gd name="connsiteX283" fmla="*/ 2192635 w 5976144"/>
                <a:gd name="connsiteY283" fmla="*/ 3268412 h 4302320"/>
                <a:gd name="connsiteX284" fmla="*/ 2067015 w 5976144"/>
                <a:gd name="connsiteY284" fmla="*/ 3308167 h 4302320"/>
                <a:gd name="connsiteX285" fmla="*/ 2015502 w 5976144"/>
                <a:gd name="connsiteY285" fmla="*/ 3387677 h 4302320"/>
                <a:gd name="connsiteX286" fmla="*/ 1966700 w 5976144"/>
                <a:gd name="connsiteY286" fmla="*/ 3524108 h 4302320"/>
                <a:gd name="connsiteX287" fmla="*/ 1942299 w 5976144"/>
                <a:gd name="connsiteY287" fmla="*/ 3538564 h 4302320"/>
                <a:gd name="connsiteX288" fmla="*/ 1925128 w 5976144"/>
                <a:gd name="connsiteY288" fmla="*/ 3607232 h 4302320"/>
                <a:gd name="connsiteX289" fmla="*/ 1839273 w 5976144"/>
                <a:gd name="connsiteY289" fmla="*/ 3657829 h 4302320"/>
                <a:gd name="connsiteX290" fmla="*/ 1791375 w 5976144"/>
                <a:gd name="connsiteY290" fmla="*/ 3644276 h 4302320"/>
                <a:gd name="connsiteX291" fmla="*/ 1830236 w 5976144"/>
                <a:gd name="connsiteY291" fmla="*/ 3692163 h 4302320"/>
                <a:gd name="connsiteX292" fmla="*/ 1847407 w 5976144"/>
                <a:gd name="connsiteY292" fmla="*/ 3733725 h 4302320"/>
                <a:gd name="connsiteX293" fmla="*/ 1806738 w 5976144"/>
                <a:gd name="connsiteY293" fmla="*/ 3772576 h 4302320"/>
                <a:gd name="connsiteX294" fmla="*/ 1793182 w 5976144"/>
                <a:gd name="connsiteY294" fmla="*/ 3777094 h 4302320"/>
                <a:gd name="connsiteX295" fmla="*/ 1773300 w 5976144"/>
                <a:gd name="connsiteY295" fmla="*/ 3791550 h 4302320"/>
                <a:gd name="connsiteX296" fmla="*/ 1746188 w 5976144"/>
                <a:gd name="connsiteY296" fmla="*/ 3791550 h 4302320"/>
                <a:gd name="connsiteX297" fmla="*/ 1740765 w 5976144"/>
                <a:gd name="connsiteY297" fmla="*/ 3813234 h 4302320"/>
                <a:gd name="connsiteX298" fmla="*/ 1729921 w 5976144"/>
                <a:gd name="connsiteY298" fmla="*/ 3854796 h 4302320"/>
                <a:gd name="connsiteX299" fmla="*/ 1706423 w 5976144"/>
                <a:gd name="connsiteY299" fmla="*/ 3865638 h 4302320"/>
                <a:gd name="connsiteX300" fmla="*/ 1686541 w 5976144"/>
                <a:gd name="connsiteY300" fmla="*/ 3882805 h 4302320"/>
                <a:gd name="connsiteX301" fmla="*/ 1704616 w 5976144"/>
                <a:gd name="connsiteY301" fmla="*/ 3896358 h 4302320"/>
                <a:gd name="connsiteX302" fmla="*/ 1711846 w 5976144"/>
                <a:gd name="connsiteY302" fmla="*/ 3900876 h 4302320"/>
                <a:gd name="connsiteX303" fmla="*/ 1706423 w 5976144"/>
                <a:gd name="connsiteY303" fmla="*/ 3915332 h 4302320"/>
                <a:gd name="connsiteX304" fmla="*/ 1706423 w 5976144"/>
                <a:gd name="connsiteY304" fmla="*/ 3916236 h 4302320"/>
                <a:gd name="connsiteX305" fmla="*/ 1706423 w 5976144"/>
                <a:gd name="connsiteY305" fmla="*/ 3953280 h 4302320"/>
                <a:gd name="connsiteX306" fmla="*/ 1676600 w 5976144"/>
                <a:gd name="connsiteY306" fmla="*/ 3997552 h 4302320"/>
                <a:gd name="connsiteX307" fmla="*/ 1676600 w 5976144"/>
                <a:gd name="connsiteY307" fmla="*/ 4019237 h 4302320"/>
                <a:gd name="connsiteX308" fmla="*/ 1690156 w 5976144"/>
                <a:gd name="connsiteY308" fmla="*/ 4038211 h 4302320"/>
                <a:gd name="connsiteX309" fmla="*/ 1701001 w 5976144"/>
                <a:gd name="connsiteY309" fmla="*/ 4093325 h 4302320"/>
                <a:gd name="connsiteX310" fmla="*/ 1698290 w 5976144"/>
                <a:gd name="connsiteY310" fmla="*/ 4124948 h 4302320"/>
                <a:gd name="connsiteX311" fmla="*/ 1698290 w 5976144"/>
                <a:gd name="connsiteY311" fmla="*/ 4147536 h 4302320"/>
                <a:gd name="connsiteX312" fmla="*/ 1717268 w 5976144"/>
                <a:gd name="connsiteY312" fmla="*/ 4189098 h 4302320"/>
                <a:gd name="connsiteX313" fmla="*/ 1723594 w 5976144"/>
                <a:gd name="connsiteY313" fmla="*/ 4209880 h 4302320"/>
                <a:gd name="connsiteX314" fmla="*/ 1815776 w 5976144"/>
                <a:gd name="connsiteY314" fmla="*/ 4281258 h 4302320"/>
                <a:gd name="connsiteX315" fmla="*/ 1714557 w 5976144"/>
                <a:gd name="connsiteY315" fmla="*/ 4293003 h 4302320"/>
                <a:gd name="connsiteX316" fmla="*/ 1560921 w 5976144"/>
                <a:gd name="connsiteY316" fmla="*/ 4208976 h 4302320"/>
                <a:gd name="connsiteX317" fmla="*/ 1482296 w 5976144"/>
                <a:gd name="connsiteY317" fmla="*/ 4098746 h 4302320"/>
                <a:gd name="connsiteX318" fmla="*/ 1489526 w 5976144"/>
                <a:gd name="connsiteY318" fmla="*/ 4053570 h 4302320"/>
                <a:gd name="connsiteX319" fmla="*/ 1448858 w 5976144"/>
                <a:gd name="connsiteY319" fmla="*/ 4026465 h 4302320"/>
                <a:gd name="connsiteX320" fmla="*/ 1473259 w 5976144"/>
                <a:gd name="connsiteY320" fmla="*/ 3984000 h 4302320"/>
                <a:gd name="connsiteX321" fmla="*/ 1477777 w 5976144"/>
                <a:gd name="connsiteY321" fmla="*/ 3963218 h 4302320"/>
                <a:gd name="connsiteX322" fmla="*/ 1450665 w 5976144"/>
                <a:gd name="connsiteY322" fmla="*/ 3933402 h 4302320"/>
                <a:gd name="connsiteX323" fmla="*/ 1430783 w 5976144"/>
                <a:gd name="connsiteY323" fmla="*/ 3903586 h 4302320"/>
                <a:gd name="connsiteX324" fmla="*/ 1405478 w 5976144"/>
                <a:gd name="connsiteY324" fmla="*/ 3875577 h 4302320"/>
                <a:gd name="connsiteX325" fmla="*/ 1413612 w 5976144"/>
                <a:gd name="connsiteY325" fmla="*/ 3840340 h 4302320"/>
                <a:gd name="connsiteX326" fmla="*/ 1400056 w 5976144"/>
                <a:gd name="connsiteY326" fmla="*/ 3774383 h 4302320"/>
                <a:gd name="connsiteX327" fmla="*/ 1394633 w 5976144"/>
                <a:gd name="connsiteY327" fmla="*/ 3700294 h 4302320"/>
                <a:gd name="connsiteX328" fmla="*/ 1395537 w 5976144"/>
                <a:gd name="connsiteY328" fmla="*/ 3578319 h 4302320"/>
                <a:gd name="connsiteX329" fmla="*/ 1371136 w 5976144"/>
                <a:gd name="connsiteY329" fmla="*/ 3257570 h 4302320"/>
                <a:gd name="connsiteX330" fmla="*/ 1287089 w 5976144"/>
                <a:gd name="connsiteY330" fmla="*/ 3081384 h 4302320"/>
                <a:gd name="connsiteX331" fmla="*/ 1100918 w 5976144"/>
                <a:gd name="connsiteY331" fmla="*/ 2871767 h 4302320"/>
                <a:gd name="connsiteX332" fmla="*/ 1064769 w 5976144"/>
                <a:gd name="connsiteY332" fmla="*/ 2801293 h 4302320"/>
                <a:gd name="connsiteX333" fmla="*/ 1019582 w 5976144"/>
                <a:gd name="connsiteY333" fmla="*/ 2774187 h 4302320"/>
                <a:gd name="connsiteX334" fmla="*/ 994277 w 5976144"/>
                <a:gd name="connsiteY334" fmla="*/ 2747082 h 4302320"/>
                <a:gd name="connsiteX335" fmla="*/ 990662 w 5976144"/>
                <a:gd name="connsiteY335" fmla="*/ 2696484 h 4302320"/>
                <a:gd name="connsiteX336" fmla="*/ 996085 w 5976144"/>
                <a:gd name="connsiteY336" fmla="*/ 2662151 h 4302320"/>
                <a:gd name="connsiteX337" fmla="*/ 997892 w 5976144"/>
                <a:gd name="connsiteY337" fmla="*/ 2637756 h 4302320"/>
                <a:gd name="connsiteX338" fmla="*/ 997892 w 5976144"/>
                <a:gd name="connsiteY338" fmla="*/ 2614264 h 4302320"/>
                <a:gd name="connsiteX339" fmla="*/ 1002411 w 5976144"/>
                <a:gd name="connsiteY339" fmla="*/ 2585352 h 4302320"/>
                <a:gd name="connsiteX340" fmla="*/ 1010544 w 5976144"/>
                <a:gd name="connsiteY340" fmla="*/ 2544693 h 4302320"/>
                <a:gd name="connsiteX341" fmla="*/ 1028619 w 5976144"/>
                <a:gd name="connsiteY341" fmla="*/ 2516684 h 4302320"/>
                <a:gd name="connsiteX342" fmla="*/ 1091881 w 5976144"/>
                <a:gd name="connsiteY342" fmla="*/ 2448017 h 4302320"/>
                <a:gd name="connsiteX343" fmla="*/ 1090977 w 5976144"/>
                <a:gd name="connsiteY343" fmla="*/ 2307971 h 4302320"/>
                <a:gd name="connsiteX344" fmla="*/ 1083747 w 5976144"/>
                <a:gd name="connsiteY344" fmla="*/ 2276348 h 4302320"/>
                <a:gd name="connsiteX345" fmla="*/ 1046694 w 5976144"/>
                <a:gd name="connsiteY345" fmla="*/ 2288997 h 4302320"/>
                <a:gd name="connsiteX346" fmla="*/ 1017774 w 5976144"/>
                <a:gd name="connsiteY346" fmla="*/ 2301646 h 4302320"/>
                <a:gd name="connsiteX347" fmla="*/ 1016871 w 5976144"/>
                <a:gd name="connsiteY347" fmla="*/ 2302550 h 4302320"/>
                <a:gd name="connsiteX348" fmla="*/ 1014159 w 5976144"/>
                <a:gd name="connsiteY348" fmla="*/ 2302550 h 4302320"/>
                <a:gd name="connsiteX349" fmla="*/ 977106 w 5976144"/>
                <a:gd name="connsiteY349" fmla="*/ 2288997 h 4302320"/>
                <a:gd name="connsiteX350" fmla="*/ 944572 w 5976144"/>
                <a:gd name="connsiteY350" fmla="*/ 2269120 h 4302320"/>
                <a:gd name="connsiteX351" fmla="*/ 868657 w 5976144"/>
                <a:gd name="connsiteY351" fmla="*/ 2182382 h 4302320"/>
                <a:gd name="connsiteX352" fmla="*/ 846064 w 5976144"/>
                <a:gd name="connsiteY352" fmla="*/ 2149855 h 4302320"/>
                <a:gd name="connsiteX353" fmla="*/ 822567 w 5976144"/>
                <a:gd name="connsiteY353" fmla="*/ 2116425 h 4302320"/>
                <a:gd name="connsiteX354" fmla="*/ 773765 w 5976144"/>
                <a:gd name="connsiteY354" fmla="*/ 2106486 h 4302320"/>
                <a:gd name="connsiteX355" fmla="*/ 715926 w 5976144"/>
                <a:gd name="connsiteY355" fmla="*/ 2091126 h 4302320"/>
                <a:gd name="connsiteX356" fmla="*/ 684295 w 5976144"/>
                <a:gd name="connsiteY356" fmla="*/ 2064021 h 4302320"/>
                <a:gd name="connsiteX357" fmla="*/ 592113 w 5976144"/>
                <a:gd name="connsiteY357" fmla="*/ 2030591 h 4302320"/>
                <a:gd name="connsiteX358" fmla="*/ 560483 w 5976144"/>
                <a:gd name="connsiteY358" fmla="*/ 2031494 h 4302320"/>
                <a:gd name="connsiteX359" fmla="*/ 440285 w 5976144"/>
                <a:gd name="connsiteY359" fmla="*/ 1979994 h 4302320"/>
                <a:gd name="connsiteX360" fmla="*/ 389676 w 5976144"/>
                <a:gd name="connsiteY360" fmla="*/ 1958309 h 4302320"/>
                <a:gd name="connsiteX361" fmla="*/ 334548 w 5976144"/>
                <a:gd name="connsiteY361" fmla="*/ 1863440 h 4302320"/>
                <a:gd name="connsiteX362" fmla="*/ 320088 w 5976144"/>
                <a:gd name="connsiteY362" fmla="*/ 1795676 h 4302320"/>
                <a:gd name="connsiteX363" fmla="*/ 231522 w 5976144"/>
                <a:gd name="connsiteY363" fmla="*/ 1652920 h 4302320"/>
                <a:gd name="connsiteX364" fmla="*/ 187238 w 5976144"/>
                <a:gd name="connsiteY364" fmla="*/ 1539076 h 4302320"/>
                <a:gd name="connsiteX365" fmla="*/ 165549 w 5976144"/>
                <a:gd name="connsiteY365" fmla="*/ 1508356 h 4302320"/>
                <a:gd name="connsiteX366" fmla="*/ 151993 w 5976144"/>
                <a:gd name="connsiteY366" fmla="*/ 1560761 h 4302320"/>
                <a:gd name="connsiteX367" fmla="*/ 177297 w 5976144"/>
                <a:gd name="connsiteY367" fmla="*/ 1634849 h 4302320"/>
                <a:gd name="connsiteX368" fmla="*/ 230618 w 5976144"/>
                <a:gd name="connsiteY368" fmla="*/ 1778509 h 4302320"/>
                <a:gd name="connsiteX369" fmla="*/ 214351 w 5976144"/>
                <a:gd name="connsiteY369" fmla="*/ 1787544 h 4302320"/>
                <a:gd name="connsiteX370" fmla="*/ 120362 w 5976144"/>
                <a:gd name="connsiteY370" fmla="*/ 1640270 h 4302320"/>
                <a:gd name="connsiteX371" fmla="*/ 129399 w 5976144"/>
                <a:gd name="connsiteY371" fmla="*/ 1627621 h 4302320"/>
                <a:gd name="connsiteX372" fmla="*/ 61619 w 5976144"/>
                <a:gd name="connsiteY372" fmla="*/ 1436075 h 4302320"/>
                <a:gd name="connsiteX373" fmla="*/ 36314 w 5976144"/>
                <a:gd name="connsiteY373" fmla="*/ 1411680 h 4302320"/>
                <a:gd name="connsiteX374" fmla="*/ 40833 w 5976144"/>
                <a:gd name="connsiteY374" fmla="*/ 1230072 h 4302320"/>
                <a:gd name="connsiteX375" fmla="*/ 175490 w 5976144"/>
                <a:gd name="connsiteY375" fmla="*/ 1013228 h 4302320"/>
                <a:gd name="connsiteX376" fmla="*/ 199891 w 5976144"/>
                <a:gd name="connsiteY376" fmla="*/ 908420 h 4302320"/>
                <a:gd name="connsiteX377" fmla="*/ 182720 w 5976144"/>
                <a:gd name="connsiteY377" fmla="*/ 874086 h 4302320"/>
                <a:gd name="connsiteX378" fmla="*/ 167356 w 5976144"/>
                <a:gd name="connsiteY378" fmla="*/ 837945 h 4302320"/>
                <a:gd name="connsiteX379" fmla="*/ 150185 w 5976144"/>
                <a:gd name="connsiteY379" fmla="*/ 801804 h 4302320"/>
                <a:gd name="connsiteX380" fmla="*/ 150185 w 5976144"/>
                <a:gd name="connsiteY380" fmla="*/ 762953 h 4302320"/>
                <a:gd name="connsiteX381" fmla="*/ 148378 w 5976144"/>
                <a:gd name="connsiteY381" fmla="*/ 754821 h 4302320"/>
                <a:gd name="connsiteX382" fmla="*/ 148378 w 5976144"/>
                <a:gd name="connsiteY382" fmla="*/ 740365 h 4302320"/>
                <a:gd name="connsiteX383" fmla="*/ 144763 w 5976144"/>
                <a:gd name="connsiteY383" fmla="*/ 685250 h 4302320"/>
                <a:gd name="connsiteX384" fmla="*/ 61619 w 5976144"/>
                <a:gd name="connsiteY384" fmla="*/ 634653 h 4302320"/>
                <a:gd name="connsiteX385" fmla="*/ 17335 w 5976144"/>
                <a:gd name="connsiteY385" fmla="*/ 612065 h 4302320"/>
                <a:gd name="connsiteX386" fmla="*/ 0 w 5976144"/>
                <a:gd name="connsiteY386" fmla="*/ 608903 h 4302320"/>
                <a:gd name="connsiteX387" fmla="*/ 124688 w 5976144"/>
                <a:gd name="connsiteY387" fmla="*/ 350118 h 4302320"/>
                <a:gd name="connsiteX388" fmla="*/ 136942 w 5976144"/>
                <a:gd name="connsiteY388" fmla="*/ 329950 h 4302320"/>
                <a:gd name="connsiteX389" fmla="*/ 141148 w 5976144"/>
                <a:gd name="connsiteY389" fmla="*/ 329264 h 4302320"/>
                <a:gd name="connsiteX390" fmla="*/ 373409 w 5976144"/>
                <a:gd name="connsiteY390" fmla="*/ 341913 h 4302320"/>
                <a:gd name="connsiteX391" fmla="*/ 468301 w 5976144"/>
                <a:gd name="connsiteY391" fmla="*/ 354562 h 4302320"/>
                <a:gd name="connsiteX392" fmla="*/ 510777 w 5976144"/>
                <a:gd name="connsiteY392" fmla="*/ 365404 h 4302320"/>
                <a:gd name="connsiteX393" fmla="*/ 565001 w 5976144"/>
                <a:gd name="connsiteY393" fmla="*/ 371729 h 4302320"/>
                <a:gd name="connsiteX394" fmla="*/ 626456 w 5976144"/>
                <a:gd name="connsiteY394" fmla="*/ 381668 h 4302320"/>
                <a:gd name="connsiteX395" fmla="*/ 687910 w 5976144"/>
                <a:gd name="connsiteY395" fmla="*/ 369922 h 4302320"/>
                <a:gd name="connsiteX396" fmla="*/ 806300 w 5976144"/>
                <a:gd name="connsiteY396" fmla="*/ 351852 h 4302320"/>
                <a:gd name="connsiteX397" fmla="*/ 1011448 w 5976144"/>
                <a:gd name="connsiteY397" fmla="*/ 378957 h 4302320"/>
                <a:gd name="connsiteX398" fmla="*/ 978010 w 5976144"/>
                <a:gd name="connsiteY398" fmla="*/ 408773 h 4302320"/>
                <a:gd name="connsiteX399" fmla="*/ 979817 w 5976144"/>
                <a:gd name="connsiteY399" fmla="*/ 419616 h 4302320"/>
                <a:gd name="connsiteX400" fmla="*/ 1085555 w 5976144"/>
                <a:gd name="connsiteY400" fmla="*/ 405159 h 4302320"/>
                <a:gd name="connsiteX401" fmla="*/ 1090074 w 5976144"/>
                <a:gd name="connsiteY401" fmla="*/ 437686 h 4302320"/>
                <a:gd name="connsiteX402" fmla="*/ 1118089 w 5976144"/>
                <a:gd name="connsiteY402" fmla="*/ 408773 h 4302320"/>
                <a:gd name="connsiteX403" fmla="*/ 1177736 w 5976144"/>
                <a:gd name="connsiteY403" fmla="*/ 392510 h 4302320"/>
                <a:gd name="connsiteX404" fmla="*/ 1265399 w 5976144"/>
                <a:gd name="connsiteY404" fmla="*/ 410580 h 4302320"/>
                <a:gd name="connsiteX405" fmla="*/ 1342217 w 5976144"/>
                <a:gd name="connsiteY405" fmla="*/ 381668 h 4302320"/>
                <a:gd name="connsiteX406" fmla="*/ 1422649 w 5976144"/>
                <a:gd name="connsiteY406" fmla="*/ 371729 h 4302320"/>
                <a:gd name="connsiteX407" fmla="*/ 1369329 w 5976144"/>
                <a:gd name="connsiteY407" fmla="*/ 412387 h 4302320"/>
                <a:gd name="connsiteX408" fmla="*/ 1375655 w 5976144"/>
                <a:gd name="connsiteY408" fmla="*/ 422326 h 4302320"/>
                <a:gd name="connsiteX409" fmla="*/ 1447050 w 5976144"/>
                <a:gd name="connsiteY409" fmla="*/ 359983 h 4302320"/>
                <a:gd name="connsiteX410" fmla="*/ 1634124 w 5976144"/>
                <a:gd name="connsiteY410" fmla="*/ 249754 h 4302320"/>
                <a:gd name="connsiteX411" fmla="*/ 4128958 w 5976144"/>
                <a:gd name="connsiteY411" fmla="*/ 146290 h 4302320"/>
                <a:gd name="connsiteX412" fmla="*/ 4184064 w 5976144"/>
                <a:gd name="connsiteY412" fmla="*/ 175195 h 4302320"/>
                <a:gd name="connsiteX413" fmla="*/ 4190387 w 5976144"/>
                <a:gd name="connsiteY413" fmla="*/ 159839 h 4302320"/>
                <a:gd name="connsiteX414" fmla="*/ 4128958 w 5976144"/>
                <a:gd name="connsiteY414" fmla="*/ 146290 h 4302320"/>
                <a:gd name="connsiteX415" fmla="*/ 4537280 w 5976144"/>
                <a:gd name="connsiteY415" fmla="*/ 863 h 4302320"/>
                <a:gd name="connsiteX416" fmla="*/ 4719760 w 5976144"/>
                <a:gd name="connsiteY416" fmla="*/ 27961 h 4302320"/>
                <a:gd name="connsiteX417" fmla="*/ 4774865 w 5976144"/>
                <a:gd name="connsiteY417" fmla="*/ 50543 h 4302320"/>
                <a:gd name="connsiteX418" fmla="*/ 4683625 w 5976144"/>
                <a:gd name="connsiteY418" fmla="*/ 113772 h 4302320"/>
                <a:gd name="connsiteX419" fmla="*/ 4773962 w 5976144"/>
                <a:gd name="connsiteY419" fmla="*/ 74931 h 4302320"/>
                <a:gd name="connsiteX420" fmla="*/ 4864299 w 5976144"/>
                <a:gd name="connsiteY420" fmla="*/ 91190 h 4302320"/>
                <a:gd name="connsiteX421" fmla="*/ 4988963 w 5976144"/>
                <a:gd name="connsiteY421" fmla="*/ 110159 h 4302320"/>
                <a:gd name="connsiteX422" fmla="*/ 5048585 w 5976144"/>
                <a:gd name="connsiteY422" fmla="*/ 99320 h 4302320"/>
                <a:gd name="connsiteX423" fmla="*/ 5207578 w 5976144"/>
                <a:gd name="connsiteY423" fmla="*/ 162549 h 4302320"/>
                <a:gd name="connsiteX424" fmla="*/ 5245519 w 5976144"/>
                <a:gd name="connsiteY424" fmla="*/ 152613 h 4302320"/>
                <a:gd name="connsiteX425" fmla="*/ 5387348 w 5976144"/>
                <a:gd name="connsiteY425" fmla="*/ 152613 h 4302320"/>
                <a:gd name="connsiteX426" fmla="*/ 5363860 w 5976144"/>
                <a:gd name="connsiteY426" fmla="*/ 121902 h 4302320"/>
                <a:gd name="connsiteX427" fmla="*/ 5475878 w 5976144"/>
                <a:gd name="connsiteY427" fmla="*/ 136354 h 4302320"/>
                <a:gd name="connsiteX428" fmla="*/ 5497558 w 5976144"/>
                <a:gd name="connsiteY428" fmla="*/ 144484 h 4302320"/>
                <a:gd name="connsiteX429" fmla="*/ 5541654 w 5976144"/>
                <a:gd name="connsiteY429" fmla="*/ 135790 h 4302320"/>
                <a:gd name="connsiteX430" fmla="*/ 5578870 w 5976144"/>
                <a:gd name="connsiteY430" fmla="*/ 140806 h 4302320"/>
                <a:gd name="connsiteX431" fmla="*/ 5706092 w 5976144"/>
                <a:gd name="connsiteY431" fmla="*/ 350117 h 4302320"/>
                <a:gd name="connsiteX432" fmla="*/ 5797826 w 5976144"/>
                <a:gd name="connsiteY432" fmla="*/ 540428 h 4302320"/>
                <a:gd name="connsiteX433" fmla="*/ 5796573 w 5976144"/>
                <a:gd name="connsiteY433" fmla="*/ 543732 h 4302320"/>
                <a:gd name="connsiteX434" fmla="*/ 5766762 w 5976144"/>
                <a:gd name="connsiteY434" fmla="*/ 626833 h 4302320"/>
                <a:gd name="connsiteX435" fmla="*/ 5817350 w 5976144"/>
                <a:gd name="connsiteY435" fmla="*/ 637673 h 4302320"/>
                <a:gd name="connsiteX436" fmla="*/ 5811930 w 5976144"/>
                <a:gd name="connsiteY436" fmla="*/ 609671 h 4302320"/>
                <a:gd name="connsiteX437" fmla="*/ 5825480 w 5976144"/>
                <a:gd name="connsiteY437" fmla="*/ 617801 h 4302320"/>
                <a:gd name="connsiteX438" fmla="*/ 5839257 w 5976144"/>
                <a:gd name="connsiteY438" fmla="*/ 648286 h 4302320"/>
                <a:gd name="connsiteX439" fmla="*/ 5848794 w 5976144"/>
                <a:gd name="connsiteY439" fmla="*/ 652081 h 4302320"/>
                <a:gd name="connsiteX440" fmla="*/ 5946529 w 5976144"/>
                <a:gd name="connsiteY440" fmla="*/ 918913 h 4302320"/>
                <a:gd name="connsiteX441" fmla="*/ 5968244 w 5976144"/>
                <a:gd name="connsiteY441" fmla="*/ 995321 h 4302320"/>
                <a:gd name="connsiteX442" fmla="*/ 5967888 w 5976144"/>
                <a:gd name="connsiteY442" fmla="*/ 995441 h 4302320"/>
                <a:gd name="connsiteX443" fmla="*/ 5949242 w 5976144"/>
                <a:gd name="connsiteY443" fmla="*/ 991757 h 4302320"/>
                <a:gd name="connsiteX444" fmla="*/ 5898653 w 5976144"/>
                <a:gd name="connsiteY444" fmla="*/ 1026985 h 4302320"/>
                <a:gd name="connsiteX445" fmla="*/ 5878779 w 5976144"/>
                <a:gd name="connsiteY445" fmla="*/ 1101957 h 4302320"/>
                <a:gd name="connsiteX446" fmla="*/ 5945628 w 5976144"/>
                <a:gd name="connsiteY446" fmla="*/ 1157057 h 4302320"/>
                <a:gd name="connsiteX447" fmla="*/ 5967309 w 5976144"/>
                <a:gd name="connsiteY447" fmla="*/ 1186865 h 4302320"/>
                <a:gd name="connsiteX448" fmla="*/ 5940208 w 5976144"/>
                <a:gd name="connsiteY448" fmla="*/ 1250094 h 4302320"/>
                <a:gd name="connsiteX449" fmla="*/ 5911300 w 5976144"/>
                <a:gd name="connsiteY449" fmla="*/ 1260934 h 4302320"/>
                <a:gd name="connsiteX450" fmla="*/ 5884200 w 5976144"/>
                <a:gd name="connsiteY450" fmla="*/ 1184155 h 4302320"/>
                <a:gd name="connsiteX451" fmla="*/ 5845355 w 5976144"/>
                <a:gd name="connsiteY451" fmla="*/ 1148927 h 4302320"/>
                <a:gd name="connsiteX452" fmla="*/ 5822770 w 5976144"/>
                <a:gd name="connsiteY452" fmla="*/ 1128152 h 4302320"/>
                <a:gd name="connsiteX453" fmla="*/ 5756825 w 5976144"/>
                <a:gd name="connsiteY453" fmla="*/ 1095634 h 4302320"/>
                <a:gd name="connsiteX454" fmla="*/ 5718883 w 5976144"/>
                <a:gd name="connsiteY454" fmla="*/ 1074859 h 4302320"/>
                <a:gd name="connsiteX455" fmla="*/ 5706236 w 5976144"/>
                <a:gd name="connsiteY455" fmla="*/ 1057696 h 4302320"/>
                <a:gd name="connsiteX456" fmla="*/ 5684556 w 5976144"/>
                <a:gd name="connsiteY456" fmla="*/ 1064923 h 4302320"/>
                <a:gd name="connsiteX457" fmla="*/ 5631257 w 5976144"/>
                <a:gd name="connsiteY457" fmla="*/ 1121829 h 4302320"/>
                <a:gd name="connsiteX458" fmla="*/ 5648421 w 5976144"/>
                <a:gd name="connsiteY458" fmla="*/ 1137185 h 4302320"/>
                <a:gd name="connsiteX459" fmla="*/ 5716173 w 5976144"/>
                <a:gd name="connsiteY459" fmla="*/ 1145314 h 4302320"/>
                <a:gd name="connsiteX460" fmla="*/ 5773085 w 5976144"/>
                <a:gd name="connsiteY460" fmla="*/ 1166993 h 4302320"/>
                <a:gd name="connsiteX461" fmla="*/ 5708946 w 5976144"/>
                <a:gd name="connsiteY461" fmla="*/ 1227512 h 4302320"/>
                <a:gd name="connsiteX462" fmla="*/ 5815544 w 5976144"/>
                <a:gd name="connsiteY462" fmla="*/ 1334099 h 4302320"/>
                <a:gd name="connsiteX463" fmla="*/ 5822770 w 5976144"/>
                <a:gd name="connsiteY463" fmla="*/ 1388296 h 4302320"/>
                <a:gd name="connsiteX464" fmla="*/ 5836321 w 5976144"/>
                <a:gd name="connsiteY464" fmla="*/ 1453332 h 4302320"/>
                <a:gd name="connsiteX465" fmla="*/ 5760438 w 5976144"/>
                <a:gd name="connsiteY465" fmla="*/ 1599662 h 4302320"/>
                <a:gd name="connsiteX466" fmla="*/ 5719787 w 5976144"/>
                <a:gd name="connsiteY466" fmla="*/ 1624954 h 4302320"/>
                <a:gd name="connsiteX467" fmla="*/ 5583378 w 5976144"/>
                <a:gd name="connsiteY467" fmla="*/ 1700829 h 4302320"/>
                <a:gd name="connsiteX468" fmla="*/ 5515626 w 5976144"/>
                <a:gd name="connsiteY468" fmla="*/ 1671021 h 4302320"/>
                <a:gd name="connsiteX469" fmla="*/ 5491235 w 5976144"/>
                <a:gd name="connsiteY469" fmla="*/ 1773995 h 4302320"/>
                <a:gd name="connsiteX470" fmla="*/ 5521950 w 5976144"/>
                <a:gd name="connsiteY470" fmla="*/ 1811932 h 4302320"/>
                <a:gd name="connsiteX471" fmla="*/ 5594219 w 5976144"/>
                <a:gd name="connsiteY471" fmla="*/ 1962780 h 4302320"/>
                <a:gd name="connsiteX472" fmla="*/ 5590605 w 5976144"/>
                <a:gd name="connsiteY472" fmla="*/ 1982652 h 4302320"/>
                <a:gd name="connsiteX473" fmla="*/ 5472264 w 5976144"/>
                <a:gd name="connsiteY473" fmla="*/ 2076593 h 4302320"/>
                <a:gd name="connsiteX474" fmla="*/ 5475878 w 5976144"/>
                <a:gd name="connsiteY474" fmla="*/ 2035945 h 4302320"/>
                <a:gd name="connsiteX475" fmla="*/ 5247326 w 5976144"/>
                <a:gd name="connsiteY475" fmla="*/ 1826385 h 4302320"/>
                <a:gd name="connsiteX476" fmla="*/ 5239196 w 5976144"/>
                <a:gd name="connsiteY476" fmla="*/ 1817352 h 4302320"/>
                <a:gd name="connsiteX477" fmla="*/ 5065749 w 5976144"/>
                <a:gd name="connsiteY477" fmla="*/ 1638503 h 4302320"/>
                <a:gd name="connsiteX478" fmla="*/ 4979930 w 5976144"/>
                <a:gd name="connsiteY478" fmla="*/ 1657472 h 4302320"/>
                <a:gd name="connsiteX479" fmla="*/ 4954635 w 5976144"/>
                <a:gd name="connsiteY479" fmla="*/ 1669215 h 4302320"/>
                <a:gd name="connsiteX480" fmla="*/ 4833584 w 5976144"/>
                <a:gd name="connsiteY480" fmla="*/ 1817352 h 4302320"/>
                <a:gd name="connsiteX481" fmla="*/ 4786609 w 5976144"/>
                <a:gd name="connsiteY481" fmla="*/ 1860709 h 4302320"/>
                <a:gd name="connsiteX482" fmla="*/ 4768542 w 5976144"/>
                <a:gd name="connsiteY482" fmla="*/ 2042268 h 4302320"/>
                <a:gd name="connsiteX483" fmla="*/ 4771252 w 5976144"/>
                <a:gd name="connsiteY483" fmla="*/ 2057624 h 4302320"/>
                <a:gd name="connsiteX484" fmla="*/ 4701693 w 5976144"/>
                <a:gd name="connsiteY484" fmla="*/ 2099174 h 4302320"/>
                <a:gd name="connsiteX485" fmla="*/ 4545410 w 5976144"/>
                <a:gd name="connsiteY485" fmla="*/ 1654762 h 4302320"/>
                <a:gd name="connsiteX486" fmla="*/ 4473141 w 5976144"/>
                <a:gd name="connsiteY486" fmla="*/ 1666505 h 4302320"/>
                <a:gd name="connsiteX487" fmla="*/ 4470431 w 5976144"/>
                <a:gd name="connsiteY487" fmla="*/ 1629471 h 4302320"/>
                <a:gd name="connsiteX488" fmla="*/ 4390031 w 5976144"/>
                <a:gd name="connsiteY488" fmla="*/ 1573467 h 4302320"/>
                <a:gd name="connsiteX489" fmla="*/ 4287951 w 5976144"/>
                <a:gd name="connsiteY489" fmla="*/ 1549079 h 4302320"/>
                <a:gd name="connsiteX490" fmla="*/ 4145219 w 5976144"/>
                <a:gd name="connsiteY490" fmla="*/ 1536433 h 4302320"/>
                <a:gd name="connsiteX491" fmla="*/ 4106374 w 5976144"/>
                <a:gd name="connsiteY491" fmla="*/ 1508431 h 4302320"/>
                <a:gd name="connsiteX492" fmla="*/ 4087403 w 5976144"/>
                <a:gd name="connsiteY492" fmla="*/ 1519271 h 4302320"/>
                <a:gd name="connsiteX493" fmla="*/ 4153349 w 5976144"/>
                <a:gd name="connsiteY493" fmla="*/ 1597856 h 4302320"/>
                <a:gd name="connsiteX494" fmla="*/ 4190387 w 5976144"/>
                <a:gd name="connsiteY494" fmla="*/ 1639407 h 4302320"/>
                <a:gd name="connsiteX495" fmla="*/ 4157866 w 5976144"/>
                <a:gd name="connsiteY495" fmla="*/ 1703539 h 4302320"/>
                <a:gd name="connsiteX496" fmla="*/ 4122635 w 5976144"/>
                <a:gd name="connsiteY496" fmla="*/ 1756833 h 4302320"/>
                <a:gd name="connsiteX497" fmla="*/ 4043138 w 5976144"/>
                <a:gd name="connsiteY497" fmla="*/ 1812836 h 4302320"/>
                <a:gd name="connsiteX498" fmla="*/ 3921184 w 5976144"/>
                <a:gd name="connsiteY498" fmla="*/ 1888711 h 4302320"/>
                <a:gd name="connsiteX499" fmla="*/ 3898600 w 5976144"/>
                <a:gd name="connsiteY499" fmla="*/ 1935681 h 4302320"/>
                <a:gd name="connsiteX500" fmla="*/ 3881436 w 5976144"/>
                <a:gd name="connsiteY500" fmla="*/ 1997104 h 4302320"/>
                <a:gd name="connsiteX501" fmla="*/ 3969966 w 5976144"/>
                <a:gd name="connsiteY501" fmla="*/ 1977232 h 4302320"/>
                <a:gd name="connsiteX502" fmla="*/ 3969966 w 5976144"/>
                <a:gd name="connsiteY502" fmla="*/ 2019686 h 4302320"/>
                <a:gd name="connsiteX503" fmla="*/ 3911247 w 5976144"/>
                <a:gd name="connsiteY503" fmla="*/ 2177759 h 4302320"/>
                <a:gd name="connsiteX504" fmla="*/ 3836268 w 5976144"/>
                <a:gd name="connsiteY504" fmla="*/ 2257248 h 4302320"/>
                <a:gd name="connsiteX505" fmla="*/ 3720637 w 5976144"/>
                <a:gd name="connsiteY505" fmla="*/ 2383707 h 4302320"/>
                <a:gd name="connsiteX506" fmla="*/ 3654691 w 5976144"/>
                <a:gd name="connsiteY506" fmla="*/ 2513778 h 4302320"/>
                <a:gd name="connsiteX507" fmla="*/ 3684502 w 5976144"/>
                <a:gd name="connsiteY507" fmla="*/ 2687208 h 4302320"/>
                <a:gd name="connsiteX508" fmla="*/ 3693536 w 5976144"/>
                <a:gd name="connsiteY508" fmla="*/ 2695337 h 4302320"/>
                <a:gd name="connsiteX509" fmla="*/ 3689019 w 5976144"/>
                <a:gd name="connsiteY509" fmla="*/ 2790181 h 4302320"/>
                <a:gd name="connsiteX510" fmla="*/ 3648367 w 5976144"/>
                <a:gd name="connsiteY510" fmla="*/ 2863346 h 4302320"/>
                <a:gd name="connsiteX511" fmla="*/ 3530026 w 5976144"/>
                <a:gd name="connsiteY511" fmla="*/ 2970836 h 4302320"/>
                <a:gd name="connsiteX512" fmla="*/ 3523703 w 5976144"/>
                <a:gd name="connsiteY512" fmla="*/ 2997031 h 4302320"/>
                <a:gd name="connsiteX513" fmla="*/ 3530026 w 5976144"/>
                <a:gd name="connsiteY513" fmla="*/ 3016000 h 4302320"/>
                <a:gd name="connsiteX514" fmla="*/ 3484858 w 5976144"/>
                <a:gd name="connsiteY514" fmla="*/ 3139749 h 4302320"/>
                <a:gd name="connsiteX515" fmla="*/ 3455950 w 5976144"/>
                <a:gd name="connsiteY515" fmla="*/ 3192139 h 4302320"/>
                <a:gd name="connsiteX516" fmla="*/ 3408975 w 5976144"/>
                <a:gd name="connsiteY516" fmla="*/ 3284273 h 4302320"/>
                <a:gd name="connsiteX517" fmla="*/ 3368324 w 5976144"/>
                <a:gd name="connsiteY517" fmla="*/ 3328534 h 4302320"/>
                <a:gd name="connsiteX518" fmla="*/ 3255403 w 5976144"/>
                <a:gd name="connsiteY518" fmla="*/ 3423378 h 4302320"/>
                <a:gd name="connsiteX519" fmla="*/ 3224688 w 5976144"/>
                <a:gd name="connsiteY519" fmla="*/ 3432411 h 4302320"/>
                <a:gd name="connsiteX520" fmla="*/ 3126221 w 5976144"/>
                <a:gd name="connsiteY520" fmla="*/ 3451379 h 4302320"/>
                <a:gd name="connsiteX521" fmla="*/ 3070213 w 5976144"/>
                <a:gd name="connsiteY521" fmla="*/ 3442347 h 4302320"/>
                <a:gd name="connsiteX522" fmla="*/ 3053049 w 5976144"/>
                <a:gd name="connsiteY522" fmla="*/ 3384537 h 4302320"/>
                <a:gd name="connsiteX523" fmla="*/ 3015107 w 5976144"/>
                <a:gd name="connsiteY523" fmla="*/ 3270724 h 4302320"/>
                <a:gd name="connsiteX524" fmla="*/ 2960905 w 5976144"/>
                <a:gd name="connsiteY524" fmla="*/ 3095489 h 4302320"/>
                <a:gd name="connsiteX525" fmla="*/ 2938321 w 5976144"/>
                <a:gd name="connsiteY525" fmla="*/ 3027743 h 4302320"/>
                <a:gd name="connsiteX526" fmla="*/ 2926577 w 5976144"/>
                <a:gd name="connsiteY526" fmla="*/ 2728758 h 4302320"/>
                <a:gd name="connsiteX527" fmla="*/ 2933804 w 5976144"/>
                <a:gd name="connsiteY527" fmla="*/ 2708886 h 4302320"/>
                <a:gd name="connsiteX528" fmla="*/ 2903090 w 5976144"/>
                <a:gd name="connsiteY528" fmla="*/ 2559845 h 4302320"/>
                <a:gd name="connsiteX529" fmla="*/ 2807333 w 5976144"/>
                <a:gd name="connsiteY529" fmla="*/ 2396352 h 4302320"/>
                <a:gd name="connsiteX530" fmla="*/ 2801913 w 5976144"/>
                <a:gd name="connsiteY530" fmla="*/ 2373770 h 4302320"/>
                <a:gd name="connsiteX531" fmla="*/ 2827207 w 5976144"/>
                <a:gd name="connsiteY531" fmla="*/ 2276217 h 4302320"/>
                <a:gd name="connsiteX532" fmla="*/ 2794686 w 5976144"/>
                <a:gd name="connsiteY532" fmla="*/ 2215697 h 4302320"/>
                <a:gd name="connsiteX533" fmla="*/ 2742291 w 5976144"/>
                <a:gd name="connsiteY533" fmla="*/ 2205761 h 4302320"/>
                <a:gd name="connsiteX534" fmla="*/ 2702542 w 5976144"/>
                <a:gd name="connsiteY534" fmla="*/ 2179566 h 4302320"/>
                <a:gd name="connsiteX535" fmla="*/ 2652857 w 5976144"/>
                <a:gd name="connsiteY535" fmla="*/ 2147048 h 4302320"/>
                <a:gd name="connsiteX536" fmla="*/ 2522773 w 5976144"/>
                <a:gd name="connsiteY536" fmla="*/ 2178663 h 4302320"/>
                <a:gd name="connsiteX537" fmla="*/ 2478508 w 5976144"/>
                <a:gd name="connsiteY537" fmla="*/ 2182276 h 4302320"/>
                <a:gd name="connsiteX538" fmla="*/ 2397205 w 5976144"/>
                <a:gd name="connsiteY538" fmla="*/ 2189502 h 4302320"/>
                <a:gd name="connsiteX539" fmla="*/ 2298738 w 5976144"/>
                <a:gd name="connsiteY539" fmla="*/ 2180469 h 4302320"/>
                <a:gd name="connsiteX540" fmla="*/ 2129808 w 5976144"/>
                <a:gd name="connsiteY540" fmla="*/ 1979039 h 4302320"/>
                <a:gd name="connsiteX541" fmla="*/ 2099997 w 5976144"/>
                <a:gd name="connsiteY541" fmla="*/ 1933875 h 4302320"/>
                <a:gd name="connsiteX542" fmla="*/ 2100900 w 5976144"/>
                <a:gd name="connsiteY542" fmla="*/ 1832708 h 4302320"/>
                <a:gd name="connsiteX543" fmla="*/ 2102707 w 5976144"/>
                <a:gd name="connsiteY543" fmla="*/ 1775801 h 4302320"/>
                <a:gd name="connsiteX544" fmla="*/ 2099997 w 5976144"/>
                <a:gd name="connsiteY544" fmla="*/ 1676441 h 4302320"/>
                <a:gd name="connsiteX545" fmla="*/ 2165943 w 5976144"/>
                <a:gd name="connsiteY545" fmla="*/ 1536433 h 4302320"/>
                <a:gd name="connsiteX546" fmla="*/ 2250859 w 5976144"/>
                <a:gd name="connsiteY546" fmla="*/ 1454235 h 4302320"/>
                <a:gd name="connsiteX547" fmla="*/ 2293317 w 5976144"/>
                <a:gd name="connsiteY547" fmla="*/ 1388296 h 4302320"/>
                <a:gd name="connsiteX548" fmla="*/ 2347519 w 5976144"/>
                <a:gd name="connsiteY548" fmla="*/ 1296161 h 4302320"/>
                <a:gd name="connsiteX549" fmla="*/ 2413465 w 5976144"/>
                <a:gd name="connsiteY549" fmla="*/ 1203124 h 4302320"/>
                <a:gd name="connsiteX550" fmla="*/ 2343003 w 5976144"/>
                <a:gd name="connsiteY550" fmla="*/ 1170606 h 4302320"/>
                <a:gd name="connsiteX551" fmla="*/ 2332162 w 5976144"/>
                <a:gd name="connsiteY551" fmla="*/ 1121829 h 4302320"/>
                <a:gd name="connsiteX552" fmla="*/ 2333066 w 5976144"/>
                <a:gd name="connsiteY552" fmla="*/ 1096537 h 4302320"/>
                <a:gd name="connsiteX553" fmla="*/ 2354746 w 5976144"/>
                <a:gd name="connsiteY553" fmla="*/ 984531 h 4302320"/>
                <a:gd name="connsiteX554" fmla="*/ 2343003 w 5976144"/>
                <a:gd name="connsiteY554" fmla="*/ 972788 h 4302320"/>
                <a:gd name="connsiteX555" fmla="*/ 2427919 w 5976144"/>
                <a:gd name="connsiteY555" fmla="*/ 964659 h 4302320"/>
                <a:gd name="connsiteX556" fmla="*/ 2520062 w 5976144"/>
                <a:gd name="connsiteY556" fmla="*/ 977305 h 4302320"/>
                <a:gd name="connsiteX557" fmla="*/ 2540840 w 5976144"/>
                <a:gd name="connsiteY557" fmla="*/ 968272 h 4302320"/>
                <a:gd name="connsiteX558" fmla="*/ 2499285 w 5976144"/>
                <a:gd name="connsiteY558" fmla="*/ 840007 h 4302320"/>
                <a:gd name="connsiteX559" fmla="*/ 2459537 w 5976144"/>
                <a:gd name="connsiteY559" fmla="*/ 818328 h 4302320"/>
                <a:gd name="connsiteX560" fmla="*/ 2512835 w 5976144"/>
                <a:gd name="connsiteY560" fmla="*/ 808392 h 4302320"/>
                <a:gd name="connsiteX561" fmla="*/ 2548067 w 5976144"/>
                <a:gd name="connsiteY561" fmla="*/ 782197 h 4302320"/>
                <a:gd name="connsiteX562" fmla="*/ 2630273 w 5976144"/>
                <a:gd name="connsiteY562" fmla="*/ 734323 h 4302320"/>
                <a:gd name="connsiteX563" fmla="*/ 2703446 w 5976144"/>
                <a:gd name="connsiteY563" fmla="*/ 688256 h 4302320"/>
                <a:gd name="connsiteX564" fmla="*/ 2755841 w 5976144"/>
                <a:gd name="connsiteY564" fmla="*/ 662061 h 4302320"/>
                <a:gd name="connsiteX565" fmla="*/ 2798299 w 5976144"/>
                <a:gd name="connsiteY565" fmla="*/ 653028 h 4302320"/>
                <a:gd name="connsiteX566" fmla="*/ 2840758 w 5976144"/>
                <a:gd name="connsiteY566" fmla="*/ 540119 h 4302320"/>
                <a:gd name="connsiteX567" fmla="*/ 2840758 w 5976144"/>
                <a:gd name="connsiteY567" fmla="*/ 638576 h 4302320"/>
                <a:gd name="connsiteX568" fmla="*/ 2882312 w 5976144"/>
                <a:gd name="connsiteY568" fmla="*/ 641286 h 4302320"/>
                <a:gd name="connsiteX569" fmla="*/ 2924771 w 5976144"/>
                <a:gd name="connsiteY569" fmla="*/ 648512 h 4302320"/>
                <a:gd name="connsiteX570" fmla="*/ 2969036 w 5976144"/>
                <a:gd name="connsiteY570" fmla="*/ 643092 h 4302320"/>
                <a:gd name="connsiteX571" fmla="*/ 3045822 w 5976144"/>
                <a:gd name="connsiteY571" fmla="*/ 635866 h 4302320"/>
                <a:gd name="connsiteX572" fmla="*/ 3082860 w 5976144"/>
                <a:gd name="connsiteY572" fmla="*/ 620510 h 4302320"/>
                <a:gd name="connsiteX573" fmla="*/ 3094604 w 5976144"/>
                <a:gd name="connsiteY573" fmla="*/ 546442 h 4302320"/>
                <a:gd name="connsiteX574" fmla="*/ 3163259 w 5976144"/>
                <a:gd name="connsiteY574" fmla="*/ 562701 h 4302320"/>
                <a:gd name="connsiteX575" fmla="*/ 3135255 w 5976144"/>
                <a:gd name="connsiteY575" fmla="*/ 493148 h 4302320"/>
                <a:gd name="connsiteX576" fmla="*/ 3272567 w 5976144"/>
                <a:gd name="connsiteY576" fmla="*/ 472373 h 4302320"/>
                <a:gd name="connsiteX577" fmla="*/ 3270760 w 5976144"/>
                <a:gd name="connsiteY577" fmla="*/ 457017 h 4302320"/>
                <a:gd name="connsiteX578" fmla="*/ 3160549 w 5976144"/>
                <a:gd name="connsiteY578" fmla="*/ 467857 h 4302320"/>
                <a:gd name="connsiteX579" fmla="*/ 3075633 w 5976144"/>
                <a:gd name="connsiteY579" fmla="*/ 397401 h 4302320"/>
                <a:gd name="connsiteX580" fmla="*/ 3091893 w 5976144"/>
                <a:gd name="connsiteY580" fmla="*/ 375722 h 4302320"/>
                <a:gd name="connsiteX581" fmla="*/ 3156032 w 5976144"/>
                <a:gd name="connsiteY581" fmla="*/ 326042 h 4302320"/>
                <a:gd name="connsiteX582" fmla="*/ 3073826 w 5976144"/>
                <a:gd name="connsiteY582" fmla="*/ 342301 h 4302320"/>
                <a:gd name="connsiteX583" fmla="*/ 3048532 w 5976144"/>
                <a:gd name="connsiteY583" fmla="*/ 366690 h 4302320"/>
                <a:gd name="connsiteX584" fmla="*/ 3016011 w 5976144"/>
                <a:gd name="connsiteY584" fmla="*/ 384755 h 4302320"/>
                <a:gd name="connsiteX585" fmla="*/ 3032271 w 5976144"/>
                <a:gd name="connsiteY585" fmla="*/ 469663 h 4302320"/>
                <a:gd name="connsiteX586" fmla="*/ 2992523 w 5976144"/>
                <a:gd name="connsiteY586" fmla="*/ 569024 h 4302320"/>
                <a:gd name="connsiteX587" fmla="*/ 2894960 w 5976144"/>
                <a:gd name="connsiteY587" fmla="*/ 606961 h 4302320"/>
                <a:gd name="connsiteX588" fmla="*/ 2892249 w 5976144"/>
                <a:gd name="connsiteY588" fmla="*/ 598832 h 4302320"/>
                <a:gd name="connsiteX589" fmla="*/ 2874182 w 5976144"/>
                <a:gd name="connsiteY589" fmla="*/ 634963 h 4302320"/>
                <a:gd name="connsiteX590" fmla="*/ 2857018 w 5976144"/>
                <a:gd name="connsiteY590" fmla="*/ 596122 h 4302320"/>
                <a:gd name="connsiteX591" fmla="*/ 2894960 w 5976144"/>
                <a:gd name="connsiteY591" fmla="*/ 576250 h 4302320"/>
                <a:gd name="connsiteX592" fmla="*/ 2849791 w 5976144"/>
                <a:gd name="connsiteY592" fmla="*/ 487729 h 4302320"/>
                <a:gd name="connsiteX593" fmla="*/ 2809140 w 5976144"/>
                <a:gd name="connsiteY593" fmla="*/ 511214 h 4302320"/>
                <a:gd name="connsiteX594" fmla="*/ 2729643 w 5976144"/>
                <a:gd name="connsiteY594" fmla="*/ 476889 h 4302320"/>
                <a:gd name="connsiteX595" fmla="*/ 2803720 w 5976144"/>
                <a:gd name="connsiteY595" fmla="*/ 365786 h 4302320"/>
                <a:gd name="connsiteX596" fmla="*/ 2885022 w 5976144"/>
                <a:gd name="connsiteY596" fmla="*/ 299847 h 4302320"/>
                <a:gd name="connsiteX597" fmla="*/ 2955485 w 5976144"/>
                <a:gd name="connsiteY597" fmla="*/ 233005 h 4302320"/>
                <a:gd name="connsiteX598" fmla="*/ 2916640 w 5976144"/>
                <a:gd name="connsiteY598" fmla="*/ 229392 h 4302320"/>
                <a:gd name="connsiteX599" fmla="*/ 2964519 w 5976144"/>
                <a:gd name="connsiteY599" fmla="*/ 223069 h 4302320"/>
                <a:gd name="connsiteX600" fmla="*/ 2980779 w 5976144"/>
                <a:gd name="connsiteY600" fmla="*/ 223972 h 4302320"/>
                <a:gd name="connsiteX601" fmla="*/ 3120801 w 5976144"/>
                <a:gd name="connsiteY601" fmla="*/ 174292 h 4302320"/>
                <a:gd name="connsiteX602" fmla="*/ 3221075 w 5976144"/>
                <a:gd name="connsiteY602" fmla="*/ 171582 h 4302320"/>
                <a:gd name="connsiteX603" fmla="*/ 3278890 w 5976144"/>
                <a:gd name="connsiteY603" fmla="*/ 199584 h 4302320"/>
                <a:gd name="connsiteX604" fmla="*/ 3443303 w 5976144"/>
                <a:gd name="connsiteY604" fmla="*/ 242941 h 4302320"/>
                <a:gd name="connsiteX605" fmla="*/ 3553514 w 5976144"/>
                <a:gd name="connsiteY605" fmla="*/ 259200 h 4302320"/>
                <a:gd name="connsiteX606" fmla="*/ 3591455 w 5976144"/>
                <a:gd name="connsiteY606" fmla="*/ 242941 h 4302320"/>
                <a:gd name="connsiteX607" fmla="*/ 3556224 w 5976144"/>
                <a:gd name="connsiteY607" fmla="*/ 259200 h 4302320"/>
                <a:gd name="connsiteX608" fmla="*/ 3644754 w 5976144"/>
                <a:gd name="connsiteY608" fmla="*/ 242941 h 4302320"/>
                <a:gd name="connsiteX609" fmla="*/ 3719733 w 5976144"/>
                <a:gd name="connsiteY609" fmla="*/ 217649 h 4302320"/>
                <a:gd name="connsiteX610" fmla="*/ 3766708 w 5976144"/>
                <a:gd name="connsiteY610" fmla="*/ 175195 h 4302320"/>
                <a:gd name="connsiteX611" fmla="*/ 3960932 w 5976144"/>
                <a:gd name="connsiteY611" fmla="*/ 170679 h 4302320"/>
                <a:gd name="connsiteX612" fmla="*/ 3994357 w 5976144"/>
                <a:gd name="connsiteY612" fmla="*/ 105643 h 4302320"/>
                <a:gd name="connsiteX613" fmla="*/ 4044042 w 5976144"/>
                <a:gd name="connsiteY613" fmla="*/ 121902 h 4302320"/>
                <a:gd name="connsiteX614" fmla="*/ 4092824 w 5976144"/>
                <a:gd name="connsiteY614" fmla="*/ 195970 h 4302320"/>
                <a:gd name="connsiteX615" fmla="*/ 4115408 w 5976144"/>
                <a:gd name="connsiteY615" fmla="*/ 184228 h 4302320"/>
                <a:gd name="connsiteX616" fmla="*/ 4078370 w 5976144"/>
                <a:gd name="connsiteY616" fmla="*/ 152613 h 4302320"/>
                <a:gd name="connsiteX617" fmla="*/ 4100051 w 5976144"/>
                <a:gd name="connsiteY617" fmla="*/ 131838 h 4302320"/>
                <a:gd name="connsiteX618" fmla="*/ 4128055 w 5976144"/>
                <a:gd name="connsiteY618" fmla="*/ 146290 h 4302320"/>
                <a:gd name="connsiteX619" fmla="*/ 4260850 w 5976144"/>
                <a:gd name="connsiteY619" fmla="*/ 141774 h 4302320"/>
                <a:gd name="connsiteX620" fmla="*/ 4187677 w 5976144"/>
                <a:gd name="connsiteY620" fmla="*/ 111966 h 4302320"/>
                <a:gd name="connsiteX621" fmla="*/ 4189484 w 5976144"/>
                <a:gd name="connsiteY621" fmla="*/ 98417 h 4302320"/>
                <a:gd name="connsiteX622" fmla="*/ 4298791 w 5976144"/>
                <a:gd name="connsiteY622" fmla="*/ 92094 h 4302320"/>
                <a:gd name="connsiteX623" fmla="*/ 4268077 w 5976144"/>
                <a:gd name="connsiteY623" fmla="*/ 72221 h 4302320"/>
                <a:gd name="connsiteX624" fmla="*/ 4438813 w 5976144"/>
                <a:gd name="connsiteY624" fmla="*/ 36994 h 4302320"/>
                <a:gd name="connsiteX625" fmla="*/ 4498435 w 5976144"/>
                <a:gd name="connsiteY625" fmla="*/ 15315 h 4302320"/>
                <a:gd name="connsiteX626" fmla="*/ 4537280 w 5976144"/>
                <a:gd name="connsiteY626" fmla="*/ 863 h 4302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Lst>
              <a:rect l="l" t="t" r="r" b="b"/>
              <a:pathLst>
                <a:path w="5976144" h="4302320">
                  <a:moveTo>
                    <a:pt x="5506603" y="2463200"/>
                  </a:moveTo>
                  <a:cubicBezTo>
                    <a:pt x="5512025" y="2479458"/>
                    <a:pt x="5516543" y="2493909"/>
                    <a:pt x="5519254" y="2509264"/>
                  </a:cubicBezTo>
                  <a:cubicBezTo>
                    <a:pt x="5523773" y="2538167"/>
                    <a:pt x="5521062" y="2566166"/>
                    <a:pt x="5555401" y="2585134"/>
                  </a:cubicBezTo>
                  <a:cubicBezTo>
                    <a:pt x="5568956" y="2594166"/>
                    <a:pt x="5568956" y="2631198"/>
                    <a:pt x="5569860" y="2654681"/>
                  </a:cubicBezTo>
                  <a:cubicBezTo>
                    <a:pt x="5569860" y="2694423"/>
                    <a:pt x="5568052" y="2733261"/>
                    <a:pt x="5614139" y="2752228"/>
                  </a:cubicBezTo>
                  <a:cubicBezTo>
                    <a:pt x="5619561" y="2754938"/>
                    <a:pt x="5621368" y="2765776"/>
                    <a:pt x="5624983" y="2773002"/>
                  </a:cubicBezTo>
                  <a:cubicBezTo>
                    <a:pt x="5636731" y="2792873"/>
                    <a:pt x="5647575" y="2812744"/>
                    <a:pt x="5661130" y="2830808"/>
                  </a:cubicBezTo>
                  <a:cubicBezTo>
                    <a:pt x="5686432" y="2866936"/>
                    <a:pt x="5702698" y="2922032"/>
                    <a:pt x="5699084" y="2967193"/>
                  </a:cubicBezTo>
                  <a:cubicBezTo>
                    <a:pt x="5691854" y="3046676"/>
                    <a:pt x="5656611" y="3118029"/>
                    <a:pt x="5584318" y="3168609"/>
                  </a:cubicBezTo>
                  <a:cubicBezTo>
                    <a:pt x="5544557" y="3197512"/>
                    <a:pt x="5517447" y="3244479"/>
                    <a:pt x="5482204" y="3280607"/>
                  </a:cubicBezTo>
                  <a:cubicBezTo>
                    <a:pt x="5464131" y="3297769"/>
                    <a:pt x="5441539" y="3310414"/>
                    <a:pt x="5419851" y="3323059"/>
                  </a:cubicBezTo>
                  <a:cubicBezTo>
                    <a:pt x="5409007" y="3330284"/>
                    <a:pt x="5393645" y="3332091"/>
                    <a:pt x="5381897" y="3338413"/>
                  </a:cubicBezTo>
                  <a:cubicBezTo>
                    <a:pt x="5346654" y="3356477"/>
                    <a:pt x="5346654" y="3357381"/>
                    <a:pt x="5314122" y="3329381"/>
                  </a:cubicBezTo>
                  <a:cubicBezTo>
                    <a:pt x="5290627" y="3370929"/>
                    <a:pt x="5260806" y="3342026"/>
                    <a:pt x="5235503" y="3332994"/>
                  </a:cubicBezTo>
                  <a:cubicBezTo>
                    <a:pt x="5221948" y="3328478"/>
                    <a:pt x="5214719" y="3302285"/>
                    <a:pt x="5209297" y="3283317"/>
                  </a:cubicBezTo>
                  <a:cubicBezTo>
                    <a:pt x="5202068" y="3263447"/>
                    <a:pt x="5201164" y="3239963"/>
                    <a:pt x="5198453" y="3219189"/>
                  </a:cubicBezTo>
                  <a:cubicBezTo>
                    <a:pt x="5196646" y="3202931"/>
                    <a:pt x="5196646" y="3187577"/>
                    <a:pt x="5195742" y="3172222"/>
                  </a:cubicBezTo>
                  <a:cubicBezTo>
                    <a:pt x="5176765" y="3186673"/>
                    <a:pt x="5155077" y="3204738"/>
                    <a:pt x="5129774" y="3224608"/>
                  </a:cubicBezTo>
                  <a:cubicBezTo>
                    <a:pt x="5127063" y="3213770"/>
                    <a:pt x="5124352" y="3207447"/>
                    <a:pt x="5123449" y="3201125"/>
                  </a:cubicBezTo>
                  <a:cubicBezTo>
                    <a:pt x="5118930" y="3139706"/>
                    <a:pt x="5094531" y="3113513"/>
                    <a:pt x="5034889" y="3122545"/>
                  </a:cubicBezTo>
                  <a:cubicBezTo>
                    <a:pt x="4963500" y="3135190"/>
                    <a:pt x="4885785" y="3135190"/>
                    <a:pt x="4826143" y="3187577"/>
                  </a:cubicBezTo>
                  <a:cubicBezTo>
                    <a:pt x="4818914" y="3193899"/>
                    <a:pt x="4804455" y="3196609"/>
                    <a:pt x="4794515" y="3194802"/>
                  </a:cubicBezTo>
                  <a:cubicBezTo>
                    <a:pt x="4747524" y="3189383"/>
                    <a:pt x="4705955" y="3204738"/>
                    <a:pt x="4666194" y="3227318"/>
                  </a:cubicBezTo>
                  <a:cubicBezTo>
                    <a:pt x="4638181" y="3244479"/>
                    <a:pt x="4617396" y="3233640"/>
                    <a:pt x="4601130" y="3213770"/>
                  </a:cubicBezTo>
                  <a:cubicBezTo>
                    <a:pt x="4595708" y="3207447"/>
                    <a:pt x="4597516" y="3190286"/>
                    <a:pt x="4601130" y="3179448"/>
                  </a:cubicBezTo>
                  <a:cubicBezTo>
                    <a:pt x="4611071" y="3154158"/>
                    <a:pt x="4630048" y="3130674"/>
                    <a:pt x="4634566" y="3105384"/>
                  </a:cubicBezTo>
                  <a:cubicBezTo>
                    <a:pt x="4638181" y="3072869"/>
                    <a:pt x="4629144" y="3038547"/>
                    <a:pt x="4629144" y="3006031"/>
                  </a:cubicBezTo>
                  <a:cubicBezTo>
                    <a:pt x="4628240" y="2984354"/>
                    <a:pt x="4605649" y="2958161"/>
                    <a:pt x="4638181" y="2940097"/>
                  </a:cubicBezTo>
                  <a:cubicBezTo>
                    <a:pt x="4640892" y="2939193"/>
                    <a:pt x="4636373" y="2922936"/>
                    <a:pt x="4634566" y="2913903"/>
                  </a:cubicBezTo>
                  <a:cubicBezTo>
                    <a:pt x="4625529" y="2866936"/>
                    <a:pt x="4644506" y="2839840"/>
                    <a:pt x="4682460" y="2810937"/>
                  </a:cubicBezTo>
                  <a:cubicBezTo>
                    <a:pt x="4729451" y="2776615"/>
                    <a:pt x="4780960" y="2765776"/>
                    <a:pt x="4835180" y="2754938"/>
                  </a:cubicBezTo>
                  <a:cubicBezTo>
                    <a:pt x="4871326" y="2748615"/>
                    <a:pt x="4889400" y="2721519"/>
                    <a:pt x="4901147" y="2688100"/>
                  </a:cubicBezTo>
                  <a:cubicBezTo>
                    <a:pt x="4906569" y="2670939"/>
                    <a:pt x="4908377" y="2638424"/>
                    <a:pt x="4943619" y="2661004"/>
                  </a:cubicBezTo>
                  <a:cubicBezTo>
                    <a:pt x="4949041" y="2663713"/>
                    <a:pt x="4970729" y="2638424"/>
                    <a:pt x="4983381" y="2624875"/>
                  </a:cubicBezTo>
                  <a:cubicBezTo>
                    <a:pt x="4998743" y="2610424"/>
                    <a:pt x="5013202" y="2592360"/>
                    <a:pt x="5028564" y="2578811"/>
                  </a:cubicBezTo>
                  <a:cubicBezTo>
                    <a:pt x="5047541" y="2560747"/>
                    <a:pt x="5066518" y="2560747"/>
                    <a:pt x="5085495" y="2582424"/>
                  </a:cubicBezTo>
                  <a:cubicBezTo>
                    <a:pt x="5106279" y="2606811"/>
                    <a:pt x="5124352" y="2603198"/>
                    <a:pt x="5132485" y="2571586"/>
                  </a:cubicBezTo>
                  <a:cubicBezTo>
                    <a:pt x="5144233" y="2523716"/>
                    <a:pt x="5184898" y="2505651"/>
                    <a:pt x="5221045" y="2485781"/>
                  </a:cubicBezTo>
                  <a:cubicBezTo>
                    <a:pt x="5235503" y="2477652"/>
                    <a:pt x="5262613" y="2492103"/>
                    <a:pt x="5284301" y="2494813"/>
                  </a:cubicBezTo>
                  <a:cubicBezTo>
                    <a:pt x="5301471" y="2497522"/>
                    <a:pt x="5318640" y="2498426"/>
                    <a:pt x="5341232" y="2500232"/>
                  </a:cubicBezTo>
                  <a:cubicBezTo>
                    <a:pt x="5339425" y="2505651"/>
                    <a:pt x="5340328" y="2516490"/>
                    <a:pt x="5335810" y="2523716"/>
                  </a:cubicBezTo>
                  <a:cubicBezTo>
                    <a:pt x="5327677" y="2539070"/>
                    <a:pt x="5315929" y="2553522"/>
                    <a:pt x="5305989" y="2567973"/>
                  </a:cubicBezTo>
                  <a:cubicBezTo>
                    <a:pt x="5290627" y="2591456"/>
                    <a:pt x="5296952" y="2609521"/>
                    <a:pt x="5320448" y="2623069"/>
                  </a:cubicBezTo>
                  <a:cubicBezTo>
                    <a:pt x="5341232" y="2633907"/>
                    <a:pt x="5361113" y="2646552"/>
                    <a:pt x="5378282" y="2661907"/>
                  </a:cubicBezTo>
                  <a:cubicBezTo>
                    <a:pt x="5404489" y="2685391"/>
                    <a:pt x="5425273" y="2678165"/>
                    <a:pt x="5436117" y="2650165"/>
                  </a:cubicBezTo>
                  <a:cubicBezTo>
                    <a:pt x="5453287" y="2608617"/>
                    <a:pt x="5464131" y="2564360"/>
                    <a:pt x="5477686" y="2521006"/>
                  </a:cubicBezTo>
                  <a:cubicBezTo>
                    <a:pt x="5483108" y="2501135"/>
                    <a:pt x="5491241" y="2482168"/>
                    <a:pt x="5506603" y="2463200"/>
                  </a:cubicBezTo>
                  <a:close/>
                  <a:moveTo>
                    <a:pt x="3875112" y="1914003"/>
                  </a:moveTo>
                  <a:cubicBezTo>
                    <a:pt x="3869692" y="1915809"/>
                    <a:pt x="3865175" y="1918519"/>
                    <a:pt x="3859755" y="1920326"/>
                  </a:cubicBezTo>
                  <a:lnTo>
                    <a:pt x="3859755" y="1932972"/>
                  </a:lnTo>
                  <a:cubicBezTo>
                    <a:pt x="3864272" y="1926649"/>
                    <a:pt x="3869692" y="1919422"/>
                    <a:pt x="3875112" y="1914003"/>
                  </a:cubicBezTo>
                  <a:close/>
                  <a:moveTo>
                    <a:pt x="3859755" y="1416297"/>
                  </a:moveTo>
                  <a:lnTo>
                    <a:pt x="3859755" y="1422620"/>
                  </a:lnTo>
                  <a:cubicBezTo>
                    <a:pt x="3860658" y="1425330"/>
                    <a:pt x="3862465" y="1427137"/>
                    <a:pt x="3864272" y="1430750"/>
                  </a:cubicBezTo>
                  <a:lnTo>
                    <a:pt x="3872402" y="1441589"/>
                  </a:lnTo>
                  <a:close/>
                  <a:moveTo>
                    <a:pt x="3363807" y="863492"/>
                  </a:moveTo>
                  <a:cubicBezTo>
                    <a:pt x="3342126" y="892397"/>
                    <a:pt x="3323155" y="911366"/>
                    <a:pt x="3311412" y="933947"/>
                  </a:cubicBezTo>
                  <a:cubicBezTo>
                    <a:pt x="3295151" y="969175"/>
                    <a:pt x="3257210" y="1007113"/>
                    <a:pt x="3316832" y="1048664"/>
                  </a:cubicBezTo>
                  <a:cubicBezTo>
                    <a:pt x="3282504" y="1053180"/>
                    <a:pt x="3252693" y="1053180"/>
                    <a:pt x="3222882" y="1054083"/>
                  </a:cubicBezTo>
                  <a:cubicBezTo>
                    <a:pt x="3214751" y="1054083"/>
                    <a:pt x="3206621" y="1057696"/>
                    <a:pt x="3199394" y="1060406"/>
                  </a:cubicBezTo>
                  <a:cubicBezTo>
                    <a:pt x="3187650" y="1066729"/>
                    <a:pt x="3175907" y="1073955"/>
                    <a:pt x="3157839" y="1084795"/>
                  </a:cubicBezTo>
                  <a:cubicBezTo>
                    <a:pt x="3168680" y="1099247"/>
                    <a:pt x="3183133" y="1117313"/>
                    <a:pt x="3198491" y="1138088"/>
                  </a:cubicBezTo>
                  <a:cubicBezTo>
                    <a:pt x="3135255" y="1143508"/>
                    <a:pt x="3086473" y="1110086"/>
                    <a:pt x="3072923" y="1057696"/>
                  </a:cubicBezTo>
                  <a:cubicBezTo>
                    <a:pt x="3068406" y="1038728"/>
                    <a:pt x="3053952" y="1017952"/>
                    <a:pt x="3037691" y="1005306"/>
                  </a:cubicBezTo>
                  <a:cubicBezTo>
                    <a:pt x="3001557" y="974595"/>
                    <a:pt x="2962712" y="948400"/>
                    <a:pt x="2923867" y="922205"/>
                  </a:cubicBezTo>
                  <a:cubicBezTo>
                    <a:pt x="2915737" y="916785"/>
                    <a:pt x="2905800" y="913172"/>
                    <a:pt x="2897670" y="909559"/>
                  </a:cubicBezTo>
                  <a:cubicBezTo>
                    <a:pt x="2898573" y="923108"/>
                    <a:pt x="2894056" y="941174"/>
                    <a:pt x="2900380" y="950206"/>
                  </a:cubicBezTo>
                  <a:cubicBezTo>
                    <a:pt x="2932901" y="991757"/>
                    <a:pt x="2969939" y="1028792"/>
                    <a:pt x="3018721" y="1050470"/>
                  </a:cubicBezTo>
                  <a:cubicBezTo>
                    <a:pt x="3030465" y="1056793"/>
                    <a:pt x="3040402" y="1069439"/>
                    <a:pt x="3049435" y="1079375"/>
                  </a:cubicBezTo>
                  <a:cubicBezTo>
                    <a:pt x="3048532" y="1081182"/>
                    <a:pt x="3045822" y="1082988"/>
                    <a:pt x="3044015" y="1084795"/>
                  </a:cubicBezTo>
                  <a:cubicBezTo>
                    <a:pt x="3033175" y="1077568"/>
                    <a:pt x="3021431" y="1072149"/>
                    <a:pt x="3010590" y="1064923"/>
                  </a:cubicBezTo>
                  <a:cubicBezTo>
                    <a:pt x="3030465" y="1120926"/>
                    <a:pt x="2977166" y="1144411"/>
                    <a:pt x="2961809" y="1188671"/>
                  </a:cubicBezTo>
                  <a:cubicBezTo>
                    <a:pt x="2938321" y="1176026"/>
                    <a:pt x="2917544" y="1164283"/>
                    <a:pt x="2891346" y="1148927"/>
                  </a:cubicBezTo>
                  <a:cubicBezTo>
                    <a:pt x="2901283" y="1144411"/>
                    <a:pt x="2904897" y="1140798"/>
                    <a:pt x="2906703" y="1141701"/>
                  </a:cubicBezTo>
                  <a:cubicBezTo>
                    <a:pt x="2938321" y="1146217"/>
                    <a:pt x="2980779" y="1150734"/>
                    <a:pt x="2986200" y="1115506"/>
                  </a:cubicBezTo>
                  <a:cubicBezTo>
                    <a:pt x="2988910" y="1095634"/>
                    <a:pt x="2951872" y="1061309"/>
                    <a:pt x="2925674" y="1048664"/>
                  </a:cubicBezTo>
                  <a:cubicBezTo>
                    <a:pt x="2886829" y="1029695"/>
                    <a:pt x="2861535" y="1001693"/>
                    <a:pt x="2838951" y="967369"/>
                  </a:cubicBezTo>
                  <a:cubicBezTo>
                    <a:pt x="2831724" y="955626"/>
                    <a:pt x="2801913" y="950206"/>
                    <a:pt x="2788362" y="955626"/>
                  </a:cubicBezTo>
                  <a:cubicBezTo>
                    <a:pt x="2759455" y="966465"/>
                    <a:pt x="2735967" y="989951"/>
                    <a:pt x="2698929" y="972788"/>
                  </a:cubicBezTo>
                  <a:cubicBezTo>
                    <a:pt x="2680862" y="964659"/>
                    <a:pt x="2651954" y="969175"/>
                    <a:pt x="2657374" y="1007113"/>
                  </a:cubicBezTo>
                  <a:cubicBezTo>
                    <a:pt x="2657374" y="1016146"/>
                    <a:pt x="2639307" y="1031501"/>
                    <a:pt x="2626660" y="1037824"/>
                  </a:cubicBezTo>
                  <a:cubicBezTo>
                    <a:pt x="2594138" y="1053180"/>
                    <a:pt x="2571554" y="1069439"/>
                    <a:pt x="2572458" y="1110990"/>
                  </a:cubicBezTo>
                  <a:cubicBezTo>
                    <a:pt x="2572458" y="1128152"/>
                    <a:pt x="2554390" y="1151637"/>
                    <a:pt x="2539033" y="1160670"/>
                  </a:cubicBezTo>
                  <a:cubicBezTo>
                    <a:pt x="2514642" y="1174219"/>
                    <a:pt x="2483928" y="1176026"/>
                    <a:pt x="2457730" y="1186865"/>
                  </a:cubicBezTo>
                  <a:cubicBezTo>
                    <a:pt x="2445083" y="1191381"/>
                    <a:pt x="2436953" y="1204027"/>
                    <a:pt x="2427016" y="1213060"/>
                  </a:cubicBezTo>
                  <a:cubicBezTo>
                    <a:pt x="2439663" y="1221189"/>
                    <a:pt x="2452310" y="1235642"/>
                    <a:pt x="2463150" y="1233835"/>
                  </a:cubicBezTo>
                  <a:cubicBezTo>
                    <a:pt x="2501995" y="1227512"/>
                    <a:pt x="2541743" y="1222093"/>
                    <a:pt x="2577878" y="1205834"/>
                  </a:cubicBezTo>
                  <a:cubicBezTo>
                    <a:pt x="2610399" y="1191381"/>
                    <a:pt x="2638403" y="1170606"/>
                    <a:pt x="2677248" y="1187768"/>
                  </a:cubicBezTo>
                  <a:cubicBezTo>
                    <a:pt x="2688089" y="1192285"/>
                    <a:pt x="2703446" y="1183252"/>
                    <a:pt x="2716996" y="1180542"/>
                  </a:cubicBezTo>
                  <a:cubicBezTo>
                    <a:pt x="2754938" y="1174219"/>
                    <a:pt x="2792879" y="1167896"/>
                    <a:pt x="2831724" y="1164283"/>
                  </a:cubicBezTo>
                  <a:cubicBezTo>
                    <a:pt x="2838047" y="1163380"/>
                    <a:pt x="2851598" y="1177832"/>
                    <a:pt x="2851598" y="1184155"/>
                  </a:cubicBezTo>
                  <a:cubicBezTo>
                    <a:pt x="2848888" y="1212157"/>
                    <a:pt x="2870569" y="1243771"/>
                    <a:pt x="2838047" y="1267257"/>
                  </a:cubicBezTo>
                  <a:cubicBezTo>
                    <a:pt x="2835337" y="1269063"/>
                    <a:pt x="2838951" y="1278096"/>
                    <a:pt x="2840758" y="1292548"/>
                  </a:cubicBezTo>
                  <a:cubicBezTo>
                    <a:pt x="2852501" y="1278999"/>
                    <a:pt x="2859728" y="1270870"/>
                    <a:pt x="2866052" y="1262740"/>
                  </a:cubicBezTo>
                  <a:cubicBezTo>
                    <a:pt x="2866052" y="1266353"/>
                    <a:pt x="2865148" y="1270870"/>
                    <a:pt x="2864245" y="1274483"/>
                  </a:cubicBezTo>
                  <a:cubicBezTo>
                    <a:pt x="2893153" y="1288032"/>
                    <a:pt x="2923867" y="1298871"/>
                    <a:pt x="2950065" y="1316033"/>
                  </a:cubicBezTo>
                  <a:cubicBezTo>
                    <a:pt x="2982586" y="1337712"/>
                    <a:pt x="3012397" y="1362101"/>
                    <a:pt x="3052145" y="1372037"/>
                  </a:cubicBezTo>
                  <a:cubicBezTo>
                    <a:pt x="3064792" y="1374746"/>
                    <a:pt x="3075633" y="1385586"/>
                    <a:pt x="3088280" y="1391909"/>
                  </a:cubicBezTo>
                  <a:cubicBezTo>
                    <a:pt x="3093700" y="1379263"/>
                    <a:pt x="3102734" y="1365714"/>
                    <a:pt x="3106347" y="1352165"/>
                  </a:cubicBezTo>
                  <a:cubicBezTo>
                    <a:pt x="3113574" y="1310614"/>
                    <a:pt x="3146095" y="1297968"/>
                    <a:pt x="3184940" y="1314227"/>
                  </a:cubicBezTo>
                  <a:cubicBezTo>
                    <a:pt x="3220171" y="1328679"/>
                    <a:pt x="3249079" y="1354874"/>
                    <a:pt x="3293344" y="1355778"/>
                  </a:cubicBezTo>
                  <a:cubicBezTo>
                    <a:pt x="3323155" y="1356681"/>
                    <a:pt x="3352063" y="1367520"/>
                    <a:pt x="3382777" y="1353971"/>
                  </a:cubicBezTo>
                  <a:cubicBezTo>
                    <a:pt x="3392715" y="1349455"/>
                    <a:pt x="3408072" y="1359391"/>
                    <a:pt x="3418912" y="1358488"/>
                  </a:cubicBezTo>
                  <a:cubicBezTo>
                    <a:pt x="3440593" y="1354874"/>
                    <a:pt x="3472211" y="1354874"/>
                    <a:pt x="3479438" y="1342229"/>
                  </a:cubicBezTo>
                  <a:cubicBezTo>
                    <a:pt x="3506539" y="1292548"/>
                    <a:pt x="3520993" y="1238352"/>
                    <a:pt x="3511056" y="1179639"/>
                  </a:cubicBezTo>
                  <a:cubicBezTo>
                    <a:pt x="3498408" y="1181445"/>
                    <a:pt x="3485761" y="1181445"/>
                    <a:pt x="3477631" y="1186865"/>
                  </a:cubicBezTo>
                  <a:cubicBezTo>
                    <a:pt x="3449627" y="1204027"/>
                    <a:pt x="3423429" y="1216673"/>
                    <a:pt x="3397231" y="1185058"/>
                  </a:cubicBezTo>
                  <a:cubicBezTo>
                    <a:pt x="3394521" y="1181445"/>
                    <a:pt x="3380067" y="1183252"/>
                    <a:pt x="3372840" y="1187768"/>
                  </a:cubicBezTo>
                  <a:cubicBezTo>
                    <a:pt x="3341223" y="1203124"/>
                    <a:pt x="3296958" y="1190478"/>
                    <a:pt x="3282504" y="1158863"/>
                  </a:cubicBezTo>
                  <a:cubicBezTo>
                    <a:pt x="3272567" y="1133572"/>
                    <a:pt x="3263533" y="1108280"/>
                    <a:pt x="3251789" y="1077568"/>
                  </a:cubicBezTo>
                  <a:cubicBezTo>
                    <a:pt x="3278890" y="1064923"/>
                    <a:pt x="3324059" y="1077568"/>
                    <a:pt x="3344836" y="1039631"/>
                  </a:cubicBezTo>
                  <a:cubicBezTo>
                    <a:pt x="3346643" y="1038728"/>
                    <a:pt x="3353870" y="1041437"/>
                    <a:pt x="3357483" y="1040534"/>
                  </a:cubicBezTo>
                  <a:cubicBezTo>
                    <a:pt x="3369227" y="1038728"/>
                    <a:pt x="3381874" y="1039631"/>
                    <a:pt x="3391811" y="1034211"/>
                  </a:cubicBezTo>
                  <a:cubicBezTo>
                    <a:pt x="3427946" y="1012533"/>
                    <a:pt x="3461370" y="1016146"/>
                    <a:pt x="3500215" y="1030598"/>
                  </a:cubicBezTo>
                  <a:cubicBezTo>
                    <a:pt x="3533640" y="1044147"/>
                    <a:pt x="3571581" y="1046857"/>
                    <a:pt x="3606812" y="1049567"/>
                  </a:cubicBezTo>
                  <a:cubicBezTo>
                    <a:pt x="3607716" y="1049567"/>
                    <a:pt x="3609522" y="1048664"/>
                    <a:pt x="3611329" y="1047760"/>
                  </a:cubicBezTo>
                  <a:cubicBezTo>
                    <a:pt x="3622170" y="1044147"/>
                    <a:pt x="3635720" y="1029695"/>
                    <a:pt x="3636623" y="1020662"/>
                  </a:cubicBezTo>
                  <a:cubicBezTo>
                    <a:pt x="3636623" y="1010726"/>
                    <a:pt x="3622170" y="997177"/>
                    <a:pt x="3611329" y="987241"/>
                  </a:cubicBezTo>
                  <a:cubicBezTo>
                    <a:pt x="3605006" y="980015"/>
                    <a:pt x="3595069" y="974595"/>
                    <a:pt x="3585132" y="970079"/>
                  </a:cubicBezTo>
                  <a:cubicBezTo>
                    <a:pt x="3542673" y="950206"/>
                    <a:pt x="3508345" y="900526"/>
                    <a:pt x="3450530" y="935754"/>
                  </a:cubicBezTo>
                  <a:cubicBezTo>
                    <a:pt x="3443303" y="940270"/>
                    <a:pt x="3422526" y="931238"/>
                    <a:pt x="3413492" y="922205"/>
                  </a:cubicBezTo>
                  <a:cubicBezTo>
                    <a:pt x="3397231" y="906849"/>
                    <a:pt x="3383681" y="886977"/>
                    <a:pt x="3363807" y="863492"/>
                  </a:cubicBezTo>
                  <a:close/>
                  <a:moveTo>
                    <a:pt x="1524772" y="491897"/>
                  </a:moveTo>
                  <a:cubicBezTo>
                    <a:pt x="1522964" y="491897"/>
                    <a:pt x="1521157" y="492801"/>
                    <a:pt x="1518446" y="493704"/>
                  </a:cubicBezTo>
                  <a:lnTo>
                    <a:pt x="1523868" y="493704"/>
                  </a:lnTo>
                  <a:cubicBezTo>
                    <a:pt x="1524772" y="493704"/>
                    <a:pt x="1524772" y="492801"/>
                    <a:pt x="1525676" y="491897"/>
                  </a:cubicBezTo>
                  <a:close/>
                  <a:moveTo>
                    <a:pt x="1604301" y="266921"/>
                  </a:moveTo>
                  <a:cubicBezTo>
                    <a:pt x="1576285" y="279570"/>
                    <a:pt x="1545558" y="288605"/>
                    <a:pt x="1528387" y="310290"/>
                  </a:cubicBezTo>
                  <a:cubicBezTo>
                    <a:pt x="1520253" y="318421"/>
                    <a:pt x="1515734" y="330167"/>
                    <a:pt x="1513927" y="344623"/>
                  </a:cubicBezTo>
                  <a:lnTo>
                    <a:pt x="1513927" y="345527"/>
                  </a:lnTo>
                  <a:lnTo>
                    <a:pt x="1513927" y="366308"/>
                  </a:lnTo>
                  <a:lnTo>
                    <a:pt x="1520253" y="342816"/>
                  </a:lnTo>
                  <a:lnTo>
                    <a:pt x="1513927" y="344623"/>
                  </a:lnTo>
                  <a:cubicBezTo>
                    <a:pt x="1517542" y="339202"/>
                    <a:pt x="1520253" y="334685"/>
                    <a:pt x="1522964" y="331071"/>
                  </a:cubicBezTo>
                  <a:lnTo>
                    <a:pt x="1528387" y="310290"/>
                  </a:lnTo>
                  <a:lnTo>
                    <a:pt x="1550980" y="297640"/>
                  </a:lnTo>
                  <a:lnTo>
                    <a:pt x="1556403" y="292219"/>
                  </a:lnTo>
                  <a:cubicBezTo>
                    <a:pt x="1560921" y="289509"/>
                    <a:pt x="1566344" y="286798"/>
                    <a:pt x="1571766" y="284991"/>
                  </a:cubicBezTo>
                  <a:close/>
                  <a:moveTo>
                    <a:pt x="1634124" y="249754"/>
                  </a:moveTo>
                  <a:lnTo>
                    <a:pt x="1704616" y="256079"/>
                  </a:lnTo>
                  <a:lnTo>
                    <a:pt x="1753418" y="264210"/>
                  </a:lnTo>
                  <a:cubicBezTo>
                    <a:pt x="1754322" y="264210"/>
                    <a:pt x="1756129" y="263307"/>
                    <a:pt x="1757936" y="262403"/>
                  </a:cubicBezTo>
                  <a:cubicBezTo>
                    <a:pt x="1776915" y="256982"/>
                    <a:pt x="1785952" y="259693"/>
                    <a:pt x="1787760" y="270535"/>
                  </a:cubicBezTo>
                  <a:lnTo>
                    <a:pt x="1800412" y="273245"/>
                  </a:lnTo>
                  <a:cubicBezTo>
                    <a:pt x="1823006" y="251561"/>
                    <a:pt x="1848310" y="260596"/>
                    <a:pt x="1868193" y="284088"/>
                  </a:cubicBezTo>
                  <a:lnTo>
                    <a:pt x="1926936" y="317518"/>
                  </a:lnTo>
                  <a:lnTo>
                    <a:pt x="1928743" y="317518"/>
                  </a:lnTo>
                  <a:cubicBezTo>
                    <a:pt x="1941395" y="312097"/>
                    <a:pt x="1965796" y="337395"/>
                    <a:pt x="1985679" y="350045"/>
                  </a:cubicBezTo>
                  <a:lnTo>
                    <a:pt x="2059785" y="443107"/>
                  </a:lnTo>
                  <a:cubicBezTo>
                    <a:pt x="2035384" y="455756"/>
                    <a:pt x="2010983" y="463888"/>
                    <a:pt x="1991101" y="477441"/>
                  </a:cubicBezTo>
                  <a:cubicBezTo>
                    <a:pt x="1947722" y="508160"/>
                    <a:pt x="1962181" y="435879"/>
                    <a:pt x="1926032" y="450335"/>
                  </a:cubicBezTo>
                  <a:cubicBezTo>
                    <a:pt x="1915187" y="462984"/>
                    <a:pt x="1910668" y="476537"/>
                    <a:pt x="1926936" y="500932"/>
                  </a:cubicBezTo>
                  <a:cubicBezTo>
                    <a:pt x="1935069" y="512678"/>
                    <a:pt x="1922417" y="539784"/>
                    <a:pt x="1918802" y="559661"/>
                  </a:cubicBezTo>
                  <a:cubicBezTo>
                    <a:pt x="1894401" y="547915"/>
                    <a:pt x="1874519" y="537977"/>
                    <a:pt x="1856444" y="528941"/>
                  </a:cubicBezTo>
                  <a:cubicBezTo>
                    <a:pt x="1854636" y="530748"/>
                    <a:pt x="1853733" y="532555"/>
                    <a:pt x="1852829" y="534362"/>
                  </a:cubicBezTo>
                  <a:lnTo>
                    <a:pt x="1884460" y="566889"/>
                  </a:lnTo>
                  <a:cubicBezTo>
                    <a:pt x="1881749" y="571407"/>
                    <a:pt x="1879941" y="575021"/>
                    <a:pt x="1877230" y="579538"/>
                  </a:cubicBezTo>
                  <a:cubicBezTo>
                    <a:pt x="1848310" y="571407"/>
                    <a:pt x="1819391" y="563275"/>
                    <a:pt x="1785049" y="553336"/>
                  </a:cubicBezTo>
                  <a:cubicBezTo>
                    <a:pt x="1779626" y="519003"/>
                    <a:pt x="1765166" y="491897"/>
                    <a:pt x="1715461" y="509967"/>
                  </a:cubicBezTo>
                  <a:cubicBezTo>
                    <a:pt x="1701001" y="515389"/>
                    <a:pt x="1683830" y="508160"/>
                    <a:pt x="1667563" y="506353"/>
                  </a:cubicBezTo>
                  <a:cubicBezTo>
                    <a:pt x="1667563" y="500029"/>
                    <a:pt x="1667563" y="492801"/>
                    <a:pt x="1668466" y="486476"/>
                  </a:cubicBezTo>
                  <a:cubicBezTo>
                    <a:pt x="1689252" y="486476"/>
                    <a:pt x="1710038" y="490090"/>
                    <a:pt x="1729921" y="485572"/>
                  </a:cubicBezTo>
                  <a:cubicBezTo>
                    <a:pt x="1729921" y="485572"/>
                    <a:pt x="1879037" y="384378"/>
                    <a:pt x="1729017" y="350045"/>
                  </a:cubicBezTo>
                  <a:cubicBezTo>
                    <a:pt x="1712750" y="350948"/>
                    <a:pt x="1696482" y="352755"/>
                    <a:pt x="1681119" y="354562"/>
                  </a:cubicBezTo>
                  <a:cubicBezTo>
                    <a:pt x="1684734" y="369922"/>
                    <a:pt x="1688349" y="385282"/>
                    <a:pt x="1694675" y="410580"/>
                  </a:cubicBezTo>
                  <a:cubicBezTo>
                    <a:pt x="1671178" y="455756"/>
                    <a:pt x="1609723" y="434072"/>
                    <a:pt x="1558210" y="452142"/>
                  </a:cubicBezTo>
                  <a:cubicBezTo>
                    <a:pt x="1584419" y="472020"/>
                    <a:pt x="1604301" y="487379"/>
                    <a:pt x="1623279" y="502739"/>
                  </a:cubicBezTo>
                  <a:cubicBezTo>
                    <a:pt x="1589841" y="556047"/>
                    <a:pt x="1542847" y="519906"/>
                    <a:pt x="1500371" y="526231"/>
                  </a:cubicBezTo>
                  <a:cubicBezTo>
                    <a:pt x="1503986" y="520810"/>
                    <a:pt x="1507601" y="515389"/>
                    <a:pt x="1512120" y="510871"/>
                  </a:cubicBezTo>
                  <a:cubicBezTo>
                    <a:pt x="1510312" y="509967"/>
                    <a:pt x="1508505" y="509967"/>
                    <a:pt x="1506697" y="509967"/>
                  </a:cubicBezTo>
                  <a:cubicBezTo>
                    <a:pt x="1492237" y="508160"/>
                    <a:pt x="1476874" y="506353"/>
                    <a:pt x="1461510" y="505450"/>
                  </a:cubicBezTo>
                  <a:cubicBezTo>
                    <a:pt x="1437109" y="511775"/>
                    <a:pt x="1413612" y="518099"/>
                    <a:pt x="1391019" y="528941"/>
                  </a:cubicBezTo>
                  <a:cubicBezTo>
                    <a:pt x="1333179" y="556047"/>
                    <a:pt x="1279859" y="593091"/>
                    <a:pt x="1225634" y="627425"/>
                  </a:cubicBezTo>
                  <a:cubicBezTo>
                    <a:pt x="1194003" y="648206"/>
                    <a:pt x="1208463" y="679829"/>
                    <a:pt x="1217501" y="705128"/>
                  </a:cubicBezTo>
                  <a:cubicBezTo>
                    <a:pt x="1220212" y="715970"/>
                    <a:pt x="1244613" y="720488"/>
                    <a:pt x="1259073" y="727716"/>
                  </a:cubicBezTo>
                  <a:cubicBezTo>
                    <a:pt x="1287992" y="742172"/>
                    <a:pt x="1316008" y="757532"/>
                    <a:pt x="1345832" y="768374"/>
                  </a:cubicBezTo>
                  <a:cubicBezTo>
                    <a:pt x="1366618" y="776506"/>
                    <a:pt x="1389211" y="776506"/>
                    <a:pt x="1412708" y="781023"/>
                  </a:cubicBezTo>
                  <a:cubicBezTo>
                    <a:pt x="1400056" y="809032"/>
                    <a:pt x="1388307" y="836138"/>
                    <a:pt x="1374751" y="866858"/>
                  </a:cubicBezTo>
                  <a:cubicBezTo>
                    <a:pt x="1381077" y="878603"/>
                    <a:pt x="1391922" y="893963"/>
                    <a:pt x="1400056" y="907516"/>
                  </a:cubicBezTo>
                  <a:cubicBezTo>
                    <a:pt x="1415419" y="894867"/>
                    <a:pt x="1438917" y="885832"/>
                    <a:pt x="1442532" y="871375"/>
                  </a:cubicBezTo>
                  <a:cubicBezTo>
                    <a:pt x="1457895" y="810839"/>
                    <a:pt x="1494948" y="779216"/>
                    <a:pt x="1550980" y="757532"/>
                  </a:cubicBezTo>
                  <a:cubicBezTo>
                    <a:pt x="1591649" y="741268"/>
                    <a:pt x="1595263" y="715066"/>
                    <a:pt x="1579900" y="679829"/>
                  </a:cubicBezTo>
                  <a:cubicBezTo>
                    <a:pt x="1604301" y="646399"/>
                    <a:pt x="1625087" y="612065"/>
                    <a:pt x="1650392" y="583153"/>
                  </a:cubicBezTo>
                  <a:cubicBezTo>
                    <a:pt x="1661236" y="572310"/>
                    <a:pt x="1682022" y="569600"/>
                    <a:pt x="1699193" y="565986"/>
                  </a:cubicBezTo>
                  <a:cubicBezTo>
                    <a:pt x="1710038" y="563275"/>
                    <a:pt x="1724498" y="569600"/>
                    <a:pt x="1734439" y="565986"/>
                  </a:cubicBezTo>
                  <a:cubicBezTo>
                    <a:pt x="1761551" y="556047"/>
                    <a:pt x="1778722" y="559661"/>
                    <a:pt x="1788664" y="590381"/>
                  </a:cubicBezTo>
                  <a:cubicBezTo>
                    <a:pt x="1792279" y="599416"/>
                    <a:pt x="1814872" y="602126"/>
                    <a:pt x="1831139" y="609355"/>
                  </a:cubicBezTo>
                  <a:cubicBezTo>
                    <a:pt x="1824813" y="620197"/>
                    <a:pt x="1812161" y="632846"/>
                    <a:pt x="1809450" y="648206"/>
                  </a:cubicBezTo>
                  <a:cubicBezTo>
                    <a:pt x="1807642" y="659952"/>
                    <a:pt x="1819391" y="674408"/>
                    <a:pt x="1826621" y="692478"/>
                  </a:cubicBezTo>
                  <a:cubicBezTo>
                    <a:pt x="1866385" y="667180"/>
                    <a:pt x="1900727" y="646399"/>
                    <a:pt x="1938684" y="622004"/>
                  </a:cubicBezTo>
                  <a:cubicBezTo>
                    <a:pt x="1934165" y="665373"/>
                    <a:pt x="1982064" y="698803"/>
                    <a:pt x="1950433" y="743075"/>
                  </a:cubicBezTo>
                  <a:cubicBezTo>
                    <a:pt x="1946818" y="748497"/>
                    <a:pt x="1953144" y="766567"/>
                    <a:pt x="1961278" y="771085"/>
                  </a:cubicBezTo>
                  <a:cubicBezTo>
                    <a:pt x="1989294" y="790962"/>
                    <a:pt x="2020021" y="809032"/>
                    <a:pt x="2047133" y="825296"/>
                  </a:cubicBezTo>
                  <a:cubicBezTo>
                    <a:pt x="2040807" y="868665"/>
                    <a:pt x="2012791" y="880410"/>
                    <a:pt x="1985679" y="893060"/>
                  </a:cubicBezTo>
                  <a:cubicBezTo>
                    <a:pt x="1971219" y="898481"/>
                    <a:pt x="1959470" y="912034"/>
                    <a:pt x="1946818" y="921972"/>
                  </a:cubicBezTo>
                  <a:cubicBezTo>
                    <a:pt x="1957663" y="929200"/>
                    <a:pt x="1976641" y="934622"/>
                    <a:pt x="1978449" y="944560"/>
                  </a:cubicBezTo>
                  <a:cubicBezTo>
                    <a:pt x="1985679" y="971666"/>
                    <a:pt x="1987486" y="1001482"/>
                    <a:pt x="1991101" y="1030395"/>
                  </a:cubicBezTo>
                  <a:cubicBezTo>
                    <a:pt x="1991101" y="1032202"/>
                    <a:pt x="1973930" y="1038526"/>
                    <a:pt x="1969411" y="1036719"/>
                  </a:cubicBezTo>
                  <a:cubicBezTo>
                    <a:pt x="1963989" y="1033105"/>
                    <a:pt x="1963085" y="1022263"/>
                    <a:pt x="1958566" y="1013228"/>
                  </a:cubicBezTo>
                  <a:cubicBezTo>
                    <a:pt x="1925128" y="1008710"/>
                    <a:pt x="1888075" y="1004193"/>
                    <a:pt x="1839273" y="997868"/>
                  </a:cubicBezTo>
                  <a:cubicBezTo>
                    <a:pt x="1860963" y="970762"/>
                    <a:pt x="1877230" y="951788"/>
                    <a:pt x="1892594" y="931911"/>
                  </a:cubicBezTo>
                  <a:cubicBezTo>
                    <a:pt x="1846503" y="916551"/>
                    <a:pt x="1824813" y="922876"/>
                    <a:pt x="1787760" y="955403"/>
                  </a:cubicBezTo>
                  <a:cubicBezTo>
                    <a:pt x="1783241" y="960824"/>
                    <a:pt x="1763359" y="957210"/>
                    <a:pt x="1756129" y="950885"/>
                  </a:cubicBezTo>
                  <a:cubicBezTo>
                    <a:pt x="1738958" y="934622"/>
                    <a:pt x="1724498" y="935525"/>
                    <a:pt x="1704616" y="947271"/>
                  </a:cubicBezTo>
                  <a:cubicBezTo>
                    <a:pt x="1671178" y="966245"/>
                    <a:pt x="1635028" y="982508"/>
                    <a:pt x="1604301" y="1007807"/>
                  </a:cubicBezTo>
                  <a:cubicBezTo>
                    <a:pt x="1631413" y="996061"/>
                    <a:pt x="1657621" y="984315"/>
                    <a:pt x="1686541" y="973473"/>
                  </a:cubicBezTo>
                  <a:cubicBezTo>
                    <a:pt x="1695579" y="969859"/>
                    <a:pt x="1707327" y="966245"/>
                    <a:pt x="1718172" y="967148"/>
                  </a:cubicBezTo>
                  <a:cubicBezTo>
                    <a:pt x="1730824" y="969859"/>
                    <a:pt x="1743477" y="975280"/>
                    <a:pt x="1757033" y="980701"/>
                  </a:cubicBezTo>
                  <a:cubicBezTo>
                    <a:pt x="1747995" y="989736"/>
                    <a:pt x="1738054" y="998771"/>
                    <a:pt x="1731728" y="1005096"/>
                  </a:cubicBezTo>
                  <a:cubicBezTo>
                    <a:pt x="1733536" y="1016842"/>
                    <a:pt x="1734439" y="1029491"/>
                    <a:pt x="1734439" y="1029491"/>
                  </a:cubicBezTo>
                  <a:cubicBezTo>
                    <a:pt x="1754322" y="1043947"/>
                    <a:pt x="1768781" y="1052983"/>
                    <a:pt x="1782337" y="1062921"/>
                  </a:cubicBezTo>
                  <a:cubicBezTo>
                    <a:pt x="1781434" y="1068342"/>
                    <a:pt x="1780530" y="1072860"/>
                    <a:pt x="1779626" y="1078281"/>
                  </a:cubicBezTo>
                  <a:cubicBezTo>
                    <a:pt x="1798605" y="1066535"/>
                    <a:pt x="1817583" y="1055693"/>
                    <a:pt x="1841984" y="1039430"/>
                  </a:cubicBezTo>
                  <a:cubicBezTo>
                    <a:pt x="1838369" y="1053886"/>
                    <a:pt x="1839273" y="1070150"/>
                    <a:pt x="1833851" y="1071957"/>
                  </a:cubicBezTo>
                  <a:cubicBezTo>
                    <a:pt x="1780530" y="1095448"/>
                    <a:pt x="1727209" y="1116229"/>
                    <a:pt x="1673889" y="1137010"/>
                  </a:cubicBezTo>
                  <a:lnTo>
                    <a:pt x="1665755" y="1127071"/>
                  </a:lnTo>
                  <a:cubicBezTo>
                    <a:pt x="1686541" y="1110808"/>
                    <a:pt x="1706423" y="1094545"/>
                    <a:pt x="1734439" y="1071957"/>
                  </a:cubicBezTo>
                  <a:cubicBezTo>
                    <a:pt x="1709135" y="1073764"/>
                    <a:pt x="1690156" y="1071957"/>
                    <a:pt x="1676600" y="1077378"/>
                  </a:cubicBezTo>
                  <a:cubicBezTo>
                    <a:pt x="1630509" y="1098159"/>
                    <a:pt x="1584419" y="1119843"/>
                    <a:pt x="1541943" y="1145142"/>
                  </a:cubicBezTo>
                  <a:cubicBezTo>
                    <a:pt x="1530194" y="1153273"/>
                    <a:pt x="1526579" y="1176765"/>
                    <a:pt x="1517542" y="1201160"/>
                  </a:cubicBezTo>
                  <a:cubicBezTo>
                    <a:pt x="1503082" y="1202967"/>
                    <a:pt x="1477777" y="1212906"/>
                    <a:pt x="1450665" y="1213809"/>
                  </a:cubicBezTo>
                  <a:cubicBezTo>
                    <a:pt x="1414516" y="1215616"/>
                    <a:pt x="1400960" y="1241818"/>
                    <a:pt x="1381981" y="1265310"/>
                  </a:cubicBezTo>
                  <a:cubicBezTo>
                    <a:pt x="1377462" y="1271634"/>
                    <a:pt x="1367521" y="1273441"/>
                    <a:pt x="1353965" y="1280670"/>
                  </a:cubicBezTo>
                  <a:cubicBezTo>
                    <a:pt x="1351254" y="1289705"/>
                    <a:pt x="1344024" y="1308679"/>
                    <a:pt x="1336794" y="1328556"/>
                  </a:cubicBezTo>
                  <a:cubicBezTo>
                    <a:pt x="1334987" y="1327653"/>
                    <a:pt x="1331372" y="1327653"/>
                    <a:pt x="1329564" y="1326749"/>
                  </a:cubicBezTo>
                  <a:lnTo>
                    <a:pt x="1325046" y="1287898"/>
                  </a:lnTo>
                  <a:cubicBezTo>
                    <a:pt x="1323238" y="1287898"/>
                    <a:pt x="1321431" y="1287898"/>
                    <a:pt x="1318719" y="1286994"/>
                  </a:cubicBezTo>
                  <a:cubicBezTo>
                    <a:pt x="1316008" y="1298740"/>
                    <a:pt x="1308778" y="1310486"/>
                    <a:pt x="1310586" y="1321328"/>
                  </a:cubicBezTo>
                  <a:cubicBezTo>
                    <a:pt x="1318719" y="1389092"/>
                    <a:pt x="1270821" y="1412583"/>
                    <a:pt x="1222923" y="1440592"/>
                  </a:cubicBezTo>
                  <a:cubicBezTo>
                    <a:pt x="1184966" y="1462277"/>
                    <a:pt x="1147913" y="1488479"/>
                    <a:pt x="1115378" y="1518295"/>
                  </a:cubicBezTo>
                  <a:cubicBezTo>
                    <a:pt x="1085555" y="1546304"/>
                    <a:pt x="1090977" y="1585156"/>
                    <a:pt x="1100015" y="1622200"/>
                  </a:cubicBezTo>
                  <a:cubicBezTo>
                    <a:pt x="1109052" y="1661955"/>
                    <a:pt x="1105437" y="1698096"/>
                    <a:pt x="1067480" y="1735140"/>
                  </a:cubicBezTo>
                  <a:cubicBezTo>
                    <a:pt x="1057539" y="1698096"/>
                    <a:pt x="1047598" y="1662858"/>
                    <a:pt x="1036753" y="1626717"/>
                  </a:cubicBezTo>
                  <a:cubicBezTo>
                    <a:pt x="1031330" y="1611358"/>
                    <a:pt x="1025908" y="1586059"/>
                    <a:pt x="1015967" y="1583349"/>
                  </a:cubicBezTo>
                  <a:cubicBezTo>
                    <a:pt x="965358" y="1569796"/>
                    <a:pt x="912941" y="1560761"/>
                    <a:pt x="858716" y="1551725"/>
                  </a:cubicBezTo>
                  <a:cubicBezTo>
                    <a:pt x="856909" y="1572506"/>
                    <a:pt x="855101" y="1586059"/>
                    <a:pt x="852390" y="1605033"/>
                  </a:cubicBezTo>
                  <a:cubicBezTo>
                    <a:pt x="841545" y="1603226"/>
                    <a:pt x="828893" y="1605033"/>
                    <a:pt x="818952" y="1599612"/>
                  </a:cubicBezTo>
                  <a:cubicBezTo>
                    <a:pt x="752979" y="1571603"/>
                    <a:pt x="692429" y="1595998"/>
                    <a:pt x="638204" y="1628525"/>
                  </a:cubicBezTo>
                  <a:cubicBezTo>
                    <a:pt x="619226" y="1640270"/>
                    <a:pt x="611092" y="1674604"/>
                    <a:pt x="601151" y="1700806"/>
                  </a:cubicBezTo>
                  <a:cubicBezTo>
                    <a:pt x="590306" y="1731526"/>
                    <a:pt x="574942" y="1764052"/>
                    <a:pt x="573135" y="1795676"/>
                  </a:cubicBezTo>
                  <a:cubicBezTo>
                    <a:pt x="571327" y="1830009"/>
                    <a:pt x="583076" y="1864343"/>
                    <a:pt x="590306" y="1897773"/>
                  </a:cubicBezTo>
                  <a:cubicBezTo>
                    <a:pt x="593017" y="1911326"/>
                    <a:pt x="597536" y="1923975"/>
                    <a:pt x="599343" y="1930300"/>
                  </a:cubicBezTo>
                  <a:cubicBezTo>
                    <a:pt x="615611" y="1935721"/>
                    <a:pt x="629167" y="1939335"/>
                    <a:pt x="642723" y="1944756"/>
                  </a:cubicBezTo>
                  <a:cubicBezTo>
                    <a:pt x="645434" y="1945660"/>
                    <a:pt x="649049" y="1951081"/>
                    <a:pt x="651760" y="1950177"/>
                  </a:cubicBezTo>
                  <a:cubicBezTo>
                    <a:pt x="679776" y="1945660"/>
                    <a:pt x="710503" y="1944756"/>
                    <a:pt x="734904" y="1932107"/>
                  </a:cubicBezTo>
                  <a:cubicBezTo>
                    <a:pt x="750268" y="1923975"/>
                    <a:pt x="755690" y="1895966"/>
                    <a:pt x="766535" y="1877896"/>
                  </a:cubicBezTo>
                  <a:cubicBezTo>
                    <a:pt x="771957" y="1868861"/>
                    <a:pt x="779187" y="1855308"/>
                    <a:pt x="786417" y="1853501"/>
                  </a:cubicBezTo>
                  <a:cubicBezTo>
                    <a:pt x="802685" y="1850790"/>
                    <a:pt x="819856" y="1848080"/>
                    <a:pt x="837027" y="1846273"/>
                  </a:cubicBezTo>
                  <a:cubicBezTo>
                    <a:pt x="837027" y="1846273"/>
                    <a:pt x="900288" y="1827299"/>
                    <a:pt x="903903" y="1838141"/>
                  </a:cubicBezTo>
                  <a:lnTo>
                    <a:pt x="906615" y="1848983"/>
                  </a:lnTo>
                  <a:lnTo>
                    <a:pt x="893058" y="1886028"/>
                  </a:lnTo>
                  <a:lnTo>
                    <a:pt x="872272" y="1914037"/>
                  </a:lnTo>
                  <a:lnTo>
                    <a:pt x="849679" y="1942949"/>
                  </a:lnTo>
                  <a:lnTo>
                    <a:pt x="824374" y="1968248"/>
                  </a:lnTo>
                  <a:lnTo>
                    <a:pt x="824374" y="2001678"/>
                  </a:lnTo>
                  <a:lnTo>
                    <a:pt x="809914" y="2018845"/>
                  </a:lnTo>
                  <a:lnTo>
                    <a:pt x="821663" y="2034205"/>
                  </a:lnTo>
                  <a:cubicBezTo>
                    <a:pt x="839738" y="2037819"/>
                    <a:pt x="857813" y="2041433"/>
                    <a:pt x="872272" y="2034205"/>
                  </a:cubicBezTo>
                  <a:cubicBezTo>
                    <a:pt x="913844" y="2013424"/>
                    <a:pt x="935534" y="2036012"/>
                    <a:pt x="958128" y="2054082"/>
                  </a:cubicBezTo>
                  <a:cubicBezTo>
                    <a:pt x="949994" y="2093837"/>
                    <a:pt x="937342" y="2130881"/>
                    <a:pt x="933727" y="2168829"/>
                  </a:cubicBezTo>
                  <a:cubicBezTo>
                    <a:pt x="928304" y="2230268"/>
                    <a:pt x="980721" y="2267313"/>
                    <a:pt x="1034945" y="2239304"/>
                  </a:cubicBezTo>
                  <a:cubicBezTo>
                    <a:pt x="1061154" y="2225751"/>
                    <a:pt x="1080132" y="2225751"/>
                    <a:pt x="1096400" y="2239304"/>
                  </a:cubicBezTo>
                  <a:cubicBezTo>
                    <a:pt x="1107245" y="2248339"/>
                    <a:pt x="1117186" y="2261892"/>
                    <a:pt x="1126223" y="2280866"/>
                  </a:cubicBezTo>
                  <a:cubicBezTo>
                    <a:pt x="1158758" y="2204066"/>
                    <a:pt x="1220212" y="2172443"/>
                    <a:pt x="1287992" y="2147145"/>
                  </a:cubicBezTo>
                  <a:cubicBezTo>
                    <a:pt x="1287992" y="2147145"/>
                    <a:pt x="1334083" y="2121846"/>
                    <a:pt x="1346735" y="2139013"/>
                  </a:cubicBezTo>
                  <a:cubicBezTo>
                    <a:pt x="1396441" y="2223944"/>
                    <a:pt x="1475970" y="2200452"/>
                    <a:pt x="1541039" y="2197742"/>
                  </a:cubicBezTo>
                  <a:cubicBezTo>
                    <a:pt x="1572670" y="2224847"/>
                    <a:pt x="1599782" y="2249242"/>
                    <a:pt x="1627798" y="2272734"/>
                  </a:cubicBezTo>
                  <a:cubicBezTo>
                    <a:pt x="1641354" y="2284480"/>
                    <a:pt x="1656718" y="2295322"/>
                    <a:pt x="1665755" y="2309778"/>
                  </a:cubicBezTo>
                  <a:cubicBezTo>
                    <a:pt x="1685637" y="2340498"/>
                    <a:pt x="1710038" y="2357665"/>
                    <a:pt x="1746188" y="2354051"/>
                  </a:cubicBezTo>
                  <a:cubicBezTo>
                    <a:pt x="1813065" y="2346822"/>
                    <a:pt x="1862770" y="2372121"/>
                    <a:pt x="1889882" y="2433560"/>
                  </a:cubicBezTo>
                  <a:cubicBezTo>
                    <a:pt x="1901631" y="2461569"/>
                    <a:pt x="1938684" y="2483254"/>
                    <a:pt x="1918802" y="2523912"/>
                  </a:cubicBezTo>
                  <a:cubicBezTo>
                    <a:pt x="1917898" y="2525719"/>
                    <a:pt x="1927839" y="2532947"/>
                    <a:pt x="1931454" y="2539272"/>
                  </a:cubicBezTo>
                  <a:cubicBezTo>
                    <a:pt x="1939588" y="2552825"/>
                    <a:pt x="1947722" y="2568185"/>
                    <a:pt x="1957663" y="2586255"/>
                  </a:cubicBezTo>
                  <a:cubicBezTo>
                    <a:pt x="1972123" y="2578123"/>
                    <a:pt x="1988390" y="2539272"/>
                    <a:pt x="2023636" y="2565474"/>
                  </a:cubicBezTo>
                  <a:cubicBezTo>
                    <a:pt x="2044422" y="2582641"/>
                    <a:pt x="2066111" y="2600711"/>
                    <a:pt x="2090512" y="2620589"/>
                  </a:cubicBezTo>
                  <a:cubicBezTo>
                    <a:pt x="2160100" y="2619685"/>
                    <a:pt x="2237822" y="2617878"/>
                    <a:pt x="2298372" y="2680221"/>
                  </a:cubicBezTo>
                  <a:cubicBezTo>
                    <a:pt x="2301987" y="2682932"/>
                    <a:pt x="2304698" y="2686546"/>
                    <a:pt x="2308313" y="2687449"/>
                  </a:cubicBezTo>
                  <a:cubicBezTo>
                    <a:pt x="2355308" y="2701002"/>
                    <a:pt x="2367056" y="2732625"/>
                    <a:pt x="2366153" y="2778705"/>
                  </a:cubicBezTo>
                  <a:cubicBezTo>
                    <a:pt x="2364345" y="2819363"/>
                    <a:pt x="2355308" y="2853697"/>
                    <a:pt x="2322773" y="2880802"/>
                  </a:cubicBezTo>
                  <a:cubicBezTo>
                    <a:pt x="2310121" y="2892548"/>
                    <a:pt x="2304698" y="2910619"/>
                    <a:pt x="2295661" y="2925978"/>
                  </a:cubicBezTo>
                  <a:cubicBezTo>
                    <a:pt x="2288431" y="2935917"/>
                    <a:pt x="2281201" y="2944952"/>
                    <a:pt x="2274875" y="2954891"/>
                  </a:cubicBezTo>
                  <a:cubicBezTo>
                    <a:pt x="2268549" y="2966637"/>
                    <a:pt x="2255897" y="2979286"/>
                    <a:pt x="2258608" y="2990128"/>
                  </a:cubicBezTo>
                  <a:cubicBezTo>
                    <a:pt x="2272164" y="3081384"/>
                    <a:pt x="2235111" y="3162700"/>
                    <a:pt x="2210710" y="3247631"/>
                  </a:cubicBezTo>
                  <a:cubicBezTo>
                    <a:pt x="2207095" y="3255763"/>
                    <a:pt x="2199865" y="3266605"/>
                    <a:pt x="2192635" y="3268412"/>
                  </a:cubicBezTo>
                  <a:cubicBezTo>
                    <a:pt x="2151063" y="3282868"/>
                    <a:pt x="2108587" y="3293711"/>
                    <a:pt x="2067015" y="3308167"/>
                  </a:cubicBezTo>
                  <a:cubicBezTo>
                    <a:pt x="2029962" y="3320816"/>
                    <a:pt x="2010983" y="3352440"/>
                    <a:pt x="2015502" y="3387677"/>
                  </a:cubicBezTo>
                  <a:cubicBezTo>
                    <a:pt x="2021828" y="3444598"/>
                    <a:pt x="2010983" y="3491582"/>
                    <a:pt x="1966700" y="3524108"/>
                  </a:cubicBezTo>
                  <a:cubicBezTo>
                    <a:pt x="1957663" y="3528626"/>
                    <a:pt x="1944107" y="3532240"/>
                    <a:pt x="1942299" y="3538564"/>
                  </a:cubicBezTo>
                  <a:cubicBezTo>
                    <a:pt x="1934165" y="3561152"/>
                    <a:pt x="1931454" y="3584644"/>
                    <a:pt x="1925128" y="3607232"/>
                  </a:cubicBezTo>
                  <a:cubicBezTo>
                    <a:pt x="1910668" y="3655118"/>
                    <a:pt x="1888979" y="3668671"/>
                    <a:pt x="1839273" y="3657829"/>
                  </a:cubicBezTo>
                  <a:cubicBezTo>
                    <a:pt x="1824813" y="3654215"/>
                    <a:pt x="1810353" y="3649697"/>
                    <a:pt x="1791375" y="3644276"/>
                  </a:cubicBezTo>
                  <a:cubicBezTo>
                    <a:pt x="1806738" y="3662346"/>
                    <a:pt x="1820294" y="3675900"/>
                    <a:pt x="1830236" y="3692163"/>
                  </a:cubicBezTo>
                  <a:cubicBezTo>
                    <a:pt x="1838369" y="3704812"/>
                    <a:pt x="1851925" y="3723786"/>
                    <a:pt x="1847407" y="3733725"/>
                  </a:cubicBezTo>
                  <a:cubicBezTo>
                    <a:pt x="1841080" y="3749988"/>
                    <a:pt x="1823006" y="3766251"/>
                    <a:pt x="1806738" y="3772576"/>
                  </a:cubicBezTo>
                  <a:cubicBezTo>
                    <a:pt x="1802220" y="3774383"/>
                    <a:pt x="1797701" y="3776190"/>
                    <a:pt x="1793182" y="3777094"/>
                  </a:cubicBezTo>
                  <a:lnTo>
                    <a:pt x="1773300" y="3791550"/>
                  </a:lnTo>
                  <a:lnTo>
                    <a:pt x="1746188" y="3791550"/>
                  </a:lnTo>
                  <a:lnTo>
                    <a:pt x="1740765" y="3813234"/>
                  </a:lnTo>
                  <a:lnTo>
                    <a:pt x="1729921" y="3854796"/>
                  </a:lnTo>
                  <a:lnTo>
                    <a:pt x="1706423" y="3865638"/>
                  </a:lnTo>
                  <a:lnTo>
                    <a:pt x="1686541" y="3882805"/>
                  </a:lnTo>
                  <a:lnTo>
                    <a:pt x="1704616" y="3896358"/>
                  </a:lnTo>
                  <a:cubicBezTo>
                    <a:pt x="1708231" y="3897262"/>
                    <a:pt x="1710038" y="3898165"/>
                    <a:pt x="1711846" y="3900876"/>
                  </a:cubicBezTo>
                  <a:lnTo>
                    <a:pt x="1706423" y="3915332"/>
                  </a:lnTo>
                  <a:lnTo>
                    <a:pt x="1706423" y="3916236"/>
                  </a:lnTo>
                  <a:lnTo>
                    <a:pt x="1706423" y="3953280"/>
                  </a:lnTo>
                  <a:lnTo>
                    <a:pt x="1676600" y="3997552"/>
                  </a:lnTo>
                  <a:lnTo>
                    <a:pt x="1676600" y="4019237"/>
                  </a:lnTo>
                  <a:lnTo>
                    <a:pt x="1690156" y="4038211"/>
                  </a:lnTo>
                  <a:cubicBezTo>
                    <a:pt x="1724498" y="4046342"/>
                    <a:pt x="1724498" y="4062606"/>
                    <a:pt x="1701001" y="4093325"/>
                  </a:cubicBezTo>
                  <a:lnTo>
                    <a:pt x="1698290" y="4124948"/>
                  </a:lnTo>
                  <a:lnTo>
                    <a:pt x="1698290" y="4147536"/>
                  </a:lnTo>
                  <a:lnTo>
                    <a:pt x="1717268" y="4189098"/>
                  </a:lnTo>
                  <a:lnTo>
                    <a:pt x="1723594" y="4209880"/>
                  </a:lnTo>
                  <a:lnTo>
                    <a:pt x="1815776" y="4281258"/>
                  </a:lnTo>
                  <a:cubicBezTo>
                    <a:pt x="1785952" y="4307460"/>
                    <a:pt x="1750707" y="4306556"/>
                    <a:pt x="1714557" y="4293003"/>
                  </a:cubicBezTo>
                  <a:cubicBezTo>
                    <a:pt x="1659429" y="4272222"/>
                    <a:pt x="1606108" y="4255055"/>
                    <a:pt x="1560921" y="4208976"/>
                  </a:cubicBezTo>
                  <a:cubicBezTo>
                    <a:pt x="1527483" y="4175546"/>
                    <a:pt x="1518446" y="4128563"/>
                    <a:pt x="1482296" y="4098746"/>
                  </a:cubicBezTo>
                  <a:cubicBezTo>
                    <a:pt x="1476874" y="4094229"/>
                    <a:pt x="1486815" y="4071641"/>
                    <a:pt x="1489526" y="4053570"/>
                  </a:cubicBezTo>
                  <a:cubicBezTo>
                    <a:pt x="1478681" y="4046342"/>
                    <a:pt x="1463318" y="4036404"/>
                    <a:pt x="1448858" y="4026465"/>
                  </a:cubicBezTo>
                  <a:cubicBezTo>
                    <a:pt x="1459703" y="4014719"/>
                    <a:pt x="1467836" y="4000263"/>
                    <a:pt x="1473259" y="3984000"/>
                  </a:cubicBezTo>
                  <a:lnTo>
                    <a:pt x="1477777" y="3963218"/>
                  </a:lnTo>
                  <a:lnTo>
                    <a:pt x="1450665" y="3933402"/>
                  </a:lnTo>
                  <a:lnTo>
                    <a:pt x="1430783" y="3903586"/>
                  </a:lnTo>
                  <a:lnTo>
                    <a:pt x="1405478" y="3875577"/>
                  </a:lnTo>
                  <a:lnTo>
                    <a:pt x="1413612" y="3840340"/>
                  </a:lnTo>
                  <a:cubicBezTo>
                    <a:pt x="1411805" y="3817752"/>
                    <a:pt x="1409093" y="3793357"/>
                    <a:pt x="1400056" y="3774383"/>
                  </a:cubicBezTo>
                  <a:cubicBezTo>
                    <a:pt x="1386500" y="3748181"/>
                    <a:pt x="1389211" y="3727400"/>
                    <a:pt x="1394633" y="3700294"/>
                  </a:cubicBezTo>
                  <a:cubicBezTo>
                    <a:pt x="1401863" y="3660540"/>
                    <a:pt x="1405478" y="3616267"/>
                    <a:pt x="1395537" y="3578319"/>
                  </a:cubicBezTo>
                  <a:cubicBezTo>
                    <a:pt x="1364810" y="3471704"/>
                    <a:pt x="1374751" y="3365089"/>
                    <a:pt x="1371136" y="3257570"/>
                  </a:cubicBezTo>
                  <a:cubicBezTo>
                    <a:pt x="1369329" y="3187999"/>
                    <a:pt x="1368425" y="3112103"/>
                    <a:pt x="1287089" y="3081384"/>
                  </a:cubicBezTo>
                  <a:cubicBezTo>
                    <a:pt x="1188581" y="3042532"/>
                    <a:pt x="1138875" y="2964830"/>
                    <a:pt x="1100918" y="2871767"/>
                  </a:cubicBezTo>
                  <a:cubicBezTo>
                    <a:pt x="1090977" y="2847372"/>
                    <a:pt x="1080132" y="2822977"/>
                    <a:pt x="1064769" y="2801293"/>
                  </a:cubicBezTo>
                  <a:lnTo>
                    <a:pt x="1019582" y="2774187"/>
                  </a:lnTo>
                  <a:lnTo>
                    <a:pt x="994277" y="2747082"/>
                  </a:lnTo>
                  <a:lnTo>
                    <a:pt x="990662" y="2696484"/>
                  </a:lnTo>
                  <a:cubicBezTo>
                    <a:pt x="989758" y="2684739"/>
                    <a:pt x="990662" y="2672089"/>
                    <a:pt x="996085" y="2662151"/>
                  </a:cubicBezTo>
                  <a:lnTo>
                    <a:pt x="997892" y="2637756"/>
                  </a:lnTo>
                  <a:lnTo>
                    <a:pt x="997892" y="2614264"/>
                  </a:lnTo>
                  <a:lnTo>
                    <a:pt x="1002411" y="2585352"/>
                  </a:lnTo>
                  <a:cubicBezTo>
                    <a:pt x="1002411" y="2572702"/>
                    <a:pt x="1005122" y="2558246"/>
                    <a:pt x="1010544" y="2544693"/>
                  </a:cubicBezTo>
                  <a:cubicBezTo>
                    <a:pt x="1015063" y="2534754"/>
                    <a:pt x="1021389" y="2524816"/>
                    <a:pt x="1028619" y="2516684"/>
                  </a:cubicBezTo>
                  <a:cubicBezTo>
                    <a:pt x="1050309" y="2493193"/>
                    <a:pt x="1071095" y="2470605"/>
                    <a:pt x="1091881" y="2448017"/>
                  </a:cubicBezTo>
                  <a:cubicBezTo>
                    <a:pt x="1109956" y="2427236"/>
                    <a:pt x="1107245" y="2331463"/>
                    <a:pt x="1090977" y="2307971"/>
                  </a:cubicBezTo>
                  <a:cubicBezTo>
                    <a:pt x="1086459" y="2301646"/>
                    <a:pt x="1085555" y="2290804"/>
                    <a:pt x="1083747" y="2276348"/>
                  </a:cubicBezTo>
                  <a:cubicBezTo>
                    <a:pt x="1062961" y="2240207"/>
                    <a:pt x="1077421" y="2263699"/>
                    <a:pt x="1046694" y="2288997"/>
                  </a:cubicBezTo>
                  <a:cubicBezTo>
                    <a:pt x="1036753" y="2297129"/>
                    <a:pt x="1026812" y="2300743"/>
                    <a:pt x="1017774" y="2301646"/>
                  </a:cubicBezTo>
                  <a:lnTo>
                    <a:pt x="1016871" y="2302550"/>
                  </a:lnTo>
                  <a:lnTo>
                    <a:pt x="1014159" y="2302550"/>
                  </a:lnTo>
                  <a:cubicBezTo>
                    <a:pt x="992470" y="2302550"/>
                    <a:pt x="977106" y="2288997"/>
                    <a:pt x="977106" y="2288997"/>
                  </a:cubicBezTo>
                  <a:cubicBezTo>
                    <a:pt x="963550" y="2284480"/>
                    <a:pt x="951801" y="2278155"/>
                    <a:pt x="944572" y="2269120"/>
                  </a:cubicBezTo>
                  <a:cubicBezTo>
                    <a:pt x="921978" y="2237497"/>
                    <a:pt x="861428" y="2240207"/>
                    <a:pt x="868657" y="2182382"/>
                  </a:cubicBezTo>
                  <a:cubicBezTo>
                    <a:pt x="870465" y="2172443"/>
                    <a:pt x="853294" y="2160697"/>
                    <a:pt x="846064" y="2149855"/>
                  </a:cubicBezTo>
                  <a:cubicBezTo>
                    <a:pt x="837930" y="2138109"/>
                    <a:pt x="828893" y="2126364"/>
                    <a:pt x="822567" y="2116425"/>
                  </a:cubicBezTo>
                  <a:cubicBezTo>
                    <a:pt x="806300" y="2113714"/>
                    <a:pt x="790032" y="2110100"/>
                    <a:pt x="773765" y="2106486"/>
                  </a:cubicBezTo>
                  <a:cubicBezTo>
                    <a:pt x="754787" y="2102872"/>
                    <a:pt x="734904" y="2099258"/>
                    <a:pt x="715926" y="2091126"/>
                  </a:cubicBezTo>
                  <a:cubicBezTo>
                    <a:pt x="704177" y="2085705"/>
                    <a:pt x="691525" y="2074863"/>
                    <a:pt x="684295" y="2064021"/>
                  </a:cubicBezTo>
                  <a:cubicBezTo>
                    <a:pt x="652664" y="2013424"/>
                    <a:pt x="647241" y="2010713"/>
                    <a:pt x="592113" y="2030591"/>
                  </a:cubicBezTo>
                  <a:cubicBezTo>
                    <a:pt x="582172" y="2034205"/>
                    <a:pt x="569520" y="2036012"/>
                    <a:pt x="560483" y="2031494"/>
                  </a:cubicBezTo>
                  <a:cubicBezTo>
                    <a:pt x="519814" y="2016134"/>
                    <a:pt x="480050" y="1997160"/>
                    <a:pt x="440285" y="1979994"/>
                  </a:cubicBezTo>
                  <a:cubicBezTo>
                    <a:pt x="423114" y="1972765"/>
                    <a:pt x="406847" y="1963730"/>
                    <a:pt x="389676" y="1958309"/>
                  </a:cubicBezTo>
                  <a:cubicBezTo>
                    <a:pt x="344489" y="1943853"/>
                    <a:pt x="328222" y="1910423"/>
                    <a:pt x="334548" y="1863440"/>
                  </a:cubicBezTo>
                  <a:cubicBezTo>
                    <a:pt x="338163" y="1841755"/>
                    <a:pt x="330933" y="1815553"/>
                    <a:pt x="320088" y="1795676"/>
                  </a:cubicBezTo>
                  <a:cubicBezTo>
                    <a:pt x="293880" y="1746886"/>
                    <a:pt x="265864" y="1697192"/>
                    <a:pt x="231522" y="1652920"/>
                  </a:cubicBezTo>
                  <a:cubicBezTo>
                    <a:pt x="203506" y="1618586"/>
                    <a:pt x="188142" y="1582445"/>
                    <a:pt x="187238" y="1539076"/>
                  </a:cubicBezTo>
                  <a:cubicBezTo>
                    <a:pt x="187238" y="1533655"/>
                    <a:pt x="179105" y="1527330"/>
                    <a:pt x="165549" y="1508356"/>
                  </a:cubicBezTo>
                  <a:cubicBezTo>
                    <a:pt x="159222" y="1533655"/>
                    <a:pt x="148378" y="1548111"/>
                    <a:pt x="151993" y="1560761"/>
                  </a:cubicBezTo>
                  <a:cubicBezTo>
                    <a:pt x="156511" y="1585156"/>
                    <a:pt x="168260" y="1610454"/>
                    <a:pt x="177297" y="1634849"/>
                  </a:cubicBezTo>
                  <a:cubicBezTo>
                    <a:pt x="194468" y="1682736"/>
                    <a:pt x="212543" y="1730622"/>
                    <a:pt x="230618" y="1778509"/>
                  </a:cubicBezTo>
                  <a:cubicBezTo>
                    <a:pt x="225195" y="1781219"/>
                    <a:pt x="219773" y="1784833"/>
                    <a:pt x="214351" y="1787544"/>
                  </a:cubicBezTo>
                  <a:cubicBezTo>
                    <a:pt x="184527" y="1739657"/>
                    <a:pt x="153800" y="1691771"/>
                    <a:pt x="120362" y="1640270"/>
                  </a:cubicBezTo>
                  <a:cubicBezTo>
                    <a:pt x="121266" y="1639367"/>
                    <a:pt x="128495" y="1634849"/>
                    <a:pt x="129399" y="1627621"/>
                  </a:cubicBezTo>
                  <a:cubicBezTo>
                    <a:pt x="139340" y="1594191"/>
                    <a:pt x="89635" y="1458663"/>
                    <a:pt x="61619" y="1436075"/>
                  </a:cubicBezTo>
                  <a:cubicBezTo>
                    <a:pt x="51678" y="1429750"/>
                    <a:pt x="37218" y="1420715"/>
                    <a:pt x="36314" y="1411680"/>
                  </a:cubicBezTo>
                  <a:cubicBezTo>
                    <a:pt x="31795" y="1351144"/>
                    <a:pt x="6491" y="1288801"/>
                    <a:pt x="40833" y="1230072"/>
                  </a:cubicBezTo>
                  <a:cubicBezTo>
                    <a:pt x="84212" y="1156887"/>
                    <a:pt x="130303" y="1085509"/>
                    <a:pt x="175490" y="1013228"/>
                  </a:cubicBezTo>
                  <a:lnTo>
                    <a:pt x="199891" y="908420"/>
                  </a:lnTo>
                  <a:lnTo>
                    <a:pt x="182720" y="874086"/>
                  </a:lnTo>
                  <a:cubicBezTo>
                    <a:pt x="171875" y="863244"/>
                    <a:pt x="167356" y="851498"/>
                    <a:pt x="167356" y="837945"/>
                  </a:cubicBezTo>
                  <a:lnTo>
                    <a:pt x="150185" y="801804"/>
                  </a:lnTo>
                  <a:lnTo>
                    <a:pt x="150185" y="762953"/>
                  </a:lnTo>
                  <a:cubicBezTo>
                    <a:pt x="149281" y="760242"/>
                    <a:pt x="148378" y="757532"/>
                    <a:pt x="148378" y="754821"/>
                  </a:cubicBezTo>
                  <a:lnTo>
                    <a:pt x="148378" y="740365"/>
                  </a:lnTo>
                  <a:lnTo>
                    <a:pt x="144763" y="685250"/>
                  </a:lnTo>
                  <a:cubicBezTo>
                    <a:pt x="137533" y="658145"/>
                    <a:pt x="117651" y="651820"/>
                    <a:pt x="61619" y="634653"/>
                  </a:cubicBezTo>
                  <a:cubicBezTo>
                    <a:pt x="46255" y="630136"/>
                    <a:pt x="31795" y="620197"/>
                    <a:pt x="17335" y="612065"/>
                  </a:cubicBezTo>
                  <a:lnTo>
                    <a:pt x="0" y="608903"/>
                  </a:lnTo>
                  <a:lnTo>
                    <a:pt x="124688" y="350118"/>
                  </a:lnTo>
                  <a:lnTo>
                    <a:pt x="136942" y="329950"/>
                  </a:lnTo>
                  <a:lnTo>
                    <a:pt x="141148" y="329264"/>
                  </a:lnTo>
                  <a:cubicBezTo>
                    <a:pt x="217965" y="322035"/>
                    <a:pt x="296591" y="336492"/>
                    <a:pt x="373409" y="341913"/>
                  </a:cubicBezTo>
                  <a:cubicBezTo>
                    <a:pt x="405039" y="344623"/>
                    <a:pt x="436670" y="349141"/>
                    <a:pt x="468301" y="354562"/>
                  </a:cubicBezTo>
                  <a:cubicBezTo>
                    <a:pt x="482761" y="356369"/>
                    <a:pt x="496317" y="362694"/>
                    <a:pt x="510777" y="365404"/>
                  </a:cubicBezTo>
                  <a:cubicBezTo>
                    <a:pt x="528852" y="368115"/>
                    <a:pt x="546926" y="369922"/>
                    <a:pt x="565001" y="371729"/>
                  </a:cubicBezTo>
                  <a:cubicBezTo>
                    <a:pt x="584883" y="373536"/>
                    <a:pt x="608381" y="346430"/>
                    <a:pt x="626456" y="381668"/>
                  </a:cubicBezTo>
                  <a:cubicBezTo>
                    <a:pt x="629167" y="387089"/>
                    <a:pt x="668027" y="378054"/>
                    <a:pt x="687910" y="369922"/>
                  </a:cubicBezTo>
                  <a:cubicBezTo>
                    <a:pt x="724963" y="354562"/>
                    <a:pt x="758401" y="336492"/>
                    <a:pt x="806300" y="351852"/>
                  </a:cubicBezTo>
                  <a:cubicBezTo>
                    <a:pt x="867754" y="370825"/>
                    <a:pt x="935534" y="369922"/>
                    <a:pt x="1011448" y="378957"/>
                  </a:cubicBezTo>
                  <a:cubicBezTo>
                    <a:pt x="992470" y="395221"/>
                    <a:pt x="985240" y="402449"/>
                    <a:pt x="978010" y="408773"/>
                  </a:cubicBezTo>
                  <a:cubicBezTo>
                    <a:pt x="978010" y="412387"/>
                    <a:pt x="978914" y="416001"/>
                    <a:pt x="979817" y="419616"/>
                  </a:cubicBezTo>
                  <a:cubicBezTo>
                    <a:pt x="1014159" y="415098"/>
                    <a:pt x="1048502" y="410580"/>
                    <a:pt x="1085555" y="405159"/>
                  </a:cubicBezTo>
                  <a:cubicBezTo>
                    <a:pt x="1086459" y="413291"/>
                    <a:pt x="1088266" y="423230"/>
                    <a:pt x="1090074" y="437686"/>
                  </a:cubicBezTo>
                  <a:cubicBezTo>
                    <a:pt x="1100918" y="425940"/>
                    <a:pt x="1108148" y="412387"/>
                    <a:pt x="1118089" y="408773"/>
                  </a:cubicBezTo>
                  <a:cubicBezTo>
                    <a:pt x="1137068" y="399738"/>
                    <a:pt x="1158758" y="390703"/>
                    <a:pt x="1177736" y="392510"/>
                  </a:cubicBezTo>
                  <a:cubicBezTo>
                    <a:pt x="1206656" y="393413"/>
                    <a:pt x="1236479" y="406063"/>
                    <a:pt x="1265399" y="410580"/>
                  </a:cubicBezTo>
                  <a:cubicBezTo>
                    <a:pt x="1295222" y="415098"/>
                    <a:pt x="1323238" y="417808"/>
                    <a:pt x="1342217" y="381668"/>
                  </a:cubicBezTo>
                  <a:cubicBezTo>
                    <a:pt x="1357580" y="354562"/>
                    <a:pt x="1389211" y="352755"/>
                    <a:pt x="1422649" y="371729"/>
                  </a:cubicBezTo>
                  <a:cubicBezTo>
                    <a:pt x="1402767" y="387089"/>
                    <a:pt x="1386500" y="399738"/>
                    <a:pt x="1369329" y="412387"/>
                  </a:cubicBezTo>
                  <a:cubicBezTo>
                    <a:pt x="1371136" y="416001"/>
                    <a:pt x="1373847" y="418712"/>
                    <a:pt x="1375655" y="422326"/>
                  </a:cubicBezTo>
                  <a:cubicBezTo>
                    <a:pt x="1409997" y="415098"/>
                    <a:pt x="1434398" y="392510"/>
                    <a:pt x="1447050" y="359983"/>
                  </a:cubicBezTo>
                  <a:cubicBezTo>
                    <a:pt x="1469644" y="303062"/>
                    <a:pt x="1564536" y="243429"/>
                    <a:pt x="1634124" y="249754"/>
                  </a:cubicBezTo>
                  <a:close/>
                  <a:moveTo>
                    <a:pt x="4128958" y="146290"/>
                  </a:moveTo>
                  <a:cubicBezTo>
                    <a:pt x="4147929" y="156226"/>
                    <a:pt x="4165996" y="165259"/>
                    <a:pt x="4184064" y="175195"/>
                  </a:cubicBezTo>
                  <a:cubicBezTo>
                    <a:pt x="4186774" y="169775"/>
                    <a:pt x="4189484" y="165259"/>
                    <a:pt x="4190387" y="159839"/>
                  </a:cubicBezTo>
                  <a:cubicBezTo>
                    <a:pt x="4173223" y="156226"/>
                    <a:pt x="4155156" y="151710"/>
                    <a:pt x="4128958" y="146290"/>
                  </a:cubicBezTo>
                  <a:close/>
                  <a:moveTo>
                    <a:pt x="4537280" y="863"/>
                  </a:moveTo>
                  <a:cubicBezTo>
                    <a:pt x="4595095" y="29767"/>
                    <a:pt x="4659234" y="17122"/>
                    <a:pt x="4719760" y="27961"/>
                  </a:cubicBezTo>
                  <a:cubicBezTo>
                    <a:pt x="4736021" y="30671"/>
                    <a:pt x="4751378" y="40607"/>
                    <a:pt x="4774865" y="50543"/>
                  </a:cubicBezTo>
                  <a:cubicBezTo>
                    <a:pt x="4739634" y="74931"/>
                    <a:pt x="4711630" y="93900"/>
                    <a:pt x="4683625" y="113772"/>
                  </a:cubicBezTo>
                  <a:cubicBezTo>
                    <a:pt x="4714340" y="93900"/>
                    <a:pt x="4766735" y="121902"/>
                    <a:pt x="4773962" y="74931"/>
                  </a:cubicBezTo>
                  <a:cubicBezTo>
                    <a:pt x="4805580" y="80351"/>
                    <a:pt x="4834488" y="86674"/>
                    <a:pt x="4864299" y="91190"/>
                  </a:cubicBezTo>
                  <a:cubicBezTo>
                    <a:pt x="4904950" y="98417"/>
                    <a:pt x="4947408" y="106546"/>
                    <a:pt x="4988963" y="110159"/>
                  </a:cubicBezTo>
                  <a:cubicBezTo>
                    <a:pt x="5008837" y="111966"/>
                    <a:pt x="5029614" y="103836"/>
                    <a:pt x="5048585" y="99320"/>
                  </a:cubicBezTo>
                  <a:cubicBezTo>
                    <a:pt x="5117241" y="82158"/>
                    <a:pt x="5158796" y="131838"/>
                    <a:pt x="5207578" y="162549"/>
                  </a:cubicBezTo>
                  <a:cubicBezTo>
                    <a:pt x="5227452" y="175195"/>
                    <a:pt x="5244616" y="186938"/>
                    <a:pt x="5245519" y="152613"/>
                  </a:cubicBezTo>
                  <a:lnTo>
                    <a:pt x="5387348" y="152613"/>
                  </a:lnTo>
                  <a:cubicBezTo>
                    <a:pt x="5378314" y="140871"/>
                    <a:pt x="5373797" y="134548"/>
                    <a:pt x="5363860" y="121902"/>
                  </a:cubicBezTo>
                  <a:cubicBezTo>
                    <a:pt x="5405415" y="121902"/>
                    <a:pt x="5441550" y="109256"/>
                    <a:pt x="5475878" y="136354"/>
                  </a:cubicBezTo>
                  <a:cubicBezTo>
                    <a:pt x="5482201" y="140871"/>
                    <a:pt x="5492138" y="146290"/>
                    <a:pt x="5497558" y="144484"/>
                  </a:cubicBezTo>
                  <a:cubicBezTo>
                    <a:pt x="5512916" y="138612"/>
                    <a:pt x="5527539" y="136016"/>
                    <a:pt x="5541654" y="135790"/>
                  </a:cubicBezTo>
                  <a:lnTo>
                    <a:pt x="5578870" y="140806"/>
                  </a:lnTo>
                  <a:lnTo>
                    <a:pt x="5706092" y="350117"/>
                  </a:lnTo>
                  <a:lnTo>
                    <a:pt x="5797826" y="540428"/>
                  </a:lnTo>
                  <a:lnTo>
                    <a:pt x="5796573" y="543732"/>
                  </a:lnTo>
                  <a:cubicBezTo>
                    <a:pt x="5786636" y="570830"/>
                    <a:pt x="5776699" y="597025"/>
                    <a:pt x="5766762" y="626833"/>
                  </a:cubicBezTo>
                  <a:cubicBezTo>
                    <a:pt x="5781216" y="629543"/>
                    <a:pt x="5797476" y="632253"/>
                    <a:pt x="5817350" y="637673"/>
                  </a:cubicBezTo>
                  <a:cubicBezTo>
                    <a:pt x="5815544" y="628640"/>
                    <a:pt x="5813737" y="621414"/>
                    <a:pt x="5811930" y="609671"/>
                  </a:cubicBezTo>
                  <a:cubicBezTo>
                    <a:pt x="5819157" y="613284"/>
                    <a:pt x="5824577" y="614188"/>
                    <a:pt x="5825480" y="617801"/>
                  </a:cubicBezTo>
                  <a:cubicBezTo>
                    <a:pt x="5829997" y="628640"/>
                    <a:pt x="5832707" y="641286"/>
                    <a:pt x="5839257" y="648286"/>
                  </a:cubicBezTo>
                  <a:lnTo>
                    <a:pt x="5848794" y="652081"/>
                  </a:lnTo>
                  <a:lnTo>
                    <a:pt x="5946529" y="918913"/>
                  </a:lnTo>
                  <a:lnTo>
                    <a:pt x="5968244" y="995321"/>
                  </a:lnTo>
                  <a:lnTo>
                    <a:pt x="5967888" y="995441"/>
                  </a:lnTo>
                  <a:cubicBezTo>
                    <a:pt x="5962454" y="995766"/>
                    <a:pt x="5956243" y="994693"/>
                    <a:pt x="5949242" y="991757"/>
                  </a:cubicBezTo>
                  <a:cubicBezTo>
                    <a:pt x="5920334" y="980015"/>
                    <a:pt x="5903170" y="997177"/>
                    <a:pt x="5898653" y="1026985"/>
                  </a:cubicBezTo>
                  <a:cubicBezTo>
                    <a:pt x="5896846" y="1050470"/>
                    <a:pt x="5886910" y="1072149"/>
                    <a:pt x="5878779" y="1101957"/>
                  </a:cubicBezTo>
                  <a:cubicBezTo>
                    <a:pt x="5895040" y="1115506"/>
                    <a:pt x="5921238" y="1135378"/>
                    <a:pt x="5945628" y="1157057"/>
                  </a:cubicBezTo>
                  <a:cubicBezTo>
                    <a:pt x="5954662" y="1166090"/>
                    <a:pt x="5961889" y="1175122"/>
                    <a:pt x="5967309" y="1186865"/>
                  </a:cubicBezTo>
                  <a:cubicBezTo>
                    <a:pt x="5984473" y="1222093"/>
                    <a:pt x="5977246" y="1236545"/>
                    <a:pt x="5940208" y="1250094"/>
                  </a:cubicBezTo>
                  <a:cubicBezTo>
                    <a:pt x="5931174" y="1252804"/>
                    <a:pt x="5923044" y="1257321"/>
                    <a:pt x="5911300" y="1260934"/>
                  </a:cubicBezTo>
                  <a:cubicBezTo>
                    <a:pt x="5901364" y="1235642"/>
                    <a:pt x="5885103" y="1210350"/>
                    <a:pt x="5884200" y="1184155"/>
                  </a:cubicBezTo>
                  <a:cubicBezTo>
                    <a:pt x="5882393" y="1154347"/>
                    <a:pt x="5865229" y="1154347"/>
                    <a:pt x="5845355" y="1148927"/>
                  </a:cubicBezTo>
                  <a:cubicBezTo>
                    <a:pt x="5837224" y="1145314"/>
                    <a:pt x="5824577" y="1135378"/>
                    <a:pt x="5822770" y="1128152"/>
                  </a:cubicBezTo>
                  <a:cubicBezTo>
                    <a:pt x="5817350" y="1091118"/>
                    <a:pt x="5790249" y="1076665"/>
                    <a:pt x="5756825" y="1095634"/>
                  </a:cubicBezTo>
                  <a:cubicBezTo>
                    <a:pt x="5730627" y="1110990"/>
                    <a:pt x="5708946" y="1123636"/>
                    <a:pt x="5718883" y="1074859"/>
                  </a:cubicBezTo>
                  <a:cubicBezTo>
                    <a:pt x="5719787" y="1069439"/>
                    <a:pt x="5711656" y="1058600"/>
                    <a:pt x="5706236" y="1057696"/>
                  </a:cubicBezTo>
                  <a:cubicBezTo>
                    <a:pt x="5699913" y="1056793"/>
                    <a:pt x="5689976" y="1060406"/>
                    <a:pt x="5684556" y="1064923"/>
                  </a:cubicBezTo>
                  <a:cubicBezTo>
                    <a:pt x="5667392" y="1082085"/>
                    <a:pt x="5652938" y="1099247"/>
                    <a:pt x="5631257" y="1121829"/>
                  </a:cubicBezTo>
                  <a:cubicBezTo>
                    <a:pt x="5633064" y="1123636"/>
                    <a:pt x="5644807" y="1138991"/>
                    <a:pt x="5648421" y="1137185"/>
                  </a:cubicBezTo>
                  <a:cubicBezTo>
                    <a:pt x="5674618" y="1122732"/>
                    <a:pt x="5689072" y="1204027"/>
                    <a:pt x="5716173" y="1145314"/>
                  </a:cubicBezTo>
                  <a:cubicBezTo>
                    <a:pt x="5737854" y="1154347"/>
                    <a:pt x="5756825" y="1160670"/>
                    <a:pt x="5773085" y="1166993"/>
                  </a:cubicBezTo>
                  <a:cubicBezTo>
                    <a:pt x="5751404" y="1187768"/>
                    <a:pt x="5728820" y="1208544"/>
                    <a:pt x="5708946" y="1227512"/>
                  </a:cubicBezTo>
                  <a:cubicBezTo>
                    <a:pt x="5746888" y="1265450"/>
                    <a:pt x="5783926" y="1297968"/>
                    <a:pt x="5815544" y="1334099"/>
                  </a:cubicBezTo>
                  <a:cubicBezTo>
                    <a:pt x="5823674" y="1344035"/>
                    <a:pt x="5820060" y="1365714"/>
                    <a:pt x="5822770" y="1388296"/>
                  </a:cubicBezTo>
                  <a:cubicBezTo>
                    <a:pt x="5858002" y="1395522"/>
                    <a:pt x="5850775" y="1423523"/>
                    <a:pt x="5836321" y="1453332"/>
                  </a:cubicBezTo>
                  <a:cubicBezTo>
                    <a:pt x="5811930" y="1503012"/>
                    <a:pt x="5809220" y="1563531"/>
                    <a:pt x="5760438" y="1599662"/>
                  </a:cubicBezTo>
                  <a:cubicBezTo>
                    <a:pt x="5747791" y="1610502"/>
                    <a:pt x="5734240" y="1619534"/>
                    <a:pt x="5719787" y="1624954"/>
                  </a:cubicBezTo>
                  <a:cubicBezTo>
                    <a:pt x="5671908" y="1643923"/>
                    <a:pt x="5619513" y="1652956"/>
                    <a:pt x="5583378" y="1700829"/>
                  </a:cubicBezTo>
                  <a:cubicBezTo>
                    <a:pt x="5566214" y="1675538"/>
                    <a:pt x="5554470" y="1642116"/>
                    <a:pt x="5515626" y="1671021"/>
                  </a:cubicBezTo>
                  <a:cubicBezTo>
                    <a:pt x="5477684" y="1699023"/>
                    <a:pt x="5467748" y="1737864"/>
                    <a:pt x="5491235" y="1773995"/>
                  </a:cubicBezTo>
                  <a:cubicBezTo>
                    <a:pt x="5500268" y="1787544"/>
                    <a:pt x="5508399" y="1804706"/>
                    <a:pt x="5521950" y="1811932"/>
                  </a:cubicBezTo>
                  <a:cubicBezTo>
                    <a:pt x="5584282" y="1844450"/>
                    <a:pt x="5594219" y="1901357"/>
                    <a:pt x="5594219" y="1962780"/>
                  </a:cubicBezTo>
                  <a:cubicBezTo>
                    <a:pt x="5594219" y="1969103"/>
                    <a:pt x="5594219" y="1979039"/>
                    <a:pt x="5590605" y="1982652"/>
                  </a:cubicBezTo>
                  <a:cubicBezTo>
                    <a:pt x="5554470" y="2013363"/>
                    <a:pt x="5516529" y="2041365"/>
                    <a:pt x="5472264" y="2076593"/>
                  </a:cubicBezTo>
                  <a:cubicBezTo>
                    <a:pt x="5474071" y="2054011"/>
                    <a:pt x="5474974" y="2041365"/>
                    <a:pt x="5475878" y="2035945"/>
                  </a:cubicBezTo>
                  <a:cubicBezTo>
                    <a:pt x="5428903" y="1996201"/>
                    <a:pt x="5278040" y="1900454"/>
                    <a:pt x="5247326" y="1826385"/>
                  </a:cubicBezTo>
                  <a:cubicBezTo>
                    <a:pt x="5245519" y="1821868"/>
                    <a:pt x="5241002" y="1818255"/>
                    <a:pt x="5239196" y="1817352"/>
                  </a:cubicBezTo>
                  <a:cubicBezTo>
                    <a:pt x="5215708" y="1826385"/>
                    <a:pt x="5094657" y="1701733"/>
                    <a:pt x="5065749" y="1638503"/>
                  </a:cubicBezTo>
                  <a:cubicBezTo>
                    <a:pt x="5034132" y="1645730"/>
                    <a:pt x="5007031" y="1651149"/>
                    <a:pt x="4979930" y="1657472"/>
                  </a:cubicBezTo>
                  <a:cubicBezTo>
                    <a:pt x="4969993" y="1660182"/>
                    <a:pt x="4960056" y="1662892"/>
                    <a:pt x="4954635" y="1669215"/>
                  </a:cubicBezTo>
                  <a:cubicBezTo>
                    <a:pt x="4913984" y="1717992"/>
                    <a:pt x="4875139" y="1769478"/>
                    <a:pt x="4833584" y="1817352"/>
                  </a:cubicBezTo>
                  <a:cubicBezTo>
                    <a:pt x="4819130" y="1834514"/>
                    <a:pt x="4795643" y="1846257"/>
                    <a:pt x="4786609" y="1860709"/>
                  </a:cubicBezTo>
                  <a:cubicBezTo>
                    <a:pt x="4780286" y="1921229"/>
                    <a:pt x="4773962" y="1981748"/>
                    <a:pt x="4768542" y="2042268"/>
                  </a:cubicBezTo>
                  <a:cubicBezTo>
                    <a:pt x="4767638" y="2046784"/>
                    <a:pt x="4770349" y="2052204"/>
                    <a:pt x="4771252" y="2057624"/>
                  </a:cubicBezTo>
                  <a:cubicBezTo>
                    <a:pt x="4751378" y="2069366"/>
                    <a:pt x="4730600" y="2082915"/>
                    <a:pt x="4701693" y="2099174"/>
                  </a:cubicBezTo>
                  <a:cubicBezTo>
                    <a:pt x="4655621" y="1951037"/>
                    <a:pt x="4555347" y="1824578"/>
                    <a:pt x="4545410" y="1654762"/>
                  </a:cubicBezTo>
                  <a:cubicBezTo>
                    <a:pt x="4521019" y="1702636"/>
                    <a:pt x="4497532" y="1682764"/>
                    <a:pt x="4473141" y="1666505"/>
                  </a:cubicBezTo>
                  <a:cubicBezTo>
                    <a:pt x="4451460" y="1652052"/>
                    <a:pt x="4448750" y="1638503"/>
                    <a:pt x="4470431" y="1629471"/>
                  </a:cubicBezTo>
                  <a:cubicBezTo>
                    <a:pt x="4442426" y="1610502"/>
                    <a:pt x="4410809" y="1596953"/>
                    <a:pt x="4390031" y="1573467"/>
                  </a:cubicBezTo>
                  <a:cubicBezTo>
                    <a:pt x="4360220" y="1539143"/>
                    <a:pt x="4321375" y="1542756"/>
                    <a:pt x="4287951" y="1549079"/>
                  </a:cubicBezTo>
                  <a:cubicBezTo>
                    <a:pt x="4238266" y="1557208"/>
                    <a:pt x="4191291" y="1554499"/>
                    <a:pt x="4145219" y="1536433"/>
                  </a:cubicBezTo>
                  <a:cubicBezTo>
                    <a:pt x="4130765" y="1531917"/>
                    <a:pt x="4119925" y="1520174"/>
                    <a:pt x="4106374" y="1508431"/>
                  </a:cubicBezTo>
                  <a:lnTo>
                    <a:pt x="4087403" y="1519271"/>
                  </a:lnTo>
                  <a:cubicBezTo>
                    <a:pt x="4096437" y="1559015"/>
                    <a:pt x="4112698" y="1586113"/>
                    <a:pt x="4153349" y="1597856"/>
                  </a:cubicBezTo>
                  <a:cubicBezTo>
                    <a:pt x="4170513" y="1602372"/>
                    <a:pt x="4193097" y="1629471"/>
                    <a:pt x="4190387" y="1639407"/>
                  </a:cubicBezTo>
                  <a:cubicBezTo>
                    <a:pt x="4185870" y="1661085"/>
                    <a:pt x="4191291" y="1690893"/>
                    <a:pt x="4157866" y="1703539"/>
                  </a:cubicBezTo>
                  <a:cubicBezTo>
                    <a:pt x="4141605" y="1709862"/>
                    <a:pt x="4137992" y="1742380"/>
                    <a:pt x="4122635" y="1756833"/>
                  </a:cubicBezTo>
                  <a:cubicBezTo>
                    <a:pt x="4099147" y="1778511"/>
                    <a:pt x="4071143" y="1794770"/>
                    <a:pt x="4043138" y="1812836"/>
                  </a:cubicBezTo>
                  <a:cubicBezTo>
                    <a:pt x="4003390" y="1838127"/>
                    <a:pt x="3962739" y="1865226"/>
                    <a:pt x="3921184" y="1888711"/>
                  </a:cubicBezTo>
                  <a:cubicBezTo>
                    <a:pt x="3913957" y="1904970"/>
                    <a:pt x="3906730" y="1919422"/>
                    <a:pt x="3898600" y="1935681"/>
                  </a:cubicBezTo>
                  <a:cubicBezTo>
                    <a:pt x="3897696" y="1957360"/>
                    <a:pt x="3891373" y="1978135"/>
                    <a:pt x="3881436" y="1997104"/>
                  </a:cubicBezTo>
                  <a:cubicBezTo>
                    <a:pt x="3911247" y="1990781"/>
                    <a:pt x="3940155" y="1983555"/>
                    <a:pt x="3969966" y="1977232"/>
                  </a:cubicBezTo>
                  <a:cubicBezTo>
                    <a:pt x="3969966" y="1990781"/>
                    <a:pt x="3974483" y="2007040"/>
                    <a:pt x="3969966" y="2019686"/>
                  </a:cubicBezTo>
                  <a:cubicBezTo>
                    <a:pt x="3951898" y="2072979"/>
                    <a:pt x="3936541" y="2128079"/>
                    <a:pt x="3911247" y="2177759"/>
                  </a:cubicBezTo>
                  <a:cubicBezTo>
                    <a:pt x="3894083" y="2208471"/>
                    <a:pt x="3865175" y="2235569"/>
                    <a:pt x="3836268" y="2257248"/>
                  </a:cubicBezTo>
                  <a:cubicBezTo>
                    <a:pt x="3789292" y="2292476"/>
                    <a:pt x="3745931" y="2328607"/>
                    <a:pt x="3720637" y="2383707"/>
                  </a:cubicBezTo>
                  <a:cubicBezTo>
                    <a:pt x="3699859" y="2427967"/>
                    <a:pt x="3675468" y="2470421"/>
                    <a:pt x="3654691" y="2513778"/>
                  </a:cubicBezTo>
                  <a:cubicBezTo>
                    <a:pt x="3631203" y="2560749"/>
                    <a:pt x="3646561" y="2648367"/>
                    <a:pt x="3684502" y="2687208"/>
                  </a:cubicBezTo>
                  <a:cubicBezTo>
                    <a:pt x="3687212" y="2689917"/>
                    <a:pt x="3693536" y="2693530"/>
                    <a:pt x="3693536" y="2695337"/>
                  </a:cubicBezTo>
                  <a:cubicBezTo>
                    <a:pt x="3691729" y="2726952"/>
                    <a:pt x="3686309" y="2758566"/>
                    <a:pt x="3689019" y="2790181"/>
                  </a:cubicBezTo>
                  <a:cubicBezTo>
                    <a:pt x="3692632" y="2825409"/>
                    <a:pt x="3675468" y="2843474"/>
                    <a:pt x="3648367" y="2863346"/>
                  </a:cubicBezTo>
                  <a:cubicBezTo>
                    <a:pt x="3605909" y="2894961"/>
                    <a:pt x="3568871" y="2933802"/>
                    <a:pt x="3530026" y="2970836"/>
                  </a:cubicBezTo>
                  <a:cubicBezTo>
                    <a:pt x="3524606" y="2976256"/>
                    <a:pt x="3523703" y="2987999"/>
                    <a:pt x="3523703" y="2997031"/>
                  </a:cubicBezTo>
                  <a:cubicBezTo>
                    <a:pt x="3522799" y="3003354"/>
                    <a:pt x="3527316" y="3009677"/>
                    <a:pt x="3530026" y="3016000"/>
                  </a:cubicBezTo>
                  <a:cubicBezTo>
                    <a:pt x="3543577" y="3069294"/>
                    <a:pt x="3528219" y="3109038"/>
                    <a:pt x="3484858" y="3139749"/>
                  </a:cubicBezTo>
                  <a:cubicBezTo>
                    <a:pt x="3466791" y="3151492"/>
                    <a:pt x="3452337" y="3159621"/>
                    <a:pt x="3455950" y="3192139"/>
                  </a:cubicBezTo>
                  <a:cubicBezTo>
                    <a:pt x="3458660" y="3219237"/>
                    <a:pt x="3454143" y="3267111"/>
                    <a:pt x="3408975" y="3284273"/>
                  </a:cubicBezTo>
                  <a:cubicBezTo>
                    <a:pt x="3392715" y="3290596"/>
                    <a:pt x="3383681" y="3314985"/>
                    <a:pt x="3368324" y="3328534"/>
                  </a:cubicBezTo>
                  <a:cubicBezTo>
                    <a:pt x="3331286" y="3361052"/>
                    <a:pt x="3293344" y="3392667"/>
                    <a:pt x="3255403" y="3423378"/>
                  </a:cubicBezTo>
                  <a:cubicBezTo>
                    <a:pt x="3247272" y="3429701"/>
                    <a:pt x="3234625" y="3433314"/>
                    <a:pt x="3224688" y="3432411"/>
                  </a:cubicBezTo>
                  <a:cubicBezTo>
                    <a:pt x="3190360" y="3429701"/>
                    <a:pt x="3157839" y="3431507"/>
                    <a:pt x="3126221" y="3451379"/>
                  </a:cubicBezTo>
                  <a:cubicBezTo>
                    <a:pt x="3113574" y="3458606"/>
                    <a:pt x="3082860" y="3452283"/>
                    <a:pt x="3070213" y="3442347"/>
                  </a:cubicBezTo>
                  <a:cubicBezTo>
                    <a:pt x="3057566" y="3429701"/>
                    <a:pt x="3059372" y="3403506"/>
                    <a:pt x="3053049" y="3384537"/>
                  </a:cubicBezTo>
                  <a:cubicBezTo>
                    <a:pt x="3040402" y="3346599"/>
                    <a:pt x="3026851" y="3308662"/>
                    <a:pt x="3015107" y="3270724"/>
                  </a:cubicBezTo>
                  <a:cubicBezTo>
                    <a:pt x="2996137" y="3212915"/>
                    <a:pt x="2978973" y="3154201"/>
                    <a:pt x="2960905" y="3095489"/>
                  </a:cubicBezTo>
                  <a:cubicBezTo>
                    <a:pt x="2953678" y="3072907"/>
                    <a:pt x="2950968" y="3046712"/>
                    <a:pt x="2938321" y="3027743"/>
                  </a:cubicBezTo>
                  <a:cubicBezTo>
                    <a:pt x="2873279" y="2929286"/>
                    <a:pt x="2866052" y="2830829"/>
                    <a:pt x="2926577" y="2728758"/>
                  </a:cubicBezTo>
                  <a:cubicBezTo>
                    <a:pt x="2930191" y="2722435"/>
                    <a:pt x="2934708" y="2715209"/>
                    <a:pt x="2933804" y="2708886"/>
                  </a:cubicBezTo>
                  <a:cubicBezTo>
                    <a:pt x="2924771" y="2659206"/>
                    <a:pt x="2922061" y="2606816"/>
                    <a:pt x="2903090" y="2559845"/>
                  </a:cubicBezTo>
                  <a:cubicBezTo>
                    <a:pt x="2878699" y="2502036"/>
                    <a:pt x="2839854" y="2450549"/>
                    <a:pt x="2807333" y="2396352"/>
                  </a:cubicBezTo>
                  <a:cubicBezTo>
                    <a:pt x="2803720" y="2389126"/>
                    <a:pt x="2800106" y="2380093"/>
                    <a:pt x="2801913" y="2373770"/>
                  </a:cubicBezTo>
                  <a:cubicBezTo>
                    <a:pt x="2809140" y="2341253"/>
                    <a:pt x="2816367" y="2307831"/>
                    <a:pt x="2827207" y="2276217"/>
                  </a:cubicBezTo>
                  <a:cubicBezTo>
                    <a:pt x="2837144" y="2243699"/>
                    <a:pt x="2823594" y="2224730"/>
                    <a:pt x="2794686" y="2215697"/>
                  </a:cubicBezTo>
                  <a:cubicBezTo>
                    <a:pt x="2778425" y="2210277"/>
                    <a:pt x="2759455" y="2212084"/>
                    <a:pt x="2742291" y="2205761"/>
                  </a:cubicBezTo>
                  <a:cubicBezTo>
                    <a:pt x="2727837" y="2200341"/>
                    <a:pt x="2715190" y="2188599"/>
                    <a:pt x="2702542" y="2179566"/>
                  </a:cubicBezTo>
                  <a:cubicBezTo>
                    <a:pt x="2685378" y="2167823"/>
                    <a:pt x="2667311" y="2145241"/>
                    <a:pt x="2652857" y="2147048"/>
                  </a:cubicBezTo>
                  <a:cubicBezTo>
                    <a:pt x="2609496" y="2152468"/>
                    <a:pt x="2566134" y="2167823"/>
                    <a:pt x="2522773" y="2178663"/>
                  </a:cubicBezTo>
                  <a:cubicBezTo>
                    <a:pt x="2508319" y="2181373"/>
                    <a:pt x="2492961" y="2181373"/>
                    <a:pt x="2478508" y="2182276"/>
                  </a:cubicBezTo>
                  <a:cubicBezTo>
                    <a:pt x="2450503" y="2184082"/>
                    <a:pt x="2416175" y="2175953"/>
                    <a:pt x="2397205" y="2189502"/>
                  </a:cubicBezTo>
                  <a:cubicBezTo>
                    <a:pt x="2357456" y="2218407"/>
                    <a:pt x="2330355" y="2202148"/>
                    <a:pt x="2298738" y="2180469"/>
                  </a:cubicBezTo>
                  <a:cubicBezTo>
                    <a:pt x="2222855" y="2129886"/>
                    <a:pt x="2165039" y="2065753"/>
                    <a:pt x="2129808" y="1979039"/>
                  </a:cubicBezTo>
                  <a:cubicBezTo>
                    <a:pt x="2123484" y="1963683"/>
                    <a:pt x="2106321" y="1950134"/>
                    <a:pt x="2099997" y="1933875"/>
                  </a:cubicBezTo>
                  <a:cubicBezTo>
                    <a:pt x="2086446" y="1900454"/>
                    <a:pt x="2081026" y="1867936"/>
                    <a:pt x="2100900" y="1832708"/>
                  </a:cubicBezTo>
                  <a:cubicBezTo>
                    <a:pt x="2109031" y="1818255"/>
                    <a:pt x="2102707" y="1794770"/>
                    <a:pt x="2102707" y="1775801"/>
                  </a:cubicBezTo>
                  <a:cubicBezTo>
                    <a:pt x="2101804" y="1742380"/>
                    <a:pt x="2090963" y="1705346"/>
                    <a:pt x="2099997" y="1676441"/>
                  </a:cubicBezTo>
                  <a:cubicBezTo>
                    <a:pt x="2115354" y="1626761"/>
                    <a:pt x="2141552" y="1580694"/>
                    <a:pt x="2165943" y="1536433"/>
                  </a:cubicBezTo>
                  <a:cubicBezTo>
                    <a:pt x="2184913" y="1501205"/>
                    <a:pt x="2205691" y="1468687"/>
                    <a:pt x="2250859" y="1454235"/>
                  </a:cubicBezTo>
                  <a:cubicBezTo>
                    <a:pt x="2269830" y="1447912"/>
                    <a:pt x="2284284" y="1412684"/>
                    <a:pt x="2293317" y="1388296"/>
                  </a:cubicBezTo>
                  <a:cubicBezTo>
                    <a:pt x="2305061" y="1353068"/>
                    <a:pt x="2313191" y="1321453"/>
                    <a:pt x="2347519" y="1296161"/>
                  </a:cubicBezTo>
                  <a:cubicBezTo>
                    <a:pt x="2376427" y="1275386"/>
                    <a:pt x="2391784" y="1235642"/>
                    <a:pt x="2413465" y="1203124"/>
                  </a:cubicBezTo>
                  <a:cubicBezTo>
                    <a:pt x="2405335" y="1158863"/>
                    <a:pt x="2365587" y="1176026"/>
                    <a:pt x="2343003" y="1170606"/>
                  </a:cubicBezTo>
                  <a:cubicBezTo>
                    <a:pt x="2338486" y="1150734"/>
                    <a:pt x="2334872" y="1136281"/>
                    <a:pt x="2332162" y="1121829"/>
                  </a:cubicBezTo>
                  <a:cubicBezTo>
                    <a:pt x="2331259" y="1113700"/>
                    <a:pt x="2332162" y="1104667"/>
                    <a:pt x="2333066" y="1096537"/>
                  </a:cubicBezTo>
                  <a:cubicBezTo>
                    <a:pt x="2340292" y="1058600"/>
                    <a:pt x="2347519" y="1021565"/>
                    <a:pt x="2354746" y="984531"/>
                  </a:cubicBezTo>
                  <a:cubicBezTo>
                    <a:pt x="2351133" y="980015"/>
                    <a:pt x="2347519" y="976401"/>
                    <a:pt x="2343003" y="972788"/>
                  </a:cubicBezTo>
                  <a:cubicBezTo>
                    <a:pt x="2371007" y="970079"/>
                    <a:pt x="2399915" y="963756"/>
                    <a:pt x="2427919" y="964659"/>
                  </a:cubicBezTo>
                  <a:cubicBezTo>
                    <a:pt x="2458633" y="966465"/>
                    <a:pt x="2489348" y="974595"/>
                    <a:pt x="2520062" y="977305"/>
                  </a:cubicBezTo>
                  <a:cubicBezTo>
                    <a:pt x="2526386" y="978208"/>
                    <a:pt x="2537226" y="973692"/>
                    <a:pt x="2540840" y="968272"/>
                  </a:cubicBezTo>
                  <a:cubicBezTo>
                    <a:pt x="2568844" y="923108"/>
                    <a:pt x="2548067" y="862589"/>
                    <a:pt x="2499285" y="840007"/>
                  </a:cubicBezTo>
                  <a:cubicBezTo>
                    <a:pt x="2489348" y="835490"/>
                    <a:pt x="2480314" y="830071"/>
                    <a:pt x="2459537" y="818328"/>
                  </a:cubicBezTo>
                  <a:cubicBezTo>
                    <a:pt x="2484831" y="813812"/>
                    <a:pt x="2502898" y="802972"/>
                    <a:pt x="2512835" y="808392"/>
                  </a:cubicBezTo>
                  <a:cubicBezTo>
                    <a:pt x="2548067" y="828264"/>
                    <a:pt x="2546260" y="804779"/>
                    <a:pt x="2548067" y="782197"/>
                  </a:cubicBezTo>
                  <a:cubicBezTo>
                    <a:pt x="2585105" y="797553"/>
                    <a:pt x="2626660" y="776777"/>
                    <a:pt x="2630273" y="734323"/>
                  </a:cubicBezTo>
                  <a:cubicBezTo>
                    <a:pt x="2661891" y="730710"/>
                    <a:pt x="2689895" y="726194"/>
                    <a:pt x="2703446" y="688256"/>
                  </a:cubicBezTo>
                  <a:cubicBezTo>
                    <a:pt x="2707963" y="674707"/>
                    <a:pt x="2736870" y="669287"/>
                    <a:pt x="2755841" y="662061"/>
                  </a:cubicBezTo>
                  <a:cubicBezTo>
                    <a:pt x="2768488" y="656642"/>
                    <a:pt x="2783845" y="654835"/>
                    <a:pt x="2798299" y="653028"/>
                  </a:cubicBezTo>
                  <a:cubicBezTo>
                    <a:pt x="2804623" y="559991"/>
                    <a:pt x="2804623" y="559991"/>
                    <a:pt x="2840758" y="540119"/>
                  </a:cubicBezTo>
                  <a:lnTo>
                    <a:pt x="2840758" y="638576"/>
                  </a:lnTo>
                  <a:cubicBezTo>
                    <a:pt x="2850695" y="638576"/>
                    <a:pt x="2866052" y="638576"/>
                    <a:pt x="2882312" y="641286"/>
                  </a:cubicBezTo>
                  <a:cubicBezTo>
                    <a:pt x="2896766" y="642189"/>
                    <a:pt x="2910317" y="648512"/>
                    <a:pt x="2924771" y="648512"/>
                  </a:cubicBezTo>
                  <a:cubicBezTo>
                    <a:pt x="2939224" y="649415"/>
                    <a:pt x="2956388" y="649415"/>
                    <a:pt x="2969036" y="643092"/>
                  </a:cubicBezTo>
                  <a:cubicBezTo>
                    <a:pt x="2994330" y="631350"/>
                    <a:pt x="3016011" y="618704"/>
                    <a:pt x="3045822" y="635866"/>
                  </a:cubicBezTo>
                  <a:cubicBezTo>
                    <a:pt x="3054855" y="641286"/>
                    <a:pt x="3076536" y="623220"/>
                    <a:pt x="3082860" y="620510"/>
                  </a:cubicBezTo>
                  <a:cubicBezTo>
                    <a:pt x="3088280" y="591606"/>
                    <a:pt x="3091893" y="568120"/>
                    <a:pt x="3094604" y="546442"/>
                  </a:cubicBezTo>
                  <a:cubicBezTo>
                    <a:pt x="3113574" y="550055"/>
                    <a:pt x="3132545" y="554571"/>
                    <a:pt x="3163259" y="562701"/>
                  </a:cubicBezTo>
                  <a:cubicBezTo>
                    <a:pt x="3153322" y="538312"/>
                    <a:pt x="3146095" y="519343"/>
                    <a:pt x="3135255" y="493148"/>
                  </a:cubicBezTo>
                  <a:cubicBezTo>
                    <a:pt x="3181327" y="485922"/>
                    <a:pt x="3227398" y="479599"/>
                    <a:pt x="3272567" y="472373"/>
                  </a:cubicBezTo>
                  <a:cubicBezTo>
                    <a:pt x="3272567" y="467857"/>
                    <a:pt x="3271663" y="462437"/>
                    <a:pt x="3270760" y="457017"/>
                  </a:cubicBezTo>
                  <a:cubicBezTo>
                    <a:pt x="3233722" y="460630"/>
                    <a:pt x="3197587" y="462437"/>
                    <a:pt x="3160549" y="467857"/>
                  </a:cubicBezTo>
                  <a:cubicBezTo>
                    <a:pt x="3104541" y="477793"/>
                    <a:pt x="3072019" y="452501"/>
                    <a:pt x="3075633" y="397401"/>
                  </a:cubicBezTo>
                  <a:cubicBezTo>
                    <a:pt x="3075633" y="390175"/>
                    <a:pt x="3084667" y="381142"/>
                    <a:pt x="3091893" y="375722"/>
                  </a:cubicBezTo>
                  <a:cubicBezTo>
                    <a:pt x="3113574" y="358560"/>
                    <a:pt x="3134352" y="343205"/>
                    <a:pt x="3156032" y="326042"/>
                  </a:cubicBezTo>
                  <a:cubicBezTo>
                    <a:pt x="3118994" y="292621"/>
                    <a:pt x="3093700" y="299847"/>
                    <a:pt x="3073826" y="342301"/>
                  </a:cubicBezTo>
                  <a:cubicBezTo>
                    <a:pt x="3069309" y="352237"/>
                    <a:pt x="3057566" y="360367"/>
                    <a:pt x="3048532" y="366690"/>
                  </a:cubicBezTo>
                  <a:cubicBezTo>
                    <a:pt x="3038595" y="373916"/>
                    <a:pt x="3025044" y="377529"/>
                    <a:pt x="3016011" y="384755"/>
                  </a:cubicBezTo>
                  <a:cubicBezTo>
                    <a:pt x="2984393" y="409144"/>
                    <a:pt x="2989813" y="442565"/>
                    <a:pt x="3032271" y="469663"/>
                  </a:cubicBezTo>
                  <a:cubicBezTo>
                    <a:pt x="3030465" y="507601"/>
                    <a:pt x="2950065" y="513021"/>
                    <a:pt x="2992523" y="569024"/>
                  </a:cubicBezTo>
                  <a:cubicBezTo>
                    <a:pt x="2957292" y="582573"/>
                    <a:pt x="2925674" y="595219"/>
                    <a:pt x="2894960" y="606961"/>
                  </a:cubicBezTo>
                  <a:lnTo>
                    <a:pt x="2892249" y="598832"/>
                  </a:lnTo>
                  <a:cubicBezTo>
                    <a:pt x="2886829" y="608768"/>
                    <a:pt x="2881409" y="618704"/>
                    <a:pt x="2874182" y="634963"/>
                  </a:cubicBezTo>
                  <a:cubicBezTo>
                    <a:pt x="2866955" y="619607"/>
                    <a:pt x="2863342" y="608768"/>
                    <a:pt x="2857018" y="596122"/>
                  </a:cubicBezTo>
                  <a:cubicBezTo>
                    <a:pt x="2870569" y="588896"/>
                    <a:pt x="2883216" y="582573"/>
                    <a:pt x="2894960" y="576250"/>
                  </a:cubicBezTo>
                  <a:cubicBezTo>
                    <a:pt x="2879602" y="546442"/>
                    <a:pt x="2866052" y="519343"/>
                    <a:pt x="2849791" y="487729"/>
                  </a:cubicBezTo>
                  <a:cubicBezTo>
                    <a:pt x="2836241" y="495858"/>
                    <a:pt x="2821787" y="502181"/>
                    <a:pt x="2809140" y="511214"/>
                  </a:cubicBezTo>
                  <a:cubicBezTo>
                    <a:pt x="2770295" y="538312"/>
                    <a:pt x="2736870" y="524763"/>
                    <a:pt x="2729643" y="476889"/>
                  </a:cubicBezTo>
                  <a:cubicBezTo>
                    <a:pt x="2719706" y="417273"/>
                    <a:pt x="2740484" y="393788"/>
                    <a:pt x="2803720" y="365786"/>
                  </a:cubicBezTo>
                  <a:cubicBezTo>
                    <a:pt x="2835337" y="353141"/>
                    <a:pt x="2858825" y="322429"/>
                    <a:pt x="2885022" y="299847"/>
                  </a:cubicBezTo>
                  <a:cubicBezTo>
                    <a:pt x="2906703" y="280878"/>
                    <a:pt x="2926577" y="261006"/>
                    <a:pt x="2955485" y="233005"/>
                  </a:cubicBezTo>
                  <a:cubicBezTo>
                    <a:pt x="2935611" y="236618"/>
                    <a:pt x="2917544" y="233908"/>
                    <a:pt x="2916640" y="229392"/>
                  </a:cubicBezTo>
                  <a:cubicBezTo>
                    <a:pt x="2932901" y="227585"/>
                    <a:pt x="2949162" y="224875"/>
                    <a:pt x="2964519" y="223069"/>
                  </a:cubicBezTo>
                  <a:cubicBezTo>
                    <a:pt x="2969939" y="223069"/>
                    <a:pt x="2978973" y="225779"/>
                    <a:pt x="2980779" y="223972"/>
                  </a:cubicBezTo>
                  <a:cubicBezTo>
                    <a:pt x="3015107" y="172485"/>
                    <a:pt x="3073826" y="188744"/>
                    <a:pt x="3120801" y="174292"/>
                  </a:cubicBezTo>
                  <a:cubicBezTo>
                    <a:pt x="3151516" y="164356"/>
                    <a:pt x="3187650" y="169775"/>
                    <a:pt x="3221075" y="171582"/>
                  </a:cubicBezTo>
                  <a:cubicBezTo>
                    <a:pt x="3242756" y="173388"/>
                    <a:pt x="3251789" y="195970"/>
                    <a:pt x="3278890" y="199584"/>
                  </a:cubicBezTo>
                  <a:cubicBezTo>
                    <a:pt x="3334899" y="204100"/>
                    <a:pt x="3389101" y="225779"/>
                    <a:pt x="3443303" y="242941"/>
                  </a:cubicBezTo>
                  <a:lnTo>
                    <a:pt x="3553514" y="259200"/>
                  </a:lnTo>
                  <a:cubicBezTo>
                    <a:pt x="3560741" y="246554"/>
                    <a:pt x="3574291" y="238424"/>
                    <a:pt x="3591455" y="242941"/>
                  </a:cubicBezTo>
                  <a:cubicBezTo>
                    <a:pt x="3574291" y="250167"/>
                    <a:pt x="3567064" y="253780"/>
                    <a:pt x="3556224" y="259200"/>
                  </a:cubicBezTo>
                  <a:lnTo>
                    <a:pt x="3644754" y="242941"/>
                  </a:lnTo>
                  <a:lnTo>
                    <a:pt x="3719733" y="217649"/>
                  </a:lnTo>
                  <a:lnTo>
                    <a:pt x="3766708" y="175195"/>
                  </a:lnTo>
                  <a:lnTo>
                    <a:pt x="3960932" y="170679"/>
                  </a:lnTo>
                  <a:cubicBezTo>
                    <a:pt x="3975386" y="143580"/>
                    <a:pt x="3986226" y="120998"/>
                    <a:pt x="3994357" y="105643"/>
                  </a:cubicBezTo>
                  <a:cubicBezTo>
                    <a:pt x="4015134" y="112869"/>
                    <a:pt x="4034105" y="118289"/>
                    <a:pt x="4044042" y="121902"/>
                  </a:cubicBezTo>
                  <a:cubicBezTo>
                    <a:pt x="4061206" y="148097"/>
                    <a:pt x="4076563" y="171582"/>
                    <a:pt x="4092824" y="195970"/>
                  </a:cubicBezTo>
                  <a:lnTo>
                    <a:pt x="4115408" y="184228"/>
                  </a:lnTo>
                  <a:cubicBezTo>
                    <a:pt x="4112698" y="171582"/>
                    <a:pt x="4091920" y="164356"/>
                    <a:pt x="4078370" y="152613"/>
                  </a:cubicBezTo>
                  <a:cubicBezTo>
                    <a:pt x="4087403" y="143580"/>
                    <a:pt x="4096437" y="135451"/>
                    <a:pt x="4100051" y="131838"/>
                  </a:cubicBezTo>
                  <a:cubicBezTo>
                    <a:pt x="4109988" y="137257"/>
                    <a:pt x="4119021" y="141774"/>
                    <a:pt x="4128055" y="146290"/>
                  </a:cubicBezTo>
                  <a:cubicBezTo>
                    <a:pt x="4173223" y="105643"/>
                    <a:pt x="4213875" y="141774"/>
                    <a:pt x="4260850" y="141774"/>
                  </a:cubicBezTo>
                  <a:cubicBezTo>
                    <a:pt x="4231039" y="129128"/>
                    <a:pt x="4209358" y="120095"/>
                    <a:pt x="4187677" y="111966"/>
                  </a:cubicBezTo>
                  <a:lnTo>
                    <a:pt x="4189484" y="98417"/>
                  </a:lnTo>
                  <a:cubicBezTo>
                    <a:pt x="4222908" y="96610"/>
                    <a:pt x="4256333" y="93900"/>
                    <a:pt x="4298791" y="92094"/>
                  </a:cubicBezTo>
                  <a:cubicBezTo>
                    <a:pt x="4287047" y="83964"/>
                    <a:pt x="4280724" y="80351"/>
                    <a:pt x="4268077" y="72221"/>
                  </a:cubicBezTo>
                  <a:cubicBezTo>
                    <a:pt x="4325892" y="47833"/>
                    <a:pt x="4376481" y="26154"/>
                    <a:pt x="4438813" y="36994"/>
                  </a:cubicBezTo>
                  <a:cubicBezTo>
                    <a:pt x="4456880" y="40607"/>
                    <a:pt x="4479464" y="23445"/>
                    <a:pt x="4498435" y="15315"/>
                  </a:cubicBezTo>
                  <a:cubicBezTo>
                    <a:pt x="4511986" y="10799"/>
                    <a:pt x="4529150" y="-3654"/>
                    <a:pt x="4537280" y="863"/>
                  </a:cubicBezTo>
                  <a:close/>
                </a:path>
              </a:pathLst>
            </a:custGeom>
            <a:solidFill>
              <a:srgbClr val="1D2127"/>
            </a:solidFill>
            <a:ln>
              <a:noFill/>
            </a:ln>
            <a:effectLst/>
          </p:spPr>
          <p:txBody>
            <a:bodyPr wrap="square" anchor="ctr">
              <a:noAutofit/>
            </a:bodyPr>
            <a:lstStyle/>
            <a:p>
              <a:endParaRPr lang="en-US" dirty="0">
                <a:latin typeface="Raleway Light" panose="020B0403030101060003" pitchFamily="34" charset="0"/>
              </a:endParaRPr>
            </a:p>
          </p:txBody>
        </p:sp>
      </p:grpSp>
      <p:sp>
        <p:nvSpPr>
          <p:cNvPr id="5" name="TextBox 4">
            <a:extLst>
              <a:ext uri="{FF2B5EF4-FFF2-40B4-BE49-F238E27FC236}">
                <a16:creationId xmlns:a16="http://schemas.microsoft.com/office/drawing/2014/main" id="{B164E523-0C79-4330-A19C-7A8B904ADF31}"/>
              </a:ext>
            </a:extLst>
          </p:cNvPr>
          <p:cNvSpPr txBox="1"/>
          <p:nvPr/>
        </p:nvSpPr>
        <p:spPr>
          <a:xfrm>
            <a:off x="3295853" y="399446"/>
            <a:ext cx="5598007" cy="707886"/>
          </a:xfrm>
          <a:prstGeom prst="rect">
            <a:avLst/>
          </a:prstGeom>
          <a:noFill/>
        </p:spPr>
        <p:txBody>
          <a:bodyPr wrap="none" rtlCol="0">
            <a:spAutoFit/>
          </a:bodyPr>
          <a:lstStyle/>
          <a:p>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grpSp>
        <p:nvGrpSpPr>
          <p:cNvPr id="42" name="Group 41">
            <a:extLst>
              <a:ext uri="{FF2B5EF4-FFF2-40B4-BE49-F238E27FC236}">
                <a16:creationId xmlns:a16="http://schemas.microsoft.com/office/drawing/2014/main" id="{422C6703-DC81-478E-836C-254F3D27F8ED}"/>
              </a:ext>
            </a:extLst>
          </p:cNvPr>
          <p:cNvGrpSpPr/>
          <p:nvPr/>
        </p:nvGrpSpPr>
        <p:grpSpPr>
          <a:xfrm>
            <a:off x="8621487" y="3248709"/>
            <a:ext cx="1683657" cy="2695767"/>
            <a:chOff x="6226629" y="2369719"/>
            <a:chExt cx="2735503" cy="3357579"/>
          </a:xfrm>
        </p:grpSpPr>
        <p:sp>
          <p:nvSpPr>
            <p:cNvPr id="18" name="Rectangle: Rounded Corners 17">
              <a:extLst>
                <a:ext uri="{FF2B5EF4-FFF2-40B4-BE49-F238E27FC236}">
                  <a16:creationId xmlns:a16="http://schemas.microsoft.com/office/drawing/2014/main" id="{BE247964-BA96-441D-897B-807E81ADADEA}"/>
                </a:ext>
              </a:extLst>
            </p:cNvPr>
            <p:cNvSpPr/>
            <p:nvPr/>
          </p:nvSpPr>
          <p:spPr>
            <a:xfrm>
              <a:off x="6226629" y="2369719"/>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Rectangle: Rounded Corners 18">
              <a:extLst>
                <a:ext uri="{FF2B5EF4-FFF2-40B4-BE49-F238E27FC236}">
                  <a16:creationId xmlns:a16="http://schemas.microsoft.com/office/drawing/2014/main" id="{6F7E44BB-A773-432C-A5F5-932D2E9DEC73}"/>
                </a:ext>
              </a:extLst>
            </p:cNvPr>
            <p:cNvSpPr/>
            <p:nvPr/>
          </p:nvSpPr>
          <p:spPr>
            <a:xfrm>
              <a:off x="6226629" y="2659279"/>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Rounded Corners 19">
              <a:extLst>
                <a:ext uri="{FF2B5EF4-FFF2-40B4-BE49-F238E27FC236}">
                  <a16:creationId xmlns:a16="http://schemas.microsoft.com/office/drawing/2014/main" id="{3808139A-AAE9-4391-81A3-96D074AD0246}"/>
                </a:ext>
              </a:extLst>
            </p:cNvPr>
            <p:cNvSpPr/>
            <p:nvPr/>
          </p:nvSpPr>
          <p:spPr>
            <a:xfrm>
              <a:off x="6226629" y="2948839"/>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Rounded Corners 20">
              <a:extLst>
                <a:ext uri="{FF2B5EF4-FFF2-40B4-BE49-F238E27FC236}">
                  <a16:creationId xmlns:a16="http://schemas.microsoft.com/office/drawing/2014/main" id="{3933CA2F-CB21-4BEA-AB7F-27E87F033193}"/>
                </a:ext>
              </a:extLst>
            </p:cNvPr>
            <p:cNvSpPr/>
            <p:nvPr/>
          </p:nvSpPr>
          <p:spPr>
            <a:xfrm>
              <a:off x="6226629" y="3244951"/>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Rectangle: Rounded Corners 21">
              <a:extLst>
                <a:ext uri="{FF2B5EF4-FFF2-40B4-BE49-F238E27FC236}">
                  <a16:creationId xmlns:a16="http://schemas.microsoft.com/office/drawing/2014/main" id="{814CBC30-DB0D-4653-9FF9-42126C289853}"/>
                </a:ext>
              </a:extLst>
            </p:cNvPr>
            <p:cNvSpPr/>
            <p:nvPr/>
          </p:nvSpPr>
          <p:spPr>
            <a:xfrm>
              <a:off x="6226629" y="3534511"/>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Rounded Corners 22">
              <a:extLst>
                <a:ext uri="{FF2B5EF4-FFF2-40B4-BE49-F238E27FC236}">
                  <a16:creationId xmlns:a16="http://schemas.microsoft.com/office/drawing/2014/main" id="{56305BAE-8439-4DE4-904F-3947EE7A401A}"/>
                </a:ext>
              </a:extLst>
            </p:cNvPr>
            <p:cNvSpPr/>
            <p:nvPr/>
          </p:nvSpPr>
          <p:spPr>
            <a:xfrm>
              <a:off x="6226629" y="3824071"/>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Rectangle: Rounded Corners 23">
              <a:extLst>
                <a:ext uri="{FF2B5EF4-FFF2-40B4-BE49-F238E27FC236}">
                  <a16:creationId xmlns:a16="http://schemas.microsoft.com/office/drawing/2014/main" id="{D9E79D51-877D-402F-BE1C-82F23708B7F4}"/>
                </a:ext>
              </a:extLst>
            </p:cNvPr>
            <p:cNvSpPr/>
            <p:nvPr/>
          </p:nvSpPr>
          <p:spPr>
            <a:xfrm>
              <a:off x="6226629" y="411363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Rectangle: Rounded Corners 24">
              <a:extLst>
                <a:ext uri="{FF2B5EF4-FFF2-40B4-BE49-F238E27FC236}">
                  <a16:creationId xmlns:a16="http://schemas.microsoft.com/office/drawing/2014/main" id="{C6E6064C-70AE-448E-8C7F-71758DCA3387}"/>
                </a:ext>
              </a:extLst>
            </p:cNvPr>
            <p:cNvSpPr/>
            <p:nvPr/>
          </p:nvSpPr>
          <p:spPr>
            <a:xfrm>
              <a:off x="6226629" y="440319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Rectangle: Rounded Corners 25">
              <a:extLst>
                <a:ext uri="{FF2B5EF4-FFF2-40B4-BE49-F238E27FC236}">
                  <a16:creationId xmlns:a16="http://schemas.microsoft.com/office/drawing/2014/main" id="{92E9468D-04A2-4E90-B49D-6D7577CDCF73}"/>
                </a:ext>
              </a:extLst>
            </p:cNvPr>
            <p:cNvSpPr/>
            <p:nvPr/>
          </p:nvSpPr>
          <p:spPr>
            <a:xfrm>
              <a:off x="6226629" y="469275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Rounded Corners 26">
              <a:extLst>
                <a:ext uri="{FF2B5EF4-FFF2-40B4-BE49-F238E27FC236}">
                  <a16:creationId xmlns:a16="http://schemas.microsoft.com/office/drawing/2014/main" id="{6FDD2E9C-017D-4EEF-AD0A-976CC0006E7F}"/>
                </a:ext>
              </a:extLst>
            </p:cNvPr>
            <p:cNvSpPr/>
            <p:nvPr/>
          </p:nvSpPr>
          <p:spPr>
            <a:xfrm>
              <a:off x="6226629" y="4988863"/>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Rounded Corners 27">
              <a:extLst>
                <a:ext uri="{FF2B5EF4-FFF2-40B4-BE49-F238E27FC236}">
                  <a16:creationId xmlns:a16="http://schemas.microsoft.com/office/drawing/2014/main" id="{BAD40FE9-AAFB-495E-8B1E-5710154CCB01}"/>
                </a:ext>
              </a:extLst>
            </p:cNvPr>
            <p:cNvSpPr/>
            <p:nvPr/>
          </p:nvSpPr>
          <p:spPr>
            <a:xfrm>
              <a:off x="6226629" y="5278423"/>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Rectangle: Rounded Corners 28">
              <a:extLst>
                <a:ext uri="{FF2B5EF4-FFF2-40B4-BE49-F238E27FC236}">
                  <a16:creationId xmlns:a16="http://schemas.microsoft.com/office/drawing/2014/main" id="{E9579246-4238-4390-BB35-70D266C038DB}"/>
                </a:ext>
              </a:extLst>
            </p:cNvPr>
            <p:cNvSpPr/>
            <p:nvPr/>
          </p:nvSpPr>
          <p:spPr>
            <a:xfrm>
              <a:off x="6226629" y="5567983"/>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Rectangle: Rounded Corners 29">
              <a:extLst>
                <a:ext uri="{FF2B5EF4-FFF2-40B4-BE49-F238E27FC236}">
                  <a16:creationId xmlns:a16="http://schemas.microsoft.com/office/drawing/2014/main" id="{6650083D-F124-4B48-9319-AD077CAB93EF}"/>
                </a:ext>
              </a:extLst>
            </p:cNvPr>
            <p:cNvSpPr/>
            <p:nvPr/>
          </p:nvSpPr>
          <p:spPr>
            <a:xfrm>
              <a:off x="7632261" y="2376533"/>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Rectangle: Rounded Corners 30">
              <a:extLst>
                <a:ext uri="{FF2B5EF4-FFF2-40B4-BE49-F238E27FC236}">
                  <a16:creationId xmlns:a16="http://schemas.microsoft.com/office/drawing/2014/main" id="{0858E36C-DF56-4270-9C34-7E87CF8A580B}"/>
                </a:ext>
              </a:extLst>
            </p:cNvPr>
            <p:cNvSpPr/>
            <p:nvPr/>
          </p:nvSpPr>
          <p:spPr>
            <a:xfrm>
              <a:off x="7632261" y="2666093"/>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Rectangle: Rounded Corners 31">
              <a:extLst>
                <a:ext uri="{FF2B5EF4-FFF2-40B4-BE49-F238E27FC236}">
                  <a16:creationId xmlns:a16="http://schemas.microsoft.com/office/drawing/2014/main" id="{6025906D-E271-497B-B6A0-CBCA9033EF2E}"/>
                </a:ext>
              </a:extLst>
            </p:cNvPr>
            <p:cNvSpPr/>
            <p:nvPr/>
          </p:nvSpPr>
          <p:spPr>
            <a:xfrm>
              <a:off x="7632261" y="2955653"/>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Rectangle: Rounded Corners 32">
              <a:extLst>
                <a:ext uri="{FF2B5EF4-FFF2-40B4-BE49-F238E27FC236}">
                  <a16:creationId xmlns:a16="http://schemas.microsoft.com/office/drawing/2014/main" id="{7D1D9054-C201-4565-B6C9-124D4E486B28}"/>
                </a:ext>
              </a:extLst>
            </p:cNvPr>
            <p:cNvSpPr/>
            <p:nvPr/>
          </p:nvSpPr>
          <p:spPr>
            <a:xfrm>
              <a:off x="7632261" y="3251765"/>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Rectangle: Rounded Corners 33">
              <a:extLst>
                <a:ext uri="{FF2B5EF4-FFF2-40B4-BE49-F238E27FC236}">
                  <a16:creationId xmlns:a16="http://schemas.microsoft.com/office/drawing/2014/main" id="{63FC9497-8EE8-4B56-B204-E2C72A46023E}"/>
                </a:ext>
              </a:extLst>
            </p:cNvPr>
            <p:cNvSpPr/>
            <p:nvPr/>
          </p:nvSpPr>
          <p:spPr>
            <a:xfrm>
              <a:off x="7632261" y="354132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Rectangle: Rounded Corners 34">
              <a:extLst>
                <a:ext uri="{FF2B5EF4-FFF2-40B4-BE49-F238E27FC236}">
                  <a16:creationId xmlns:a16="http://schemas.microsoft.com/office/drawing/2014/main" id="{C8B99E26-A7B3-4066-9803-B8FE494D28CD}"/>
                </a:ext>
              </a:extLst>
            </p:cNvPr>
            <p:cNvSpPr/>
            <p:nvPr/>
          </p:nvSpPr>
          <p:spPr>
            <a:xfrm>
              <a:off x="7632261" y="383088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Rectangle: Rounded Corners 35">
              <a:extLst>
                <a:ext uri="{FF2B5EF4-FFF2-40B4-BE49-F238E27FC236}">
                  <a16:creationId xmlns:a16="http://schemas.microsoft.com/office/drawing/2014/main" id="{DECA3875-58C4-4997-AD61-20E531A527B6}"/>
                </a:ext>
              </a:extLst>
            </p:cNvPr>
            <p:cNvSpPr/>
            <p:nvPr/>
          </p:nvSpPr>
          <p:spPr>
            <a:xfrm>
              <a:off x="7632261" y="412044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Rectangle: Rounded Corners 36">
              <a:extLst>
                <a:ext uri="{FF2B5EF4-FFF2-40B4-BE49-F238E27FC236}">
                  <a16:creationId xmlns:a16="http://schemas.microsoft.com/office/drawing/2014/main" id="{3A1A0C16-1FFB-485B-8AC0-386ADA1488AB}"/>
                </a:ext>
              </a:extLst>
            </p:cNvPr>
            <p:cNvSpPr/>
            <p:nvPr/>
          </p:nvSpPr>
          <p:spPr>
            <a:xfrm>
              <a:off x="7632261" y="441000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Rectangle: Rounded Corners 37">
              <a:extLst>
                <a:ext uri="{FF2B5EF4-FFF2-40B4-BE49-F238E27FC236}">
                  <a16:creationId xmlns:a16="http://schemas.microsoft.com/office/drawing/2014/main" id="{216C9ACC-E647-4C04-A75E-26E8A4BE2A48}"/>
                </a:ext>
              </a:extLst>
            </p:cNvPr>
            <p:cNvSpPr/>
            <p:nvPr/>
          </p:nvSpPr>
          <p:spPr>
            <a:xfrm>
              <a:off x="7632261" y="469956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Rectangle: Rounded Corners 38">
              <a:extLst>
                <a:ext uri="{FF2B5EF4-FFF2-40B4-BE49-F238E27FC236}">
                  <a16:creationId xmlns:a16="http://schemas.microsoft.com/office/drawing/2014/main" id="{E7F51310-3B42-4C41-AA9B-38F9E5D8BBF7}"/>
                </a:ext>
              </a:extLst>
            </p:cNvPr>
            <p:cNvSpPr/>
            <p:nvPr/>
          </p:nvSpPr>
          <p:spPr>
            <a:xfrm>
              <a:off x="7632261" y="4995677"/>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Rectangle: Rounded Corners 39">
              <a:extLst>
                <a:ext uri="{FF2B5EF4-FFF2-40B4-BE49-F238E27FC236}">
                  <a16:creationId xmlns:a16="http://schemas.microsoft.com/office/drawing/2014/main" id="{AAD50DB1-907E-4D91-9E4D-C81AC376F1EC}"/>
                </a:ext>
              </a:extLst>
            </p:cNvPr>
            <p:cNvSpPr/>
            <p:nvPr/>
          </p:nvSpPr>
          <p:spPr>
            <a:xfrm>
              <a:off x="7632261" y="5285237"/>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1" name="Rectangle: Rounded Corners 40">
              <a:extLst>
                <a:ext uri="{FF2B5EF4-FFF2-40B4-BE49-F238E27FC236}">
                  <a16:creationId xmlns:a16="http://schemas.microsoft.com/office/drawing/2014/main" id="{395DD6CD-8527-4C33-837D-BFDFC78DABC4}"/>
                </a:ext>
              </a:extLst>
            </p:cNvPr>
            <p:cNvSpPr/>
            <p:nvPr/>
          </p:nvSpPr>
          <p:spPr>
            <a:xfrm>
              <a:off x="7632261" y="5574797"/>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3" name="Group 42">
            <a:extLst>
              <a:ext uri="{FF2B5EF4-FFF2-40B4-BE49-F238E27FC236}">
                <a16:creationId xmlns:a16="http://schemas.microsoft.com/office/drawing/2014/main" id="{FF7A68F2-66D1-488D-AED2-C1009F4F6C3D}"/>
              </a:ext>
            </a:extLst>
          </p:cNvPr>
          <p:cNvGrpSpPr/>
          <p:nvPr/>
        </p:nvGrpSpPr>
        <p:grpSpPr>
          <a:xfrm>
            <a:off x="1612031" y="3232634"/>
            <a:ext cx="1683657" cy="2695767"/>
            <a:chOff x="6226629" y="2369719"/>
            <a:chExt cx="2735503" cy="3357579"/>
          </a:xfrm>
        </p:grpSpPr>
        <p:sp>
          <p:nvSpPr>
            <p:cNvPr id="44" name="Rectangle: Rounded Corners 43">
              <a:extLst>
                <a:ext uri="{FF2B5EF4-FFF2-40B4-BE49-F238E27FC236}">
                  <a16:creationId xmlns:a16="http://schemas.microsoft.com/office/drawing/2014/main" id="{8BAACAA6-35A1-4EB4-A4CF-A6BA3709CC52}"/>
                </a:ext>
              </a:extLst>
            </p:cNvPr>
            <p:cNvSpPr/>
            <p:nvPr/>
          </p:nvSpPr>
          <p:spPr>
            <a:xfrm>
              <a:off x="6226629" y="2369719"/>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Rectangle: Rounded Corners 44">
              <a:extLst>
                <a:ext uri="{FF2B5EF4-FFF2-40B4-BE49-F238E27FC236}">
                  <a16:creationId xmlns:a16="http://schemas.microsoft.com/office/drawing/2014/main" id="{A393DB7E-97A7-4A7D-82C3-65892612F258}"/>
                </a:ext>
              </a:extLst>
            </p:cNvPr>
            <p:cNvSpPr/>
            <p:nvPr/>
          </p:nvSpPr>
          <p:spPr>
            <a:xfrm>
              <a:off x="6226629" y="2659279"/>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Rectangle: Rounded Corners 45">
              <a:extLst>
                <a:ext uri="{FF2B5EF4-FFF2-40B4-BE49-F238E27FC236}">
                  <a16:creationId xmlns:a16="http://schemas.microsoft.com/office/drawing/2014/main" id="{D8D20D03-FAB5-4588-8386-67D3A06182E7}"/>
                </a:ext>
              </a:extLst>
            </p:cNvPr>
            <p:cNvSpPr/>
            <p:nvPr/>
          </p:nvSpPr>
          <p:spPr>
            <a:xfrm>
              <a:off x="6226629" y="2948839"/>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Rectangle: Rounded Corners 46">
              <a:extLst>
                <a:ext uri="{FF2B5EF4-FFF2-40B4-BE49-F238E27FC236}">
                  <a16:creationId xmlns:a16="http://schemas.microsoft.com/office/drawing/2014/main" id="{D2092D95-2FBC-4B41-B0B4-F75F03E2189B}"/>
                </a:ext>
              </a:extLst>
            </p:cNvPr>
            <p:cNvSpPr/>
            <p:nvPr/>
          </p:nvSpPr>
          <p:spPr>
            <a:xfrm>
              <a:off x="6226629" y="324495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Rounded Corners 47">
              <a:extLst>
                <a:ext uri="{FF2B5EF4-FFF2-40B4-BE49-F238E27FC236}">
                  <a16:creationId xmlns:a16="http://schemas.microsoft.com/office/drawing/2014/main" id="{BA6843FA-57FC-4735-A5CC-5D08DA8269EB}"/>
                </a:ext>
              </a:extLst>
            </p:cNvPr>
            <p:cNvSpPr/>
            <p:nvPr/>
          </p:nvSpPr>
          <p:spPr>
            <a:xfrm>
              <a:off x="6226629" y="353451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Rectangle: Rounded Corners 48">
              <a:extLst>
                <a:ext uri="{FF2B5EF4-FFF2-40B4-BE49-F238E27FC236}">
                  <a16:creationId xmlns:a16="http://schemas.microsoft.com/office/drawing/2014/main" id="{3C581635-5331-44DA-8927-6989E937C976}"/>
                </a:ext>
              </a:extLst>
            </p:cNvPr>
            <p:cNvSpPr/>
            <p:nvPr/>
          </p:nvSpPr>
          <p:spPr>
            <a:xfrm>
              <a:off x="6226629" y="382407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Rectangle: Rounded Corners 49">
              <a:extLst>
                <a:ext uri="{FF2B5EF4-FFF2-40B4-BE49-F238E27FC236}">
                  <a16:creationId xmlns:a16="http://schemas.microsoft.com/office/drawing/2014/main" id="{83C635AA-9531-40EE-82D6-229EB24DC1D6}"/>
                </a:ext>
              </a:extLst>
            </p:cNvPr>
            <p:cNvSpPr/>
            <p:nvPr/>
          </p:nvSpPr>
          <p:spPr>
            <a:xfrm>
              <a:off x="6226629" y="411363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Rectangle: Rounded Corners 50">
              <a:extLst>
                <a:ext uri="{FF2B5EF4-FFF2-40B4-BE49-F238E27FC236}">
                  <a16:creationId xmlns:a16="http://schemas.microsoft.com/office/drawing/2014/main" id="{470DCC84-F51F-4C86-86D7-35FB710CD15B}"/>
                </a:ext>
              </a:extLst>
            </p:cNvPr>
            <p:cNvSpPr/>
            <p:nvPr/>
          </p:nvSpPr>
          <p:spPr>
            <a:xfrm>
              <a:off x="6226629" y="440319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 name="Rectangle: Rounded Corners 51">
              <a:extLst>
                <a:ext uri="{FF2B5EF4-FFF2-40B4-BE49-F238E27FC236}">
                  <a16:creationId xmlns:a16="http://schemas.microsoft.com/office/drawing/2014/main" id="{237F9C8A-61EF-4C29-9818-94A70C29A308}"/>
                </a:ext>
              </a:extLst>
            </p:cNvPr>
            <p:cNvSpPr/>
            <p:nvPr/>
          </p:nvSpPr>
          <p:spPr>
            <a:xfrm>
              <a:off x="6226629" y="469275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Rectangle: Rounded Corners 52">
              <a:extLst>
                <a:ext uri="{FF2B5EF4-FFF2-40B4-BE49-F238E27FC236}">
                  <a16:creationId xmlns:a16="http://schemas.microsoft.com/office/drawing/2014/main" id="{04F7E232-0596-4507-B4D4-54CBB214BBDA}"/>
                </a:ext>
              </a:extLst>
            </p:cNvPr>
            <p:cNvSpPr/>
            <p:nvPr/>
          </p:nvSpPr>
          <p:spPr>
            <a:xfrm>
              <a:off x="6226629" y="4988863"/>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Rectangle: Rounded Corners 53">
              <a:extLst>
                <a:ext uri="{FF2B5EF4-FFF2-40B4-BE49-F238E27FC236}">
                  <a16:creationId xmlns:a16="http://schemas.microsoft.com/office/drawing/2014/main" id="{C5EABE58-7705-4646-A4A9-58DEBBF97DAD}"/>
                </a:ext>
              </a:extLst>
            </p:cNvPr>
            <p:cNvSpPr/>
            <p:nvPr/>
          </p:nvSpPr>
          <p:spPr>
            <a:xfrm>
              <a:off x="6226629" y="5278423"/>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Rectangle: Rounded Corners 54">
              <a:extLst>
                <a:ext uri="{FF2B5EF4-FFF2-40B4-BE49-F238E27FC236}">
                  <a16:creationId xmlns:a16="http://schemas.microsoft.com/office/drawing/2014/main" id="{35626FB8-DFD0-48EB-A35F-045FFB903E9E}"/>
                </a:ext>
              </a:extLst>
            </p:cNvPr>
            <p:cNvSpPr/>
            <p:nvPr/>
          </p:nvSpPr>
          <p:spPr>
            <a:xfrm>
              <a:off x="6226629" y="5567983"/>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6" name="Rectangle: Rounded Corners 55">
              <a:extLst>
                <a:ext uri="{FF2B5EF4-FFF2-40B4-BE49-F238E27FC236}">
                  <a16:creationId xmlns:a16="http://schemas.microsoft.com/office/drawing/2014/main" id="{CCD40ECA-0E32-4C09-8759-602B9264C10A}"/>
                </a:ext>
              </a:extLst>
            </p:cNvPr>
            <p:cNvSpPr/>
            <p:nvPr/>
          </p:nvSpPr>
          <p:spPr>
            <a:xfrm>
              <a:off x="7632261" y="2376533"/>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Rectangle: Rounded Corners 56">
              <a:extLst>
                <a:ext uri="{FF2B5EF4-FFF2-40B4-BE49-F238E27FC236}">
                  <a16:creationId xmlns:a16="http://schemas.microsoft.com/office/drawing/2014/main" id="{D4A4AD4A-FCF4-4A42-BC86-A8E3920AD57A}"/>
                </a:ext>
              </a:extLst>
            </p:cNvPr>
            <p:cNvSpPr/>
            <p:nvPr/>
          </p:nvSpPr>
          <p:spPr>
            <a:xfrm>
              <a:off x="7632261" y="2666093"/>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Rectangle: Rounded Corners 57">
              <a:extLst>
                <a:ext uri="{FF2B5EF4-FFF2-40B4-BE49-F238E27FC236}">
                  <a16:creationId xmlns:a16="http://schemas.microsoft.com/office/drawing/2014/main" id="{1FCB1393-A7DB-4EBB-B27E-2A1D6A1D3F95}"/>
                </a:ext>
              </a:extLst>
            </p:cNvPr>
            <p:cNvSpPr/>
            <p:nvPr/>
          </p:nvSpPr>
          <p:spPr>
            <a:xfrm>
              <a:off x="7632261" y="2955653"/>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Rectangle: Rounded Corners 58">
              <a:extLst>
                <a:ext uri="{FF2B5EF4-FFF2-40B4-BE49-F238E27FC236}">
                  <a16:creationId xmlns:a16="http://schemas.microsoft.com/office/drawing/2014/main" id="{89C77F15-1982-49DC-8DDA-DEEAE9A2C0AD}"/>
                </a:ext>
              </a:extLst>
            </p:cNvPr>
            <p:cNvSpPr/>
            <p:nvPr/>
          </p:nvSpPr>
          <p:spPr>
            <a:xfrm>
              <a:off x="7632261" y="325176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Rectangle: Rounded Corners 59">
              <a:extLst>
                <a:ext uri="{FF2B5EF4-FFF2-40B4-BE49-F238E27FC236}">
                  <a16:creationId xmlns:a16="http://schemas.microsoft.com/office/drawing/2014/main" id="{DA225325-5323-49D6-9270-35BC9BBE9A6F}"/>
                </a:ext>
              </a:extLst>
            </p:cNvPr>
            <p:cNvSpPr/>
            <p:nvPr/>
          </p:nvSpPr>
          <p:spPr>
            <a:xfrm>
              <a:off x="7632261" y="354132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1" name="Rectangle: Rounded Corners 60">
              <a:extLst>
                <a:ext uri="{FF2B5EF4-FFF2-40B4-BE49-F238E27FC236}">
                  <a16:creationId xmlns:a16="http://schemas.microsoft.com/office/drawing/2014/main" id="{8E984519-6F25-4881-AE57-BB016BB31A37}"/>
                </a:ext>
              </a:extLst>
            </p:cNvPr>
            <p:cNvSpPr/>
            <p:nvPr/>
          </p:nvSpPr>
          <p:spPr>
            <a:xfrm>
              <a:off x="7632261" y="383088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Rectangle: Rounded Corners 61">
              <a:extLst>
                <a:ext uri="{FF2B5EF4-FFF2-40B4-BE49-F238E27FC236}">
                  <a16:creationId xmlns:a16="http://schemas.microsoft.com/office/drawing/2014/main" id="{F02C4B25-8A22-406F-8FC1-7917E584538C}"/>
                </a:ext>
              </a:extLst>
            </p:cNvPr>
            <p:cNvSpPr/>
            <p:nvPr/>
          </p:nvSpPr>
          <p:spPr>
            <a:xfrm>
              <a:off x="7632261" y="412044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3" name="Rectangle: Rounded Corners 62">
              <a:extLst>
                <a:ext uri="{FF2B5EF4-FFF2-40B4-BE49-F238E27FC236}">
                  <a16:creationId xmlns:a16="http://schemas.microsoft.com/office/drawing/2014/main" id="{DA05D24E-7D2E-44DD-80BA-2FCFAA04C872}"/>
                </a:ext>
              </a:extLst>
            </p:cNvPr>
            <p:cNvSpPr/>
            <p:nvPr/>
          </p:nvSpPr>
          <p:spPr>
            <a:xfrm>
              <a:off x="7632261" y="441000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Rectangle: Rounded Corners 63">
              <a:extLst>
                <a:ext uri="{FF2B5EF4-FFF2-40B4-BE49-F238E27FC236}">
                  <a16:creationId xmlns:a16="http://schemas.microsoft.com/office/drawing/2014/main" id="{97A82895-4131-4774-8018-42CC8E2EC937}"/>
                </a:ext>
              </a:extLst>
            </p:cNvPr>
            <p:cNvSpPr/>
            <p:nvPr/>
          </p:nvSpPr>
          <p:spPr>
            <a:xfrm>
              <a:off x="7632261" y="469956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5" name="Rectangle: Rounded Corners 64">
              <a:extLst>
                <a:ext uri="{FF2B5EF4-FFF2-40B4-BE49-F238E27FC236}">
                  <a16:creationId xmlns:a16="http://schemas.microsoft.com/office/drawing/2014/main" id="{0FD432D1-3F6E-4674-9CC0-A7226771E4EC}"/>
                </a:ext>
              </a:extLst>
            </p:cNvPr>
            <p:cNvSpPr/>
            <p:nvPr/>
          </p:nvSpPr>
          <p:spPr>
            <a:xfrm>
              <a:off x="7632261" y="4995677"/>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Rectangle: Rounded Corners 65">
              <a:extLst>
                <a:ext uri="{FF2B5EF4-FFF2-40B4-BE49-F238E27FC236}">
                  <a16:creationId xmlns:a16="http://schemas.microsoft.com/office/drawing/2014/main" id="{42031A21-C5EC-4F32-99BA-04B8DA917E63}"/>
                </a:ext>
              </a:extLst>
            </p:cNvPr>
            <p:cNvSpPr/>
            <p:nvPr/>
          </p:nvSpPr>
          <p:spPr>
            <a:xfrm>
              <a:off x="7632261" y="5285237"/>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Rectangle: Rounded Corners 66">
              <a:extLst>
                <a:ext uri="{FF2B5EF4-FFF2-40B4-BE49-F238E27FC236}">
                  <a16:creationId xmlns:a16="http://schemas.microsoft.com/office/drawing/2014/main" id="{1ED801A0-E593-4DF5-B5C7-E1CDCCFBC4F1}"/>
                </a:ext>
              </a:extLst>
            </p:cNvPr>
            <p:cNvSpPr/>
            <p:nvPr/>
          </p:nvSpPr>
          <p:spPr>
            <a:xfrm>
              <a:off x="7632261" y="5574797"/>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68" name="Oval 67">
            <a:extLst>
              <a:ext uri="{FF2B5EF4-FFF2-40B4-BE49-F238E27FC236}">
                <a16:creationId xmlns:a16="http://schemas.microsoft.com/office/drawing/2014/main" id="{763AA3E6-0A96-43DE-86DC-9DE271F0601C}"/>
              </a:ext>
            </a:extLst>
          </p:cNvPr>
          <p:cNvSpPr/>
          <p:nvPr/>
        </p:nvSpPr>
        <p:spPr>
          <a:xfrm>
            <a:off x="4629150" y="2365320"/>
            <a:ext cx="2838450" cy="2838450"/>
          </a:xfrm>
          <a:prstGeom prst="ellipse">
            <a:avLst/>
          </a:prstGeom>
          <a:noFill/>
          <a:ln w="3175">
            <a:solidFill>
              <a:srgbClr val="37E08B">
                <a:alpha val="52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1" name="TextBox 70">
            <a:extLst>
              <a:ext uri="{FF2B5EF4-FFF2-40B4-BE49-F238E27FC236}">
                <a16:creationId xmlns:a16="http://schemas.microsoft.com/office/drawing/2014/main" id="{F774E86E-1575-4D08-9C31-F5547B272C08}"/>
              </a:ext>
            </a:extLst>
          </p:cNvPr>
          <p:cNvSpPr txBox="1"/>
          <p:nvPr/>
        </p:nvSpPr>
        <p:spPr>
          <a:xfrm>
            <a:off x="1860746" y="2394365"/>
            <a:ext cx="1041482" cy="400110"/>
          </a:xfrm>
          <a:prstGeom prst="rect">
            <a:avLst/>
          </a:prstGeom>
          <a:noFill/>
        </p:spPr>
        <p:txBody>
          <a:bodyPr wrap="square" rtlCol="0" anchor="b">
            <a:spAutoFit/>
          </a:bodyPr>
          <a:lstStyle/>
          <a:p>
            <a:pPr algn="ctr"/>
            <a:r>
              <a:rPr lang="en-US" sz="2000" b="1">
                <a:solidFill>
                  <a:schemeClr val="bg1">
                    <a:lumMod val="75000"/>
                  </a:schemeClr>
                </a:solidFill>
                <a:latin typeface="Raleway" panose="020B0503030101060003" pitchFamily="34" charset="0"/>
              </a:rPr>
              <a:t>2023</a:t>
            </a:r>
            <a:endParaRPr lang="en-US" sz="2000" b="1" dirty="0">
              <a:solidFill>
                <a:schemeClr val="bg1">
                  <a:lumMod val="75000"/>
                </a:schemeClr>
              </a:solidFill>
              <a:latin typeface="Raleway" panose="020B0503030101060003" pitchFamily="34" charset="0"/>
            </a:endParaRPr>
          </a:p>
        </p:txBody>
      </p:sp>
      <p:sp>
        <p:nvSpPr>
          <p:cNvPr id="73" name="Freeform: Shape 72">
            <a:extLst>
              <a:ext uri="{FF2B5EF4-FFF2-40B4-BE49-F238E27FC236}">
                <a16:creationId xmlns:a16="http://schemas.microsoft.com/office/drawing/2014/main" id="{2A60B807-8945-4D8D-A4A1-6B0B810BEBA8}"/>
              </a:ext>
            </a:extLst>
          </p:cNvPr>
          <p:cNvSpPr/>
          <p:nvPr/>
        </p:nvSpPr>
        <p:spPr>
          <a:xfrm>
            <a:off x="1844949" y="2893959"/>
            <a:ext cx="1041482" cy="122442"/>
          </a:xfrm>
          <a:custGeom>
            <a:avLst/>
            <a:gdLst>
              <a:gd name="connsiteX0" fmla="*/ 337325 w 4219635"/>
              <a:gd name="connsiteY0" fmla="*/ 459506 h 459506"/>
              <a:gd name="connsiteX1" fmla="*/ 352565 w 4219635"/>
              <a:gd name="connsiteY1" fmla="*/ 48026 h 459506"/>
              <a:gd name="connsiteX2" fmla="*/ 3964445 w 4219635"/>
              <a:gd name="connsiteY2" fmla="*/ 53106 h 459506"/>
              <a:gd name="connsiteX3" fmla="*/ 3959365 w 4219635"/>
              <a:gd name="connsiteY3" fmla="*/ 449346 h 459506"/>
              <a:gd name="connsiteX0" fmla="*/ 235705 w 4118015"/>
              <a:gd name="connsiteY0" fmla="*/ 459506 h 459506"/>
              <a:gd name="connsiteX1" fmla="*/ 250945 w 4118015"/>
              <a:gd name="connsiteY1" fmla="*/ 48026 h 459506"/>
              <a:gd name="connsiteX2" fmla="*/ 3862825 w 4118015"/>
              <a:gd name="connsiteY2" fmla="*/ 53106 h 459506"/>
              <a:gd name="connsiteX3" fmla="*/ 3857745 w 4118015"/>
              <a:gd name="connsiteY3" fmla="*/ 449346 h 459506"/>
              <a:gd name="connsiteX0" fmla="*/ 257444 w 4139754"/>
              <a:gd name="connsiteY0" fmla="*/ 459506 h 459506"/>
              <a:gd name="connsiteX1" fmla="*/ 272684 w 4139754"/>
              <a:gd name="connsiteY1" fmla="*/ 48026 h 459506"/>
              <a:gd name="connsiteX2" fmla="*/ 3884564 w 4139754"/>
              <a:gd name="connsiteY2" fmla="*/ 53106 h 459506"/>
              <a:gd name="connsiteX3" fmla="*/ 3879484 w 4139754"/>
              <a:gd name="connsiteY3" fmla="*/ 449346 h 459506"/>
              <a:gd name="connsiteX0" fmla="*/ 257444 w 4139754"/>
              <a:gd name="connsiteY0" fmla="*/ 459506 h 459506"/>
              <a:gd name="connsiteX1" fmla="*/ 272684 w 4139754"/>
              <a:gd name="connsiteY1" fmla="*/ 48026 h 459506"/>
              <a:gd name="connsiteX2" fmla="*/ 3884564 w 4139754"/>
              <a:gd name="connsiteY2" fmla="*/ 53106 h 459506"/>
              <a:gd name="connsiteX3" fmla="*/ 3879484 w 4139754"/>
              <a:gd name="connsiteY3" fmla="*/ 449346 h 459506"/>
              <a:gd name="connsiteX0" fmla="*/ 0 w 3882310"/>
              <a:gd name="connsiteY0" fmla="*/ 459506 h 459506"/>
              <a:gd name="connsiteX1" fmla="*/ 15240 w 3882310"/>
              <a:gd name="connsiteY1" fmla="*/ 48026 h 459506"/>
              <a:gd name="connsiteX2" fmla="*/ 3627120 w 3882310"/>
              <a:gd name="connsiteY2" fmla="*/ 53106 h 459506"/>
              <a:gd name="connsiteX3" fmla="*/ 3622040 w 3882310"/>
              <a:gd name="connsiteY3" fmla="*/ 449346 h 459506"/>
              <a:gd name="connsiteX0" fmla="*/ 0 w 3882310"/>
              <a:gd name="connsiteY0" fmla="*/ 456566 h 456566"/>
              <a:gd name="connsiteX1" fmla="*/ 9525 w 3882310"/>
              <a:gd name="connsiteY1" fmla="*/ 50801 h 456566"/>
              <a:gd name="connsiteX2" fmla="*/ 3627120 w 3882310"/>
              <a:gd name="connsiteY2" fmla="*/ 50166 h 456566"/>
              <a:gd name="connsiteX3" fmla="*/ 3622040 w 3882310"/>
              <a:gd name="connsiteY3" fmla="*/ 446406 h 456566"/>
              <a:gd name="connsiteX0" fmla="*/ 12 w 3880417"/>
              <a:gd name="connsiteY0" fmla="*/ 456566 h 456566"/>
              <a:gd name="connsiteX1" fmla="*/ 7632 w 3880417"/>
              <a:gd name="connsiteY1" fmla="*/ 50801 h 456566"/>
              <a:gd name="connsiteX2" fmla="*/ 3625227 w 3880417"/>
              <a:gd name="connsiteY2" fmla="*/ 50166 h 456566"/>
              <a:gd name="connsiteX3" fmla="*/ 3620147 w 3880417"/>
              <a:gd name="connsiteY3" fmla="*/ 446406 h 456566"/>
              <a:gd name="connsiteX0" fmla="*/ 0 w 3880405"/>
              <a:gd name="connsiteY0" fmla="*/ 456566 h 456566"/>
              <a:gd name="connsiteX1" fmla="*/ 7620 w 3880405"/>
              <a:gd name="connsiteY1" fmla="*/ 50801 h 456566"/>
              <a:gd name="connsiteX2" fmla="*/ 3625215 w 3880405"/>
              <a:gd name="connsiteY2" fmla="*/ 50166 h 456566"/>
              <a:gd name="connsiteX3" fmla="*/ 3620135 w 3880405"/>
              <a:gd name="connsiteY3" fmla="*/ 446406 h 456566"/>
              <a:gd name="connsiteX0" fmla="*/ 0 w 3880405"/>
              <a:gd name="connsiteY0" fmla="*/ 456566 h 456566"/>
              <a:gd name="connsiteX1" fmla="*/ 7620 w 3880405"/>
              <a:gd name="connsiteY1" fmla="*/ 50801 h 456566"/>
              <a:gd name="connsiteX2" fmla="*/ 3625215 w 3880405"/>
              <a:gd name="connsiteY2" fmla="*/ 50166 h 456566"/>
              <a:gd name="connsiteX3" fmla="*/ 3620135 w 3880405"/>
              <a:gd name="connsiteY3" fmla="*/ 446406 h 456566"/>
              <a:gd name="connsiteX0" fmla="*/ 0 w 3880405"/>
              <a:gd name="connsiteY0" fmla="*/ 456566 h 456566"/>
              <a:gd name="connsiteX1" fmla="*/ 7620 w 3880405"/>
              <a:gd name="connsiteY1" fmla="*/ 50801 h 456566"/>
              <a:gd name="connsiteX2" fmla="*/ 3625215 w 3880405"/>
              <a:gd name="connsiteY2" fmla="*/ 50166 h 456566"/>
              <a:gd name="connsiteX3" fmla="*/ 3620135 w 3880405"/>
              <a:gd name="connsiteY3" fmla="*/ 446406 h 456566"/>
              <a:gd name="connsiteX0" fmla="*/ 21 w 3876616"/>
              <a:gd name="connsiteY0" fmla="*/ 456566 h 456566"/>
              <a:gd name="connsiteX1" fmla="*/ 3831 w 3876616"/>
              <a:gd name="connsiteY1" fmla="*/ 50801 h 456566"/>
              <a:gd name="connsiteX2" fmla="*/ 3621426 w 3876616"/>
              <a:gd name="connsiteY2" fmla="*/ 50166 h 456566"/>
              <a:gd name="connsiteX3" fmla="*/ 3616346 w 3876616"/>
              <a:gd name="connsiteY3" fmla="*/ 446406 h 456566"/>
              <a:gd name="connsiteX0" fmla="*/ 21 w 3876616"/>
              <a:gd name="connsiteY0" fmla="*/ 456566 h 456566"/>
              <a:gd name="connsiteX1" fmla="*/ 3831 w 3876616"/>
              <a:gd name="connsiteY1" fmla="*/ 50801 h 456566"/>
              <a:gd name="connsiteX2" fmla="*/ 3621426 w 3876616"/>
              <a:gd name="connsiteY2" fmla="*/ 50166 h 456566"/>
              <a:gd name="connsiteX3" fmla="*/ 3616346 w 3876616"/>
              <a:gd name="connsiteY3" fmla="*/ 446406 h 456566"/>
              <a:gd name="connsiteX0" fmla="*/ 21 w 3876616"/>
              <a:gd name="connsiteY0" fmla="*/ 435779 h 435779"/>
              <a:gd name="connsiteX1" fmla="*/ 3831 w 3876616"/>
              <a:gd name="connsiteY1" fmla="*/ 30014 h 435779"/>
              <a:gd name="connsiteX2" fmla="*/ 3621426 w 3876616"/>
              <a:gd name="connsiteY2" fmla="*/ 29379 h 435779"/>
              <a:gd name="connsiteX3" fmla="*/ 3616346 w 3876616"/>
              <a:gd name="connsiteY3" fmla="*/ 425619 h 435779"/>
              <a:gd name="connsiteX0" fmla="*/ 21 w 3876616"/>
              <a:gd name="connsiteY0" fmla="*/ 435779 h 435779"/>
              <a:gd name="connsiteX1" fmla="*/ 3831 w 3876616"/>
              <a:gd name="connsiteY1" fmla="*/ 30014 h 435779"/>
              <a:gd name="connsiteX2" fmla="*/ 3621426 w 3876616"/>
              <a:gd name="connsiteY2" fmla="*/ 29379 h 435779"/>
              <a:gd name="connsiteX3" fmla="*/ 3616346 w 3876616"/>
              <a:gd name="connsiteY3" fmla="*/ 425619 h 435779"/>
              <a:gd name="connsiteX0" fmla="*/ 21 w 3876616"/>
              <a:gd name="connsiteY0" fmla="*/ 406400 h 406400"/>
              <a:gd name="connsiteX1" fmla="*/ 3831 w 3876616"/>
              <a:gd name="connsiteY1" fmla="*/ 635 h 406400"/>
              <a:gd name="connsiteX2" fmla="*/ 3621426 w 3876616"/>
              <a:gd name="connsiteY2" fmla="*/ 0 h 406400"/>
              <a:gd name="connsiteX3" fmla="*/ 3616346 w 3876616"/>
              <a:gd name="connsiteY3" fmla="*/ 396240 h 406400"/>
              <a:gd name="connsiteX0" fmla="*/ 21 w 3621426"/>
              <a:gd name="connsiteY0" fmla="*/ 406400 h 406400"/>
              <a:gd name="connsiteX1" fmla="*/ 3831 w 3621426"/>
              <a:gd name="connsiteY1" fmla="*/ 635 h 406400"/>
              <a:gd name="connsiteX2" fmla="*/ 3621426 w 3621426"/>
              <a:gd name="connsiteY2" fmla="*/ 0 h 406400"/>
              <a:gd name="connsiteX3" fmla="*/ 3616346 w 3621426"/>
              <a:gd name="connsiteY3" fmla="*/ 396240 h 406400"/>
              <a:gd name="connsiteX0" fmla="*/ 21 w 3621426"/>
              <a:gd name="connsiteY0" fmla="*/ 406400 h 406400"/>
              <a:gd name="connsiteX1" fmla="*/ 3831 w 3621426"/>
              <a:gd name="connsiteY1" fmla="*/ 635 h 406400"/>
              <a:gd name="connsiteX2" fmla="*/ 3621426 w 3621426"/>
              <a:gd name="connsiteY2" fmla="*/ 0 h 406400"/>
              <a:gd name="connsiteX3" fmla="*/ 3616346 w 3621426"/>
              <a:gd name="connsiteY3" fmla="*/ 396240 h 406400"/>
              <a:gd name="connsiteX0" fmla="*/ 21 w 3621426"/>
              <a:gd name="connsiteY0" fmla="*/ 406400 h 406400"/>
              <a:gd name="connsiteX1" fmla="*/ 3831 w 3621426"/>
              <a:gd name="connsiteY1" fmla="*/ 635 h 406400"/>
              <a:gd name="connsiteX2" fmla="*/ 3621426 w 3621426"/>
              <a:gd name="connsiteY2" fmla="*/ 0 h 406400"/>
              <a:gd name="connsiteX3" fmla="*/ 3616346 w 3621426"/>
              <a:gd name="connsiteY3" fmla="*/ 396240 h 406400"/>
              <a:gd name="connsiteX0" fmla="*/ 21 w 3621426"/>
              <a:gd name="connsiteY0" fmla="*/ 406400 h 406400"/>
              <a:gd name="connsiteX1" fmla="*/ 3831 w 3621426"/>
              <a:gd name="connsiteY1" fmla="*/ 635 h 406400"/>
              <a:gd name="connsiteX2" fmla="*/ 3621426 w 3621426"/>
              <a:gd name="connsiteY2" fmla="*/ 0 h 406400"/>
              <a:gd name="connsiteX3" fmla="*/ 3616346 w 3621426"/>
              <a:gd name="connsiteY3" fmla="*/ 394335 h 406400"/>
              <a:gd name="connsiteX0" fmla="*/ 0 w 3621405"/>
              <a:gd name="connsiteY0" fmla="*/ 406400 h 406400"/>
              <a:gd name="connsiteX1" fmla="*/ 3810 w 3621405"/>
              <a:gd name="connsiteY1" fmla="*/ 635 h 406400"/>
              <a:gd name="connsiteX2" fmla="*/ 3621405 w 3621405"/>
              <a:gd name="connsiteY2" fmla="*/ 0 h 406400"/>
              <a:gd name="connsiteX3" fmla="*/ 3616325 w 3621405"/>
              <a:gd name="connsiteY3" fmla="*/ 394335 h 406400"/>
              <a:gd name="connsiteX0" fmla="*/ 556 w 3621961"/>
              <a:gd name="connsiteY0" fmla="*/ 406400 h 406400"/>
              <a:gd name="connsiteX1" fmla="*/ 4366 w 3621961"/>
              <a:gd name="connsiteY1" fmla="*/ 635 h 406400"/>
              <a:gd name="connsiteX2" fmla="*/ 3621961 w 3621961"/>
              <a:gd name="connsiteY2" fmla="*/ 0 h 406400"/>
              <a:gd name="connsiteX3" fmla="*/ 3616881 w 3621961"/>
              <a:gd name="connsiteY3" fmla="*/ 394335 h 406400"/>
            </a:gdLst>
            <a:ahLst/>
            <a:cxnLst>
              <a:cxn ang="0">
                <a:pos x="connsiteX0" y="connsiteY0"/>
              </a:cxn>
              <a:cxn ang="0">
                <a:pos x="connsiteX1" y="connsiteY1"/>
              </a:cxn>
              <a:cxn ang="0">
                <a:pos x="connsiteX2" y="connsiteY2"/>
              </a:cxn>
              <a:cxn ang="0">
                <a:pos x="connsiteX3" y="connsiteY3"/>
              </a:cxn>
            </a:cxnLst>
            <a:rect l="l" t="t" r="r" b="b"/>
            <a:pathLst>
              <a:path w="3621961" h="406400">
                <a:moveTo>
                  <a:pt x="556" y="406400"/>
                </a:moveTo>
                <a:cubicBezTo>
                  <a:pt x="2461" y="26881"/>
                  <a:pt x="-3889" y="255058"/>
                  <a:pt x="4366" y="635"/>
                </a:cubicBezTo>
                <a:lnTo>
                  <a:pt x="3621961" y="0"/>
                </a:lnTo>
                <a:cubicBezTo>
                  <a:pt x="3619209" y="228812"/>
                  <a:pt x="3620268" y="222885"/>
                  <a:pt x="3616881" y="394335"/>
                </a:cubicBezTo>
              </a:path>
            </a:pathLst>
          </a:custGeom>
          <a:noFill/>
          <a:ln>
            <a:solidFill>
              <a:srgbClr val="FF4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aleway Light" panose="020B0403030101060003" pitchFamily="34" charset="0"/>
            </a:endParaRPr>
          </a:p>
        </p:txBody>
      </p:sp>
      <p:cxnSp>
        <p:nvCxnSpPr>
          <p:cNvPr id="75" name="Connector: Elbow 74">
            <a:extLst>
              <a:ext uri="{FF2B5EF4-FFF2-40B4-BE49-F238E27FC236}">
                <a16:creationId xmlns:a16="http://schemas.microsoft.com/office/drawing/2014/main" id="{CF5C44C3-3A5B-4390-82E3-22500F849138}"/>
              </a:ext>
            </a:extLst>
          </p:cNvPr>
          <p:cNvCxnSpPr>
            <a:cxnSpLocks/>
            <a:stCxn id="73" idx="2"/>
            <a:endCxn id="68" idx="2"/>
          </p:cNvCxnSpPr>
          <p:nvPr/>
        </p:nvCxnSpPr>
        <p:spPr>
          <a:xfrm>
            <a:off x="2886431" y="2893959"/>
            <a:ext cx="1742719" cy="890586"/>
          </a:xfrm>
          <a:prstGeom prst="bentConnector3">
            <a:avLst>
              <a:gd name="adj1" fmla="val 50000"/>
            </a:avLst>
          </a:prstGeom>
          <a:ln>
            <a:solidFill>
              <a:srgbClr val="FF4E95">
                <a:alpha val="44000"/>
              </a:srgb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80" name="Freeform: Shape 79">
            <a:extLst>
              <a:ext uri="{FF2B5EF4-FFF2-40B4-BE49-F238E27FC236}">
                <a16:creationId xmlns:a16="http://schemas.microsoft.com/office/drawing/2014/main" id="{BDE8E071-0847-4631-8791-20C6A07AB706}"/>
              </a:ext>
            </a:extLst>
          </p:cNvPr>
          <p:cNvSpPr/>
          <p:nvPr/>
        </p:nvSpPr>
        <p:spPr>
          <a:xfrm>
            <a:off x="8798770" y="2983707"/>
            <a:ext cx="1041482" cy="122442"/>
          </a:xfrm>
          <a:custGeom>
            <a:avLst/>
            <a:gdLst>
              <a:gd name="connsiteX0" fmla="*/ 337325 w 4219635"/>
              <a:gd name="connsiteY0" fmla="*/ 459506 h 459506"/>
              <a:gd name="connsiteX1" fmla="*/ 352565 w 4219635"/>
              <a:gd name="connsiteY1" fmla="*/ 48026 h 459506"/>
              <a:gd name="connsiteX2" fmla="*/ 3964445 w 4219635"/>
              <a:gd name="connsiteY2" fmla="*/ 53106 h 459506"/>
              <a:gd name="connsiteX3" fmla="*/ 3959365 w 4219635"/>
              <a:gd name="connsiteY3" fmla="*/ 449346 h 459506"/>
              <a:gd name="connsiteX0" fmla="*/ 235705 w 4118015"/>
              <a:gd name="connsiteY0" fmla="*/ 459506 h 459506"/>
              <a:gd name="connsiteX1" fmla="*/ 250945 w 4118015"/>
              <a:gd name="connsiteY1" fmla="*/ 48026 h 459506"/>
              <a:gd name="connsiteX2" fmla="*/ 3862825 w 4118015"/>
              <a:gd name="connsiteY2" fmla="*/ 53106 h 459506"/>
              <a:gd name="connsiteX3" fmla="*/ 3857745 w 4118015"/>
              <a:gd name="connsiteY3" fmla="*/ 449346 h 459506"/>
              <a:gd name="connsiteX0" fmla="*/ 257444 w 4139754"/>
              <a:gd name="connsiteY0" fmla="*/ 459506 h 459506"/>
              <a:gd name="connsiteX1" fmla="*/ 272684 w 4139754"/>
              <a:gd name="connsiteY1" fmla="*/ 48026 h 459506"/>
              <a:gd name="connsiteX2" fmla="*/ 3884564 w 4139754"/>
              <a:gd name="connsiteY2" fmla="*/ 53106 h 459506"/>
              <a:gd name="connsiteX3" fmla="*/ 3879484 w 4139754"/>
              <a:gd name="connsiteY3" fmla="*/ 449346 h 459506"/>
              <a:gd name="connsiteX0" fmla="*/ 257444 w 4139754"/>
              <a:gd name="connsiteY0" fmla="*/ 459506 h 459506"/>
              <a:gd name="connsiteX1" fmla="*/ 272684 w 4139754"/>
              <a:gd name="connsiteY1" fmla="*/ 48026 h 459506"/>
              <a:gd name="connsiteX2" fmla="*/ 3884564 w 4139754"/>
              <a:gd name="connsiteY2" fmla="*/ 53106 h 459506"/>
              <a:gd name="connsiteX3" fmla="*/ 3879484 w 4139754"/>
              <a:gd name="connsiteY3" fmla="*/ 449346 h 459506"/>
              <a:gd name="connsiteX0" fmla="*/ 0 w 3882310"/>
              <a:gd name="connsiteY0" fmla="*/ 459506 h 459506"/>
              <a:gd name="connsiteX1" fmla="*/ 15240 w 3882310"/>
              <a:gd name="connsiteY1" fmla="*/ 48026 h 459506"/>
              <a:gd name="connsiteX2" fmla="*/ 3627120 w 3882310"/>
              <a:gd name="connsiteY2" fmla="*/ 53106 h 459506"/>
              <a:gd name="connsiteX3" fmla="*/ 3622040 w 3882310"/>
              <a:gd name="connsiteY3" fmla="*/ 449346 h 459506"/>
              <a:gd name="connsiteX0" fmla="*/ 0 w 3882310"/>
              <a:gd name="connsiteY0" fmla="*/ 456566 h 456566"/>
              <a:gd name="connsiteX1" fmla="*/ 9525 w 3882310"/>
              <a:gd name="connsiteY1" fmla="*/ 50801 h 456566"/>
              <a:gd name="connsiteX2" fmla="*/ 3627120 w 3882310"/>
              <a:gd name="connsiteY2" fmla="*/ 50166 h 456566"/>
              <a:gd name="connsiteX3" fmla="*/ 3622040 w 3882310"/>
              <a:gd name="connsiteY3" fmla="*/ 446406 h 456566"/>
              <a:gd name="connsiteX0" fmla="*/ 12 w 3880417"/>
              <a:gd name="connsiteY0" fmla="*/ 456566 h 456566"/>
              <a:gd name="connsiteX1" fmla="*/ 7632 w 3880417"/>
              <a:gd name="connsiteY1" fmla="*/ 50801 h 456566"/>
              <a:gd name="connsiteX2" fmla="*/ 3625227 w 3880417"/>
              <a:gd name="connsiteY2" fmla="*/ 50166 h 456566"/>
              <a:gd name="connsiteX3" fmla="*/ 3620147 w 3880417"/>
              <a:gd name="connsiteY3" fmla="*/ 446406 h 456566"/>
              <a:gd name="connsiteX0" fmla="*/ 0 w 3880405"/>
              <a:gd name="connsiteY0" fmla="*/ 456566 h 456566"/>
              <a:gd name="connsiteX1" fmla="*/ 7620 w 3880405"/>
              <a:gd name="connsiteY1" fmla="*/ 50801 h 456566"/>
              <a:gd name="connsiteX2" fmla="*/ 3625215 w 3880405"/>
              <a:gd name="connsiteY2" fmla="*/ 50166 h 456566"/>
              <a:gd name="connsiteX3" fmla="*/ 3620135 w 3880405"/>
              <a:gd name="connsiteY3" fmla="*/ 446406 h 456566"/>
              <a:gd name="connsiteX0" fmla="*/ 0 w 3880405"/>
              <a:gd name="connsiteY0" fmla="*/ 456566 h 456566"/>
              <a:gd name="connsiteX1" fmla="*/ 7620 w 3880405"/>
              <a:gd name="connsiteY1" fmla="*/ 50801 h 456566"/>
              <a:gd name="connsiteX2" fmla="*/ 3625215 w 3880405"/>
              <a:gd name="connsiteY2" fmla="*/ 50166 h 456566"/>
              <a:gd name="connsiteX3" fmla="*/ 3620135 w 3880405"/>
              <a:gd name="connsiteY3" fmla="*/ 446406 h 456566"/>
              <a:gd name="connsiteX0" fmla="*/ 0 w 3880405"/>
              <a:gd name="connsiteY0" fmla="*/ 456566 h 456566"/>
              <a:gd name="connsiteX1" fmla="*/ 7620 w 3880405"/>
              <a:gd name="connsiteY1" fmla="*/ 50801 h 456566"/>
              <a:gd name="connsiteX2" fmla="*/ 3625215 w 3880405"/>
              <a:gd name="connsiteY2" fmla="*/ 50166 h 456566"/>
              <a:gd name="connsiteX3" fmla="*/ 3620135 w 3880405"/>
              <a:gd name="connsiteY3" fmla="*/ 446406 h 456566"/>
              <a:gd name="connsiteX0" fmla="*/ 21 w 3876616"/>
              <a:gd name="connsiteY0" fmla="*/ 456566 h 456566"/>
              <a:gd name="connsiteX1" fmla="*/ 3831 w 3876616"/>
              <a:gd name="connsiteY1" fmla="*/ 50801 h 456566"/>
              <a:gd name="connsiteX2" fmla="*/ 3621426 w 3876616"/>
              <a:gd name="connsiteY2" fmla="*/ 50166 h 456566"/>
              <a:gd name="connsiteX3" fmla="*/ 3616346 w 3876616"/>
              <a:gd name="connsiteY3" fmla="*/ 446406 h 456566"/>
              <a:gd name="connsiteX0" fmla="*/ 21 w 3876616"/>
              <a:gd name="connsiteY0" fmla="*/ 456566 h 456566"/>
              <a:gd name="connsiteX1" fmla="*/ 3831 w 3876616"/>
              <a:gd name="connsiteY1" fmla="*/ 50801 h 456566"/>
              <a:gd name="connsiteX2" fmla="*/ 3621426 w 3876616"/>
              <a:gd name="connsiteY2" fmla="*/ 50166 h 456566"/>
              <a:gd name="connsiteX3" fmla="*/ 3616346 w 3876616"/>
              <a:gd name="connsiteY3" fmla="*/ 446406 h 456566"/>
              <a:gd name="connsiteX0" fmla="*/ 21 w 3876616"/>
              <a:gd name="connsiteY0" fmla="*/ 435779 h 435779"/>
              <a:gd name="connsiteX1" fmla="*/ 3831 w 3876616"/>
              <a:gd name="connsiteY1" fmla="*/ 30014 h 435779"/>
              <a:gd name="connsiteX2" fmla="*/ 3621426 w 3876616"/>
              <a:gd name="connsiteY2" fmla="*/ 29379 h 435779"/>
              <a:gd name="connsiteX3" fmla="*/ 3616346 w 3876616"/>
              <a:gd name="connsiteY3" fmla="*/ 425619 h 435779"/>
              <a:gd name="connsiteX0" fmla="*/ 21 w 3876616"/>
              <a:gd name="connsiteY0" fmla="*/ 435779 h 435779"/>
              <a:gd name="connsiteX1" fmla="*/ 3831 w 3876616"/>
              <a:gd name="connsiteY1" fmla="*/ 30014 h 435779"/>
              <a:gd name="connsiteX2" fmla="*/ 3621426 w 3876616"/>
              <a:gd name="connsiteY2" fmla="*/ 29379 h 435779"/>
              <a:gd name="connsiteX3" fmla="*/ 3616346 w 3876616"/>
              <a:gd name="connsiteY3" fmla="*/ 425619 h 435779"/>
              <a:gd name="connsiteX0" fmla="*/ 21 w 3876616"/>
              <a:gd name="connsiteY0" fmla="*/ 406400 h 406400"/>
              <a:gd name="connsiteX1" fmla="*/ 3831 w 3876616"/>
              <a:gd name="connsiteY1" fmla="*/ 635 h 406400"/>
              <a:gd name="connsiteX2" fmla="*/ 3621426 w 3876616"/>
              <a:gd name="connsiteY2" fmla="*/ 0 h 406400"/>
              <a:gd name="connsiteX3" fmla="*/ 3616346 w 3876616"/>
              <a:gd name="connsiteY3" fmla="*/ 396240 h 406400"/>
              <a:gd name="connsiteX0" fmla="*/ 21 w 3621426"/>
              <a:gd name="connsiteY0" fmla="*/ 406400 h 406400"/>
              <a:gd name="connsiteX1" fmla="*/ 3831 w 3621426"/>
              <a:gd name="connsiteY1" fmla="*/ 635 h 406400"/>
              <a:gd name="connsiteX2" fmla="*/ 3621426 w 3621426"/>
              <a:gd name="connsiteY2" fmla="*/ 0 h 406400"/>
              <a:gd name="connsiteX3" fmla="*/ 3616346 w 3621426"/>
              <a:gd name="connsiteY3" fmla="*/ 396240 h 406400"/>
              <a:gd name="connsiteX0" fmla="*/ 21 w 3621426"/>
              <a:gd name="connsiteY0" fmla="*/ 406400 h 406400"/>
              <a:gd name="connsiteX1" fmla="*/ 3831 w 3621426"/>
              <a:gd name="connsiteY1" fmla="*/ 635 h 406400"/>
              <a:gd name="connsiteX2" fmla="*/ 3621426 w 3621426"/>
              <a:gd name="connsiteY2" fmla="*/ 0 h 406400"/>
              <a:gd name="connsiteX3" fmla="*/ 3616346 w 3621426"/>
              <a:gd name="connsiteY3" fmla="*/ 396240 h 406400"/>
              <a:gd name="connsiteX0" fmla="*/ 21 w 3621426"/>
              <a:gd name="connsiteY0" fmla="*/ 406400 h 406400"/>
              <a:gd name="connsiteX1" fmla="*/ 3831 w 3621426"/>
              <a:gd name="connsiteY1" fmla="*/ 635 h 406400"/>
              <a:gd name="connsiteX2" fmla="*/ 3621426 w 3621426"/>
              <a:gd name="connsiteY2" fmla="*/ 0 h 406400"/>
              <a:gd name="connsiteX3" fmla="*/ 3616346 w 3621426"/>
              <a:gd name="connsiteY3" fmla="*/ 396240 h 406400"/>
              <a:gd name="connsiteX0" fmla="*/ 21 w 3621426"/>
              <a:gd name="connsiteY0" fmla="*/ 406400 h 406400"/>
              <a:gd name="connsiteX1" fmla="*/ 3831 w 3621426"/>
              <a:gd name="connsiteY1" fmla="*/ 635 h 406400"/>
              <a:gd name="connsiteX2" fmla="*/ 3621426 w 3621426"/>
              <a:gd name="connsiteY2" fmla="*/ 0 h 406400"/>
              <a:gd name="connsiteX3" fmla="*/ 3616346 w 3621426"/>
              <a:gd name="connsiteY3" fmla="*/ 394335 h 406400"/>
              <a:gd name="connsiteX0" fmla="*/ 0 w 3621405"/>
              <a:gd name="connsiteY0" fmla="*/ 406400 h 406400"/>
              <a:gd name="connsiteX1" fmla="*/ 3810 w 3621405"/>
              <a:gd name="connsiteY1" fmla="*/ 635 h 406400"/>
              <a:gd name="connsiteX2" fmla="*/ 3621405 w 3621405"/>
              <a:gd name="connsiteY2" fmla="*/ 0 h 406400"/>
              <a:gd name="connsiteX3" fmla="*/ 3616325 w 3621405"/>
              <a:gd name="connsiteY3" fmla="*/ 394335 h 406400"/>
              <a:gd name="connsiteX0" fmla="*/ 556 w 3621961"/>
              <a:gd name="connsiteY0" fmla="*/ 406400 h 406400"/>
              <a:gd name="connsiteX1" fmla="*/ 4366 w 3621961"/>
              <a:gd name="connsiteY1" fmla="*/ 635 h 406400"/>
              <a:gd name="connsiteX2" fmla="*/ 3621961 w 3621961"/>
              <a:gd name="connsiteY2" fmla="*/ 0 h 406400"/>
              <a:gd name="connsiteX3" fmla="*/ 3616881 w 3621961"/>
              <a:gd name="connsiteY3" fmla="*/ 394335 h 406400"/>
            </a:gdLst>
            <a:ahLst/>
            <a:cxnLst>
              <a:cxn ang="0">
                <a:pos x="connsiteX0" y="connsiteY0"/>
              </a:cxn>
              <a:cxn ang="0">
                <a:pos x="connsiteX1" y="connsiteY1"/>
              </a:cxn>
              <a:cxn ang="0">
                <a:pos x="connsiteX2" y="connsiteY2"/>
              </a:cxn>
              <a:cxn ang="0">
                <a:pos x="connsiteX3" y="connsiteY3"/>
              </a:cxn>
            </a:cxnLst>
            <a:rect l="l" t="t" r="r" b="b"/>
            <a:pathLst>
              <a:path w="3621961" h="406400">
                <a:moveTo>
                  <a:pt x="556" y="406400"/>
                </a:moveTo>
                <a:cubicBezTo>
                  <a:pt x="2461" y="26881"/>
                  <a:pt x="-3889" y="255058"/>
                  <a:pt x="4366" y="635"/>
                </a:cubicBezTo>
                <a:lnTo>
                  <a:pt x="3621961" y="0"/>
                </a:lnTo>
                <a:cubicBezTo>
                  <a:pt x="3619209" y="228812"/>
                  <a:pt x="3620268" y="222885"/>
                  <a:pt x="3616881" y="394335"/>
                </a:cubicBezTo>
              </a:path>
            </a:pathLst>
          </a:custGeom>
          <a:noFill/>
          <a:ln>
            <a:solidFill>
              <a:srgbClr val="FF4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aleway Light" panose="020B0403030101060003" pitchFamily="34" charset="0"/>
            </a:endParaRPr>
          </a:p>
        </p:txBody>
      </p:sp>
      <p:cxnSp>
        <p:nvCxnSpPr>
          <p:cNvPr id="81" name="Connector: Elbow 80">
            <a:extLst>
              <a:ext uri="{FF2B5EF4-FFF2-40B4-BE49-F238E27FC236}">
                <a16:creationId xmlns:a16="http://schemas.microsoft.com/office/drawing/2014/main" id="{C3BB270C-DE0C-4056-9488-718AC7083D13}"/>
              </a:ext>
            </a:extLst>
          </p:cNvPr>
          <p:cNvCxnSpPr>
            <a:cxnSpLocks/>
          </p:cNvCxnSpPr>
          <p:nvPr/>
        </p:nvCxnSpPr>
        <p:spPr>
          <a:xfrm flipH="1">
            <a:off x="7451803" y="2983707"/>
            <a:ext cx="1742719" cy="890586"/>
          </a:xfrm>
          <a:prstGeom prst="bentConnector3">
            <a:avLst>
              <a:gd name="adj1" fmla="val 50000"/>
            </a:avLst>
          </a:prstGeom>
          <a:ln>
            <a:solidFill>
              <a:srgbClr val="FF4E95">
                <a:alpha val="44000"/>
              </a:srgb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47CEAE6D-69B1-4247-B2AF-38E6B4ABBC07}"/>
              </a:ext>
            </a:extLst>
          </p:cNvPr>
          <p:cNvSpPr txBox="1"/>
          <p:nvPr/>
        </p:nvSpPr>
        <p:spPr>
          <a:xfrm>
            <a:off x="8793163" y="2471958"/>
            <a:ext cx="1041482" cy="400110"/>
          </a:xfrm>
          <a:prstGeom prst="rect">
            <a:avLst/>
          </a:prstGeom>
          <a:noFill/>
        </p:spPr>
        <p:txBody>
          <a:bodyPr wrap="square" rtlCol="0" anchor="b">
            <a:spAutoFit/>
          </a:bodyPr>
          <a:lstStyle/>
          <a:p>
            <a:pPr algn="ctr"/>
            <a:r>
              <a:rPr lang="en-US" sz="2000" b="1">
                <a:solidFill>
                  <a:schemeClr val="bg1">
                    <a:lumMod val="75000"/>
                  </a:schemeClr>
                </a:solidFill>
                <a:latin typeface="Raleway" panose="020B0503030101060003" pitchFamily="34" charset="0"/>
              </a:rPr>
              <a:t>2024</a:t>
            </a:r>
            <a:endParaRPr lang="en-US" sz="2000" b="1" dirty="0">
              <a:solidFill>
                <a:schemeClr val="bg1">
                  <a:lumMod val="75000"/>
                </a:schemeClr>
              </a:solidFill>
              <a:latin typeface="Raleway" panose="020B0503030101060003" pitchFamily="34" charset="0"/>
            </a:endParaRPr>
          </a:p>
        </p:txBody>
      </p:sp>
      <p:sp>
        <p:nvSpPr>
          <p:cNvPr id="87" name="Oval 86">
            <a:extLst>
              <a:ext uri="{FF2B5EF4-FFF2-40B4-BE49-F238E27FC236}">
                <a16:creationId xmlns:a16="http://schemas.microsoft.com/office/drawing/2014/main" id="{481DA649-93E4-4A96-9E15-82D24274EF53}"/>
              </a:ext>
            </a:extLst>
          </p:cNvPr>
          <p:cNvSpPr/>
          <p:nvPr/>
        </p:nvSpPr>
        <p:spPr>
          <a:xfrm>
            <a:off x="8158142" y="3685990"/>
            <a:ext cx="277250" cy="277250"/>
          </a:xfrm>
          <a:prstGeom prst="ellipse">
            <a:avLst/>
          </a:prstGeom>
          <a:solidFill>
            <a:srgbClr val="030227"/>
          </a:solidFill>
          <a:ln>
            <a:solidFill>
              <a:srgbClr val="FF4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Oval 87">
            <a:extLst>
              <a:ext uri="{FF2B5EF4-FFF2-40B4-BE49-F238E27FC236}">
                <a16:creationId xmlns:a16="http://schemas.microsoft.com/office/drawing/2014/main" id="{7EFD48D7-C34D-4977-94B5-23FF3CCFC623}"/>
              </a:ext>
            </a:extLst>
          </p:cNvPr>
          <p:cNvSpPr/>
          <p:nvPr/>
        </p:nvSpPr>
        <p:spPr>
          <a:xfrm>
            <a:off x="3625382" y="3636275"/>
            <a:ext cx="277250" cy="277250"/>
          </a:xfrm>
          <a:prstGeom prst="ellipse">
            <a:avLst/>
          </a:prstGeom>
          <a:solidFill>
            <a:srgbClr val="030227"/>
          </a:solidFill>
          <a:ln>
            <a:solidFill>
              <a:srgbClr val="FF4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TextBox 88">
            <a:extLst>
              <a:ext uri="{FF2B5EF4-FFF2-40B4-BE49-F238E27FC236}">
                <a16:creationId xmlns:a16="http://schemas.microsoft.com/office/drawing/2014/main" id="{64E64657-5F5B-405A-8FFE-A65E542A4220}"/>
              </a:ext>
            </a:extLst>
          </p:cNvPr>
          <p:cNvSpPr txBox="1"/>
          <p:nvPr/>
        </p:nvSpPr>
        <p:spPr>
          <a:xfrm>
            <a:off x="2606039" y="1225513"/>
            <a:ext cx="6977634" cy="573106"/>
          </a:xfrm>
          <a:prstGeom prst="rect">
            <a:avLst/>
          </a:prstGeom>
          <a:noFill/>
        </p:spPr>
        <p:txBody>
          <a:bodyPr wrap="square" rtlCol="0">
            <a:spAutoFit/>
          </a:bodyPr>
          <a:lstStyle/>
          <a:p>
            <a:pPr algn="ctr">
              <a:lnSpc>
                <a:spcPct val="150000"/>
              </a:lnSpc>
            </a:pPr>
            <a:r>
              <a:rPr lang="en-ID" sz="11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a:t>
            </a:r>
          </a:p>
        </p:txBody>
      </p:sp>
      <p:grpSp>
        <p:nvGrpSpPr>
          <p:cNvPr id="90" name="Group 89">
            <a:extLst>
              <a:ext uri="{FF2B5EF4-FFF2-40B4-BE49-F238E27FC236}">
                <a16:creationId xmlns:a16="http://schemas.microsoft.com/office/drawing/2014/main" id="{DDBEC5C9-A502-4544-AE53-F4CFCD16011A}"/>
              </a:ext>
            </a:extLst>
          </p:cNvPr>
          <p:cNvGrpSpPr/>
          <p:nvPr/>
        </p:nvGrpSpPr>
        <p:grpSpPr>
          <a:xfrm flipV="1">
            <a:off x="9858465" y="-108641"/>
            <a:ext cx="2511328" cy="1887816"/>
            <a:chOff x="9617855" y="4638908"/>
            <a:chExt cx="2726545" cy="2337927"/>
          </a:xfrm>
        </p:grpSpPr>
        <p:sp>
          <p:nvSpPr>
            <p:cNvPr id="91" name="Isosceles Triangle 90">
              <a:extLst>
                <a:ext uri="{FF2B5EF4-FFF2-40B4-BE49-F238E27FC236}">
                  <a16:creationId xmlns:a16="http://schemas.microsoft.com/office/drawing/2014/main" id="{3A32D4C5-4E96-462C-9DA3-834A28A90CB0}"/>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Isosceles Triangle 91">
              <a:extLst>
                <a:ext uri="{FF2B5EF4-FFF2-40B4-BE49-F238E27FC236}">
                  <a16:creationId xmlns:a16="http://schemas.microsoft.com/office/drawing/2014/main" id="{E8D0B028-2505-4DD5-8172-3F21B3B24892}"/>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96" name="Oval 95">
            <a:extLst>
              <a:ext uri="{FF2B5EF4-FFF2-40B4-BE49-F238E27FC236}">
                <a16:creationId xmlns:a16="http://schemas.microsoft.com/office/drawing/2014/main" id="{3843D5DF-5782-4D3E-AE3A-69D4FF870220}"/>
              </a:ext>
            </a:extLst>
          </p:cNvPr>
          <p:cNvSpPr/>
          <p:nvPr/>
        </p:nvSpPr>
        <p:spPr>
          <a:xfrm>
            <a:off x="4505415" y="5842250"/>
            <a:ext cx="231384" cy="231384"/>
          </a:xfrm>
          <a:prstGeom prst="ellipse">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TextBox 96">
            <a:extLst>
              <a:ext uri="{FF2B5EF4-FFF2-40B4-BE49-F238E27FC236}">
                <a16:creationId xmlns:a16="http://schemas.microsoft.com/office/drawing/2014/main" id="{13855271-C296-4689-A7DA-723F466CB0AB}"/>
              </a:ext>
            </a:extLst>
          </p:cNvPr>
          <p:cNvSpPr txBox="1"/>
          <p:nvPr/>
        </p:nvSpPr>
        <p:spPr>
          <a:xfrm>
            <a:off x="4832349" y="5771671"/>
            <a:ext cx="1262507" cy="339837"/>
          </a:xfrm>
          <a:prstGeom prst="rect">
            <a:avLst/>
          </a:prstGeom>
          <a:noFill/>
        </p:spPr>
        <p:txBody>
          <a:bodyPr wrap="square" rtlCol="0">
            <a:spAutoFit/>
          </a:bodyPr>
          <a:lstStyle/>
          <a:p>
            <a:pPr>
              <a:lnSpc>
                <a:spcPct val="150000"/>
              </a:lnSpc>
            </a:pPr>
            <a:r>
              <a:rPr lang="en-ID" sz="1200" b="1">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Item one</a:t>
            </a:r>
          </a:p>
        </p:txBody>
      </p:sp>
      <p:sp>
        <p:nvSpPr>
          <p:cNvPr id="98" name="Oval 97">
            <a:extLst>
              <a:ext uri="{FF2B5EF4-FFF2-40B4-BE49-F238E27FC236}">
                <a16:creationId xmlns:a16="http://schemas.microsoft.com/office/drawing/2014/main" id="{2B020223-F051-4A99-9217-1A00136538AA}"/>
              </a:ext>
            </a:extLst>
          </p:cNvPr>
          <p:cNvSpPr/>
          <p:nvPr/>
        </p:nvSpPr>
        <p:spPr>
          <a:xfrm>
            <a:off x="6574738" y="5861272"/>
            <a:ext cx="231384" cy="231384"/>
          </a:xfrm>
          <a:prstGeom prst="ellipse">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9" name="TextBox 98">
            <a:extLst>
              <a:ext uri="{FF2B5EF4-FFF2-40B4-BE49-F238E27FC236}">
                <a16:creationId xmlns:a16="http://schemas.microsoft.com/office/drawing/2014/main" id="{5ADD6453-07A0-4630-905D-C5291B8EAB1E}"/>
              </a:ext>
            </a:extLst>
          </p:cNvPr>
          <p:cNvSpPr txBox="1"/>
          <p:nvPr/>
        </p:nvSpPr>
        <p:spPr>
          <a:xfrm>
            <a:off x="6901672" y="5790693"/>
            <a:ext cx="1262507" cy="339837"/>
          </a:xfrm>
          <a:prstGeom prst="rect">
            <a:avLst/>
          </a:prstGeom>
          <a:noFill/>
        </p:spPr>
        <p:txBody>
          <a:bodyPr wrap="square" rtlCol="0">
            <a:spAutoFit/>
          </a:bodyPr>
          <a:lstStyle/>
          <a:p>
            <a:pPr>
              <a:lnSpc>
                <a:spcPct val="150000"/>
              </a:lnSpc>
            </a:pPr>
            <a:r>
              <a:rPr lang="en-ID" sz="1200" b="1">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Item Two</a:t>
            </a:r>
          </a:p>
        </p:txBody>
      </p:sp>
      <p:cxnSp>
        <p:nvCxnSpPr>
          <p:cNvPr id="74" name="Straight Connector 73">
            <a:extLst>
              <a:ext uri="{FF2B5EF4-FFF2-40B4-BE49-F238E27FC236}">
                <a16:creationId xmlns:a16="http://schemas.microsoft.com/office/drawing/2014/main" id="{C8DDAD44-3A92-4F1E-997A-C841AACA543A}"/>
              </a:ext>
            </a:extLst>
          </p:cNvPr>
          <p:cNvCxnSpPr>
            <a:cxnSpLocks/>
          </p:cNvCxnSpPr>
          <p:nvPr/>
        </p:nvCxnSpPr>
        <p:spPr>
          <a:xfrm flipH="1">
            <a:off x="1018946" y="67466"/>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423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5260E8A0-D87D-4814-8411-F62D79D068FD}"/>
              </a:ext>
            </a:extLst>
          </p:cNvPr>
          <p:cNvSpPr>
            <a:spLocks noChangeArrowheads="1"/>
          </p:cNvSpPr>
          <p:nvPr/>
        </p:nvSpPr>
        <p:spPr bwMode="auto">
          <a:xfrm>
            <a:off x="5204741" y="1414"/>
            <a:ext cx="6987260" cy="6856586"/>
          </a:xfrm>
          <a:custGeom>
            <a:avLst/>
            <a:gdLst>
              <a:gd name="T0" fmla="*/ 3390 w 15148"/>
              <a:gd name="T1" fmla="*/ 0 h 15172"/>
              <a:gd name="T2" fmla="*/ 0 w 15148"/>
              <a:gd name="T3" fmla="*/ 15171 h 15172"/>
              <a:gd name="T4" fmla="*/ 15147 w 15148"/>
              <a:gd name="T5" fmla="*/ 15171 h 15172"/>
              <a:gd name="T6" fmla="*/ 15147 w 15148"/>
              <a:gd name="T7" fmla="*/ 0 h 15172"/>
              <a:gd name="T8" fmla="*/ 3390 w 15148"/>
              <a:gd name="T9" fmla="*/ 0 h 15172"/>
            </a:gdLst>
            <a:ahLst/>
            <a:cxnLst>
              <a:cxn ang="0">
                <a:pos x="T0" y="T1"/>
              </a:cxn>
              <a:cxn ang="0">
                <a:pos x="T2" y="T3"/>
              </a:cxn>
              <a:cxn ang="0">
                <a:pos x="T4" y="T5"/>
              </a:cxn>
              <a:cxn ang="0">
                <a:pos x="T6" y="T7"/>
              </a:cxn>
              <a:cxn ang="0">
                <a:pos x="T8" y="T9"/>
              </a:cxn>
            </a:cxnLst>
            <a:rect l="0" t="0" r="r" b="b"/>
            <a:pathLst>
              <a:path w="15148" h="15172">
                <a:moveTo>
                  <a:pt x="3390" y="0"/>
                </a:moveTo>
                <a:lnTo>
                  <a:pt x="0" y="15171"/>
                </a:lnTo>
                <a:lnTo>
                  <a:pt x="15147" y="15171"/>
                </a:lnTo>
                <a:lnTo>
                  <a:pt x="15147" y="0"/>
                </a:lnTo>
                <a:lnTo>
                  <a:pt x="3390" y="0"/>
                </a:lnTo>
              </a:path>
            </a:pathLst>
          </a:custGeom>
          <a:solidFill>
            <a:schemeClr val="bg1">
              <a:lumMod val="75000"/>
            </a:schemeClr>
          </a:solidFill>
          <a:ln>
            <a:noFill/>
          </a:ln>
          <a:effectLst/>
        </p:spPr>
        <p:txBody>
          <a:bodyPr wrap="none" anchor="ctr"/>
          <a:lstStyle/>
          <a:p>
            <a:endParaRPr lang="en-US" dirty="0">
              <a:latin typeface="Raleway Light" panose="020B0403030101060003" pitchFamily="34" charset="0"/>
            </a:endParaRPr>
          </a:p>
        </p:txBody>
      </p:sp>
      <p:sp>
        <p:nvSpPr>
          <p:cNvPr id="4" name="Hexagon 3">
            <a:extLst>
              <a:ext uri="{FF2B5EF4-FFF2-40B4-BE49-F238E27FC236}">
                <a16:creationId xmlns:a16="http://schemas.microsoft.com/office/drawing/2014/main" id="{F7F01A34-50C2-4564-9B20-D6EF8EA74472}"/>
              </a:ext>
            </a:extLst>
          </p:cNvPr>
          <p:cNvSpPr/>
          <p:nvPr/>
        </p:nvSpPr>
        <p:spPr>
          <a:xfrm>
            <a:off x="1797865" y="2102316"/>
            <a:ext cx="2550651" cy="2198837"/>
          </a:xfrm>
          <a:prstGeom prst="hexagon">
            <a:avLst/>
          </a:prstGeom>
          <a:solidFill>
            <a:srgbClr val="37E08B"/>
          </a:solidFill>
          <a:ln>
            <a:noFill/>
          </a:ln>
          <a:effectLst>
            <a:outerShdw blurRad="622300" dist="685800" dir="108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Hexagon 5">
            <a:extLst>
              <a:ext uri="{FF2B5EF4-FFF2-40B4-BE49-F238E27FC236}">
                <a16:creationId xmlns:a16="http://schemas.microsoft.com/office/drawing/2014/main" id="{776B9D28-717B-4364-9E91-3BACC6180511}"/>
              </a:ext>
            </a:extLst>
          </p:cNvPr>
          <p:cNvSpPr/>
          <p:nvPr/>
        </p:nvSpPr>
        <p:spPr>
          <a:xfrm>
            <a:off x="1583091" y="1921117"/>
            <a:ext cx="2542981" cy="2561237"/>
          </a:xfrm>
          <a:custGeom>
            <a:avLst/>
            <a:gdLst>
              <a:gd name="connsiteX0" fmla="*/ 0 w 6324600"/>
              <a:gd name="connsiteY0" fmla="*/ 2726121 h 5452241"/>
              <a:gd name="connsiteX1" fmla="*/ 1363060 w 6324600"/>
              <a:gd name="connsiteY1" fmla="*/ 1 h 5452241"/>
              <a:gd name="connsiteX2" fmla="*/ 4961540 w 6324600"/>
              <a:gd name="connsiteY2" fmla="*/ 1 h 5452241"/>
              <a:gd name="connsiteX3" fmla="*/ 6324600 w 6324600"/>
              <a:gd name="connsiteY3" fmla="*/ 2726121 h 5452241"/>
              <a:gd name="connsiteX4" fmla="*/ 4961540 w 6324600"/>
              <a:gd name="connsiteY4" fmla="*/ 5452240 h 5452241"/>
              <a:gd name="connsiteX5" fmla="*/ 1363060 w 6324600"/>
              <a:gd name="connsiteY5" fmla="*/ 5452240 h 5452241"/>
              <a:gd name="connsiteX6" fmla="*/ 0 w 6324600"/>
              <a:gd name="connsiteY6" fmla="*/ 2726121 h 5452241"/>
              <a:gd name="connsiteX0" fmla="*/ 0 w 6324600"/>
              <a:gd name="connsiteY0" fmla="*/ 2726120 h 5452239"/>
              <a:gd name="connsiteX1" fmla="*/ 1363060 w 6324600"/>
              <a:gd name="connsiteY1" fmla="*/ 0 h 5452239"/>
              <a:gd name="connsiteX2" fmla="*/ 4961540 w 6324600"/>
              <a:gd name="connsiteY2" fmla="*/ 0 h 5452239"/>
              <a:gd name="connsiteX3" fmla="*/ 5413375 w 6324600"/>
              <a:gd name="connsiteY3" fmla="*/ 899159 h 5452239"/>
              <a:gd name="connsiteX4" fmla="*/ 6324600 w 6324600"/>
              <a:gd name="connsiteY4" fmla="*/ 2726120 h 5452239"/>
              <a:gd name="connsiteX5" fmla="*/ 4961540 w 6324600"/>
              <a:gd name="connsiteY5" fmla="*/ 5452239 h 5452239"/>
              <a:gd name="connsiteX6" fmla="*/ 1363060 w 6324600"/>
              <a:gd name="connsiteY6" fmla="*/ 5452239 h 5452239"/>
              <a:gd name="connsiteX7" fmla="*/ 0 w 6324600"/>
              <a:gd name="connsiteY7" fmla="*/ 2726120 h 5452239"/>
              <a:gd name="connsiteX0" fmla="*/ 0 w 6324600"/>
              <a:gd name="connsiteY0" fmla="*/ 2726120 h 5452239"/>
              <a:gd name="connsiteX1" fmla="*/ 1363060 w 6324600"/>
              <a:gd name="connsiteY1" fmla="*/ 0 h 5452239"/>
              <a:gd name="connsiteX2" fmla="*/ 4961540 w 6324600"/>
              <a:gd name="connsiteY2" fmla="*/ 0 h 5452239"/>
              <a:gd name="connsiteX3" fmla="*/ 5413375 w 6324600"/>
              <a:gd name="connsiteY3" fmla="*/ 899159 h 5452239"/>
              <a:gd name="connsiteX4" fmla="*/ 6324600 w 6324600"/>
              <a:gd name="connsiteY4" fmla="*/ 2726120 h 5452239"/>
              <a:gd name="connsiteX5" fmla="*/ 5405755 w 6324600"/>
              <a:gd name="connsiteY5" fmla="*/ 4556759 h 5452239"/>
              <a:gd name="connsiteX6" fmla="*/ 4961540 w 6324600"/>
              <a:gd name="connsiteY6" fmla="*/ 5452239 h 5452239"/>
              <a:gd name="connsiteX7" fmla="*/ 1363060 w 6324600"/>
              <a:gd name="connsiteY7" fmla="*/ 5452239 h 5452239"/>
              <a:gd name="connsiteX8" fmla="*/ 0 w 6324600"/>
              <a:gd name="connsiteY8" fmla="*/ 2726120 h 5452239"/>
              <a:gd name="connsiteX0" fmla="*/ 6324600 w 6416040"/>
              <a:gd name="connsiteY0" fmla="*/ 2726120 h 5452239"/>
              <a:gd name="connsiteX1" fmla="*/ 5405755 w 6416040"/>
              <a:gd name="connsiteY1" fmla="*/ 4556759 h 5452239"/>
              <a:gd name="connsiteX2" fmla="*/ 4961540 w 6416040"/>
              <a:gd name="connsiteY2" fmla="*/ 5452239 h 5452239"/>
              <a:gd name="connsiteX3" fmla="*/ 1363060 w 6416040"/>
              <a:gd name="connsiteY3" fmla="*/ 5452239 h 5452239"/>
              <a:gd name="connsiteX4" fmla="*/ 0 w 6416040"/>
              <a:gd name="connsiteY4" fmla="*/ 2726120 h 5452239"/>
              <a:gd name="connsiteX5" fmla="*/ 1363060 w 6416040"/>
              <a:gd name="connsiteY5" fmla="*/ 0 h 5452239"/>
              <a:gd name="connsiteX6" fmla="*/ 4961540 w 6416040"/>
              <a:gd name="connsiteY6" fmla="*/ 0 h 5452239"/>
              <a:gd name="connsiteX7" fmla="*/ 5413375 w 6416040"/>
              <a:gd name="connsiteY7" fmla="*/ 899159 h 5452239"/>
              <a:gd name="connsiteX8" fmla="*/ 6416040 w 6416040"/>
              <a:gd name="connsiteY8" fmla="*/ 2817560 h 5452239"/>
              <a:gd name="connsiteX0" fmla="*/ 6324600 w 6324600"/>
              <a:gd name="connsiteY0" fmla="*/ 2726120 h 5452239"/>
              <a:gd name="connsiteX1" fmla="*/ 5405755 w 6324600"/>
              <a:gd name="connsiteY1" fmla="*/ 4556759 h 5452239"/>
              <a:gd name="connsiteX2" fmla="*/ 4961540 w 6324600"/>
              <a:gd name="connsiteY2" fmla="*/ 5452239 h 5452239"/>
              <a:gd name="connsiteX3" fmla="*/ 1363060 w 6324600"/>
              <a:gd name="connsiteY3" fmla="*/ 5452239 h 5452239"/>
              <a:gd name="connsiteX4" fmla="*/ 0 w 6324600"/>
              <a:gd name="connsiteY4" fmla="*/ 2726120 h 5452239"/>
              <a:gd name="connsiteX5" fmla="*/ 1363060 w 6324600"/>
              <a:gd name="connsiteY5" fmla="*/ 0 h 5452239"/>
              <a:gd name="connsiteX6" fmla="*/ 4961540 w 6324600"/>
              <a:gd name="connsiteY6" fmla="*/ 0 h 5452239"/>
              <a:gd name="connsiteX7" fmla="*/ 5413375 w 6324600"/>
              <a:gd name="connsiteY7" fmla="*/ 899159 h 5452239"/>
              <a:gd name="connsiteX0" fmla="*/ 5405755 w 5413375"/>
              <a:gd name="connsiteY0" fmla="*/ 4556759 h 5452239"/>
              <a:gd name="connsiteX1" fmla="*/ 4961540 w 5413375"/>
              <a:gd name="connsiteY1" fmla="*/ 5452239 h 5452239"/>
              <a:gd name="connsiteX2" fmla="*/ 1363060 w 5413375"/>
              <a:gd name="connsiteY2" fmla="*/ 5452239 h 5452239"/>
              <a:gd name="connsiteX3" fmla="*/ 0 w 5413375"/>
              <a:gd name="connsiteY3" fmla="*/ 2726120 h 5452239"/>
              <a:gd name="connsiteX4" fmla="*/ 1363060 w 5413375"/>
              <a:gd name="connsiteY4" fmla="*/ 0 h 5452239"/>
              <a:gd name="connsiteX5" fmla="*/ 4961540 w 5413375"/>
              <a:gd name="connsiteY5" fmla="*/ 0 h 5452239"/>
              <a:gd name="connsiteX6" fmla="*/ 5413375 w 5413375"/>
              <a:gd name="connsiteY6" fmla="*/ 899159 h 5452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3375" h="5452239">
                <a:moveTo>
                  <a:pt x="5405755" y="4556759"/>
                </a:moveTo>
                <a:lnTo>
                  <a:pt x="4961540" y="5452239"/>
                </a:lnTo>
                <a:lnTo>
                  <a:pt x="1363060" y="5452239"/>
                </a:lnTo>
                <a:lnTo>
                  <a:pt x="0" y="2726120"/>
                </a:lnTo>
                <a:lnTo>
                  <a:pt x="1363060" y="0"/>
                </a:lnTo>
                <a:lnTo>
                  <a:pt x="4961540" y="0"/>
                </a:lnTo>
                <a:lnTo>
                  <a:pt x="5413375" y="899159"/>
                </a:lnTo>
              </a:path>
            </a:pathLst>
          </a:custGeom>
          <a:noFill/>
          <a:ln w="38100" cap="rnd">
            <a:solidFill>
              <a:srgbClr val="37E08B"/>
            </a:solidFill>
            <a:round/>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a:extLst>
              <a:ext uri="{FF2B5EF4-FFF2-40B4-BE49-F238E27FC236}">
                <a16:creationId xmlns:a16="http://schemas.microsoft.com/office/drawing/2014/main" id="{D73D92BF-5F29-4D34-B7C6-7F59F7E50C31}"/>
              </a:ext>
            </a:extLst>
          </p:cNvPr>
          <p:cNvSpPr txBox="1"/>
          <p:nvPr/>
        </p:nvSpPr>
        <p:spPr>
          <a:xfrm>
            <a:off x="2073541" y="3542863"/>
            <a:ext cx="1999298" cy="715709"/>
          </a:xfrm>
          <a:prstGeom prst="rect">
            <a:avLst/>
          </a:prstGeom>
          <a:noFill/>
        </p:spPr>
        <p:txBody>
          <a:bodyPr wrap="square" rtlCol="0">
            <a:spAutoFit/>
          </a:bodyPr>
          <a:lstStyle/>
          <a:p>
            <a:pPr marR="0" algn="ctr" rtl="0">
              <a:lnSpc>
                <a:spcPct val="150000"/>
              </a:lnSpc>
              <a:spcBef>
                <a:spcPts val="1200"/>
              </a:spcBef>
            </a:pPr>
            <a:r>
              <a:rPr lang="en-US" sz="1400" i="0" u="none" strike="noStrike" baseline="30000" dirty="0" err="1">
                <a:solidFill>
                  <a:srgbClr val="030227"/>
                </a:solidFill>
                <a:latin typeface="Open Sans" panose="020B0606030504020204" pitchFamily="34" charset="0"/>
                <a:ea typeface="Open Sans" panose="020B0606030504020204" pitchFamily="34" charset="0"/>
                <a:cs typeface="Open Sans" panose="020B0606030504020204" pitchFamily="34" charset="0"/>
              </a:rPr>
              <a:t>Globaly</a:t>
            </a:r>
            <a:r>
              <a:rPr lang="en-US" sz="1400" i="0" u="none" strike="noStrike" baseline="30000" dirty="0">
                <a:solidFill>
                  <a:srgbClr val="030227"/>
                </a:solidFill>
                <a:latin typeface="Open Sans" panose="020B0606030504020204" pitchFamily="34" charset="0"/>
                <a:ea typeface="Open Sans" panose="020B0606030504020204" pitchFamily="34" charset="0"/>
                <a:cs typeface="Open Sans" panose="020B0606030504020204" pitchFamily="34" charset="0"/>
              </a:rPr>
              <a:t> professional.</a:t>
            </a:r>
            <a:br>
              <a:rPr lang="en-US" sz="1400" i="0" u="none" strike="noStrike" baseline="30000" dirty="0">
                <a:solidFill>
                  <a:srgbClr val="030227"/>
                </a:solidFill>
                <a:latin typeface="Open Sans" panose="020B0606030504020204" pitchFamily="34" charset="0"/>
                <a:ea typeface="Open Sans" panose="020B0606030504020204" pitchFamily="34" charset="0"/>
                <a:cs typeface="Open Sans" panose="020B0606030504020204" pitchFamily="34" charset="0"/>
              </a:rPr>
            </a:br>
            <a:r>
              <a:rPr lang="en-US" sz="1400" i="0" u="none" strike="noStrike" baseline="30000" dirty="0">
                <a:solidFill>
                  <a:srgbClr val="030227"/>
                </a:solidFill>
                <a:latin typeface="Open Sans" panose="020B0606030504020204" pitchFamily="34" charset="0"/>
                <a:ea typeface="Open Sans" panose="020B0606030504020204" pitchFamily="34" charset="0"/>
                <a:cs typeface="Open Sans" panose="020B0606030504020204" pitchFamily="34" charset="0"/>
              </a:rPr>
              <a:t>Complete disseminate </a:t>
            </a:r>
            <a:r>
              <a:rPr lang="en-US" sz="1400" i="0" u="none" strike="noStrike" baseline="30000">
                <a:solidFill>
                  <a:srgbClr val="030227"/>
                </a:solidFill>
                <a:latin typeface="Open Sans" panose="020B0606030504020204" pitchFamily="34" charset="0"/>
                <a:ea typeface="Open Sans" panose="020B0606030504020204" pitchFamily="34" charset="0"/>
                <a:cs typeface="Open Sans" panose="020B0606030504020204" pitchFamily="34" charset="0"/>
              </a:rPr>
              <a:t>back compatible</a:t>
            </a:r>
            <a:endParaRPr lang="en-US" sz="1400" b="0" i="0" u="none" strike="noStrike" baseline="30000" dirty="0">
              <a:solidFill>
                <a:srgbClr val="03022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a:extLst>
              <a:ext uri="{FF2B5EF4-FFF2-40B4-BE49-F238E27FC236}">
                <a16:creationId xmlns:a16="http://schemas.microsoft.com/office/drawing/2014/main" id="{C2586CD8-6694-4301-8F94-4F79A8822CB7}"/>
              </a:ext>
            </a:extLst>
          </p:cNvPr>
          <p:cNvSpPr/>
          <p:nvPr/>
        </p:nvSpPr>
        <p:spPr>
          <a:xfrm>
            <a:off x="5688890" y="706146"/>
            <a:ext cx="1422505" cy="1297791"/>
          </a:xfrm>
          <a:prstGeom prst="rect">
            <a:avLst/>
          </a:prstGeom>
        </p:spPr>
        <p:txBody>
          <a:bodyPr wrap="none">
            <a:spAutoFit/>
          </a:bodyPr>
          <a:lstStyle/>
          <a:p>
            <a:pPr algn="ctr">
              <a:lnSpc>
                <a:spcPts val="9400"/>
              </a:lnSpc>
            </a:pPr>
            <a:r>
              <a:rPr lang="en-US" sz="8000" b="1" spc="-330">
                <a:solidFill>
                  <a:srgbClr val="37E08B"/>
                </a:solidFill>
                <a:latin typeface="Raleway" panose="020B0503030101060003" pitchFamily="34" charset="0"/>
              </a:rPr>
              <a:t>V</a:t>
            </a:r>
            <a:r>
              <a:rPr lang="en-US" sz="8000" b="1" spc="-330">
                <a:solidFill>
                  <a:srgbClr val="030227"/>
                </a:solidFill>
                <a:latin typeface="Raleway" panose="020B0503030101060003" pitchFamily="34" charset="0"/>
              </a:rPr>
              <a:t>S</a:t>
            </a:r>
            <a:endParaRPr lang="en-US" sz="8000" b="1" spc="-330" dirty="0">
              <a:solidFill>
                <a:srgbClr val="030227"/>
              </a:solidFill>
              <a:latin typeface="Raleway" panose="020B0503030101060003" pitchFamily="34" charset="0"/>
            </a:endParaRPr>
          </a:p>
        </p:txBody>
      </p:sp>
      <p:sp>
        <p:nvSpPr>
          <p:cNvPr id="20" name="Hexagon 19">
            <a:extLst>
              <a:ext uri="{FF2B5EF4-FFF2-40B4-BE49-F238E27FC236}">
                <a16:creationId xmlns:a16="http://schemas.microsoft.com/office/drawing/2014/main" id="{A481BB02-87ED-46C1-95E8-6403C4DA21AE}"/>
              </a:ext>
            </a:extLst>
          </p:cNvPr>
          <p:cNvSpPr/>
          <p:nvPr/>
        </p:nvSpPr>
        <p:spPr>
          <a:xfrm flipH="1">
            <a:off x="8141978" y="2170589"/>
            <a:ext cx="2550651" cy="2198837"/>
          </a:xfrm>
          <a:prstGeom prst="hexagon">
            <a:avLst/>
          </a:prstGeom>
          <a:solidFill>
            <a:srgbClr val="030227"/>
          </a:solidFill>
          <a:ln>
            <a:noFill/>
          </a:ln>
          <a:effectLst>
            <a:outerShdw blurRad="622300" dist="685800" dir="108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Hexagon 5">
            <a:extLst>
              <a:ext uri="{FF2B5EF4-FFF2-40B4-BE49-F238E27FC236}">
                <a16:creationId xmlns:a16="http://schemas.microsoft.com/office/drawing/2014/main" id="{4EF5669D-0BAD-4225-B0AD-51F7089EAA2F}"/>
              </a:ext>
            </a:extLst>
          </p:cNvPr>
          <p:cNvSpPr/>
          <p:nvPr/>
        </p:nvSpPr>
        <p:spPr>
          <a:xfrm flipH="1">
            <a:off x="8354087" y="1960171"/>
            <a:ext cx="2542981" cy="2561237"/>
          </a:xfrm>
          <a:custGeom>
            <a:avLst/>
            <a:gdLst>
              <a:gd name="connsiteX0" fmla="*/ 0 w 6324600"/>
              <a:gd name="connsiteY0" fmla="*/ 2726121 h 5452241"/>
              <a:gd name="connsiteX1" fmla="*/ 1363060 w 6324600"/>
              <a:gd name="connsiteY1" fmla="*/ 1 h 5452241"/>
              <a:gd name="connsiteX2" fmla="*/ 4961540 w 6324600"/>
              <a:gd name="connsiteY2" fmla="*/ 1 h 5452241"/>
              <a:gd name="connsiteX3" fmla="*/ 6324600 w 6324600"/>
              <a:gd name="connsiteY3" fmla="*/ 2726121 h 5452241"/>
              <a:gd name="connsiteX4" fmla="*/ 4961540 w 6324600"/>
              <a:gd name="connsiteY4" fmla="*/ 5452240 h 5452241"/>
              <a:gd name="connsiteX5" fmla="*/ 1363060 w 6324600"/>
              <a:gd name="connsiteY5" fmla="*/ 5452240 h 5452241"/>
              <a:gd name="connsiteX6" fmla="*/ 0 w 6324600"/>
              <a:gd name="connsiteY6" fmla="*/ 2726121 h 5452241"/>
              <a:gd name="connsiteX0" fmla="*/ 0 w 6324600"/>
              <a:gd name="connsiteY0" fmla="*/ 2726120 h 5452239"/>
              <a:gd name="connsiteX1" fmla="*/ 1363060 w 6324600"/>
              <a:gd name="connsiteY1" fmla="*/ 0 h 5452239"/>
              <a:gd name="connsiteX2" fmla="*/ 4961540 w 6324600"/>
              <a:gd name="connsiteY2" fmla="*/ 0 h 5452239"/>
              <a:gd name="connsiteX3" fmla="*/ 5413375 w 6324600"/>
              <a:gd name="connsiteY3" fmla="*/ 899159 h 5452239"/>
              <a:gd name="connsiteX4" fmla="*/ 6324600 w 6324600"/>
              <a:gd name="connsiteY4" fmla="*/ 2726120 h 5452239"/>
              <a:gd name="connsiteX5" fmla="*/ 4961540 w 6324600"/>
              <a:gd name="connsiteY5" fmla="*/ 5452239 h 5452239"/>
              <a:gd name="connsiteX6" fmla="*/ 1363060 w 6324600"/>
              <a:gd name="connsiteY6" fmla="*/ 5452239 h 5452239"/>
              <a:gd name="connsiteX7" fmla="*/ 0 w 6324600"/>
              <a:gd name="connsiteY7" fmla="*/ 2726120 h 5452239"/>
              <a:gd name="connsiteX0" fmla="*/ 0 w 6324600"/>
              <a:gd name="connsiteY0" fmla="*/ 2726120 h 5452239"/>
              <a:gd name="connsiteX1" fmla="*/ 1363060 w 6324600"/>
              <a:gd name="connsiteY1" fmla="*/ 0 h 5452239"/>
              <a:gd name="connsiteX2" fmla="*/ 4961540 w 6324600"/>
              <a:gd name="connsiteY2" fmla="*/ 0 h 5452239"/>
              <a:gd name="connsiteX3" fmla="*/ 5413375 w 6324600"/>
              <a:gd name="connsiteY3" fmla="*/ 899159 h 5452239"/>
              <a:gd name="connsiteX4" fmla="*/ 6324600 w 6324600"/>
              <a:gd name="connsiteY4" fmla="*/ 2726120 h 5452239"/>
              <a:gd name="connsiteX5" fmla="*/ 5405755 w 6324600"/>
              <a:gd name="connsiteY5" fmla="*/ 4556759 h 5452239"/>
              <a:gd name="connsiteX6" fmla="*/ 4961540 w 6324600"/>
              <a:gd name="connsiteY6" fmla="*/ 5452239 h 5452239"/>
              <a:gd name="connsiteX7" fmla="*/ 1363060 w 6324600"/>
              <a:gd name="connsiteY7" fmla="*/ 5452239 h 5452239"/>
              <a:gd name="connsiteX8" fmla="*/ 0 w 6324600"/>
              <a:gd name="connsiteY8" fmla="*/ 2726120 h 5452239"/>
              <a:gd name="connsiteX0" fmla="*/ 6324600 w 6416040"/>
              <a:gd name="connsiteY0" fmla="*/ 2726120 h 5452239"/>
              <a:gd name="connsiteX1" fmla="*/ 5405755 w 6416040"/>
              <a:gd name="connsiteY1" fmla="*/ 4556759 h 5452239"/>
              <a:gd name="connsiteX2" fmla="*/ 4961540 w 6416040"/>
              <a:gd name="connsiteY2" fmla="*/ 5452239 h 5452239"/>
              <a:gd name="connsiteX3" fmla="*/ 1363060 w 6416040"/>
              <a:gd name="connsiteY3" fmla="*/ 5452239 h 5452239"/>
              <a:gd name="connsiteX4" fmla="*/ 0 w 6416040"/>
              <a:gd name="connsiteY4" fmla="*/ 2726120 h 5452239"/>
              <a:gd name="connsiteX5" fmla="*/ 1363060 w 6416040"/>
              <a:gd name="connsiteY5" fmla="*/ 0 h 5452239"/>
              <a:gd name="connsiteX6" fmla="*/ 4961540 w 6416040"/>
              <a:gd name="connsiteY6" fmla="*/ 0 h 5452239"/>
              <a:gd name="connsiteX7" fmla="*/ 5413375 w 6416040"/>
              <a:gd name="connsiteY7" fmla="*/ 899159 h 5452239"/>
              <a:gd name="connsiteX8" fmla="*/ 6416040 w 6416040"/>
              <a:gd name="connsiteY8" fmla="*/ 2817560 h 5452239"/>
              <a:gd name="connsiteX0" fmla="*/ 6324600 w 6324600"/>
              <a:gd name="connsiteY0" fmla="*/ 2726120 h 5452239"/>
              <a:gd name="connsiteX1" fmla="*/ 5405755 w 6324600"/>
              <a:gd name="connsiteY1" fmla="*/ 4556759 h 5452239"/>
              <a:gd name="connsiteX2" fmla="*/ 4961540 w 6324600"/>
              <a:gd name="connsiteY2" fmla="*/ 5452239 h 5452239"/>
              <a:gd name="connsiteX3" fmla="*/ 1363060 w 6324600"/>
              <a:gd name="connsiteY3" fmla="*/ 5452239 h 5452239"/>
              <a:gd name="connsiteX4" fmla="*/ 0 w 6324600"/>
              <a:gd name="connsiteY4" fmla="*/ 2726120 h 5452239"/>
              <a:gd name="connsiteX5" fmla="*/ 1363060 w 6324600"/>
              <a:gd name="connsiteY5" fmla="*/ 0 h 5452239"/>
              <a:gd name="connsiteX6" fmla="*/ 4961540 w 6324600"/>
              <a:gd name="connsiteY6" fmla="*/ 0 h 5452239"/>
              <a:gd name="connsiteX7" fmla="*/ 5413375 w 6324600"/>
              <a:gd name="connsiteY7" fmla="*/ 899159 h 5452239"/>
              <a:gd name="connsiteX0" fmla="*/ 5405755 w 5413375"/>
              <a:gd name="connsiteY0" fmla="*/ 4556759 h 5452239"/>
              <a:gd name="connsiteX1" fmla="*/ 4961540 w 5413375"/>
              <a:gd name="connsiteY1" fmla="*/ 5452239 h 5452239"/>
              <a:gd name="connsiteX2" fmla="*/ 1363060 w 5413375"/>
              <a:gd name="connsiteY2" fmla="*/ 5452239 h 5452239"/>
              <a:gd name="connsiteX3" fmla="*/ 0 w 5413375"/>
              <a:gd name="connsiteY3" fmla="*/ 2726120 h 5452239"/>
              <a:gd name="connsiteX4" fmla="*/ 1363060 w 5413375"/>
              <a:gd name="connsiteY4" fmla="*/ 0 h 5452239"/>
              <a:gd name="connsiteX5" fmla="*/ 4961540 w 5413375"/>
              <a:gd name="connsiteY5" fmla="*/ 0 h 5452239"/>
              <a:gd name="connsiteX6" fmla="*/ 5413375 w 5413375"/>
              <a:gd name="connsiteY6" fmla="*/ 899159 h 5452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3375" h="5452239">
                <a:moveTo>
                  <a:pt x="5405755" y="4556759"/>
                </a:moveTo>
                <a:lnTo>
                  <a:pt x="4961540" y="5452239"/>
                </a:lnTo>
                <a:lnTo>
                  <a:pt x="1363060" y="5452239"/>
                </a:lnTo>
                <a:lnTo>
                  <a:pt x="0" y="2726120"/>
                </a:lnTo>
                <a:lnTo>
                  <a:pt x="1363060" y="0"/>
                </a:lnTo>
                <a:lnTo>
                  <a:pt x="4961540" y="0"/>
                </a:lnTo>
                <a:lnTo>
                  <a:pt x="5413375" y="899159"/>
                </a:lnTo>
              </a:path>
            </a:pathLst>
          </a:custGeom>
          <a:noFill/>
          <a:ln w="38100" cap="rnd">
            <a:solidFill>
              <a:srgbClr val="030227"/>
            </a:solidFill>
            <a:round/>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TextBox 21">
            <a:extLst>
              <a:ext uri="{FF2B5EF4-FFF2-40B4-BE49-F238E27FC236}">
                <a16:creationId xmlns:a16="http://schemas.microsoft.com/office/drawing/2014/main" id="{25409145-2336-480B-9127-A4C031B2D989}"/>
              </a:ext>
            </a:extLst>
          </p:cNvPr>
          <p:cNvSpPr txBox="1"/>
          <p:nvPr/>
        </p:nvSpPr>
        <p:spPr>
          <a:xfrm>
            <a:off x="8459126" y="3495218"/>
            <a:ext cx="1956749" cy="715709"/>
          </a:xfrm>
          <a:prstGeom prst="rect">
            <a:avLst/>
          </a:prstGeom>
          <a:noFill/>
        </p:spPr>
        <p:txBody>
          <a:bodyPr wrap="square" rtlCol="0">
            <a:spAutoFit/>
          </a:bodyPr>
          <a:lstStyle/>
          <a:p>
            <a:pPr marR="0" algn="ctr" rtl="0">
              <a:lnSpc>
                <a:spcPct val="150000"/>
              </a:lnSpc>
              <a:spcBef>
                <a:spcPts val="1200"/>
              </a:spcBef>
            </a:pPr>
            <a:r>
              <a:rPr lang="en-US" sz="1400" i="0" u="none" strike="noStrike" baseline="30000" dirty="0" err="1">
                <a:solidFill>
                  <a:srgbClr val="37E08B"/>
                </a:solidFill>
                <a:latin typeface="Open Sans" panose="020B0606030504020204" pitchFamily="34" charset="0"/>
                <a:ea typeface="Open Sans" panose="020B0606030504020204" pitchFamily="34" charset="0"/>
                <a:cs typeface="Open Sans" panose="020B0606030504020204" pitchFamily="34" charset="0"/>
              </a:rPr>
              <a:t>Globaly</a:t>
            </a:r>
            <a:r>
              <a:rPr lang="en-US" sz="1400" i="0" u="none" strike="noStrike" baseline="30000" dirty="0">
                <a:solidFill>
                  <a:srgbClr val="37E08B"/>
                </a:solidFill>
                <a:latin typeface="Open Sans" panose="020B0606030504020204" pitchFamily="34" charset="0"/>
                <a:ea typeface="Open Sans" panose="020B0606030504020204" pitchFamily="34" charset="0"/>
                <a:cs typeface="Open Sans" panose="020B0606030504020204" pitchFamily="34" charset="0"/>
              </a:rPr>
              <a:t> professional.</a:t>
            </a:r>
            <a:br>
              <a:rPr lang="en-US" sz="1400" i="0" u="none" strike="noStrike" baseline="30000" dirty="0">
                <a:solidFill>
                  <a:srgbClr val="37E08B"/>
                </a:solidFill>
                <a:latin typeface="Open Sans" panose="020B0606030504020204" pitchFamily="34" charset="0"/>
                <a:ea typeface="Open Sans" panose="020B0606030504020204" pitchFamily="34" charset="0"/>
                <a:cs typeface="Open Sans" panose="020B0606030504020204" pitchFamily="34" charset="0"/>
              </a:rPr>
            </a:br>
            <a:r>
              <a:rPr lang="en-US" sz="1400" i="0" u="none" strike="noStrike" baseline="30000" dirty="0">
                <a:solidFill>
                  <a:srgbClr val="37E08B"/>
                </a:solidFill>
                <a:latin typeface="Open Sans" panose="020B0606030504020204" pitchFamily="34" charset="0"/>
                <a:ea typeface="Open Sans" panose="020B0606030504020204" pitchFamily="34" charset="0"/>
                <a:cs typeface="Open Sans" panose="020B0606030504020204" pitchFamily="34" charset="0"/>
              </a:rPr>
              <a:t>Complete disseminate back </a:t>
            </a:r>
            <a:r>
              <a:rPr lang="en-US" sz="1400" i="0" u="none" strike="noStrike" baseline="30000">
                <a:solidFill>
                  <a:srgbClr val="37E08B"/>
                </a:solidFill>
                <a:latin typeface="Open Sans" panose="020B0606030504020204" pitchFamily="34" charset="0"/>
                <a:ea typeface="Open Sans" panose="020B0606030504020204" pitchFamily="34" charset="0"/>
                <a:cs typeface="Open Sans" panose="020B0606030504020204" pitchFamily="34" charset="0"/>
              </a:rPr>
              <a:t>compatible </a:t>
            </a:r>
            <a:endParaRPr lang="en-US" sz="1400" b="0" i="0" u="none" strike="noStrike" baseline="30000" dirty="0">
              <a:solidFill>
                <a:srgbClr val="37E08B"/>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9" name="Graphic 38" descr="Document">
            <a:extLst>
              <a:ext uri="{FF2B5EF4-FFF2-40B4-BE49-F238E27FC236}">
                <a16:creationId xmlns:a16="http://schemas.microsoft.com/office/drawing/2014/main" id="{2705DAA1-2F72-4BB0-83B6-BF553E41D47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54090" y="2296592"/>
            <a:ext cx="753161" cy="753161"/>
          </a:xfrm>
          <a:prstGeom prst="rect">
            <a:avLst/>
          </a:prstGeom>
        </p:spPr>
      </p:pic>
      <p:pic>
        <p:nvPicPr>
          <p:cNvPr id="41" name="Graphic 40" descr="Laptop">
            <a:extLst>
              <a:ext uri="{FF2B5EF4-FFF2-40B4-BE49-F238E27FC236}">
                <a16:creationId xmlns:a16="http://schemas.microsoft.com/office/drawing/2014/main" id="{E4E61FC5-F41A-4EFC-ADC2-89DBDD5DEA2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60103" y="2304457"/>
            <a:ext cx="914400" cy="914400"/>
          </a:xfrm>
          <a:prstGeom prst="rect">
            <a:avLst/>
          </a:prstGeom>
        </p:spPr>
      </p:pic>
      <p:sp>
        <p:nvSpPr>
          <p:cNvPr id="42" name="TextBox 41">
            <a:extLst>
              <a:ext uri="{FF2B5EF4-FFF2-40B4-BE49-F238E27FC236}">
                <a16:creationId xmlns:a16="http://schemas.microsoft.com/office/drawing/2014/main" id="{4AF9A5C4-3849-4E7B-9248-B92FCF00A81C}"/>
              </a:ext>
            </a:extLst>
          </p:cNvPr>
          <p:cNvSpPr txBox="1"/>
          <p:nvPr/>
        </p:nvSpPr>
        <p:spPr>
          <a:xfrm>
            <a:off x="2200797" y="2980030"/>
            <a:ext cx="1659746" cy="490327"/>
          </a:xfrm>
          <a:prstGeom prst="rect">
            <a:avLst/>
          </a:prstGeom>
          <a:noFill/>
        </p:spPr>
        <p:txBody>
          <a:bodyPr wrap="square" rtlCol="0">
            <a:spAutoFit/>
          </a:bodyPr>
          <a:lstStyle/>
          <a:p>
            <a:pPr algn="ctr">
              <a:lnSpc>
                <a:spcPts val="3500"/>
              </a:lnSpc>
            </a:pPr>
            <a:r>
              <a:rPr lang="en-US" sz="2000" b="1" spc="-30" dirty="0">
                <a:solidFill>
                  <a:schemeClr val="tx1">
                    <a:lumMod val="95000"/>
                    <a:lumOff val="5000"/>
                  </a:schemeClr>
                </a:solidFill>
                <a:latin typeface="Raleway" panose="020B0503030101060003" pitchFamily="34" charset="0"/>
              </a:rPr>
              <a:t>Create</a:t>
            </a:r>
          </a:p>
        </p:txBody>
      </p:sp>
      <p:sp>
        <p:nvSpPr>
          <p:cNvPr id="44" name="TextBox 43">
            <a:extLst>
              <a:ext uri="{FF2B5EF4-FFF2-40B4-BE49-F238E27FC236}">
                <a16:creationId xmlns:a16="http://schemas.microsoft.com/office/drawing/2014/main" id="{D7415C09-D145-4E32-AC82-4FC6ABB10BA7}"/>
              </a:ext>
            </a:extLst>
          </p:cNvPr>
          <p:cNvSpPr txBox="1"/>
          <p:nvPr/>
        </p:nvSpPr>
        <p:spPr>
          <a:xfrm>
            <a:off x="8387233" y="2995625"/>
            <a:ext cx="2060139" cy="490327"/>
          </a:xfrm>
          <a:prstGeom prst="rect">
            <a:avLst/>
          </a:prstGeom>
          <a:noFill/>
        </p:spPr>
        <p:txBody>
          <a:bodyPr wrap="square" rtlCol="0">
            <a:spAutoFit/>
          </a:bodyPr>
          <a:lstStyle/>
          <a:p>
            <a:pPr algn="ctr">
              <a:lnSpc>
                <a:spcPts val="3500"/>
              </a:lnSpc>
            </a:pPr>
            <a:r>
              <a:rPr lang="en-US" sz="2000" b="1" spc="-30" dirty="0">
                <a:solidFill>
                  <a:srgbClr val="37E08B"/>
                </a:solidFill>
                <a:latin typeface="Raleway" panose="020B0503030101060003" pitchFamily="34" charset="0"/>
              </a:rPr>
              <a:t>Create</a:t>
            </a:r>
          </a:p>
        </p:txBody>
      </p:sp>
      <p:sp>
        <p:nvSpPr>
          <p:cNvPr id="45" name="TextBox 44">
            <a:extLst>
              <a:ext uri="{FF2B5EF4-FFF2-40B4-BE49-F238E27FC236}">
                <a16:creationId xmlns:a16="http://schemas.microsoft.com/office/drawing/2014/main" id="{455CF93D-236C-446D-95FF-62D7658B3FB0}"/>
              </a:ext>
            </a:extLst>
          </p:cNvPr>
          <p:cNvSpPr txBox="1"/>
          <p:nvPr/>
        </p:nvSpPr>
        <p:spPr>
          <a:xfrm>
            <a:off x="8202904" y="5217754"/>
            <a:ext cx="1599076" cy="490327"/>
          </a:xfrm>
          <a:prstGeom prst="rect">
            <a:avLst/>
          </a:prstGeom>
          <a:noFill/>
        </p:spPr>
        <p:txBody>
          <a:bodyPr wrap="square" rtlCol="0">
            <a:spAutoFit/>
          </a:bodyPr>
          <a:lstStyle/>
          <a:p>
            <a:pPr>
              <a:lnSpc>
                <a:spcPts val="3500"/>
              </a:lnSpc>
            </a:pPr>
            <a:r>
              <a:rPr lang="en-US" sz="2000" b="1" spc="-30" dirty="0">
                <a:solidFill>
                  <a:srgbClr val="030227"/>
                </a:solidFill>
                <a:latin typeface="Raleway" panose="020B0503030101060003" pitchFamily="34" charset="0"/>
              </a:rPr>
              <a:t>Success</a:t>
            </a:r>
          </a:p>
        </p:txBody>
      </p:sp>
      <p:sp>
        <p:nvSpPr>
          <p:cNvPr id="46" name="TextBox 45">
            <a:extLst>
              <a:ext uri="{FF2B5EF4-FFF2-40B4-BE49-F238E27FC236}">
                <a16:creationId xmlns:a16="http://schemas.microsoft.com/office/drawing/2014/main" id="{A0C78339-27D1-4C63-9E75-146EBD609B26}"/>
              </a:ext>
            </a:extLst>
          </p:cNvPr>
          <p:cNvSpPr txBox="1"/>
          <p:nvPr/>
        </p:nvSpPr>
        <p:spPr>
          <a:xfrm>
            <a:off x="1361526" y="1153716"/>
            <a:ext cx="3423327" cy="502573"/>
          </a:xfrm>
          <a:prstGeom prst="rect">
            <a:avLst/>
          </a:prstGeom>
          <a:noFill/>
        </p:spPr>
        <p:txBody>
          <a:bodyPr wrap="square" rtlCol="0">
            <a:spAutoFit/>
          </a:bodyPr>
          <a:lstStyle/>
          <a:p>
            <a:pPr algn="ctr">
              <a:lnSpc>
                <a:spcPts val="3500"/>
              </a:lnSpc>
            </a:pPr>
            <a:r>
              <a:rPr lang="en-US" sz="2400" b="1" spc="-30" dirty="0">
                <a:solidFill>
                  <a:srgbClr val="37E08B"/>
                </a:solidFill>
                <a:latin typeface="Raleway" panose="020B0503030101060003" pitchFamily="34" charset="0"/>
              </a:rPr>
              <a:t>Traditional</a:t>
            </a:r>
          </a:p>
        </p:txBody>
      </p:sp>
      <p:sp>
        <p:nvSpPr>
          <p:cNvPr id="47" name="TextBox 46">
            <a:extLst>
              <a:ext uri="{FF2B5EF4-FFF2-40B4-BE49-F238E27FC236}">
                <a16:creationId xmlns:a16="http://schemas.microsoft.com/office/drawing/2014/main" id="{AA9895C9-A88C-4BDC-8B13-493D0BC3B48E}"/>
              </a:ext>
            </a:extLst>
          </p:cNvPr>
          <p:cNvSpPr txBox="1"/>
          <p:nvPr/>
        </p:nvSpPr>
        <p:spPr>
          <a:xfrm>
            <a:off x="7695076" y="1147592"/>
            <a:ext cx="3423327" cy="514821"/>
          </a:xfrm>
          <a:prstGeom prst="rect">
            <a:avLst/>
          </a:prstGeom>
          <a:noFill/>
        </p:spPr>
        <p:txBody>
          <a:bodyPr wrap="square" rtlCol="0">
            <a:spAutoFit/>
          </a:bodyPr>
          <a:lstStyle/>
          <a:p>
            <a:pPr algn="ctr">
              <a:lnSpc>
                <a:spcPts val="3500"/>
              </a:lnSpc>
            </a:pPr>
            <a:r>
              <a:rPr lang="en-US" sz="2400" b="1" spc="-30" dirty="0">
                <a:solidFill>
                  <a:srgbClr val="030227"/>
                </a:solidFill>
                <a:latin typeface="Raleway" panose="020B0503030101060003" pitchFamily="34" charset="0"/>
              </a:rPr>
              <a:t>Programmatic</a:t>
            </a:r>
          </a:p>
        </p:txBody>
      </p:sp>
      <p:sp>
        <p:nvSpPr>
          <p:cNvPr id="48" name="TextBox 47">
            <a:extLst>
              <a:ext uri="{FF2B5EF4-FFF2-40B4-BE49-F238E27FC236}">
                <a16:creationId xmlns:a16="http://schemas.microsoft.com/office/drawing/2014/main" id="{8C76DAB7-187A-4D35-BB15-FCD19E4FA4B0}"/>
              </a:ext>
            </a:extLst>
          </p:cNvPr>
          <p:cNvSpPr txBox="1"/>
          <p:nvPr/>
        </p:nvSpPr>
        <p:spPr>
          <a:xfrm>
            <a:off x="2458450" y="4972590"/>
            <a:ext cx="1874520" cy="490327"/>
          </a:xfrm>
          <a:prstGeom prst="rect">
            <a:avLst/>
          </a:prstGeom>
          <a:noFill/>
        </p:spPr>
        <p:txBody>
          <a:bodyPr wrap="square" rtlCol="0">
            <a:spAutoFit/>
          </a:bodyPr>
          <a:lstStyle/>
          <a:p>
            <a:pPr algn="ctr">
              <a:lnSpc>
                <a:spcPts val="3500"/>
              </a:lnSpc>
            </a:pPr>
            <a:r>
              <a:rPr lang="en-US" sz="2000" b="1" spc="-30" dirty="0">
                <a:solidFill>
                  <a:srgbClr val="37E08B"/>
                </a:solidFill>
                <a:latin typeface="Raleway" panose="020B0503030101060003" pitchFamily="34" charset="0"/>
              </a:rPr>
              <a:t>Success</a:t>
            </a:r>
          </a:p>
        </p:txBody>
      </p:sp>
      <p:grpSp>
        <p:nvGrpSpPr>
          <p:cNvPr id="52" name="Group 51">
            <a:extLst>
              <a:ext uri="{FF2B5EF4-FFF2-40B4-BE49-F238E27FC236}">
                <a16:creationId xmlns:a16="http://schemas.microsoft.com/office/drawing/2014/main" id="{A6FD808F-247D-4618-AB60-E4A33E25BE8E}"/>
              </a:ext>
            </a:extLst>
          </p:cNvPr>
          <p:cNvGrpSpPr/>
          <p:nvPr/>
        </p:nvGrpSpPr>
        <p:grpSpPr>
          <a:xfrm>
            <a:off x="1334739" y="5110773"/>
            <a:ext cx="1123711" cy="773115"/>
            <a:chOff x="2283540" y="9738742"/>
            <a:chExt cx="2988919" cy="2056380"/>
          </a:xfrm>
          <a:solidFill>
            <a:srgbClr val="37E08B"/>
          </a:solidFill>
        </p:grpSpPr>
        <p:sp>
          <p:nvSpPr>
            <p:cNvPr id="49" name="Freeform 84">
              <a:extLst>
                <a:ext uri="{FF2B5EF4-FFF2-40B4-BE49-F238E27FC236}">
                  <a16:creationId xmlns:a16="http://schemas.microsoft.com/office/drawing/2014/main" id="{486FC993-EABC-4C82-8326-3BF5891C97E8}"/>
                </a:ext>
              </a:extLst>
            </p:cNvPr>
            <p:cNvSpPr>
              <a:spLocks noChangeArrowheads="1"/>
            </p:cNvSpPr>
            <p:nvPr/>
          </p:nvSpPr>
          <p:spPr bwMode="auto">
            <a:xfrm>
              <a:off x="2283540" y="9738742"/>
              <a:ext cx="1311139" cy="936528"/>
            </a:xfrm>
            <a:custGeom>
              <a:avLst/>
              <a:gdLst>
                <a:gd name="T0" fmla="*/ 337 w 1449"/>
                <a:gd name="T1" fmla="*/ 517 h 1035"/>
                <a:gd name="T2" fmla="*/ 259 w 1449"/>
                <a:gd name="T3" fmla="*/ 594 h 1035"/>
                <a:gd name="T4" fmla="*/ 337 w 1449"/>
                <a:gd name="T5" fmla="*/ 672 h 1035"/>
                <a:gd name="T6" fmla="*/ 415 w 1449"/>
                <a:gd name="T7" fmla="*/ 594 h 1035"/>
                <a:gd name="T8" fmla="*/ 1112 w 1449"/>
                <a:gd name="T9" fmla="*/ 362 h 1035"/>
                <a:gd name="T10" fmla="*/ 1035 w 1449"/>
                <a:gd name="T11" fmla="*/ 440 h 1035"/>
                <a:gd name="T12" fmla="*/ 1112 w 1449"/>
                <a:gd name="T13" fmla="*/ 517 h 1035"/>
                <a:gd name="T14" fmla="*/ 1190 w 1449"/>
                <a:gd name="T15" fmla="*/ 440 h 1035"/>
                <a:gd name="T16" fmla="*/ 1112 w 1449"/>
                <a:gd name="T17" fmla="*/ 362 h 1035"/>
                <a:gd name="T18" fmla="*/ 724 w 1449"/>
                <a:gd name="T19" fmla="*/ 362 h 1035"/>
                <a:gd name="T20" fmla="*/ 828 w 1449"/>
                <a:gd name="T21" fmla="*/ 517 h 1035"/>
                <a:gd name="T22" fmla="*/ 724 w 1449"/>
                <a:gd name="T23" fmla="*/ 672 h 1035"/>
                <a:gd name="T24" fmla="*/ 621 w 1449"/>
                <a:gd name="T25" fmla="*/ 517 h 1035"/>
                <a:gd name="T26" fmla="*/ 724 w 1449"/>
                <a:gd name="T27" fmla="*/ 258 h 1035"/>
                <a:gd name="T28" fmla="*/ 517 w 1449"/>
                <a:gd name="T29" fmla="*/ 517 h 1035"/>
                <a:gd name="T30" fmla="*/ 724 w 1449"/>
                <a:gd name="T31" fmla="*/ 775 h 1035"/>
                <a:gd name="T32" fmla="*/ 931 w 1449"/>
                <a:gd name="T33" fmla="*/ 517 h 1035"/>
                <a:gd name="T34" fmla="*/ 724 w 1449"/>
                <a:gd name="T35" fmla="*/ 258 h 1035"/>
                <a:gd name="T36" fmla="*/ 1081 w 1449"/>
                <a:gd name="T37" fmla="*/ 103 h 1035"/>
                <a:gd name="T38" fmla="*/ 1136 w 1449"/>
                <a:gd name="T39" fmla="*/ 103 h 1035"/>
                <a:gd name="T40" fmla="*/ 1193 w 1449"/>
                <a:gd name="T41" fmla="*/ 108 h 1035"/>
                <a:gd name="T42" fmla="*/ 1319 w 1449"/>
                <a:gd name="T43" fmla="*/ 207 h 1035"/>
                <a:gd name="T44" fmla="*/ 1345 w 1449"/>
                <a:gd name="T45" fmla="*/ 675 h 1035"/>
                <a:gd name="T46" fmla="*/ 1319 w 1449"/>
                <a:gd name="T47" fmla="*/ 672 h 1035"/>
                <a:gd name="T48" fmla="*/ 1191 w 1449"/>
                <a:gd name="T49" fmla="*/ 779 h 1035"/>
                <a:gd name="T50" fmla="*/ 1140 w 1449"/>
                <a:gd name="T51" fmla="*/ 775 h 1035"/>
                <a:gd name="T52" fmla="*/ 708 w 1449"/>
                <a:gd name="T53" fmla="*/ 856 h 1035"/>
                <a:gd name="T54" fmla="*/ 313 w 1449"/>
                <a:gd name="T55" fmla="*/ 930 h 1035"/>
                <a:gd name="T56" fmla="*/ 255 w 1449"/>
                <a:gd name="T57" fmla="*/ 925 h 1035"/>
                <a:gd name="T58" fmla="*/ 129 w 1449"/>
                <a:gd name="T59" fmla="*/ 827 h 1035"/>
                <a:gd name="T60" fmla="*/ 104 w 1449"/>
                <a:gd name="T61" fmla="*/ 830 h 1035"/>
                <a:gd name="T62" fmla="*/ 104 w 1449"/>
                <a:gd name="T63" fmla="*/ 360 h 1035"/>
                <a:gd name="T64" fmla="*/ 129 w 1449"/>
                <a:gd name="T65" fmla="*/ 362 h 1035"/>
                <a:gd name="T66" fmla="*/ 257 w 1449"/>
                <a:gd name="T67" fmla="*/ 253 h 1035"/>
                <a:gd name="T68" fmla="*/ 363 w 1449"/>
                <a:gd name="T69" fmla="*/ 258 h 1035"/>
                <a:gd name="T70" fmla="*/ 761 w 1449"/>
                <a:gd name="T71" fmla="*/ 176 h 1035"/>
                <a:gd name="T72" fmla="*/ 1078 w 1449"/>
                <a:gd name="T73" fmla="*/ 0 h 1035"/>
                <a:gd name="T74" fmla="*/ 727 w 1449"/>
                <a:gd name="T75" fmla="*/ 79 h 1035"/>
                <a:gd name="T76" fmla="*/ 362 w 1449"/>
                <a:gd name="T77" fmla="*/ 156 h 1035"/>
                <a:gd name="T78" fmla="*/ 69 w 1449"/>
                <a:gd name="T79" fmla="*/ 107 h 1035"/>
                <a:gd name="T80" fmla="*/ 0 w 1449"/>
                <a:gd name="T81" fmla="*/ 966 h 1035"/>
                <a:gd name="T82" fmla="*/ 35 w 1449"/>
                <a:gd name="T83" fmla="*/ 978 h 1035"/>
                <a:gd name="T84" fmla="*/ 308 w 1449"/>
                <a:gd name="T85" fmla="*/ 1033 h 1035"/>
                <a:gd name="T86" fmla="*/ 351 w 1449"/>
                <a:gd name="T87" fmla="*/ 1034 h 1035"/>
                <a:gd name="T88" fmla="*/ 741 w 1449"/>
                <a:gd name="T89" fmla="*/ 953 h 1035"/>
                <a:gd name="T90" fmla="*/ 1135 w 1449"/>
                <a:gd name="T91" fmla="*/ 878 h 1035"/>
                <a:gd name="T92" fmla="*/ 1448 w 1449"/>
                <a:gd name="T93" fmla="*/ 951 h 1035"/>
                <a:gd name="T94" fmla="*/ 1414 w 1449"/>
                <a:gd name="T95" fmla="*/ 55 h 1035"/>
                <a:gd name="T96" fmla="*/ 1140 w 1449"/>
                <a:gd name="T97" fmla="*/ 1 h 1035"/>
                <a:gd name="T98" fmla="*/ 1078 w 1449"/>
                <a:gd name="T99" fmla="*/ 0 h 1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9" h="1035">
                  <a:moveTo>
                    <a:pt x="337" y="517"/>
                  </a:moveTo>
                  <a:lnTo>
                    <a:pt x="337" y="517"/>
                  </a:lnTo>
                  <a:cubicBezTo>
                    <a:pt x="294" y="517"/>
                    <a:pt x="259" y="551"/>
                    <a:pt x="259" y="594"/>
                  </a:cubicBezTo>
                  <a:lnTo>
                    <a:pt x="259" y="594"/>
                  </a:lnTo>
                  <a:cubicBezTo>
                    <a:pt x="259" y="637"/>
                    <a:pt x="294" y="672"/>
                    <a:pt x="337" y="672"/>
                  </a:cubicBezTo>
                  <a:lnTo>
                    <a:pt x="337" y="672"/>
                  </a:lnTo>
                  <a:cubicBezTo>
                    <a:pt x="380" y="672"/>
                    <a:pt x="415" y="637"/>
                    <a:pt x="415" y="594"/>
                  </a:cubicBezTo>
                  <a:lnTo>
                    <a:pt x="415" y="594"/>
                  </a:lnTo>
                  <a:cubicBezTo>
                    <a:pt x="415" y="551"/>
                    <a:pt x="380" y="517"/>
                    <a:pt x="337" y="517"/>
                  </a:cubicBezTo>
                  <a:close/>
                  <a:moveTo>
                    <a:pt x="1112" y="362"/>
                  </a:moveTo>
                  <a:lnTo>
                    <a:pt x="1112" y="362"/>
                  </a:lnTo>
                  <a:cubicBezTo>
                    <a:pt x="1069" y="362"/>
                    <a:pt x="1035" y="397"/>
                    <a:pt x="1035" y="440"/>
                  </a:cubicBezTo>
                  <a:lnTo>
                    <a:pt x="1035" y="440"/>
                  </a:lnTo>
                  <a:cubicBezTo>
                    <a:pt x="1035" y="483"/>
                    <a:pt x="1069" y="517"/>
                    <a:pt x="1112" y="517"/>
                  </a:cubicBezTo>
                  <a:lnTo>
                    <a:pt x="1112" y="517"/>
                  </a:lnTo>
                  <a:cubicBezTo>
                    <a:pt x="1154" y="517"/>
                    <a:pt x="1190" y="483"/>
                    <a:pt x="1190" y="440"/>
                  </a:cubicBezTo>
                  <a:lnTo>
                    <a:pt x="1190" y="440"/>
                  </a:lnTo>
                  <a:cubicBezTo>
                    <a:pt x="1190" y="397"/>
                    <a:pt x="1154" y="362"/>
                    <a:pt x="1112" y="362"/>
                  </a:cubicBezTo>
                  <a:close/>
                  <a:moveTo>
                    <a:pt x="724" y="362"/>
                  </a:moveTo>
                  <a:lnTo>
                    <a:pt x="724" y="362"/>
                  </a:lnTo>
                  <a:cubicBezTo>
                    <a:pt x="780" y="362"/>
                    <a:pt x="828" y="433"/>
                    <a:pt x="828" y="517"/>
                  </a:cubicBezTo>
                  <a:lnTo>
                    <a:pt x="828" y="517"/>
                  </a:lnTo>
                  <a:cubicBezTo>
                    <a:pt x="828" y="600"/>
                    <a:pt x="780" y="672"/>
                    <a:pt x="724" y="672"/>
                  </a:cubicBezTo>
                  <a:lnTo>
                    <a:pt x="724" y="672"/>
                  </a:lnTo>
                  <a:cubicBezTo>
                    <a:pt x="668" y="672"/>
                    <a:pt x="621" y="600"/>
                    <a:pt x="621" y="517"/>
                  </a:cubicBezTo>
                  <a:lnTo>
                    <a:pt x="621" y="517"/>
                  </a:lnTo>
                  <a:cubicBezTo>
                    <a:pt x="621" y="433"/>
                    <a:pt x="668" y="362"/>
                    <a:pt x="724" y="362"/>
                  </a:cubicBezTo>
                  <a:close/>
                  <a:moveTo>
                    <a:pt x="724" y="258"/>
                  </a:moveTo>
                  <a:lnTo>
                    <a:pt x="724" y="258"/>
                  </a:lnTo>
                  <a:cubicBezTo>
                    <a:pt x="610" y="258"/>
                    <a:pt x="517" y="375"/>
                    <a:pt x="517" y="517"/>
                  </a:cubicBezTo>
                  <a:lnTo>
                    <a:pt x="517" y="517"/>
                  </a:lnTo>
                  <a:cubicBezTo>
                    <a:pt x="517" y="659"/>
                    <a:pt x="610" y="775"/>
                    <a:pt x="724" y="775"/>
                  </a:cubicBezTo>
                  <a:lnTo>
                    <a:pt x="724" y="775"/>
                  </a:lnTo>
                  <a:cubicBezTo>
                    <a:pt x="838" y="775"/>
                    <a:pt x="931" y="659"/>
                    <a:pt x="931" y="517"/>
                  </a:cubicBezTo>
                  <a:lnTo>
                    <a:pt x="931" y="517"/>
                  </a:lnTo>
                  <a:cubicBezTo>
                    <a:pt x="931" y="375"/>
                    <a:pt x="838" y="258"/>
                    <a:pt x="724" y="258"/>
                  </a:cubicBezTo>
                  <a:close/>
                  <a:moveTo>
                    <a:pt x="1081" y="103"/>
                  </a:moveTo>
                  <a:lnTo>
                    <a:pt x="1081" y="103"/>
                  </a:lnTo>
                  <a:cubicBezTo>
                    <a:pt x="1099" y="102"/>
                    <a:pt x="1117" y="102"/>
                    <a:pt x="1136" y="103"/>
                  </a:cubicBezTo>
                  <a:lnTo>
                    <a:pt x="1136" y="103"/>
                  </a:lnTo>
                  <a:cubicBezTo>
                    <a:pt x="1155" y="104"/>
                    <a:pt x="1174" y="106"/>
                    <a:pt x="1193" y="108"/>
                  </a:cubicBezTo>
                  <a:lnTo>
                    <a:pt x="1193" y="108"/>
                  </a:lnTo>
                  <a:cubicBezTo>
                    <a:pt x="1207" y="165"/>
                    <a:pt x="1258" y="207"/>
                    <a:pt x="1319" y="207"/>
                  </a:cubicBezTo>
                  <a:lnTo>
                    <a:pt x="1319" y="207"/>
                  </a:lnTo>
                  <a:cubicBezTo>
                    <a:pt x="1327" y="207"/>
                    <a:pt x="1336" y="206"/>
                    <a:pt x="1345" y="204"/>
                  </a:cubicBezTo>
                  <a:lnTo>
                    <a:pt x="1345" y="675"/>
                  </a:lnTo>
                  <a:lnTo>
                    <a:pt x="1345" y="675"/>
                  </a:lnTo>
                  <a:cubicBezTo>
                    <a:pt x="1336" y="673"/>
                    <a:pt x="1327" y="672"/>
                    <a:pt x="1319" y="672"/>
                  </a:cubicBezTo>
                  <a:lnTo>
                    <a:pt x="1319" y="672"/>
                  </a:lnTo>
                  <a:cubicBezTo>
                    <a:pt x="1255" y="672"/>
                    <a:pt x="1203" y="719"/>
                    <a:pt x="1191" y="779"/>
                  </a:cubicBezTo>
                  <a:lnTo>
                    <a:pt x="1191" y="779"/>
                  </a:lnTo>
                  <a:cubicBezTo>
                    <a:pt x="1175" y="778"/>
                    <a:pt x="1157" y="776"/>
                    <a:pt x="1140" y="775"/>
                  </a:cubicBezTo>
                  <a:lnTo>
                    <a:pt x="1140" y="775"/>
                  </a:lnTo>
                  <a:cubicBezTo>
                    <a:pt x="964" y="767"/>
                    <a:pt x="833" y="812"/>
                    <a:pt x="708" y="856"/>
                  </a:cubicBezTo>
                  <a:lnTo>
                    <a:pt x="708" y="856"/>
                  </a:lnTo>
                  <a:cubicBezTo>
                    <a:pt x="585" y="898"/>
                    <a:pt x="470" y="938"/>
                    <a:pt x="313" y="930"/>
                  </a:cubicBezTo>
                  <a:lnTo>
                    <a:pt x="313" y="930"/>
                  </a:lnTo>
                  <a:cubicBezTo>
                    <a:pt x="294" y="929"/>
                    <a:pt x="274" y="927"/>
                    <a:pt x="255" y="925"/>
                  </a:cubicBezTo>
                  <a:lnTo>
                    <a:pt x="255" y="925"/>
                  </a:lnTo>
                  <a:cubicBezTo>
                    <a:pt x="241" y="868"/>
                    <a:pt x="190" y="827"/>
                    <a:pt x="129" y="827"/>
                  </a:cubicBezTo>
                  <a:lnTo>
                    <a:pt x="129" y="827"/>
                  </a:lnTo>
                  <a:cubicBezTo>
                    <a:pt x="121" y="827"/>
                    <a:pt x="113" y="828"/>
                    <a:pt x="104" y="830"/>
                  </a:cubicBezTo>
                  <a:lnTo>
                    <a:pt x="104" y="360"/>
                  </a:lnTo>
                  <a:lnTo>
                    <a:pt x="104" y="360"/>
                  </a:lnTo>
                  <a:cubicBezTo>
                    <a:pt x="113" y="361"/>
                    <a:pt x="121" y="362"/>
                    <a:pt x="129" y="362"/>
                  </a:cubicBezTo>
                  <a:lnTo>
                    <a:pt x="129" y="362"/>
                  </a:lnTo>
                  <a:cubicBezTo>
                    <a:pt x="194" y="362"/>
                    <a:pt x="247" y="315"/>
                    <a:pt x="257" y="253"/>
                  </a:cubicBezTo>
                  <a:lnTo>
                    <a:pt x="257" y="253"/>
                  </a:lnTo>
                  <a:cubicBezTo>
                    <a:pt x="292" y="257"/>
                    <a:pt x="327" y="259"/>
                    <a:pt x="363" y="258"/>
                  </a:cubicBezTo>
                  <a:lnTo>
                    <a:pt x="363" y="258"/>
                  </a:lnTo>
                  <a:cubicBezTo>
                    <a:pt x="526" y="257"/>
                    <a:pt x="645" y="215"/>
                    <a:pt x="761" y="176"/>
                  </a:cubicBezTo>
                  <a:lnTo>
                    <a:pt x="761" y="176"/>
                  </a:lnTo>
                  <a:cubicBezTo>
                    <a:pt x="862" y="140"/>
                    <a:pt x="959" y="107"/>
                    <a:pt x="1081" y="103"/>
                  </a:cubicBezTo>
                  <a:close/>
                  <a:moveTo>
                    <a:pt x="1078" y="0"/>
                  </a:moveTo>
                  <a:lnTo>
                    <a:pt x="1078" y="0"/>
                  </a:lnTo>
                  <a:cubicBezTo>
                    <a:pt x="939" y="5"/>
                    <a:pt x="831" y="42"/>
                    <a:pt x="727" y="79"/>
                  </a:cubicBezTo>
                  <a:lnTo>
                    <a:pt x="727" y="79"/>
                  </a:lnTo>
                  <a:cubicBezTo>
                    <a:pt x="615" y="117"/>
                    <a:pt x="509" y="154"/>
                    <a:pt x="362" y="156"/>
                  </a:cubicBezTo>
                  <a:lnTo>
                    <a:pt x="362" y="156"/>
                  </a:lnTo>
                  <a:cubicBezTo>
                    <a:pt x="264" y="157"/>
                    <a:pt x="166" y="140"/>
                    <a:pt x="69" y="107"/>
                  </a:cubicBezTo>
                  <a:lnTo>
                    <a:pt x="0" y="83"/>
                  </a:lnTo>
                  <a:lnTo>
                    <a:pt x="0" y="966"/>
                  </a:lnTo>
                  <a:lnTo>
                    <a:pt x="35" y="978"/>
                  </a:lnTo>
                  <a:lnTo>
                    <a:pt x="35" y="978"/>
                  </a:lnTo>
                  <a:cubicBezTo>
                    <a:pt x="125" y="1010"/>
                    <a:pt x="217" y="1029"/>
                    <a:pt x="308" y="1033"/>
                  </a:cubicBezTo>
                  <a:lnTo>
                    <a:pt x="308" y="1033"/>
                  </a:lnTo>
                  <a:cubicBezTo>
                    <a:pt x="323" y="1034"/>
                    <a:pt x="337" y="1034"/>
                    <a:pt x="351" y="1034"/>
                  </a:cubicBezTo>
                  <a:lnTo>
                    <a:pt x="351" y="1034"/>
                  </a:lnTo>
                  <a:cubicBezTo>
                    <a:pt x="507" y="1034"/>
                    <a:pt x="626" y="992"/>
                    <a:pt x="741" y="953"/>
                  </a:cubicBezTo>
                  <a:lnTo>
                    <a:pt x="741" y="953"/>
                  </a:lnTo>
                  <a:cubicBezTo>
                    <a:pt x="864" y="911"/>
                    <a:pt x="978" y="870"/>
                    <a:pt x="1135" y="878"/>
                  </a:cubicBezTo>
                  <a:lnTo>
                    <a:pt x="1135" y="878"/>
                  </a:lnTo>
                  <a:cubicBezTo>
                    <a:pt x="1217" y="882"/>
                    <a:pt x="1299" y="898"/>
                    <a:pt x="1379" y="927"/>
                  </a:cubicBezTo>
                  <a:lnTo>
                    <a:pt x="1448" y="951"/>
                  </a:lnTo>
                  <a:lnTo>
                    <a:pt x="1448" y="68"/>
                  </a:lnTo>
                  <a:lnTo>
                    <a:pt x="1414" y="55"/>
                  </a:lnTo>
                  <a:lnTo>
                    <a:pt x="1414" y="55"/>
                  </a:lnTo>
                  <a:cubicBezTo>
                    <a:pt x="1324" y="23"/>
                    <a:pt x="1233" y="5"/>
                    <a:pt x="1140" y="1"/>
                  </a:cubicBezTo>
                  <a:lnTo>
                    <a:pt x="1140" y="1"/>
                  </a:lnTo>
                  <a:cubicBezTo>
                    <a:pt x="1119" y="0"/>
                    <a:pt x="1098" y="0"/>
                    <a:pt x="1078" y="0"/>
                  </a:cubicBezTo>
                  <a:close/>
                </a:path>
              </a:pathLst>
            </a:custGeom>
            <a:grpFill/>
            <a:ln>
              <a:noFill/>
            </a:ln>
            <a:effectLst/>
          </p:spPr>
          <p:txBody>
            <a:bodyPr wrap="none" anchor="ctr"/>
            <a:lstStyle/>
            <a:p>
              <a:endParaRPr lang="en-US" dirty="0">
                <a:latin typeface="Raleway Light" panose="020B0403030101060003" pitchFamily="34" charset="0"/>
              </a:endParaRPr>
            </a:p>
          </p:txBody>
        </p:sp>
        <p:sp>
          <p:nvSpPr>
            <p:cNvPr id="50" name="Freeform 85">
              <a:extLst>
                <a:ext uri="{FF2B5EF4-FFF2-40B4-BE49-F238E27FC236}">
                  <a16:creationId xmlns:a16="http://schemas.microsoft.com/office/drawing/2014/main" id="{79DEBF79-E5D8-4969-ACFF-CDDE25A10BAC}"/>
                </a:ext>
              </a:extLst>
            </p:cNvPr>
            <p:cNvSpPr>
              <a:spLocks noChangeArrowheads="1"/>
            </p:cNvSpPr>
            <p:nvPr/>
          </p:nvSpPr>
          <p:spPr bwMode="auto">
            <a:xfrm>
              <a:off x="3965304" y="9738742"/>
              <a:ext cx="1307155" cy="936528"/>
            </a:xfrm>
            <a:custGeom>
              <a:avLst/>
              <a:gdLst>
                <a:gd name="T0" fmla="*/ 335 w 1448"/>
                <a:gd name="T1" fmla="*/ 517 h 1035"/>
                <a:gd name="T2" fmla="*/ 257 w 1448"/>
                <a:gd name="T3" fmla="*/ 594 h 1035"/>
                <a:gd name="T4" fmla="*/ 335 w 1448"/>
                <a:gd name="T5" fmla="*/ 672 h 1035"/>
                <a:gd name="T6" fmla="*/ 413 w 1448"/>
                <a:gd name="T7" fmla="*/ 594 h 1035"/>
                <a:gd name="T8" fmla="*/ 1110 w 1448"/>
                <a:gd name="T9" fmla="*/ 362 h 1035"/>
                <a:gd name="T10" fmla="*/ 1033 w 1448"/>
                <a:gd name="T11" fmla="*/ 440 h 1035"/>
                <a:gd name="T12" fmla="*/ 1110 w 1448"/>
                <a:gd name="T13" fmla="*/ 517 h 1035"/>
                <a:gd name="T14" fmla="*/ 1188 w 1448"/>
                <a:gd name="T15" fmla="*/ 440 h 1035"/>
                <a:gd name="T16" fmla="*/ 1110 w 1448"/>
                <a:gd name="T17" fmla="*/ 362 h 1035"/>
                <a:gd name="T18" fmla="*/ 723 w 1448"/>
                <a:gd name="T19" fmla="*/ 362 h 1035"/>
                <a:gd name="T20" fmla="*/ 826 w 1448"/>
                <a:gd name="T21" fmla="*/ 517 h 1035"/>
                <a:gd name="T22" fmla="*/ 723 w 1448"/>
                <a:gd name="T23" fmla="*/ 672 h 1035"/>
                <a:gd name="T24" fmla="*/ 619 w 1448"/>
                <a:gd name="T25" fmla="*/ 517 h 1035"/>
                <a:gd name="T26" fmla="*/ 723 w 1448"/>
                <a:gd name="T27" fmla="*/ 258 h 1035"/>
                <a:gd name="T28" fmla="*/ 516 w 1448"/>
                <a:gd name="T29" fmla="*/ 517 h 1035"/>
                <a:gd name="T30" fmla="*/ 723 w 1448"/>
                <a:gd name="T31" fmla="*/ 775 h 1035"/>
                <a:gd name="T32" fmla="*/ 929 w 1448"/>
                <a:gd name="T33" fmla="*/ 517 h 1035"/>
                <a:gd name="T34" fmla="*/ 723 w 1448"/>
                <a:gd name="T35" fmla="*/ 258 h 1035"/>
                <a:gd name="T36" fmla="*/ 1080 w 1448"/>
                <a:gd name="T37" fmla="*/ 103 h 1035"/>
                <a:gd name="T38" fmla="*/ 1134 w 1448"/>
                <a:gd name="T39" fmla="*/ 103 h 1035"/>
                <a:gd name="T40" fmla="*/ 1192 w 1448"/>
                <a:gd name="T41" fmla="*/ 108 h 1035"/>
                <a:gd name="T42" fmla="*/ 1317 w 1448"/>
                <a:gd name="T43" fmla="*/ 207 h 1035"/>
                <a:gd name="T44" fmla="*/ 1343 w 1448"/>
                <a:gd name="T45" fmla="*/ 675 h 1035"/>
                <a:gd name="T46" fmla="*/ 1317 w 1448"/>
                <a:gd name="T47" fmla="*/ 672 h 1035"/>
                <a:gd name="T48" fmla="*/ 1190 w 1448"/>
                <a:gd name="T49" fmla="*/ 779 h 1035"/>
                <a:gd name="T50" fmla="*/ 1139 w 1448"/>
                <a:gd name="T51" fmla="*/ 775 h 1035"/>
                <a:gd name="T52" fmla="*/ 707 w 1448"/>
                <a:gd name="T53" fmla="*/ 856 h 1035"/>
                <a:gd name="T54" fmla="*/ 312 w 1448"/>
                <a:gd name="T55" fmla="*/ 930 h 1035"/>
                <a:gd name="T56" fmla="*/ 253 w 1448"/>
                <a:gd name="T57" fmla="*/ 925 h 1035"/>
                <a:gd name="T58" fmla="*/ 129 w 1448"/>
                <a:gd name="T59" fmla="*/ 827 h 1035"/>
                <a:gd name="T60" fmla="*/ 102 w 1448"/>
                <a:gd name="T61" fmla="*/ 830 h 1035"/>
                <a:gd name="T62" fmla="*/ 102 w 1448"/>
                <a:gd name="T63" fmla="*/ 360 h 1035"/>
                <a:gd name="T64" fmla="*/ 129 w 1448"/>
                <a:gd name="T65" fmla="*/ 362 h 1035"/>
                <a:gd name="T66" fmla="*/ 256 w 1448"/>
                <a:gd name="T67" fmla="*/ 253 h 1035"/>
                <a:gd name="T68" fmla="*/ 362 w 1448"/>
                <a:gd name="T69" fmla="*/ 258 h 1035"/>
                <a:gd name="T70" fmla="*/ 759 w 1448"/>
                <a:gd name="T71" fmla="*/ 175 h 1035"/>
                <a:gd name="T72" fmla="*/ 1077 w 1448"/>
                <a:gd name="T73" fmla="*/ 0 h 1035"/>
                <a:gd name="T74" fmla="*/ 725 w 1448"/>
                <a:gd name="T75" fmla="*/ 79 h 1035"/>
                <a:gd name="T76" fmla="*/ 361 w 1448"/>
                <a:gd name="T77" fmla="*/ 156 h 1035"/>
                <a:gd name="T78" fmla="*/ 68 w 1448"/>
                <a:gd name="T79" fmla="*/ 107 h 1035"/>
                <a:gd name="T80" fmla="*/ 0 w 1448"/>
                <a:gd name="T81" fmla="*/ 966 h 1035"/>
                <a:gd name="T82" fmla="*/ 34 w 1448"/>
                <a:gd name="T83" fmla="*/ 978 h 1035"/>
                <a:gd name="T84" fmla="*/ 307 w 1448"/>
                <a:gd name="T85" fmla="*/ 1033 h 1035"/>
                <a:gd name="T86" fmla="*/ 349 w 1448"/>
                <a:gd name="T87" fmla="*/ 1034 h 1035"/>
                <a:gd name="T88" fmla="*/ 740 w 1448"/>
                <a:gd name="T89" fmla="*/ 953 h 1035"/>
                <a:gd name="T90" fmla="*/ 1134 w 1448"/>
                <a:gd name="T91" fmla="*/ 878 h 1035"/>
                <a:gd name="T92" fmla="*/ 1447 w 1448"/>
                <a:gd name="T93" fmla="*/ 951 h 1035"/>
                <a:gd name="T94" fmla="*/ 1412 w 1448"/>
                <a:gd name="T95" fmla="*/ 55 h 1035"/>
                <a:gd name="T96" fmla="*/ 1138 w 1448"/>
                <a:gd name="T97" fmla="*/ 1 h 1035"/>
                <a:gd name="T98" fmla="*/ 1077 w 1448"/>
                <a:gd name="T99" fmla="*/ 0 h 1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8" h="1035">
                  <a:moveTo>
                    <a:pt x="335" y="517"/>
                  </a:moveTo>
                  <a:lnTo>
                    <a:pt x="335" y="517"/>
                  </a:lnTo>
                  <a:cubicBezTo>
                    <a:pt x="292" y="517"/>
                    <a:pt x="257" y="551"/>
                    <a:pt x="257" y="594"/>
                  </a:cubicBezTo>
                  <a:lnTo>
                    <a:pt x="257" y="594"/>
                  </a:lnTo>
                  <a:cubicBezTo>
                    <a:pt x="257" y="637"/>
                    <a:pt x="292" y="672"/>
                    <a:pt x="335" y="672"/>
                  </a:cubicBezTo>
                  <a:lnTo>
                    <a:pt x="335" y="672"/>
                  </a:lnTo>
                  <a:cubicBezTo>
                    <a:pt x="378" y="672"/>
                    <a:pt x="413" y="637"/>
                    <a:pt x="413" y="594"/>
                  </a:cubicBezTo>
                  <a:lnTo>
                    <a:pt x="413" y="594"/>
                  </a:lnTo>
                  <a:cubicBezTo>
                    <a:pt x="413" y="551"/>
                    <a:pt x="378" y="517"/>
                    <a:pt x="335" y="517"/>
                  </a:cubicBezTo>
                  <a:close/>
                  <a:moveTo>
                    <a:pt x="1110" y="362"/>
                  </a:moveTo>
                  <a:lnTo>
                    <a:pt x="1110" y="362"/>
                  </a:lnTo>
                  <a:cubicBezTo>
                    <a:pt x="1067" y="362"/>
                    <a:pt x="1033" y="397"/>
                    <a:pt x="1033" y="440"/>
                  </a:cubicBezTo>
                  <a:lnTo>
                    <a:pt x="1033" y="440"/>
                  </a:lnTo>
                  <a:cubicBezTo>
                    <a:pt x="1033" y="482"/>
                    <a:pt x="1067" y="517"/>
                    <a:pt x="1110" y="517"/>
                  </a:cubicBezTo>
                  <a:lnTo>
                    <a:pt x="1110" y="517"/>
                  </a:lnTo>
                  <a:cubicBezTo>
                    <a:pt x="1153" y="517"/>
                    <a:pt x="1188" y="482"/>
                    <a:pt x="1188" y="440"/>
                  </a:cubicBezTo>
                  <a:lnTo>
                    <a:pt x="1188" y="440"/>
                  </a:lnTo>
                  <a:cubicBezTo>
                    <a:pt x="1188" y="397"/>
                    <a:pt x="1153" y="362"/>
                    <a:pt x="1110" y="362"/>
                  </a:cubicBezTo>
                  <a:close/>
                  <a:moveTo>
                    <a:pt x="723" y="362"/>
                  </a:moveTo>
                  <a:lnTo>
                    <a:pt x="723" y="362"/>
                  </a:lnTo>
                  <a:cubicBezTo>
                    <a:pt x="779" y="362"/>
                    <a:pt x="826" y="433"/>
                    <a:pt x="826" y="517"/>
                  </a:cubicBezTo>
                  <a:lnTo>
                    <a:pt x="826" y="517"/>
                  </a:lnTo>
                  <a:cubicBezTo>
                    <a:pt x="826" y="600"/>
                    <a:pt x="779" y="672"/>
                    <a:pt x="723" y="672"/>
                  </a:cubicBezTo>
                  <a:lnTo>
                    <a:pt x="723" y="672"/>
                  </a:lnTo>
                  <a:cubicBezTo>
                    <a:pt x="667" y="672"/>
                    <a:pt x="619" y="600"/>
                    <a:pt x="619" y="517"/>
                  </a:cubicBezTo>
                  <a:lnTo>
                    <a:pt x="619" y="517"/>
                  </a:lnTo>
                  <a:cubicBezTo>
                    <a:pt x="619" y="433"/>
                    <a:pt x="667" y="362"/>
                    <a:pt x="723" y="362"/>
                  </a:cubicBezTo>
                  <a:close/>
                  <a:moveTo>
                    <a:pt x="723" y="258"/>
                  </a:moveTo>
                  <a:lnTo>
                    <a:pt x="723" y="258"/>
                  </a:lnTo>
                  <a:cubicBezTo>
                    <a:pt x="609" y="258"/>
                    <a:pt x="516" y="375"/>
                    <a:pt x="516" y="517"/>
                  </a:cubicBezTo>
                  <a:lnTo>
                    <a:pt x="516" y="517"/>
                  </a:lnTo>
                  <a:cubicBezTo>
                    <a:pt x="516" y="659"/>
                    <a:pt x="609" y="775"/>
                    <a:pt x="723" y="775"/>
                  </a:cubicBezTo>
                  <a:lnTo>
                    <a:pt x="723" y="775"/>
                  </a:lnTo>
                  <a:cubicBezTo>
                    <a:pt x="837" y="775"/>
                    <a:pt x="929" y="659"/>
                    <a:pt x="929" y="517"/>
                  </a:cubicBezTo>
                  <a:lnTo>
                    <a:pt x="929" y="517"/>
                  </a:lnTo>
                  <a:cubicBezTo>
                    <a:pt x="929" y="375"/>
                    <a:pt x="837" y="258"/>
                    <a:pt x="723" y="258"/>
                  </a:cubicBezTo>
                  <a:close/>
                  <a:moveTo>
                    <a:pt x="1080" y="103"/>
                  </a:moveTo>
                  <a:lnTo>
                    <a:pt x="1080" y="103"/>
                  </a:lnTo>
                  <a:cubicBezTo>
                    <a:pt x="1098" y="102"/>
                    <a:pt x="1116" y="102"/>
                    <a:pt x="1134" y="103"/>
                  </a:cubicBezTo>
                  <a:lnTo>
                    <a:pt x="1134" y="103"/>
                  </a:lnTo>
                  <a:cubicBezTo>
                    <a:pt x="1153" y="104"/>
                    <a:pt x="1173" y="106"/>
                    <a:pt x="1192" y="108"/>
                  </a:cubicBezTo>
                  <a:lnTo>
                    <a:pt x="1192" y="108"/>
                  </a:lnTo>
                  <a:cubicBezTo>
                    <a:pt x="1206" y="165"/>
                    <a:pt x="1257" y="207"/>
                    <a:pt x="1317" y="207"/>
                  </a:cubicBezTo>
                  <a:lnTo>
                    <a:pt x="1317" y="207"/>
                  </a:lnTo>
                  <a:cubicBezTo>
                    <a:pt x="1326" y="207"/>
                    <a:pt x="1335" y="206"/>
                    <a:pt x="1343" y="204"/>
                  </a:cubicBezTo>
                  <a:lnTo>
                    <a:pt x="1343" y="675"/>
                  </a:lnTo>
                  <a:lnTo>
                    <a:pt x="1343" y="675"/>
                  </a:lnTo>
                  <a:cubicBezTo>
                    <a:pt x="1335" y="673"/>
                    <a:pt x="1326" y="672"/>
                    <a:pt x="1317" y="672"/>
                  </a:cubicBezTo>
                  <a:lnTo>
                    <a:pt x="1317" y="672"/>
                  </a:lnTo>
                  <a:cubicBezTo>
                    <a:pt x="1254" y="672"/>
                    <a:pt x="1201" y="719"/>
                    <a:pt x="1190" y="779"/>
                  </a:cubicBezTo>
                  <a:lnTo>
                    <a:pt x="1190" y="779"/>
                  </a:lnTo>
                  <a:cubicBezTo>
                    <a:pt x="1173" y="778"/>
                    <a:pt x="1156" y="776"/>
                    <a:pt x="1139" y="775"/>
                  </a:cubicBezTo>
                  <a:lnTo>
                    <a:pt x="1139" y="775"/>
                  </a:lnTo>
                  <a:cubicBezTo>
                    <a:pt x="962" y="767"/>
                    <a:pt x="832" y="812"/>
                    <a:pt x="707" y="856"/>
                  </a:cubicBezTo>
                  <a:lnTo>
                    <a:pt x="707" y="856"/>
                  </a:lnTo>
                  <a:cubicBezTo>
                    <a:pt x="585" y="898"/>
                    <a:pt x="469" y="938"/>
                    <a:pt x="312" y="930"/>
                  </a:cubicBezTo>
                  <a:lnTo>
                    <a:pt x="312" y="930"/>
                  </a:lnTo>
                  <a:cubicBezTo>
                    <a:pt x="293" y="929"/>
                    <a:pt x="273" y="927"/>
                    <a:pt x="253" y="925"/>
                  </a:cubicBezTo>
                  <a:lnTo>
                    <a:pt x="253" y="925"/>
                  </a:lnTo>
                  <a:cubicBezTo>
                    <a:pt x="240" y="868"/>
                    <a:pt x="189" y="827"/>
                    <a:pt x="129" y="827"/>
                  </a:cubicBezTo>
                  <a:lnTo>
                    <a:pt x="129" y="827"/>
                  </a:lnTo>
                  <a:cubicBezTo>
                    <a:pt x="119" y="827"/>
                    <a:pt x="111" y="828"/>
                    <a:pt x="102" y="830"/>
                  </a:cubicBezTo>
                  <a:lnTo>
                    <a:pt x="102" y="360"/>
                  </a:lnTo>
                  <a:lnTo>
                    <a:pt x="102" y="360"/>
                  </a:lnTo>
                  <a:cubicBezTo>
                    <a:pt x="111" y="361"/>
                    <a:pt x="119" y="362"/>
                    <a:pt x="129" y="362"/>
                  </a:cubicBezTo>
                  <a:lnTo>
                    <a:pt x="129" y="362"/>
                  </a:lnTo>
                  <a:cubicBezTo>
                    <a:pt x="192" y="362"/>
                    <a:pt x="246" y="315"/>
                    <a:pt x="256" y="253"/>
                  </a:cubicBezTo>
                  <a:lnTo>
                    <a:pt x="256" y="253"/>
                  </a:lnTo>
                  <a:cubicBezTo>
                    <a:pt x="291" y="257"/>
                    <a:pt x="327" y="259"/>
                    <a:pt x="362" y="258"/>
                  </a:cubicBezTo>
                  <a:lnTo>
                    <a:pt x="362" y="258"/>
                  </a:lnTo>
                  <a:cubicBezTo>
                    <a:pt x="525" y="257"/>
                    <a:pt x="644" y="215"/>
                    <a:pt x="759" y="175"/>
                  </a:cubicBezTo>
                  <a:lnTo>
                    <a:pt x="759" y="175"/>
                  </a:lnTo>
                  <a:cubicBezTo>
                    <a:pt x="861" y="140"/>
                    <a:pt x="957" y="107"/>
                    <a:pt x="1080" y="103"/>
                  </a:cubicBezTo>
                  <a:close/>
                  <a:moveTo>
                    <a:pt x="1077" y="0"/>
                  </a:moveTo>
                  <a:lnTo>
                    <a:pt x="1077" y="0"/>
                  </a:lnTo>
                  <a:cubicBezTo>
                    <a:pt x="938" y="4"/>
                    <a:pt x="831" y="42"/>
                    <a:pt x="725" y="79"/>
                  </a:cubicBezTo>
                  <a:lnTo>
                    <a:pt x="725" y="79"/>
                  </a:lnTo>
                  <a:cubicBezTo>
                    <a:pt x="613" y="117"/>
                    <a:pt x="507" y="154"/>
                    <a:pt x="361" y="156"/>
                  </a:cubicBezTo>
                  <a:lnTo>
                    <a:pt x="361" y="156"/>
                  </a:lnTo>
                  <a:cubicBezTo>
                    <a:pt x="263" y="157"/>
                    <a:pt x="164" y="140"/>
                    <a:pt x="68" y="107"/>
                  </a:cubicBezTo>
                  <a:lnTo>
                    <a:pt x="0" y="83"/>
                  </a:lnTo>
                  <a:lnTo>
                    <a:pt x="0" y="966"/>
                  </a:lnTo>
                  <a:lnTo>
                    <a:pt x="34" y="978"/>
                  </a:lnTo>
                  <a:lnTo>
                    <a:pt x="34" y="978"/>
                  </a:lnTo>
                  <a:cubicBezTo>
                    <a:pt x="124" y="1010"/>
                    <a:pt x="216" y="1029"/>
                    <a:pt x="307" y="1033"/>
                  </a:cubicBezTo>
                  <a:lnTo>
                    <a:pt x="307" y="1033"/>
                  </a:lnTo>
                  <a:cubicBezTo>
                    <a:pt x="321" y="1034"/>
                    <a:pt x="336" y="1034"/>
                    <a:pt x="349" y="1034"/>
                  </a:cubicBezTo>
                  <a:lnTo>
                    <a:pt x="349" y="1034"/>
                  </a:lnTo>
                  <a:cubicBezTo>
                    <a:pt x="505" y="1034"/>
                    <a:pt x="625" y="992"/>
                    <a:pt x="740" y="953"/>
                  </a:cubicBezTo>
                  <a:lnTo>
                    <a:pt x="740" y="953"/>
                  </a:lnTo>
                  <a:cubicBezTo>
                    <a:pt x="862" y="911"/>
                    <a:pt x="977" y="870"/>
                    <a:pt x="1134" y="878"/>
                  </a:cubicBezTo>
                  <a:lnTo>
                    <a:pt x="1134" y="878"/>
                  </a:lnTo>
                  <a:cubicBezTo>
                    <a:pt x="1215" y="882"/>
                    <a:pt x="1298" y="898"/>
                    <a:pt x="1378" y="927"/>
                  </a:cubicBezTo>
                  <a:lnTo>
                    <a:pt x="1447" y="951"/>
                  </a:lnTo>
                  <a:lnTo>
                    <a:pt x="1447" y="68"/>
                  </a:lnTo>
                  <a:lnTo>
                    <a:pt x="1412" y="55"/>
                  </a:lnTo>
                  <a:lnTo>
                    <a:pt x="1412" y="55"/>
                  </a:lnTo>
                  <a:cubicBezTo>
                    <a:pt x="1323" y="23"/>
                    <a:pt x="1231" y="5"/>
                    <a:pt x="1138" y="1"/>
                  </a:cubicBezTo>
                  <a:lnTo>
                    <a:pt x="1138" y="1"/>
                  </a:lnTo>
                  <a:cubicBezTo>
                    <a:pt x="1117" y="0"/>
                    <a:pt x="1097" y="0"/>
                    <a:pt x="1077" y="0"/>
                  </a:cubicBezTo>
                  <a:close/>
                </a:path>
              </a:pathLst>
            </a:custGeom>
            <a:grpFill/>
            <a:ln>
              <a:noFill/>
            </a:ln>
            <a:effectLst/>
          </p:spPr>
          <p:txBody>
            <a:bodyPr wrap="none" anchor="ctr"/>
            <a:lstStyle/>
            <a:p>
              <a:endParaRPr lang="en-US" dirty="0">
                <a:latin typeface="Raleway Light" panose="020B0403030101060003" pitchFamily="34" charset="0"/>
              </a:endParaRPr>
            </a:p>
          </p:txBody>
        </p:sp>
        <p:sp>
          <p:nvSpPr>
            <p:cNvPr id="51" name="Freeform 86">
              <a:extLst>
                <a:ext uri="{FF2B5EF4-FFF2-40B4-BE49-F238E27FC236}">
                  <a16:creationId xmlns:a16="http://schemas.microsoft.com/office/drawing/2014/main" id="{E7F3C6F3-8130-4C1C-8701-C11AD0810008}"/>
                </a:ext>
              </a:extLst>
            </p:cNvPr>
            <p:cNvSpPr>
              <a:spLocks noChangeArrowheads="1"/>
            </p:cNvSpPr>
            <p:nvPr/>
          </p:nvSpPr>
          <p:spPr bwMode="auto">
            <a:xfrm>
              <a:off x="3188183" y="10858592"/>
              <a:ext cx="1307155" cy="936530"/>
            </a:xfrm>
            <a:custGeom>
              <a:avLst/>
              <a:gdLst>
                <a:gd name="T0" fmla="*/ 335 w 1448"/>
                <a:gd name="T1" fmla="*/ 518 h 1036"/>
                <a:gd name="T2" fmla="*/ 258 w 1448"/>
                <a:gd name="T3" fmla="*/ 595 h 1036"/>
                <a:gd name="T4" fmla="*/ 335 w 1448"/>
                <a:gd name="T5" fmla="*/ 673 h 1036"/>
                <a:gd name="T6" fmla="*/ 413 w 1448"/>
                <a:gd name="T7" fmla="*/ 595 h 1036"/>
                <a:gd name="T8" fmla="*/ 1111 w 1448"/>
                <a:gd name="T9" fmla="*/ 363 h 1036"/>
                <a:gd name="T10" fmla="*/ 1033 w 1448"/>
                <a:gd name="T11" fmla="*/ 440 h 1036"/>
                <a:gd name="T12" fmla="*/ 1111 w 1448"/>
                <a:gd name="T13" fmla="*/ 518 h 1036"/>
                <a:gd name="T14" fmla="*/ 1188 w 1448"/>
                <a:gd name="T15" fmla="*/ 440 h 1036"/>
                <a:gd name="T16" fmla="*/ 1111 w 1448"/>
                <a:gd name="T17" fmla="*/ 363 h 1036"/>
                <a:gd name="T18" fmla="*/ 723 w 1448"/>
                <a:gd name="T19" fmla="*/ 363 h 1036"/>
                <a:gd name="T20" fmla="*/ 827 w 1448"/>
                <a:gd name="T21" fmla="*/ 518 h 1036"/>
                <a:gd name="T22" fmla="*/ 723 w 1448"/>
                <a:gd name="T23" fmla="*/ 673 h 1036"/>
                <a:gd name="T24" fmla="*/ 620 w 1448"/>
                <a:gd name="T25" fmla="*/ 518 h 1036"/>
                <a:gd name="T26" fmla="*/ 723 w 1448"/>
                <a:gd name="T27" fmla="*/ 259 h 1036"/>
                <a:gd name="T28" fmla="*/ 516 w 1448"/>
                <a:gd name="T29" fmla="*/ 518 h 1036"/>
                <a:gd name="T30" fmla="*/ 723 w 1448"/>
                <a:gd name="T31" fmla="*/ 776 h 1036"/>
                <a:gd name="T32" fmla="*/ 931 w 1448"/>
                <a:gd name="T33" fmla="*/ 518 h 1036"/>
                <a:gd name="T34" fmla="*/ 723 w 1448"/>
                <a:gd name="T35" fmla="*/ 259 h 1036"/>
                <a:gd name="T36" fmla="*/ 1080 w 1448"/>
                <a:gd name="T37" fmla="*/ 104 h 1036"/>
                <a:gd name="T38" fmla="*/ 1134 w 1448"/>
                <a:gd name="T39" fmla="*/ 104 h 1036"/>
                <a:gd name="T40" fmla="*/ 1193 w 1448"/>
                <a:gd name="T41" fmla="*/ 109 h 1036"/>
                <a:gd name="T42" fmla="*/ 1317 w 1448"/>
                <a:gd name="T43" fmla="*/ 207 h 1036"/>
                <a:gd name="T44" fmla="*/ 1344 w 1448"/>
                <a:gd name="T45" fmla="*/ 675 h 1036"/>
                <a:gd name="T46" fmla="*/ 1317 w 1448"/>
                <a:gd name="T47" fmla="*/ 673 h 1036"/>
                <a:gd name="T48" fmla="*/ 1191 w 1448"/>
                <a:gd name="T49" fmla="*/ 780 h 1036"/>
                <a:gd name="T50" fmla="*/ 1139 w 1448"/>
                <a:gd name="T51" fmla="*/ 776 h 1036"/>
                <a:gd name="T52" fmla="*/ 707 w 1448"/>
                <a:gd name="T53" fmla="*/ 857 h 1036"/>
                <a:gd name="T54" fmla="*/ 313 w 1448"/>
                <a:gd name="T55" fmla="*/ 932 h 1036"/>
                <a:gd name="T56" fmla="*/ 254 w 1448"/>
                <a:gd name="T57" fmla="*/ 926 h 1036"/>
                <a:gd name="T58" fmla="*/ 129 w 1448"/>
                <a:gd name="T59" fmla="*/ 828 h 1036"/>
                <a:gd name="T60" fmla="*/ 103 w 1448"/>
                <a:gd name="T61" fmla="*/ 831 h 1036"/>
                <a:gd name="T62" fmla="*/ 103 w 1448"/>
                <a:gd name="T63" fmla="*/ 360 h 1036"/>
                <a:gd name="T64" fmla="*/ 129 w 1448"/>
                <a:gd name="T65" fmla="*/ 363 h 1036"/>
                <a:gd name="T66" fmla="*/ 256 w 1448"/>
                <a:gd name="T67" fmla="*/ 254 h 1036"/>
                <a:gd name="T68" fmla="*/ 362 w 1448"/>
                <a:gd name="T69" fmla="*/ 259 h 1036"/>
                <a:gd name="T70" fmla="*/ 759 w 1448"/>
                <a:gd name="T71" fmla="*/ 176 h 1036"/>
                <a:gd name="T72" fmla="*/ 1077 w 1448"/>
                <a:gd name="T73" fmla="*/ 1 h 1036"/>
                <a:gd name="T74" fmla="*/ 726 w 1448"/>
                <a:gd name="T75" fmla="*/ 80 h 1036"/>
                <a:gd name="T76" fmla="*/ 361 w 1448"/>
                <a:gd name="T77" fmla="*/ 156 h 1036"/>
                <a:gd name="T78" fmla="*/ 68 w 1448"/>
                <a:gd name="T79" fmla="*/ 107 h 1036"/>
                <a:gd name="T80" fmla="*/ 0 w 1448"/>
                <a:gd name="T81" fmla="*/ 967 h 1036"/>
                <a:gd name="T82" fmla="*/ 35 w 1448"/>
                <a:gd name="T83" fmla="*/ 979 h 1036"/>
                <a:gd name="T84" fmla="*/ 307 w 1448"/>
                <a:gd name="T85" fmla="*/ 1034 h 1036"/>
                <a:gd name="T86" fmla="*/ 350 w 1448"/>
                <a:gd name="T87" fmla="*/ 1035 h 1036"/>
                <a:gd name="T88" fmla="*/ 741 w 1448"/>
                <a:gd name="T89" fmla="*/ 954 h 1036"/>
                <a:gd name="T90" fmla="*/ 1134 w 1448"/>
                <a:gd name="T91" fmla="*/ 878 h 1036"/>
                <a:gd name="T92" fmla="*/ 1447 w 1448"/>
                <a:gd name="T93" fmla="*/ 952 h 1036"/>
                <a:gd name="T94" fmla="*/ 1412 w 1448"/>
                <a:gd name="T95" fmla="*/ 57 h 1036"/>
                <a:gd name="T96" fmla="*/ 1139 w 1448"/>
                <a:gd name="T97" fmla="*/ 2 h 1036"/>
                <a:gd name="T98" fmla="*/ 1077 w 1448"/>
                <a:gd name="T99" fmla="*/ 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8" h="1036">
                  <a:moveTo>
                    <a:pt x="335" y="518"/>
                  </a:moveTo>
                  <a:lnTo>
                    <a:pt x="335" y="518"/>
                  </a:lnTo>
                  <a:cubicBezTo>
                    <a:pt x="293" y="518"/>
                    <a:pt x="258" y="552"/>
                    <a:pt x="258" y="595"/>
                  </a:cubicBezTo>
                  <a:lnTo>
                    <a:pt x="258" y="595"/>
                  </a:lnTo>
                  <a:cubicBezTo>
                    <a:pt x="258" y="638"/>
                    <a:pt x="293" y="673"/>
                    <a:pt x="335" y="673"/>
                  </a:cubicBezTo>
                  <a:lnTo>
                    <a:pt x="335" y="673"/>
                  </a:lnTo>
                  <a:cubicBezTo>
                    <a:pt x="378" y="673"/>
                    <a:pt x="413" y="638"/>
                    <a:pt x="413" y="595"/>
                  </a:cubicBezTo>
                  <a:lnTo>
                    <a:pt x="413" y="595"/>
                  </a:lnTo>
                  <a:cubicBezTo>
                    <a:pt x="413" y="552"/>
                    <a:pt x="378" y="518"/>
                    <a:pt x="335" y="518"/>
                  </a:cubicBezTo>
                  <a:close/>
                  <a:moveTo>
                    <a:pt x="1111" y="363"/>
                  </a:moveTo>
                  <a:lnTo>
                    <a:pt x="1111" y="363"/>
                  </a:lnTo>
                  <a:cubicBezTo>
                    <a:pt x="1068" y="363"/>
                    <a:pt x="1033" y="397"/>
                    <a:pt x="1033" y="440"/>
                  </a:cubicBezTo>
                  <a:lnTo>
                    <a:pt x="1033" y="440"/>
                  </a:lnTo>
                  <a:cubicBezTo>
                    <a:pt x="1033" y="483"/>
                    <a:pt x="1068" y="518"/>
                    <a:pt x="1111" y="518"/>
                  </a:cubicBezTo>
                  <a:lnTo>
                    <a:pt x="1111" y="518"/>
                  </a:lnTo>
                  <a:cubicBezTo>
                    <a:pt x="1154" y="518"/>
                    <a:pt x="1188" y="483"/>
                    <a:pt x="1188" y="440"/>
                  </a:cubicBezTo>
                  <a:lnTo>
                    <a:pt x="1188" y="440"/>
                  </a:lnTo>
                  <a:cubicBezTo>
                    <a:pt x="1188" y="397"/>
                    <a:pt x="1154" y="363"/>
                    <a:pt x="1111" y="363"/>
                  </a:cubicBezTo>
                  <a:close/>
                  <a:moveTo>
                    <a:pt x="723" y="363"/>
                  </a:moveTo>
                  <a:lnTo>
                    <a:pt x="723" y="363"/>
                  </a:lnTo>
                  <a:cubicBezTo>
                    <a:pt x="780" y="363"/>
                    <a:pt x="827" y="434"/>
                    <a:pt x="827" y="518"/>
                  </a:cubicBezTo>
                  <a:lnTo>
                    <a:pt x="827" y="518"/>
                  </a:lnTo>
                  <a:cubicBezTo>
                    <a:pt x="827" y="602"/>
                    <a:pt x="780" y="673"/>
                    <a:pt x="723" y="673"/>
                  </a:cubicBezTo>
                  <a:lnTo>
                    <a:pt x="723" y="673"/>
                  </a:lnTo>
                  <a:cubicBezTo>
                    <a:pt x="667" y="673"/>
                    <a:pt x="620" y="602"/>
                    <a:pt x="620" y="518"/>
                  </a:cubicBezTo>
                  <a:lnTo>
                    <a:pt x="620" y="518"/>
                  </a:lnTo>
                  <a:cubicBezTo>
                    <a:pt x="620" y="434"/>
                    <a:pt x="667" y="363"/>
                    <a:pt x="723" y="363"/>
                  </a:cubicBezTo>
                  <a:close/>
                  <a:moveTo>
                    <a:pt x="723" y="259"/>
                  </a:moveTo>
                  <a:lnTo>
                    <a:pt x="723" y="259"/>
                  </a:lnTo>
                  <a:cubicBezTo>
                    <a:pt x="609" y="259"/>
                    <a:pt x="516" y="375"/>
                    <a:pt x="516" y="518"/>
                  </a:cubicBezTo>
                  <a:lnTo>
                    <a:pt x="516" y="518"/>
                  </a:lnTo>
                  <a:cubicBezTo>
                    <a:pt x="516" y="660"/>
                    <a:pt x="609" y="776"/>
                    <a:pt x="723" y="776"/>
                  </a:cubicBezTo>
                  <a:lnTo>
                    <a:pt x="723" y="776"/>
                  </a:lnTo>
                  <a:cubicBezTo>
                    <a:pt x="837" y="776"/>
                    <a:pt x="931" y="660"/>
                    <a:pt x="931" y="518"/>
                  </a:cubicBezTo>
                  <a:lnTo>
                    <a:pt x="931" y="518"/>
                  </a:lnTo>
                  <a:cubicBezTo>
                    <a:pt x="931" y="375"/>
                    <a:pt x="837" y="259"/>
                    <a:pt x="723" y="259"/>
                  </a:cubicBezTo>
                  <a:close/>
                  <a:moveTo>
                    <a:pt x="1080" y="104"/>
                  </a:moveTo>
                  <a:lnTo>
                    <a:pt x="1080" y="104"/>
                  </a:lnTo>
                  <a:cubicBezTo>
                    <a:pt x="1098" y="103"/>
                    <a:pt x="1116" y="103"/>
                    <a:pt x="1134" y="104"/>
                  </a:cubicBezTo>
                  <a:lnTo>
                    <a:pt x="1134" y="104"/>
                  </a:lnTo>
                  <a:cubicBezTo>
                    <a:pt x="1154" y="105"/>
                    <a:pt x="1173" y="106"/>
                    <a:pt x="1193" y="109"/>
                  </a:cubicBezTo>
                  <a:lnTo>
                    <a:pt x="1193" y="109"/>
                  </a:lnTo>
                  <a:cubicBezTo>
                    <a:pt x="1206" y="166"/>
                    <a:pt x="1257" y="207"/>
                    <a:pt x="1317" y="207"/>
                  </a:cubicBezTo>
                  <a:lnTo>
                    <a:pt x="1317" y="207"/>
                  </a:lnTo>
                  <a:cubicBezTo>
                    <a:pt x="1326" y="207"/>
                    <a:pt x="1335" y="207"/>
                    <a:pt x="1344" y="205"/>
                  </a:cubicBezTo>
                  <a:lnTo>
                    <a:pt x="1344" y="675"/>
                  </a:lnTo>
                  <a:lnTo>
                    <a:pt x="1344" y="675"/>
                  </a:lnTo>
                  <a:cubicBezTo>
                    <a:pt x="1335" y="674"/>
                    <a:pt x="1326" y="673"/>
                    <a:pt x="1317" y="673"/>
                  </a:cubicBezTo>
                  <a:lnTo>
                    <a:pt x="1317" y="673"/>
                  </a:lnTo>
                  <a:cubicBezTo>
                    <a:pt x="1254" y="673"/>
                    <a:pt x="1201" y="719"/>
                    <a:pt x="1191" y="780"/>
                  </a:cubicBezTo>
                  <a:lnTo>
                    <a:pt x="1191" y="780"/>
                  </a:lnTo>
                  <a:cubicBezTo>
                    <a:pt x="1173" y="778"/>
                    <a:pt x="1156" y="777"/>
                    <a:pt x="1139" y="776"/>
                  </a:cubicBezTo>
                  <a:lnTo>
                    <a:pt x="1139" y="776"/>
                  </a:lnTo>
                  <a:cubicBezTo>
                    <a:pt x="962" y="768"/>
                    <a:pt x="833" y="813"/>
                    <a:pt x="707" y="857"/>
                  </a:cubicBezTo>
                  <a:lnTo>
                    <a:pt x="707" y="857"/>
                  </a:lnTo>
                  <a:cubicBezTo>
                    <a:pt x="585" y="899"/>
                    <a:pt x="469" y="939"/>
                    <a:pt x="313" y="932"/>
                  </a:cubicBezTo>
                  <a:lnTo>
                    <a:pt x="313" y="932"/>
                  </a:lnTo>
                  <a:cubicBezTo>
                    <a:pt x="293" y="930"/>
                    <a:pt x="274" y="928"/>
                    <a:pt x="254" y="926"/>
                  </a:cubicBezTo>
                  <a:lnTo>
                    <a:pt x="254" y="926"/>
                  </a:lnTo>
                  <a:cubicBezTo>
                    <a:pt x="240" y="870"/>
                    <a:pt x="189" y="828"/>
                    <a:pt x="129" y="828"/>
                  </a:cubicBezTo>
                  <a:lnTo>
                    <a:pt x="129" y="828"/>
                  </a:lnTo>
                  <a:cubicBezTo>
                    <a:pt x="120" y="828"/>
                    <a:pt x="111" y="829"/>
                    <a:pt x="103" y="831"/>
                  </a:cubicBezTo>
                  <a:lnTo>
                    <a:pt x="103" y="360"/>
                  </a:lnTo>
                  <a:lnTo>
                    <a:pt x="103" y="360"/>
                  </a:lnTo>
                  <a:cubicBezTo>
                    <a:pt x="111" y="362"/>
                    <a:pt x="120" y="363"/>
                    <a:pt x="129" y="363"/>
                  </a:cubicBezTo>
                  <a:lnTo>
                    <a:pt x="129" y="363"/>
                  </a:lnTo>
                  <a:cubicBezTo>
                    <a:pt x="193" y="363"/>
                    <a:pt x="246" y="315"/>
                    <a:pt x="256" y="254"/>
                  </a:cubicBezTo>
                  <a:lnTo>
                    <a:pt x="256" y="254"/>
                  </a:lnTo>
                  <a:cubicBezTo>
                    <a:pt x="291" y="257"/>
                    <a:pt x="327" y="260"/>
                    <a:pt x="362" y="259"/>
                  </a:cubicBezTo>
                  <a:lnTo>
                    <a:pt x="362" y="259"/>
                  </a:lnTo>
                  <a:cubicBezTo>
                    <a:pt x="526" y="257"/>
                    <a:pt x="645" y="216"/>
                    <a:pt x="759" y="176"/>
                  </a:cubicBezTo>
                  <a:lnTo>
                    <a:pt x="759" y="176"/>
                  </a:lnTo>
                  <a:cubicBezTo>
                    <a:pt x="861" y="141"/>
                    <a:pt x="957" y="107"/>
                    <a:pt x="1080" y="104"/>
                  </a:cubicBezTo>
                  <a:close/>
                  <a:moveTo>
                    <a:pt x="1077" y="1"/>
                  </a:moveTo>
                  <a:lnTo>
                    <a:pt x="1077" y="1"/>
                  </a:lnTo>
                  <a:cubicBezTo>
                    <a:pt x="939" y="5"/>
                    <a:pt x="831" y="43"/>
                    <a:pt x="726" y="80"/>
                  </a:cubicBezTo>
                  <a:lnTo>
                    <a:pt x="726" y="80"/>
                  </a:lnTo>
                  <a:cubicBezTo>
                    <a:pt x="614" y="118"/>
                    <a:pt x="507" y="155"/>
                    <a:pt x="361" y="156"/>
                  </a:cubicBezTo>
                  <a:lnTo>
                    <a:pt x="361" y="156"/>
                  </a:lnTo>
                  <a:cubicBezTo>
                    <a:pt x="263" y="158"/>
                    <a:pt x="165" y="141"/>
                    <a:pt x="68" y="107"/>
                  </a:cubicBezTo>
                  <a:lnTo>
                    <a:pt x="0" y="84"/>
                  </a:lnTo>
                  <a:lnTo>
                    <a:pt x="0" y="967"/>
                  </a:lnTo>
                  <a:lnTo>
                    <a:pt x="35" y="979"/>
                  </a:lnTo>
                  <a:lnTo>
                    <a:pt x="35" y="979"/>
                  </a:lnTo>
                  <a:cubicBezTo>
                    <a:pt x="124" y="1011"/>
                    <a:pt x="216" y="1029"/>
                    <a:pt x="307" y="1034"/>
                  </a:cubicBezTo>
                  <a:lnTo>
                    <a:pt x="307" y="1034"/>
                  </a:lnTo>
                  <a:cubicBezTo>
                    <a:pt x="322" y="1035"/>
                    <a:pt x="336" y="1035"/>
                    <a:pt x="350" y="1035"/>
                  </a:cubicBezTo>
                  <a:lnTo>
                    <a:pt x="350" y="1035"/>
                  </a:lnTo>
                  <a:cubicBezTo>
                    <a:pt x="506" y="1035"/>
                    <a:pt x="625" y="993"/>
                    <a:pt x="741" y="954"/>
                  </a:cubicBezTo>
                  <a:lnTo>
                    <a:pt x="741" y="954"/>
                  </a:lnTo>
                  <a:cubicBezTo>
                    <a:pt x="862" y="911"/>
                    <a:pt x="978" y="872"/>
                    <a:pt x="1134" y="878"/>
                  </a:cubicBezTo>
                  <a:lnTo>
                    <a:pt x="1134" y="878"/>
                  </a:lnTo>
                  <a:cubicBezTo>
                    <a:pt x="1215" y="883"/>
                    <a:pt x="1298" y="899"/>
                    <a:pt x="1378" y="927"/>
                  </a:cubicBezTo>
                  <a:lnTo>
                    <a:pt x="1447" y="952"/>
                  </a:lnTo>
                  <a:lnTo>
                    <a:pt x="1447" y="68"/>
                  </a:lnTo>
                  <a:lnTo>
                    <a:pt x="1412" y="57"/>
                  </a:lnTo>
                  <a:lnTo>
                    <a:pt x="1412" y="57"/>
                  </a:lnTo>
                  <a:cubicBezTo>
                    <a:pt x="1324" y="24"/>
                    <a:pt x="1231" y="5"/>
                    <a:pt x="1139" y="2"/>
                  </a:cubicBezTo>
                  <a:lnTo>
                    <a:pt x="1139" y="2"/>
                  </a:lnTo>
                  <a:cubicBezTo>
                    <a:pt x="1117" y="1"/>
                    <a:pt x="1097" y="0"/>
                    <a:pt x="1077" y="1"/>
                  </a:cubicBezTo>
                  <a:close/>
                </a:path>
              </a:pathLst>
            </a:custGeom>
            <a:grpFill/>
            <a:ln>
              <a:noFill/>
            </a:ln>
            <a:effectLst/>
          </p:spPr>
          <p:txBody>
            <a:bodyPr wrap="none" anchor="ctr"/>
            <a:lstStyle/>
            <a:p>
              <a:endParaRPr lang="en-US" dirty="0">
                <a:latin typeface="Raleway Light" panose="020B0403030101060003" pitchFamily="34" charset="0"/>
              </a:endParaRPr>
            </a:p>
          </p:txBody>
        </p:sp>
      </p:grpSp>
      <p:grpSp>
        <p:nvGrpSpPr>
          <p:cNvPr id="53" name="Group 52">
            <a:extLst>
              <a:ext uri="{FF2B5EF4-FFF2-40B4-BE49-F238E27FC236}">
                <a16:creationId xmlns:a16="http://schemas.microsoft.com/office/drawing/2014/main" id="{560CE8F2-D8F7-4B4D-92C7-F9A497B5765C}"/>
              </a:ext>
            </a:extLst>
          </p:cNvPr>
          <p:cNvGrpSpPr/>
          <p:nvPr/>
        </p:nvGrpSpPr>
        <p:grpSpPr>
          <a:xfrm>
            <a:off x="9778442" y="5346738"/>
            <a:ext cx="1123711" cy="352096"/>
            <a:chOff x="2283540" y="9738742"/>
            <a:chExt cx="2988919" cy="936528"/>
          </a:xfrm>
          <a:solidFill>
            <a:srgbClr val="030227"/>
          </a:solidFill>
        </p:grpSpPr>
        <p:sp>
          <p:nvSpPr>
            <p:cNvPr id="54" name="Freeform 84">
              <a:extLst>
                <a:ext uri="{FF2B5EF4-FFF2-40B4-BE49-F238E27FC236}">
                  <a16:creationId xmlns:a16="http://schemas.microsoft.com/office/drawing/2014/main" id="{1B72C7A1-4FFE-4C28-93E7-8ED330515201}"/>
                </a:ext>
              </a:extLst>
            </p:cNvPr>
            <p:cNvSpPr>
              <a:spLocks noChangeArrowheads="1"/>
            </p:cNvSpPr>
            <p:nvPr/>
          </p:nvSpPr>
          <p:spPr bwMode="auto">
            <a:xfrm>
              <a:off x="2283540" y="9738742"/>
              <a:ext cx="1311139" cy="936528"/>
            </a:xfrm>
            <a:custGeom>
              <a:avLst/>
              <a:gdLst>
                <a:gd name="T0" fmla="*/ 337 w 1449"/>
                <a:gd name="T1" fmla="*/ 517 h 1035"/>
                <a:gd name="T2" fmla="*/ 259 w 1449"/>
                <a:gd name="T3" fmla="*/ 594 h 1035"/>
                <a:gd name="T4" fmla="*/ 337 w 1449"/>
                <a:gd name="T5" fmla="*/ 672 h 1035"/>
                <a:gd name="T6" fmla="*/ 415 w 1449"/>
                <a:gd name="T7" fmla="*/ 594 h 1035"/>
                <a:gd name="T8" fmla="*/ 1112 w 1449"/>
                <a:gd name="T9" fmla="*/ 362 h 1035"/>
                <a:gd name="T10" fmla="*/ 1035 w 1449"/>
                <a:gd name="T11" fmla="*/ 440 h 1035"/>
                <a:gd name="T12" fmla="*/ 1112 w 1449"/>
                <a:gd name="T13" fmla="*/ 517 h 1035"/>
                <a:gd name="T14" fmla="*/ 1190 w 1449"/>
                <a:gd name="T15" fmla="*/ 440 h 1035"/>
                <a:gd name="T16" fmla="*/ 1112 w 1449"/>
                <a:gd name="T17" fmla="*/ 362 h 1035"/>
                <a:gd name="T18" fmla="*/ 724 w 1449"/>
                <a:gd name="T19" fmla="*/ 362 h 1035"/>
                <a:gd name="T20" fmla="*/ 828 w 1449"/>
                <a:gd name="T21" fmla="*/ 517 h 1035"/>
                <a:gd name="T22" fmla="*/ 724 w 1449"/>
                <a:gd name="T23" fmla="*/ 672 h 1035"/>
                <a:gd name="T24" fmla="*/ 621 w 1449"/>
                <a:gd name="T25" fmla="*/ 517 h 1035"/>
                <a:gd name="T26" fmla="*/ 724 w 1449"/>
                <a:gd name="T27" fmla="*/ 258 h 1035"/>
                <a:gd name="T28" fmla="*/ 517 w 1449"/>
                <a:gd name="T29" fmla="*/ 517 h 1035"/>
                <a:gd name="T30" fmla="*/ 724 w 1449"/>
                <a:gd name="T31" fmla="*/ 775 h 1035"/>
                <a:gd name="T32" fmla="*/ 931 w 1449"/>
                <a:gd name="T33" fmla="*/ 517 h 1035"/>
                <a:gd name="T34" fmla="*/ 724 w 1449"/>
                <a:gd name="T35" fmla="*/ 258 h 1035"/>
                <a:gd name="T36" fmla="*/ 1081 w 1449"/>
                <a:gd name="T37" fmla="*/ 103 h 1035"/>
                <a:gd name="T38" fmla="*/ 1136 w 1449"/>
                <a:gd name="T39" fmla="*/ 103 h 1035"/>
                <a:gd name="T40" fmla="*/ 1193 w 1449"/>
                <a:gd name="T41" fmla="*/ 108 h 1035"/>
                <a:gd name="T42" fmla="*/ 1319 w 1449"/>
                <a:gd name="T43" fmla="*/ 207 h 1035"/>
                <a:gd name="T44" fmla="*/ 1345 w 1449"/>
                <a:gd name="T45" fmla="*/ 675 h 1035"/>
                <a:gd name="T46" fmla="*/ 1319 w 1449"/>
                <a:gd name="T47" fmla="*/ 672 h 1035"/>
                <a:gd name="T48" fmla="*/ 1191 w 1449"/>
                <a:gd name="T49" fmla="*/ 779 h 1035"/>
                <a:gd name="T50" fmla="*/ 1140 w 1449"/>
                <a:gd name="T51" fmla="*/ 775 h 1035"/>
                <a:gd name="T52" fmla="*/ 708 w 1449"/>
                <a:gd name="T53" fmla="*/ 856 h 1035"/>
                <a:gd name="T54" fmla="*/ 313 w 1449"/>
                <a:gd name="T55" fmla="*/ 930 h 1035"/>
                <a:gd name="T56" fmla="*/ 255 w 1449"/>
                <a:gd name="T57" fmla="*/ 925 h 1035"/>
                <a:gd name="T58" fmla="*/ 129 w 1449"/>
                <a:gd name="T59" fmla="*/ 827 h 1035"/>
                <a:gd name="T60" fmla="*/ 104 w 1449"/>
                <a:gd name="T61" fmla="*/ 830 h 1035"/>
                <a:gd name="T62" fmla="*/ 104 w 1449"/>
                <a:gd name="T63" fmla="*/ 360 h 1035"/>
                <a:gd name="T64" fmla="*/ 129 w 1449"/>
                <a:gd name="T65" fmla="*/ 362 h 1035"/>
                <a:gd name="T66" fmla="*/ 257 w 1449"/>
                <a:gd name="T67" fmla="*/ 253 h 1035"/>
                <a:gd name="T68" fmla="*/ 363 w 1449"/>
                <a:gd name="T69" fmla="*/ 258 h 1035"/>
                <a:gd name="T70" fmla="*/ 761 w 1449"/>
                <a:gd name="T71" fmla="*/ 176 h 1035"/>
                <a:gd name="T72" fmla="*/ 1078 w 1449"/>
                <a:gd name="T73" fmla="*/ 0 h 1035"/>
                <a:gd name="T74" fmla="*/ 727 w 1449"/>
                <a:gd name="T75" fmla="*/ 79 h 1035"/>
                <a:gd name="T76" fmla="*/ 362 w 1449"/>
                <a:gd name="T77" fmla="*/ 156 h 1035"/>
                <a:gd name="T78" fmla="*/ 69 w 1449"/>
                <a:gd name="T79" fmla="*/ 107 h 1035"/>
                <a:gd name="T80" fmla="*/ 0 w 1449"/>
                <a:gd name="T81" fmla="*/ 966 h 1035"/>
                <a:gd name="T82" fmla="*/ 35 w 1449"/>
                <a:gd name="T83" fmla="*/ 978 h 1035"/>
                <a:gd name="T84" fmla="*/ 308 w 1449"/>
                <a:gd name="T85" fmla="*/ 1033 h 1035"/>
                <a:gd name="T86" fmla="*/ 351 w 1449"/>
                <a:gd name="T87" fmla="*/ 1034 h 1035"/>
                <a:gd name="T88" fmla="*/ 741 w 1449"/>
                <a:gd name="T89" fmla="*/ 953 h 1035"/>
                <a:gd name="T90" fmla="*/ 1135 w 1449"/>
                <a:gd name="T91" fmla="*/ 878 h 1035"/>
                <a:gd name="T92" fmla="*/ 1448 w 1449"/>
                <a:gd name="T93" fmla="*/ 951 h 1035"/>
                <a:gd name="T94" fmla="*/ 1414 w 1449"/>
                <a:gd name="T95" fmla="*/ 55 h 1035"/>
                <a:gd name="T96" fmla="*/ 1140 w 1449"/>
                <a:gd name="T97" fmla="*/ 1 h 1035"/>
                <a:gd name="T98" fmla="*/ 1078 w 1449"/>
                <a:gd name="T99" fmla="*/ 0 h 1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9" h="1035">
                  <a:moveTo>
                    <a:pt x="337" y="517"/>
                  </a:moveTo>
                  <a:lnTo>
                    <a:pt x="337" y="517"/>
                  </a:lnTo>
                  <a:cubicBezTo>
                    <a:pt x="294" y="517"/>
                    <a:pt x="259" y="551"/>
                    <a:pt x="259" y="594"/>
                  </a:cubicBezTo>
                  <a:lnTo>
                    <a:pt x="259" y="594"/>
                  </a:lnTo>
                  <a:cubicBezTo>
                    <a:pt x="259" y="637"/>
                    <a:pt x="294" y="672"/>
                    <a:pt x="337" y="672"/>
                  </a:cubicBezTo>
                  <a:lnTo>
                    <a:pt x="337" y="672"/>
                  </a:lnTo>
                  <a:cubicBezTo>
                    <a:pt x="380" y="672"/>
                    <a:pt x="415" y="637"/>
                    <a:pt x="415" y="594"/>
                  </a:cubicBezTo>
                  <a:lnTo>
                    <a:pt x="415" y="594"/>
                  </a:lnTo>
                  <a:cubicBezTo>
                    <a:pt x="415" y="551"/>
                    <a:pt x="380" y="517"/>
                    <a:pt x="337" y="517"/>
                  </a:cubicBezTo>
                  <a:close/>
                  <a:moveTo>
                    <a:pt x="1112" y="362"/>
                  </a:moveTo>
                  <a:lnTo>
                    <a:pt x="1112" y="362"/>
                  </a:lnTo>
                  <a:cubicBezTo>
                    <a:pt x="1069" y="362"/>
                    <a:pt x="1035" y="397"/>
                    <a:pt x="1035" y="440"/>
                  </a:cubicBezTo>
                  <a:lnTo>
                    <a:pt x="1035" y="440"/>
                  </a:lnTo>
                  <a:cubicBezTo>
                    <a:pt x="1035" y="483"/>
                    <a:pt x="1069" y="517"/>
                    <a:pt x="1112" y="517"/>
                  </a:cubicBezTo>
                  <a:lnTo>
                    <a:pt x="1112" y="517"/>
                  </a:lnTo>
                  <a:cubicBezTo>
                    <a:pt x="1154" y="517"/>
                    <a:pt x="1190" y="483"/>
                    <a:pt x="1190" y="440"/>
                  </a:cubicBezTo>
                  <a:lnTo>
                    <a:pt x="1190" y="440"/>
                  </a:lnTo>
                  <a:cubicBezTo>
                    <a:pt x="1190" y="397"/>
                    <a:pt x="1154" y="362"/>
                    <a:pt x="1112" y="362"/>
                  </a:cubicBezTo>
                  <a:close/>
                  <a:moveTo>
                    <a:pt x="724" y="362"/>
                  </a:moveTo>
                  <a:lnTo>
                    <a:pt x="724" y="362"/>
                  </a:lnTo>
                  <a:cubicBezTo>
                    <a:pt x="780" y="362"/>
                    <a:pt x="828" y="433"/>
                    <a:pt x="828" y="517"/>
                  </a:cubicBezTo>
                  <a:lnTo>
                    <a:pt x="828" y="517"/>
                  </a:lnTo>
                  <a:cubicBezTo>
                    <a:pt x="828" y="600"/>
                    <a:pt x="780" y="672"/>
                    <a:pt x="724" y="672"/>
                  </a:cubicBezTo>
                  <a:lnTo>
                    <a:pt x="724" y="672"/>
                  </a:lnTo>
                  <a:cubicBezTo>
                    <a:pt x="668" y="672"/>
                    <a:pt x="621" y="600"/>
                    <a:pt x="621" y="517"/>
                  </a:cubicBezTo>
                  <a:lnTo>
                    <a:pt x="621" y="517"/>
                  </a:lnTo>
                  <a:cubicBezTo>
                    <a:pt x="621" y="433"/>
                    <a:pt x="668" y="362"/>
                    <a:pt x="724" y="362"/>
                  </a:cubicBezTo>
                  <a:close/>
                  <a:moveTo>
                    <a:pt x="724" y="258"/>
                  </a:moveTo>
                  <a:lnTo>
                    <a:pt x="724" y="258"/>
                  </a:lnTo>
                  <a:cubicBezTo>
                    <a:pt x="610" y="258"/>
                    <a:pt x="517" y="375"/>
                    <a:pt x="517" y="517"/>
                  </a:cubicBezTo>
                  <a:lnTo>
                    <a:pt x="517" y="517"/>
                  </a:lnTo>
                  <a:cubicBezTo>
                    <a:pt x="517" y="659"/>
                    <a:pt x="610" y="775"/>
                    <a:pt x="724" y="775"/>
                  </a:cubicBezTo>
                  <a:lnTo>
                    <a:pt x="724" y="775"/>
                  </a:lnTo>
                  <a:cubicBezTo>
                    <a:pt x="838" y="775"/>
                    <a:pt x="931" y="659"/>
                    <a:pt x="931" y="517"/>
                  </a:cubicBezTo>
                  <a:lnTo>
                    <a:pt x="931" y="517"/>
                  </a:lnTo>
                  <a:cubicBezTo>
                    <a:pt x="931" y="375"/>
                    <a:pt x="838" y="258"/>
                    <a:pt x="724" y="258"/>
                  </a:cubicBezTo>
                  <a:close/>
                  <a:moveTo>
                    <a:pt x="1081" y="103"/>
                  </a:moveTo>
                  <a:lnTo>
                    <a:pt x="1081" y="103"/>
                  </a:lnTo>
                  <a:cubicBezTo>
                    <a:pt x="1099" y="102"/>
                    <a:pt x="1117" y="102"/>
                    <a:pt x="1136" y="103"/>
                  </a:cubicBezTo>
                  <a:lnTo>
                    <a:pt x="1136" y="103"/>
                  </a:lnTo>
                  <a:cubicBezTo>
                    <a:pt x="1155" y="104"/>
                    <a:pt x="1174" y="106"/>
                    <a:pt x="1193" y="108"/>
                  </a:cubicBezTo>
                  <a:lnTo>
                    <a:pt x="1193" y="108"/>
                  </a:lnTo>
                  <a:cubicBezTo>
                    <a:pt x="1207" y="165"/>
                    <a:pt x="1258" y="207"/>
                    <a:pt x="1319" y="207"/>
                  </a:cubicBezTo>
                  <a:lnTo>
                    <a:pt x="1319" y="207"/>
                  </a:lnTo>
                  <a:cubicBezTo>
                    <a:pt x="1327" y="207"/>
                    <a:pt x="1336" y="206"/>
                    <a:pt x="1345" y="204"/>
                  </a:cubicBezTo>
                  <a:lnTo>
                    <a:pt x="1345" y="675"/>
                  </a:lnTo>
                  <a:lnTo>
                    <a:pt x="1345" y="675"/>
                  </a:lnTo>
                  <a:cubicBezTo>
                    <a:pt x="1336" y="673"/>
                    <a:pt x="1327" y="672"/>
                    <a:pt x="1319" y="672"/>
                  </a:cubicBezTo>
                  <a:lnTo>
                    <a:pt x="1319" y="672"/>
                  </a:lnTo>
                  <a:cubicBezTo>
                    <a:pt x="1255" y="672"/>
                    <a:pt x="1203" y="719"/>
                    <a:pt x="1191" y="779"/>
                  </a:cubicBezTo>
                  <a:lnTo>
                    <a:pt x="1191" y="779"/>
                  </a:lnTo>
                  <a:cubicBezTo>
                    <a:pt x="1175" y="778"/>
                    <a:pt x="1157" y="776"/>
                    <a:pt x="1140" y="775"/>
                  </a:cubicBezTo>
                  <a:lnTo>
                    <a:pt x="1140" y="775"/>
                  </a:lnTo>
                  <a:cubicBezTo>
                    <a:pt x="964" y="767"/>
                    <a:pt x="833" y="812"/>
                    <a:pt x="708" y="856"/>
                  </a:cubicBezTo>
                  <a:lnTo>
                    <a:pt x="708" y="856"/>
                  </a:lnTo>
                  <a:cubicBezTo>
                    <a:pt x="585" y="898"/>
                    <a:pt x="470" y="938"/>
                    <a:pt x="313" y="930"/>
                  </a:cubicBezTo>
                  <a:lnTo>
                    <a:pt x="313" y="930"/>
                  </a:lnTo>
                  <a:cubicBezTo>
                    <a:pt x="294" y="929"/>
                    <a:pt x="274" y="927"/>
                    <a:pt x="255" y="925"/>
                  </a:cubicBezTo>
                  <a:lnTo>
                    <a:pt x="255" y="925"/>
                  </a:lnTo>
                  <a:cubicBezTo>
                    <a:pt x="241" y="868"/>
                    <a:pt x="190" y="827"/>
                    <a:pt x="129" y="827"/>
                  </a:cubicBezTo>
                  <a:lnTo>
                    <a:pt x="129" y="827"/>
                  </a:lnTo>
                  <a:cubicBezTo>
                    <a:pt x="121" y="827"/>
                    <a:pt x="113" y="828"/>
                    <a:pt x="104" y="830"/>
                  </a:cubicBezTo>
                  <a:lnTo>
                    <a:pt x="104" y="360"/>
                  </a:lnTo>
                  <a:lnTo>
                    <a:pt x="104" y="360"/>
                  </a:lnTo>
                  <a:cubicBezTo>
                    <a:pt x="113" y="361"/>
                    <a:pt x="121" y="362"/>
                    <a:pt x="129" y="362"/>
                  </a:cubicBezTo>
                  <a:lnTo>
                    <a:pt x="129" y="362"/>
                  </a:lnTo>
                  <a:cubicBezTo>
                    <a:pt x="194" y="362"/>
                    <a:pt x="247" y="315"/>
                    <a:pt x="257" y="253"/>
                  </a:cubicBezTo>
                  <a:lnTo>
                    <a:pt x="257" y="253"/>
                  </a:lnTo>
                  <a:cubicBezTo>
                    <a:pt x="292" y="257"/>
                    <a:pt x="327" y="259"/>
                    <a:pt x="363" y="258"/>
                  </a:cubicBezTo>
                  <a:lnTo>
                    <a:pt x="363" y="258"/>
                  </a:lnTo>
                  <a:cubicBezTo>
                    <a:pt x="526" y="257"/>
                    <a:pt x="645" y="215"/>
                    <a:pt x="761" y="176"/>
                  </a:cubicBezTo>
                  <a:lnTo>
                    <a:pt x="761" y="176"/>
                  </a:lnTo>
                  <a:cubicBezTo>
                    <a:pt x="862" y="140"/>
                    <a:pt x="959" y="107"/>
                    <a:pt x="1081" y="103"/>
                  </a:cubicBezTo>
                  <a:close/>
                  <a:moveTo>
                    <a:pt x="1078" y="0"/>
                  </a:moveTo>
                  <a:lnTo>
                    <a:pt x="1078" y="0"/>
                  </a:lnTo>
                  <a:cubicBezTo>
                    <a:pt x="939" y="5"/>
                    <a:pt x="831" y="42"/>
                    <a:pt x="727" y="79"/>
                  </a:cubicBezTo>
                  <a:lnTo>
                    <a:pt x="727" y="79"/>
                  </a:lnTo>
                  <a:cubicBezTo>
                    <a:pt x="615" y="117"/>
                    <a:pt x="509" y="154"/>
                    <a:pt x="362" y="156"/>
                  </a:cubicBezTo>
                  <a:lnTo>
                    <a:pt x="362" y="156"/>
                  </a:lnTo>
                  <a:cubicBezTo>
                    <a:pt x="264" y="157"/>
                    <a:pt x="166" y="140"/>
                    <a:pt x="69" y="107"/>
                  </a:cubicBezTo>
                  <a:lnTo>
                    <a:pt x="0" y="83"/>
                  </a:lnTo>
                  <a:lnTo>
                    <a:pt x="0" y="966"/>
                  </a:lnTo>
                  <a:lnTo>
                    <a:pt x="35" y="978"/>
                  </a:lnTo>
                  <a:lnTo>
                    <a:pt x="35" y="978"/>
                  </a:lnTo>
                  <a:cubicBezTo>
                    <a:pt x="125" y="1010"/>
                    <a:pt x="217" y="1029"/>
                    <a:pt x="308" y="1033"/>
                  </a:cubicBezTo>
                  <a:lnTo>
                    <a:pt x="308" y="1033"/>
                  </a:lnTo>
                  <a:cubicBezTo>
                    <a:pt x="323" y="1034"/>
                    <a:pt x="337" y="1034"/>
                    <a:pt x="351" y="1034"/>
                  </a:cubicBezTo>
                  <a:lnTo>
                    <a:pt x="351" y="1034"/>
                  </a:lnTo>
                  <a:cubicBezTo>
                    <a:pt x="507" y="1034"/>
                    <a:pt x="626" y="992"/>
                    <a:pt x="741" y="953"/>
                  </a:cubicBezTo>
                  <a:lnTo>
                    <a:pt x="741" y="953"/>
                  </a:lnTo>
                  <a:cubicBezTo>
                    <a:pt x="864" y="911"/>
                    <a:pt x="978" y="870"/>
                    <a:pt x="1135" y="878"/>
                  </a:cubicBezTo>
                  <a:lnTo>
                    <a:pt x="1135" y="878"/>
                  </a:lnTo>
                  <a:cubicBezTo>
                    <a:pt x="1217" y="882"/>
                    <a:pt x="1299" y="898"/>
                    <a:pt x="1379" y="927"/>
                  </a:cubicBezTo>
                  <a:lnTo>
                    <a:pt x="1448" y="951"/>
                  </a:lnTo>
                  <a:lnTo>
                    <a:pt x="1448" y="68"/>
                  </a:lnTo>
                  <a:lnTo>
                    <a:pt x="1414" y="55"/>
                  </a:lnTo>
                  <a:lnTo>
                    <a:pt x="1414" y="55"/>
                  </a:lnTo>
                  <a:cubicBezTo>
                    <a:pt x="1324" y="23"/>
                    <a:pt x="1233" y="5"/>
                    <a:pt x="1140" y="1"/>
                  </a:cubicBezTo>
                  <a:lnTo>
                    <a:pt x="1140" y="1"/>
                  </a:lnTo>
                  <a:cubicBezTo>
                    <a:pt x="1119" y="0"/>
                    <a:pt x="1098" y="0"/>
                    <a:pt x="1078" y="0"/>
                  </a:cubicBezTo>
                  <a:close/>
                </a:path>
              </a:pathLst>
            </a:custGeom>
            <a:grpFill/>
            <a:ln>
              <a:noFill/>
            </a:ln>
            <a:effectLst/>
          </p:spPr>
          <p:txBody>
            <a:bodyPr wrap="none" anchor="ctr"/>
            <a:lstStyle/>
            <a:p>
              <a:endParaRPr lang="en-US" dirty="0">
                <a:latin typeface="Raleway Light" panose="020B0403030101060003" pitchFamily="34" charset="0"/>
              </a:endParaRPr>
            </a:p>
          </p:txBody>
        </p:sp>
        <p:sp>
          <p:nvSpPr>
            <p:cNvPr id="55" name="Freeform 85">
              <a:extLst>
                <a:ext uri="{FF2B5EF4-FFF2-40B4-BE49-F238E27FC236}">
                  <a16:creationId xmlns:a16="http://schemas.microsoft.com/office/drawing/2014/main" id="{45F725DE-2D5B-48E6-AAEA-119F7D547CD5}"/>
                </a:ext>
              </a:extLst>
            </p:cNvPr>
            <p:cNvSpPr>
              <a:spLocks noChangeArrowheads="1"/>
            </p:cNvSpPr>
            <p:nvPr/>
          </p:nvSpPr>
          <p:spPr bwMode="auto">
            <a:xfrm>
              <a:off x="3965304" y="9738742"/>
              <a:ext cx="1307155" cy="936528"/>
            </a:xfrm>
            <a:custGeom>
              <a:avLst/>
              <a:gdLst>
                <a:gd name="T0" fmla="*/ 335 w 1448"/>
                <a:gd name="T1" fmla="*/ 517 h 1035"/>
                <a:gd name="T2" fmla="*/ 257 w 1448"/>
                <a:gd name="T3" fmla="*/ 594 h 1035"/>
                <a:gd name="T4" fmla="*/ 335 w 1448"/>
                <a:gd name="T5" fmla="*/ 672 h 1035"/>
                <a:gd name="T6" fmla="*/ 413 w 1448"/>
                <a:gd name="T7" fmla="*/ 594 h 1035"/>
                <a:gd name="T8" fmla="*/ 1110 w 1448"/>
                <a:gd name="T9" fmla="*/ 362 h 1035"/>
                <a:gd name="T10" fmla="*/ 1033 w 1448"/>
                <a:gd name="T11" fmla="*/ 440 h 1035"/>
                <a:gd name="T12" fmla="*/ 1110 w 1448"/>
                <a:gd name="T13" fmla="*/ 517 h 1035"/>
                <a:gd name="T14" fmla="*/ 1188 w 1448"/>
                <a:gd name="T15" fmla="*/ 440 h 1035"/>
                <a:gd name="T16" fmla="*/ 1110 w 1448"/>
                <a:gd name="T17" fmla="*/ 362 h 1035"/>
                <a:gd name="T18" fmla="*/ 723 w 1448"/>
                <a:gd name="T19" fmla="*/ 362 h 1035"/>
                <a:gd name="T20" fmla="*/ 826 w 1448"/>
                <a:gd name="T21" fmla="*/ 517 h 1035"/>
                <a:gd name="T22" fmla="*/ 723 w 1448"/>
                <a:gd name="T23" fmla="*/ 672 h 1035"/>
                <a:gd name="T24" fmla="*/ 619 w 1448"/>
                <a:gd name="T25" fmla="*/ 517 h 1035"/>
                <a:gd name="T26" fmla="*/ 723 w 1448"/>
                <a:gd name="T27" fmla="*/ 258 h 1035"/>
                <a:gd name="T28" fmla="*/ 516 w 1448"/>
                <a:gd name="T29" fmla="*/ 517 h 1035"/>
                <a:gd name="T30" fmla="*/ 723 w 1448"/>
                <a:gd name="T31" fmla="*/ 775 h 1035"/>
                <a:gd name="T32" fmla="*/ 929 w 1448"/>
                <a:gd name="T33" fmla="*/ 517 h 1035"/>
                <a:gd name="T34" fmla="*/ 723 w 1448"/>
                <a:gd name="T35" fmla="*/ 258 h 1035"/>
                <a:gd name="T36" fmla="*/ 1080 w 1448"/>
                <a:gd name="T37" fmla="*/ 103 h 1035"/>
                <a:gd name="T38" fmla="*/ 1134 w 1448"/>
                <a:gd name="T39" fmla="*/ 103 h 1035"/>
                <a:gd name="T40" fmla="*/ 1192 w 1448"/>
                <a:gd name="T41" fmla="*/ 108 h 1035"/>
                <a:gd name="T42" fmla="*/ 1317 w 1448"/>
                <a:gd name="T43" fmla="*/ 207 h 1035"/>
                <a:gd name="T44" fmla="*/ 1343 w 1448"/>
                <a:gd name="T45" fmla="*/ 675 h 1035"/>
                <a:gd name="T46" fmla="*/ 1317 w 1448"/>
                <a:gd name="T47" fmla="*/ 672 h 1035"/>
                <a:gd name="T48" fmla="*/ 1190 w 1448"/>
                <a:gd name="T49" fmla="*/ 779 h 1035"/>
                <a:gd name="T50" fmla="*/ 1139 w 1448"/>
                <a:gd name="T51" fmla="*/ 775 h 1035"/>
                <a:gd name="T52" fmla="*/ 707 w 1448"/>
                <a:gd name="T53" fmla="*/ 856 h 1035"/>
                <a:gd name="T54" fmla="*/ 312 w 1448"/>
                <a:gd name="T55" fmla="*/ 930 h 1035"/>
                <a:gd name="T56" fmla="*/ 253 w 1448"/>
                <a:gd name="T57" fmla="*/ 925 h 1035"/>
                <a:gd name="T58" fmla="*/ 129 w 1448"/>
                <a:gd name="T59" fmla="*/ 827 h 1035"/>
                <a:gd name="T60" fmla="*/ 102 w 1448"/>
                <a:gd name="T61" fmla="*/ 830 h 1035"/>
                <a:gd name="T62" fmla="*/ 102 w 1448"/>
                <a:gd name="T63" fmla="*/ 360 h 1035"/>
                <a:gd name="T64" fmla="*/ 129 w 1448"/>
                <a:gd name="T65" fmla="*/ 362 h 1035"/>
                <a:gd name="T66" fmla="*/ 256 w 1448"/>
                <a:gd name="T67" fmla="*/ 253 h 1035"/>
                <a:gd name="T68" fmla="*/ 362 w 1448"/>
                <a:gd name="T69" fmla="*/ 258 h 1035"/>
                <a:gd name="T70" fmla="*/ 759 w 1448"/>
                <a:gd name="T71" fmla="*/ 175 h 1035"/>
                <a:gd name="T72" fmla="*/ 1077 w 1448"/>
                <a:gd name="T73" fmla="*/ 0 h 1035"/>
                <a:gd name="T74" fmla="*/ 725 w 1448"/>
                <a:gd name="T75" fmla="*/ 79 h 1035"/>
                <a:gd name="T76" fmla="*/ 361 w 1448"/>
                <a:gd name="T77" fmla="*/ 156 h 1035"/>
                <a:gd name="T78" fmla="*/ 68 w 1448"/>
                <a:gd name="T79" fmla="*/ 107 h 1035"/>
                <a:gd name="T80" fmla="*/ 0 w 1448"/>
                <a:gd name="T81" fmla="*/ 966 h 1035"/>
                <a:gd name="T82" fmla="*/ 34 w 1448"/>
                <a:gd name="T83" fmla="*/ 978 h 1035"/>
                <a:gd name="T84" fmla="*/ 307 w 1448"/>
                <a:gd name="T85" fmla="*/ 1033 h 1035"/>
                <a:gd name="T86" fmla="*/ 349 w 1448"/>
                <a:gd name="T87" fmla="*/ 1034 h 1035"/>
                <a:gd name="T88" fmla="*/ 740 w 1448"/>
                <a:gd name="T89" fmla="*/ 953 h 1035"/>
                <a:gd name="T90" fmla="*/ 1134 w 1448"/>
                <a:gd name="T91" fmla="*/ 878 h 1035"/>
                <a:gd name="T92" fmla="*/ 1447 w 1448"/>
                <a:gd name="T93" fmla="*/ 951 h 1035"/>
                <a:gd name="T94" fmla="*/ 1412 w 1448"/>
                <a:gd name="T95" fmla="*/ 55 h 1035"/>
                <a:gd name="T96" fmla="*/ 1138 w 1448"/>
                <a:gd name="T97" fmla="*/ 1 h 1035"/>
                <a:gd name="T98" fmla="*/ 1077 w 1448"/>
                <a:gd name="T99" fmla="*/ 0 h 1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8" h="1035">
                  <a:moveTo>
                    <a:pt x="335" y="517"/>
                  </a:moveTo>
                  <a:lnTo>
                    <a:pt x="335" y="517"/>
                  </a:lnTo>
                  <a:cubicBezTo>
                    <a:pt x="292" y="517"/>
                    <a:pt x="257" y="551"/>
                    <a:pt x="257" y="594"/>
                  </a:cubicBezTo>
                  <a:lnTo>
                    <a:pt x="257" y="594"/>
                  </a:lnTo>
                  <a:cubicBezTo>
                    <a:pt x="257" y="637"/>
                    <a:pt x="292" y="672"/>
                    <a:pt x="335" y="672"/>
                  </a:cubicBezTo>
                  <a:lnTo>
                    <a:pt x="335" y="672"/>
                  </a:lnTo>
                  <a:cubicBezTo>
                    <a:pt x="378" y="672"/>
                    <a:pt x="413" y="637"/>
                    <a:pt x="413" y="594"/>
                  </a:cubicBezTo>
                  <a:lnTo>
                    <a:pt x="413" y="594"/>
                  </a:lnTo>
                  <a:cubicBezTo>
                    <a:pt x="413" y="551"/>
                    <a:pt x="378" y="517"/>
                    <a:pt x="335" y="517"/>
                  </a:cubicBezTo>
                  <a:close/>
                  <a:moveTo>
                    <a:pt x="1110" y="362"/>
                  </a:moveTo>
                  <a:lnTo>
                    <a:pt x="1110" y="362"/>
                  </a:lnTo>
                  <a:cubicBezTo>
                    <a:pt x="1067" y="362"/>
                    <a:pt x="1033" y="397"/>
                    <a:pt x="1033" y="440"/>
                  </a:cubicBezTo>
                  <a:lnTo>
                    <a:pt x="1033" y="440"/>
                  </a:lnTo>
                  <a:cubicBezTo>
                    <a:pt x="1033" y="482"/>
                    <a:pt x="1067" y="517"/>
                    <a:pt x="1110" y="517"/>
                  </a:cubicBezTo>
                  <a:lnTo>
                    <a:pt x="1110" y="517"/>
                  </a:lnTo>
                  <a:cubicBezTo>
                    <a:pt x="1153" y="517"/>
                    <a:pt x="1188" y="482"/>
                    <a:pt x="1188" y="440"/>
                  </a:cubicBezTo>
                  <a:lnTo>
                    <a:pt x="1188" y="440"/>
                  </a:lnTo>
                  <a:cubicBezTo>
                    <a:pt x="1188" y="397"/>
                    <a:pt x="1153" y="362"/>
                    <a:pt x="1110" y="362"/>
                  </a:cubicBezTo>
                  <a:close/>
                  <a:moveTo>
                    <a:pt x="723" y="362"/>
                  </a:moveTo>
                  <a:lnTo>
                    <a:pt x="723" y="362"/>
                  </a:lnTo>
                  <a:cubicBezTo>
                    <a:pt x="779" y="362"/>
                    <a:pt x="826" y="433"/>
                    <a:pt x="826" y="517"/>
                  </a:cubicBezTo>
                  <a:lnTo>
                    <a:pt x="826" y="517"/>
                  </a:lnTo>
                  <a:cubicBezTo>
                    <a:pt x="826" y="600"/>
                    <a:pt x="779" y="672"/>
                    <a:pt x="723" y="672"/>
                  </a:cubicBezTo>
                  <a:lnTo>
                    <a:pt x="723" y="672"/>
                  </a:lnTo>
                  <a:cubicBezTo>
                    <a:pt x="667" y="672"/>
                    <a:pt x="619" y="600"/>
                    <a:pt x="619" y="517"/>
                  </a:cubicBezTo>
                  <a:lnTo>
                    <a:pt x="619" y="517"/>
                  </a:lnTo>
                  <a:cubicBezTo>
                    <a:pt x="619" y="433"/>
                    <a:pt x="667" y="362"/>
                    <a:pt x="723" y="362"/>
                  </a:cubicBezTo>
                  <a:close/>
                  <a:moveTo>
                    <a:pt x="723" y="258"/>
                  </a:moveTo>
                  <a:lnTo>
                    <a:pt x="723" y="258"/>
                  </a:lnTo>
                  <a:cubicBezTo>
                    <a:pt x="609" y="258"/>
                    <a:pt x="516" y="375"/>
                    <a:pt x="516" y="517"/>
                  </a:cubicBezTo>
                  <a:lnTo>
                    <a:pt x="516" y="517"/>
                  </a:lnTo>
                  <a:cubicBezTo>
                    <a:pt x="516" y="659"/>
                    <a:pt x="609" y="775"/>
                    <a:pt x="723" y="775"/>
                  </a:cubicBezTo>
                  <a:lnTo>
                    <a:pt x="723" y="775"/>
                  </a:lnTo>
                  <a:cubicBezTo>
                    <a:pt x="837" y="775"/>
                    <a:pt x="929" y="659"/>
                    <a:pt x="929" y="517"/>
                  </a:cubicBezTo>
                  <a:lnTo>
                    <a:pt x="929" y="517"/>
                  </a:lnTo>
                  <a:cubicBezTo>
                    <a:pt x="929" y="375"/>
                    <a:pt x="837" y="258"/>
                    <a:pt x="723" y="258"/>
                  </a:cubicBezTo>
                  <a:close/>
                  <a:moveTo>
                    <a:pt x="1080" y="103"/>
                  </a:moveTo>
                  <a:lnTo>
                    <a:pt x="1080" y="103"/>
                  </a:lnTo>
                  <a:cubicBezTo>
                    <a:pt x="1098" y="102"/>
                    <a:pt x="1116" y="102"/>
                    <a:pt x="1134" y="103"/>
                  </a:cubicBezTo>
                  <a:lnTo>
                    <a:pt x="1134" y="103"/>
                  </a:lnTo>
                  <a:cubicBezTo>
                    <a:pt x="1153" y="104"/>
                    <a:pt x="1173" y="106"/>
                    <a:pt x="1192" y="108"/>
                  </a:cubicBezTo>
                  <a:lnTo>
                    <a:pt x="1192" y="108"/>
                  </a:lnTo>
                  <a:cubicBezTo>
                    <a:pt x="1206" y="165"/>
                    <a:pt x="1257" y="207"/>
                    <a:pt x="1317" y="207"/>
                  </a:cubicBezTo>
                  <a:lnTo>
                    <a:pt x="1317" y="207"/>
                  </a:lnTo>
                  <a:cubicBezTo>
                    <a:pt x="1326" y="207"/>
                    <a:pt x="1335" y="206"/>
                    <a:pt x="1343" y="204"/>
                  </a:cubicBezTo>
                  <a:lnTo>
                    <a:pt x="1343" y="675"/>
                  </a:lnTo>
                  <a:lnTo>
                    <a:pt x="1343" y="675"/>
                  </a:lnTo>
                  <a:cubicBezTo>
                    <a:pt x="1335" y="673"/>
                    <a:pt x="1326" y="672"/>
                    <a:pt x="1317" y="672"/>
                  </a:cubicBezTo>
                  <a:lnTo>
                    <a:pt x="1317" y="672"/>
                  </a:lnTo>
                  <a:cubicBezTo>
                    <a:pt x="1254" y="672"/>
                    <a:pt x="1201" y="719"/>
                    <a:pt x="1190" y="779"/>
                  </a:cubicBezTo>
                  <a:lnTo>
                    <a:pt x="1190" y="779"/>
                  </a:lnTo>
                  <a:cubicBezTo>
                    <a:pt x="1173" y="778"/>
                    <a:pt x="1156" y="776"/>
                    <a:pt x="1139" y="775"/>
                  </a:cubicBezTo>
                  <a:lnTo>
                    <a:pt x="1139" y="775"/>
                  </a:lnTo>
                  <a:cubicBezTo>
                    <a:pt x="962" y="767"/>
                    <a:pt x="832" y="812"/>
                    <a:pt x="707" y="856"/>
                  </a:cubicBezTo>
                  <a:lnTo>
                    <a:pt x="707" y="856"/>
                  </a:lnTo>
                  <a:cubicBezTo>
                    <a:pt x="585" y="898"/>
                    <a:pt x="469" y="938"/>
                    <a:pt x="312" y="930"/>
                  </a:cubicBezTo>
                  <a:lnTo>
                    <a:pt x="312" y="930"/>
                  </a:lnTo>
                  <a:cubicBezTo>
                    <a:pt x="293" y="929"/>
                    <a:pt x="273" y="927"/>
                    <a:pt x="253" y="925"/>
                  </a:cubicBezTo>
                  <a:lnTo>
                    <a:pt x="253" y="925"/>
                  </a:lnTo>
                  <a:cubicBezTo>
                    <a:pt x="240" y="868"/>
                    <a:pt x="189" y="827"/>
                    <a:pt x="129" y="827"/>
                  </a:cubicBezTo>
                  <a:lnTo>
                    <a:pt x="129" y="827"/>
                  </a:lnTo>
                  <a:cubicBezTo>
                    <a:pt x="119" y="827"/>
                    <a:pt x="111" y="828"/>
                    <a:pt x="102" y="830"/>
                  </a:cubicBezTo>
                  <a:lnTo>
                    <a:pt x="102" y="360"/>
                  </a:lnTo>
                  <a:lnTo>
                    <a:pt x="102" y="360"/>
                  </a:lnTo>
                  <a:cubicBezTo>
                    <a:pt x="111" y="361"/>
                    <a:pt x="119" y="362"/>
                    <a:pt x="129" y="362"/>
                  </a:cubicBezTo>
                  <a:lnTo>
                    <a:pt x="129" y="362"/>
                  </a:lnTo>
                  <a:cubicBezTo>
                    <a:pt x="192" y="362"/>
                    <a:pt x="246" y="315"/>
                    <a:pt x="256" y="253"/>
                  </a:cubicBezTo>
                  <a:lnTo>
                    <a:pt x="256" y="253"/>
                  </a:lnTo>
                  <a:cubicBezTo>
                    <a:pt x="291" y="257"/>
                    <a:pt x="327" y="259"/>
                    <a:pt x="362" y="258"/>
                  </a:cubicBezTo>
                  <a:lnTo>
                    <a:pt x="362" y="258"/>
                  </a:lnTo>
                  <a:cubicBezTo>
                    <a:pt x="525" y="257"/>
                    <a:pt x="644" y="215"/>
                    <a:pt x="759" y="175"/>
                  </a:cubicBezTo>
                  <a:lnTo>
                    <a:pt x="759" y="175"/>
                  </a:lnTo>
                  <a:cubicBezTo>
                    <a:pt x="861" y="140"/>
                    <a:pt x="957" y="107"/>
                    <a:pt x="1080" y="103"/>
                  </a:cubicBezTo>
                  <a:close/>
                  <a:moveTo>
                    <a:pt x="1077" y="0"/>
                  </a:moveTo>
                  <a:lnTo>
                    <a:pt x="1077" y="0"/>
                  </a:lnTo>
                  <a:cubicBezTo>
                    <a:pt x="938" y="4"/>
                    <a:pt x="831" y="42"/>
                    <a:pt x="725" y="79"/>
                  </a:cubicBezTo>
                  <a:lnTo>
                    <a:pt x="725" y="79"/>
                  </a:lnTo>
                  <a:cubicBezTo>
                    <a:pt x="613" y="117"/>
                    <a:pt x="507" y="154"/>
                    <a:pt x="361" y="156"/>
                  </a:cubicBezTo>
                  <a:lnTo>
                    <a:pt x="361" y="156"/>
                  </a:lnTo>
                  <a:cubicBezTo>
                    <a:pt x="263" y="157"/>
                    <a:pt x="164" y="140"/>
                    <a:pt x="68" y="107"/>
                  </a:cubicBezTo>
                  <a:lnTo>
                    <a:pt x="0" y="83"/>
                  </a:lnTo>
                  <a:lnTo>
                    <a:pt x="0" y="966"/>
                  </a:lnTo>
                  <a:lnTo>
                    <a:pt x="34" y="978"/>
                  </a:lnTo>
                  <a:lnTo>
                    <a:pt x="34" y="978"/>
                  </a:lnTo>
                  <a:cubicBezTo>
                    <a:pt x="124" y="1010"/>
                    <a:pt x="216" y="1029"/>
                    <a:pt x="307" y="1033"/>
                  </a:cubicBezTo>
                  <a:lnTo>
                    <a:pt x="307" y="1033"/>
                  </a:lnTo>
                  <a:cubicBezTo>
                    <a:pt x="321" y="1034"/>
                    <a:pt x="336" y="1034"/>
                    <a:pt x="349" y="1034"/>
                  </a:cubicBezTo>
                  <a:lnTo>
                    <a:pt x="349" y="1034"/>
                  </a:lnTo>
                  <a:cubicBezTo>
                    <a:pt x="505" y="1034"/>
                    <a:pt x="625" y="992"/>
                    <a:pt x="740" y="953"/>
                  </a:cubicBezTo>
                  <a:lnTo>
                    <a:pt x="740" y="953"/>
                  </a:lnTo>
                  <a:cubicBezTo>
                    <a:pt x="862" y="911"/>
                    <a:pt x="977" y="870"/>
                    <a:pt x="1134" y="878"/>
                  </a:cubicBezTo>
                  <a:lnTo>
                    <a:pt x="1134" y="878"/>
                  </a:lnTo>
                  <a:cubicBezTo>
                    <a:pt x="1215" y="882"/>
                    <a:pt x="1298" y="898"/>
                    <a:pt x="1378" y="927"/>
                  </a:cubicBezTo>
                  <a:lnTo>
                    <a:pt x="1447" y="951"/>
                  </a:lnTo>
                  <a:lnTo>
                    <a:pt x="1447" y="68"/>
                  </a:lnTo>
                  <a:lnTo>
                    <a:pt x="1412" y="55"/>
                  </a:lnTo>
                  <a:lnTo>
                    <a:pt x="1412" y="55"/>
                  </a:lnTo>
                  <a:cubicBezTo>
                    <a:pt x="1323" y="23"/>
                    <a:pt x="1231" y="5"/>
                    <a:pt x="1138" y="1"/>
                  </a:cubicBezTo>
                  <a:lnTo>
                    <a:pt x="1138" y="1"/>
                  </a:lnTo>
                  <a:cubicBezTo>
                    <a:pt x="1117" y="0"/>
                    <a:pt x="1097" y="0"/>
                    <a:pt x="1077" y="0"/>
                  </a:cubicBezTo>
                  <a:close/>
                </a:path>
              </a:pathLst>
            </a:custGeom>
            <a:grpFill/>
            <a:ln>
              <a:noFill/>
            </a:ln>
            <a:effectLst/>
          </p:spPr>
          <p:txBody>
            <a:bodyPr wrap="none" anchor="ctr"/>
            <a:lstStyle/>
            <a:p>
              <a:endParaRPr lang="en-US" dirty="0">
                <a:latin typeface="Raleway Light" panose="020B0403030101060003" pitchFamily="34" charset="0"/>
              </a:endParaRPr>
            </a:p>
          </p:txBody>
        </p:sp>
      </p:grpSp>
      <p:sp>
        <p:nvSpPr>
          <p:cNvPr id="57"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7BC58DCC-DBCB-43AC-8820-BAAAA7839802}"/>
              </a:ext>
            </a:extLst>
          </p:cNvPr>
          <p:cNvSpPr txBox="1"/>
          <p:nvPr/>
        </p:nvSpPr>
        <p:spPr>
          <a:xfrm>
            <a:off x="2865733" y="5512866"/>
            <a:ext cx="2064296" cy="51809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sz="900" dirty="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a:t>
            </a:r>
            <a:r>
              <a:rPr sz="900">
                <a:solidFill>
                  <a:schemeClr val="tx2"/>
                </a:solidFill>
                <a:latin typeface="Open Sans" panose="020B0606030504020204" pitchFamily="34" charset="0"/>
                <a:ea typeface="Open Sans" panose="020B0606030504020204" pitchFamily="34" charset="0"/>
                <a:cs typeface="Open Sans" panose="020B0606030504020204" pitchFamily="34" charset="0"/>
              </a:rPr>
              <a:t>. </a:t>
            </a:r>
            <a:endParaRPr sz="90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93ADE626-4DF5-4967-9080-EA90F9F92CAD}"/>
              </a:ext>
            </a:extLst>
          </p:cNvPr>
          <p:cNvSpPr txBox="1"/>
          <p:nvPr/>
        </p:nvSpPr>
        <p:spPr>
          <a:xfrm>
            <a:off x="7261971" y="5771912"/>
            <a:ext cx="2064296" cy="51809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pPr algn="r"/>
            <a:r>
              <a:rPr sz="900" dirty="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a:t>
            </a:r>
            <a:r>
              <a:rPr sz="900">
                <a:solidFill>
                  <a:schemeClr val="tx2"/>
                </a:solidFill>
                <a:latin typeface="Open Sans" panose="020B0606030504020204" pitchFamily="34" charset="0"/>
                <a:ea typeface="Open Sans" panose="020B0606030504020204" pitchFamily="34" charset="0"/>
                <a:cs typeface="Open Sans" panose="020B0606030504020204" pitchFamily="34" charset="0"/>
              </a:rPr>
              <a:t>. </a:t>
            </a:r>
            <a:endParaRPr sz="90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7" name="Straight Connector 26">
            <a:extLst>
              <a:ext uri="{FF2B5EF4-FFF2-40B4-BE49-F238E27FC236}">
                <a16:creationId xmlns:a16="http://schemas.microsoft.com/office/drawing/2014/main" id="{AC8209C5-DE97-4A15-A6B4-8504E9069BD5}"/>
              </a:ext>
            </a:extLst>
          </p:cNvPr>
          <p:cNvCxnSpPr>
            <a:cxnSpLocks/>
          </p:cNvCxnSpPr>
          <p:nvPr/>
        </p:nvCxnSpPr>
        <p:spPr>
          <a:xfrm flipH="1">
            <a:off x="1039995" y="0"/>
            <a:ext cx="321531" cy="331980"/>
          </a:xfrm>
          <a:prstGeom prst="line">
            <a:avLst/>
          </a:prstGeom>
          <a:ln>
            <a:solidFill>
              <a:srgbClr val="37E08B">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0124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2">
            <a:extLst>
              <a:ext uri="{FF2B5EF4-FFF2-40B4-BE49-F238E27FC236}">
                <a16:creationId xmlns:a16="http://schemas.microsoft.com/office/drawing/2014/main" id="{3332845C-18D8-4EF6-853B-5F6A0B82DB4A}"/>
              </a:ext>
            </a:extLst>
          </p:cNvPr>
          <p:cNvSpPr>
            <a:spLocks noChangeArrowheads="1"/>
          </p:cNvSpPr>
          <p:nvPr/>
        </p:nvSpPr>
        <p:spPr bwMode="auto">
          <a:xfrm>
            <a:off x="0" y="0"/>
            <a:ext cx="6096000" cy="6858000"/>
          </a:xfrm>
          <a:prstGeom prst="rect">
            <a:avLst/>
          </a:pr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6" name="Freeform 2">
            <a:extLst>
              <a:ext uri="{FF2B5EF4-FFF2-40B4-BE49-F238E27FC236}">
                <a16:creationId xmlns:a16="http://schemas.microsoft.com/office/drawing/2014/main" id="{9555DB7D-6759-4BC3-897C-742E599DF62F}"/>
              </a:ext>
            </a:extLst>
          </p:cNvPr>
          <p:cNvSpPr>
            <a:spLocks noChangeArrowheads="1"/>
          </p:cNvSpPr>
          <p:nvPr/>
        </p:nvSpPr>
        <p:spPr bwMode="auto">
          <a:xfrm>
            <a:off x="6096000" y="0"/>
            <a:ext cx="6096000" cy="6858000"/>
          </a:xfrm>
          <a:prstGeom prst="rect">
            <a:avLst/>
          </a:prstGeom>
          <a:solidFill>
            <a:schemeClr val="bg1">
              <a:lumMod val="95000"/>
            </a:schemeClr>
          </a:solidFill>
          <a:ln>
            <a:noFill/>
          </a:ln>
          <a:effectLst/>
        </p:spPr>
        <p:txBody>
          <a:bodyPr wrap="none" anchor="ctr"/>
          <a:lstStyle/>
          <a:p>
            <a:endParaRPr lang="en-US" dirty="0">
              <a:latin typeface="Raleway Light" panose="020B0403030101060003" pitchFamily="34" charset="0"/>
            </a:endParaRPr>
          </a:p>
        </p:txBody>
      </p:sp>
      <p:grpSp>
        <p:nvGrpSpPr>
          <p:cNvPr id="68" name="Group 67">
            <a:extLst>
              <a:ext uri="{FF2B5EF4-FFF2-40B4-BE49-F238E27FC236}">
                <a16:creationId xmlns:a16="http://schemas.microsoft.com/office/drawing/2014/main" id="{5F829DAA-9A8B-4213-9936-C440BD19BEAC}"/>
              </a:ext>
            </a:extLst>
          </p:cNvPr>
          <p:cNvGrpSpPr/>
          <p:nvPr/>
        </p:nvGrpSpPr>
        <p:grpSpPr>
          <a:xfrm>
            <a:off x="788292" y="3657840"/>
            <a:ext cx="4748908" cy="745236"/>
            <a:chOff x="788292" y="4210789"/>
            <a:chExt cx="4822216" cy="394781"/>
          </a:xfrm>
        </p:grpSpPr>
        <p:sp>
          <p:nvSpPr>
            <p:cNvPr id="15" name="Freeform 20">
              <a:extLst>
                <a:ext uri="{FF2B5EF4-FFF2-40B4-BE49-F238E27FC236}">
                  <a16:creationId xmlns:a16="http://schemas.microsoft.com/office/drawing/2014/main" id="{677AA1E1-8125-4A91-A273-F083246005A5}"/>
                </a:ext>
              </a:extLst>
            </p:cNvPr>
            <p:cNvSpPr>
              <a:spLocks noChangeArrowheads="1"/>
            </p:cNvSpPr>
            <p:nvPr/>
          </p:nvSpPr>
          <p:spPr bwMode="auto">
            <a:xfrm>
              <a:off x="788292"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6" name="Freeform 21">
              <a:extLst>
                <a:ext uri="{FF2B5EF4-FFF2-40B4-BE49-F238E27FC236}">
                  <a16:creationId xmlns:a16="http://schemas.microsoft.com/office/drawing/2014/main" id="{F75B6027-7F51-4FD2-87D8-FF2E832A9546}"/>
                </a:ext>
              </a:extLst>
            </p:cNvPr>
            <p:cNvSpPr>
              <a:spLocks noChangeArrowheads="1"/>
            </p:cNvSpPr>
            <p:nvPr/>
          </p:nvSpPr>
          <p:spPr bwMode="auto">
            <a:xfrm>
              <a:off x="1049072"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7" name="Freeform 22">
              <a:extLst>
                <a:ext uri="{FF2B5EF4-FFF2-40B4-BE49-F238E27FC236}">
                  <a16:creationId xmlns:a16="http://schemas.microsoft.com/office/drawing/2014/main" id="{87557F90-7631-410C-A03F-F488637ABEDE}"/>
                </a:ext>
              </a:extLst>
            </p:cNvPr>
            <p:cNvSpPr>
              <a:spLocks noChangeArrowheads="1"/>
            </p:cNvSpPr>
            <p:nvPr/>
          </p:nvSpPr>
          <p:spPr bwMode="auto">
            <a:xfrm>
              <a:off x="1307641"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8" name="Freeform 23">
              <a:extLst>
                <a:ext uri="{FF2B5EF4-FFF2-40B4-BE49-F238E27FC236}">
                  <a16:creationId xmlns:a16="http://schemas.microsoft.com/office/drawing/2014/main" id="{1B1DE416-A3F2-4E3B-88E6-FBE79653E4A6}"/>
                </a:ext>
              </a:extLst>
            </p:cNvPr>
            <p:cNvSpPr>
              <a:spLocks noChangeArrowheads="1"/>
            </p:cNvSpPr>
            <p:nvPr/>
          </p:nvSpPr>
          <p:spPr bwMode="auto">
            <a:xfrm>
              <a:off x="1566211" y="4210789"/>
              <a:ext cx="163540" cy="170101"/>
            </a:xfrm>
            <a:custGeom>
              <a:avLst/>
              <a:gdLst>
                <a:gd name="T0" fmla="*/ 327 w 328"/>
                <a:gd name="T1" fmla="*/ 825 h 826"/>
                <a:gd name="T2" fmla="*/ 0 w 328"/>
                <a:gd name="T3" fmla="*/ 825 h 826"/>
                <a:gd name="T4" fmla="*/ 0 w 328"/>
                <a:gd name="T5" fmla="*/ 0 h 826"/>
                <a:gd name="T6" fmla="*/ 327 w 328"/>
                <a:gd name="T7" fmla="*/ 0 h 826"/>
                <a:gd name="T8" fmla="*/ 327 w 328"/>
                <a:gd name="T9" fmla="*/ 825 h 826"/>
              </a:gdLst>
              <a:ahLst/>
              <a:cxnLst>
                <a:cxn ang="0">
                  <a:pos x="T0" y="T1"/>
                </a:cxn>
                <a:cxn ang="0">
                  <a:pos x="T2" y="T3"/>
                </a:cxn>
                <a:cxn ang="0">
                  <a:pos x="T4" y="T5"/>
                </a:cxn>
                <a:cxn ang="0">
                  <a:pos x="T6" y="T7"/>
                </a:cxn>
                <a:cxn ang="0">
                  <a:pos x="T8" y="T9"/>
                </a:cxn>
              </a:cxnLst>
              <a:rect l="0" t="0" r="r" b="b"/>
              <a:pathLst>
                <a:path w="328" h="826">
                  <a:moveTo>
                    <a:pt x="327" y="825"/>
                  </a:moveTo>
                  <a:lnTo>
                    <a:pt x="0" y="825"/>
                  </a:lnTo>
                  <a:lnTo>
                    <a:pt x="0" y="0"/>
                  </a:lnTo>
                  <a:lnTo>
                    <a:pt x="327" y="0"/>
                  </a:lnTo>
                  <a:lnTo>
                    <a:pt x="327"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9" name="Freeform 24">
              <a:extLst>
                <a:ext uri="{FF2B5EF4-FFF2-40B4-BE49-F238E27FC236}">
                  <a16:creationId xmlns:a16="http://schemas.microsoft.com/office/drawing/2014/main" id="{FC39E46D-2BD3-4F0C-BA76-D169F2730359}"/>
                </a:ext>
              </a:extLst>
            </p:cNvPr>
            <p:cNvSpPr>
              <a:spLocks noChangeArrowheads="1"/>
            </p:cNvSpPr>
            <p:nvPr/>
          </p:nvSpPr>
          <p:spPr bwMode="auto">
            <a:xfrm>
              <a:off x="1824780"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0" name="Freeform 25">
              <a:extLst>
                <a:ext uri="{FF2B5EF4-FFF2-40B4-BE49-F238E27FC236}">
                  <a16:creationId xmlns:a16="http://schemas.microsoft.com/office/drawing/2014/main" id="{22D89B7B-57C0-4C4C-8950-E25025EE2400}"/>
                </a:ext>
              </a:extLst>
            </p:cNvPr>
            <p:cNvSpPr>
              <a:spLocks noChangeArrowheads="1"/>
            </p:cNvSpPr>
            <p:nvPr/>
          </p:nvSpPr>
          <p:spPr bwMode="auto">
            <a:xfrm>
              <a:off x="2083351"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1" name="Freeform 26">
              <a:extLst>
                <a:ext uri="{FF2B5EF4-FFF2-40B4-BE49-F238E27FC236}">
                  <a16:creationId xmlns:a16="http://schemas.microsoft.com/office/drawing/2014/main" id="{686BF0A8-BD2F-465C-8E69-A69DE8E0B62E}"/>
                </a:ext>
              </a:extLst>
            </p:cNvPr>
            <p:cNvSpPr>
              <a:spLocks noChangeArrowheads="1"/>
            </p:cNvSpPr>
            <p:nvPr/>
          </p:nvSpPr>
          <p:spPr bwMode="auto">
            <a:xfrm>
              <a:off x="2341920"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2" name="Freeform 27">
              <a:extLst>
                <a:ext uri="{FF2B5EF4-FFF2-40B4-BE49-F238E27FC236}">
                  <a16:creationId xmlns:a16="http://schemas.microsoft.com/office/drawing/2014/main" id="{8C4E28D6-E1F5-4761-B8F3-BC63263FF282}"/>
                </a:ext>
              </a:extLst>
            </p:cNvPr>
            <p:cNvSpPr>
              <a:spLocks noChangeArrowheads="1"/>
            </p:cNvSpPr>
            <p:nvPr/>
          </p:nvSpPr>
          <p:spPr bwMode="auto">
            <a:xfrm>
              <a:off x="2600490" y="4210789"/>
              <a:ext cx="163540" cy="170101"/>
            </a:xfrm>
            <a:custGeom>
              <a:avLst/>
              <a:gdLst>
                <a:gd name="T0" fmla="*/ 327 w 328"/>
                <a:gd name="T1" fmla="*/ 825 h 826"/>
                <a:gd name="T2" fmla="*/ 0 w 328"/>
                <a:gd name="T3" fmla="*/ 825 h 826"/>
                <a:gd name="T4" fmla="*/ 0 w 328"/>
                <a:gd name="T5" fmla="*/ 0 h 826"/>
                <a:gd name="T6" fmla="*/ 327 w 328"/>
                <a:gd name="T7" fmla="*/ 0 h 826"/>
                <a:gd name="T8" fmla="*/ 327 w 328"/>
                <a:gd name="T9" fmla="*/ 825 h 826"/>
              </a:gdLst>
              <a:ahLst/>
              <a:cxnLst>
                <a:cxn ang="0">
                  <a:pos x="T0" y="T1"/>
                </a:cxn>
                <a:cxn ang="0">
                  <a:pos x="T2" y="T3"/>
                </a:cxn>
                <a:cxn ang="0">
                  <a:pos x="T4" y="T5"/>
                </a:cxn>
                <a:cxn ang="0">
                  <a:pos x="T6" y="T7"/>
                </a:cxn>
                <a:cxn ang="0">
                  <a:pos x="T8" y="T9"/>
                </a:cxn>
              </a:cxnLst>
              <a:rect l="0" t="0" r="r" b="b"/>
              <a:pathLst>
                <a:path w="328" h="826">
                  <a:moveTo>
                    <a:pt x="327" y="825"/>
                  </a:moveTo>
                  <a:lnTo>
                    <a:pt x="0" y="825"/>
                  </a:lnTo>
                  <a:lnTo>
                    <a:pt x="0" y="0"/>
                  </a:lnTo>
                  <a:lnTo>
                    <a:pt x="327" y="0"/>
                  </a:lnTo>
                  <a:lnTo>
                    <a:pt x="327"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3" name="Freeform 28">
              <a:extLst>
                <a:ext uri="{FF2B5EF4-FFF2-40B4-BE49-F238E27FC236}">
                  <a16:creationId xmlns:a16="http://schemas.microsoft.com/office/drawing/2014/main" id="{CBC7931C-36D0-47F8-8C66-D33D9A26F626}"/>
                </a:ext>
              </a:extLst>
            </p:cNvPr>
            <p:cNvSpPr>
              <a:spLocks noChangeArrowheads="1"/>
            </p:cNvSpPr>
            <p:nvPr/>
          </p:nvSpPr>
          <p:spPr bwMode="auto">
            <a:xfrm>
              <a:off x="285905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4" name="Freeform 29">
              <a:extLst>
                <a:ext uri="{FF2B5EF4-FFF2-40B4-BE49-F238E27FC236}">
                  <a16:creationId xmlns:a16="http://schemas.microsoft.com/office/drawing/2014/main" id="{4F5A7952-BF49-40C6-96E1-F640EA71851F}"/>
                </a:ext>
              </a:extLst>
            </p:cNvPr>
            <p:cNvSpPr>
              <a:spLocks noChangeArrowheads="1"/>
            </p:cNvSpPr>
            <p:nvPr/>
          </p:nvSpPr>
          <p:spPr bwMode="auto">
            <a:xfrm>
              <a:off x="3117630"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5" name="Freeform 30">
              <a:extLst>
                <a:ext uri="{FF2B5EF4-FFF2-40B4-BE49-F238E27FC236}">
                  <a16:creationId xmlns:a16="http://schemas.microsoft.com/office/drawing/2014/main" id="{FACD3DC7-A219-4DEF-8C3A-86ABA3F67F39}"/>
                </a:ext>
              </a:extLst>
            </p:cNvPr>
            <p:cNvSpPr>
              <a:spLocks noChangeArrowheads="1"/>
            </p:cNvSpPr>
            <p:nvPr/>
          </p:nvSpPr>
          <p:spPr bwMode="auto">
            <a:xfrm>
              <a:off x="337840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FFA7CA"/>
            </a:solidFill>
            <a:ln>
              <a:noFill/>
            </a:ln>
            <a:effectLst/>
          </p:spPr>
          <p:txBody>
            <a:bodyPr wrap="none" anchor="ctr"/>
            <a:lstStyle/>
            <a:p>
              <a:endParaRPr lang="en-US" dirty="0">
                <a:latin typeface="Raleway Light" panose="020B0403030101060003" pitchFamily="34" charset="0"/>
              </a:endParaRPr>
            </a:p>
          </p:txBody>
        </p:sp>
        <p:sp>
          <p:nvSpPr>
            <p:cNvPr id="26" name="Freeform 31">
              <a:extLst>
                <a:ext uri="{FF2B5EF4-FFF2-40B4-BE49-F238E27FC236}">
                  <a16:creationId xmlns:a16="http://schemas.microsoft.com/office/drawing/2014/main" id="{192D26B5-3D31-4BA9-A3DF-375DA315B205}"/>
                </a:ext>
              </a:extLst>
            </p:cNvPr>
            <p:cNvSpPr>
              <a:spLocks noChangeArrowheads="1"/>
            </p:cNvSpPr>
            <p:nvPr/>
          </p:nvSpPr>
          <p:spPr bwMode="auto">
            <a:xfrm>
              <a:off x="363697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27" name="Freeform 32">
              <a:extLst>
                <a:ext uri="{FF2B5EF4-FFF2-40B4-BE49-F238E27FC236}">
                  <a16:creationId xmlns:a16="http://schemas.microsoft.com/office/drawing/2014/main" id="{3DFEEB93-7918-4C2A-9908-9D56BA5370EE}"/>
                </a:ext>
              </a:extLst>
            </p:cNvPr>
            <p:cNvSpPr>
              <a:spLocks noChangeArrowheads="1"/>
            </p:cNvSpPr>
            <p:nvPr/>
          </p:nvSpPr>
          <p:spPr bwMode="auto">
            <a:xfrm>
              <a:off x="389554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28" name="Freeform 33">
              <a:extLst>
                <a:ext uri="{FF2B5EF4-FFF2-40B4-BE49-F238E27FC236}">
                  <a16:creationId xmlns:a16="http://schemas.microsoft.com/office/drawing/2014/main" id="{0868550B-9C46-4DA6-AC35-E1ACE7545E3B}"/>
                </a:ext>
              </a:extLst>
            </p:cNvPr>
            <p:cNvSpPr>
              <a:spLocks noChangeArrowheads="1"/>
            </p:cNvSpPr>
            <p:nvPr/>
          </p:nvSpPr>
          <p:spPr bwMode="auto">
            <a:xfrm>
              <a:off x="4154118"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29" name="Freeform 34">
              <a:extLst>
                <a:ext uri="{FF2B5EF4-FFF2-40B4-BE49-F238E27FC236}">
                  <a16:creationId xmlns:a16="http://schemas.microsoft.com/office/drawing/2014/main" id="{CBFAAFCB-11B1-49A9-A0E2-B8EDD78A607B}"/>
                </a:ext>
              </a:extLst>
            </p:cNvPr>
            <p:cNvSpPr>
              <a:spLocks noChangeArrowheads="1"/>
            </p:cNvSpPr>
            <p:nvPr/>
          </p:nvSpPr>
          <p:spPr bwMode="auto">
            <a:xfrm>
              <a:off x="441268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30" name="Freeform 35">
              <a:extLst>
                <a:ext uri="{FF2B5EF4-FFF2-40B4-BE49-F238E27FC236}">
                  <a16:creationId xmlns:a16="http://schemas.microsoft.com/office/drawing/2014/main" id="{A677EE25-6184-42AE-86DA-49C7FAF6265A}"/>
                </a:ext>
              </a:extLst>
            </p:cNvPr>
            <p:cNvSpPr>
              <a:spLocks noChangeArrowheads="1"/>
            </p:cNvSpPr>
            <p:nvPr/>
          </p:nvSpPr>
          <p:spPr bwMode="auto">
            <a:xfrm>
              <a:off x="4671258"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31" name="Freeform 36">
              <a:extLst>
                <a:ext uri="{FF2B5EF4-FFF2-40B4-BE49-F238E27FC236}">
                  <a16:creationId xmlns:a16="http://schemas.microsoft.com/office/drawing/2014/main" id="{E347314E-B352-464C-BF52-090A501A686C}"/>
                </a:ext>
              </a:extLst>
            </p:cNvPr>
            <p:cNvSpPr>
              <a:spLocks noChangeArrowheads="1"/>
            </p:cNvSpPr>
            <p:nvPr/>
          </p:nvSpPr>
          <p:spPr bwMode="auto">
            <a:xfrm>
              <a:off x="4929828"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32" name="Freeform 37">
              <a:extLst>
                <a:ext uri="{FF2B5EF4-FFF2-40B4-BE49-F238E27FC236}">
                  <a16:creationId xmlns:a16="http://schemas.microsoft.com/office/drawing/2014/main" id="{A04B9B4C-3C88-4DFC-9408-E04ADA193F70}"/>
                </a:ext>
              </a:extLst>
            </p:cNvPr>
            <p:cNvSpPr>
              <a:spLocks noChangeArrowheads="1"/>
            </p:cNvSpPr>
            <p:nvPr/>
          </p:nvSpPr>
          <p:spPr bwMode="auto">
            <a:xfrm>
              <a:off x="5188397"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33" name="Freeform 38">
              <a:extLst>
                <a:ext uri="{FF2B5EF4-FFF2-40B4-BE49-F238E27FC236}">
                  <a16:creationId xmlns:a16="http://schemas.microsoft.com/office/drawing/2014/main" id="{E7F5EBFB-C904-4D2C-A74A-096C25B5AB12}"/>
                </a:ext>
              </a:extLst>
            </p:cNvPr>
            <p:cNvSpPr>
              <a:spLocks noChangeArrowheads="1"/>
            </p:cNvSpPr>
            <p:nvPr/>
          </p:nvSpPr>
          <p:spPr bwMode="auto">
            <a:xfrm>
              <a:off x="5446968"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34" name="Freeform 39">
              <a:extLst>
                <a:ext uri="{FF2B5EF4-FFF2-40B4-BE49-F238E27FC236}">
                  <a16:creationId xmlns:a16="http://schemas.microsoft.com/office/drawing/2014/main" id="{DA3F6479-8600-4659-B0DB-D97E4AE96CAA}"/>
                </a:ext>
              </a:extLst>
            </p:cNvPr>
            <p:cNvSpPr>
              <a:spLocks noChangeArrowheads="1"/>
            </p:cNvSpPr>
            <p:nvPr/>
          </p:nvSpPr>
          <p:spPr bwMode="auto">
            <a:xfrm>
              <a:off x="788292"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35" name="Freeform 40">
              <a:extLst>
                <a:ext uri="{FF2B5EF4-FFF2-40B4-BE49-F238E27FC236}">
                  <a16:creationId xmlns:a16="http://schemas.microsoft.com/office/drawing/2014/main" id="{D9EEF8BE-91C9-4837-AF44-19C6F50C33EB}"/>
                </a:ext>
              </a:extLst>
            </p:cNvPr>
            <p:cNvSpPr>
              <a:spLocks noChangeArrowheads="1"/>
            </p:cNvSpPr>
            <p:nvPr/>
          </p:nvSpPr>
          <p:spPr bwMode="auto">
            <a:xfrm>
              <a:off x="1049072"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36" name="Freeform 41">
              <a:extLst>
                <a:ext uri="{FF2B5EF4-FFF2-40B4-BE49-F238E27FC236}">
                  <a16:creationId xmlns:a16="http://schemas.microsoft.com/office/drawing/2014/main" id="{9EEC3F43-73F6-4B43-8C30-E21197236D6E}"/>
                </a:ext>
              </a:extLst>
            </p:cNvPr>
            <p:cNvSpPr>
              <a:spLocks noChangeArrowheads="1"/>
            </p:cNvSpPr>
            <p:nvPr/>
          </p:nvSpPr>
          <p:spPr bwMode="auto">
            <a:xfrm>
              <a:off x="1307641"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37" name="Freeform 42">
              <a:extLst>
                <a:ext uri="{FF2B5EF4-FFF2-40B4-BE49-F238E27FC236}">
                  <a16:creationId xmlns:a16="http://schemas.microsoft.com/office/drawing/2014/main" id="{EB281D49-0464-4F57-9C69-66EB7B05674B}"/>
                </a:ext>
              </a:extLst>
            </p:cNvPr>
            <p:cNvSpPr>
              <a:spLocks noChangeArrowheads="1"/>
            </p:cNvSpPr>
            <p:nvPr/>
          </p:nvSpPr>
          <p:spPr bwMode="auto">
            <a:xfrm>
              <a:off x="1566211" y="4434559"/>
              <a:ext cx="163540" cy="171011"/>
            </a:xfrm>
            <a:custGeom>
              <a:avLst/>
              <a:gdLst>
                <a:gd name="T0" fmla="*/ 327 w 328"/>
                <a:gd name="T1" fmla="*/ 826 h 827"/>
                <a:gd name="T2" fmla="*/ 0 w 328"/>
                <a:gd name="T3" fmla="*/ 826 h 827"/>
                <a:gd name="T4" fmla="*/ 0 w 328"/>
                <a:gd name="T5" fmla="*/ 0 h 827"/>
                <a:gd name="T6" fmla="*/ 327 w 328"/>
                <a:gd name="T7" fmla="*/ 0 h 827"/>
                <a:gd name="T8" fmla="*/ 327 w 328"/>
                <a:gd name="T9" fmla="*/ 826 h 827"/>
              </a:gdLst>
              <a:ahLst/>
              <a:cxnLst>
                <a:cxn ang="0">
                  <a:pos x="T0" y="T1"/>
                </a:cxn>
                <a:cxn ang="0">
                  <a:pos x="T2" y="T3"/>
                </a:cxn>
                <a:cxn ang="0">
                  <a:pos x="T4" y="T5"/>
                </a:cxn>
                <a:cxn ang="0">
                  <a:pos x="T6" y="T7"/>
                </a:cxn>
                <a:cxn ang="0">
                  <a:pos x="T8" y="T9"/>
                </a:cxn>
              </a:cxnLst>
              <a:rect l="0" t="0" r="r" b="b"/>
              <a:pathLst>
                <a:path w="328" h="827">
                  <a:moveTo>
                    <a:pt x="327" y="826"/>
                  </a:moveTo>
                  <a:lnTo>
                    <a:pt x="0" y="826"/>
                  </a:lnTo>
                  <a:lnTo>
                    <a:pt x="0" y="0"/>
                  </a:lnTo>
                  <a:lnTo>
                    <a:pt x="327" y="0"/>
                  </a:lnTo>
                  <a:lnTo>
                    <a:pt x="327"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38" name="Freeform 43">
              <a:extLst>
                <a:ext uri="{FF2B5EF4-FFF2-40B4-BE49-F238E27FC236}">
                  <a16:creationId xmlns:a16="http://schemas.microsoft.com/office/drawing/2014/main" id="{A0196F3B-ABBD-4D33-8B52-A6EB90B82A28}"/>
                </a:ext>
              </a:extLst>
            </p:cNvPr>
            <p:cNvSpPr>
              <a:spLocks noChangeArrowheads="1"/>
            </p:cNvSpPr>
            <p:nvPr/>
          </p:nvSpPr>
          <p:spPr bwMode="auto">
            <a:xfrm>
              <a:off x="1824780"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39" name="Freeform 44">
              <a:extLst>
                <a:ext uri="{FF2B5EF4-FFF2-40B4-BE49-F238E27FC236}">
                  <a16:creationId xmlns:a16="http://schemas.microsoft.com/office/drawing/2014/main" id="{1F3F4FEA-61BA-418F-B220-8E71B95F8783}"/>
                </a:ext>
              </a:extLst>
            </p:cNvPr>
            <p:cNvSpPr>
              <a:spLocks noChangeArrowheads="1"/>
            </p:cNvSpPr>
            <p:nvPr/>
          </p:nvSpPr>
          <p:spPr bwMode="auto">
            <a:xfrm>
              <a:off x="2083351"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40" name="Freeform 45">
              <a:extLst>
                <a:ext uri="{FF2B5EF4-FFF2-40B4-BE49-F238E27FC236}">
                  <a16:creationId xmlns:a16="http://schemas.microsoft.com/office/drawing/2014/main" id="{471674CD-25A9-4A8B-B57A-B99C20432A86}"/>
                </a:ext>
              </a:extLst>
            </p:cNvPr>
            <p:cNvSpPr>
              <a:spLocks noChangeArrowheads="1"/>
            </p:cNvSpPr>
            <p:nvPr/>
          </p:nvSpPr>
          <p:spPr bwMode="auto">
            <a:xfrm>
              <a:off x="2341920"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41" name="Freeform 46">
              <a:extLst>
                <a:ext uri="{FF2B5EF4-FFF2-40B4-BE49-F238E27FC236}">
                  <a16:creationId xmlns:a16="http://schemas.microsoft.com/office/drawing/2014/main" id="{A9F0E38A-9C30-473A-A9F0-34DBDBB36CFF}"/>
                </a:ext>
              </a:extLst>
            </p:cNvPr>
            <p:cNvSpPr>
              <a:spLocks noChangeArrowheads="1"/>
            </p:cNvSpPr>
            <p:nvPr/>
          </p:nvSpPr>
          <p:spPr bwMode="auto">
            <a:xfrm>
              <a:off x="2600490" y="4434559"/>
              <a:ext cx="163540" cy="171011"/>
            </a:xfrm>
            <a:custGeom>
              <a:avLst/>
              <a:gdLst>
                <a:gd name="T0" fmla="*/ 327 w 328"/>
                <a:gd name="T1" fmla="*/ 826 h 827"/>
                <a:gd name="T2" fmla="*/ 0 w 328"/>
                <a:gd name="T3" fmla="*/ 826 h 827"/>
                <a:gd name="T4" fmla="*/ 0 w 328"/>
                <a:gd name="T5" fmla="*/ 0 h 827"/>
                <a:gd name="T6" fmla="*/ 327 w 328"/>
                <a:gd name="T7" fmla="*/ 0 h 827"/>
                <a:gd name="T8" fmla="*/ 327 w 328"/>
                <a:gd name="T9" fmla="*/ 826 h 827"/>
              </a:gdLst>
              <a:ahLst/>
              <a:cxnLst>
                <a:cxn ang="0">
                  <a:pos x="T0" y="T1"/>
                </a:cxn>
                <a:cxn ang="0">
                  <a:pos x="T2" y="T3"/>
                </a:cxn>
                <a:cxn ang="0">
                  <a:pos x="T4" y="T5"/>
                </a:cxn>
                <a:cxn ang="0">
                  <a:pos x="T6" y="T7"/>
                </a:cxn>
                <a:cxn ang="0">
                  <a:pos x="T8" y="T9"/>
                </a:cxn>
              </a:cxnLst>
              <a:rect l="0" t="0" r="r" b="b"/>
              <a:pathLst>
                <a:path w="328" h="827">
                  <a:moveTo>
                    <a:pt x="327" y="826"/>
                  </a:moveTo>
                  <a:lnTo>
                    <a:pt x="0" y="826"/>
                  </a:lnTo>
                  <a:lnTo>
                    <a:pt x="0" y="0"/>
                  </a:lnTo>
                  <a:lnTo>
                    <a:pt x="327" y="0"/>
                  </a:lnTo>
                  <a:lnTo>
                    <a:pt x="327"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42" name="Freeform 47">
              <a:extLst>
                <a:ext uri="{FF2B5EF4-FFF2-40B4-BE49-F238E27FC236}">
                  <a16:creationId xmlns:a16="http://schemas.microsoft.com/office/drawing/2014/main" id="{D4CB999D-7A6A-4E2D-A403-3EC851D16E14}"/>
                </a:ext>
              </a:extLst>
            </p:cNvPr>
            <p:cNvSpPr>
              <a:spLocks noChangeArrowheads="1"/>
            </p:cNvSpPr>
            <p:nvPr/>
          </p:nvSpPr>
          <p:spPr bwMode="auto">
            <a:xfrm>
              <a:off x="285905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43" name="Freeform 48">
              <a:extLst>
                <a:ext uri="{FF2B5EF4-FFF2-40B4-BE49-F238E27FC236}">
                  <a16:creationId xmlns:a16="http://schemas.microsoft.com/office/drawing/2014/main" id="{DAA4F5DA-36CC-48E1-A4DF-82B34757FC9B}"/>
                </a:ext>
              </a:extLst>
            </p:cNvPr>
            <p:cNvSpPr>
              <a:spLocks noChangeArrowheads="1"/>
            </p:cNvSpPr>
            <p:nvPr/>
          </p:nvSpPr>
          <p:spPr bwMode="auto">
            <a:xfrm>
              <a:off x="3117630"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44" name="Freeform 49">
              <a:extLst>
                <a:ext uri="{FF2B5EF4-FFF2-40B4-BE49-F238E27FC236}">
                  <a16:creationId xmlns:a16="http://schemas.microsoft.com/office/drawing/2014/main" id="{F2C382D0-68D8-4DDD-9AC9-21651C24DA6D}"/>
                </a:ext>
              </a:extLst>
            </p:cNvPr>
            <p:cNvSpPr>
              <a:spLocks noChangeArrowheads="1"/>
            </p:cNvSpPr>
            <p:nvPr/>
          </p:nvSpPr>
          <p:spPr bwMode="auto">
            <a:xfrm>
              <a:off x="337840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45" name="Freeform 50">
              <a:extLst>
                <a:ext uri="{FF2B5EF4-FFF2-40B4-BE49-F238E27FC236}">
                  <a16:creationId xmlns:a16="http://schemas.microsoft.com/office/drawing/2014/main" id="{46D12A9D-41C1-4010-BC90-BB9607BDAC79}"/>
                </a:ext>
              </a:extLst>
            </p:cNvPr>
            <p:cNvSpPr>
              <a:spLocks noChangeArrowheads="1"/>
            </p:cNvSpPr>
            <p:nvPr/>
          </p:nvSpPr>
          <p:spPr bwMode="auto">
            <a:xfrm>
              <a:off x="363697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46" name="Freeform 51">
              <a:extLst>
                <a:ext uri="{FF2B5EF4-FFF2-40B4-BE49-F238E27FC236}">
                  <a16:creationId xmlns:a16="http://schemas.microsoft.com/office/drawing/2014/main" id="{38D35812-2CB5-4821-BDD2-2BD059A559A5}"/>
                </a:ext>
              </a:extLst>
            </p:cNvPr>
            <p:cNvSpPr>
              <a:spLocks noChangeArrowheads="1"/>
            </p:cNvSpPr>
            <p:nvPr/>
          </p:nvSpPr>
          <p:spPr bwMode="auto">
            <a:xfrm>
              <a:off x="389554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47" name="Freeform 52">
              <a:extLst>
                <a:ext uri="{FF2B5EF4-FFF2-40B4-BE49-F238E27FC236}">
                  <a16:creationId xmlns:a16="http://schemas.microsoft.com/office/drawing/2014/main" id="{8530BB67-914D-4709-A29D-3AC89DAA3751}"/>
                </a:ext>
              </a:extLst>
            </p:cNvPr>
            <p:cNvSpPr>
              <a:spLocks noChangeArrowheads="1"/>
            </p:cNvSpPr>
            <p:nvPr/>
          </p:nvSpPr>
          <p:spPr bwMode="auto">
            <a:xfrm>
              <a:off x="4154118"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48" name="Freeform 53">
              <a:extLst>
                <a:ext uri="{FF2B5EF4-FFF2-40B4-BE49-F238E27FC236}">
                  <a16:creationId xmlns:a16="http://schemas.microsoft.com/office/drawing/2014/main" id="{9EDE1369-09E8-49C5-BE92-30D908593542}"/>
                </a:ext>
              </a:extLst>
            </p:cNvPr>
            <p:cNvSpPr>
              <a:spLocks noChangeArrowheads="1"/>
            </p:cNvSpPr>
            <p:nvPr/>
          </p:nvSpPr>
          <p:spPr bwMode="auto">
            <a:xfrm>
              <a:off x="441268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49" name="Freeform 54">
              <a:extLst>
                <a:ext uri="{FF2B5EF4-FFF2-40B4-BE49-F238E27FC236}">
                  <a16:creationId xmlns:a16="http://schemas.microsoft.com/office/drawing/2014/main" id="{4A635FE7-C15F-4856-99CF-8B0F2050BE02}"/>
                </a:ext>
              </a:extLst>
            </p:cNvPr>
            <p:cNvSpPr>
              <a:spLocks noChangeArrowheads="1"/>
            </p:cNvSpPr>
            <p:nvPr/>
          </p:nvSpPr>
          <p:spPr bwMode="auto">
            <a:xfrm>
              <a:off x="4671258"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50" name="Freeform 55">
              <a:extLst>
                <a:ext uri="{FF2B5EF4-FFF2-40B4-BE49-F238E27FC236}">
                  <a16:creationId xmlns:a16="http://schemas.microsoft.com/office/drawing/2014/main" id="{FE754260-E7AD-4DEA-9FE7-A8175A227F1A}"/>
                </a:ext>
              </a:extLst>
            </p:cNvPr>
            <p:cNvSpPr>
              <a:spLocks noChangeArrowheads="1"/>
            </p:cNvSpPr>
            <p:nvPr/>
          </p:nvSpPr>
          <p:spPr bwMode="auto">
            <a:xfrm>
              <a:off x="4929828"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51" name="Freeform 56">
              <a:extLst>
                <a:ext uri="{FF2B5EF4-FFF2-40B4-BE49-F238E27FC236}">
                  <a16:creationId xmlns:a16="http://schemas.microsoft.com/office/drawing/2014/main" id="{99C13328-C690-4C05-B7D9-5F1D5C011274}"/>
                </a:ext>
              </a:extLst>
            </p:cNvPr>
            <p:cNvSpPr>
              <a:spLocks noChangeArrowheads="1"/>
            </p:cNvSpPr>
            <p:nvPr/>
          </p:nvSpPr>
          <p:spPr bwMode="auto">
            <a:xfrm>
              <a:off x="5188397"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52" name="Freeform 57">
              <a:extLst>
                <a:ext uri="{FF2B5EF4-FFF2-40B4-BE49-F238E27FC236}">
                  <a16:creationId xmlns:a16="http://schemas.microsoft.com/office/drawing/2014/main" id="{67191261-8076-4612-970D-9F7A6FD51A10}"/>
                </a:ext>
              </a:extLst>
            </p:cNvPr>
            <p:cNvSpPr>
              <a:spLocks noChangeArrowheads="1"/>
            </p:cNvSpPr>
            <p:nvPr/>
          </p:nvSpPr>
          <p:spPr bwMode="auto">
            <a:xfrm>
              <a:off x="5446968"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grpSp>
      <p:sp>
        <p:nvSpPr>
          <p:cNvPr id="9" name="Freeform 8">
            <a:extLst>
              <a:ext uri="{FF2B5EF4-FFF2-40B4-BE49-F238E27FC236}">
                <a16:creationId xmlns:a16="http://schemas.microsoft.com/office/drawing/2014/main" id="{C24BC720-9A94-4A30-A43B-10B1C81658F0}"/>
              </a:ext>
            </a:extLst>
          </p:cNvPr>
          <p:cNvSpPr>
            <a:spLocks noChangeArrowheads="1"/>
          </p:cNvSpPr>
          <p:nvPr/>
        </p:nvSpPr>
        <p:spPr bwMode="auto">
          <a:xfrm>
            <a:off x="2758032" y="4877017"/>
            <a:ext cx="895270" cy="895269"/>
          </a:xfrm>
          <a:custGeom>
            <a:avLst/>
            <a:gdLst>
              <a:gd name="T0" fmla="*/ 1431 w 2863"/>
              <a:gd name="T1" fmla="*/ 57 h 2862"/>
              <a:gd name="T2" fmla="*/ 1431 w 2863"/>
              <a:gd name="T3" fmla="*/ 57 h 2862"/>
              <a:gd name="T4" fmla="*/ 57 w 2863"/>
              <a:gd name="T5" fmla="*/ 1431 h 2862"/>
              <a:gd name="T6" fmla="*/ 57 w 2863"/>
              <a:gd name="T7" fmla="*/ 1431 h 2862"/>
              <a:gd name="T8" fmla="*/ 1431 w 2863"/>
              <a:gd name="T9" fmla="*/ 2805 h 2862"/>
              <a:gd name="T10" fmla="*/ 1431 w 2863"/>
              <a:gd name="T11" fmla="*/ 2805 h 2862"/>
              <a:gd name="T12" fmla="*/ 2806 w 2863"/>
              <a:gd name="T13" fmla="*/ 1431 h 2862"/>
              <a:gd name="T14" fmla="*/ 2806 w 2863"/>
              <a:gd name="T15" fmla="*/ 1431 h 2862"/>
              <a:gd name="T16" fmla="*/ 1431 w 2863"/>
              <a:gd name="T17" fmla="*/ 57 h 2862"/>
              <a:gd name="T18" fmla="*/ 1431 w 2863"/>
              <a:gd name="T19" fmla="*/ 2861 h 2862"/>
              <a:gd name="T20" fmla="*/ 1431 w 2863"/>
              <a:gd name="T21" fmla="*/ 2861 h 2862"/>
              <a:gd name="T22" fmla="*/ 0 w 2863"/>
              <a:gd name="T23" fmla="*/ 1431 h 2862"/>
              <a:gd name="T24" fmla="*/ 0 w 2863"/>
              <a:gd name="T25" fmla="*/ 1431 h 2862"/>
              <a:gd name="T26" fmla="*/ 1431 w 2863"/>
              <a:gd name="T27" fmla="*/ 0 h 2862"/>
              <a:gd name="T28" fmla="*/ 1431 w 2863"/>
              <a:gd name="T29" fmla="*/ 0 h 2862"/>
              <a:gd name="T30" fmla="*/ 2862 w 2863"/>
              <a:gd name="T31" fmla="*/ 1431 h 2862"/>
              <a:gd name="T32" fmla="*/ 2862 w 2863"/>
              <a:gd name="T33" fmla="*/ 1431 h 2862"/>
              <a:gd name="T34" fmla="*/ 1431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1" y="57"/>
                </a:moveTo>
                <a:lnTo>
                  <a:pt x="1431" y="57"/>
                </a:lnTo>
                <a:cubicBezTo>
                  <a:pt x="673" y="57"/>
                  <a:pt x="57" y="673"/>
                  <a:pt x="57" y="1431"/>
                </a:cubicBezTo>
                <a:lnTo>
                  <a:pt x="57" y="1431"/>
                </a:lnTo>
                <a:cubicBezTo>
                  <a:pt x="57" y="2189"/>
                  <a:pt x="673" y="2805"/>
                  <a:pt x="1431" y="2805"/>
                </a:cubicBezTo>
                <a:lnTo>
                  <a:pt x="1431" y="2805"/>
                </a:lnTo>
                <a:cubicBezTo>
                  <a:pt x="2189" y="2805"/>
                  <a:pt x="2806" y="2189"/>
                  <a:pt x="2806" y="1431"/>
                </a:cubicBezTo>
                <a:lnTo>
                  <a:pt x="2806" y="1431"/>
                </a:lnTo>
                <a:cubicBezTo>
                  <a:pt x="2806" y="673"/>
                  <a:pt x="2189" y="57"/>
                  <a:pt x="1431" y="57"/>
                </a:cubicBezTo>
                <a:close/>
                <a:moveTo>
                  <a:pt x="1431" y="2861"/>
                </a:moveTo>
                <a:lnTo>
                  <a:pt x="1431" y="2861"/>
                </a:lnTo>
                <a:cubicBezTo>
                  <a:pt x="642" y="2861"/>
                  <a:pt x="0" y="2220"/>
                  <a:pt x="0" y="1431"/>
                </a:cubicBezTo>
                <a:lnTo>
                  <a:pt x="0" y="1431"/>
                </a:lnTo>
                <a:cubicBezTo>
                  <a:pt x="0" y="642"/>
                  <a:pt x="642" y="0"/>
                  <a:pt x="1431" y="0"/>
                </a:cubicBezTo>
                <a:lnTo>
                  <a:pt x="1431" y="0"/>
                </a:lnTo>
                <a:cubicBezTo>
                  <a:pt x="2220" y="0"/>
                  <a:pt x="2862" y="642"/>
                  <a:pt x="2862" y="1431"/>
                </a:cubicBezTo>
                <a:lnTo>
                  <a:pt x="2862" y="1431"/>
                </a:lnTo>
                <a:cubicBezTo>
                  <a:pt x="2862" y="2220"/>
                  <a:pt x="2220" y="2861"/>
                  <a:pt x="1431"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0" name="Freeform 9">
            <a:extLst>
              <a:ext uri="{FF2B5EF4-FFF2-40B4-BE49-F238E27FC236}">
                <a16:creationId xmlns:a16="http://schemas.microsoft.com/office/drawing/2014/main" id="{AA8B21F1-7BF3-4876-B828-5E6430438119}"/>
              </a:ext>
            </a:extLst>
          </p:cNvPr>
          <p:cNvSpPr>
            <a:spLocks noChangeArrowheads="1"/>
          </p:cNvSpPr>
          <p:nvPr/>
        </p:nvSpPr>
        <p:spPr bwMode="auto">
          <a:xfrm>
            <a:off x="3072550" y="5172221"/>
            <a:ext cx="252441" cy="264856"/>
          </a:xfrm>
          <a:custGeom>
            <a:avLst/>
            <a:gdLst>
              <a:gd name="T0" fmla="*/ 514 w 809"/>
              <a:gd name="T1" fmla="*/ 699 h 846"/>
              <a:gd name="T2" fmla="*/ 441 w 809"/>
              <a:gd name="T3" fmla="*/ 625 h 846"/>
              <a:gd name="T4" fmla="*/ 294 w 809"/>
              <a:gd name="T5" fmla="*/ 699 h 846"/>
              <a:gd name="T6" fmla="*/ 367 w 809"/>
              <a:gd name="T7" fmla="*/ 625 h 846"/>
              <a:gd name="T8" fmla="*/ 294 w 809"/>
              <a:gd name="T9" fmla="*/ 699 h 846"/>
              <a:gd name="T10" fmla="*/ 220 w 809"/>
              <a:gd name="T11" fmla="*/ 699 h 846"/>
              <a:gd name="T12" fmla="*/ 146 w 809"/>
              <a:gd name="T13" fmla="*/ 625 h 846"/>
              <a:gd name="T14" fmla="*/ 588 w 809"/>
              <a:gd name="T15" fmla="*/ 552 h 846"/>
              <a:gd name="T16" fmla="*/ 661 w 809"/>
              <a:gd name="T17" fmla="*/ 478 h 846"/>
              <a:gd name="T18" fmla="*/ 588 w 809"/>
              <a:gd name="T19" fmla="*/ 552 h 846"/>
              <a:gd name="T20" fmla="*/ 514 w 809"/>
              <a:gd name="T21" fmla="*/ 552 h 846"/>
              <a:gd name="T22" fmla="*/ 441 w 809"/>
              <a:gd name="T23" fmla="*/ 478 h 846"/>
              <a:gd name="T24" fmla="*/ 294 w 809"/>
              <a:gd name="T25" fmla="*/ 552 h 846"/>
              <a:gd name="T26" fmla="*/ 367 w 809"/>
              <a:gd name="T27" fmla="*/ 478 h 846"/>
              <a:gd name="T28" fmla="*/ 294 w 809"/>
              <a:gd name="T29" fmla="*/ 552 h 846"/>
              <a:gd name="T30" fmla="*/ 220 w 809"/>
              <a:gd name="T31" fmla="*/ 552 h 846"/>
              <a:gd name="T32" fmla="*/ 146 w 809"/>
              <a:gd name="T33" fmla="*/ 478 h 846"/>
              <a:gd name="T34" fmla="*/ 588 w 809"/>
              <a:gd name="T35" fmla="*/ 405 h 846"/>
              <a:gd name="T36" fmla="*/ 661 w 809"/>
              <a:gd name="T37" fmla="*/ 331 h 846"/>
              <a:gd name="T38" fmla="*/ 588 w 809"/>
              <a:gd name="T39" fmla="*/ 405 h 846"/>
              <a:gd name="T40" fmla="*/ 514 w 809"/>
              <a:gd name="T41" fmla="*/ 405 h 846"/>
              <a:gd name="T42" fmla="*/ 441 w 809"/>
              <a:gd name="T43" fmla="*/ 331 h 846"/>
              <a:gd name="T44" fmla="*/ 294 w 809"/>
              <a:gd name="T45" fmla="*/ 405 h 846"/>
              <a:gd name="T46" fmla="*/ 367 w 809"/>
              <a:gd name="T47" fmla="*/ 331 h 846"/>
              <a:gd name="T48" fmla="*/ 294 w 809"/>
              <a:gd name="T49" fmla="*/ 405 h 846"/>
              <a:gd name="T50" fmla="*/ 734 w 809"/>
              <a:gd name="T51" fmla="*/ 258 h 846"/>
              <a:gd name="T52" fmla="*/ 73 w 809"/>
              <a:gd name="T53" fmla="*/ 772 h 846"/>
              <a:gd name="T54" fmla="*/ 73 w 809"/>
              <a:gd name="T55" fmla="*/ 110 h 846"/>
              <a:gd name="T56" fmla="*/ 146 w 809"/>
              <a:gd name="T57" fmla="*/ 147 h 846"/>
              <a:gd name="T58" fmla="*/ 220 w 809"/>
              <a:gd name="T59" fmla="*/ 110 h 846"/>
              <a:gd name="T60" fmla="*/ 588 w 809"/>
              <a:gd name="T61" fmla="*/ 147 h 846"/>
              <a:gd name="T62" fmla="*/ 661 w 809"/>
              <a:gd name="T63" fmla="*/ 110 h 846"/>
              <a:gd name="T64" fmla="*/ 734 w 809"/>
              <a:gd name="T65" fmla="*/ 184 h 846"/>
              <a:gd name="T66" fmla="*/ 73 w 809"/>
              <a:gd name="T67" fmla="*/ 110 h 846"/>
              <a:gd name="T68" fmla="*/ 146 w 809"/>
              <a:gd name="T69" fmla="*/ 37 h 846"/>
              <a:gd name="T70" fmla="*/ 0 w 809"/>
              <a:gd name="T71" fmla="*/ 845 h 846"/>
              <a:gd name="T72" fmla="*/ 808 w 809"/>
              <a:gd name="T73" fmla="*/ 37 h 846"/>
              <a:gd name="T74" fmla="*/ 661 w 809"/>
              <a:gd name="T75" fmla="*/ 0 h 846"/>
              <a:gd name="T76" fmla="*/ 588 w 809"/>
              <a:gd name="T77" fmla="*/ 37 h 846"/>
              <a:gd name="T78" fmla="*/ 220 w 809"/>
              <a:gd name="T79" fmla="*/ 0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9" h="846">
                <a:moveTo>
                  <a:pt x="441" y="699"/>
                </a:moveTo>
                <a:lnTo>
                  <a:pt x="514" y="699"/>
                </a:lnTo>
                <a:lnTo>
                  <a:pt x="514" y="625"/>
                </a:lnTo>
                <a:lnTo>
                  <a:pt x="441" y="625"/>
                </a:lnTo>
                <a:lnTo>
                  <a:pt x="441" y="699"/>
                </a:lnTo>
                <a:close/>
                <a:moveTo>
                  <a:pt x="294" y="699"/>
                </a:moveTo>
                <a:lnTo>
                  <a:pt x="367" y="699"/>
                </a:lnTo>
                <a:lnTo>
                  <a:pt x="367" y="625"/>
                </a:lnTo>
                <a:lnTo>
                  <a:pt x="294" y="625"/>
                </a:lnTo>
                <a:lnTo>
                  <a:pt x="294" y="699"/>
                </a:lnTo>
                <a:close/>
                <a:moveTo>
                  <a:pt x="146" y="699"/>
                </a:moveTo>
                <a:lnTo>
                  <a:pt x="220" y="699"/>
                </a:lnTo>
                <a:lnTo>
                  <a:pt x="220" y="625"/>
                </a:lnTo>
                <a:lnTo>
                  <a:pt x="146" y="625"/>
                </a:lnTo>
                <a:lnTo>
                  <a:pt x="146" y="699"/>
                </a:lnTo>
                <a:close/>
                <a:moveTo>
                  <a:pt x="588" y="552"/>
                </a:moveTo>
                <a:lnTo>
                  <a:pt x="661" y="552"/>
                </a:lnTo>
                <a:lnTo>
                  <a:pt x="661" y="478"/>
                </a:lnTo>
                <a:lnTo>
                  <a:pt x="588" y="478"/>
                </a:lnTo>
                <a:lnTo>
                  <a:pt x="588" y="552"/>
                </a:lnTo>
                <a:close/>
                <a:moveTo>
                  <a:pt x="441" y="552"/>
                </a:moveTo>
                <a:lnTo>
                  <a:pt x="514" y="552"/>
                </a:lnTo>
                <a:lnTo>
                  <a:pt x="514" y="478"/>
                </a:lnTo>
                <a:lnTo>
                  <a:pt x="441" y="478"/>
                </a:lnTo>
                <a:lnTo>
                  <a:pt x="441" y="552"/>
                </a:lnTo>
                <a:close/>
                <a:moveTo>
                  <a:pt x="294" y="552"/>
                </a:moveTo>
                <a:lnTo>
                  <a:pt x="367" y="552"/>
                </a:lnTo>
                <a:lnTo>
                  <a:pt x="367" y="478"/>
                </a:lnTo>
                <a:lnTo>
                  <a:pt x="294" y="478"/>
                </a:lnTo>
                <a:lnTo>
                  <a:pt x="294" y="552"/>
                </a:lnTo>
                <a:close/>
                <a:moveTo>
                  <a:pt x="146" y="552"/>
                </a:moveTo>
                <a:lnTo>
                  <a:pt x="220" y="552"/>
                </a:lnTo>
                <a:lnTo>
                  <a:pt x="220" y="478"/>
                </a:lnTo>
                <a:lnTo>
                  <a:pt x="146" y="478"/>
                </a:lnTo>
                <a:lnTo>
                  <a:pt x="146" y="552"/>
                </a:lnTo>
                <a:close/>
                <a:moveTo>
                  <a:pt x="588" y="405"/>
                </a:moveTo>
                <a:lnTo>
                  <a:pt x="661" y="405"/>
                </a:lnTo>
                <a:lnTo>
                  <a:pt x="661" y="331"/>
                </a:lnTo>
                <a:lnTo>
                  <a:pt x="588" y="331"/>
                </a:lnTo>
                <a:lnTo>
                  <a:pt x="588" y="405"/>
                </a:lnTo>
                <a:close/>
                <a:moveTo>
                  <a:pt x="441" y="405"/>
                </a:moveTo>
                <a:lnTo>
                  <a:pt x="514" y="405"/>
                </a:lnTo>
                <a:lnTo>
                  <a:pt x="514" y="331"/>
                </a:lnTo>
                <a:lnTo>
                  <a:pt x="441" y="331"/>
                </a:lnTo>
                <a:lnTo>
                  <a:pt x="441" y="405"/>
                </a:lnTo>
                <a:close/>
                <a:moveTo>
                  <a:pt x="294" y="405"/>
                </a:moveTo>
                <a:lnTo>
                  <a:pt x="367" y="405"/>
                </a:lnTo>
                <a:lnTo>
                  <a:pt x="367" y="331"/>
                </a:lnTo>
                <a:lnTo>
                  <a:pt x="294" y="331"/>
                </a:lnTo>
                <a:lnTo>
                  <a:pt x="294" y="405"/>
                </a:lnTo>
                <a:close/>
                <a:moveTo>
                  <a:pt x="73" y="258"/>
                </a:moveTo>
                <a:lnTo>
                  <a:pt x="734" y="258"/>
                </a:lnTo>
                <a:lnTo>
                  <a:pt x="734" y="772"/>
                </a:lnTo>
                <a:lnTo>
                  <a:pt x="73" y="772"/>
                </a:lnTo>
                <a:lnTo>
                  <a:pt x="73" y="258"/>
                </a:lnTo>
                <a:close/>
                <a:moveTo>
                  <a:pt x="73" y="110"/>
                </a:moveTo>
                <a:lnTo>
                  <a:pt x="146" y="110"/>
                </a:lnTo>
                <a:lnTo>
                  <a:pt x="146" y="147"/>
                </a:lnTo>
                <a:lnTo>
                  <a:pt x="220" y="147"/>
                </a:lnTo>
                <a:lnTo>
                  <a:pt x="220" y="110"/>
                </a:lnTo>
                <a:lnTo>
                  <a:pt x="588" y="110"/>
                </a:lnTo>
                <a:lnTo>
                  <a:pt x="588" y="147"/>
                </a:lnTo>
                <a:lnTo>
                  <a:pt x="661" y="147"/>
                </a:lnTo>
                <a:lnTo>
                  <a:pt x="661" y="110"/>
                </a:lnTo>
                <a:lnTo>
                  <a:pt x="734" y="110"/>
                </a:lnTo>
                <a:lnTo>
                  <a:pt x="734" y="184"/>
                </a:lnTo>
                <a:lnTo>
                  <a:pt x="73" y="184"/>
                </a:lnTo>
                <a:lnTo>
                  <a:pt x="73" y="110"/>
                </a:lnTo>
                <a:close/>
                <a:moveTo>
                  <a:pt x="146" y="0"/>
                </a:moveTo>
                <a:lnTo>
                  <a:pt x="146" y="37"/>
                </a:lnTo>
                <a:lnTo>
                  <a:pt x="0" y="37"/>
                </a:lnTo>
                <a:lnTo>
                  <a:pt x="0" y="845"/>
                </a:lnTo>
                <a:lnTo>
                  <a:pt x="808" y="845"/>
                </a:lnTo>
                <a:lnTo>
                  <a:pt x="808" y="37"/>
                </a:lnTo>
                <a:lnTo>
                  <a:pt x="661" y="37"/>
                </a:lnTo>
                <a:lnTo>
                  <a:pt x="661" y="0"/>
                </a:lnTo>
                <a:lnTo>
                  <a:pt x="588" y="0"/>
                </a:lnTo>
                <a:lnTo>
                  <a:pt x="588" y="37"/>
                </a:lnTo>
                <a:lnTo>
                  <a:pt x="220" y="37"/>
                </a:lnTo>
                <a:lnTo>
                  <a:pt x="220" y="0"/>
                </a:lnTo>
                <a:lnTo>
                  <a:pt x="146" y="0"/>
                </a:ln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1" name="Freeform 12">
            <a:extLst>
              <a:ext uri="{FF2B5EF4-FFF2-40B4-BE49-F238E27FC236}">
                <a16:creationId xmlns:a16="http://schemas.microsoft.com/office/drawing/2014/main" id="{412AD540-27E6-419F-A3BD-9D8E86C9692B}"/>
              </a:ext>
            </a:extLst>
          </p:cNvPr>
          <p:cNvSpPr>
            <a:spLocks noChangeArrowheads="1"/>
          </p:cNvSpPr>
          <p:nvPr/>
        </p:nvSpPr>
        <p:spPr bwMode="auto">
          <a:xfrm>
            <a:off x="687465" y="4877017"/>
            <a:ext cx="895269" cy="895269"/>
          </a:xfrm>
          <a:custGeom>
            <a:avLst/>
            <a:gdLst>
              <a:gd name="T0" fmla="*/ 1431 w 2863"/>
              <a:gd name="T1" fmla="*/ 57 h 2862"/>
              <a:gd name="T2" fmla="*/ 1431 w 2863"/>
              <a:gd name="T3" fmla="*/ 57 h 2862"/>
              <a:gd name="T4" fmla="*/ 56 w 2863"/>
              <a:gd name="T5" fmla="*/ 1431 h 2862"/>
              <a:gd name="T6" fmla="*/ 56 w 2863"/>
              <a:gd name="T7" fmla="*/ 1431 h 2862"/>
              <a:gd name="T8" fmla="*/ 1431 w 2863"/>
              <a:gd name="T9" fmla="*/ 2805 h 2862"/>
              <a:gd name="T10" fmla="*/ 1431 w 2863"/>
              <a:gd name="T11" fmla="*/ 2805 h 2862"/>
              <a:gd name="T12" fmla="*/ 2805 w 2863"/>
              <a:gd name="T13" fmla="*/ 1431 h 2862"/>
              <a:gd name="T14" fmla="*/ 2805 w 2863"/>
              <a:gd name="T15" fmla="*/ 1431 h 2862"/>
              <a:gd name="T16" fmla="*/ 1431 w 2863"/>
              <a:gd name="T17" fmla="*/ 57 h 2862"/>
              <a:gd name="T18" fmla="*/ 1431 w 2863"/>
              <a:gd name="T19" fmla="*/ 2861 h 2862"/>
              <a:gd name="T20" fmla="*/ 1431 w 2863"/>
              <a:gd name="T21" fmla="*/ 2861 h 2862"/>
              <a:gd name="T22" fmla="*/ 0 w 2863"/>
              <a:gd name="T23" fmla="*/ 1431 h 2862"/>
              <a:gd name="T24" fmla="*/ 0 w 2863"/>
              <a:gd name="T25" fmla="*/ 1431 h 2862"/>
              <a:gd name="T26" fmla="*/ 1431 w 2863"/>
              <a:gd name="T27" fmla="*/ 0 h 2862"/>
              <a:gd name="T28" fmla="*/ 1431 w 2863"/>
              <a:gd name="T29" fmla="*/ 0 h 2862"/>
              <a:gd name="T30" fmla="*/ 2862 w 2863"/>
              <a:gd name="T31" fmla="*/ 1431 h 2862"/>
              <a:gd name="T32" fmla="*/ 2862 w 2863"/>
              <a:gd name="T33" fmla="*/ 1431 h 2862"/>
              <a:gd name="T34" fmla="*/ 1431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1" y="57"/>
                </a:moveTo>
                <a:lnTo>
                  <a:pt x="1431" y="57"/>
                </a:lnTo>
                <a:cubicBezTo>
                  <a:pt x="673" y="57"/>
                  <a:pt x="56" y="673"/>
                  <a:pt x="56" y="1431"/>
                </a:cubicBezTo>
                <a:lnTo>
                  <a:pt x="56" y="1431"/>
                </a:lnTo>
                <a:cubicBezTo>
                  <a:pt x="56" y="2189"/>
                  <a:pt x="673" y="2805"/>
                  <a:pt x="1431" y="2805"/>
                </a:cubicBezTo>
                <a:lnTo>
                  <a:pt x="1431" y="2805"/>
                </a:lnTo>
                <a:cubicBezTo>
                  <a:pt x="2189" y="2805"/>
                  <a:pt x="2805" y="2189"/>
                  <a:pt x="2805" y="1431"/>
                </a:cubicBezTo>
                <a:lnTo>
                  <a:pt x="2805" y="1431"/>
                </a:lnTo>
                <a:cubicBezTo>
                  <a:pt x="2805" y="673"/>
                  <a:pt x="2189" y="57"/>
                  <a:pt x="1431" y="57"/>
                </a:cubicBezTo>
                <a:close/>
                <a:moveTo>
                  <a:pt x="1431" y="2861"/>
                </a:moveTo>
                <a:lnTo>
                  <a:pt x="1431" y="2861"/>
                </a:lnTo>
                <a:cubicBezTo>
                  <a:pt x="642" y="2861"/>
                  <a:pt x="0" y="2220"/>
                  <a:pt x="0" y="1431"/>
                </a:cubicBezTo>
                <a:lnTo>
                  <a:pt x="0" y="1431"/>
                </a:lnTo>
                <a:cubicBezTo>
                  <a:pt x="0" y="642"/>
                  <a:pt x="642" y="0"/>
                  <a:pt x="1431" y="0"/>
                </a:cubicBezTo>
                <a:lnTo>
                  <a:pt x="1431" y="0"/>
                </a:lnTo>
                <a:cubicBezTo>
                  <a:pt x="2220" y="0"/>
                  <a:pt x="2862" y="642"/>
                  <a:pt x="2862" y="1431"/>
                </a:cubicBezTo>
                <a:lnTo>
                  <a:pt x="2862" y="1431"/>
                </a:lnTo>
                <a:cubicBezTo>
                  <a:pt x="2862" y="2220"/>
                  <a:pt x="2220" y="2861"/>
                  <a:pt x="1431"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 name="Freeform 13">
            <a:extLst>
              <a:ext uri="{FF2B5EF4-FFF2-40B4-BE49-F238E27FC236}">
                <a16:creationId xmlns:a16="http://schemas.microsoft.com/office/drawing/2014/main" id="{5BCFCCFF-7C0E-43F4-A65F-2A5DC1B47279}"/>
              </a:ext>
            </a:extLst>
          </p:cNvPr>
          <p:cNvSpPr>
            <a:spLocks noChangeArrowheads="1"/>
          </p:cNvSpPr>
          <p:nvPr/>
        </p:nvSpPr>
        <p:spPr bwMode="auto">
          <a:xfrm>
            <a:off x="990945" y="5172221"/>
            <a:ext cx="280030" cy="299342"/>
          </a:xfrm>
          <a:custGeom>
            <a:avLst/>
            <a:gdLst>
              <a:gd name="T0" fmla="*/ 251 w 895"/>
              <a:gd name="T1" fmla="*/ 661 h 957"/>
              <a:gd name="T2" fmla="*/ 338 w 895"/>
              <a:gd name="T3" fmla="*/ 683 h 957"/>
              <a:gd name="T4" fmla="*/ 226 w 895"/>
              <a:gd name="T5" fmla="*/ 720 h 957"/>
              <a:gd name="T6" fmla="*/ 701 w 895"/>
              <a:gd name="T7" fmla="*/ 634 h 957"/>
              <a:gd name="T8" fmla="*/ 660 w 895"/>
              <a:gd name="T9" fmla="*/ 744 h 957"/>
              <a:gd name="T10" fmla="*/ 574 w 895"/>
              <a:gd name="T11" fmla="*/ 670 h 957"/>
              <a:gd name="T12" fmla="*/ 645 w 895"/>
              <a:gd name="T13" fmla="*/ 658 h 957"/>
              <a:gd name="T14" fmla="*/ 701 w 895"/>
              <a:gd name="T15" fmla="*/ 634 h 957"/>
              <a:gd name="T16" fmla="*/ 470 w 895"/>
              <a:gd name="T17" fmla="*/ 82 h 957"/>
              <a:gd name="T18" fmla="*/ 553 w 895"/>
              <a:gd name="T19" fmla="*/ 135 h 957"/>
              <a:gd name="T20" fmla="*/ 634 w 895"/>
              <a:gd name="T21" fmla="*/ 147 h 957"/>
              <a:gd name="T22" fmla="*/ 679 w 895"/>
              <a:gd name="T23" fmla="*/ 261 h 957"/>
              <a:gd name="T24" fmla="*/ 733 w 895"/>
              <a:gd name="T25" fmla="*/ 341 h 957"/>
              <a:gd name="T26" fmla="*/ 680 w 895"/>
              <a:gd name="T27" fmla="*/ 464 h 957"/>
              <a:gd name="T28" fmla="*/ 667 w 895"/>
              <a:gd name="T29" fmla="*/ 555 h 957"/>
              <a:gd name="T30" fmla="*/ 660 w 895"/>
              <a:gd name="T31" fmla="*/ 572 h 957"/>
              <a:gd name="T32" fmla="*/ 638 w 895"/>
              <a:gd name="T33" fmla="*/ 585 h 957"/>
              <a:gd name="T34" fmla="*/ 542 w 895"/>
              <a:gd name="T35" fmla="*/ 601 h 957"/>
              <a:gd name="T36" fmla="*/ 470 w 895"/>
              <a:gd name="T37" fmla="*/ 654 h 957"/>
              <a:gd name="T38" fmla="*/ 352 w 895"/>
              <a:gd name="T39" fmla="*/ 601 h 957"/>
              <a:gd name="T40" fmla="*/ 259 w 895"/>
              <a:gd name="T41" fmla="*/ 588 h 957"/>
              <a:gd name="T42" fmla="*/ 235 w 895"/>
              <a:gd name="T43" fmla="*/ 572 h 957"/>
              <a:gd name="T44" fmla="*/ 215 w 895"/>
              <a:gd name="T45" fmla="*/ 472 h 957"/>
              <a:gd name="T46" fmla="*/ 161 w 895"/>
              <a:gd name="T47" fmla="*/ 391 h 957"/>
              <a:gd name="T48" fmla="*/ 208 w 895"/>
              <a:gd name="T49" fmla="*/ 280 h 957"/>
              <a:gd name="T50" fmla="*/ 226 w 895"/>
              <a:gd name="T51" fmla="*/ 185 h 957"/>
              <a:gd name="T52" fmla="*/ 226 w 895"/>
              <a:gd name="T53" fmla="*/ 184 h 957"/>
              <a:gd name="T54" fmla="*/ 264 w 895"/>
              <a:gd name="T55" fmla="*/ 146 h 957"/>
              <a:gd name="T56" fmla="*/ 359 w 895"/>
              <a:gd name="T57" fmla="*/ 129 h 957"/>
              <a:gd name="T58" fmla="*/ 447 w 895"/>
              <a:gd name="T59" fmla="*/ 75 h 957"/>
              <a:gd name="T60" fmla="*/ 447 w 895"/>
              <a:gd name="T61" fmla="*/ 0 h 957"/>
              <a:gd name="T62" fmla="*/ 251 w 895"/>
              <a:gd name="T63" fmla="*/ 74 h 957"/>
              <a:gd name="T64" fmla="*/ 248 w 895"/>
              <a:gd name="T65" fmla="*/ 75 h 957"/>
              <a:gd name="T66" fmla="*/ 153 w 895"/>
              <a:gd name="T67" fmla="*/ 171 h 957"/>
              <a:gd name="T68" fmla="*/ 100 w 895"/>
              <a:gd name="T69" fmla="*/ 299 h 957"/>
              <a:gd name="T70" fmla="*/ 101 w 895"/>
              <a:gd name="T71" fmla="*/ 433 h 957"/>
              <a:gd name="T72" fmla="*/ 38 w 895"/>
              <a:gd name="T73" fmla="*/ 738 h 957"/>
              <a:gd name="T74" fmla="*/ 218 w 895"/>
              <a:gd name="T75" fmla="*/ 892 h 957"/>
              <a:gd name="T76" fmla="*/ 399 w 895"/>
              <a:gd name="T77" fmla="*/ 724 h 957"/>
              <a:gd name="T78" fmla="*/ 611 w 895"/>
              <a:gd name="T79" fmla="*/ 898 h 957"/>
              <a:gd name="T80" fmla="*/ 718 w 895"/>
              <a:gd name="T81" fmla="*/ 794 h 957"/>
              <a:gd name="T82" fmla="*/ 741 w 895"/>
              <a:gd name="T83" fmla="*/ 563 h 957"/>
              <a:gd name="T84" fmla="*/ 794 w 895"/>
              <a:gd name="T85" fmla="*/ 432 h 957"/>
              <a:gd name="T86" fmla="*/ 793 w 895"/>
              <a:gd name="T87" fmla="*/ 299 h 957"/>
              <a:gd name="T88" fmla="*/ 737 w 895"/>
              <a:gd name="T89" fmla="*/ 169 h 957"/>
              <a:gd name="T90" fmla="*/ 736 w 895"/>
              <a:gd name="T91" fmla="*/ 167 h 957"/>
              <a:gd name="T92" fmla="*/ 574 w 895"/>
              <a:gd name="T93" fmla="*/ 65 h 957"/>
              <a:gd name="T94" fmla="*/ 447 w 895"/>
              <a:gd name="T95"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5" h="957">
                <a:moveTo>
                  <a:pt x="193" y="636"/>
                </a:moveTo>
                <a:lnTo>
                  <a:pt x="193" y="636"/>
                </a:lnTo>
                <a:cubicBezTo>
                  <a:pt x="209" y="650"/>
                  <a:pt x="229" y="659"/>
                  <a:pt x="251" y="661"/>
                </a:cubicBezTo>
                <a:lnTo>
                  <a:pt x="252" y="661"/>
                </a:lnTo>
                <a:lnTo>
                  <a:pt x="322" y="671"/>
                </a:lnTo>
                <a:lnTo>
                  <a:pt x="338" y="683"/>
                </a:lnTo>
                <a:lnTo>
                  <a:pt x="259" y="802"/>
                </a:lnTo>
                <a:lnTo>
                  <a:pt x="235" y="744"/>
                </a:lnTo>
                <a:lnTo>
                  <a:pt x="226" y="720"/>
                </a:lnTo>
                <a:lnTo>
                  <a:pt x="137" y="720"/>
                </a:lnTo>
                <a:lnTo>
                  <a:pt x="193" y="636"/>
                </a:lnTo>
                <a:close/>
                <a:moveTo>
                  <a:pt x="701" y="634"/>
                </a:moveTo>
                <a:lnTo>
                  <a:pt x="757" y="720"/>
                </a:lnTo>
                <a:lnTo>
                  <a:pt x="669" y="720"/>
                </a:lnTo>
                <a:lnTo>
                  <a:pt x="660" y="744"/>
                </a:lnTo>
                <a:lnTo>
                  <a:pt x="634" y="802"/>
                </a:lnTo>
                <a:lnTo>
                  <a:pt x="556" y="683"/>
                </a:lnTo>
                <a:lnTo>
                  <a:pt x="574" y="670"/>
                </a:lnTo>
                <a:lnTo>
                  <a:pt x="645" y="658"/>
                </a:lnTo>
                <a:lnTo>
                  <a:pt x="645" y="658"/>
                </a:lnTo>
                <a:lnTo>
                  <a:pt x="645" y="658"/>
                </a:lnTo>
                <a:cubicBezTo>
                  <a:pt x="646" y="658"/>
                  <a:pt x="647" y="658"/>
                  <a:pt x="648" y="658"/>
                </a:cubicBezTo>
                <a:lnTo>
                  <a:pt x="648" y="658"/>
                </a:lnTo>
                <a:cubicBezTo>
                  <a:pt x="668" y="655"/>
                  <a:pt x="686" y="646"/>
                  <a:pt x="701" y="634"/>
                </a:cubicBezTo>
                <a:lnTo>
                  <a:pt x="447" y="75"/>
                </a:lnTo>
                <a:lnTo>
                  <a:pt x="447" y="75"/>
                </a:lnTo>
                <a:cubicBezTo>
                  <a:pt x="455" y="75"/>
                  <a:pt x="464" y="77"/>
                  <a:pt x="470" y="82"/>
                </a:cubicBezTo>
                <a:lnTo>
                  <a:pt x="536" y="129"/>
                </a:lnTo>
                <a:lnTo>
                  <a:pt x="543" y="135"/>
                </a:lnTo>
                <a:lnTo>
                  <a:pt x="553" y="135"/>
                </a:lnTo>
                <a:lnTo>
                  <a:pt x="633" y="147"/>
                </a:lnTo>
                <a:lnTo>
                  <a:pt x="634" y="147"/>
                </a:lnTo>
                <a:lnTo>
                  <a:pt x="634" y="147"/>
                </a:lnTo>
                <a:cubicBezTo>
                  <a:pt x="650" y="149"/>
                  <a:pt x="662" y="161"/>
                  <a:pt x="664" y="177"/>
                </a:cubicBezTo>
                <a:lnTo>
                  <a:pt x="664" y="179"/>
                </a:lnTo>
                <a:lnTo>
                  <a:pt x="679" y="261"/>
                </a:lnTo>
                <a:lnTo>
                  <a:pt x="680" y="269"/>
                </a:lnTo>
                <a:lnTo>
                  <a:pt x="686" y="276"/>
                </a:lnTo>
                <a:lnTo>
                  <a:pt x="733" y="341"/>
                </a:lnTo>
                <a:lnTo>
                  <a:pt x="733" y="341"/>
                </a:lnTo>
                <a:cubicBezTo>
                  <a:pt x="741" y="354"/>
                  <a:pt x="743" y="374"/>
                  <a:pt x="732" y="392"/>
                </a:cubicBezTo>
                <a:lnTo>
                  <a:pt x="680" y="464"/>
                </a:lnTo>
                <a:lnTo>
                  <a:pt x="679" y="474"/>
                </a:lnTo>
                <a:lnTo>
                  <a:pt x="667" y="554"/>
                </a:lnTo>
                <a:lnTo>
                  <a:pt x="667" y="555"/>
                </a:lnTo>
                <a:lnTo>
                  <a:pt x="667" y="555"/>
                </a:lnTo>
                <a:cubicBezTo>
                  <a:pt x="667" y="561"/>
                  <a:pt x="665" y="566"/>
                  <a:pt x="661" y="571"/>
                </a:cubicBezTo>
                <a:lnTo>
                  <a:pt x="660" y="572"/>
                </a:lnTo>
                <a:lnTo>
                  <a:pt x="660" y="573"/>
                </a:lnTo>
                <a:lnTo>
                  <a:pt x="660" y="573"/>
                </a:lnTo>
                <a:cubicBezTo>
                  <a:pt x="654" y="580"/>
                  <a:pt x="647" y="584"/>
                  <a:pt x="638" y="585"/>
                </a:cubicBezTo>
                <a:lnTo>
                  <a:pt x="635" y="585"/>
                </a:lnTo>
                <a:lnTo>
                  <a:pt x="552" y="600"/>
                </a:lnTo>
                <a:lnTo>
                  <a:pt x="542" y="601"/>
                </a:lnTo>
                <a:lnTo>
                  <a:pt x="536" y="607"/>
                </a:lnTo>
                <a:lnTo>
                  <a:pt x="470" y="654"/>
                </a:lnTo>
                <a:lnTo>
                  <a:pt x="470" y="654"/>
                </a:lnTo>
                <a:cubicBezTo>
                  <a:pt x="457" y="662"/>
                  <a:pt x="436" y="664"/>
                  <a:pt x="418" y="652"/>
                </a:cubicBezTo>
                <a:lnTo>
                  <a:pt x="359" y="607"/>
                </a:lnTo>
                <a:lnTo>
                  <a:pt x="352" y="601"/>
                </a:lnTo>
                <a:lnTo>
                  <a:pt x="341" y="600"/>
                </a:lnTo>
                <a:lnTo>
                  <a:pt x="261" y="588"/>
                </a:lnTo>
                <a:lnTo>
                  <a:pt x="259" y="588"/>
                </a:lnTo>
                <a:lnTo>
                  <a:pt x="259" y="588"/>
                </a:lnTo>
                <a:cubicBezTo>
                  <a:pt x="248" y="587"/>
                  <a:pt x="240" y="581"/>
                  <a:pt x="235" y="572"/>
                </a:cubicBezTo>
                <a:lnTo>
                  <a:pt x="235" y="572"/>
                </a:lnTo>
                <a:cubicBezTo>
                  <a:pt x="232" y="568"/>
                  <a:pt x="230" y="564"/>
                  <a:pt x="230" y="559"/>
                </a:cubicBezTo>
                <a:lnTo>
                  <a:pt x="230" y="556"/>
                </a:lnTo>
                <a:lnTo>
                  <a:pt x="215" y="472"/>
                </a:lnTo>
                <a:lnTo>
                  <a:pt x="214" y="464"/>
                </a:lnTo>
                <a:lnTo>
                  <a:pt x="208" y="456"/>
                </a:lnTo>
                <a:lnTo>
                  <a:pt x="161" y="391"/>
                </a:lnTo>
                <a:lnTo>
                  <a:pt x="161" y="391"/>
                </a:lnTo>
                <a:cubicBezTo>
                  <a:pt x="152" y="378"/>
                  <a:pt x="151" y="356"/>
                  <a:pt x="162" y="339"/>
                </a:cubicBezTo>
                <a:lnTo>
                  <a:pt x="208" y="280"/>
                </a:lnTo>
                <a:lnTo>
                  <a:pt x="214" y="272"/>
                </a:lnTo>
                <a:lnTo>
                  <a:pt x="215" y="262"/>
                </a:lnTo>
                <a:lnTo>
                  <a:pt x="226" y="185"/>
                </a:lnTo>
                <a:lnTo>
                  <a:pt x="226" y="185"/>
                </a:lnTo>
                <a:cubicBezTo>
                  <a:pt x="226" y="184"/>
                  <a:pt x="226" y="184"/>
                  <a:pt x="226" y="184"/>
                </a:cubicBezTo>
                <a:lnTo>
                  <a:pt x="226" y="184"/>
                </a:lnTo>
                <a:cubicBezTo>
                  <a:pt x="230" y="166"/>
                  <a:pt x="245" y="152"/>
                  <a:pt x="264" y="147"/>
                </a:cubicBezTo>
                <a:lnTo>
                  <a:pt x="264" y="147"/>
                </a:lnTo>
                <a:cubicBezTo>
                  <a:pt x="264" y="147"/>
                  <a:pt x="264" y="147"/>
                  <a:pt x="264" y="146"/>
                </a:cubicBezTo>
                <a:lnTo>
                  <a:pt x="341" y="135"/>
                </a:lnTo>
                <a:lnTo>
                  <a:pt x="350" y="135"/>
                </a:lnTo>
                <a:lnTo>
                  <a:pt x="359" y="129"/>
                </a:lnTo>
                <a:lnTo>
                  <a:pt x="424" y="82"/>
                </a:lnTo>
                <a:lnTo>
                  <a:pt x="424" y="82"/>
                </a:lnTo>
                <a:cubicBezTo>
                  <a:pt x="430" y="77"/>
                  <a:pt x="439" y="75"/>
                  <a:pt x="447" y="75"/>
                </a:cubicBezTo>
                <a:lnTo>
                  <a:pt x="701" y="634"/>
                </a:lnTo>
                <a:close/>
                <a:moveTo>
                  <a:pt x="447" y="0"/>
                </a:moveTo>
                <a:lnTo>
                  <a:pt x="447" y="0"/>
                </a:lnTo>
                <a:cubicBezTo>
                  <a:pt x="424" y="0"/>
                  <a:pt x="401" y="8"/>
                  <a:pt x="381" y="22"/>
                </a:cubicBezTo>
                <a:lnTo>
                  <a:pt x="321" y="65"/>
                </a:lnTo>
                <a:lnTo>
                  <a:pt x="251" y="74"/>
                </a:lnTo>
                <a:lnTo>
                  <a:pt x="249" y="74"/>
                </a:lnTo>
                <a:lnTo>
                  <a:pt x="248" y="75"/>
                </a:lnTo>
                <a:lnTo>
                  <a:pt x="248" y="75"/>
                </a:lnTo>
                <a:cubicBezTo>
                  <a:pt x="201" y="85"/>
                  <a:pt x="165" y="122"/>
                  <a:pt x="154" y="169"/>
                </a:cubicBezTo>
                <a:lnTo>
                  <a:pt x="153" y="170"/>
                </a:lnTo>
                <a:lnTo>
                  <a:pt x="153" y="171"/>
                </a:lnTo>
                <a:lnTo>
                  <a:pt x="144" y="243"/>
                </a:lnTo>
                <a:lnTo>
                  <a:pt x="101" y="298"/>
                </a:lnTo>
                <a:lnTo>
                  <a:pt x="100" y="299"/>
                </a:lnTo>
                <a:lnTo>
                  <a:pt x="100" y="300"/>
                </a:lnTo>
                <a:lnTo>
                  <a:pt x="100" y="300"/>
                </a:lnTo>
                <a:cubicBezTo>
                  <a:pt x="75" y="341"/>
                  <a:pt x="73" y="394"/>
                  <a:pt x="101" y="433"/>
                </a:cubicBezTo>
                <a:lnTo>
                  <a:pt x="144" y="494"/>
                </a:lnTo>
                <a:lnTo>
                  <a:pt x="156" y="557"/>
                </a:lnTo>
                <a:lnTo>
                  <a:pt x="38" y="738"/>
                </a:lnTo>
                <a:lnTo>
                  <a:pt x="0" y="794"/>
                </a:lnTo>
                <a:lnTo>
                  <a:pt x="176" y="794"/>
                </a:lnTo>
                <a:lnTo>
                  <a:pt x="218" y="892"/>
                </a:lnTo>
                <a:lnTo>
                  <a:pt x="245" y="956"/>
                </a:lnTo>
                <a:lnTo>
                  <a:pt x="283" y="898"/>
                </a:lnTo>
                <a:lnTo>
                  <a:pt x="399" y="724"/>
                </a:lnTo>
                <a:lnTo>
                  <a:pt x="399" y="724"/>
                </a:lnTo>
                <a:cubicBezTo>
                  <a:pt x="430" y="737"/>
                  <a:pt x="465" y="738"/>
                  <a:pt x="495" y="724"/>
                </a:cubicBezTo>
                <a:lnTo>
                  <a:pt x="611" y="898"/>
                </a:lnTo>
                <a:lnTo>
                  <a:pt x="649" y="956"/>
                </a:lnTo>
                <a:lnTo>
                  <a:pt x="676" y="892"/>
                </a:lnTo>
                <a:lnTo>
                  <a:pt x="718" y="794"/>
                </a:lnTo>
                <a:lnTo>
                  <a:pt x="894" y="794"/>
                </a:lnTo>
                <a:lnTo>
                  <a:pt x="856" y="738"/>
                </a:lnTo>
                <a:lnTo>
                  <a:pt x="741" y="563"/>
                </a:lnTo>
                <a:lnTo>
                  <a:pt x="750" y="494"/>
                </a:lnTo>
                <a:lnTo>
                  <a:pt x="793" y="433"/>
                </a:lnTo>
                <a:lnTo>
                  <a:pt x="794" y="432"/>
                </a:lnTo>
                <a:lnTo>
                  <a:pt x="794" y="431"/>
                </a:lnTo>
                <a:lnTo>
                  <a:pt x="794" y="431"/>
                </a:lnTo>
                <a:cubicBezTo>
                  <a:pt x="820" y="390"/>
                  <a:pt x="821" y="338"/>
                  <a:pt x="793" y="299"/>
                </a:cubicBezTo>
                <a:lnTo>
                  <a:pt x="750" y="237"/>
                </a:lnTo>
                <a:lnTo>
                  <a:pt x="736" y="169"/>
                </a:lnTo>
                <a:lnTo>
                  <a:pt x="737" y="169"/>
                </a:lnTo>
                <a:lnTo>
                  <a:pt x="737" y="169"/>
                </a:lnTo>
                <a:cubicBezTo>
                  <a:pt x="737" y="169"/>
                  <a:pt x="736" y="168"/>
                  <a:pt x="736" y="167"/>
                </a:cubicBezTo>
                <a:lnTo>
                  <a:pt x="736" y="167"/>
                </a:lnTo>
                <a:cubicBezTo>
                  <a:pt x="729" y="119"/>
                  <a:pt x="692" y="80"/>
                  <a:pt x="643" y="74"/>
                </a:cubicBezTo>
                <a:lnTo>
                  <a:pt x="642" y="74"/>
                </a:lnTo>
                <a:lnTo>
                  <a:pt x="574" y="65"/>
                </a:lnTo>
                <a:lnTo>
                  <a:pt x="512" y="22"/>
                </a:lnTo>
                <a:lnTo>
                  <a:pt x="512" y="22"/>
                </a:lnTo>
                <a:cubicBezTo>
                  <a:pt x="493" y="8"/>
                  <a:pt x="470" y="0"/>
                  <a:pt x="447" y="0"/>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3" name="Freeform 16">
            <a:extLst>
              <a:ext uri="{FF2B5EF4-FFF2-40B4-BE49-F238E27FC236}">
                <a16:creationId xmlns:a16="http://schemas.microsoft.com/office/drawing/2014/main" id="{1C08B93C-4432-4187-B4F6-76D071AFD6A2}"/>
              </a:ext>
            </a:extLst>
          </p:cNvPr>
          <p:cNvSpPr>
            <a:spLocks noChangeArrowheads="1"/>
          </p:cNvSpPr>
          <p:nvPr/>
        </p:nvSpPr>
        <p:spPr bwMode="auto">
          <a:xfrm>
            <a:off x="1722060" y="4877017"/>
            <a:ext cx="895269" cy="895269"/>
          </a:xfrm>
          <a:custGeom>
            <a:avLst/>
            <a:gdLst>
              <a:gd name="T0" fmla="*/ 1432 w 2863"/>
              <a:gd name="T1" fmla="*/ 57 h 2862"/>
              <a:gd name="T2" fmla="*/ 1432 w 2863"/>
              <a:gd name="T3" fmla="*/ 57 h 2862"/>
              <a:gd name="T4" fmla="*/ 57 w 2863"/>
              <a:gd name="T5" fmla="*/ 1431 h 2862"/>
              <a:gd name="T6" fmla="*/ 57 w 2863"/>
              <a:gd name="T7" fmla="*/ 1431 h 2862"/>
              <a:gd name="T8" fmla="*/ 1432 w 2863"/>
              <a:gd name="T9" fmla="*/ 2805 h 2862"/>
              <a:gd name="T10" fmla="*/ 1432 w 2863"/>
              <a:gd name="T11" fmla="*/ 2805 h 2862"/>
              <a:gd name="T12" fmla="*/ 2805 w 2863"/>
              <a:gd name="T13" fmla="*/ 1431 h 2862"/>
              <a:gd name="T14" fmla="*/ 2805 w 2863"/>
              <a:gd name="T15" fmla="*/ 1431 h 2862"/>
              <a:gd name="T16" fmla="*/ 1432 w 2863"/>
              <a:gd name="T17" fmla="*/ 57 h 2862"/>
              <a:gd name="T18" fmla="*/ 1432 w 2863"/>
              <a:gd name="T19" fmla="*/ 2861 h 2862"/>
              <a:gd name="T20" fmla="*/ 1432 w 2863"/>
              <a:gd name="T21" fmla="*/ 2861 h 2862"/>
              <a:gd name="T22" fmla="*/ 0 w 2863"/>
              <a:gd name="T23" fmla="*/ 1431 h 2862"/>
              <a:gd name="T24" fmla="*/ 0 w 2863"/>
              <a:gd name="T25" fmla="*/ 1431 h 2862"/>
              <a:gd name="T26" fmla="*/ 1432 w 2863"/>
              <a:gd name="T27" fmla="*/ 0 h 2862"/>
              <a:gd name="T28" fmla="*/ 1432 w 2863"/>
              <a:gd name="T29" fmla="*/ 0 h 2862"/>
              <a:gd name="T30" fmla="*/ 2862 w 2863"/>
              <a:gd name="T31" fmla="*/ 1431 h 2862"/>
              <a:gd name="T32" fmla="*/ 2862 w 2863"/>
              <a:gd name="T33" fmla="*/ 1431 h 2862"/>
              <a:gd name="T34" fmla="*/ 1432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2" y="57"/>
                </a:moveTo>
                <a:lnTo>
                  <a:pt x="1432" y="57"/>
                </a:lnTo>
                <a:cubicBezTo>
                  <a:pt x="673" y="57"/>
                  <a:pt x="57" y="673"/>
                  <a:pt x="57" y="1431"/>
                </a:cubicBezTo>
                <a:lnTo>
                  <a:pt x="57" y="1431"/>
                </a:lnTo>
                <a:cubicBezTo>
                  <a:pt x="57" y="2189"/>
                  <a:pt x="673" y="2805"/>
                  <a:pt x="1432" y="2805"/>
                </a:cubicBezTo>
                <a:lnTo>
                  <a:pt x="1432" y="2805"/>
                </a:lnTo>
                <a:cubicBezTo>
                  <a:pt x="2189" y="2805"/>
                  <a:pt x="2805" y="2189"/>
                  <a:pt x="2805" y="1431"/>
                </a:cubicBezTo>
                <a:lnTo>
                  <a:pt x="2805" y="1431"/>
                </a:lnTo>
                <a:cubicBezTo>
                  <a:pt x="2805" y="673"/>
                  <a:pt x="2189" y="57"/>
                  <a:pt x="1432" y="57"/>
                </a:cubicBezTo>
                <a:close/>
                <a:moveTo>
                  <a:pt x="1432" y="2861"/>
                </a:moveTo>
                <a:lnTo>
                  <a:pt x="1432" y="2861"/>
                </a:lnTo>
                <a:cubicBezTo>
                  <a:pt x="643" y="2861"/>
                  <a:pt x="0" y="2220"/>
                  <a:pt x="0" y="1431"/>
                </a:cubicBezTo>
                <a:lnTo>
                  <a:pt x="0" y="1431"/>
                </a:lnTo>
                <a:cubicBezTo>
                  <a:pt x="0" y="642"/>
                  <a:pt x="643" y="0"/>
                  <a:pt x="1432" y="0"/>
                </a:cubicBezTo>
                <a:lnTo>
                  <a:pt x="1432" y="0"/>
                </a:lnTo>
                <a:cubicBezTo>
                  <a:pt x="2221" y="0"/>
                  <a:pt x="2862" y="642"/>
                  <a:pt x="2862" y="1431"/>
                </a:cubicBezTo>
                <a:lnTo>
                  <a:pt x="2862" y="1431"/>
                </a:lnTo>
                <a:cubicBezTo>
                  <a:pt x="2862" y="2220"/>
                  <a:pt x="2221" y="2861"/>
                  <a:pt x="1432"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 name="Freeform 17">
            <a:extLst>
              <a:ext uri="{FF2B5EF4-FFF2-40B4-BE49-F238E27FC236}">
                <a16:creationId xmlns:a16="http://schemas.microsoft.com/office/drawing/2014/main" id="{EDC753FE-E595-4D77-B5CC-78EE5E4D43CB}"/>
              </a:ext>
            </a:extLst>
          </p:cNvPr>
          <p:cNvSpPr>
            <a:spLocks noChangeArrowheads="1"/>
          </p:cNvSpPr>
          <p:nvPr/>
        </p:nvSpPr>
        <p:spPr bwMode="auto">
          <a:xfrm>
            <a:off x="2018642" y="5172221"/>
            <a:ext cx="299343" cy="299342"/>
          </a:xfrm>
          <a:custGeom>
            <a:avLst/>
            <a:gdLst>
              <a:gd name="T0" fmla="*/ 568 w 957"/>
              <a:gd name="T1" fmla="*/ 515 h 957"/>
              <a:gd name="T2" fmla="*/ 880 w 957"/>
              <a:gd name="T3" fmla="*/ 515 h 957"/>
              <a:gd name="T4" fmla="*/ 880 w 957"/>
              <a:gd name="T5" fmla="*/ 515 h 957"/>
              <a:gd name="T6" fmla="*/ 790 w 957"/>
              <a:gd name="T7" fmla="*/ 738 h 957"/>
              <a:gd name="T8" fmla="*/ 568 w 957"/>
              <a:gd name="T9" fmla="*/ 515 h 957"/>
              <a:gd name="T10" fmla="*/ 515 w 957"/>
              <a:gd name="T11" fmla="*/ 76 h 957"/>
              <a:gd name="T12" fmla="*/ 515 w 957"/>
              <a:gd name="T13" fmla="*/ 76 h 957"/>
              <a:gd name="T14" fmla="*/ 880 w 957"/>
              <a:gd name="T15" fmla="*/ 442 h 957"/>
              <a:gd name="T16" fmla="*/ 515 w 957"/>
              <a:gd name="T17" fmla="*/ 442 h 957"/>
              <a:gd name="T18" fmla="*/ 515 w 957"/>
              <a:gd name="T19" fmla="*/ 76 h 957"/>
              <a:gd name="T20" fmla="*/ 437 w 957"/>
              <a:gd name="T21" fmla="*/ 76 h 957"/>
              <a:gd name="T22" fmla="*/ 437 w 957"/>
              <a:gd name="T23" fmla="*/ 76 h 957"/>
              <a:gd name="T24" fmla="*/ 442 w 957"/>
              <a:gd name="T25" fmla="*/ 76 h 957"/>
              <a:gd name="T26" fmla="*/ 442 w 957"/>
              <a:gd name="T27" fmla="*/ 493 h 957"/>
              <a:gd name="T28" fmla="*/ 452 w 957"/>
              <a:gd name="T29" fmla="*/ 505 h 957"/>
              <a:gd name="T30" fmla="*/ 737 w 957"/>
              <a:gd name="T31" fmla="*/ 790 h 957"/>
              <a:gd name="T32" fmla="*/ 737 w 957"/>
              <a:gd name="T33" fmla="*/ 790 h 957"/>
              <a:gd name="T34" fmla="*/ 478 w 957"/>
              <a:gd name="T35" fmla="*/ 882 h 957"/>
              <a:gd name="T36" fmla="*/ 478 w 957"/>
              <a:gd name="T37" fmla="*/ 882 h 957"/>
              <a:gd name="T38" fmla="*/ 74 w 957"/>
              <a:gd name="T39" fmla="*/ 478 h 957"/>
              <a:gd name="T40" fmla="*/ 74 w 957"/>
              <a:gd name="T41" fmla="*/ 478 h 957"/>
              <a:gd name="T42" fmla="*/ 437 w 957"/>
              <a:gd name="T43" fmla="*/ 76 h 957"/>
              <a:gd name="T44" fmla="*/ 478 w 957"/>
              <a:gd name="T45" fmla="*/ 0 h 957"/>
              <a:gd name="T46" fmla="*/ 478 w 957"/>
              <a:gd name="T47" fmla="*/ 0 h 957"/>
              <a:gd name="T48" fmla="*/ 0 w 957"/>
              <a:gd name="T49" fmla="*/ 478 h 957"/>
              <a:gd name="T50" fmla="*/ 0 w 957"/>
              <a:gd name="T51" fmla="*/ 478 h 957"/>
              <a:gd name="T52" fmla="*/ 478 w 957"/>
              <a:gd name="T53" fmla="*/ 956 h 957"/>
              <a:gd name="T54" fmla="*/ 478 w 957"/>
              <a:gd name="T55" fmla="*/ 956 h 957"/>
              <a:gd name="T56" fmla="*/ 956 w 957"/>
              <a:gd name="T57" fmla="*/ 478 h 957"/>
              <a:gd name="T58" fmla="*/ 956 w 957"/>
              <a:gd name="T59" fmla="*/ 478 h 957"/>
              <a:gd name="T60" fmla="*/ 478 w 957"/>
              <a:gd name="T61"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7" h="957">
                <a:moveTo>
                  <a:pt x="568" y="515"/>
                </a:moveTo>
                <a:lnTo>
                  <a:pt x="880" y="515"/>
                </a:lnTo>
                <a:lnTo>
                  <a:pt x="880" y="515"/>
                </a:lnTo>
                <a:cubicBezTo>
                  <a:pt x="872" y="599"/>
                  <a:pt x="840" y="677"/>
                  <a:pt x="790" y="738"/>
                </a:cubicBezTo>
                <a:lnTo>
                  <a:pt x="568" y="515"/>
                </a:lnTo>
                <a:close/>
                <a:moveTo>
                  <a:pt x="515" y="76"/>
                </a:moveTo>
                <a:lnTo>
                  <a:pt x="515" y="76"/>
                </a:lnTo>
                <a:cubicBezTo>
                  <a:pt x="709" y="94"/>
                  <a:pt x="862" y="247"/>
                  <a:pt x="880" y="442"/>
                </a:cubicBezTo>
                <a:lnTo>
                  <a:pt x="515" y="442"/>
                </a:lnTo>
                <a:lnTo>
                  <a:pt x="515" y="76"/>
                </a:lnTo>
                <a:close/>
                <a:moveTo>
                  <a:pt x="437" y="76"/>
                </a:moveTo>
                <a:lnTo>
                  <a:pt x="437" y="76"/>
                </a:lnTo>
                <a:cubicBezTo>
                  <a:pt x="438" y="76"/>
                  <a:pt x="440" y="76"/>
                  <a:pt x="442" y="76"/>
                </a:cubicBezTo>
                <a:lnTo>
                  <a:pt x="442" y="493"/>
                </a:lnTo>
                <a:lnTo>
                  <a:pt x="452" y="505"/>
                </a:lnTo>
                <a:lnTo>
                  <a:pt x="737" y="790"/>
                </a:lnTo>
                <a:lnTo>
                  <a:pt x="737" y="790"/>
                </a:lnTo>
                <a:cubicBezTo>
                  <a:pt x="668" y="848"/>
                  <a:pt x="576" y="882"/>
                  <a:pt x="478" y="882"/>
                </a:cubicBezTo>
                <a:lnTo>
                  <a:pt x="478" y="882"/>
                </a:lnTo>
                <a:cubicBezTo>
                  <a:pt x="255" y="882"/>
                  <a:pt x="74" y="702"/>
                  <a:pt x="74" y="478"/>
                </a:cubicBezTo>
                <a:lnTo>
                  <a:pt x="74" y="478"/>
                </a:lnTo>
                <a:cubicBezTo>
                  <a:pt x="74" y="268"/>
                  <a:pt x="233" y="97"/>
                  <a:pt x="437" y="76"/>
                </a:cubicBezTo>
                <a:close/>
                <a:moveTo>
                  <a:pt x="478" y="0"/>
                </a:moveTo>
                <a:lnTo>
                  <a:pt x="478" y="0"/>
                </a:lnTo>
                <a:cubicBezTo>
                  <a:pt x="215" y="0"/>
                  <a:pt x="0" y="215"/>
                  <a:pt x="0" y="478"/>
                </a:cubicBezTo>
                <a:lnTo>
                  <a:pt x="0" y="478"/>
                </a:lnTo>
                <a:cubicBezTo>
                  <a:pt x="0" y="742"/>
                  <a:pt x="215" y="956"/>
                  <a:pt x="478" y="956"/>
                </a:cubicBezTo>
                <a:lnTo>
                  <a:pt x="478" y="956"/>
                </a:lnTo>
                <a:cubicBezTo>
                  <a:pt x="742" y="956"/>
                  <a:pt x="956" y="742"/>
                  <a:pt x="956" y="478"/>
                </a:cubicBezTo>
                <a:lnTo>
                  <a:pt x="956" y="478"/>
                </a:lnTo>
                <a:cubicBezTo>
                  <a:pt x="956" y="215"/>
                  <a:pt x="742" y="0"/>
                  <a:pt x="478" y="0"/>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58" name="TextBox 57">
            <a:extLst>
              <a:ext uri="{FF2B5EF4-FFF2-40B4-BE49-F238E27FC236}">
                <a16:creationId xmlns:a16="http://schemas.microsoft.com/office/drawing/2014/main" id="{9312A121-E085-4F77-AAAD-E97B59F2AB21}"/>
              </a:ext>
            </a:extLst>
          </p:cNvPr>
          <p:cNvSpPr txBox="1"/>
          <p:nvPr/>
        </p:nvSpPr>
        <p:spPr>
          <a:xfrm>
            <a:off x="735781" y="5887441"/>
            <a:ext cx="805753" cy="462691"/>
          </a:xfrm>
          <a:prstGeom prst="rect">
            <a:avLst/>
          </a:prstGeom>
          <a:noFill/>
        </p:spPr>
        <p:txBody>
          <a:bodyPr wrap="square" rtlCol="0">
            <a:spAutoFit/>
          </a:bodyPr>
          <a:lstStyle/>
          <a:p>
            <a:pPr algn="ctr">
              <a:lnSpc>
                <a:spcPts val="3500"/>
              </a:lnSpc>
            </a:pPr>
            <a:r>
              <a:rPr lang="en-US" sz="1100" spc="-30" dirty="0">
                <a:solidFill>
                  <a:srgbClr val="030227"/>
                </a:solidFill>
                <a:latin typeface="Raleway" panose="020B0503030101060003" pitchFamily="34" charset="0"/>
              </a:rPr>
              <a:t>Goals</a:t>
            </a:r>
          </a:p>
        </p:txBody>
      </p:sp>
      <p:sp>
        <p:nvSpPr>
          <p:cNvPr id="59" name="TextBox 58">
            <a:extLst>
              <a:ext uri="{FF2B5EF4-FFF2-40B4-BE49-F238E27FC236}">
                <a16:creationId xmlns:a16="http://schemas.microsoft.com/office/drawing/2014/main" id="{CD1A1486-E942-4E67-8124-4745D24B2AF1}"/>
              </a:ext>
            </a:extLst>
          </p:cNvPr>
          <p:cNvSpPr txBox="1"/>
          <p:nvPr/>
        </p:nvSpPr>
        <p:spPr>
          <a:xfrm>
            <a:off x="1766795" y="5887441"/>
            <a:ext cx="805753" cy="462691"/>
          </a:xfrm>
          <a:prstGeom prst="rect">
            <a:avLst/>
          </a:prstGeom>
          <a:noFill/>
        </p:spPr>
        <p:txBody>
          <a:bodyPr wrap="square" rtlCol="0">
            <a:spAutoFit/>
          </a:bodyPr>
          <a:lstStyle/>
          <a:p>
            <a:pPr algn="ctr">
              <a:lnSpc>
                <a:spcPts val="3500"/>
              </a:lnSpc>
            </a:pPr>
            <a:r>
              <a:rPr lang="en-US" sz="1100" spc="-30" dirty="0">
                <a:solidFill>
                  <a:srgbClr val="030227"/>
                </a:solidFill>
                <a:latin typeface="Raleway" panose="020B0503030101060003" pitchFamily="34" charset="0"/>
              </a:rPr>
              <a:t>Marketing</a:t>
            </a:r>
          </a:p>
        </p:txBody>
      </p:sp>
      <p:sp>
        <p:nvSpPr>
          <p:cNvPr id="60" name="TextBox 59">
            <a:extLst>
              <a:ext uri="{FF2B5EF4-FFF2-40B4-BE49-F238E27FC236}">
                <a16:creationId xmlns:a16="http://schemas.microsoft.com/office/drawing/2014/main" id="{799C1C71-076D-4369-8D6D-80FEEE4A045E}"/>
              </a:ext>
            </a:extLst>
          </p:cNvPr>
          <p:cNvSpPr txBox="1"/>
          <p:nvPr/>
        </p:nvSpPr>
        <p:spPr>
          <a:xfrm>
            <a:off x="2803085" y="5885902"/>
            <a:ext cx="805753" cy="465769"/>
          </a:xfrm>
          <a:prstGeom prst="rect">
            <a:avLst/>
          </a:prstGeom>
          <a:noFill/>
        </p:spPr>
        <p:txBody>
          <a:bodyPr wrap="square" rtlCol="0">
            <a:spAutoFit/>
          </a:bodyPr>
          <a:lstStyle/>
          <a:p>
            <a:pPr algn="ctr">
              <a:lnSpc>
                <a:spcPts val="3500"/>
              </a:lnSpc>
            </a:pPr>
            <a:r>
              <a:rPr lang="en-US" sz="1100" spc="-30" dirty="0">
                <a:solidFill>
                  <a:srgbClr val="030227"/>
                </a:solidFill>
                <a:latin typeface="Raleway" panose="020B0503030101060003" pitchFamily="34" charset="0"/>
              </a:rPr>
              <a:t>Planning</a:t>
            </a:r>
          </a:p>
        </p:txBody>
      </p:sp>
      <p:sp>
        <p:nvSpPr>
          <p:cNvPr id="61" name="Rectangle: Rounded Corners 60">
            <a:extLst>
              <a:ext uri="{FF2B5EF4-FFF2-40B4-BE49-F238E27FC236}">
                <a16:creationId xmlns:a16="http://schemas.microsoft.com/office/drawing/2014/main" id="{C03D2713-BE64-4F80-A68E-8C3B8D2D6193}"/>
              </a:ext>
            </a:extLst>
          </p:cNvPr>
          <p:cNvSpPr/>
          <p:nvPr/>
        </p:nvSpPr>
        <p:spPr>
          <a:xfrm>
            <a:off x="1722061" y="1501399"/>
            <a:ext cx="3937080" cy="672638"/>
          </a:xfrm>
          <a:prstGeom prst="roundRect">
            <a:avLst>
              <a:gd name="adj" fmla="val 50000"/>
            </a:avLst>
          </a:prstGeom>
          <a:solidFill>
            <a:srgbClr val="FF4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2" name="Group 61">
            <a:extLst>
              <a:ext uri="{FF2B5EF4-FFF2-40B4-BE49-F238E27FC236}">
                <a16:creationId xmlns:a16="http://schemas.microsoft.com/office/drawing/2014/main" id="{D3E8B4EF-BEA4-45CF-ACCD-9C97CA6B169D}"/>
              </a:ext>
            </a:extLst>
          </p:cNvPr>
          <p:cNvGrpSpPr/>
          <p:nvPr/>
        </p:nvGrpSpPr>
        <p:grpSpPr>
          <a:xfrm>
            <a:off x="2351835" y="1649188"/>
            <a:ext cx="2089863" cy="346941"/>
            <a:chOff x="904861" y="3710181"/>
            <a:chExt cx="5065227" cy="840885"/>
          </a:xfrm>
        </p:grpSpPr>
        <p:sp>
          <p:nvSpPr>
            <p:cNvPr id="53" name="Freeform 96">
              <a:extLst>
                <a:ext uri="{FF2B5EF4-FFF2-40B4-BE49-F238E27FC236}">
                  <a16:creationId xmlns:a16="http://schemas.microsoft.com/office/drawing/2014/main" id="{5E239DFD-21A7-4A49-893E-E6ABA917703E}"/>
                </a:ext>
              </a:extLst>
            </p:cNvPr>
            <p:cNvSpPr>
              <a:spLocks noChangeArrowheads="1"/>
            </p:cNvSpPr>
            <p:nvPr/>
          </p:nvSpPr>
          <p:spPr bwMode="auto">
            <a:xfrm>
              <a:off x="904861" y="3710181"/>
              <a:ext cx="880735" cy="840885"/>
            </a:xfrm>
            <a:custGeom>
              <a:avLst/>
              <a:gdLst>
                <a:gd name="T0" fmla="*/ 972 w 973"/>
                <a:gd name="T1" fmla="*/ 360 h 930"/>
                <a:gd name="T2" fmla="*/ 638 w 973"/>
                <a:gd name="T3" fmla="*/ 307 h 930"/>
                <a:gd name="T4" fmla="*/ 492 w 973"/>
                <a:gd name="T5" fmla="*/ 0 h 930"/>
                <a:gd name="T6" fmla="*/ 337 w 973"/>
                <a:gd name="T7" fmla="*/ 302 h 930"/>
                <a:gd name="T8" fmla="*/ 0 w 973"/>
                <a:gd name="T9" fmla="*/ 345 h 930"/>
                <a:gd name="T10" fmla="*/ 239 w 973"/>
                <a:gd name="T11" fmla="*/ 586 h 930"/>
                <a:gd name="T12" fmla="*/ 177 w 973"/>
                <a:gd name="T13" fmla="*/ 920 h 930"/>
                <a:gd name="T14" fmla="*/ 480 w 973"/>
                <a:gd name="T15" fmla="*/ 766 h 930"/>
                <a:gd name="T16" fmla="*/ 778 w 973"/>
                <a:gd name="T17" fmla="*/ 929 h 930"/>
                <a:gd name="T18" fmla="*/ 725 w 973"/>
                <a:gd name="T19" fmla="*/ 594 h 930"/>
                <a:gd name="T20" fmla="*/ 972 w 973"/>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3" h="930">
                  <a:moveTo>
                    <a:pt x="972" y="360"/>
                  </a:moveTo>
                  <a:lnTo>
                    <a:pt x="638" y="307"/>
                  </a:lnTo>
                  <a:lnTo>
                    <a:pt x="492" y="0"/>
                  </a:lnTo>
                  <a:lnTo>
                    <a:pt x="337" y="302"/>
                  </a:lnTo>
                  <a:lnTo>
                    <a:pt x="0" y="345"/>
                  </a:lnTo>
                  <a:lnTo>
                    <a:pt x="239" y="586"/>
                  </a:lnTo>
                  <a:lnTo>
                    <a:pt x="177" y="920"/>
                  </a:lnTo>
                  <a:lnTo>
                    <a:pt x="480" y="766"/>
                  </a:lnTo>
                  <a:lnTo>
                    <a:pt x="778" y="929"/>
                  </a:lnTo>
                  <a:lnTo>
                    <a:pt x="725" y="594"/>
                  </a:lnTo>
                  <a:lnTo>
                    <a:pt x="972"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54" name="Freeform 97">
              <a:extLst>
                <a:ext uri="{FF2B5EF4-FFF2-40B4-BE49-F238E27FC236}">
                  <a16:creationId xmlns:a16="http://schemas.microsoft.com/office/drawing/2014/main" id="{C0886789-2272-42BC-9413-50DD946A04AA}"/>
                </a:ext>
              </a:extLst>
            </p:cNvPr>
            <p:cNvSpPr>
              <a:spLocks noChangeArrowheads="1"/>
            </p:cNvSpPr>
            <p:nvPr/>
          </p:nvSpPr>
          <p:spPr bwMode="auto">
            <a:xfrm>
              <a:off x="1952973" y="3710181"/>
              <a:ext cx="880737" cy="840885"/>
            </a:xfrm>
            <a:custGeom>
              <a:avLst/>
              <a:gdLst>
                <a:gd name="T0" fmla="*/ 973 w 974"/>
                <a:gd name="T1" fmla="*/ 360 h 930"/>
                <a:gd name="T2" fmla="*/ 637 w 974"/>
                <a:gd name="T3" fmla="*/ 307 h 930"/>
                <a:gd name="T4" fmla="*/ 492 w 974"/>
                <a:gd name="T5" fmla="*/ 0 h 930"/>
                <a:gd name="T6" fmla="*/ 337 w 974"/>
                <a:gd name="T7" fmla="*/ 302 h 930"/>
                <a:gd name="T8" fmla="*/ 0 w 974"/>
                <a:gd name="T9" fmla="*/ 345 h 930"/>
                <a:gd name="T10" fmla="*/ 239 w 974"/>
                <a:gd name="T11" fmla="*/ 586 h 930"/>
                <a:gd name="T12" fmla="*/ 177 w 974"/>
                <a:gd name="T13" fmla="*/ 920 h 930"/>
                <a:gd name="T14" fmla="*/ 479 w 974"/>
                <a:gd name="T15" fmla="*/ 766 h 930"/>
                <a:gd name="T16" fmla="*/ 778 w 974"/>
                <a:gd name="T17" fmla="*/ 929 h 930"/>
                <a:gd name="T18" fmla="*/ 726 w 974"/>
                <a:gd name="T19" fmla="*/ 594 h 930"/>
                <a:gd name="T20" fmla="*/ 973 w 974"/>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4" h="930">
                  <a:moveTo>
                    <a:pt x="973" y="360"/>
                  </a:moveTo>
                  <a:lnTo>
                    <a:pt x="637" y="307"/>
                  </a:lnTo>
                  <a:lnTo>
                    <a:pt x="492" y="0"/>
                  </a:lnTo>
                  <a:lnTo>
                    <a:pt x="337" y="302"/>
                  </a:lnTo>
                  <a:lnTo>
                    <a:pt x="0" y="345"/>
                  </a:lnTo>
                  <a:lnTo>
                    <a:pt x="239" y="586"/>
                  </a:lnTo>
                  <a:lnTo>
                    <a:pt x="177" y="920"/>
                  </a:lnTo>
                  <a:lnTo>
                    <a:pt x="479" y="766"/>
                  </a:lnTo>
                  <a:lnTo>
                    <a:pt x="778" y="929"/>
                  </a:lnTo>
                  <a:lnTo>
                    <a:pt x="726" y="594"/>
                  </a:lnTo>
                  <a:lnTo>
                    <a:pt x="973"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55" name="Freeform 98">
              <a:extLst>
                <a:ext uri="{FF2B5EF4-FFF2-40B4-BE49-F238E27FC236}">
                  <a16:creationId xmlns:a16="http://schemas.microsoft.com/office/drawing/2014/main" id="{F2739177-F3FD-4186-B7AF-AF7D02D473DD}"/>
                </a:ext>
              </a:extLst>
            </p:cNvPr>
            <p:cNvSpPr>
              <a:spLocks noChangeArrowheads="1"/>
            </p:cNvSpPr>
            <p:nvPr/>
          </p:nvSpPr>
          <p:spPr bwMode="auto">
            <a:xfrm>
              <a:off x="2997103" y="3710181"/>
              <a:ext cx="880737" cy="840885"/>
            </a:xfrm>
            <a:custGeom>
              <a:avLst/>
              <a:gdLst>
                <a:gd name="T0" fmla="*/ 973 w 974"/>
                <a:gd name="T1" fmla="*/ 360 h 930"/>
                <a:gd name="T2" fmla="*/ 637 w 974"/>
                <a:gd name="T3" fmla="*/ 307 h 930"/>
                <a:gd name="T4" fmla="*/ 491 w 974"/>
                <a:gd name="T5" fmla="*/ 0 h 930"/>
                <a:gd name="T6" fmla="*/ 337 w 974"/>
                <a:gd name="T7" fmla="*/ 302 h 930"/>
                <a:gd name="T8" fmla="*/ 0 w 974"/>
                <a:gd name="T9" fmla="*/ 345 h 930"/>
                <a:gd name="T10" fmla="*/ 239 w 974"/>
                <a:gd name="T11" fmla="*/ 586 h 930"/>
                <a:gd name="T12" fmla="*/ 176 w 974"/>
                <a:gd name="T13" fmla="*/ 920 h 930"/>
                <a:gd name="T14" fmla="*/ 480 w 974"/>
                <a:gd name="T15" fmla="*/ 766 h 930"/>
                <a:gd name="T16" fmla="*/ 778 w 974"/>
                <a:gd name="T17" fmla="*/ 929 h 930"/>
                <a:gd name="T18" fmla="*/ 726 w 974"/>
                <a:gd name="T19" fmla="*/ 594 h 930"/>
                <a:gd name="T20" fmla="*/ 973 w 974"/>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4" h="930">
                  <a:moveTo>
                    <a:pt x="973" y="360"/>
                  </a:moveTo>
                  <a:lnTo>
                    <a:pt x="637" y="307"/>
                  </a:lnTo>
                  <a:lnTo>
                    <a:pt x="491" y="0"/>
                  </a:lnTo>
                  <a:lnTo>
                    <a:pt x="337" y="302"/>
                  </a:lnTo>
                  <a:lnTo>
                    <a:pt x="0" y="345"/>
                  </a:lnTo>
                  <a:lnTo>
                    <a:pt x="239" y="586"/>
                  </a:lnTo>
                  <a:lnTo>
                    <a:pt x="176" y="920"/>
                  </a:lnTo>
                  <a:lnTo>
                    <a:pt x="480" y="766"/>
                  </a:lnTo>
                  <a:lnTo>
                    <a:pt x="778" y="929"/>
                  </a:lnTo>
                  <a:lnTo>
                    <a:pt x="726" y="594"/>
                  </a:lnTo>
                  <a:lnTo>
                    <a:pt x="973"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56" name="Freeform 99">
              <a:extLst>
                <a:ext uri="{FF2B5EF4-FFF2-40B4-BE49-F238E27FC236}">
                  <a16:creationId xmlns:a16="http://schemas.microsoft.com/office/drawing/2014/main" id="{D5C9AD7C-AA21-4AD3-B58A-A7AF0BED177F}"/>
                </a:ext>
              </a:extLst>
            </p:cNvPr>
            <p:cNvSpPr>
              <a:spLocks noChangeArrowheads="1"/>
            </p:cNvSpPr>
            <p:nvPr/>
          </p:nvSpPr>
          <p:spPr bwMode="auto">
            <a:xfrm>
              <a:off x="4045222" y="3710181"/>
              <a:ext cx="880735" cy="840885"/>
            </a:xfrm>
            <a:custGeom>
              <a:avLst/>
              <a:gdLst>
                <a:gd name="T0" fmla="*/ 974 w 975"/>
                <a:gd name="T1" fmla="*/ 360 h 930"/>
                <a:gd name="T2" fmla="*/ 639 w 975"/>
                <a:gd name="T3" fmla="*/ 307 h 930"/>
                <a:gd name="T4" fmla="*/ 492 w 975"/>
                <a:gd name="T5" fmla="*/ 0 h 930"/>
                <a:gd name="T6" fmla="*/ 338 w 975"/>
                <a:gd name="T7" fmla="*/ 302 h 930"/>
                <a:gd name="T8" fmla="*/ 0 w 975"/>
                <a:gd name="T9" fmla="*/ 345 h 930"/>
                <a:gd name="T10" fmla="*/ 241 w 975"/>
                <a:gd name="T11" fmla="*/ 586 h 930"/>
                <a:gd name="T12" fmla="*/ 177 w 975"/>
                <a:gd name="T13" fmla="*/ 920 h 930"/>
                <a:gd name="T14" fmla="*/ 481 w 975"/>
                <a:gd name="T15" fmla="*/ 766 h 930"/>
                <a:gd name="T16" fmla="*/ 779 w 975"/>
                <a:gd name="T17" fmla="*/ 929 h 930"/>
                <a:gd name="T18" fmla="*/ 727 w 975"/>
                <a:gd name="T19" fmla="*/ 594 h 930"/>
                <a:gd name="T20" fmla="*/ 974 w 975"/>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5" h="930">
                  <a:moveTo>
                    <a:pt x="974" y="360"/>
                  </a:moveTo>
                  <a:lnTo>
                    <a:pt x="639" y="307"/>
                  </a:lnTo>
                  <a:lnTo>
                    <a:pt x="492" y="0"/>
                  </a:lnTo>
                  <a:lnTo>
                    <a:pt x="338" y="302"/>
                  </a:lnTo>
                  <a:lnTo>
                    <a:pt x="0" y="345"/>
                  </a:lnTo>
                  <a:lnTo>
                    <a:pt x="241" y="586"/>
                  </a:lnTo>
                  <a:lnTo>
                    <a:pt x="177" y="920"/>
                  </a:lnTo>
                  <a:lnTo>
                    <a:pt x="481" y="766"/>
                  </a:lnTo>
                  <a:lnTo>
                    <a:pt x="779" y="929"/>
                  </a:lnTo>
                  <a:lnTo>
                    <a:pt x="727" y="594"/>
                  </a:lnTo>
                  <a:lnTo>
                    <a:pt x="974"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57" name="Freeform 100">
              <a:extLst>
                <a:ext uri="{FF2B5EF4-FFF2-40B4-BE49-F238E27FC236}">
                  <a16:creationId xmlns:a16="http://schemas.microsoft.com/office/drawing/2014/main" id="{15DF6F44-105A-4C51-8BE7-AB13E3334111}"/>
                </a:ext>
              </a:extLst>
            </p:cNvPr>
            <p:cNvSpPr>
              <a:spLocks noChangeArrowheads="1"/>
            </p:cNvSpPr>
            <p:nvPr/>
          </p:nvSpPr>
          <p:spPr bwMode="auto">
            <a:xfrm>
              <a:off x="5089353" y="3710181"/>
              <a:ext cx="880735" cy="840885"/>
            </a:xfrm>
            <a:custGeom>
              <a:avLst/>
              <a:gdLst>
                <a:gd name="T0" fmla="*/ 974 w 975"/>
                <a:gd name="T1" fmla="*/ 360 h 930"/>
                <a:gd name="T2" fmla="*/ 639 w 975"/>
                <a:gd name="T3" fmla="*/ 307 h 930"/>
                <a:gd name="T4" fmla="*/ 493 w 975"/>
                <a:gd name="T5" fmla="*/ 0 h 930"/>
                <a:gd name="T6" fmla="*/ 338 w 975"/>
                <a:gd name="T7" fmla="*/ 302 h 930"/>
                <a:gd name="T8" fmla="*/ 0 w 975"/>
                <a:gd name="T9" fmla="*/ 345 h 930"/>
                <a:gd name="T10" fmla="*/ 240 w 975"/>
                <a:gd name="T11" fmla="*/ 586 h 930"/>
                <a:gd name="T12" fmla="*/ 178 w 975"/>
                <a:gd name="T13" fmla="*/ 920 h 930"/>
                <a:gd name="T14" fmla="*/ 481 w 975"/>
                <a:gd name="T15" fmla="*/ 766 h 930"/>
                <a:gd name="T16" fmla="*/ 779 w 975"/>
                <a:gd name="T17" fmla="*/ 929 h 930"/>
                <a:gd name="T18" fmla="*/ 727 w 975"/>
                <a:gd name="T19" fmla="*/ 594 h 930"/>
                <a:gd name="T20" fmla="*/ 974 w 975"/>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5" h="930">
                  <a:moveTo>
                    <a:pt x="974" y="360"/>
                  </a:moveTo>
                  <a:lnTo>
                    <a:pt x="639" y="307"/>
                  </a:lnTo>
                  <a:lnTo>
                    <a:pt x="493" y="0"/>
                  </a:lnTo>
                  <a:lnTo>
                    <a:pt x="338" y="302"/>
                  </a:lnTo>
                  <a:lnTo>
                    <a:pt x="0" y="345"/>
                  </a:lnTo>
                  <a:lnTo>
                    <a:pt x="240" y="586"/>
                  </a:lnTo>
                  <a:lnTo>
                    <a:pt x="178" y="920"/>
                  </a:lnTo>
                  <a:lnTo>
                    <a:pt x="481" y="766"/>
                  </a:lnTo>
                  <a:lnTo>
                    <a:pt x="779" y="929"/>
                  </a:lnTo>
                  <a:lnTo>
                    <a:pt x="727" y="594"/>
                  </a:lnTo>
                  <a:lnTo>
                    <a:pt x="974" y="360"/>
                  </a:lnTo>
                </a:path>
              </a:pathLst>
            </a:custGeom>
            <a:solidFill>
              <a:srgbClr val="FFDF82">
                <a:alpha val="50000"/>
              </a:srgbClr>
            </a:solidFill>
            <a:ln>
              <a:noFill/>
            </a:ln>
            <a:effectLst/>
          </p:spPr>
          <p:txBody>
            <a:bodyPr wrap="none" anchor="ctr"/>
            <a:lstStyle/>
            <a:p>
              <a:endParaRPr lang="en-US" dirty="0">
                <a:latin typeface="Raleway Light" panose="020B0403030101060003" pitchFamily="34" charset="0"/>
              </a:endParaRPr>
            </a:p>
          </p:txBody>
        </p:sp>
      </p:grpSp>
      <p:sp>
        <p:nvSpPr>
          <p:cNvPr id="65" name="Oval 64">
            <a:extLst>
              <a:ext uri="{FF2B5EF4-FFF2-40B4-BE49-F238E27FC236}">
                <a16:creationId xmlns:a16="http://schemas.microsoft.com/office/drawing/2014/main" id="{1357603A-01EF-4E66-8CDE-7E15FDBD35E2}"/>
              </a:ext>
            </a:extLst>
          </p:cNvPr>
          <p:cNvSpPr/>
          <p:nvPr/>
        </p:nvSpPr>
        <p:spPr>
          <a:xfrm>
            <a:off x="717768" y="1428400"/>
            <a:ext cx="745237" cy="745237"/>
          </a:xfrm>
          <a:prstGeom prst="ellipse">
            <a:avLst/>
          </a:prstGeom>
          <a:solidFill>
            <a:srgbClr val="030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64" name="Graphic 63" descr="Female">
            <a:extLst>
              <a:ext uri="{FF2B5EF4-FFF2-40B4-BE49-F238E27FC236}">
                <a16:creationId xmlns:a16="http://schemas.microsoft.com/office/drawing/2014/main" id="{66DB0C97-60C7-4436-8402-0E6FF431407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8292" y="1520564"/>
            <a:ext cx="604187" cy="604187"/>
          </a:xfrm>
          <a:prstGeom prst="rect">
            <a:avLst/>
          </a:prstGeom>
        </p:spPr>
      </p:pic>
      <p:sp>
        <p:nvSpPr>
          <p:cNvPr id="108" name="TextBox 107">
            <a:extLst>
              <a:ext uri="{FF2B5EF4-FFF2-40B4-BE49-F238E27FC236}">
                <a16:creationId xmlns:a16="http://schemas.microsoft.com/office/drawing/2014/main" id="{95F42BC9-9199-40CE-AEDB-BCC4B1003D3C}"/>
              </a:ext>
            </a:extLst>
          </p:cNvPr>
          <p:cNvSpPr txBox="1"/>
          <p:nvPr/>
        </p:nvSpPr>
        <p:spPr>
          <a:xfrm>
            <a:off x="735781" y="2422976"/>
            <a:ext cx="5252445" cy="827021"/>
          </a:xfrm>
          <a:prstGeom prst="rect">
            <a:avLst/>
          </a:prstGeom>
          <a:noFill/>
        </p:spPr>
        <p:txBody>
          <a:bodyPr wrap="square" rtlCol="0">
            <a:spAutoFit/>
          </a:bodyPr>
          <a:lstStyle/>
          <a:p>
            <a:pPr>
              <a:lnSpc>
                <a:spcPct val="150000"/>
              </a:lnSpc>
            </a:pPr>
            <a:r>
              <a:rPr lang="en-ID" sz="11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dolore magna aliqua. Ut enim ad minim veniam,</a:t>
            </a:r>
          </a:p>
        </p:txBody>
      </p:sp>
      <p:sp>
        <p:nvSpPr>
          <p:cNvPr id="112" name="Freeform 8">
            <a:extLst>
              <a:ext uri="{FF2B5EF4-FFF2-40B4-BE49-F238E27FC236}">
                <a16:creationId xmlns:a16="http://schemas.microsoft.com/office/drawing/2014/main" id="{AC836CDF-F751-464B-BE7B-AB1A4566BAB8}"/>
              </a:ext>
            </a:extLst>
          </p:cNvPr>
          <p:cNvSpPr>
            <a:spLocks noChangeArrowheads="1"/>
          </p:cNvSpPr>
          <p:nvPr/>
        </p:nvSpPr>
        <p:spPr bwMode="auto">
          <a:xfrm>
            <a:off x="4850979" y="4877017"/>
            <a:ext cx="895270" cy="895269"/>
          </a:xfrm>
          <a:custGeom>
            <a:avLst/>
            <a:gdLst>
              <a:gd name="T0" fmla="*/ 1431 w 2863"/>
              <a:gd name="T1" fmla="*/ 57 h 2862"/>
              <a:gd name="T2" fmla="*/ 1431 w 2863"/>
              <a:gd name="T3" fmla="*/ 57 h 2862"/>
              <a:gd name="T4" fmla="*/ 57 w 2863"/>
              <a:gd name="T5" fmla="*/ 1431 h 2862"/>
              <a:gd name="T6" fmla="*/ 57 w 2863"/>
              <a:gd name="T7" fmla="*/ 1431 h 2862"/>
              <a:gd name="T8" fmla="*/ 1431 w 2863"/>
              <a:gd name="T9" fmla="*/ 2805 h 2862"/>
              <a:gd name="T10" fmla="*/ 1431 w 2863"/>
              <a:gd name="T11" fmla="*/ 2805 h 2862"/>
              <a:gd name="T12" fmla="*/ 2806 w 2863"/>
              <a:gd name="T13" fmla="*/ 1431 h 2862"/>
              <a:gd name="T14" fmla="*/ 2806 w 2863"/>
              <a:gd name="T15" fmla="*/ 1431 h 2862"/>
              <a:gd name="T16" fmla="*/ 1431 w 2863"/>
              <a:gd name="T17" fmla="*/ 57 h 2862"/>
              <a:gd name="T18" fmla="*/ 1431 w 2863"/>
              <a:gd name="T19" fmla="*/ 2861 h 2862"/>
              <a:gd name="T20" fmla="*/ 1431 w 2863"/>
              <a:gd name="T21" fmla="*/ 2861 h 2862"/>
              <a:gd name="T22" fmla="*/ 0 w 2863"/>
              <a:gd name="T23" fmla="*/ 1431 h 2862"/>
              <a:gd name="T24" fmla="*/ 0 w 2863"/>
              <a:gd name="T25" fmla="*/ 1431 h 2862"/>
              <a:gd name="T26" fmla="*/ 1431 w 2863"/>
              <a:gd name="T27" fmla="*/ 0 h 2862"/>
              <a:gd name="T28" fmla="*/ 1431 w 2863"/>
              <a:gd name="T29" fmla="*/ 0 h 2862"/>
              <a:gd name="T30" fmla="*/ 2862 w 2863"/>
              <a:gd name="T31" fmla="*/ 1431 h 2862"/>
              <a:gd name="T32" fmla="*/ 2862 w 2863"/>
              <a:gd name="T33" fmla="*/ 1431 h 2862"/>
              <a:gd name="T34" fmla="*/ 1431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1" y="57"/>
                </a:moveTo>
                <a:lnTo>
                  <a:pt x="1431" y="57"/>
                </a:lnTo>
                <a:cubicBezTo>
                  <a:pt x="673" y="57"/>
                  <a:pt x="57" y="673"/>
                  <a:pt x="57" y="1431"/>
                </a:cubicBezTo>
                <a:lnTo>
                  <a:pt x="57" y="1431"/>
                </a:lnTo>
                <a:cubicBezTo>
                  <a:pt x="57" y="2189"/>
                  <a:pt x="673" y="2805"/>
                  <a:pt x="1431" y="2805"/>
                </a:cubicBezTo>
                <a:lnTo>
                  <a:pt x="1431" y="2805"/>
                </a:lnTo>
                <a:cubicBezTo>
                  <a:pt x="2189" y="2805"/>
                  <a:pt x="2806" y="2189"/>
                  <a:pt x="2806" y="1431"/>
                </a:cubicBezTo>
                <a:lnTo>
                  <a:pt x="2806" y="1431"/>
                </a:lnTo>
                <a:cubicBezTo>
                  <a:pt x="2806" y="673"/>
                  <a:pt x="2189" y="57"/>
                  <a:pt x="1431" y="57"/>
                </a:cubicBezTo>
                <a:close/>
                <a:moveTo>
                  <a:pt x="1431" y="2861"/>
                </a:moveTo>
                <a:lnTo>
                  <a:pt x="1431" y="2861"/>
                </a:lnTo>
                <a:cubicBezTo>
                  <a:pt x="642" y="2861"/>
                  <a:pt x="0" y="2220"/>
                  <a:pt x="0" y="1431"/>
                </a:cubicBezTo>
                <a:lnTo>
                  <a:pt x="0" y="1431"/>
                </a:lnTo>
                <a:cubicBezTo>
                  <a:pt x="0" y="642"/>
                  <a:pt x="642" y="0"/>
                  <a:pt x="1431" y="0"/>
                </a:cubicBezTo>
                <a:lnTo>
                  <a:pt x="1431" y="0"/>
                </a:lnTo>
                <a:cubicBezTo>
                  <a:pt x="2220" y="0"/>
                  <a:pt x="2862" y="642"/>
                  <a:pt x="2862" y="1431"/>
                </a:cubicBezTo>
                <a:lnTo>
                  <a:pt x="2862" y="1431"/>
                </a:lnTo>
                <a:cubicBezTo>
                  <a:pt x="2862" y="2220"/>
                  <a:pt x="2220" y="2861"/>
                  <a:pt x="1431"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14" name="Freeform 16">
            <a:extLst>
              <a:ext uri="{FF2B5EF4-FFF2-40B4-BE49-F238E27FC236}">
                <a16:creationId xmlns:a16="http://schemas.microsoft.com/office/drawing/2014/main" id="{C8BBEAF9-C602-4B74-8A44-0569E86AA305}"/>
              </a:ext>
            </a:extLst>
          </p:cNvPr>
          <p:cNvSpPr>
            <a:spLocks noChangeArrowheads="1"/>
          </p:cNvSpPr>
          <p:nvPr/>
        </p:nvSpPr>
        <p:spPr bwMode="auto">
          <a:xfrm>
            <a:off x="3815007" y="4877017"/>
            <a:ext cx="895269" cy="895269"/>
          </a:xfrm>
          <a:custGeom>
            <a:avLst/>
            <a:gdLst>
              <a:gd name="T0" fmla="*/ 1432 w 2863"/>
              <a:gd name="T1" fmla="*/ 57 h 2862"/>
              <a:gd name="T2" fmla="*/ 1432 w 2863"/>
              <a:gd name="T3" fmla="*/ 57 h 2862"/>
              <a:gd name="T4" fmla="*/ 57 w 2863"/>
              <a:gd name="T5" fmla="*/ 1431 h 2862"/>
              <a:gd name="T6" fmla="*/ 57 w 2863"/>
              <a:gd name="T7" fmla="*/ 1431 h 2862"/>
              <a:gd name="T8" fmla="*/ 1432 w 2863"/>
              <a:gd name="T9" fmla="*/ 2805 h 2862"/>
              <a:gd name="T10" fmla="*/ 1432 w 2863"/>
              <a:gd name="T11" fmla="*/ 2805 h 2862"/>
              <a:gd name="T12" fmla="*/ 2805 w 2863"/>
              <a:gd name="T13" fmla="*/ 1431 h 2862"/>
              <a:gd name="T14" fmla="*/ 2805 w 2863"/>
              <a:gd name="T15" fmla="*/ 1431 h 2862"/>
              <a:gd name="T16" fmla="*/ 1432 w 2863"/>
              <a:gd name="T17" fmla="*/ 57 h 2862"/>
              <a:gd name="T18" fmla="*/ 1432 w 2863"/>
              <a:gd name="T19" fmla="*/ 2861 h 2862"/>
              <a:gd name="T20" fmla="*/ 1432 w 2863"/>
              <a:gd name="T21" fmla="*/ 2861 h 2862"/>
              <a:gd name="T22" fmla="*/ 0 w 2863"/>
              <a:gd name="T23" fmla="*/ 1431 h 2862"/>
              <a:gd name="T24" fmla="*/ 0 w 2863"/>
              <a:gd name="T25" fmla="*/ 1431 h 2862"/>
              <a:gd name="T26" fmla="*/ 1432 w 2863"/>
              <a:gd name="T27" fmla="*/ 0 h 2862"/>
              <a:gd name="T28" fmla="*/ 1432 w 2863"/>
              <a:gd name="T29" fmla="*/ 0 h 2862"/>
              <a:gd name="T30" fmla="*/ 2862 w 2863"/>
              <a:gd name="T31" fmla="*/ 1431 h 2862"/>
              <a:gd name="T32" fmla="*/ 2862 w 2863"/>
              <a:gd name="T33" fmla="*/ 1431 h 2862"/>
              <a:gd name="T34" fmla="*/ 1432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2" y="57"/>
                </a:moveTo>
                <a:lnTo>
                  <a:pt x="1432" y="57"/>
                </a:lnTo>
                <a:cubicBezTo>
                  <a:pt x="673" y="57"/>
                  <a:pt x="57" y="673"/>
                  <a:pt x="57" y="1431"/>
                </a:cubicBezTo>
                <a:lnTo>
                  <a:pt x="57" y="1431"/>
                </a:lnTo>
                <a:cubicBezTo>
                  <a:pt x="57" y="2189"/>
                  <a:pt x="673" y="2805"/>
                  <a:pt x="1432" y="2805"/>
                </a:cubicBezTo>
                <a:lnTo>
                  <a:pt x="1432" y="2805"/>
                </a:lnTo>
                <a:cubicBezTo>
                  <a:pt x="2189" y="2805"/>
                  <a:pt x="2805" y="2189"/>
                  <a:pt x="2805" y="1431"/>
                </a:cubicBezTo>
                <a:lnTo>
                  <a:pt x="2805" y="1431"/>
                </a:lnTo>
                <a:cubicBezTo>
                  <a:pt x="2805" y="673"/>
                  <a:pt x="2189" y="57"/>
                  <a:pt x="1432" y="57"/>
                </a:cubicBezTo>
                <a:close/>
                <a:moveTo>
                  <a:pt x="1432" y="2861"/>
                </a:moveTo>
                <a:lnTo>
                  <a:pt x="1432" y="2861"/>
                </a:lnTo>
                <a:cubicBezTo>
                  <a:pt x="643" y="2861"/>
                  <a:pt x="0" y="2220"/>
                  <a:pt x="0" y="1431"/>
                </a:cubicBezTo>
                <a:lnTo>
                  <a:pt x="0" y="1431"/>
                </a:lnTo>
                <a:cubicBezTo>
                  <a:pt x="0" y="642"/>
                  <a:pt x="643" y="0"/>
                  <a:pt x="1432" y="0"/>
                </a:cubicBezTo>
                <a:lnTo>
                  <a:pt x="1432" y="0"/>
                </a:lnTo>
                <a:cubicBezTo>
                  <a:pt x="2221" y="0"/>
                  <a:pt x="2862" y="642"/>
                  <a:pt x="2862" y="1431"/>
                </a:cubicBezTo>
                <a:lnTo>
                  <a:pt x="2862" y="1431"/>
                </a:lnTo>
                <a:cubicBezTo>
                  <a:pt x="2862" y="2220"/>
                  <a:pt x="2221" y="2861"/>
                  <a:pt x="1432"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16" name="TextBox 115">
            <a:extLst>
              <a:ext uri="{FF2B5EF4-FFF2-40B4-BE49-F238E27FC236}">
                <a16:creationId xmlns:a16="http://schemas.microsoft.com/office/drawing/2014/main" id="{9E6EE2ED-C217-4F65-A334-3B7D76CE875A}"/>
              </a:ext>
            </a:extLst>
          </p:cNvPr>
          <p:cNvSpPr txBox="1"/>
          <p:nvPr/>
        </p:nvSpPr>
        <p:spPr>
          <a:xfrm>
            <a:off x="3859742" y="5887441"/>
            <a:ext cx="805753" cy="462691"/>
          </a:xfrm>
          <a:prstGeom prst="rect">
            <a:avLst/>
          </a:prstGeom>
          <a:noFill/>
        </p:spPr>
        <p:txBody>
          <a:bodyPr wrap="square" rtlCol="0">
            <a:spAutoFit/>
          </a:bodyPr>
          <a:lstStyle/>
          <a:p>
            <a:pPr algn="ctr">
              <a:lnSpc>
                <a:spcPts val="3500"/>
              </a:lnSpc>
            </a:pPr>
            <a:r>
              <a:rPr lang="en-US" sz="1100" spc="-30">
                <a:solidFill>
                  <a:srgbClr val="030227"/>
                </a:solidFill>
                <a:latin typeface="Raleway" panose="020B0503030101060003" pitchFamily="34" charset="0"/>
              </a:rPr>
              <a:t>Music</a:t>
            </a:r>
            <a:endParaRPr lang="en-US" sz="1100" spc="-30" dirty="0">
              <a:solidFill>
                <a:srgbClr val="030227"/>
              </a:solidFill>
              <a:latin typeface="Raleway" panose="020B0503030101060003" pitchFamily="34" charset="0"/>
            </a:endParaRPr>
          </a:p>
        </p:txBody>
      </p:sp>
      <p:sp>
        <p:nvSpPr>
          <p:cNvPr id="117" name="TextBox 116">
            <a:extLst>
              <a:ext uri="{FF2B5EF4-FFF2-40B4-BE49-F238E27FC236}">
                <a16:creationId xmlns:a16="http://schemas.microsoft.com/office/drawing/2014/main" id="{9F3F5F68-C77A-41D2-9C77-D6BAD9A18A09}"/>
              </a:ext>
            </a:extLst>
          </p:cNvPr>
          <p:cNvSpPr txBox="1"/>
          <p:nvPr/>
        </p:nvSpPr>
        <p:spPr>
          <a:xfrm>
            <a:off x="4896032" y="5885902"/>
            <a:ext cx="805753" cy="465769"/>
          </a:xfrm>
          <a:prstGeom prst="rect">
            <a:avLst/>
          </a:prstGeom>
          <a:noFill/>
        </p:spPr>
        <p:txBody>
          <a:bodyPr wrap="square" rtlCol="0">
            <a:spAutoFit/>
          </a:bodyPr>
          <a:lstStyle/>
          <a:p>
            <a:pPr algn="ctr">
              <a:lnSpc>
                <a:spcPts val="3500"/>
              </a:lnSpc>
            </a:pPr>
            <a:r>
              <a:rPr lang="en-US" sz="1100" spc="-30">
                <a:solidFill>
                  <a:srgbClr val="030227"/>
                </a:solidFill>
                <a:latin typeface="Raleway" panose="020B0503030101060003" pitchFamily="34" charset="0"/>
              </a:rPr>
              <a:t>Time</a:t>
            </a:r>
            <a:endParaRPr lang="en-US" sz="1100" spc="-30" dirty="0">
              <a:solidFill>
                <a:srgbClr val="030227"/>
              </a:solidFill>
              <a:latin typeface="Raleway" panose="020B0503030101060003" pitchFamily="34" charset="0"/>
            </a:endParaRPr>
          </a:p>
        </p:txBody>
      </p:sp>
      <p:grpSp>
        <p:nvGrpSpPr>
          <p:cNvPr id="118" name="Group 117">
            <a:extLst>
              <a:ext uri="{FF2B5EF4-FFF2-40B4-BE49-F238E27FC236}">
                <a16:creationId xmlns:a16="http://schemas.microsoft.com/office/drawing/2014/main" id="{9BD6C646-408A-4C74-886A-95D12D10BD25}"/>
              </a:ext>
            </a:extLst>
          </p:cNvPr>
          <p:cNvGrpSpPr/>
          <p:nvPr/>
        </p:nvGrpSpPr>
        <p:grpSpPr>
          <a:xfrm>
            <a:off x="6653024" y="3657840"/>
            <a:ext cx="4748908" cy="745236"/>
            <a:chOff x="788292" y="4210789"/>
            <a:chExt cx="4822216" cy="394781"/>
          </a:xfrm>
        </p:grpSpPr>
        <p:sp>
          <p:nvSpPr>
            <p:cNvPr id="119" name="Freeform 20">
              <a:extLst>
                <a:ext uri="{FF2B5EF4-FFF2-40B4-BE49-F238E27FC236}">
                  <a16:creationId xmlns:a16="http://schemas.microsoft.com/office/drawing/2014/main" id="{5B85AA01-3D7F-4197-88A9-2FCF6F718232}"/>
                </a:ext>
              </a:extLst>
            </p:cNvPr>
            <p:cNvSpPr>
              <a:spLocks noChangeArrowheads="1"/>
            </p:cNvSpPr>
            <p:nvPr/>
          </p:nvSpPr>
          <p:spPr bwMode="auto">
            <a:xfrm>
              <a:off x="788292"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0" name="Freeform 21">
              <a:extLst>
                <a:ext uri="{FF2B5EF4-FFF2-40B4-BE49-F238E27FC236}">
                  <a16:creationId xmlns:a16="http://schemas.microsoft.com/office/drawing/2014/main" id="{5214C4F6-8522-49C1-8EDB-2ED95BEBBDDF}"/>
                </a:ext>
              </a:extLst>
            </p:cNvPr>
            <p:cNvSpPr>
              <a:spLocks noChangeArrowheads="1"/>
            </p:cNvSpPr>
            <p:nvPr/>
          </p:nvSpPr>
          <p:spPr bwMode="auto">
            <a:xfrm>
              <a:off x="1049072"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1" name="Freeform 22">
              <a:extLst>
                <a:ext uri="{FF2B5EF4-FFF2-40B4-BE49-F238E27FC236}">
                  <a16:creationId xmlns:a16="http://schemas.microsoft.com/office/drawing/2014/main" id="{8400075B-CE02-408A-BF32-8C1D9DE3EA78}"/>
                </a:ext>
              </a:extLst>
            </p:cNvPr>
            <p:cNvSpPr>
              <a:spLocks noChangeArrowheads="1"/>
            </p:cNvSpPr>
            <p:nvPr/>
          </p:nvSpPr>
          <p:spPr bwMode="auto">
            <a:xfrm>
              <a:off x="1307641"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2" name="Freeform 23">
              <a:extLst>
                <a:ext uri="{FF2B5EF4-FFF2-40B4-BE49-F238E27FC236}">
                  <a16:creationId xmlns:a16="http://schemas.microsoft.com/office/drawing/2014/main" id="{42B683DB-81F2-4604-8BEE-C9A263BF6DEA}"/>
                </a:ext>
              </a:extLst>
            </p:cNvPr>
            <p:cNvSpPr>
              <a:spLocks noChangeArrowheads="1"/>
            </p:cNvSpPr>
            <p:nvPr/>
          </p:nvSpPr>
          <p:spPr bwMode="auto">
            <a:xfrm>
              <a:off x="1566211" y="4210789"/>
              <a:ext cx="163540" cy="170101"/>
            </a:xfrm>
            <a:custGeom>
              <a:avLst/>
              <a:gdLst>
                <a:gd name="T0" fmla="*/ 327 w 328"/>
                <a:gd name="T1" fmla="*/ 825 h 826"/>
                <a:gd name="T2" fmla="*/ 0 w 328"/>
                <a:gd name="T3" fmla="*/ 825 h 826"/>
                <a:gd name="T4" fmla="*/ 0 w 328"/>
                <a:gd name="T5" fmla="*/ 0 h 826"/>
                <a:gd name="T6" fmla="*/ 327 w 328"/>
                <a:gd name="T7" fmla="*/ 0 h 826"/>
                <a:gd name="T8" fmla="*/ 327 w 328"/>
                <a:gd name="T9" fmla="*/ 825 h 826"/>
              </a:gdLst>
              <a:ahLst/>
              <a:cxnLst>
                <a:cxn ang="0">
                  <a:pos x="T0" y="T1"/>
                </a:cxn>
                <a:cxn ang="0">
                  <a:pos x="T2" y="T3"/>
                </a:cxn>
                <a:cxn ang="0">
                  <a:pos x="T4" y="T5"/>
                </a:cxn>
                <a:cxn ang="0">
                  <a:pos x="T6" y="T7"/>
                </a:cxn>
                <a:cxn ang="0">
                  <a:pos x="T8" y="T9"/>
                </a:cxn>
              </a:cxnLst>
              <a:rect l="0" t="0" r="r" b="b"/>
              <a:pathLst>
                <a:path w="328" h="826">
                  <a:moveTo>
                    <a:pt x="327" y="825"/>
                  </a:moveTo>
                  <a:lnTo>
                    <a:pt x="0" y="825"/>
                  </a:lnTo>
                  <a:lnTo>
                    <a:pt x="0" y="0"/>
                  </a:lnTo>
                  <a:lnTo>
                    <a:pt x="327" y="0"/>
                  </a:lnTo>
                  <a:lnTo>
                    <a:pt x="327"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3" name="Freeform 24">
              <a:extLst>
                <a:ext uri="{FF2B5EF4-FFF2-40B4-BE49-F238E27FC236}">
                  <a16:creationId xmlns:a16="http://schemas.microsoft.com/office/drawing/2014/main" id="{6ADDD43E-58AF-48A3-B3C1-DA03CD6F032C}"/>
                </a:ext>
              </a:extLst>
            </p:cNvPr>
            <p:cNvSpPr>
              <a:spLocks noChangeArrowheads="1"/>
            </p:cNvSpPr>
            <p:nvPr/>
          </p:nvSpPr>
          <p:spPr bwMode="auto">
            <a:xfrm>
              <a:off x="1824780"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4" name="Freeform 25">
              <a:extLst>
                <a:ext uri="{FF2B5EF4-FFF2-40B4-BE49-F238E27FC236}">
                  <a16:creationId xmlns:a16="http://schemas.microsoft.com/office/drawing/2014/main" id="{8771EB53-AA8F-42A0-84D8-0207D2665244}"/>
                </a:ext>
              </a:extLst>
            </p:cNvPr>
            <p:cNvSpPr>
              <a:spLocks noChangeArrowheads="1"/>
            </p:cNvSpPr>
            <p:nvPr/>
          </p:nvSpPr>
          <p:spPr bwMode="auto">
            <a:xfrm>
              <a:off x="2083351"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5" name="Freeform 26">
              <a:extLst>
                <a:ext uri="{FF2B5EF4-FFF2-40B4-BE49-F238E27FC236}">
                  <a16:creationId xmlns:a16="http://schemas.microsoft.com/office/drawing/2014/main" id="{9B5A7333-3F9A-4362-B7CD-2A6534FE5413}"/>
                </a:ext>
              </a:extLst>
            </p:cNvPr>
            <p:cNvSpPr>
              <a:spLocks noChangeArrowheads="1"/>
            </p:cNvSpPr>
            <p:nvPr/>
          </p:nvSpPr>
          <p:spPr bwMode="auto">
            <a:xfrm>
              <a:off x="2341920"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6" name="Freeform 27">
              <a:extLst>
                <a:ext uri="{FF2B5EF4-FFF2-40B4-BE49-F238E27FC236}">
                  <a16:creationId xmlns:a16="http://schemas.microsoft.com/office/drawing/2014/main" id="{E1F21C58-5B8A-4CCA-B3F9-FB16E8DB7CA2}"/>
                </a:ext>
              </a:extLst>
            </p:cNvPr>
            <p:cNvSpPr>
              <a:spLocks noChangeArrowheads="1"/>
            </p:cNvSpPr>
            <p:nvPr/>
          </p:nvSpPr>
          <p:spPr bwMode="auto">
            <a:xfrm>
              <a:off x="2600490" y="4210789"/>
              <a:ext cx="163540" cy="170101"/>
            </a:xfrm>
            <a:custGeom>
              <a:avLst/>
              <a:gdLst>
                <a:gd name="T0" fmla="*/ 327 w 328"/>
                <a:gd name="T1" fmla="*/ 825 h 826"/>
                <a:gd name="T2" fmla="*/ 0 w 328"/>
                <a:gd name="T3" fmla="*/ 825 h 826"/>
                <a:gd name="T4" fmla="*/ 0 w 328"/>
                <a:gd name="T5" fmla="*/ 0 h 826"/>
                <a:gd name="T6" fmla="*/ 327 w 328"/>
                <a:gd name="T7" fmla="*/ 0 h 826"/>
                <a:gd name="T8" fmla="*/ 327 w 328"/>
                <a:gd name="T9" fmla="*/ 825 h 826"/>
              </a:gdLst>
              <a:ahLst/>
              <a:cxnLst>
                <a:cxn ang="0">
                  <a:pos x="T0" y="T1"/>
                </a:cxn>
                <a:cxn ang="0">
                  <a:pos x="T2" y="T3"/>
                </a:cxn>
                <a:cxn ang="0">
                  <a:pos x="T4" y="T5"/>
                </a:cxn>
                <a:cxn ang="0">
                  <a:pos x="T6" y="T7"/>
                </a:cxn>
                <a:cxn ang="0">
                  <a:pos x="T8" y="T9"/>
                </a:cxn>
              </a:cxnLst>
              <a:rect l="0" t="0" r="r" b="b"/>
              <a:pathLst>
                <a:path w="328" h="826">
                  <a:moveTo>
                    <a:pt x="327" y="825"/>
                  </a:moveTo>
                  <a:lnTo>
                    <a:pt x="0" y="825"/>
                  </a:lnTo>
                  <a:lnTo>
                    <a:pt x="0" y="0"/>
                  </a:lnTo>
                  <a:lnTo>
                    <a:pt x="327" y="0"/>
                  </a:lnTo>
                  <a:lnTo>
                    <a:pt x="327"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7" name="Freeform 28">
              <a:extLst>
                <a:ext uri="{FF2B5EF4-FFF2-40B4-BE49-F238E27FC236}">
                  <a16:creationId xmlns:a16="http://schemas.microsoft.com/office/drawing/2014/main" id="{C250F554-7514-4057-86D8-7394D3EEA86C}"/>
                </a:ext>
              </a:extLst>
            </p:cNvPr>
            <p:cNvSpPr>
              <a:spLocks noChangeArrowheads="1"/>
            </p:cNvSpPr>
            <p:nvPr/>
          </p:nvSpPr>
          <p:spPr bwMode="auto">
            <a:xfrm>
              <a:off x="285905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8" name="Freeform 29">
              <a:extLst>
                <a:ext uri="{FF2B5EF4-FFF2-40B4-BE49-F238E27FC236}">
                  <a16:creationId xmlns:a16="http://schemas.microsoft.com/office/drawing/2014/main" id="{66BFD435-9CC6-4F14-8DA4-8DD10B0FC23E}"/>
                </a:ext>
              </a:extLst>
            </p:cNvPr>
            <p:cNvSpPr>
              <a:spLocks noChangeArrowheads="1"/>
            </p:cNvSpPr>
            <p:nvPr/>
          </p:nvSpPr>
          <p:spPr bwMode="auto">
            <a:xfrm>
              <a:off x="3117630"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9" name="Freeform 30">
              <a:extLst>
                <a:ext uri="{FF2B5EF4-FFF2-40B4-BE49-F238E27FC236}">
                  <a16:creationId xmlns:a16="http://schemas.microsoft.com/office/drawing/2014/main" id="{6ADD3EA2-2201-4793-AAA1-188083487D57}"/>
                </a:ext>
              </a:extLst>
            </p:cNvPr>
            <p:cNvSpPr>
              <a:spLocks noChangeArrowheads="1"/>
            </p:cNvSpPr>
            <p:nvPr/>
          </p:nvSpPr>
          <p:spPr bwMode="auto">
            <a:xfrm>
              <a:off x="337840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6D6FF"/>
            </a:solidFill>
            <a:ln>
              <a:noFill/>
            </a:ln>
            <a:effectLst/>
          </p:spPr>
          <p:txBody>
            <a:bodyPr wrap="none" anchor="ctr"/>
            <a:lstStyle/>
            <a:p>
              <a:endParaRPr lang="en-US" dirty="0">
                <a:latin typeface="Raleway Light" panose="020B0403030101060003" pitchFamily="34" charset="0"/>
              </a:endParaRPr>
            </a:p>
          </p:txBody>
        </p:sp>
        <p:sp>
          <p:nvSpPr>
            <p:cNvPr id="130" name="Freeform 31">
              <a:extLst>
                <a:ext uri="{FF2B5EF4-FFF2-40B4-BE49-F238E27FC236}">
                  <a16:creationId xmlns:a16="http://schemas.microsoft.com/office/drawing/2014/main" id="{E3EC621B-FCF1-4167-9690-2CB121082B01}"/>
                </a:ext>
              </a:extLst>
            </p:cNvPr>
            <p:cNvSpPr>
              <a:spLocks noChangeArrowheads="1"/>
            </p:cNvSpPr>
            <p:nvPr/>
          </p:nvSpPr>
          <p:spPr bwMode="auto">
            <a:xfrm>
              <a:off x="363697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31" name="Freeform 32">
              <a:extLst>
                <a:ext uri="{FF2B5EF4-FFF2-40B4-BE49-F238E27FC236}">
                  <a16:creationId xmlns:a16="http://schemas.microsoft.com/office/drawing/2014/main" id="{BA2007C4-7575-409A-86A9-7E9796B4180B}"/>
                </a:ext>
              </a:extLst>
            </p:cNvPr>
            <p:cNvSpPr>
              <a:spLocks noChangeArrowheads="1"/>
            </p:cNvSpPr>
            <p:nvPr/>
          </p:nvSpPr>
          <p:spPr bwMode="auto">
            <a:xfrm>
              <a:off x="389554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32" name="Freeform 33">
              <a:extLst>
                <a:ext uri="{FF2B5EF4-FFF2-40B4-BE49-F238E27FC236}">
                  <a16:creationId xmlns:a16="http://schemas.microsoft.com/office/drawing/2014/main" id="{CD713DFC-17B4-408E-BFC3-AC458E056B0E}"/>
                </a:ext>
              </a:extLst>
            </p:cNvPr>
            <p:cNvSpPr>
              <a:spLocks noChangeArrowheads="1"/>
            </p:cNvSpPr>
            <p:nvPr/>
          </p:nvSpPr>
          <p:spPr bwMode="auto">
            <a:xfrm>
              <a:off x="4154118"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33" name="Freeform 34">
              <a:extLst>
                <a:ext uri="{FF2B5EF4-FFF2-40B4-BE49-F238E27FC236}">
                  <a16:creationId xmlns:a16="http://schemas.microsoft.com/office/drawing/2014/main" id="{D18CB311-F7D5-4980-88D4-9CD7570E0222}"/>
                </a:ext>
              </a:extLst>
            </p:cNvPr>
            <p:cNvSpPr>
              <a:spLocks noChangeArrowheads="1"/>
            </p:cNvSpPr>
            <p:nvPr/>
          </p:nvSpPr>
          <p:spPr bwMode="auto">
            <a:xfrm>
              <a:off x="441268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34" name="Freeform 35">
              <a:extLst>
                <a:ext uri="{FF2B5EF4-FFF2-40B4-BE49-F238E27FC236}">
                  <a16:creationId xmlns:a16="http://schemas.microsoft.com/office/drawing/2014/main" id="{CE3D3D46-6162-4747-96CA-4A900AAB9F0F}"/>
                </a:ext>
              </a:extLst>
            </p:cNvPr>
            <p:cNvSpPr>
              <a:spLocks noChangeArrowheads="1"/>
            </p:cNvSpPr>
            <p:nvPr/>
          </p:nvSpPr>
          <p:spPr bwMode="auto">
            <a:xfrm>
              <a:off x="4671258"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35" name="Freeform 36">
              <a:extLst>
                <a:ext uri="{FF2B5EF4-FFF2-40B4-BE49-F238E27FC236}">
                  <a16:creationId xmlns:a16="http://schemas.microsoft.com/office/drawing/2014/main" id="{B04210F3-DEBE-46B1-91EE-9C646B492A94}"/>
                </a:ext>
              </a:extLst>
            </p:cNvPr>
            <p:cNvSpPr>
              <a:spLocks noChangeArrowheads="1"/>
            </p:cNvSpPr>
            <p:nvPr/>
          </p:nvSpPr>
          <p:spPr bwMode="auto">
            <a:xfrm>
              <a:off x="4929828"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36" name="Freeform 37">
              <a:extLst>
                <a:ext uri="{FF2B5EF4-FFF2-40B4-BE49-F238E27FC236}">
                  <a16:creationId xmlns:a16="http://schemas.microsoft.com/office/drawing/2014/main" id="{402B73FA-A3B7-439A-8940-91695B6CCDCE}"/>
                </a:ext>
              </a:extLst>
            </p:cNvPr>
            <p:cNvSpPr>
              <a:spLocks noChangeArrowheads="1"/>
            </p:cNvSpPr>
            <p:nvPr/>
          </p:nvSpPr>
          <p:spPr bwMode="auto">
            <a:xfrm>
              <a:off x="5188397"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37" name="Freeform 38">
              <a:extLst>
                <a:ext uri="{FF2B5EF4-FFF2-40B4-BE49-F238E27FC236}">
                  <a16:creationId xmlns:a16="http://schemas.microsoft.com/office/drawing/2014/main" id="{EFE2F01A-9ED6-44A1-96E2-DB7D7B019C53}"/>
                </a:ext>
              </a:extLst>
            </p:cNvPr>
            <p:cNvSpPr>
              <a:spLocks noChangeArrowheads="1"/>
            </p:cNvSpPr>
            <p:nvPr/>
          </p:nvSpPr>
          <p:spPr bwMode="auto">
            <a:xfrm>
              <a:off x="5446968"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38" name="Freeform 39">
              <a:extLst>
                <a:ext uri="{FF2B5EF4-FFF2-40B4-BE49-F238E27FC236}">
                  <a16:creationId xmlns:a16="http://schemas.microsoft.com/office/drawing/2014/main" id="{BC13D65F-EF1B-45D4-962B-8759B9474FDE}"/>
                </a:ext>
              </a:extLst>
            </p:cNvPr>
            <p:cNvSpPr>
              <a:spLocks noChangeArrowheads="1"/>
            </p:cNvSpPr>
            <p:nvPr/>
          </p:nvSpPr>
          <p:spPr bwMode="auto">
            <a:xfrm>
              <a:off x="788292"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39" name="Freeform 40">
              <a:extLst>
                <a:ext uri="{FF2B5EF4-FFF2-40B4-BE49-F238E27FC236}">
                  <a16:creationId xmlns:a16="http://schemas.microsoft.com/office/drawing/2014/main" id="{8C6637C2-B116-4768-900C-5D42C59C5DFB}"/>
                </a:ext>
              </a:extLst>
            </p:cNvPr>
            <p:cNvSpPr>
              <a:spLocks noChangeArrowheads="1"/>
            </p:cNvSpPr>
            <p:nvPr/>
          </p:nvSpPr>
          <p:spPr bwMode="auto">
            <a:xfrm>
              <a:off x="1049072"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0" name="Freeform 41">
              <a:extLst>
                <a:ext uri="{FF2B5EF4-FFF2-40B4-BE49-F238E27FC236}">
                  <a16:creationId xmlns:a16="http://schemas.microsoft.com/office/drawing/2014/main" id="{9A7BCC05-9139-4D71-871B-578D6C71F348}"/>
                </a:ext>
              </a:extLst>
            </p:cNvPr>
            <p:cNvSpPr>
              <a:spLocks noChangeArrowheads="1"/>
            </p:cNvSpPr>
            <p:nvPr/>
          </p:nvSpPr>
          <p:spPr bwMode="auto">
            <a:xfrm>
              <a:off x="1307641"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1" name="Freeform 42">
              <a:extLst>
                <a:ext uri="{FF2B5EF4-FFF2-40B4-BE49-F238E27FC236}">
                  <a16:creationId xmlns:a16="http://schemas.microsoft.com/office/drawing/2014/main" id="{C51044D5-CBB6-43C4-A4D3-3C5CEF226FF2}"/>
                </a:ext>
              </a:extLst>
            </p:cNvPr>
            <p:cNvSpPr>
              <a:spLocks noChangeArrowheads="1"/>
            </p:cNvSpPr>
            <p:nvPr/>
          </p:nvSpPr>
          <p:spPr bwMode="auto">
            <a:xfrm>
              <a:off x="1566211" y="4434559"/>
              <a:ext cx="163540" cy="171011"/>
            </a:xfrm>
            <a:custGeom>
              <a:avLst/>
              <a:gdLst>
                <a:gd name="T0" fmla="*/ 327 w 328"/>
                <a:gd name="T1" fmla="*/ 826 h 827"/>
                <a:gd name="T2" fmla="*/ 0 w 328"/>
                <a:gd name="T3" fmla="*/ 826 h 827"/>
                <a:gd name="T4" fmla="*/ 0 w 328"/>
                <a:gd name="T5" fmla="*/ 0 h 827"/>
                <a:gd name="T6" fmla="*/ 327 w 328"/>
                <a:gd name="T7" fmla="*/ 0 h 827"/>
                <a:gd name="T8" fmla="*/ 327 w 328"/>
                <a:gd name="T9" fmla="*/ 826 h 827"/>
              </a:gdLst>
              <a:ahLst/>
              <a:cxnLst>
                <a:cxn ang="0">
                  <a:pos x="T0" y="T1"/>
                </a:cxn>
                <a:cxn ang="0">
                  <a:pos x="T2" y="T3"/>
                </a:cxn>
                <a:cxn ang="0">
                  <a:pos x="T4" y="T5"/>
                </a:cxn>
                <a:cxn ang="0">
                  <a:pos x="T6" y="T7"/>
                </a:cxn>
                <a:cxn ang="0">
                  <a:pos x="T8" y="T9"/>
                </a:cxn>
              </a:cxnLst>
              <a:rect l="0" t="0" r="r" b="b"/>
              <a:pathLst>
                <a:path w="328" h="827">
                  <a:moveTo>
                    <a:pt x="327" y="826"/>
                  </a:moveTo>
                  <a:lnTo>
                    <a:pt x="0" y="826"/>
                  </a:lnTo>
                  <a:lnTo>
                    <a:pt x="0" y="0"/>
                  </a:lnTo>
                  <a:lnTo>
                    <a:pt x="327" y="0"/>
                  </a:lnTo>
                  <a:lnTo>
                    <a:pt x="327"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2" name="Freeform 43">
              <a:extLst>
                <a:ext uri="{FF2B5EF4-FFF2-40B4-BE49-F238E27FC236}">
                  <a16:creationId xmlns:a16="http://schemas.microsoft.com/office/drawing/2014/main" id="{25BA7AEE-69DA-492F-9B31-C281D8E4D87B}"/>
                </a:ext>
              </a:extLst>
            </p:cNvPr>
            <p:cNvSpPr>
              <a:spLocks noChangeArrowheads="1"/>
            </p:cNvSpPr>
            <p:nvPr/>
          </p:nvSpPr>
          <p:spPr bwMode="auto">
            <a:xfrm>
              <a:off x="1824780"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3" name="Freeform 44">
              <a:extLst>
                <a:ext uri="{FF2B5EF4-FFF2-40B4-BE49-F238E27FC236}">
                  <a16:creationId xmlns:a16="http://schemas.microsoft.com/office/drawing/2014/main" id="{F5B0BDEF-2D44-4A66-A460-C0B7E8282A08}"/>
                </a:ext>
              </a:extLst>
            </p:cNvPr>
            <p:cNvSpPr>
              <a:spLocks noChangeArrowheads="1"/>
            </p:cNvSpPr>
            <p:nvPr/>
          </p:nvSpPr>
          <p:spPr bwMode="auto">
            <a:xfrm>
              <a:off x="2083351"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4" name="Freeform 45">
              <a:extLst>
                <a:ext uri="{FF2B5EF4-FFF2-40B4-BE49-F238E27FC236}">
                  <a16:creationId xmlns:a16="http://schemas.microsoft.com/office/drawing/2014/main" id="{3C4A1DD5-33BB-4E46-853F-15653E02FB8B}"/>
                </a:ext>
              </a:extLst>
            </p:cNvPr>
            <p:cNvSpPr>
              <a:spLocks noChangeArrowheads="1"/>
            </p:cNvSpPr>
            <p:nvPr/>
          </p:nvSpPr>
          <p:spPr bwMode="auto">
            <a:xfrm>
              <a:off x="2341920"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5" name="Freeform 46">
              <a:extLst>
                <a:ext uri="{FF2B5EF4-FFF2-40B4-BE49-F238E27FC236}">
                  <a16:creationId xmlns:a16="http://schemas.microsoft.com/office/drawing/2014/main" id="{BC89D683-73E0-4742-AF03-1DDE60880ECB}"/>
                </a:ext>
              </a:extLst>
            </p:cNvPr>
            <p:cNvSpPr>
              <a:spLocks noChangeArrowheads="1"/>
            </p:cNvSpPr>
            <p:nvPr/>
          </p:nvSpPr>
          <p:spPr bwMode="auto">
            <a:xfrm>
              <a:off x="2600490" y="4434559"/>
              <a:ext cx="163540" cy="171011"/>
            </a:xfrm>
            <a:custGeom>
              <a:avLst/>
              <a:gdLst>
                <a:gd name="T0" fmla="*/ 327 w 328"/>
                <a:gd name="T1" fmla="*/ 826 h 827"/>
                <a:gd name="T2" fmla="*/ 0 w 328"/>
                <a:gd name="T3" fmla="*/ 826 h 827"/>
                <a:gd name="T4" fmla="*/ 0 w 328"/>
                <a:gd name="T5" fmla="*/ 0 h 827"/>
                <a:gd name="T6" fmla="*/ 327 w 328"/>
                <a:gd name="T7" fmla="*/ 0 h 827"/>
                <a:gd name="T8" fmla="*/ 327 w 328"/>
                <a:gd name="T9" fmla="*/ 826 h 827"/>
              </a:gdLst>
              <a:ahLst/>
              <a:cxnLst>
                <a:cxn ang="0">
                  <a:pos x="T0" y="T1"/>
                </a:cxn>
                <a:cxn ang="0">
                  <a:pos x="T2" y="T3"/>
                </a:cxn>
                <a:cxn ang="0">
                  <a:pos x="T4" y="T5"/>
                </a:cxn>
                <a:cxn ang="0">
                  <a:pos x="T6" y="T7"/>
                </a:cxn>
                <a:cxn ang="0">
                  <a:pos x="T8" y="T9"/>
                </a:cxn>
              </a:cxnLst>
              <a:rect l="0" t="0" r="r" b="b"/>
              <a:pathLst>
                <a:path w="328" h="827">
                  <a:moveTo>
                    <a:pt x="327" y="826"/>
                  </a:moveTo>
                  <a:lnTo>
                    <a:pt x="0" y="826"/>
                  </a:lnTo>
                  <a:lnTo>
                    <a:pt x="0" y="0"/>
                  </a:lnTo>
                  <a:lnTo>
                    <a:pt x="327" y="0"/>
                  </a:lnTo>
                  <a:lnTo>
                    <a:pt x="327"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6" name="Freeform 47">
              <a:extLst>
                <a:ext uri="{FF2B5EF4-FFF2-40B4-BE49-F238E27FC236}">
                  <a16:creationId xmlns:a16="http://schemas.microsoft.com/office/drawing/2014/main" id="{E0FD540A-34D0-43C0-B612-8AD20A868F36}"/>
                </a:ext>
              </a:extLst>
            </p:cNvPr>
            <p:cNvSpPr>
              <a:spLocks noChangeArrowheads="1"/>
            </p:cNvSpPr>
            <p:nvPr/>
          </p:nvSpPr>
          <p:spPr bwMode="auto">
            <a:xfrm>
              <a:off x="285905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7" name="Freeform 48">
              <a:extLst>
                <a:ext uri="{FF2B5EF4-FFF2-40B4-BE49-F238E27FC236}">
                  <a16:creationId xmlns:a16="http://schemas.microsoft.com/office/drawing/2014/main" id="{5263CD47-4089-42EB-B278-26FAC9036614}"/>
                </a:ext>
              </a:extLst>
            </p:cNvPr>
            <p:cNvSpPr>
              <a:spLocks noChangeArrowheads="1"/>
            </p:cNvSpPr>
            <p:nvPr/>
          </p:nvSpPr>
          <p:spPr bwMode="auto">
            <a:xfrm>
              <a:off x="3117630"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8" name="Freeform 49">
              <a:extLst>
                <a:ext uri="{FF2B5EF4-FFF2-40B4-BE49-F238E27FC236}">
                  <a16:creationId xmlns:a16="http://schemas.microsoft.com/office/drawing/2014/main" id="{8D5C8A23-9B5A-488D-8265-404021129FE2}"/>
                </a:ext>
              </a:extLst>
            </p:cNvPr>
            <p:cNvSpPr>
              <a:spLocks noChangeArrowheads="1"/>
            </p:cNvSpPr>
            <p:nvPr/>
          </p:nvSpPr>
          <p:spPr bwMode="auto">
            <a:xfrm>
              <a:off x="337840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9" name="Freeform 50">
              <a:extLst>
                <a:ext uri="{FF2B5EF4-FFF2-40B4-BE49-F238E27FC236}">
                  <a16:creationId xmlns:a16="http://schemas.microsoft.com/office/drawing/2014/main" id="{33DABD04-C8D4-43D1-A722-889BDA9F1E31}"/>
                </a:ext>
              </a:extLst>
            </p:cNvPr>
            <p:cNvSpPr>
              <a:spLocks noChangeArrowheads="1"/>
            </p:cNvSpPr>
            <p:nvPr/>
          </p:nvSpPr>
          <p:spPr bwMode="auto">
            <a:xfrm>
              <a:off x="363697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50" name="Freeform 51">
              <a:extLst>
                <a:ext uri="{FF2B5EF4-FFF2-40B4-BE49-F238E27FC236}">
                  <a16:creationId xmlns:a16="http://schemas.microsoft.com/office/drawing/2014/main" id="{09F00E5F-0D7F-49FA-B94B-0B5E4E5A94BB}"/>
                </a:ext>
              </a:extLst>
            </p:cNvPr>
            <p:cNvSpPr>
              <a:spLocks noChangeArrowheads="1"/>
            </p:cNvSpPr>
            <p:nvPr/>
          </p:nvSpPr>
          <p:spPr bwMode="auto">
            <a:xfrm>
              <a:off x="389554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51" name="Freeform 52">
              <a:extLst>
                <a:ext uri="{FF2B5EF4-FFF2-40B4-BE49-F238E27FC236}">
                  <a16:creationId xmlns:a16="http://schemas.microsoft.com/office/drawing/2014/main" id="{DD8EB0CA-831A-4C49-BC45-3093151E1EC6}"/>
                </a:ext>
              </a:extLst>
            </p:cNvPr>
            <p:cNvSpPr>
              <a:spLocks noChangeArrowheads="1"/>
            </p:cNvSpPr>
            <p:nvPr/>
          </p:nvSpPr>
          <p:spPr bwMode="auto">
            <a:xfrm>
              <a:off x="4154118"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52" name="Freeform 53">
              <a:extLst>
                <a:ext uri="{FF2B5EF4-FFF2-40B4-BE49-F238E27FC236}">
                  <a16:creationId xmlns:a16="http://schemas.microsoft.com/office/drawing/2014/main" id="{48851AA7-9955-4C1C-89F5-242FC3706B15}"/>
                </a:ext>
              </a:extLst>
            </p:cNvPr>
            <p:cNvSpPr>
              <a:spLocks noChangeArrowheads="1"/>
            </p:cNvSpPr>
            <p:nvPr/>
          </p:nvSpPr>
          <p:spPr bwMode="auto">
            <a:xfrm>
              <a:off x="441268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53" name="Freeform 54">
              <a:extLst>
                <a:ext uri="{FF2B5EF4-FFF2-40B4-BE49-F238E27FC236}">
                  <a16:creationId xmlns:a16="http://schemas.microsoft.com/office/drawing/2014/main" id="{01E87BD6-B88C-4896-A296-10F0790D74AE}"/>
                </a:ext>
              </a:extLst>
            </p:cNvPr>
            <p:cNvSpPr>
              <a:spLocks noChangeArrowheads="1"/>
            </p:cNvSpPr>
            <p:nvPr/>
          </p:nvSpPr>
          <p:spPr bwMode="auto">
            <a:xfrm>
              <a:off x="4671258"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54" name="Freeform 55">
              <a:extLst>
                <a:ext uri="{FF2B5EF4-FFF2-40B4-BE49-F238E27FC236}">
                  <a16:creationId xmlns:a16="http://schemas.microsoft.com/office/drawing/2014/main" id="{4ED1F685-3793-4F7B-8320-1EEF68CC78DF}"/>
                </a:ext>
              </a:extLst>
            </p:cNvPr>
            <p:cNvSpPr>
              <a:spLocks noChangeArrowheads="1"/>
            </p:cNvSpPr>
            <p:nvPr/>
          </p:nvSpPr>
          <p:spPr bwMode="auto">
            <a:xfrm>
              <a:off x="4929828"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55" name="Freeform 56">
              <a:extLst>
                <a:ext uri="{FF2B5EF4-FFF2-40B4-BE49-F238E27FC236}">
                  <a16:creationId xmlns:a16="http://schemas.microsoft.com/office/drawing/2014/main" id="{517ADC05-7694-4A9D-B00E-67E42B8905E4}"/>
                </a:ext>
              </a:extLst>
            </p:cNvPr>
            <p:cNvSpPr>
              <a:spLocks noChangeArrowheads="1"/>
            </p:cNvSpPr>
            <p:nvPr/>
          </p:nvSpPr>
          <p:spPr bwMode="auto">
            <a:xfrm>
              <a:off x="5188397"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56" name="Freeform 57">
              <a:extLst>
                <a:ext uri="{FF2B5EF4-FFF2-40B4-BE49-F238E27FC236}">
                  <a16:creationId xmlns:a16="http://schemas.microsoft.com/office/drawing/2014/main" id="{8766C44B-46AE-4A50-8F7D-3FF059EA8AA1}"/>
                </a:ext>
              </a:extLst>
            </p:cNvPr>
            <p:cNvSpPr>
              <a:spLocks noChangeArrowheads="1"/>
            </p:cNvSpPr>
            <p:nvPr/>
          </p:nvSpPr>
          <p:spPr bwMode="auto">
            <a:xfrm>
              <a:off x="5446968"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grpSp>
      <p:sp>
        <p:nvSpPr>
          <p:cNvPr id="157" name="Freeform 8">
            <a:extLst>
              <a:ext uri="{FF2B5EF4-FFF2-40B4-BE49-F238E27FC236}">
                <a16:creationId xmlns:a16="http://schemas.microsoft.com/office/drawing/2014/main" id="{CE246F48-2F34-4BB1-8286-B29298D7B66C}"/>
              </a:ext>
            </a:extLst>
          </p:cNvPr>
          <p:cNvSpPr>
            <a:spLocks noChangeArrowheads="1"/>
          </p:cNvSpPr>
          <p:nvPr/>
        </p:nvSpPr>
        <p:spPr bwMode="auto">
          <a:xfrm>
            <a:off x="8622764" y="4877017"/>
            <a:ext cx="895270" cy="895269"/>
          </a:xfrm>
          <a:custGeom>
            <a:avLst/>
            <a:gdLst>
              <a:gd name="T0" fmla="*/ 1431 w 2863"/>
              <a:gd name="T1" fmla="*/ 57 h 2862"/>
              <a:gd name="T2" fmla="*/ 1431 w 2863"/>
              <a:gd name="T3" fmla="*/ 57 h 2862"/>
              <a:gd name="T4" fmla="*/ 57 w 2863"/>
              <a:gd name="T5" fmla="*/ 1431 h 2862"/>
              <a:gd name="T6" fmla="*/ 57 w 2863"/>
              <a:gd name="T7" fmla="*/ 1431 h 2862"/>
              <a:gd name="T8" fmla="*/ 1431 w 2863"/>
              <a:gd name="T9" fmla="*/ 2805 h 2862"/>
              <a:gd name="T10" fmla="*/ 1431 w 2863"/>
              <a:gd name="T11" fmla="*/ 2805 h 2862"/>
              <a:gd name="T12" fmla="*/ 2806 w 2863"/>
              <a:gd name="T13" fmla="*/ 1431 h 2862"/>
              <a:gd name="T14" fmla="*/ 2806 w 2863"/>
              <a:gd name="T15" fmla="*/ 1431 h 2862"/>
              <a:gd name="T16" fmla="*/ 1431 w 2863"/>
              <a:gd name="T17" fmla="*/ 57 h 2862"/>
              <a:gd name="T18" fmla="*/ 1431 w 2863"/>
              <a:gd name="T19" fmla="*/ 2861 h 2862"/>
              <a:gd name="T20" fmla="*/ 1431 w 2863"/>
              <a:gd name="T21" fmla="*/ 2861 h 2862"/>
              <a:gd name="T22" fmla="*/ 0 w 2863"/>
              <a:gd name="T23" fmla="*/ 1431 h 2862"/>
              <a:gd name="T24" fmla="*/ 0 w 2863"/>
              <a:gd name="T25" fmla="*/ 1431 h 2862"/>
              <a:gd name="T26" fmla="*/ 1431 w 2863"/>
              <a:gd name="T27" fmla="*/ 0 h 2862"/>
              <a:gd name="T28" fmla="*/ 1431 w 2863"/>
              <a:gd name="T29" fmla="*/ 0 h 2862"/>
              <a:gd name="T30" fmla="*/ 2862 w 2863"/>
              <a:gd name="T31" fmla="*/ 1431 h 2862"/>
              <a:gd name="T32" fmla="*/ 2862 w 2863"/>
              <a:gd name="T33" fmla="*/ 1431 h 2862"/>
              <a:gd name="T34" fmla="*/ 1431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1" y="57"/>
                </a:moveTo>
                <a:lnTo>
                  <a:pt x="1431" y="57"/>
                </a:lnTo>
                <a:cubicBezTo>
                  <a:pt x="673" y="57"/>
                  <a:pt x="57" y="673"/>
                  <a:pt x="57" y="1431"/>
                </a:cubicBezTo>
                <a:lnTo>
                  <a:pt x="57" y="1431"/>
                </a:lnTo>
                <a:cubicBezTo>
                  <a:pt x="57" y="2189"/>
                  <a:pt x="673" y="2805"/>
                  <a:pt x="1431" y="2805"/>
                </a:cubicBezTo>
                <a:lnTo>
                  <a:pt x="1431" y="2805"/>
                </a:lnTo>
                <a:cubicBezTo>
                  <a:pt x="2189" y="2805"/>
                  <a:pt x="2806" y="2189"/>
                  <a:pt x="2806" y="1431"/>
                </a:cubicBezTo>
                <a:lnTo>
                  <a:pt x="2806" y="1431"/>
                </a:lnTo>
                <a:cubicBezTo>
                  <a:pt x="2806" y="673"/>
                  <a:pt x="2189" y="57"/>
                  <a:pt x="1431" y="57"/>
                </a:cubicBezTo>
                <a:close/>
                <a:moveTo>
                  <a:pt x="1431" y="2861"/>
                </a:moveTo>
                <a:lnTo>
                  <a:pt x="1431" y="2861"/>
                </a:lnTo>
                <a:cubicBezTo>
                  <a:pt x="642" y="2861"/>
                  <a:pt x="0" y="2220"/>
                  <a:pt x="0" y="1431"/>
                </a:cubicBezTo>
                <a:lnTo>
                  <a:pt x="0" y="1431"/>
                </a:lnTo>
                <a:cubicBezTo>
                  <a:pt x="0" y="642"/>
                  <a:pt x="642" y="0"/>
                  <a:pt x="1431" y="0"/>
                </a:cubicBezTo>
                <a:lnTo>
                  <a:pt x="1431" y="0"/>
                </a:lnTo>
                <a:cubicBezTo>
                  <a:pt x="2220" y="0"/>
                  <a:pt x="2862" y="642"/>
                  <a:pt x="2862" y="1431"/>
                </a:cubicBezTo>
                <a:lnTo>
                  <a:pt x="2862" y="1431"/>
                </a:lnTo>
                <a:cubicBezTo>
                  <a:pt x="2862" y="2220"/>
                  <a:pt x="2220" y="2861"/>
                  <a:pt x="1431"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58" name="Freeform 9">
            <a:extLst>
              <a:ext uri="{FF2B5EF4-FFF2-40B4-BE49-F238E27FC236}">
                <a16:creationId xmlns:a16="http://schemas.microsoft.com/office/drawing/2014/main" id="{337EFD43-82E6-4733-B27C-876399564DE7}"/>
              </a:ext>
            </a:extLst>
          </p:cNvPr>
          <p:cNvSpPr>
            <a:spLocks noChangeArrowheads="1"/>
          </p:cNvSpPr>
          <p:nvPr/>
        </p:nvSpPr>
        <p:spPr bwMode="auto">
          <a:xfrm>
            <a:off x="8937282" y="5172221"/>
            <a:ext cx="252441" cy="264856"/>
          </a:xfrm>
          <a:custGeom>
            <a:avLst/>
            <a:gdLst>
              <a:gd name="T0" fmla="*/ 514 w 809"/>
              <a:gd name="T1" fmla="*/ 699 h 846"/>
              <a:gd name="T2" fmla="*/ 441 w 809"/>
              <a:gd name="T3" fmla="*/ 625 h 846"/>
              <a:gd name="T4" fmla="*/ 294 w 809"/>
              <a:gd name="T5" fmla="*/ 699 h 846"/>
              <a:gd name="T6" fmla="*/ 367 w 809"/>
              <a:gd name="T7" fmla="*/ 625 h 846"/>
              <a:gd name="T8" fmla="*/ 294 w 809"/>
              <a:gd name="T9" fmla="*/ 699 h 846"/>
              <a:gd name="T10" fmla="*/ 220 w 809"/>
              <a:gd name="T11" fmla="*/ 699 h 846"/>
              <a:gd name="T12" fmla="*/ 146 w 809"/>
              <a:gd name="T13" fmla="*/ 625 h 846"/>
              <a:gd name="T14" fmla="*/ 588 w 809"/>
              <a:gd name="T15" fmla="*/ 552 h 846"/>
              <a:gd name="T16" fmla="*/ 661 w 809"/>
              <a:gd name="T17" fmla="*/ 478 h 846"/>
              <a:gd name="T18" fmla="*/ 588 w 809"/>
              <a:gd name="T19" fmla="*/ 552 h 846"/>
              <a:gd name="T20" fmla="*/ 514 w 809"/>
              <a:gd name="T21" fmla="*/ 552 h 846"/>
              <a:gd name="T22" fmla="*/ 441 w 809"/>
              <a:gd name="T23" fmla="*/ 478 h 846"/>
              <a:gd name="T24" fmla="*/ 294 w 809"/>
              <a:gd name="T25" fmla="*/ 552 h 846"/>
              <a:gd name="T26" fmla="*/ 367 w 809"/>
              <a:gd name="T27" fmla="*/ 478 h 846"/>
              <a:gd name="T28" fmla="*/ 294 w 809"/>
              <a:gd name="T29" fmla="*/ 552 h 846"/>
              <a:gd name="T30" fmla="*/ 220 w 809"/>
              <a:gd name="T31" fmla="*/ 552 h 846"/>
              <a:gd name="T32" fmla="*/ 146 w 809"/>
              <a:gd name="T33" fmla="*/ 478 h 846"/>
              <a:gd name="T34" fmla="*/ 588 w 809"/>
              <a:gd name="T35" fmla="*/ 405 h 846"/>
              <a:gd name="T36" fmla="*/ 661 w 809"/>
              <a:gd name="T37" fmla="*/ 331 h 846"/>
              <a:gd name="T38" fmla="*/ 588 w 809"/>
              <a:gd name="T39" fmla="*/ 405 h 846"/>
              <a:gd name="T40" fmla="*/ 514 w 809"/>
              <a:gd name="T41" fmla="*/ 405 h 846"/>
              <a:gd name="T42" fmla="*/ 441 w 809"/>
              <a:gd name="T43" fmla="*/ 331 h 846"/>
              <a:gd name="T44" fmla="*/ 294 w 809"/>
              <a:gd name="T45" fmla="*/ 405 h 846"/>
              <a:gd name="T46" fmla="*/ 367 w 809"/>
              <a:gd name="T47" fmla="*/ 331 h 846"/>
              <a:gd name="T48" fmla="*/ 294 w 809"/>
              <a:gd name="T49" fmla="*/ 405 h 846"/>
              <a:gd name="T50" fmla="*/ 734 w 809"/>
              <a:gd name="T51" fmla="*/ 258 h 846"/>
              <a:gd name="T52" fmla="*/ 73 w 809"/>
              <a:gd name="T53" fmla="*/ 772 h 846"/>
              <a:gd name="T54" fmla="*/ 73 w 809"/>
              <a:gd name="T55" fmla="*/ 110 h 846"/>
              <a:gd name="T56" fmla="*/ 146 w 809"/>
              <a:gd name="T57" fmla="*/ 147 h 846"/>
              <a:gd name="T58" fmla="*/ 220 w 809"/>
              <a:gd name="T59" fmla="*/ 110 h 846"/>
              <a:gd name="T60" fmla="*/ 588 w 809"/>
              <a:gd name="T61" fmla="*/ 147 h 846"/>
              <a:gd name="T62" fmla="*/ 661 w 809"/>
              <a:gd name="T63" fmla="*/ 110 h 846"/>
              <a:gd name="T64" fmla="*/ 734 w 809"/>
              <a:gd name="T65" fmla="*/ 184 h 846"/>
              <a:gd name="T66" fmla="*/ 73 w 809"/>
              <a:gd name="T67" fmla="*/ 110 h 846"/>
              <a:gd name="T68" fmla="*/ 146 w 809"/>
              <a:gd name="T69" fmla="*/ 37 h 846"/>
              <a:gd name="T70" fmla="*/ 0 w 809"/>
              <a:gd name="T71" fmla="*/ 845 h 846"/>
              <a:gd name="T72" fmla="*/ 808 w 809"/>
              <a:gd name="T73" fmla="*/ 37 h 846"/>
              <a:gd name="T74" fmla="*/ 661 w 809"/>
              <a:gd name="T75" fmla="*/ 0 h 846"/>
              <a:gd name="T76" fmla="*/ 588 w 809"/>
              <a:gd name="T77" fmla="*/ 37 h 846"/>
              <a:gd name="T78" fmla="*/ 220 w 809"/>
              <a:gd name="T79" fmla="*/ 0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9" h="846">
                <a:moveTo>
                  <a:pt x="441" y="699"/>
                </a:moveTo>
                <a:lnTo>
                  <a:pt x="514" y="699"/>
                </a:lnTo>
                <a:lnTo>
                  <a:pt x="514" y="625"/>
                </a:lnTo>
                <a:lnTo>
                  <a:pt x="441" y="625"/>
                </a:lnTo>
                <a:lnTo>
                  <a:pt x="441" y="699"/>
                </a:lnTo>
                <a:close/>
                <a:moveTo>
                  <a:pt x="294" y="699"/>
                </a:moveTo>
                <a:lnTo>
                  <a:pt x="367" y="699"/>
                </a:lnTo>
                <a:lnTo>
                  <a:pt x="367" y="625"/>
                </a:lnTo>
                <a:lnTo>
                  <a:pt x="294" y="625"/>
                </a:lnTo>
                <a:lnTo>
                  <a:pt x="294" y="699"/>
                </a:lnTo>
                <a:close/>
                <a:moveTo>
                  <a:pt x="146" y="699"/>
                </a:moveTo>
                <a:lnTo>
                  <a:pt x="220" y="699"/>
                </a:lnTo>
                <a:lnTo>
                  <a:pt x="220" y="625"/>
                </a:lnTo>
                <a:lnTo>
                  <a:pt x="146" y="625"/>
                </a:lnTo>
                <a:lnTo>
                  <a:pt x="146" y="699"/>
                </a:lnTo>
                <a:close/>
                <a:moveTo>
                  <a:pt x="588" y="552"/>
                </a:moveTo>
                <a:lnTo>
                  <a:pt x="661" y="552"/>
                </a:lnTo>
                <a:lnTo>
                  <a:pt x="661" y="478"/>
                </a:lnTo>
                <a:lnTo>
                  <a:pt x="588" y="478"/>
                </a:lnTo>
                <a:lnTo>
                  <a:pt x="588" y="552"/>
                </a:lnTo>
                <a:close/>
                <a:moveTo>
                  <a:pt x="441" y="552"/>
                </a:moveTo>
                <a:lnTo>
                  <a:pt x="514" y="552"/>
                </a:lnTo>
                <a:lnTo>
                  <a:pt x="514" y="478"/>
                </a:lnTo>
                <a:lnTo>
                  <a:pt x="441" y="478"/>
                </a:lnTo>
                <a:lnTo>
                  <a:pt x="441" y="552"/>
                </a:lnTo>
                <a:close/>
                <a:moveTo>
                  <a:pt x="294" y="552"/>
                </a:moveTo>
                <a:lnTo>
                  <a:pt x="367" y="552"/>
                </a:lnTo>
                <a:lnTo>
                  <a:pt x="367" y="478"/>
                </a:lnTo>
                <a:lnTo>
                  <a:pt x="294" y="478"/>
                </a:lnTo>
                <a:lnTo>
                  <a:pt x="294" y="552"/>
                </a:lnTo>
                <a:close/>
                <a:moveTo>
                  <a:pt x="146" y="552"/>
                </a:moveTo>
                <a:lnTo>
                  <a:pt x="220" y="552"/>
                </a:lnTo>
                <a:lnTo>
                  <a:pt x="220" y="478"/>
                </a:lnTo>
                <a:lnTo>
                  <a:pt x="146" y="478"/>
                </a:lnTo>
                <a:lnTo>
                  <a:pt x="146" y="552"/>
                </a:lnTo>
                <a:close/>
                <a:moveTo>
                  <a:pt x="588" y="405"/>
                </a:moveTo>
                <a:lnTo>
                  <a:pt x="661" y="405"/>
                </a:lnTo>
                <a:lnTo>
                  <a:pt x="661" y="331"/>
                </a:lnTo>
                <a:lnTo>
                  <a:pt x="588" y="331"/>
                </a:lnTo>
                <a:lnTo>
                  <a:pt x="588" y="405"/>
                </a:lnTo>
                <a:close/>
                <a:moveTo>
                  <a:pt x="441" y="405"/>
                </a:moveTo>
                <a:lnTo>
                  <a:pt x="514" y="405"/>
                </a:lnTo>
                <a:lnTo>
                  <a:pt x="514" y="331"/>
                </a:lnTo>
                <a:lnTo>
                  <a:pt x="441" y="331"/>
                </a:lnTo>
                <a:lnTo>
                  <a:pt x="441" y="405"/>
                </a:lnTo>
                <a:close/>
                <a:moveTo>
                  <a:pt x="294" y="405"/>
                </a:moveTo>
                <a:lnTo>
                  <a:pt x="367" y="405"/>
                </a:lnTo>
                <a:lnTo>
                  <a:pt x="367" y="331"/>
                </a:lnTo>
                <a:lnTo>
                  <a:pt x="294" y="331"/>
                </a:lnTo>
                <a:lnTo>
                  <a:pt x="294" y="405"/>
                </a:lnTo>
                <a:close/>
                <a:moveTo>
                  <a:pt x="73" y="258"/>
                </a:moveTo>
                <a:lnTo>
                  <a:pt x="734" y="258"/>
                </a:lnTo>
                <a:lnTo>
                  <a:pt x="734" y="772"/>
                </a:lnTo>
                <a:lnTo>
                  <a:pt x="73" y="772"/>
                </a:lnTo>
                <a:lnTo>
                  <a:pt x="73" y="258"/>
                </a:lnTo>
                <a:close/>
                <a:moveTo>
                  <a:pt x="73" y="110"/>
                </a:moveTo>
                <a:lnTo>
                  <a:pt x="146" y="110"/>
                </a:lnTo>
                <a:lnTo>
                  <a:pt x="146" y="147"/>
                </a:lnTo>
                <a:lnTo>
                  <a:pt x="220" y="147"/>
                </a:lnTo>
                <a:lnTo>
                  <a:pt x="220" y="110"/>
                </a:lnTo>
                <a:lnTo>
                  <a:pt x="588" y="110"/>
                </a:lnTo>
                <a:lnTo>
                  <a:pt x="588" y="147"/>
                </a:lnTo>
                <a:lnTo>
                  <a:pt x="661" y="147"/>
                </a:lnTo>
                <a:lnTo>
                  <a:pt x="661" y="110"/>
                </a:lnTo>
                <a:lnTo>
                  <a:pt x="734" y="110"/>
                </a:lnTo>
                <a:lnTo>
                  <a:pt x="734" y="184"/>
                </a:lnTo>
                <a:lnTo>
                  <a:pt x="73" y="184"/>
                </a:lnTo>
                <a:lnTo>
                  <a:pt x="73" y="110"/>
                </a:lnTo>
                <a:close/>
                <a:moveTo>
                  <a:pt x="146" y="0"/>
                </a:moveTo>
                <a:lnTo>
                  <a:pt x="146" y="37"/>
                </a:lnTo>
                <a:lnTo>
                  <a:pt x="0" y="37"/>
                </a:lnTo>
                <a:lnTo>
                  <a:pt x="0" y="845"/>
                </a:lnTo>
                <a:lnTo>
                  <a:pt x="808" y="845"/>
                </a:lnTo>
                <a:lnTo>
                  <a:pt x="808" y="37"/>
                </a:lnTo>
                <a:lnTo>
                  <a:pt x="661" y="37"/>
                </a:lnTo>
                <a:lnTo>
                  <a:pt x="661" y="0"/>
                </a:lnTo>
                <a:lnTo>
                  <a:pt x="588" y="0"/>
                </a:lnTo>
                <a:lnTo>
                  <a:pt x="588" y="37"/>
                </a:lnTo>
                <a:lnTo>
                  <a:pt x="220" y="37"/>
                </a:lnTo>
                <a:lnTo>
                  <a:pt x="220" y="0"/>
                </a:lnTo>
                <a:lnTo>
                  <a:pt x="146" y="0"/>
                </a:ln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59" name="Freeform 12">
            <a:extLst>
              <a:ext uri="{FF2B5EF4-FFF2-40B4-BE49-F238E27FC236}">
                <a16:creationId xmlns:a16="http://schemas.microsoft.com/office/drawing/2014/main" id="{E16B9412-2149-4A64-AF1D-B6F90D6BF166}"/>
              </a:ext>
            </a:extLst>
          </p:cNvPr>
          <p:cNvSpPr>
            <a:spLocks noChangeArrowheads="1"/>
          </p:cNvSpPr>
          <p:nvPr/>
        </p:nvSpPr>
        <p:spPr bwMode="auto">
          <a:xfrm>
            <a:off x="6552197" y="4877017"/>
            <a:ext cx="895269" cy="895269"/>
          </a:xfrm>
          <a:custGeom>
            <a:avLst/>
            <a:gdLst>
              <a:gd name="T0" fmla="*/ 1431 w 2863"/>
              <a:gd name="T1" fmla="*/ 57 h 2862"/>
              <a:gd name="T2" fmla="*/ 1431 w 2863"/>
              <a:gd name="T3" fmla="*/ 57 h 2862"/>
              <a:gd name="T4" fmla="*/ 56 w 2863"/>
              <a:gd name="T5" fmla="*/ 1431 h 2862"/>
              <a:gd name="T6" fmla="*/ 56 w 2863"/>
              <a:gd name="T7" fmla="*/ 1431 h 2862"/>
              <a:gd name="T8" fmla="*/ 1431 w 2863"/>
              <a:gd name="T9" fmla="*/ 2805 h 2862"/>
              <a:gd name="T10" fmla="*/ 1431 w 2863"/>
              <a:gd name="T11" fmla="*/ 2805 h 2862"/>
              <a:gd name="T12" fmla="*/ 2805 w 2863"/>
              <a:gd name="T13" fmla="*/ 1431 h 2862"/>
              <a:gd name="T14" fmla="*/ 2805 w 2863"/>
              <a:gd name="T15" fmla="*/ 1431 h 2862"/>
              <a:gd name="T16" fmla="*/ 1431 w 2863"/>
              <a:gd name="T17" fmla="*/ 57 h 2862"/>
              <a:gd name="T18" fmla="*/ 1431 w 2863"/>
              <a:gd name="T19" fmla="*/ 2861 h 2862"/>
              <a:gd name="T20" fmla="*/ 1431 w 2863"/>
              <a:gd name="T21" fmla="*/ 2861 h 2862"/>
              <a:gd name="T22" fmla="*/ 0 w 2863"/>
              <a:gd name="T23" fmla="*/ 1431 h 2862"/>
              <a:gd name="T24" fmla="*/ 0 w 2863"/>
              <a:gd name="T25" fmla="*/ 1431 h 2862"/>
              <a:gd name="T26" fmla="*/ 1431 w 2863"/>
              <a:gd name="T27" fmla="*/ 0 h 2862"/>
              <a:gd name="T28" fmla="*/ 1431 w 2863"/>
              <a:gd name="T29" fmla="*/ 0 h 2862"/>
              <a:gd name="T30" fmla="*/ 2862 w 2863"/>
              <a:gd name="T31" fmla="*/ 1431 h 2862"/>
              <a:gd name="T32" fmla="*/ 2862 w 2863"/>
              <a:gd name="T33" fmla="*/ 1431 h 2862"/>
              <a:gd name="T34" fmla="*/ 1431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1" y="57"/>
                </a:moveTo>
                <a:lnTo>
                  <a:pt x="1431" y="57"/>
                </a:lnTo>
                <a:cubicBezTo>
                  <a:pt x="673" y="57"/>
                  <a:pt x="56" y="673"/>
                  <a:pt x="56" y="1431"/>
                </a:cubicBezTo>
                <a:lnTo>
                  <a:pt x="56" y="1431"/>
                </a:lnTo>
                <a:cubicBezTo>
                  <a:pt x="56" y="2189"/>
                  <a:pt x="673" y="2805"/>
                  <a:pt x="1431" y="2805"/>
                </a:cubicBezTo>
                <a:lnTo>
                  <a:pt x="1431" y="2805"/>
                </a:lnTo>
                <a:cubicBezTo>
                  <a:pt x="2189" y="2805"/>
                  <a:pt x="2805" y="2189"/>
                  <a:pt x="2805" y="1431"/>
                </a:cubicBezTo>
                <a:lnTo>
                  <a:pt x="2805" y="1431"/>
                </a:lnTo>
                <a:cubicBezTo>
                  <a:pt x="2805" y="673"/>
                  <a:pt x="2189" y="57"/>
                  <a:pt x="1431" y="57"/>
                </a:cubicBezTo>
                <a:close/>
                <a:moveTo>
                  <a:pt x="1431" y="2861"/>
                </a:moveTo>
                <a:lnTo>
                  <a:pt x="1431" y="2861"/>
                </a:lnTo>
                <a:cubicBezTo>
                  <a:pt x="642" y="2861"/>
                  <a:pt x="0" y="2220"/>
                  <a:pt x="0" y="1431"/>
                </a:cubicBezTo>
                <a:lnTo>
                  <a:pt x="0" y="1431"/>
                </a:lnTo>
                <a:cubicBezTo>
                  <a:pt x="0" y="642"/>
                  <a:pt x="642" y="0"/>
                  <a:pt x="1431" y="0"/>
                </a:cubicBezTo>
                <a:lnTo>
                  <a:pt x="1431" y="0"/>
                </a:lnTo>
                <a:cubicBezTo>
                  <a:pt x="2220" y="0"/>
                  <a:pt x="2862" y="642"/>
                  <a:pt x="2862" y="1431"/>
                </a:cubicBezTo>
                <a:lnTo>
                  <a:pt x="2862" y="1431"/>
                </a:lnTo>
                <a:cubicBezTo>
                  <a:pt x="2862" y="2220"/>
                  <a:pt x="2220" y="2861"/>
                  <a:pt x="1431"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60" name="Freeform 13">
            <a:extLst>
              <a:ext uri="{FF2B5EF4-FFF2-40B4-BE49-F238E27FC236}">
                <a16:creationId xmlns:a16="http://schemas.microsoft.com/office/drawing/2014/main" id="{3A55FA23-CBE0-4572-97F9-7F0731B28B99}"/>
              </a:ext>
            </a:extLst>
          </p:cNvPr>
          <p:cNvSpPr>
            <a:spLocks noChangeArrowheads="1"/>
          </p:cNvSpPr>
          <p:nvPr/>
        </p:nvSpPr>
        <p:spPr bwMode="auto">
          <a:xfrm>
            <a:off x="6855677" y="5172221"/>
            <a:ext cx="280030" cy="299342"/>
          </a:xfrm>
          <a:custGeom>
            <a:avLst/>
            <a:gdLst>
              <a:gd name="T0" fmla="*/ 251 w 895"/>
              <a:gd name="T1" fmla="*/ 661 h 957"/>
              <a:gd name="T2" fmla="*/ 338 w 895"/>
              <a:gd name="T3" fmla="*/ 683 h 957"/>
              <a:gd name="T4" fmla="*/ 226 w 895"/>
              <a:gd name="T5" fmla="*/ 720 h 957"/>
              <a:gd name="T6" fmla="*/ 701 w 895"/>
              <a:gd name="T7" fmla="*/ 634 h 957"/>
              <a:gd name="T8" fmla="*/ 660 w 895"/>
              <a:gd name="T9" fmla="*/ 744 h 957"/>
              <a:gd name="T10" fmla="*/ 574 w 895"/>
              <a:gd name="T11" fmla="*/ 670 h 957"/>
              <a:gd name="T12" fmla="*/ 645 w 895"/>
              <a:gd name="T13" fmla="*/ 658 h 957"/>
              <a:gd name="T14" fmla="*/ 701 w 895"/>
              <a:gd name="T15" fmla="*/ 634 h 957"/>
              <a:gd name="T16" fmla="*/ 470 w 895"/>
              <a:gd name="T17" fmla="*/ 82 h 957"/>
              <a:gd name="T18" fmla="*/ 553 w 895"/>
              <a:gd name="T19" fmla="*/ 135 h 957"/>
              <a:gd name="T20" fmla="*/ 634 w 895"/>
              <a:gd name="T21" fmla="*/ 147 h 957"/>
              <a:gd name="T22" fmla="*/ 679 w 895"/>
              <a:gd name="T23" fmla="*/ 261 h 957"/>
              <a:gd name="T24" fmla="*/ 733 w 895"/>
              <a:gd name="T25" fmla="*/ 341 h 957"/>
              <a:gd name="T26" fmla="*/ 680 w 895"/>
              <a:gd name="T27" fmla="*/ 464 h 957"/>
              <a:gd name="T28" fmla="*/ 667 w 895"/>
              <a:gd name="T29" fmla="*/ 555 h 957"/>
              <a:gd name="T30" fmla="*/ 660 w 895"/>
              <a:gd name="T31" fmla="*/ 572 h 957"/>
              <a:gd name="T32" fmla="*/ 638 w 895"/>
              <a:gd name="T33" fmla="*/ 585 h 957"/>
              <a:gd name="T34" fmla="*/ 542 w 895"/>
              <a:gd name="T35" fmla="*/ 601 h 957"/>
              <a:gd name="T36" fmla="*/ 470 w 895"/>
              <a:gd name="T37" fmla="*/ 654 h 957"/>
              <a:gd name="T38" fmla="*/ 352 w 895"/>
              <a:gd name="T39" fmla="*/ 601 h 957"/>
              <a:gd name="T40" fmla="*/ 259 w 895"/>
              <a:gd name="T41" fmla="*/ 588 h 957"/>
              <a:gd name="T42" fmla="*/ 235 w 895"/>
              <a:gd name="T43" fmla="*/ 572 h 957"/>
              <a:gd name="T44" fmla="*/ 215 w 895"/>
              <a:gd name="T45" fmla="*/ 472 h 957"/>
              <a:gd name="T46" fmla="*/ 161 w 895"/>
              <a:gd name="T47" fmla="*/ 391 h 957"/>
              <a:gd name="T48" fmla="*/ 208 w 895"/>
              <a:gd name="T49" fmla="*/ 280 h 957"/>
              <a:gd name="T50" fmla="*/ 226 w 895"/>
              <a:gd name="T51" fmla="*/ 185 h 957"/>
              <a:gd name="T52" fmla="*/ 226 w 895"/>
              <a:gd name="T53" fmla="*/ 184 h 957"/>
              <a:gd name="T54" fmla="*/ 264 w 895"/>
              <a:gd name="T55" fmla="*/ 146 h 957"/>
              <a:gd name="T56" fmla="*/ 359 w 895"/>
              <a:gd name="T57" fmla="*/ 129 h 957"/>
              <a:gd name="T58" fmla="*/ 447 w 895"/>
              <a:gd name="T59" fmla="*/ 75 h 957"/>
              <a:gd name="T60" fmla="*/ 447 w 895"/>
              <a:gd name="T61" fmla="*/ 0 h 957"/>
              <a:gd name="T62" fmla="*/ 251 w 895"/>
              <a:gd name="T63" fmla="*/ 74 h 957"/>
              <a:gd name="T64" fmla="*/ 248 w 895"/>
              <a:gd name="T65" fmla="*/ 75 h 957"/>
              <a:gd name="T66" fmla="*/ 153 w 895"/>
              <a:gd name="T67" fmla="*/ 171 h 957"/>
              <a:gd name="T68" fmla="*/ 100 w 895"/>
              <a:gd name="T69" fmla="*/ 299 h 957"/>
              <a:gd name="T70" fmla="*/ 101 w 895"/>
              <a:gd name="T71" fmla="*/ 433 h 957"/>
              <a:gd name="T72" fmla="*/ 38 w 895"/>
              <a:gd name="T73" fmla="*/ 738 h 957"/>
              <a:gd name="T74" fmla="*/ 218 w 895"/>
              <a:gd name="T75" fmla="*/ 892 h 957"/>
              <a:gd name="T76" fmla="*/ 399 w 895"/>
              <a:gd name="T77" fmla="*/ 724 h 957"/>
              <a:gd name="T78" fmla="*/ 611 w 895"/>
              <a:gd name="T79" fmla="*/ 898 h 957"/>
              <a:gd name="T80" fmla="*/ 718 w 895"/>
              <a:gd name="T81" fmla="*/ 794 h 957"/>
              <a:gd name="T82" fmla="*/ 741 w 895"/>
              <a:gd name="T83" fmla="*/ 563 h 957"/>
              <a:gd name="T84" fmla="*/ 794 w 895"/>
              <a:gd name="T85" fmla="*/ 432 h 957"/>
              <a:gd name="T86" fmla="*/ 793 w 895"/>
              <a:gd name="T87" fmla="*/ 299 h 957"/>
              <a:gd name="T88" fmla="*/ 737 w 895"/>
              <a:gd name="T89" fmla="*/ 169 h 957"/>
              <a:gd name="T90" fmla="*/ 736 w 895"/>
              <a:gd name="T91" fmla="*/ 167 h 957"/>
              <a:gd name="T92" fmla="*/ 574 w 895"/>
              <a:gd name="T93" fmla="*/ 65 h 957"/>
              <a:gd name="T94" fmla="*/ 447 w 895"/>
              <a:gd name="T95"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5" h="957">
                <a:moveTo>
                  <a:pt x="193" y="636"/>
                </a:moveTo>
                <a:lnTo>
                  <a:pt x="193" y="636"/>
                </a:lnTo>
                <a:cubicBezTo>
                  <a:pt x="209" y="650"/>
                  <a:pt x="229" y="659"/>
                  <a:pt x="251" y="661"/>
                </a:cubicBezTo>
                <a:lnTo>
                  <a:pt x="252" y="661"/>
                </a:lnTo>
                <a:lnTo>
                  <a:pt x="322" y="671"/>
                </a:lnTo>
                <a:lnTo>
                  <a:pt x="338" y="683"/>
                </a:lnTo>
                <a:lnTo>
                  <a:pt x="259" y="802"/>
                </a:lnTo>
                <a:lnTo>
                  <a:pt x="235" y="744"/>
                </a:lnTo>
                <a:lnTo>
                  <a:pt x="226" y="720"/>
                </a:lnTo>
                <a:lnTo>
                  <a:pt x="137" y="720"/>
                </a:lnTo>
                <a:lnTo>
                  <a:pt x="193" y="636"/>
                </a:lnTo>
                <a:close/>
                <a:moveTo>
                  <a:pt x="701" y="634"/>
                </a:moveTo>
                <a:lnTo>
                  <a:pt x="757" y="720"/>
                </a:lnTo>
                <a:lnTo>
                  <a:pt x="669" y="720"/>
                </a:lnTo>
                <a:lnTo>
                  <a:pt x="660" y="744"/>
                </a:lnTo>
                <a:lnTo>
                  <a:pt x="634" y="802"/>
                </a:lnTo>
                <a:lnTo>
                  <a:pt x="556" y="683"/>
                </a:lnTo>
                <a:lnTo>
                  <a:pt x="574" y="670"/>
                </a:lnTo>
                <a:lnTo>
                  <a:pt x="645" y="658"/>
                </a:lnTo>
                <a:lnTo>
                  <a:pt x="645" y="658"/>
                </a:lnTo>
                <a:lnTo>
                  <a:pt x="645" y="658"/>
                </a:lnTo>
                <a:cubicBezTo>
                  <a:pt x="646" y="658"/>
                  <a:pt x="647" y="658"/>
                  <a:pt x="648" y="658"/>
                </a:cubicBezTo>
                <a:lnTo>
                  <a:pt x="648" y="658"/>
                </a:lnTo>
                <a:cubicBezTo>
                  <a:pt x="668" y="655"/>
                  <a:pt x="686" y="646"/>
                  <a:pt x="701" y="634"/>
                </a:cubicBezTo>
                <a:lnTo>
                  <a:pt x="447" y="75"/>
                </a:lnTo>
                <a:lnTo>
                  <a:pt x="447" y="75"/>
                </a:lnTo>
                <a:cubicBezTo>
                  <a:pt x="455" y="75"/>
                  <a:pt x="464" y="77"/>
                  <a:pt x="470" y="82"/>
                </a:cubicBezTo>
                <a:lnTo>
                  <a:pt x="536" y="129"/>
                </a:lnTo>
                <a:lnTo>
                  <a:pt x="543" y="135"/>
                </a:lnTo>
                <a:lnTo>
                  <a:pt x="553" y="135"/>
                </a:lnTo>
                <a:lnTo>
                  <a:pt x="633" y="147"/>
                </a:lnTo>
                <a:lnTo>
                  <a:pt x="634" y="147"/>
                </a:lnTo>
                <a:lnTo>
                  <a:pt x="634" y="147"/>
                </a:lnTo>
                <a:cubicBezTo>
                  <a:pt x="650" y="149"/>
                  <a:pt x="662" y="161"/>
                  <a:pt x="664" y="177"/>
                </a:cubicBezTo>
                <a:lnTo>
                  <a:pt x="664" y="179"/>
                </a:lnTo>
                <a:lnTo>
                  <a:pt x="679" y="261"/>
                </a:lnTo>
                <a:lnTo>
                  <a:pt x="680" y="269"/>
                </a:lnTo>
                <a:lnTo>
                  <a:pt x="686" y="276"/>
                </a:lnTo>
                <a:lnTo>
                  <a:pt x="733" y="341"/>
                </a:lnTo>
                <a:lnTo>
                  <a:pt x="733" y="341"/>
                </a:lnTo>
                <a:cubicBezTo>
                  <a:pt x="741" y="354"/>
                  <a:pt x="743" y="374"/>
                  <a:pt x="732" y="392"/>
                </a:cubicBezTo>
                <a:lnTo>
                  <a:pt x="680" y="464"/>
                </a:lnTo>
                <a:lnTo>
                  <a:pt x="679" y="474"/>
                </a:lnTo>
                <a:lnTo>
                  <a:pt x="667" y="554"/>
                </a:lnTo>
                <a:lnTo>
                  <a:pt x="667" y="555"/>
                </a:lnTo>
                <a:lnTo>
                  <a:pt x="667" y="555"/>
                </a:lnTo>
                <a:cubicBezTo>
                  <a:pt x="667" y="561"/>
                  <a:pt x="665" y="566"/>
                  <a:pt x="661" y="571"/>
                </a:cubicBezTo>
                <a:lnTo>
                  <a:pt x="660" y="572"/>
                </a:lnTo>
                <a:lnTo>
                  <a:pt x="660" y="573"/>
                </a:lnTo>
                <a:lnTo>
                  <a:pt x="660" y="573"/>
                </a:lnTo>
                <a:cubicBezTo>
                  <a:pt x="654" y="580"/>
                  <a:pt x="647" y="584"/>
                  <a:pt x="638" y="585"/>
                </a:cubicBezTo>
                <a:lnTo>
                  <a:pt x="635" y="585"/>
                </a:lnTo>
                <a:lnTo>
                  <a:pt x="552" y="600"/>
                </a:lnTo>
                <a:lnTo>
                  <a:pt x="542" y="601"/>
                </a:lnTo>
                <a:lnTo>
                  <a:pt x="536" y="607"/>
                </a:lnTo>
                <a:lnTo>
                  <a:pt x="470" y="654"/>
                </a:lnTo>
                <a:lnTo>
                  <a:pt x="470" y="654"/>
                </a:lnTo>
                <a:cubicBezTo>
                  <a:pt x="457" y="662"/>
                  <a:pt x="436" y="664"/>
                  <a:pt x="418" y="652"/>
                </a:cubicBezTo>
                <a:lnTo>
                  <a:pt x="359" y="607"/>
                </a:lnTo>
                <a:lnTo>
                  <a:pt x="352" y="601"/>
                </a:lnTo>
                <a:lnTo>
                  <a:pt x="341" y="600"/>
                </a:lnTo>
                <a:lnTo>
                  <a:pt x="261" y="588"/>
                </a:lnTo>
                <a:lnTo>
                  <a:pt x="259" y="588"/>
                </a:lnTo>
                <a:lnTo>
                  <a:pt x="259" y="588"/>
                </a:lnTo>
                <a:cubicBezTo>
                  <a:pt x="248" y="587"/>
                  <a:pt x="240" y="581"/>
                  <a:pt x="235" y="572"/>
                </a:cubicBezTo>
                <a:lnTo>
                  <a:pt x="235" y="572"/>
                </a:lnTo>
                <a:cubicBezTo>
                  <a:pt x="232" y="568"/>
                  <a:pt x="230" y="564"/>
                  <a:pt x="230" y="559"/>
                </a:cubicBezTo>
                <a:lnTo>
                  <a:pt x="230" y="556"/>
                </a:lnTo>
                <a:lnTo>
                  <a:pt x="215" y="472"/>
                </a:lnTo>
                <a:lnTo>
                  <a:pt x="214" y="464"/>
                </a:lnTo>
                <a:lnTo>
                  <a:pt x="208" y="456"/>
                </a:lnTo>
                <a:lnTo>
                  <a:pt x="161" y="391"/>
                </a:lnTo>
                <a:lnTo>
                  <a:pt x="161" y="391"/>
                </a:lnTo>
                <a:cubicBezTo>
                  <a:pt x="152" y="378"/>
                  <a:pt x="151" y="356"/>
                  <a:pt x="162" y="339"/>
                </a:cubicBezTo>
                <a:lnTo>
                  <a:pt x="208" y="280"/>
                </a:lnTo>
                <a:lnTo>
                  <a:pt x="214" y="272"/>
                </a:lnTo>
                <a:lnTo>
                  <a:pt x="215" y="262"/>
                </a:lnTo>
                <a:lnTo>
                  <a:pt x="226" y="185"/>
                </a:lnTo>
                <a:lnTo>
                  <a:pt x="226" y="185"/>
                </a:lnTo>
                <a:cubicBezTo>
                  <a:pt x="226" y="184"/>
                  <a:pt x="226" y="184"/>
                  <a:pt x="226" y="184"/>
                </a:cubicBezTo>
                <a:lnTo>
                  <a:pt x="226" y="184"/>
                </a:lnTo>
                <a:cubicBezTo>
                  <a:pt x="230" y="166"/>
                  <a:pt x="245" y="152"/>
                  <a:pt x="264" y="147"/>
                </a:cubicBezTo>
                <a:lnTo>
                  <a:pt x="264" y="147"/>
                </a:lnTo>
                <a:cubicBezTo>
                  <a:pt x="264" y="147"/>
                  <a:pt x="264" y="147"/>
                  <a:pt x="264" y="146"/>
                </a:cubicBezTo>
                <a:lnTo>
                  <a:pt x="341" y="135"/>
                </a:lnTo>
                <a:lnTo>
                  <a:pt x="350" y="135"/>
                </a:lnTo>
                <a:lnTo>
                  <a:pt x="359" y="129"/>
                </a:lnTo>
                <a:lnTo>
                  <a:pt x="424" y="82"/>
                </a:lnTo>
                <a:lnTo>
                  <a:pt x="424" y="82"/>
                </a:lnTo>
                <a:cubicBezTo>
                  <a:pt x="430" y="77"/>
                  <a:pt x="439" y="75"/>
                  <a:pt x="447" y="75"/>
                </a:cubicBezTo>
                <a:lnTo>
                  <a:pt x="701" y="634"/>
                </a:lnTo>
                <a:close/>
                <a:moveTo>
                  <a:pt x="447" y="0"/>
                </a:moveTo>
                <a:lnTo>
                  <a:pt x="447" y="0"/>
                </a:lnTo>
                <a:cubicBezTo>
                  <a:pt x="424" y="0"/>
                  <a:pt x="401" y="8"/>
                  <a:pt x="381" y="22"/>
                </a:cubicBezTo>
                <a:lnTo>
                  <a:pt x="321" y="65"/>
                </a:lnTo>
                <a:lnTo>
                  <a:pt x="251" y="74"/>
                </a:lnTo>
                <a:lnTo>
                  <a:pt x="249" y="74"/>
                </a:lnTo>
                <a:lnTo>
                  <a:pt x="248" y="75"/>
                </a:lnTo>
                <a:lnTo>
                  <a:pt x="248" y="75"/>
                </a:lnTo>
                <a:cubicBezTo>
                  <a:pt x="201" y="85"/>
                  <a:pt x="165" y="122"/>
                  <a:pt x="154" y="169"/>
                </a:cubicBezTo>
                <a:lnTo>
                  <a:pt x="153" y="170"/>
                </a:lnTo>
                <a:lnTo>
                  <a:pt x="153" y="171"/>
                </a:lnTo>
                <a:lnTo>
                  <a:pt x="144" y="243"/>
                </a:lnTo>
                <a:lnTo>
                  <a:pt x="101" y="298"/>
                </a:lnTo>
                <a:lnTo>
                  <a:pt x="100" y="299"/>
                </a:lnTo>
                <a:lnTo>
                  <a:pt x="100" y="300"/>
                </a:lnTo>
                <a:lnTo>
                  <a:pt x="100" y="300"/>
                </a:lnTo>
                <a:cubicBezTo>
                  <a:pt x="75" y="341"/>
                  <a:pt x="73" y="394"/>
                  <a:pt x="101" y="433"/>
                </a:cubicBezTo>
                <a:lnTo>
                  <a:pt x="144" y="494"/>
                </a:lnTo>
                <a:lnTo>
                  <a:pt x="156" y="557"/>
                </a:lnTo>
                <a:lnTo>
                  <a:pt x="38" y="738"/>
                </a:lnTo>
                <a:lnTo>
                  <a:pt x="0" y="794"/>
                </a:lnTo>
                <a:lnTo>
                  <a:pt x="176" y="794"/>
                </a:lnTo>
                <a:lnTo>
                  <a:pt x="218" y="892"/>
                </a:lnTo>
                <a:lnTo>
                  <a:pt x="245" y="956"/>
                </a:lnTo>
                <a:lnTo>
                  <a:pt x="283" y="898"/>
                </a:lnTo>
                <a:lnTo>
                  <a:pt x="399" y="724"/>
                </a:lnTo>
                <a:lnTo>
                  <a:pt x="399" y="724"/>
                </a:lnTo>
                <a:cubicBezTo>
                  <a:pt x="430" y="737"/>
                  <a:pt x="465" y="738"/>
                  <a:pt x="495" y="724"/>
                </a:cubicBezTo>
                <a:lnTo>
                  <a:pt x="611" y="898"/>
                </a:lnTo>
                <a:lnTo>
                  <a:pt x="649" y="956"/>
                </a:lnTo>
                <a:lnTo>
                  <a:pt x="676" y="892"/>
                </a:lnTo>
                <a:lnTo>
                  <a:pt x="718" y="794"/>
                </a:lnTo>
                <a:lnTo>
                  <a:pt x="894" y="794"/>
                </a:lnTo>
                <a:lnTo>
                  <a:pt x="856" y="738"/>
                </a:lnTo>
                <a:lnTo>
                  <a:pt x="741" y="563"/>
                </a:lnTo>
                <a:lnTo>
                  <a:pt x="750" y="494"/>
                </a:lnTo>
                <a:lnTo>
                  <a:pt x="793" y="433"/>
                </a:lnTo>
                <a:lnTo>
                  <a:pt x="794" y="432"/>
                </a:lnTo>
                <a:lnTo>
                  <a:pt x="794" y="431"/>
                </a:lnTo>
                <a:lnTo>
                  <a:pt x="794" y="431"/>
                </a:lnTo>
                <a:cubicBezTo>
                  <a:pt x="820" y="390"/>
                  <a:pt x="821" y="338"/>
                  <a:pt x="793" y="299"/>
                </a:cubicBezTo>
                <a:lnTo>
                  <a:pt x="750" y="237"/>
                </a:lnTo>
                <a:lnTo>
                  <a:pt x="736" y="169"/>
                </a:lnTo>
                <a:lnTo>
                  <a:pt x="737" y="169"/>
                </a:lnTo>
                <a:lnTo>
                  <a:pt x="737" y="169"/>
                </a:lnTo>
                <a:cubicBezTo>
                  <a:pt x="737" y="169"/>
                  <a:pt x="736" y="168"/>
                  <a:pt x="736" y="167"/>
                </a:cubicBezTo>
                <a:lnTo>
                  <a:pt x="736" y="167"/>
                </a:lnTo>
                <a:cubicBezTo>
                  <a:pt x="729" y="119"/>
                  <a:pt x="692" y="80"/>
                  <a:pt x="643" y="74"/>
                </a:cubicBezTo>
                <a:lnTo>
                  <a:pt x="642" y="74"/>
                </a:lnTo>
                <a:lnTo>
                  <a:pt x="574" y="65"/>
                </a:lnTo>
                <a:lnTo>
                  <a:pt x="512" y="22"/>
                </a:lnTo>
                <a:lnTo>
                  <a:pt x="512" y="22"/>
                </a:lnTo>
                <a:cubicBezTo>
                  <a:pt x="493" y="8"/>
                  <a:pt x="470" y="0"/>
                  <a:pt x="447" y="0"/>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61" name="Freeform 16">
            <a:extLst>
              <a:ext uri="{FF2B5EF4-FFF2-40B4-BE49-F238E27FC236}">
                <a16:creationId xmlns:a16="http://schemas.microsoft.com/office/drawing/2014/main" id="{F4EF9751-E43F-4330-9C32-6A61F0DFAC60}"/>
              </a:ext>
            </a:extLst>
          </p:cNvPr>
          <p:cNvSpPr>
            <a:spLocks noChangeArrowheads="1"/>
          </p:cNvSpPr>
          <p:nvPr/>
        </p:nvSpPr>
        <p:spPr bwMode="auto">
          <a:xfrm>
            <a:off x="7586792" y="4877017"/>
            <a:ext cx="895269" cy="895269"/>
          </a:xfrm>
          <a:custGeom>
            <a:avLst/>
            <a:gdLst>
              <a:gd name="T0" fmla="*/ 1432 w 2863"/>
              <a:gd name="T1" fmla="*/ 57 h 2862"/>
              <a:gd name="T2" fmla="*/ 1432 w 2863"/>
              <a:gd name="T3" fmla="*/ 57 h 2862"/>
              <a:gd name="T4" fmla="*/ 57 w 2863"/>
              <a:gd name="T5" fmla="*/ 1431 h 2862"/>
              <a:gd name="T6" fmla="*/ 57 w 2863"/>
              <a:gd name="T7" fmla="*/ 1431 h 2862"/>
              <a:gd name="T8" fmla="*/ 1432 w 2863"/>
              <a:gd name="T9" fmla="*/ 2805 h 2862"/>
              <a:gd name="T10" fmla="*/ 1432 w 2863"/>
              <a:gd name="T11" fmla="*/ 2805 h 2862"/>
              <a:gd name="T12" fmla="*/ 2805 w 2863"/>
              <a:gd name="T13" fmla="*/ 1431 h 2862"/>
              <a:gd name="T14" fmla="*/ 2805 w 2863"/>
              <a:gd name="T15" fmla="*/ 1431 h 2862"/>
              <a:gd name="T16" fmla="*/ 1432 w 2863"/>
              <a:gd name="T17" fmla="*/ 57 h 2862"/>
              <a:gd name="T18" fmla="*/ 1432 w 2863"/>
              <a:gd name="T19" fmla="*/ 2861 h 2862"/>
              <a:gd name="T20" fmla="*/ 1432 w 2863"/>
              <a:gd name="T21" fmla="*/ 2861 h 2862"/>
              <a:gd name="T22" fmla="*/ 0 w 2863"/>
              <a:gd name="T23" fmla="*/ 1431 h 2862"/>
              <a:gd name="T24" fmla="*/ 0 w 2863"/>
              <a:gd name="T25" fmla="*/ 1431 h 2862"/>
              <a:gd name="T26" fmla="*/ 1432 w 2863"/>
              <a:gd name="T27" fmla="*/ 0 h 2862"/>
              <a:gd name="T28" fmla="*/ 1432 w 2863"/>
              <a:gd name="T29" fmla="*/ 0 h 2862"/>
              <a:gd name="T30" fmla="*/ 2862 w 2863"/>
              <a:gd name="T31" fmla="*/ 1431 h 2862"/>
              <a:gd name="T32" fmla="*/ 2862 w 2863"/>
              <a:gd name="T33" fmla="*/ 1431 h 2862"/>
              <a:gd name="T34" fmla="*/ 1432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2" y="57"/>
                </a:moveTo>
                <a:lnTo>
                  <a:pt x="1432" y="57"/>
                </a:lnTo>
                <a:cubicBezTo>
                  <a:pt x="673" y="57"/>
                  <a:pt x="57" y="673"/>
                  <a:pt x="57" y="1431"/>
                </a:cubicBezTo>
                <a:lnTo>
                  <a:pt x="57" y="1431"/>
                </a:lnTo>
                <a:cubicBezTo>
                  <a:pt x="57" y="2189"/>
                  <a:pt x="673" y="2805"/>
                  <a:pt x="1432" y="2805"/>
                </a:cubicBezTo>
                <a:lnTo>
                  <a:pt x="1432" y="2805"/>
                </a:lnTo>
                <a:cubicBezTo>
                  <a:pt x="2189" y="2805"/>
                  <a:pt x="2805" y="2189"/>
                  <a:pt x="2805" y="1431"/>
                </a:cubicBezTo>
                <a:lnTo>
                  <a:pt x="2805" y="1431"/>
                </a:lnTo>
                <a:cubicBezTo>
                  <a:pt x="2805" y="673"/>
                  <a:pt x="2189" y="57"/>
                  <a:pt x="1432" y="57"/>
                </a:cubicBezTo>
                <a:close/>
                <a:moveTo>
                  <a:pt x="1432" y="2861"/>
                </a:moveTo>
                <a:lnTo>
                  <a:pt x="1432" y="2861"/>
                </a:lnTo>
                <a:cubicBezTo>
                  <a:pt x="643" y="2861"/>
                  <a:pt x="0" y="2220"/>
                  <a:pt x="0" y="1431"/>
                </a:cubicBezTo>
                <a:lnTo>
                  <a:pt x="0" y="1431"/>
                </a:lnTo>
                <a:cubicBezTo>
                  <a:pt x="0" y="642"/>
                  <a:pt x="643" y="0"/>
                  <a:pt x="1432" y="0"/>
                </a:cubicBezTo>
                <a:lnTo>
                  <a:pt x="1432" y="0"/>
                </a:lnTo>
                <a:cubicBezTo>
                  <a:pt x="2221" y="0"/>
                  <a:pt x="2862" y="642"/>
                  <a:pt x="2862" y="1431"/>
                </a:cubicBezTo>
                <a:lnTo>
                  <a:pt x="2862" y="1431"/>
                </a:lnTo>
                <a:cubicBezTo>
                  <a:pt x="2862" y="2220"/>
                  <a:pt x="2221" y="2861"/>
                  <a:pt x="1432"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62" name="Freeform 17">
            <a:extLst>
              <a:ext uri="{FF2B5EF4-FFF2-40B4-BE49-F238E27FC236}">
                <a16:creationId xmlns:a16="http://schemas.microsoft.com/office/drawing/2014/main" id="{42320438-BA58-4BD2-8EFD-B43D53B580BC}"/>
              </a:ext>
            </a:extLst>
          </p:cNvPr>
          <p:cNvSpPr>
            <a:spLocks noChangeArrowheads="1"/>
          </p:cNvSpPr>
          <p:nvPr/>
        </p:nvSpPr>
        <p:spPr bwMode="auto">
          <a:xfrm>
            <a:off x="7883374" y="5172221"/>
            <a:ext cx="299343" cy="299342"/>
          </a:xfrm>
          <a:custGeom>
            <a:avLst/>
            <a:gdLst>
              <a:gd name="T0" fmla="*/ 568 w 957"/>
              <a:gd name="T1" fmla="*/ 515 h 957"/>
              <a:gd name="T2" fmla="*/ 880 w 957"/>
              <a:gd name="T3" fmla="*/ 515 h 957"/>
              <a:gd name="T4" fmla="*/ 880 w 957"/>
              <a:gd name="T5" fmla="*/ 515 h 957"/>
              <a:gd name="T6" fmla="*/ 790 w 957"/>
              <a:gd name="T7" fmla="*/ 738 h 957"/>
              <a:gd name="T8" fmla="*/ 568 w 957"/>
              <a:gd name="T9" fmla="*/ 515 h 957"/>
              <a:gd name="T10" fmla="*/ 515 w 957"/>
              <a:gd name="T11" fmla="*/ 76 h 957"/>
              <a:gd name="T12" fmla="*/ 515 w 957"/>
              <a:gd name="T13" fmla="*/ 76 h 957"/>
              <a:gd name="T14" fmla="*/ 880 w 957"/>
              <a:gd name="T15" fmla="*/ 442 h 957"/>
              <a:gd name="T16" fmla="*/ 515 w 957"/>
              <a:gd name="T17" fmla="*/ 442 h 957"/>
              <a:gd name="T18" fmla="*/ 515 w 957"/>
              <a:gd name="T19" fmla="*/ 76 h 957"/>
              <a:gd name="T20" fmla="*/ 437 w 957"/>
              <a:gd name="T21" fmla="*/ 76 h 957"/>
              <a:gd name="T22" fmla="*/ 437 w 957"/>
              <a:gd name="T23" fmla="*/ 76 h 957"/>
              <a:gd name="T24" fmla="*/ 442 w 957"/>
              <a:gd name="T25" fmla="*/ 76 h 957"/>
              <a:gd name="T26" fmla="*/ 442 w 957"/>
              <a:gd name="T27" fmla="*/ 493 h 957"/>
              <a:gd name="T28" fmla="*/ 452 w 957"/>
              <a:gd name="T29" fmla="*/ 505 h 957"/>
              <a:gd name="T30" fmla="*/ 737 w 957"/>
              <a:gd name="T31" fmla="*/ 790 h 957"/>
              <a:gd name="T32" fmla="*/ 737 w 957"/>
              <a:gd name="T33" fmla="*/ 790 h 957"/>
              <a:gd name="T34" fmla="*/ 478 w 957"/>
              <a:gd name="T35" fmla="*/ 882 h 957"/>
              <a:gd name="T36" fmla="*/ 478 w 957"/>
              <a:gd name="T37" fmla="*/ 882 h 957"/>
              <a:gd name="T38" fmla="*/ 74 w 957"/>
              <a:gd name="T39" fmla="*/ 478 h 957"/>
              <a:gd name="T40" fmla="*/ 74 w 957"/>
              <a:gd name="T41" fmla="*/ 478 h 957"/>
              <a:gd name="T42" fmla="*/ 437 w 957"/>
              <a:gd name="T43" fmla="*/ 76 h 957"/>
              <a:gd name="T44" fmla="*/ 478 w 957"/>
              <a:gd name="T45" fmla="*/ 0 h 957"/>
              <a:gd name="T46" fmla="*/ 478 w 957"/>
              <a:gd name="T47" fmla="*/ 0 h 957"/>
              <a:gd name="T48" fmla="*/ 0 w 957"/>
              <a:gd name="T49" fmla="*/ 478 h 957"/>
              <a:gd name="T50" fmla="*/ 0 w 957"/>
              <a:gd name="T51" fmla="*/ 478 h 957"/>
              <a:gd name="T52" fmla="*/ 478 w 957"/>
              <a:gd name="T53" fmla="*/ 956 h 957"/>
              <a:gd name="T54" fmla="*/ 478 w 957"/>
              <a:gd name="T55" fmla="*/ 956 h 957"/>
              <a:gd name="T56" fmla="*/ 956 w 957"/>
              <a:gd name="T57" fmla="*/ 478 h 957"/>
              <a:gd name="T58" fmla="*/ 956 w 957"/>
              <a:gd name="T59" fmla="*/ 478 h 957"/>
              <a:gd name="T60" fmla="*/ 478 w 957"/>
              <a:gd name="T61"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7" h="957">
                <a:moveTo>
                  <a:pt x="568" y="515"/>
                </a:moveTo>
                <a:lnTo>
                  <a:pt x="880" y="515"/>
                </a:lnTo>
                <a:lnTo>
                  <a:pt x="880" y="515"/>
                </a:lnTo>
                <a:cubicBezTo>
                  <a:pt x="872" y="599"/>
                  <a:pt x="840" y="677"/>
                  <a:pt x="790" y="738"/>
                </a:cubicBezTo>
                <a:lnTo>
                  <a:pt x="568" y="515"/>
                </a:lnTo>
                <a:close/>
                <a:moveTo>
                  <a:pt x="515" y="76"/>
                </a:moveTo>
                <a:lnTo>
                  <a:pt x="515" y="76"/>
                </a:lnTo>
                <a:cubicBezTo>
                  <a:pt x="709" y="94"/>
                  <a:pt x="862" y="247"/>
                  <a:pt x="880" y="442"/>
                </a:cubicBezTo>
                <a:lnTo>
                  <a:pt x="515" y="442"/>
                </a:lnTo>
                <a:lnTo>
                  <a:pt x="515" y="76"/>
                </a:lnTo>
                <a:close/>
                <a:moveTo>
                  <a:pt x="437" y="76"/>
                </a:moveTo>
                <a:lnTo>
                  <a:pt x="437" y="76"/>
                </a:lnTo>
                <a:cubicBezTo>
                  <a:pt x="438" y="76"/>
                  <a:pt x="440" y="76"/>
                  <a:pt x="442" y="76"/>
                </a:cubicBezTo>
                <a:lnTo>
                  <a:pt x="442" y="493"/>
                </a:lnTo>
                <a:lnTo>
                  <a:pt x="452" y="505"/>
                </a:lnTo>
                <a:lnTo>
                  <a:pt x="737" y="790"/>
                </a:lnTo>
                <a:lnTo>
                  <a:pt x="737" y="790"/>
                </a:lnTo>
                <a:cubicBezTo>
                  <a:pt x="668" y="848"/>
                  <a:pt x="576" y="882"/>
                  <a:pt x="478" y="882"/>
                </a:cubicBezTo>
                <a:lnTo>
                  <a:pt x="478" y="882"/>
                </a:lnTo>
                <a:cubicBezTo>
                  <a:pt x="255" y="882"/>
                  <a:pt x="74" y="702"/>
                  <a:pt x="74" y="478"/>
                </a:cubicBezTo>
                <a:lnTo>
                  <a:pt x="74" y="478"/>
                </a:lnTo>
                <a:cubicBezTo>
                  <a:pt x="74" y="268"/>
                  <a:pt x="233" y="97"/>
                  <a:pt x="437" y="76"/>
                </a:cubicBezTo>
                <a:close/>
                <a:moveTo>
                  <a:pt x="478" y="0"/>
                </a:moveTo>
                <a:lnTo>
                  <a:pt x="478" y="0"/>
                </a:lnTo>
                <a:cubicBezTo>
                  <a:pt x="215" y="0"/>
                  <a:pt x="0" y="215"/>
                  <a:pt x="0" y="478"/>
                </a:cubicBezTo>
                <a:lnTo>
                  <a:pt x="0" y="478"/>
                </a:lnTo>
                <a:cubicBezTo>
                  <a:pt x="0" y="742"/>
                  <a:pt x="215" y="956"/>
                  <a:pt x="478" y="956"/>
                </a:cubicBezTo>
                <a:lnTo>
                  <a:pt x="478" y="956"/>
                </a:lnTo>
                <a:cubicBezTo>
                  <a:pt x="742" y="956"/>
                  <a:pt x="956" y="742"/>
                  <a:pt x="956" y="478"/>
                </a:cubicBezTo>
                <a:lnTo>
                  <a:pt x="956" y="478"/>
                </a:lnTo>
                <a:cubicBezTo>
                  <a:pt x="956" y="215"/>
                  <a:pt x="742" y="0"/>
                  <a:pt x="478" y="0"/>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63" name="TextBox 162">
            <a:extLst>
              <a:ext uri="{FF2B5EF4-FFF2-40B4-BE49-F238E27FC236}">
                <a16:creationId xmlns:a16="http://schemas.microsoft.com/office/drawing/2014/main" id="{AEAA718F-BF10-48FC-A4B4-979D24146225}"/>
              </a:ext>
            </a:extLst>
          </p:cNvPr>
          <p:cNvSpPr txBox="1"/>
          <p:nvPr/>
        </p:nvSpPr>
        <p:spPr>
          <a:xfrm>
            <a:off x="6600513" y="5887441"/>
            <a:ext cx="805753" cy="462691"/>
          </a:xfrm>
          <a:prstGeom prst="rect">
            <a:avLst/>
          </a:prstGeom>
          <a:noFill/>
        </p:spPr>
        <p:txBody>
          <a:bodyPr wrap="square" rtlCol="0">
            <a:spAutoFit/>
          </a:bodyPr>
          <a:lstStyle/>
          <a:p>
            <a:pPr algn="ctr">
              <a:lnSpc>
                <a:spcPts val="3500"/>
              </a:lnSpc>
            </a:pPr>
            <a:r>
              <a:rPr lang="en-US" sz="1100" spc="-30" dirty="0">
                <a:solidFill>
                  <a:srgbClr val="030227"/>
                </a:solidFill>
                <a:latin typeface="Raleway" panose="020B0503030101060003" pitchFamily="34" charset="0"/>
              </a:rPr>
              <a:t>Goals</a:t>
            </a:r>
          </a:p>
        </p:txBody>
      </p:sp>
      <p:sp>
        <p:nvSpPr>
          <p:cNvPr id="164" name="TextBox 163">
            <a:extLst>
              <a:ext uri="{FF2B5EF4-FFF2-40B4-BE49-F238E27FC236}">
                <a16:creationId xmlns:a16="http://schemas.microsoft.com/office/drawing/2014/main" id="{67F6E946-FF70-4A75-8425-583333C8F594}"/>
              </a:ext>
            </a:extLst>
          </p:cNvPr>
          <p:cNvSpPr txBox="1"/>
          <p:nvPr/>
        </p:nvSpPr>
        <p:spPr>
          <a:xfrm>
            <a:off x="7631527" y="5887441"/>
            <a:ext cx="805753" cy="462691"/>
          </a:xfrm>
          <a:prstGeom prst="rect">
            <a:avLst/>
          </a:prstGeom>
          <a:noFill/>
        </p:spPr>
        <p:txBody>
          <a:bodyPr wrap="square" rtlCol="0">
            <a:spAutoFit/>
          </a:bodyPr>
          <a:lstStyle/>
          <a:p>
            <a:pPr algn="ctr">
              <a:lnSpc>
                <a:spcPts val="3500"/>
              </a:lnSpc>
            </a:pPr>
            <a:r>
              <a:rPr lang="en-US" sz="1100" spc="-30" dirty="0">
                <a:solidFill>
                  <a:srgbClr val="030227"/>
                </a:solidFill>
                <a:latin typeface="Raleway" panose="020B0503030101060003" pitchFamily="34" charset="0"/>
              </a:rPr>
              <a:t>Marketing</a:t>
            </a:r>
          </a:p>
        </p:txBody>
      </p:sp>
      <p:sp>
        <p:nvSpPr>
          <p:cNvPr id="165" name="TextBox 164">
            <a:extLst>
              <a:ext uri="{FF2B5EF4-FFF2-40B4-BE49-F238E27FC236}">
                <a16:creationId xmlns:a16="http://schemas.microsoft.com/office/drawing/2014/main" id="{768A8D42-B0A2-4443-BF4F-36BBF3D1E2A1}"/>
              </a:ext>
            </a:extLst>
          </p:cNvPr>
          <p:cNvSpPr txBox="1"/>
          <p:nvPr/>
        </p:nvSpPr>
        <p:spPr>
          <a:xfrm>
            <a:off x="8667817" y="5885902"/>
            <a:ext cx="805753" cy="465769"/>
          </a:xfrm>
          <a:prstGeom prst="rect">
            <a:avLst/>
          </a:prstGeom>
          <a:noFill/>
        </p:spPr>
        <p:txBody>
          <a:bodyPr wrap="square" rtlCol="0">
            <a:spAutoFit/>
          </a:bodyPr>
          <a:lstStyle/>
          <a:p>
            <a:pPr algn="ctr">
              <a:lnSpc>
                <a:spcPts val="3500"/>
              </a:lnSpc>
            </a:pPr>
            <a:r>
              <a:rPr lang="en-US" sz="1100" spc="-30" dirty="0">
                <a:solidFill>
                  <a:srgbClr val="030227"/>
                </a:solidFill>
                <a:latin typeface="Raleway" panose="020B0503030101060003" pitchFamily="34" charset="0"/>
              </a:rPr>
              <a:t>Planning</a:t>
            </a:r>
          </a:p>
        </p:txBody>
      </p:sp>
      <p:sp>
        <p:nvSpPr>
          <p:cNvPr id="166" name="Rectangle: Rounded Corners 165">
            <a:extLst>
              <a:ext uri="{FF2B5EF4-FFF2-40B4-BE49-F238E27FC236}">
                <a16:creationId xmlns:a16="http://schemas.microsoft.com/office/drawing/2014/main" id="{6715B3AF-1BA8-4C4B-8AFD-9D5CDD9DB80D}"/>
              </a:ext>
            </a:extLst>
          </p:cNvPr>
          <p:cNvSpPr/>
          <p:nvPr/>
        </p:nvSpPr>
        <p:spPr>
          <a:xfrm>
            <a:off x="7586793" y="1501399"/>
            <a:ext cx="3937080" cy="672638"/>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67" name="Group 166">
            <a:extLst>
              <a:ext uri="{FF2B5EF4-FFF2-40B4-BE49-F238E27FC236}">
                <a16:creationId xmlns:a16="http://schemas.microsoft.com/office/drawing/2014/main" id="{19643BBF-29C5-4903-A7A3-D261502ED3D8}"/>
              </a:ext>
            </a:extLst>
          </p:cNvPr>
          <p:cNvGrpSpPr/>
          <p:nvPr/>
        </p:nvGrpSpPr>
        <p:grpSpPr>
          <a:xfrm>
            <a:off x="8216567" y="1649188"/>
            <a:ext cx="2089863" cy="346941"/>
            <a:chOff x="904861" y="3710181"/>
            <a:chExt cx="5065227" cy="840885"/>
          </a:xfrm>
        </p:grpSpPr>
        <p:sp>
          <p:nvSpPr>
            <p:cNvPr id="168" name="Freeform 96">
              <a:extLst>
                <a:ext uri="{FF2B5EF4-FFF2-40B4-BE49-F238E27FC236}">
                  <a16:creationId xmlns:a16="http://schemas.microsoft.com/office/drawing/2014/main" id="{94CA5AE0-E32F-49A1-945B-D7647BCB721C}"/>
                </a:ext>
              </a:extLst>
            </p:cNvPr>
            <p:cNvSpPr>
              <a:spLocks noChangeArrowheads="1"/>
            </p:cNvSpPr>
            <p:nvPr/>
          </p:nvSpPr>
          <p:spPr bwMode="auto">
            <a:xfrm>
              <a:off x="904861" y="3710181"/>
              <a:ext cx="880735" cy="840885"/>
            </a:xfrm>
            <a:custGeom>
              <a:avLst/>
              <a:gdLst>
                <a:gd name="T0" fmla="*/ 972 w 973"/>
                <a:gd name="T1" fmla="*/ 360 h 930"/>
                <a:gd name="T2" fmla="*/ 638 w 973"/>
                <a:gd name="T3" fmla="*/ 307 h 930"/>
                <a:gd name="T4" fmla="*/ 492 w 973"/>
                <a:gd name="T5" fmla="*/ 0 h 930"/>
                <a:gd name="T6" fmla="*/ 337 w 973"/>
                <a:gd name="T7" fmla="*/ 302 h 930"/>
                <a:gd name="T8" fmla="*/ 0 w 973"/>
                <a:gd name="T9" fmla="*/ 345 h 930"/>
                <a:gd name="T10" fmla="*/ 239 w 973"/>
                <a:gd name="T11" fmla="*/ 586 h 930"/>
                <a:gd name="T12" fmla="*/ 177 w 973"/>
                <a:gd name="T13" fmla="*/ 920 h 930"/>
                <a:gd name="T14" fmla="*/ 480 w 973"/>
                <a:gd name="T15" fmla="*/ 766 h 930"/>
                <a:gd name="T16" fmla="*/ 778 w 973"/>
                <a:gd name="T17" fmla="*/ 929 h 930"/>
                <a:gd name="T18" fmla="*/ 725 w 973"/>
                <a:gd name="T19" fmla="*/ 594 h 930"/>
                <a:gd name="T20" fmla="*/ 972 w 973"/>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3" h="930">
                  <a:moveTo>
                    <a:pt x="972" y="360"/>
                  </a:moveTo>
                  <a:lnTo>
                    <a:pt x="638" y="307"/>
                  </a:lnTo>
                  <a:lnTo>
                    <a:pt x="492" y="0"/>
                  </a:lnTo>
                  <a:lnTo>
                    <a:pt x="337" y="302"/>
                  </a:lnTo>
                  <a:lnTo>
                    <a:pt x="0" y="345"/>
                  </a:lnTo>
                  <a:lnTo>
                    <a:pt x="239" y="586"/>
                  </a:lnTo>
                  <a:lnTo>
                    <a:pt x="177" y="920"/>
                  </a:lnTo>
                  <a:lnTo>
                    <a:pt x="480" y="766"/>
                  </a:lnTo>
                  <a:lnTo>
                    <a:pt x="778" y="929"/>
                  </a:lnTo>
                  <a:lnTo>
                    <a:pt x="725" y="594"/>
                  </a:lnTo>
                  <a:lnTo>
                    <a:pt x="972"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169" name="Freeform 97">
              <a:extLst>
                <a:ext uri="{FF2B5EF4-FFF2-40B4-BE49-F238E27FC236}">
                  <a16:creationId xmlns:a16="http://schemas.microsoft.com/office/drawing/2014/main" id="{0573DE75-1AE8-4BE9-A0FE-F8559E7617EE}"/>
                </a:ext>
              </a:extLst>
            </p:cNvPr>
            <p:cNvSpPr>
              <a:spLocks noChangeArrowheads="1"/>
            </p:cNvSpPr>
            <p:nvPr/>
          </p:nvSpPr>
          <p:spPr bwMode="auto">
            <a:xfrm>
              <a:off x="1952973" y="3710181"/>
              <a:ext cx="880737" cy="840885"/>
            </a:xfrm>
            <a:custGeom>
              <a:avLst/>
              <a:gdLst>
                <a:gd name="T0" fmla="*/ 973 w 974"/>
                <a:gd name="T1" fmla="*/ 360 h 930"/>
                <a:gd name="T2" fmla="*/ 637 w 974"/>
                <a:gd name="T3" fmla="*/ 307 h 930"/>
                <a:gd name="T4" fmla="*/ 492 w 974"/>
                <a:gd name="T5" fmla="*/ 0 h 930"/>
                <a:gd name="T6" fmla="*/ 337 w 974"/>
                <a:gd name="T7" fmla="*/ 302 h 930"/>
                <a:gd name="T8" fmla="*/ 0 w 974"/>
                <a:gd name="T9" fmla="*/ 345 h 930"/>
                <a:gd name="T10" fmla="*/ 239 w 974"/>
                <a:gd name="T11" fmla="*/ 586 h 930"/>
                <a:gd name="T12" fmla="*/ 177 w 974"/>
                <a:gd name="T13" fmla="*/ 920 h 930"/>
                <a:gd name="T14" fmla="*/ 479 w 974"/>
                <a:gd name="T15" fmla="*/ 766 h 930"/>
                <a:gd name="T16" fmla="*/ 778 w 974"/>
                <a:gd name="T17" fmla="*/ 929 h 930"/>
                <a:gd name="T18" fmla="*/ 726 w 974"/>
                <a:gd name="T19" fmla="*/ 594 h 930"/>
                <a:gd name="T20" fmla="*/ 973 w 974"/>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4" h="930">
                  <a:moveTo>
                    <a:pt x="973" y="360"/>
                  </a:moveTo>
                  <a:lnTo>
                    <a:pt x="637" y="307"/>
                  </a:lnTo>
                  <a:lnTo>
                    <a:pt x="492" y="0"/>
                  </a:lnTo>
                  <a:lnTo>
                    <a:pt x="337" y="302"/>
                  </a:lnTo>
                  <a:lnTo>
                    <a:pt x="0" y="345"/>
                  </a:lnTo>
                  <a:lnTo>
                    <a:pt x="239" y="586"/>
                  </a:lnTo>
                  <a:lnTo>
                    <a:pt x="177" y="920"/>
                  </a:lnTo>
                  <a:lnTo>
                    <a:pt x="479" y="766"/>
                  </a:lnTo>
                  <a:lnTo>
                    <a:pt x="778" y="929"/>
                  </a:lnTo>
                  <a:lnTo>
                    <a:pt x="726" y="594"/>
                  </a:lnTo>
                  <a:lnTo>
                    <a:pt x="973"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170" name="Freeform 98">
              <a:extLst>
                <a:ext uri="{FF2B5EF4-FFF2-40B4-BE49-F238E27FC236}">
                  <a16:creationId xmlns:a16="http://schemas.microsoft.com/office/drawing/2014/main" id="{342A7A57-5D5F-4D82-B210-5C2053C5BF8B}"/>
                </a:ext>
              </a:extLst>
            </p:cNvPr>
            <p:cNvSpPr>
              <a:spLocks noChangeArrowheads="1"/>
            </p:cNvSpPr>
            <p:nvPr/>
          </p:nvSpPr>
          <p:spPr bwMode="auto">
            <a:xfrm>
              <a:off x="2997103" y="3710181"/>
              <a:ext cx="880737" cy="840885"/>
            </a:xfrm>
            <a:custGeom>
              <a:avLst/>
              <a:gdLst>
                <a:gd name="T0" fmla="*/ 973 w 974"/>
                <a:gd name="T1" fmla="*/ 360 h 930"/>
                <a:gd name="T2" fmla="*/ 637 w 974"/>
                <a:gd name="T3" fmla="*/ 307 h 930"/>
                <a:gd name="T4" fmla="*/ 491 w 974"/>
                <a:gd name="T5" fmla="*/ 0 h 930"/>
                <a:gd name="T6" fmla="*/ 337 w 974"/>
                <a:gd name="T7" fmla="*/ 302 h 930"/>
                <a:gd name="T8" fmla="*/ 0 w 974"/>
                <a:gd name="T9" fmla="*/ 345 h 930"/>
                <a:gd name="T10" fmla="*/ 239 w 974"/>
                <a:gd name="T11" fmla="*/ 586 h 930"/>
                <a:gd name="T12" fmla="*/ 176 w 974"/>
                <a:gd name="T13" fmla="*/ 920 h 930"/>
                <a:gd name="T14" fmla="*/ 480 w 974"/>
                <a:gd name="T15" fmla="*/ 766 h 930"/>
                <a:gd name="T16" fmla="*/ 778 w 974"/>
                <a:gd name="T17" fmla="*/ 929 h 930"/>
                <a:gd name="T18" fmla="*/ 726 w 974"/>
                <a:gd name="T19" fmla="*/ 594 h 930"/>
                <a:gd name="T20" fmla="*/ 973 w 974"/>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4" h="930">
                  <a:moveTo>
                    <a:pt x="973" y="360"/>
                  </a:moveTo>
                  <a:lnTo>
                    <a:pt x="637" y="307"/>
                  </a:lnTo>
                  <a:lnTo>
                    <a:pt x="491" y="0"/>
                  </a:lnTo>
                  <a:lnTo>
                    <a:pt x="337" y="302"/>
                  </a:lnTo>
                  <a:lnTo>
                    <a:pt x="0" y="345"/>
                  </a:lnTo>
                  <a:lnTo>
                    <a:pt x="239" y="586"/>
                  </a:lnTo>
                  <a:lnTo>
                    <a:pt x="176" y="920"/>
                  </a:lnTo>
                  <a:lnTo>
                    <a:pt x="480" y="766"/>
                  </a:lnTo>
                  <a:lnTo>
                    <a:pt x="778" y="929"/>
                  </a:lnTo>
                  <a:lnTo>
                    <a:pt x="726" y="594"/>
                  </a:lnTo>
                  <a:lnTo>
                    <a:pt x="973"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171" name="Freeform 99">
              <a:extLst>
                <a:ext uri="{FF2B5EF4-FFF2-40B4-BE49-F238E27FC236}">
                  <a16:creationId xmlns:a16="http://schemas.microsoft.com/office/drawing/2014/main" id="{92CCC74C-634A-482B-B615-45A1B0F345DD}"/>
                </a:ext>
              </a:extLst>
            </p:cNvPr>
            <p:cNvSpPr>
              <a:spLocks noChangeArrowheads="1"/>
            </p:cNvSpPr>
            <p:nvPr/>
          </p:nvSpPr>
          <p:spPr bwMode="auto">
            <a:xfrm>
              <a:off x="4045222" y="3710181"/>
              <a:ext cx="880735" cy="840885"/>
            </a:xfrm>
            <a:custGeom>
              <a:avLst/>
              <a:gdLst>
                <a:gd name="T0" fmla="*/ 974 w 975"/>
                <a:gd name="T1" fmla="*/ 360 h 930"/>
                <a:gd name="T2" fmla="*/ 639 w 975"/>
                <a:gd name="T3" fmla="*/ 307 h 930"/>
                <a:gd name="T4" fmla="*/ 492 w 975"/>
                <a:gd name="T5" fmla="*/ 0 h 930"/>
                <a:gd name="T6" fmla="*/ 338 w 975"/>
                <a:gd name="T7" fmla="*/ 302 h 930"/>
                <a:gd name="T8" fmla="*/ 0 w 975"/>
                <a:gd name="T9" fmla="*/ 345 h 930"/>
                <a:gd name="T10" fmla="*/ 241 w 975"/>
                <a:gd name="T11" fmla="*/ 586 h 930"/>
                <a:gd name="T12" fmla="*/ 177 w 975"/>
                <a:gd name="T13" fmla="*/ 920 h 930"/>
                <a:gd name="T14" fmla="*/ 481 w 975"/>
                <a:gd name="T15" fmla="*/ 766 h 930"/>
                <a:gd name="T16" fmla="*/ 779 w 975"/>
                <a:gd name="T17" fmla="*/ 929 h 930"/>
                <a:gd name="T18" fmla="*/ 727 w 975"/>
                <a:gd name="T19" fmla="*/ 594 h 930"/>
                <a:gd name="T20" fmla="*/ 974 w 975"/>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5" h="930">
                  <a:moveTo>
                    <a:pt x="974" y="360"/>
                  </a:moveTo>
                  <a:lnTo>
                    <a:pt x="639" y="307"/>
                  </a:lnTo>
                  <a:lnTo>
                    <a:pt x="492" y="0"/>
                  </a:lnTo>
                  <a:lnTo>
                    <a:pt x="338" y="302"/>
                  </a:lnTo>
                  <a:lnTo>
                    <a:pt x="0" y="345"/>
                  </a:lnTo>
                  <a:lnTo>
                    <a:pt x="241" y="586"/>
                  </a:lnTo>
                  <a:lnTo>
                    <a:pt x="177" y="920"/>
                  </a:lnTo>
                  <a:lnTo>
                    <a:pt x="481" y="766"/>
                  </a:lnTo>
                  <a:lnTo>
                    <a:pt x="779" y="929"/>
                  </a:lnTo>
                  <a:lnTo>
                    <a:pt x="727" y="594"/>
                  </a:lnTo>
                  <a:lnTo>
                    <a:pt x="974"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172" name="Freeform 100">
              <a:extLst>
                <a:ext uri="{FF2B5EF4-FFF2-40B4-BE49-F238E27FC236}">
                  <a16:creationId xmlns:a16="http://schemas.microsoft.com/office/drawing/2014/main" id="{00921908-FC96-489B-A92E-78A6104FF68D}"/>
                </a:ext>
              </a:extLst>
            </p:cNvPr>
            <p:cNvSpPr>
              <a:spLocks noChangeArrowheads="1"/>
            </p:cNvSpPr>
            <p:nvPr/>
          </p:nvSpPr>
          <p:spPr bwMode="auto">
            <a:xfrm>
              <a:off x="5089353" y="3710181"/>
              <a:ext cx="880735" cy="840885"/>
            </a:xfrm>
            <a:custGeom>
              <a:avLst/>
              <a:gdLst>
                <a:gd name="T0" fmla="*/ 974 w 975"/>
                <a:gd name="T1" fmla="*/ 360 h 930"/>
                <a:gd name="T2" fmla="*/ 639 w 975"/>
                <a:gd name="T3" fmla="*/ 307 h 930"/>
                <a:gd name="T4" fmla="*/ 493 w 975"/>
                <a:gd name="T5" fmla="*/ 0 h 930"/>
                <a:gd name="T6" fmla="*/ 338 w 975"/>
                <a:gd name="T7" fmla="*/ 302 h 930"/>
                <a:gd name="T8" fmla="*/ 0 w 975"/>
                <a:gd name="T9" fmla="*/ 345 h 930"/>
                <a:gd name="T10" fmla="*/ 240 w 975"/>
                <a:gd name="T11" fmla="*/ 586 h 930"/>
                <a:gd name="T12" fmla="*/ 178 w 975"/>
                <a:gd name="T13" fmla="*/ 920 h 930"/>
                <a:gd name="T14" fmla="*/ 481 w 975"/>
                <a:gd name="T15" fmla="*/ 766 h 930"/>
                <a:gd name="T16" fmla="*/ 779 w 975"/>
                <a:gd name="T17" fmla="*/ 929 h 930"/>
                <a:gd name="T18" fmla="*/ 727 w 975"/>
                <a:gd name="T19" fmla="*/ 594 h 930"/>
                <a:gd name="T20" fmla="*/ 974 w 975"/>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5" h="930">
                  <a:moveTo>
                    <a:pt x="974" y="360"/>
                  </a:moveTo>
                  <a:lnTo>
                    <a:pt x="639" y="307"/>
                  </a:lnTo>
                  <a:lnTo>
                    <a:pt x="493" y="0"/>
                  </a:lnTo>
                  <a:lnTo>
                    <a:pt x="338" y="302"/>
                  </a:lnTo>
                  <a:lnTo>
                    <a:pt x="0" y="345"/>
                  </a:lnTo>
                  <a:lnTo>
                    <a:pt x="240" y="586"/>
                  </a:lnTo>
                  <a:lnTo>
                    <a:pt x="178" y="920"/>
                  </a:lnTo>
                  <a:lnTo>
                    <a:pt x="481" y="766"/>
                  </a:lnTo>
                  <a:lnTo>
                    <a:pt x="779" y="929"/>
                  </a:lnTo>
                  <a:lnTo>
                    <a:pt x="727" y="594"/>
                  </a:lnTo>
                  <a:lnTo>
                    <a:pt x="974"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grpSp>
      <p:sp>
        <p:nvSpPr>
          <p:cNvPr id="173" name="Oval 172">
            <a:extLst>
              <a:ext uri="{FF2B5EF4-FFF2-40B4-BE49-F238E27FC236}">
                <a16:creationId xmlns:a16="http://schemas.microsoft.com/office/drawing/2014/main" id="{F13267B4-74F8-42E4-A260-48A63D6B87C0}"/>
              </a:ext>
            </a:extLst>
          </p:cNvPr>
          <p:cNvSpPr/>
          <p:nvPr/>
        </p:nvSpPr>
        <p:spPr>
          <a:xfrm>
            <a:off x="6582500" y="1428400"/>
            <a:ext cx="745237" cy="745237"/>
          </a:xfrm>
          <a:prstGeom prst="ellipse">
            <a:avLst/>
          </a:prstGeom>
          <a:solidFill>
            <a:srgbClr val="030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5" name="TextBox 174">
            <a:extLst>
              <a:ext uri="{FF2B5EF4-FFF2-40B4-BE49-F238E27FC236}">
                <a16:creationId xmlns:a16="http://schemas.microsoft.com/office/drawing/2014/main" id="{354FDA1C-C5CC-4BBC-B147-E78C3788E4F3}"/>
              </a:ext>
            </a:extLst>
          </p:cNvPr>
          <p:cNvSpPr txBox="1"/>
          <p:nvPr/>
        </p:nvSpPr>
        <p:spPr>
          <a:xfrm>
            <a:off x="6600513" y="2422976"/>
            <a:ext cx="5252445" cy="827021"/>
          </a:xfrm>
          <a:prstGeom prst="rect">
            <a:avLst/>
          </a:prstGeom>
          <a:noFill/>
        </p:spPr>
        <p:txBody>
          <a:bodyPr wrap="square" rtlCol="0">
            <a:spAutoFit/>
          </a:bodyPr>
          <a:lstStyle/>
          <a:p>
            <a:pPr>
              <a:lnSpc>
                <a:spcPct val="150000"/>
              </a:lnSpc>
            </a:pPr>
            <a:r>
              <a:rPr lang="en-ID" sz="11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dolore magna aliqua. Ut enim ad minim veniam,</a:t>
            </a:r>
          </a:p>
        </p:txBody>
      </p:sp>
      <p:sp>
        <p:nvSpPr>
          <p:cNvPr id="176" name="Freeform 8">
            <a:extLst>
              <a:ext uri="{FF2B5EF4-FFF2-40B4-BE49-F238E27FC236}">
                <a16:creationId xmlns:a16="http://schemas.microsoft.com/office/drawing/2014/main" id="{D0CAE54F-8829-4AF5-AAE4-5D378BBE4A13}"/>
              </a:ext>
            </a:extLst>
          </p:cNvPr>
          <p:cNvSpPr>
            <a:spLocks noChangeArrowheads="1"/>
          </p:cNvSpPr>
          <p:nvPr/>
        </p:nvSpPr>
        <p:spPr bwMode="auto">
          <a:xfrm>
            <a:off x="10715711" y="4877017"/>
            <a:ext cx="895270" cy="895269"/>
          </a:xfrm>
          <a:custGeom>
            <a:avLst/>
            <a:gdLst>
              <a:gd name="T0" fmla="*/ 1431 w 2863"/>
              <a:gd name="T1" fmla="*/ 57 h 2862"/>
              <a:gd name="T2" fmla="*/ 1431 w 2863"/>
              <a:gd name="T3" fmla="*/ 57 h 2862"/>
              <a:gd name="T4" fmla="*/ 57 w 2863"/>
              <a:gd name="T5" fmla="*/ 1431 h 2862"/>
              <a:gd name="T6" fmla="*/ 57 w 2863"/>
              <a:gd name="T7" fmla="*/ 1431 h 2862"/>
              <a:gd name="T8" fmla="*/ 1431 w 2863"/>
              <a:gd name="T9" fmla="*/ 2805 h 2862"/>
              <a:gd name="T10" fmla="*/ 1431 w 2863"/>
              <a:gd name="T11" fmla="*/ 2805 h 2862"/>
              <a:gd name="T12" fmla="*/ 2806 w 2863"/>
              <a:gd name="T13" fmla="*/ 1431 h 2862"/>
              <a:gd name="T14" fmla="*/ 2806 w 2863"/>
              <a:gd name="T15" fmla="*/ 1431 h 2862"/>
              <a:gd name="T16" fmla="*/ 1431 w 2863"/>
              <a:gd name="T17" fmla="*/ 57 h 2862"/>
              <a:gd name="T18" fmla="*/ 1431 w 2863"/>
              <a:gd name="T19" fmla="*/ 2861 h 2862"/>
              <a:gd name="T20" fmla="*/ 1431 w 2863"/>
              <a:gd name="T21" fmla="*/ 2861 h 2862"/>
              <a:gd name="T22" fmla="*/ 0 w 2863"/>
              <a:gd name="T23" fmla="*/ 1431 h 2862"/>
              <a:gd name="T24" fmla="*/ 0 w 2863"/>
              <a:gd name="T25" fmla="*/ 1431 h 2862"/>
              <a:gd name="T26" fmla="*/ 1431 w 2863"/>
              <a:gd name="T27" fmla="*/ 0 h 2862"/>
              <a:gd name="T28" fmla="*/ 1431 w 2863"/>
              <a:gd name="T29" fmla="*/ 0 h 2862"/>
              <a:gd name="T30" fmla="*/ 2862 w 2863"/>
              <a:gd name="T31" fmla="*/ 1431 h 2862"/>
              <a:gd name="T32" fmla="*/ 2862 w 2863"/>
              <a:gd name="T33" fmla="*/ 1431 h 2862"/>
              <a:gd name="T34" fmla="*/ 1431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1" y="57"/>
                </a:moveTo>
                <a:lnTo>
                  <a:pt x="1431" y="57"/>
                </a:lnTo>
                <a:cubicBezTo>
                  <a:pt x="673" y="57"/>
                  <a:pt x="57" y="673"/>
                  <a:pt x="57" y="1431"/>
                </a:cubicBezTo>
                <a:lnTo>
                  <a:pt x="57" y="1431"/>
                </a:lnTo>
                <a:cubicBezTo>
                  <a:pt x="57" y="2189"/>
                  <a:pt x="673" y="2805"/>
                  <a:pt x="1431" y="2805"/>
                </a:cubicBezTo>
                <a:lnTo>
                  <a:pt x="1431" y="2805"/>
                </a:lnTo>
                <a:cubicBezTo>
                  <a:pt x="2189" y="2805"/>
                  <a:pt x="2806" y="2189"/>
                  <a:pt x="2806" y="1431"/>
                </a:cubicBezTo>
                <a:lnTo>
                  <a:pt x="2806" y="1431"/>
                </a:lnTo>
                <a:cubicBezTo>
                  <a:pt x="2806" y="673"/>
                  <a:pt x="2189" y="57"/>
                  <a:pt x="1431" y="57"/>
                </a:cubicBezTo>
                <a:close/>
                <a:moveTo>
                  <a:pt x="1431" y="2861"/>
                </a:moveTo>
                <a:lnTo>
                  <a:pt x="1431" y="2861"/>
                </a:lnTo>
                <a:cubicBezTo>
                  <a:pt x="642" y="2861"/>
                  <a:pt x="0" y="2220"/>
                  <a:pt x="0" y="1431"/>
                </a:cubicBezTo>
                <a:lnTo>
                  <a:pt x="0" y="1431"/>
                </a:lnTo>
                <a:cubicBezTo>
                  <a:pt x="0" y="642"/>
                  <a:pt x="642" y="0"/>
                  <a:pt x="1431" y="0"/>
                </a:cubicBezTo>
                <a:lnTo>
                  <a:pt x="1431" y="0"/>
                </a:lnTo>
                <a:cubicBezTo>
                  <a:pt x="2220" y="0"/>
                  <a:pt x="2862" y="642"/>
                  <a:pt x="2862" y="1431"/>
                </a:cubicBezTo>
                <a:lnTo>
                  <a:pt x="2862" y="1431"/>
                </a:lnTo>
                <a:cubicBezTo>
                  <a:pt x="2862" y="2220"/>
                  <a:pt x="2220" y="2861"/>
                  <a:pt x="1431"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78" name="Freeform 16">
            <a:extLst>
              <a:ext uri="{FF2B5EF4-FFF2-40B4-BE49-F238E27FC236}">
                <a16:creationId xmlns:a16="http://schemas.microsoft.com/office/drawing/2014/main" id="{5C3A5522-50E1-4E32-A316-D033D302CB91}"/>
              </a:ext>
            </a:extLst>
          </p:cNvPr>
          <p:cNvSpPr>
            <a:spLocks noChangeArrowheads="1"/>
          </p:cNvSpPr>
          <p:nvPr/>
        </p:nvSpPr>
        <p:spPr bwMode="auto">
          <a:xfrm>
            <a:off x="9679739" y="4877017"/>
            <a:ext cx="895269" cy="895269"/>
          </a:xfrm>
          <a:custGeom>
            <a:avLst/>
            <a:gdLst>
              <a:gd name="T0" fmla="*/ 1432 w 2863"/>
              <a:gd name="T1" fmla="*/ 57 h 2862"/>
              <a:gd name="T2" fmla="*/ 1432 w 2863"/>
              <a:gd name="T3" fmla="*/ 57 h 2862"/>
              <a:gd name="T4" fmla="*/ 57 w 2863"/>
              <a:gd name="T5" fmla="*/ 1431 h 2862"/>
              <a:gd name="T6" fmla="*/ 57 w 2863"/>
              <a:gd name="T7" fmla="*/ 1431 h 2862"/>
              <a:gd name="T8" fmla="*/ 1432 w 2863"/>
              <a:gd name="T9" fmla="*/ 2805 h 2862"/>
              <a:gd name="T10" fmla="*/ 1432 w 2863"/>
              <a:gd name="T11" fmla="*/ 2805 h 2862"/>
              <a:gd name="T12" fmla="*/ 2805 w 2863"/>
              <a:gd name="T13" fmla="*/ 1431 h 2862"/>
              <a:gd name="T14" fmla="*/ 2805 w 2863"/>
              <a:gd name="T15" fmla="*/ 1431 h 2862"/>
              <a:gd name="T16" fmla="*/ 1432 w 2863"/>
              <a:gd name="T17" fmla="*/ 57 h 2862"/>
              <a:gd name="T18" fmla="*/ 1432 w 2863"/>
              <a:gd name="T19" fmla="*/ 2861 h 2862"/>
              <a:gd name="T20" fmla="*/ 1432 w 2863"/>
              <a:gd name="T21" fmla="*/ 2861 h 2862"/>
              <a:gd name="T22" fmla="*/ 0 w 2863"/>
              <a:gd name="T23" fmla="*/ 1431 h 2862"/>
              <a:gd name="T24" fmla="*/ 0 w 2863"/>
              <a:gd name="T25" fmla="*/ 1431 h 2862"/>
              <a:gd name="T26" fmla="*/ 1432 w 2863"/>
              <a:gd name="T27" fmla="*/ 0 h 2862"/>
              <a:gd name="T28" fmla="*/ 1432 w 2863"/>
              <a:gd name="T29" fmla="*/ 0 h 2862"/>
              <a:gd name="T30" fmla="*/ 2862 w 2863"/>
              <a:gd name="T31" fmla="*/ 1431 h 2862"/>
              <a:gd name="T32" fmla="*/ 2862 w 2863"/>
              <a:gd name="T33" fmla="*/ 1431 h 2862"/>
              <a:gd name="T34" fmla="*/ 1432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2" y="57"/>
                </a:moveTo>
                <a:lnTo>
                  <a:pt x="1432" y="57"/>
                </a:lnTo>
                <a:cubicBezTo>
                  <a:pt x="673" y="57"/>
                  <a:pt x="57" y="673"/>
                  <a:pt x="57" y="1431"/>
                </a:cubicBezTo>
                <a:lnTo>
                  <a:pt x="57" y="1431"/>
                </a:lnTo>
                <a:cubicBezTo>
                  <a:pt x="57" y="2189"/>
                  <a:pt x="673" y="2805"/>
                  <a:pt x="1432" y="2805"/>
                </a:cubicBezTo>
                <a:lnTo>
                  <a:pt x="1432" y="2805"/>
                </a:lnTo>
                <a:cubicBezTo>
                  <a:pt x="2189" y="2805"/>
                  <a:pt x="2805" y="2189"/>
                  <a:pt x="2805" y="1431"/>
                </a:cubicBezTo>
                <a:lnTo>
                  <a:pt x="2805" y="1431"/>
                </a:lnTo>
                <a:cubicBezTo>
                  <a:pt x="2805" y="673"/>
                  <a:pt x="2189" y="57"/>
                  <a:pt x="1432" y="57"/>
                </a:cubicBezTo>
                <a:close/>
                <a:moveTo>
                  <a:pt x="1432" y="2861"/>
                </a:moveTo>
                <a:lnTo>
                  <a:pt x="1432" y="2861"/>
                </a:lnTo>
                <a:cubicBezTo>
                  <a:pt x="643" y="2861"/>
                  <a:pt x="0" y="2220"/>
                  <a:pt x="0" y="1431"/>
                </a:cubicBezTo>
                <a:lnTo>
                  <a:pt x="0" y="1431"/>
                </a:lnTo>
                <a:cubicBezTo>
                  <a:pt x="0" y="642"/>
                  <a:pt x="643" y="0"/>
                  <a:pt x="1432" y="0"/>
                </a:cubicBezTo>
                <a:lnTo>
                  <a:pt x="1432" y="0"/>
                </a:lnTo>
                <a:cubicBezTo>
                  <a:pt x="2221" y="0"/>
                  <a:pt x="2862" y="642"/>
                  <a:pt x="2862" y="1431"/>
                </a:cubicBezTo>
                <a:lnTo>
                  <a:pt x="2862" y="1431"/>
                </a:lnTo>
                <a:cubicBezTo>
                  <a:pt x="2862" y="2220"/>
                  <a:pt x="2221" y="2861"/>
                  <a:pt x="1432"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80" name="TextBox 179">
            <a:extLst>
              <a:ext uri="{FF2B5EF4-FFF2-40B4-BE49-F238E27FC236}">
                <a16:creationId xmlns:a16="http://schemas.microsoft.com/office/drawing/2014/main" id="{6A94BD2E-7C8C-497B-AA73-511694A0C954}"/>
              </a:ext>
            </a:extLst>
          </p:cNvPr>
          <p:cNvSpPr txBox="1"/>
          <p:nvPr/>
        </p:nvSpPr>
        <p:spPr>
          <a:xfrm>
            <a:off x="9724474" y="5887441"/>
            <a:ext cx="805753" cy="462691"/>
          </a:xfrm>
          <a:prstGeom prst="rect">
            <a:avLst/>
          </a:prstGeom>
          <a:noFill/>
        </p:spPr>
        <p:txBody>
          <a:bodyPr wrap="square" rtlCol="0">
            <a:spAutoFit/>
          </a:bodyPr>
          <a:lstStyle/>
          <a:p>
            <a:pPr algn="ctr">
              <a:lnSpc>
                <a:spcPts val="3500"/>
              </a:lnSpc>
            </a:pPr>
            <a:r>
              <a:rPr lang="en-US" sz="1100" spc="-30">
                <a:solidFill>
                  <a:srgbClr val="030227"/>
                </a:solidFill>
                <a:latin typeface="Raleway" panose="020B0503030101060003" pitchFamily="34" charset="0"/>
              </a:rPr>
              <a:t>Music</a:t>
            </a:r>
            <a:endParaRPr lang="en-US" sz="1100" spc="-30" dirty="0">
              <a:solidFill>
                <a:srgbClr val="030227"/>
              </a:solidFill>
              <a:latin typeface="Raleway" panose="020B0503030101060003" pitchFamily="34" charset="0"/>
            </a:endParaRPr>
          </a:p>
        </p:txBody>
      </p:sp>
      <p:sp>
        <p:nvSpPr>
          <p:cNvPr id="181" name="TextBox 180">
            <a:extLst>
              <a:ext uri="{FF2B5EF4-FFF2-40B4-BE49-F238E27FC236}">
                <a16:creationId xmlns:a16="http://schemas.microsoft.com/office/drawing/2014/main" id="{CBA7CB4C-87F9-47A7-BC75-978BAD8E119C}"/>
              </a:ext>
            </a:extLst>
          </p:cNvPr>
          <p:cNvSpPr txBox="1"/>
          <p:nvPr/>
        </p:nvSpPr>
        <p:spPr>
          <a:xfrm>
            <a:off x="10760764" y="5885902"/>
            <a:ext cx="805753" cy="465769"/>
          </a:xfrm>
          <a:prstGeom prst="rect">
            <a:avLst/>
          </a:prstGeom>
          <a:noFill/>
        </p:spPr>
        <p:txBody>
          <a:bodyPr wrap="square" rtlCol="0">
            <a:spAutoFit/>
          </a:bodyPr>
          <a:lstStyle/>
          <a:p>
            <a:pPr algn="ctr">
              <a:lnSpc>
                <a:spcPts val="3500"/>
              </a:lnSpc>
            </a:pPr>
            <a:r>
              <a:rPr lang="en-US" sz="1100" spc="-30">
                <a:solidFill>
                  <a:srgbClr val="030227"/>
                </a:solidFill>
                <a:latin typeface="Raleway" panose="020B0503030101060003" pitchFamily="34" charset="0"/>
              </a:rPr>
              <a:t>Time</a:t>
            </a:r>
            <a:endParaRPr lang="en-US" sz="1100" spc="-30" dirty="0">
              <a:solidFill>
                <a:srgbClr val="030227"/>
              </a:solidFill>
              <a:latin typeface="Raleway" panose="020B0503030101060003" pitchFamily="34" charset="0"/>
            </a:endParaRPr>
          </a:p>
        </p:txBody>
      </p:sp>
      <p:pic>
        <p:nvPicPr>
          <p:cNvPr id="183" name="Graphic 182" descr="Male">
            <a:extLst>
              <a:ext uri="{FF2B5EF4-FFF2-40B4-BE49-F238E27FC236}">
                <a16:creationId xmlns:a16="http://schemas.microsoft.com/office/drawing/2014/main" id="{163587F8-F433-4A2E-AE69-9D1FFEEF735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86696" y="1501399"/>
            <a:ext cx="580919" cy="580919"/>
          </a:xfrm>
          <a:prstGeom prst="rect">
            <a:avLst/>
          </a:prstGeom>
        </p:spPr>
      </p:pic>
      <p:sp>
        <p:nvSpPr>
          <p:cNvPr id="184" name="Rectangle 183">
            <a:extLst>
              <a:ext uri="{FF2B5EF4-FFF2-40B4-BE49-F238E27FC236}">
                <a16:creationId xmlns:a16="http://schemas.microsoft.com/office/drawing/2014/main" id="{B682E349-63BC-439C-AE55-1C895A28ECF4}"/>
              </a:ext>
            </a:extLst>
          </p:cNvPr>
          <p:cNvSpPr/>
          <p:nvPr/>
        </p:nvSpPr>
        <p:spPr>
          <a:xfrm>
            <a:off x="5451274" y="100573"/>
            <a:ext cx="1289457" cy="1217321"/>
          </a:xfrm>
          <a:prstGeom prst="rect">
            <a:avLst/>
          </a:prstGeom>
        </p:spPr>
        <p:txBody>
          <a:bodyPr wrap="none">
            <a:spAutoFit/>
          </a:bodyPr>
          <a:lstStyle/>
          <a:p>
            <a:pPr algn="ctr">
              <a:lnSpc>
                <a:spcPts val="9400"/>
              </a:lnSpc>
            </a:pPr>
            <a:r>
              <a:rPr lang="en-US" sz="7200" b="1" spc="-330">
                <a:solidFill>
                  <a:srgbClr val="030227"/>
                </a:solidFill>
                <a:latin typeface="Raleway" panose="020B0503030101060003" pitchFamily="34" charset="0"/>
              </a:rPr>
              <a:t>VS</a:t>
            </a:r>
            <a:endParaRPr lang="en-US" sz="7200" b="1" spc="-330" dirty="0">
              <a:solidFill>
                <a:srgbClr val="030227"/>
              </a:solidFill>
              <a:latin typeface="Raleway" panose="020B0503030101060003" pitchFamily="34" charset="0"/>
            </a:endParaRPr>
          </a:p>
        </p:txBody>
      </p:sp>
      <p:pic>
        <p:nvPicPr>
          <p:cNvPr id="186" name="Graphic 185" descr="Voice">
            <a:extLst>
              <a:ext uri="{FF2B5EF4-FFF2-40B4-BE49-F238E27FC236}">
                <a16:creationId xmlns:a16="http://schemas.microsoft.com/office/drawing/2014/main" id="{DFE85B9B-D37B-4329-A6D7-06B25049A3D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943047" y="5127548"/>
            <a:ext cx="388687" cy="388687"/>
          </a:xfrm>
          <a:prstGeom prst="rect">
            <a:avLst/>
          </a:prstGeom>
        </p:spPr>
      </p:pic>
      <p:pic>
        <p:nvPicPr>
          <p:cNvPr id="188" name="Graphic 187" descr="Stopwatch">
            <a:extLst>
              <a:ext uri="{FF2B5EF4-FFF2-40B4-BE49-F238E27FC236}">
                <a16:creationId xmlns:a16="http://schemas.microsoft.com/office/drawing/2014/main" id="{4C63B021-AC57-44B0-9274-B7154EA6964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948539" y="5100124"/>
            <a:ext cx="416111" cy="416111"/>
          </a:xfrm>
          <a:prstGeom prst="rect">
            <a:avLst/>
          </a:prstGeom>
        </p:spPr>
      </p:pic>
      <p:pic>
        <p:nvPicPr>
          <p:cNvPr id="189" name="Graphic 188" descr="Voice">
            <a:extLst>
              <a:ext uri="{FF2B5EF4-FFF2-40B4-BE49-F238E27FC236}">
                <a16:creationId xmlns:a16="http://schemas.microsoft.com/office/drawing/2014/main" id="{043CC088-655F-447E-9C47-D4291988DC4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063524" y="5127548"/>
            <a:ext cx="388687" cy="388687"/>
          </a:xfrm>
          <a:prstGeom prst="rect">
            <a:avLst/>
          </a:prstGeom>
        </p:spPr>
      </p:pic>
      <p:pic>
        <p:nvPicPr>
          <p:cNvPr id="190" name="Graphic 189" descr="Stopwatch">
            <a:extLst>
              <a:ext uri="{FF2B5EF4-FFF2-40B4-BE49-F238E27FC236}">
                <a16:creationId xmlns:a16="http://schemas.microsoft.com/office/drawing/2014/main" id="{61A3A058-88C9-41E8-BB5D-79EC80E17BA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083807" y="5113835"/>
            <a:ext cx="416111" cy="416111"/>
          </a:xfrm>
          <a:prstGeom prst="rect">
            <a:avLst/>
          </a:prstGeom>
        </p:spPr>
      </p:pic>
      <p:sp>
        <p:nvSpPr>
          <p:cNvPr id="191" name="Rectangle 190">
            <a:extLst>
              <a:ext uri="{FF2B5EF4-FFF2-40B4-BE49-F238E27FC236}">
                <a16:creationId xmlns:a16="http://schemas.microsoft.com/office/drawing/2014/main" id="{76974992-6993-4BC4-92F8-3270D843CEE8}"/>
              </a:ext>
            </a:extLst>
          </p:cNvPr>
          <p:cNvSpPr/>
          <p:nvPr/>
        </p:nvSpPr>
        <p:spPr>
          <a:xfrm>
            <a:off x="4715126" y="965740"/>
            <a:ext cx="668773" cy="1082284"/>
          </a:xfrm>
          <a:prstGeom prst="rect">
            <a:avLst/>
          </a:prstGeom>
        </p:spPr>
        <p:txBody>
          <a:bodyPr wrap="none">
            <a:spAutoFit/>
          </a:bodyPr>
          <a:lstStyle/>
          <a:p>
            <a:pPr algn="ctr">
              <a:lnSpc>
                <a:spcPts val="9400"/>
              </a:lnSpc>
            </a:pPr>
            <a:r>
              <a:rPr lang="en-US" sz="2800" b="1">
                <a:solidFill>
                  <a:srgbClr val="FFDF82"/>
                </a:solidFill>
                <a:latin typeface="Raleway" panose="020B0503030101060003" pitchFamily="34" charset="0"/>
              </a:rPr>
              <a:t>4.5</a:t>
            </a:r>
            <a:endParaRPr lang="en-US" sz="2800" b="1" dirty="0">
              <a:solidFill>
                <a:srgbClr val="FFDF82"/>
              </a:solidFill>
              <a:latin typeface="Raleway" panose="020B0503030101060003" pitchFamily="34" charset="0"/>
            </a:endParaRPr>
          </a:p>
        </p:txBody>
      </p:sp>
      <p:sp>
        <p:nvSpPr>
          <p:cNvPr id="192" name="Rectangle 191">
            <a:extLst>
              <a:ext uri="{FF2B5EF4-FFF2-40B4-BE49-F238E27FC236}">
                <a16:creationId xmlns:a16="http://schemas.microsoft.com/office/drawing/2014/main" id="{051A39C7-86BD-41CC-9A35-71633C52A838}"/>
              </a:ext>
            </a:extLst>
          </p:cNvPr>
          <p:cNvSpPr/>
          <p:nvPr/>
        </p:nvSpPr>
        <p:spPr>
          <a:xfrm>
            <a:off x="10578763" y="995070"/>
            <a:ext cx="684803" cy="1082284"/>
          </a:xfrm>
          <a:prstGeom prst="rect">
            <a:avLst/>
          </a:prstGeom>
        </p:spPr>
        <p:txBody>
          <a:bodyPr wrap="none">
            <a:spAutoFit/>
          </a:bodyPr>
          <a:lstStyle/>
          <a:p>
            <a:pPr algn="ctr">
              <a:lnSpc>
                <a:spcPts val="9400"/>
              </a:lnSpc>
            </a:pPr>
            <a:r>
              <a:rPr lang="en-US" sz="2800" b="1">
                <a:solidFill>
                  <a:srgbClr val="FFDF82"/>
                </a:solidFill>
                <a:latin typeface="Raleway" panose="020B0503030101060003" pitchFamily="34" charset="0"/>
              </a:rPr>
              <a:t>5.0</a:t>
            </a:r>
            <a:endParaRPr lang="en-US" sz="2800" b="1" dirty="0">
              <a:solidFill>
                <a:srgbClr val="FFDF82"/>
              </a:solidFill>
              <a:latin typeface="Raleway" panose="020B0503030101060003" pitchFamily="34" charset="0"/>
            </a:endParaRPr>
          </a:p>
        </p:txBody>
      </p:sp>
    </p:spTree>
    <p:extLst>
      <p:ext uri="{BB962C8B-B14F-4D97-AF65-F5344CB8AC3E}">
        <p14:creationId xmlns:p14="http://schemas.microsoft.com/office/powerpoint/2010/main" val="2574713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2D326CB-FDC4-4DAC-83BF-D92B9BD850FD}"/>
              </a:ext>
            </a:extLst>
          </p:cNvPr>
          <p:cNvSpPr txBox="1"/>
          <p:nvPr/>
        </p:nvSpPr>
        <p:spPr>
          <a:xfrm>
            <a:off x="3296997" y="399446"/>
            <a:ext cx="5598007" cy="707886"/>
          </a:xfrm>
          <a:prstGeom prst="rect">
            <a:avLst/>
          </a:prstGeom>
          <a:noFill/>
        </p:spPr>
        <p:txBody>
          <a:bodyPr wrap="none" rtlCol="0">
            <a:spAutoFit/>
          </a:bodyPr>
          <a:lstStyle/>
          <a:p>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3" name="TextBox 2">
            <a:extLst>
              <a:ext uri="{FF2B5EF4-FFF2-40B4-BE49-F238E27FC236}">
                <a16:creationId xmlns:a16="http://schemas.microsoft.com/office/drawing/2014/main" id="{98FB0B35-3C8B-4229-B839-031FA37F767A}"/>
              </a:ext>
            </a:extLst>
          </p:cNvPr>
          <p:cNvSpPr txBox="1"/>
          <p:nvPr/>
        </p:nvSpPr>
        <p:spPr>
          <a:xfrm>
            <a:off x="3000151" y="1225513"/>
            <a:ext cx="6191698" cy="573106"/>
          </a:xfrm>
          <a:prstGeom prst="rect">
            <a:avLst/>
          </a:prstGeom>
          <a:noFill/>
        </p:spPr>
        <p:txBody>
          <a:bodyPr wrap="square" rtlCol="0">
            <a:spAutoFit/>
          </a:bodyPr>
          <a:lstStyle/>
          <a:p>
            <a:pPr algn="ctr">
              <a:lnSpc>
                <a:spcPct val="150000"/>
              </a:lnSpc>
            </a:pPr>
            <a:r>
              <a:rPr lang="en-ID" sz="110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a:t>
            </a:r>
          </a:p>
        </p:txBody>
      </p:sp>
      <p:sp>
        <p:nvSpPr>
          <p:cNvPr id="33" name="Callout: Left Arrow 32">
            <a:extLst>
              <a:ext uri="{FF2B5EF4-FFF2-40B4-BE49-F238E27FC236}">
                <a16:creationId xmlns:a16="http://schemas.microsoft.com/office/drawing/2014/main" id="{9F01D656-0539-44AA-B9B5-86EB25711CF6}"/>
              </a:ext>
            </a:extLst>
          </p:cNvPr>
          <p:cNvSpPr/>
          <p:nvPr/>
        </p:nvSpPr>
        <p:spPr>
          <a:xfrm>
            <a:off x="2703305" y="2416972"/>
            <a:ext cx="3258154" cy="3258154"/>
          </a:xfrm>
          <a:prstGeom prst="leftArrowCallout">
            <a:avLst>
              <a:gd name="adj1" fmla="val 25000"/>
              <a:gd name="adj2" fmla="val 23664"/>
              <a:gd name="adj3" fmla="val 25000"/>
              <a:gd name="adj4" fmla="val 64977"/>
            </a:avLst>
          </a:prstGeom>
          <a:noFill/>
          <a:ln w="19050">
            <a:solidFill>
              <a:srgbClr val="FF4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Callout: Left Arrow 33">
            <a:extLst>
              <a:ext uri="{FF2B5EF4-FFF2-40B4-BE49-F238E27FC236}">
                <a16:creationId xmlns:a16="http://schemas.microsoft.com/office/drawing/2014/main" id="{E8355991-12CC-460E-97F6-C2ED371488FE}"/>
              </a:ext>
            </a:extLst>
          </p:cNvPr>
          <p:cNvSpPr/>
          <p:nvPr/>
        </p:nvSpPr>
        <p:spPr>
          <a:xfrm flipH="1">
            <a:off x="6158981" y="2416972"/>
            <a:ext cx="3258154" cy="3258154"/>
          </a:xfrm>
          <a:prstGeom prst="leftArrowCallout">
            <a:avLst>
              <a:gd name="adj1" fmla="val 25000"/>
              <a:gd name="adj2" fmla="val 22327"/>
              <a:gd name="adj3" fmla="val 25000"/>
              <a:gd name="adj4" fmla="val 64977"/>
            </a:avLst>
          </a:prstGeom>
          <a:noFill/>
          <a:ln w="19050">
            <a:solidFill>
              <a:srgbClr val="06D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Rectangle 35">
            <a:extLst>
              <a:ext uri="{FF2B5EF4-FFF2-40B4-BE49-F238E27FC236}">
                <a16:creationId xmlns:a16="http://schemas.microsoft.com/office/drawing/2014/main" id="{C39F2E05-899A-4439-854E-01D70C67CD66}"/>
              </a:ext>
            </a:extLst>
          </p:cNvPr>
          <p:cNvSpPr/>
          <p:nvPr/>
        </p:nvSpPr>
        <p:spPr>
          <a:xfrm>
            <a:off x="3959257" y="2583435"/>
            <a:ext cx="1887029" cy="2953802"/>
          </a:xfrm>
          <a:prstGeom prst="rect">
            <a:avLst/>
          </a:prstGeom>
          <a:solidFill>
            <a:srgbClr val="FF4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Rectangle 36">
            <a:extLst>
              <a:ext uri="{FF2B5EF4-FFF2-40B4-BE49-F238E27FC236}">
                <a16:creationId xmlns:a16="http://schemas.microsoft.com/office/drawing/2014/main" id="{3D6F3D33-695F-4D28-9F93-B17FCFA3A4FD}"/>
              </a:ext>
            </a:extLst>
          </p:cNvPr>
          <p:cNvSpPr/>
          <p:nvPr/>
        </p:nvSpPr>
        <p:spPr>
          <a:xfrm>
            <a:off x="6283306" y="2583435"/>
            <a:ext cx="1887029" cy="2953802"/>
          </a:xfrm>
          <a:prstGeom prst="rect">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Freeform 4">
            <a:extLst>
              <a:ext uri="{FF2B5EF4-FFF2-40B4-BE49-F238E27FC236}">
                <a16:creationId xmlns:a16="http://schemas.microsoft.com/office/drawing/2014/main" id="{A35BEF2B-4650-411A-B72B-3D5E62AC7C14}"/>
              </a:ext>
            </a:extLst>
          </p:cNvPr>
          <p:cNvSpPr>
            <a:spLocks noChangeArrowheads="1"/>
          </p:cNvSpPr>
          <p:nvPr/>
        </p:nvSpPr>
        <p:spPr bwMode="auto">
          <a:xfrm>
            <a:off x="4175829" y="2852509"/>
            <a:ext cx="1542285" cy="1542283"/>
          </a:xfrm>
          <a:custGeom>
            <a:avLst/>
            <a:gdLst>
              <a:gd name="T0" fmla="*/ 853 w 1707"/>
              <a:gd name="T1" fmla="*/ 31 h 1706"/>
              <a:gd name="T2" fmla="*/ 853 w 1707"/>
              <a:gd name="T3" fmla="*/ 31 h 1706"/>
              <a:gd name="T4" fmla="*/ 1676 w 1707"/>
              <a:gd name="T5" fmla="*/ 853 h 1706"/>
              <a:gd name="T6" fmla="*/ 1676 w 1707"/>
              <a:gd name="T7" fmla="*/ 853 h 1706"/>
              <a:gd name="T8" fmla="*/ 1519 w 1707"/>
              <a:gd name="T9" fmla="*/ 1334 h 1706"/>
              <a:gd name="T10" fmla="*/ 1519 w 1707"/>
              <a:gd name="T11" fmla="*/ 1334 h 1706"/>
              <a:gd name="T12" fmla="*/ 1429 w 1707"/>
              <a:gd name="T13" fmla="*/ 1206 h 1706"/>
              <a:gd name="T14" fmla="*/ 1054 w 1707"/>
              <a:gd name="T15" fmla="*/ 1097 h 1706"/>
              <a:gd name="T16" fmla="*/ 1054 w 1707"/>
              <a:gd name="T17" fmla="*/ 1097 h 1706"/>
              <a:gd name="T18" fmla="*/ 1054 w 1707"/>
              <a:gd name="T19" fmla="*/ 1097 h 1706"/>
              <a:gd name="T20" fmla="*/ 1053 w 1707"/>
              <a:gd name="T21" fmla="*/ 1097 h 1706"/>
              <a:gd name="T22" fmla="*/ 1011 w 1707"/>
              <a:gd name="T23" fmla="*/ 1084 h 1706"/>
              <a:gd name="T24" fmla="*/ 1011 w 1707"/>
              <a:gd name="T25" fmla="*/ 1084 h 1706"/>
              <a:gd name="T26" fmla="*/ 968 w 1707"/>
              <a:gd name="T27" fmla="*/ 1044 h 1706"/>
              <a:gd name="T28" fmla="*/ 968 w 1707"/>
              <a:gd name="T29" fmla="*/ 1044 h 1706"/>
              <a:gd name="T30" fmla="*/ 963 w 1707"/>
              <a:gd name="T31" fmla="*/ 1006 h 1706"/>
              <a:gd name="T32" fmla="*/ 963 w 1707"/>
              <a:gd name="T33" fmla="*/ 1006 h 1706"/>
              <a:gd name="T34" fmla="*/ 1088 w 1707"/>
              <a:gd name="T35" fmla="*/ 997 h 1706"/>
              <a:gd name="T36" fmla="*/ 1082 w 1707"/>
              <a:gd name="T37" fmla="*/ 914 h 1706"/>
              <a:gd name="T38" fmla="*/ 1114 w 1707"/>
              <a:gd name="T39" fmla="*/ 984 h 1706"/>
              <a:gd name="T40" fmla="*/ 1218 w 1707"/>
              <a:gd name="T41" fmla="*/ 952 h 1706"/>
              <a:gd name="T42" fmla="*/ 1218 w 1707"/>
              <a:gd name="T43" fmla="*/ 952 h 1706"/>
              <a:gd name="T44" fmla="*/ 1108 w 1707"/>
              <a:gd name="T45" fmla="*/ 438 h 1706"/>
              <a:gd name="T46" fmla="*/ 1108 w 1707"/>
              <a:gd name="T47" fmla="*/ 438 h 1706"/>
              <a:gd name="T48" fmla="*/ 682 w 1707"/>
              <a:gd name="T49" fmla="*/ 291 h 1706"/>
              <a:gd name="T50" fmla="*/ 682 w 1707"/>
              <a:gd name="T51" fmla="*/ 291 h 1706"/>
              <a:gd name="T52" fmla="*/ 561 w 1707"/>
              <a:gd name="T53" fmla="*/ 670 h 1706"/>
              <a:gd name="T54" fmla="*/ 561 w 1707"/>
              <a:gd name="T55" fmla="*/ 670 h 1706"/>
              <a:gd name="T56" fmla="*/ 470 w 1707"/>
              <a:gd name="T57" fmla="*/ 947 h 1706"/>
              <a:gd name="T58" fmla="*/ 602 w 1707"/>
              <a:gd name="T59" fmla="*/ 986 h 1706"/>
              <a:gd name="T60" fmla="*/ 638 w 1707"/>
              <a:gd name="T61" fmla="*/ 905 h 1706"/>
              <a:gd name="T62" fmla="*/ 638 w 1707"/>
              <a:gd name="T63" fmla="*/ 997 h 1706"/>
              <a:gd name="T64" fmla="*/ 638 w 1707"/>
              <a:gd name="T65" fmla="*/ 997 h 1706"/>
              <a:gd name="T66" fmla="*/ 741 w 1707"/>
              <a:gd name="T67" fmla="*/ 1012 h 1706"/>
              <a:gd name="T68" fmla="*/ 741 w 1707"/>
              <a:gd name="T69" fmla="*/ 1012 h 1706"/>
              <a:gd name="T70" fmla="*/ 737 w 1707"/>
              <a:gd name="T71" fmla="*/ 1044 h 1706"/>
              <a:gd name="T72" fmla="*/ 737 w 1707"/>
              <a:gd name="T73" fmla="*/ 1044 h 1706"/>
              <a:gd name="T74" fmla="*/ 694 w 1707"/>
              <a:gd name="T75" fmla="*/ 1084 h 1706"/>
              <a:gd name="T76" fmla="*/ 652 w 1707"/>
              <a:gd name="T77" fmla="*/ 1097 h 1706"/>
              <a:gd name="T78" fmla="*/ 652 w 1707"/>
              <a:gd name="T79" fmla="*/ 1097 h 1706"/>
              <a:gd name="T80" fmla="*/ 652 w 1707"/>
              <a:gd name="T81" fmla="*/ 1097 h 1706"/>
              <a:gd name="T82" fmla="*/ 652 w 1707"/>
              <a:gd name="T83" fmla="*/ 1097 h 1706"/>
              <a:gd name="T84" fmla="*/ 276 w 1707"/>
              <a:gd name="T85" fmla="*/ 1206 h 1706"/>
              <a:gd name="T86" fmla="*/ 276 w 1707"/>
              <a:gd name="T87" fmla="*/ 1206 h 1706"/>
              <a:gd name="T88" fmla="*/ 185 w 1707"/>
              <a:gd name="T89" fmla="*/ 1334 h 1706"/>
              <a:gd name="T90" fmla="*/ 185 w 1707"/>
              <a:gd name="T91" fmla="*/ 1334 h 1706"/>
              <a:gd name="T92" fmla="*/ 30 w 1707"/>
              <a:gd name="T93" fmla="*/ 853 h 1706"/>
              <a:gd name="T94" fmla="*/ 30 w 1707"/>
              <a:gd name="T95" fmla="*/ 853 h 1706"/>
              <a:gd name="T96" fmla="*/ 853 w 1707"/>
              <a:gd name="T97" fmla="*/ 31 h 1706"/>
              <a:gd name="T98" fmla="*/ 853 w 1707"/>
              <a:gd name="T99" fmla="*/ 0 h 1706"/>
              <a:gd name="T100" fmla="*/ 853 w 1707"/>
              <a:gd name="T101" fmla="*/ 0 h 1706"/>
              <a:gd name="T102" fmla="*/ 0 w 1707"/>
              <a:gd name="T103" fmla="*/ 853 h 1706"/>
              <a:gd name="T104" fmla="*/ 0 w 1707"/>
              <a:gd name="T105" fmla="*/ 853 h 1706"/>
              <a:gd name="T106" fmla="*/ 853 w 1707"/>
              <a:gd name="T107" fmla="*/ 1705 h 1706"/>
              <a:gd name="T108" fmla="*/ 853 w 1707"/>
              <a:gd name="T109" fmla="*/ 1705 h 1706"/>
              <a:gd name="T110" fmla="*/ 1706 w 1707"/>
              <a:gd name="T111" fmla="*/ 853 h 1706"/>
              <a:gd name="T112" fmla="*/ 1706 w 1707"/>
              <a:gd name="T113" fmla="*/ 853 h 1706"/>
              <a:gd name="T114" fmla="*/ 853 w 1707"/>
              <a:gd name="T115" fmla="*/ 0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07" h="1706">
                <a:moveTo>
                  <a:pt x="853" y="31"/>
                </a:moveTo>
                <a:lnTo>
                  <a:pt x="853" y="31"/>
                </a:lnTo>
                <a:cubicBezTo>
                  <a:pt x="1306" y="31"/>
                  <a:pt x="1676" y="400"/>
                  <a:pt x="1676" y="853"/>
                </a:cubicBezTo>
                <a:lnTo>
                  <a:pt x="1676" y="853"/>
                </a:lnTo>
                <a:cubicBezTo>
                  <a:pt x="1676" y="1032"/>
                  <a:pt x="1617" y="1198"/>
                  <a:pt x="1519" y="1334"/>
                </a:cubicBezTo>
                <a:lnTo>
                  <a:pt x="1519" y="1334"/>
                </a:lnTo>
                <a:cubicBezTo>
                  <a:pt x="1510" y="1235"/>
                  <a:pt x="1429" y="1206"/>
                  <a:pt x="1429" y="1206"/>
                </a:cubicBezTo>
                <a:lnTo>
                  <a:pt x="1054" y="1097"/>
                </a:lnTo>
                <a:lnTo>
                  <a:pt x="1054" y="1097"/>
                </a:lnTo>
                <a:lnTo>
                  <a:pt x="1054" y="1097"/>
                </a:lnTo>
                <a:cubicBezTo>
                  <a:pt x="1054" y="1097"/>
                  <a:pt x="1054" y="1097"/>
                  <a:pt x="1053" y="1097"/>
                </a:cubicBezTo>
                <a:lnTo>
                  <a:pt x="1011" y="1084"/>
                </a:lnTo>
                <a:lnTo>
                  <a:pt x="1011" y="1084"/>
                </a:lnTo>
                <a:cubicBezTo>
                  <a:pt x="991" y="1074"/>
                  <a:pt x="977" y="1060"/>
                  <a:pt x="968" y="1044"/>
                </a:cubicBezTo>
                <a:lnTo>
                  <a:pt x="968" y="1044"/>
                </a:lnTo>
                <a:cubicBezTo>
                  <a:pt x="965" y="1031"/>
                  <a:pt x="963" y="1019"/>
                  <a:pt x="963" y="1006"/>
                </a:cubicBezTo>
                <a:lnTo>
                  <a:pt x="963" y="1006"/>
                </a:lnTo>
                <a:cubicBezTo>
                  <a:pt x="1034" y="1002"/>
                  <a:pt x="1088" y="997"/>
                  <a:pt x="1088" y="997"/>
                </a:cubicBezTo>
                <a:lnTo>
                  <a:pt x="1082" y="914"/>
                </a:lnTo>
                <a:lnTo>
                  <a:pt x="1114" y="984"/>
                </a:lnTo>
                <a:lnTo>
                  <a:pt x="1218" y="952"/>
                </a:lnTo>
                <a:lnTo>
                  <a:pt x="1218" y="952"/>
                </a:lnTo>
                <a:cubicBezTo>
                  <a:pt x="1106" y="807"/>
                  <a:pt x="1217" y="734"/>
                  <a:pt x="1108" y="438"/>
                </a:cubicBezTo>
                <a:lnTo>
                  <a:pt x="1108" y="438"/>
                </a:lnTo>
                <a:cubicBezTo>
                  <a:pt x="999" y="141"/>
                  <a:pt x="682" y="291"/>
                  <a:pt x="682" y="291"/>
                </a:cubicBezTo>
                <a:lnTo>
                  <a:pt x="682" y="291"/>
                </a:lnTo>
                <a:cubicBezTo>
                  <a:pt x="526" y="328"/>
                  <a:pt x="561" y="508"/>
                  <a:pt x="561" y="670"/>
                </a:cubicBezTo>
                <a:lnTo>
                  <a:pt x="561" y="670"/>
                </a:lnTo>
                <a:cubicBezTo>
                  <a:pt x="561" y="832"/>
                  <a:pt x="470" y="947"/>
                  <a:pt x="470" y="947"/>
                </a:cubicBezTo>
                <a:lnTo>
                  <a:pt x="602" y="986"/>
                </a:lnTo>
                <a:lnTo>
                  <a:pt x="638" y="905"/>
                </a:lnTo>
                <a:lnTo>
                  <a:pt x="638" y="997"/>
                </a:lnTo>
                <a:lnTo>
                  <a:pt x="638" y="997"/>
                </a:lnTo>
                <a:cubicBezTo>
                  <a:pt x="652" y="1007"/>
                  <a:pt x="692" y="1011"/>
                  <a:pt x="741" y="1012"/>
                </a:cubicBezTo>
                <a:lnTo>
                  <a:pt x="741" y="1012"/>
                </a:lnTo>
                <a:cubicBezTo>
                  <a:pt x="740" y="1023"/>
                  <a:pt x="740" y="1033"/>
                  <a:pt x="737" y="1044"/>
                </a:cubicBezTo>
                <a:lnTo>
                  <a:pt x="737" y="1044"/>
                </a:lnTo>
                <a:cubicBezTo>
                  <a:pt x="727" y="1060"/>
                  <a:pt x="714" y="1074"/>
                  <a:pt x="694" y="1084"/>
                </a:cubicBezTo>
                <a:lnTo>
                  <a:pt x="652" y="1097"/>
                </a:lnTo>
                <a:lnTo>
                  <a:pt x="652" y="1097"/>
                </a:lnTo>
                <a:lnTo>
                  <a:pt x="652" y="1097"/>
                </a:lnTo>
                <a:lnTo>
                  <a:pt x="652" y="1097"/>
                </a:lnTo>
                <a:lnTo>
                  <a:pt x="276" y="1206"/>
                </a:lnTo>
                <a:lnTo>
                  <a:pt x="276" y="1206"/>
                </a:lnTo>
                <a:cubicBezTo>
                  <a:pt x="276" y="1206"/>
                  <a:pt x="195" y="1235"/>
                  <a:pt x="185" y="1334"/>
                </a:cubicBezTo>
                <a:lnTo>
                  <a:pt x="185" y="1334"/>
                </a:lnTo>
                <a:cubicBezTo>
                  <a:pt x="87" y="1198"/>
                  <a:pt x="30" y="1032"/>
                  <a:pt x="30" y="853"/>
                </a:cubicBezTo>
                <a:lnTo>
                  <a:pt x="30" y="853"/>
                </a:lnTo>
                <a:cubicBezTo>
                  <a:pt x="30" y="400"/>
                  <a:pt x="399" y="31"/>
                  <a:pt x="853" y="31"/>
                </a:cubicBezTo>
                <a:close/>
                <a:moveTo>
                  <a:pt x="853" y="0"/>
                </a:moveTo>
                <a:lnTo>
                  <a:pt x="853" y="0"/>
                </a:lnTo>
                <a:cubicBezTo>
                  <a:pt x="382" y="0"/>
                  <a:pt x="0" y="383"/>
                  <a:pt x="0" y="853"/>
                </a:cubicBezTo>
                <a:lnTo>
                  <a:pt x="0" y="853"/>
                </a:lnTo>
                <a:cubicBezTo>
                  <a:pt x="0" y="1324"/>
                  <a:pt x="382" y="1705"/>
                  <a:pt x="853" y="1705"/>
                </a:cubicBezTo>
                <a:lnTo>
                  <a:pt x="853" y="1705"/>
                </a:lnTo>
                <a:cubicBezTo>
                  <a:pt x="1323" y="1705"/>
                  <a:pt x="1706" y="1324"/>
                  <a:pt x="1706" y="853"/>
                </a:cubicBezTo>
                <a:lnTo>
                  <a:pt x="1706" y="853"/>
                </a:lnTo>
                <a:cubicBezTo>
                  <a:pt x="1706" y="383"/>
                  <a:pt x="1323" y="0"/>
                  <a:pt x="853" y="0"/>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43" name="Freeform 5">
            <a:extLst>
              <a:ext uri="{FF2B5EF4-FFF2-40B4-BE49-F238E27FC236}">
                <a16:creationId xmlns:a16="http://schemas.microsoft.com/office/drawing/2014/main" id="{4B4D29EC-8721-4E49-92DA-364B0E7C79D5}"/>
              </a:ext>
            </a:extLst>
          </p:cNvPr>
          <p:cNvSpPr>
            <a:spLocks noChangeArrowheads="1"/>
          </p:cNvSpPr>
          <p:nvPr/>
        </p:nvSpPr>
        <p:spPr bwMode="auto">
          <a:xfrm>
            <a:off x="6463410" y="2852509"/>
            <a:ext cx="1542283" cy="1542283"/>
          </a:xfrm>
          <a:custGeom>
            <a:avLst/>
            <a:gdLst>
              <a:gd name="T0" fmla="*/ 852 w 1706"/>
              <a:gd name="T1" fmla="*/ 31 h 1706"/>
              <a:gd name="T2" fmla="*/ 1674 w 1706"/>
              <a:gd name="T3" fmla="*/ 853 h 1706"/>
              <a:gd name="T4" fmla="*/ 1519 w 1706"/>
              <a:gd name="T5" fmla="*/ 1334 h 1706"/>
              <a:gd name="T6" fmla="*/ 1052 w 1706"/>
              <a:gd name="T7" fmla="*/ 1101 h 1706"/>
              <a:gd name="T8" fmla="*/ 1053 w 1706"/>
              <a:gd name="T9" fmla="*/ 1101 h 1706"/>
              <a:gd name="T10" fmla="*/ 1010 w 1706"/>
              <a:gd name="T11" fmla="*/ 1088 h 1706"/>
              <a:gd name="T12" fmla="*/ 968 w 1706"/>
              <a:gd name="T13" fmla="*/ 1048 h 1706"/>
              <a:gd name="T14" fmla="*/ 965 w 1706"/>
              <a:gd name="T15" fmla="*/ 962 h 1706"/>
              <a:gd name="T16" fmla="*/ 1105 w 1706"/>
              <a:gd name="T17" fmla="*/ 776 h 1706"/>
              <a:gd name="T18" fmla="*/ 1115 w 1706"/>
              <a:gd name="T19" fmla="*/ 763 h 1706"/>
              <a:gd name="T20" fmla="*/ 1128 w 1706"/>
              <a:gd name="T21" fmla="*/ 593 h 1706"/>
              <a:gd name="T22" fmla="*/ 1115 w 1706"/>
              <a:gd name="T23" fmla="*/ 577 h 1706"/>
              <a:gd name="T24" fmla="*/ 1112 w 1706"/>
              <a:gd name="T25" fmla="*/ 577 h 1706"/>
              <a:gd name="T26" fmla="*/ 1110 w 1706"/>
              <a:gd name="T27" fmla="*/ 491 h 1706"/>
              <a:gd name="T28" fmla="*/ 1047 w 1706"/>
              <a:gd name="T29" fmla="*/ 249 h 1706"/>
              <a:gd name="T30" fmla="*/ 903 w 1706"/>
              <a:gd name="T31" fmla="*/ 255 h 1706"/>
              <a:gd name="T32" fmla="*/ 682 w 1706"/>
              <a:gd name="T33" fmla="*/ 302 h 1706"/>
              <a:gd name="T34" fmla="*/ 629 w 1706"/>
              <a:gd name="T35" fmla="*/ 349 h 1706"/>
              <a:gd name="T36" fmla="*/ 588 w 1706"/>
              <a:gd name="T37" fmla="*/ 460 h 1706"/>
              <a:gd name="T38" fmla="*/ 597 w 1706"/>
              <a:gd name="T39" fmla="*/ 567 h 1706"/>
              <a:gd name="T40" fmla="*/ 589 w 1706"/>
              <a:gd name="T41" fmla="*/ 567 h 1706"/>
              <a:gd name="T42" fmla="*/ 575 w 1706"/>
              <a:gd name="T43" fmla="*/ 582 h 1706"/>
              <a:gd name="T44" fmla="*/ 589 w 1706"/>
              <a:gd name="T45" fmla="*/ 753 h 1706"/>
              <a:gd name="T46" fmla="*/ 598 w 1706"/>
              <a:gd name="T47" fmla="*/ 766 h 1706"/>
              <a:gd name="T48" fmla="*/ 738 w 1706"/>
              <a:gd name="T49" fmla="*/ 962 h 1706"/>
              <a:gd name="T50" fmla="*/ 736 w 1706"/>
              <a:gd name="T51" fmla="*/ 1048 h 1706"/>
              <a:gd name="T52" fmla="*/ 652 w 1706"/>
              <a:gd name="T53" fmla="*/ 1101 h 1706"/>
              <a:gd name="T54" fmla="*/ 651 w 1706"/>
              <a:gd name="T55" fmla="*/ 1101 h 1706"/>
              <a:gd name="T56" fmla="*/ 276 w 1706"/>
              <a:gd name="T57" fmla="*/ 1211 h 1706"/>
              <a:gd name="T58" fmla="*/ 194 w 1706"/>
              <a:gd name="T59" fmla="*/ 1297 h 1706"/>
              <a:gd name="T60" fmla="*/ 190 w 1706"/>
              <a:gd name="T61" fmla="*/ 1308 h 1706"/>
              <a:gd name="T62" fmla="*/ 185 w 1706"/>
              <a:gd name="T63" fmla="*/ 1334 h 1706"/>
              <a:gd name="T64" fmla="*/ 30 w 1706"/>
              <a:gd name="T65" fmla="*/ 853 h 1706"/>
              <a:gd name="T66" fmla="*/ 852 w 1706"/>
              <a:gd name="T67" fmla="*/ 31 h 1706"/>
              <a:gd name="T68" fmla="*/ 852 w 1706"/>
              <a:gd name="T69" fmla="*/ 0 h 1706"/>
              <a:gd name="T70" fmla="*/ 0 w 1706"/>
              <a:gd name="T71" fmla="*/ 853 h 1706"/>
              <a:gd name="T72" fmla="*/ 852 w 1706"/>
              <a:gd name="T73" fmla="*/ 1705 h 1706"/>
              <a:gd name="T74" fmla="*/ 1705 w 1706"/>
              <a:gd name="T75" fmla="*/ 853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06" h="1706">
                <a:moveTo>
                  <a:pt x="852" y="31"/>
                </a:moveTo>
                <a:lnTo>
                  <a:pt x="852" y="31"/>
                </a:lnTo>
                <a:cubicBezTo>
                  <a:pt x="1305" y="31"/>
                  <a:pt x="1674" y="400"/>
                  <a:pt x="1674" y="853"/>
                </a:cubicBezTo>
                <a:lnTo>
                  <a:pt x="1674" y="853"/>
                </a:lnTo>
                <a:cubicBezTo>
                  <a:pt x="1674" y="1033"/>
                  <a:pt x="1617" y="1199"/>
                  <a:pt x="1519" y="1334"/>
                </a:cubicBezTo>
                <a:lnTo>
                  <a:pt x="1519" y="1334"/>
                </a:lnTo>
                <a:cubicBezTo>
                  <a:pt x="1507" y="1238"/>
                  <a:pt x="1428" y="1211"/>
                  <a:pt x="1428" y="1211"/>
                </a:cubicBezTo>
                <a:lnTo>
                  <a:pt x="1052" y="1101"/>
                </a:lnTo>
                <a:lnTo>
                  <a:pt x="1053" y="1101"/>
                </a:lnTo>
                <a:lnTo>
                  <a:pt x="1053" y="1101"/>
                </a:lnTo>
                <a:cubicBezTo>
                  <a:pt x="1052" y="1101"/>
                  <a:pt x="1052" y="1101"/>
                  <a:pt x="1052" y="1101"/>
                </a:cubicBezTo>
                <a:lnTo>
                  <a:pt x="1010" y="1088"/>
                </a:lnTo>
                <a:lnTo>
                  <a:pt x="1010" y="1088"/>
                </a:lnTo>
                <a:cubicBezTo>
                  <a:pt x="991" y="1079"/>
                  <a:pt x="977" y="1065"/>
                  <a:pt x="968" y="1048"/>
                </a:cubicBezTo>
                <a:lnTo>
                  <a:pt x="968" y="1048"/>
                </a:lnTo>
                <a:cubicBezTo>
                  <a:pt x="960" y="1017"/>
                  <a:pt x="961" y="985"/>
                  <a:pt x="965" y="962"/>
                </a:cubicBezTo>
                <a:lnTo>
                  <a:pt x="965" y="962"/>
                </a:lnTo>
                <a:cubicBezTo>
                  <a:pt x="1040" y="928"/>
                  <a:pt x="1094" y="859"/>
                  <a:pt x="1105" y="776"/>
                </a:cubicBezTo>
                <a:lnTo>
                  <a:pt x="1105" y="776"/>
                </a:lnTo>
                <a:cubicBezTo>
                  <a:pt x="1110" y="774"/>
                  <a:pt x="1115" y="769"/>
                  <a:pt x="1115" y="763"/>
                </a:cubicBezTo>
                <a:lnTo>
                  <a:pt x="1128" y="593"/>
                </a:lnTo>
                <a:lnTo>
                  <a:pt x="1128" y="593"/>
                </a:lnTo>
                <a:cubicBezTo>
                  <a:pt x="1129" y="584"/>
                  <a:pt x="1123" y="578"/>
                  <a:pt x="1115" y="577"/>
                </a:cubicBezTo>
                <a:lnTo>
                  <a:pt x="1115" y="577"/>
                </a:lnTo>
                <a:cubicBezTo>
                  <a:pt x="1113" y="577"/>
                  <a:pt x="1112" y="577"/>
                  <a:pt x="1112" y="577"/>
                </a:cubicBezTo>
                <a:lnTo>
                  <a:pt x="1112" y="577"/>
                </a:lnTo>
                <a:cubicBezTo>
                  <a:pt x="1120" y="551"/>
                  <a:pt x="1115" y="518"/>
                  <a:pt x="1110" y="491"/>
                </a:cubicBezTo>
                <a:lnTo>
                  <a:pt x="1110" y="491"/>
                </a:lnTo>
                <a:cubicBezTo>
                  <a:pt x="1120" y="369"/>
                  <a:pt x="1047" y="322"/>
                  <a:pt x="1047" y="322"/>
                </a:cubicBezTo>
                <a:lnTo>
                  <a:pt x="1047" y="249"/>
                </a:lnTo>
                <a:lnTo>
                  <a:pt x="1047" y="249"/>
                </a:lnTo>
                <a:cubicBezTo>
                  <a:pt x="1047" y="249"/>
                  <a:pt x="1029" y="281"/>
                  <a:pt x="903" y="255"/>
                </a:cubicBezTo>
                <a:lnTo>
                  <a:pt x="903" y="255"/>
                </a:lnTo>
                <a:cubicBezTo>
                  <a:pt x="777" y="228"/>
                  <a:pt x="682" y="302"/>
                  <a:pt x="682" y="302"/>
                </a:cubicBezTo>
                <a:lnTo>
                  <a:pt x="629" y="349"/>
                </a:lnTo>
                <a:lnTo>
                  <a:pt x="629" y="349"/>
                </a:lnTo>
                <a:cubicBezTo>
                  <a:pt x="629" y="349"/>
                  <a:pt x="588" y="373"/>
                  <a:pt x="588" y="460"/>
                </a:cubicBezTo>
                <a:lnTo>
                  <a:pt x="588" y="460"/>
                </a:lnTo>
                <a:cubicBezTo>
                  <a:pt x="588" y="492"/>
                  <a:pt x="592" y="524"/>
                  <a:pt x="597" y="550"/>
                </a:cubicBezTo>
                <a:lnTo>
                  <a:pt x="597" y="567"/>
                </a:lnTo>
                <a:lnTo>
                  <a:pt x="597" y="567"/>
                </a:lnTo>
                <a:cubicBezTo>
                  <a:pt x="595" y="567"/>
                  <a:pt x="592" y="567"/>
                  <a:pt x="589" y="567"/>
                </a:cubicBezTo>
                <a:lnTo>
                  <a:pt x="589" y="567"/>
                </a:lnTo>
                <a:cubicBezTo>
                  <a:pt x="581" y="567"/>
                  <a:pt x="574" y="574"/>
                  <a:pt x="575" y="582"/>
                </a:cubicBezTo>
                <a:lnTo>
                  <a:pt x="589" y="753"/>
                </a:lnTo>
                <a:lnTo>
                  <a:pt x="589" y="753"/>
                </a:lnTo>
                <a:cubicBezTo>
                  <a:pt x="589" y="759"/>
                  <a:pt x="593" y="763"/>
                  <a:pt x="598" y="766"/>
                </a:cubicBezTo>
                <a:lnTo>
                  <a:pt x="598" y="766"/>
                </a:lnTo>
                <a:cubicBezTo>
                  <a:pt x="607" y="853"/>
                  <a:pt x="661" y="927"/>
                  <a:pt x="738" y="962"/>
                </a:cubicBezTo>
                <a:lnTo>
                  <a:pt x="738" y="962"/>
                </a:lnTo>
                <a:cubicBezTo>
                  <a:pt x="742" y="985"/>
                  <a:pt x="745" y="1017"/>
                  <a:pt x="736" y="1048"/>
                </a:cubicBezTo>
                <a:lnTo>
                  <a:pt x="736" y="1048"/>
                </a:lnTo>
                <a:cubicBezTo>
                  <a:pt x="727" y="1065"/>
                  <a:pt x="713" y="1079"/>
                  <a:pt x="693" y="1088"/>
                </a:cubicBezTo>
                <a:lnTo>
                  <a:pt x="652" y="1101"/>
                </a:lnTo>
                <a:lnTo>
                  <a:pt x="652" y="1101"/>
                </a:lnTo>
                <a:lnTo>
                  <a:pt x="651" y="1101"/>
                </a:lnTo>
                <a:lnTo>
                  <a:pt x="651" y="1101"/>
                </a:lnTo>
                <a:lnTo>
                  <a:pt x="276" y="1211"/>
                </a:lnTo>
                <a:lnTo>
                  <a:pt x="276" y="1211"/>
                </a:lnTo>
                <a:cubicBezTo>
                  <a:pt x="276" y="1211"/>
                  <a:pt x="217" y="1232"/>
                  <a:pt x="194" y="1297"/>
                </a:cubicBezTo>
                <a:lnTo>
                  <a:pt x="192" y="1297"/>
                </a:lnTo>
                <a:lnTo>
                  <a:pt x="190" y="1308"/>
                </a:lnTo>
                <a:lnTo>
                  <a:pt x="190" y="1308"/>
                </a:lnTo>
                <a:cubicBezTo>
                  <a:pt x="188" y="1317"/>
                  <a:pt x="186" y="1325"/>
                  <a:pt x="185" y="1334"/>
                </a:cubicBezTo>
                <a:lnTo>
                  <a:pt x="185" y="1334"/>
                </a:lnTo>
                <a:cubicBezTo>
                  <a:pt x="87" y="1199"/>
                  <a:pt x="30" y="1033"/>
                  <a:pt x="30" y="853"/>
                </a:cubicBezTo>
                <a:lnTo>
                  <a:pt x="30" y="853"/>
                </a:lnTo>
                <a:cubicBezTo>
                  <a:pt x="30" y="400"/>
                  <a:pt x="398" y="31"/>
                  <a:pt x="852" y="31"/>
                </a:cubicBezTo>
                <a:close/>
                <a:moveTo>
                  <a:pt x="852" y="0"/>
                </a:moveTo>
                <a:lnTo>
                  <a:pt x="852" y="0"/>
                </a:lnTo>
                <a:cubicBezTo>
                  <a:pt x="382" y="0"/>
                  <a:pt x="0" y="383"/>
                  <a:pt x="0" y="853"/>
                </a:cubicBezTo>
                <a:lnTo>
                  <a:pt x="0" y="853"/>
                </a:lnTo>
                <a:cubicBezTo>
                  <a:pt x="0" y="1324"/>
                  <a:pt x="382" y="1705"/>
                  <a:pt x="852" y="1705"/>
                </a:cubicBezTo>
                <a:lnTo>
                  <a:pt x="852" y="1705"/>
                </a:lnTo>
                <a:cubicBezTo>
                  <a:pt x="1322" y="1705"/>
                  <a:pt x="1705" y="1324"/>
                  <a:pt x="1705" y="853"/>
                </a:cubicBezTo>
                <a:lnTo>
                  <a:pt x="1705" y="853"/>
                </a:lnTo>
                <a:cubicBezTo>
                  <a:pt x="1705" y="383"/>
                  <a:pt x="1322" y="0"/>
                  <a:pt x="852" y="0"/>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52" name="TextBox 51">
            <a:extLst>
              <a:ext uri="{FF2B5EF4-FFF2-40B4-BE49-F238E27FC236}">
                <a16:creationId xmlns:a16="http://schemas.microsoft.com/office/drawing/2014/main" id="{DEE69674-4D52-440C-9685-0F787722CE80}"/>
              </a:ext>
            </a:extLst>
          </p:cNvPr>
          <p:cNvSpPr txBox="1"/>
          <p:nvPr/>
        </p:nvSpPr>
        <p:spPr>
          <a:xfrm>
            <a:off x="4290567" y="4532126"/>
            <a:ext cx="1262507" cy="381066"/>
          </a:xfrm>
          <a:prstGeom prst="rect">
            <a:avLst/>
          </a:prstGeom>
          <a:noFill/>
        </p:spPr>
        <p:txBody>
          <a:bodyPr wrap="square" rtlCol="0">
            <a:spAutoFit/>
          </a:bodyPr>
          <a:lstStyle/>
          <a:p>
            <a:pPr algn="ctr">
              <a:lnSpc>
                <a:spcPct val="150000"/>
              </a:lnSpc>
            </a:pPr>
            <a:r>
              <a:rPr lang="en-ID" sz="1400" b="1">
                <a:solidFill>
                  <a:srgbClr val="030227"/>
                </a:solidFill>
                <a:latin typeface="Open Sans" panose="020B0606030504020204" pitchFamily="34" charset="0"/>
                <a:ea typeface="Open Sans" panose="020B0606030504020204" pitchFamily="34" charset="0"/>
                <a:cs typeface="Open Sans" panose="020B0606030504020204" pitchFamily="34" charset="0"/>
              </a:rPr>
              <a:t>Women</a:t>
            </a:r>
          </a:p>
        </p:txBody>
      </p:sp>
      <p:grpSp>
        <p:nvGrpSpPr>
          <p:cNvPr id="53" name="Group 52">
            <a:extLst>
              <a:ext uri="{FF2B5EF4-FFF2-40B4-BE49-F238E27FC236}">
                <a16:creationId xmlns:a16="http://schemas.microsoft.com/office/drawing/2014/main" id="{9744AFF2-A2B3-4327-8C52-CA8B100821B3}"/>
              </a:ext>
            </a:extLst>
          </p:cNvPr>
          <p:cNvGrpSpPr/>
          <p:nvPr/>
        </p:nvGrpSpPr>
        <p:grpSpPr>
          <a:xfrm>
            <a:off x="4432733" y="5088441"/>
            <a:ext cx="919513" cy="152650"/>
            <a:chOff x="904861" y="3710181"/>
            <a:chExt cx="5065227" cy="840885"/>
          </a:xfrm>
        </p:grpSpPr>
        <p:sp>
          <p:nvSpPr>
            <p:cNvPr id="54" name="Freeform 96">
              <a:extLst>
                <a:ext uri="{FF2B5EF4-FFF2-40B4-BE49-F238E27FC236}">
                  <a16:creationId xmlns:a16="http://schemas.microsoft.com/office/drawing/2014/main" id="{3519CB68-9675-48A8-9D85-DC9E85DF64C4}"/>
                </a:ext>
              </a:extLst>
            </p:cNvPr>
            <p:cNvSpPr>
              <a:spLocks noChangeArrowheads="1"/>
            </p:cNvSpPr>
            <p:nvPr/>
          </p:nvSpPr>
          <p:spPr bwMode="auto">
            <a:xfrm>
              <a:off x="904861" y="3710181"/>
              <a:ext cx="880735" cy="840885"/>
            </a:xfrm>
            <a:custGeom>
              <a:avLst/>
              <a:gdLst>
                <a:gd name="T0" fmla="*/ 972 w 973"/>
                <a:gd name="T1" fmla="*/ 360 h 930"/>
                <a:gd name="T2" fmla="*/ 638 w 973"/>
                <a:gd name="T3" fmla="*/ 307 h 930"/>
                <a:gd name="T4" fmla="*/ 492 w 973"/>
                <a:gd name="T5" fmla="*/ 0 h 930"/>
                <a:gd name="T6" fmla="*/ 337 w 973"/>
                <a:gd name="T7" fmla="*/ 302 h 930"/>
                <a:gd name="T8" fmla="*/ 0 w 973"/>
                <a:gd name="T9" fmla="*/ 345 h 930"/>
                <a:gd name="T10" fmla="*/ 239 w 973"/>
                <a:gd name="T11" fmla="*/ 586 h 930"/>
                <a:gd name="T12" fmla="*/ 177 w 973"/>
                <a:gd name="T13" fmla="*/ 920 h 930"/>
                <a:gd name="T14" fmla="*/ 480 w 973"/>
                <a:gd name="T15" fmla="*/ 766 h 930"/>
                <a:gd name="T16" fmla="*/ 778 w 973"/>
                <a:gd name="T17" fmla="*/ 929 h 930"/>
                <a:gd name="T18" fmla="*/ 725 w 973"/>
                <a:gd name="T19" fmla="*/ 594 h 930"/>
                <a:gd name="T20" fmla="*/ 972 w 973"/>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3" h="930">
                  <a:moveTo>
                    <a:pt x="972" y="360"/>
                  </a:moveTo>
                  <a:lnTo>
                    <a:pt x="638" y="307"/>
                  </a:lnTo>
                  <a:lnTo>
                    <a:pt x="492" y="0"/>
                  </a:lnTo>
                  <a:lnTo>
                    <a:pt x="337" y="302"/>
                  </a:lnTo>
                  <a:lnTo>
                    <a:pt x="0" y="345"/>
                  </a:lnTo>
                  <a:lnTo>
                    <a:pt x="239" y="586"/>
                  </a:lnTo>
                  <a:lnTo>
                    <a:pt x="177" y="920"/>
                  </a:lnTo>
                  <a:lnTo>
                    <a:pt x="480" y="766"/>
                  </a:lnTo>
                  <a:lnTo>
                    <a:pt x="778" y="929"/>
                  </a:lnTo>
                  <a:lnTo>
                    <a:pt x="725" y="594"/>
                  </a:lnTo>
                  <a:lnTo>
                    <a:pt x="972"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55" name="Freeform 97">
              <a:extLst>
                <a:ext uri="{FF2B5EF4-FFF2-40B4-BE49-F238E27FC236}">
                  <a16:creationId xmlns:a16="http://schemas.microsoft.com/office/drawing/2014/main" id="{E721D28F-A17A-4BD1-99EC-B5A05D84ED37}"/>
                </a:ext>
              </a:extLst>
            </p:cNvPr>
            <p:cNvSpPr>
              <a:spLocks noChangeArrowheads="1"/>
            </p:cNvSpPr>
            <p:nvPr/>
          </p:nvSpPr>
          <p:spPr bwMode="auto">
            <a:xfrm>
              <a:off x="1952973" y="3710181"/>
              <a:ext cx="880737" cy="840885"/>
            </a:xfrm>
            <a:custGeom>
              <a:avLst/>
              <a:gdLst>
                <a:gd name="T0" fmla="*/ 973 w 974"/>
                <a:gd name="T1" fmla="*/ 360 h 930"/>
                <a:gd name="T2" fmla="*/ 637 w 974"/>
                <a:gd name="T3" fmla="*/ 307 h 930"/>
                <a:gd name="T4" fmla="*/ 492 w 974"/>
                <a:gd name="T5" fmla="*/ 0 h 930"/>
                <a:gd name="T6" fmla="*/ 337 w 974"/>
                <a:gd name="T7" fmla="*/ 302 h 930"/>
                <a:gd name="T8" fmla="*/ 0 w 974"/>
                <a:gd name="T9" fmla="*/ 345 h 930"/>
                <a:gd name="T10" fmla="*/ 239 w 974"/>
                <a:gd name="T11" fmla="*/ 586 h 930"/>
                <a:gd name="T12" fmla="*/ 177 w 974"/>
                <a:gd name="T13" fmla="*/ 920 h 930"/>
                <a:gd name="T14" fmla="*/ 479 w 974"/>
                <a:gd name="T15" fmla="*/ 766 h 930"/>
                <a:gd name="T16" fmla="*/ 778 w 974"/>
                <a:gd name="T17" fmla="*/ 929 h 930"/>
                <a:gd name="T18" fmla="*/ 726 w 974"/>
                <a:gd name="T19" fmla="*/ 594 h 930"/>
                <a:gd name="T20" fmla="*/ 973 w 974"/>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4" h="930">
                  <a:moveTo>
                    <a:pt x="973" y="360"/>
                  </a:moveTo>
                  <a:lnTo>
                    <a:pt x="637" y="307"/>
                  </a:lnTo>
                  <a:lnTo>
                    <a:pt x="492" y="0"/>
                  </a:lnTo>
                  <a:lnTo>
                    <a:pt x="337" y="302"/>
                  </a:lnTo>
                  <a:lnTo>
                    <a:pt x="0" y="345"/>
                  </a:lnTo>
                  <a:lnTo>
                    <a:pt x="239" y="586"/>
                  </a:lnTo>
                  <a:lnTo>
                    <a:pt x="177" y="920"/>
                  </a:lnTo>
                  <a:lnTo>
                    <a:pt x="479" y="766"/>
                  </a:lnTo>
                  <a:lnTo>
                    <a:pt x="778" y="929"/>
                  </a:lnTo>
                  <a:lnTo>
                    <a:pt x="726" y="594"/>
                  </a:lnTo>
                  <a:lnTo>
                    <a:pt x="973"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56" name="Freeform 98">
              <a:extLst>
                <a:ext uri="{FF2B5EF4-FFF2-40B4-BE49-F238E27FC236}">
                  <a16:creationId xmlns:a16="http://schemas.microsoft.com/office/drawing/2014/main" id="{5A9E14E9-C623-4BF9-9DA0-D03B1A06E626}"/>
                </a:ext>
              </a:extLst>
            </p:cNvPr>
            <p:cNvSpPr>
              <a:spLocks noChangeArrowheads="1"/>
            </p:cNvSpPr>
            <p:nvPr/>
          </p:nvSpPr>
          <p:spPr bwMode="auto">
            <a:xfrm>
              <a:off x="2997103" y="3710181"/>
              <a:ext cx="880737" cy="840885"/>
            </a:xfrm>
            <a:custGeom>
              <a:avLst/>
              <a:gdLst>
                <a:gd name="T0" fmla="*/ 973 w 974"/>
                <a:gd name="T1" fmla="*/ 360 h 930"/>
                <a:gd name="T2" fmla="*/ 637 w 974"/>
                <a:gd name="T3" fmla="*/ 307 h 930"/>
                <a:gd name="T4" fmla="*/ 491 w 974"/>
                <a:gd name="T5" fmla="*/ 0 h 930"/>
                <a:gd name="T6" fmla="*/ 337 w 974"/>
                <a:gd name="T7" fmla="*/ 302 h 930"/>
                <a:gd name="T8" fmla="*/ 0 w 974"/>
                <a:gd name="T9" fmla="*/ 345 h 930"/>
                <a:gd name="T10" fmla="*/ 239 w 974"/>
                <a:gd name="T11" fmla="*/ 586 h 930"/>
                <a:gd name="T12" fmla="*/ 176 w 974"/>
                <a:gd name="T13" fmla="*/ 920 h 930"/>
                <a:gd name="T14" fmla="*/ 480 w 974"/>
                <a:gd name="T15" fmla="*/ 766 h 930"/>
                <a:gd name="T16" fmla="*/ 778 w 974"/>
                <a:gd name="T17" fmla="*/ 929 h 930"/>
                <a:gd name="T18" fmla="*/ 726 w 974"/>
                <a:gd name="T19" fmla="*/ 594 h 930"/>
                <a:gd name="T20" fmla="*/ 973 w 974"/>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4" h="930">
                  <a:moveTo>
                    <a:pt x="973" y="360"/>
                  </a:moveTo>
                  <a:lnTo>
                    <a:pt x="637" y="307"/>
                  </a:lnTo>
                  <a:lnTo>
                    <a:pt x="491" y="0"/>
                  </a:lnTo>
                  <a:lnTo>
                    <a:pt x="337" y="302"/>
                  </a:lnTo>
                  <a:lnTo>
                    <a:pt x="0" y="345"/>
                  </a:lnTo>
                  <a:lnTo>
                    <a:pt x="239" y="586"/>
                  </a:lnTo>
                  <a:lnTo>
                    <a:pt x="176" y="920"/>
                  </a:lnTo>
                  <a:lnTo>
                    <a:pt x="480" y="766"/>
                  </a:lnTo>
                  <a:lnTo>
                    <a:pt x="778" y="929"/>
                  </a:lnTo>
                  <a:lnTo>
                    <a:pt x="726" y="594"/>
                  </a:lnTo>
                  <a:lnTo>
                    <a:pt x="973"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57" name="Freeform 99">
              <a:extLst>
                <a:ext uri="{FF2B5EF4-FFF2-40B4-BE49-F238E27FC236}">
                  <a16:creationId xmlns:a16="http://schemas.microsoft.com/office/drawing/2014/main" id="{95048063-D200-4646-B11A-676D3AE5F60D}"/>
                </a:ext>
              </a:extLst>
            </p:cNvPr>
            <p:cNvSpPr>
              <a:spLocks noChangeArrowheads="1"/>
            </p:cNvSpPr>
            <p:nvPr/>
          </p:nvSpPr>
          <p:spPr bwMode="auto">
            <a:xfrm>
              <a:off x="4045222" y="3710181"/>
              <a:ext cx="880735" cy="840885"/>
            </a:xfrm>
            <a:custGeom>
              <a:avLst/>
              <a:gdLst>
                <a:gd name="T0" fmla="*/ 974 w 975"/>
                <a:gd name="T1" fmla="*/ 360 h 930"/>
                <a:gd name="T2" fmla="*/ 639 w 975"/>
                <a:gd name="T3" fmla="*/ 307 h 930"/>
                <a:gd name="T4" fmla="*/ 492 w 975"/>
                <a:gd name="T5" fmla="*/ 0 h 930"/>
                <a:gd name="T6" fmla="*/ 338 w 975"/>
                <a:gd name="T7" fmla="*/ 302 h 930"/>
                <a:gd name="T8" fmla="*/ 0 w 975"/>
                <a:gd name="T9" fmla="*/ 345 h 930"/>
                <a:gd name="T10" fmla="*/ 241 w 975"/>
                <a:gd name="T11" fmla="*/ 586 h 930"/>
                <a:gd name="T12" fmla="*/ 177 w 975"/>
                <a:gd name="T13" fmla="*/ 920 h 930"/>
                <a:gd name="T14" fmla="*/ 481 w 975"/>
                <a:gd name="T15" fmla="*/ 766 h 930"/>
                <a:gd name="T16" fmla="*/ 779 w 975"/>
                <a:gd name="T17" fmla="*/ 929 h 930"/>
                <a:gd name="T18" fmla="*/ 727 w 975"/>
                <a:gd name="T19" fmla="*/ 594 h 930"/>
                <a:gd name="T20" fmla="*/ 974 w 975"/>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5" h="930">
                  <a:moveTo>
                    <a:pt x="974" y="360"/>
                  </a:moveTo>
                  <a:lnTo>
                    <a:pt x="639" y="307"/>
                  </a:lnTo>
                  <a:lnTo>
                    <a:pt x="492" y="0"/>
                  </a:lnTo>
                  <a:lnTo>
                    <a:pt x="338" y="302"/>
                  </a:lnTo>
                  <a:lnTo>
                    <a:pt x="0" y="345"/>
                  </a:lnTo>
                  <a:lnTo>
                    <a:pt x="241" y="586"/>
                  </a:lnTo>
                  <a:lnTo>
                    <a:pt x="177" y="920"/>
                  </a:lnTo>
                  <a:lnTo>
                    <a:pt x="481" y="766"/>
                  </a:lnTo>
                  <a:lnTo>
                    <a:pt x="779" y="929"/>
                  </a:lnTo>
                  <a:lnTo>
                    <a:pt x="727" y="594"/>
                  </a:lnTo>
                  <a:lnTo>
                    <a:pt x="974"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58" name="Freeform 100">
              <a:extLst>
                <a:ext uri="{FF2B5EF4-FFF2-40B4-BE49-F238E27FC236}">
                  <a16:creationId xmlns:a16="http://schemas.microsoft.com/office/drawing/2014/main" id="{3225FD07-1B54-4F75-B1E7-5533E7B201C3}"/>
                </a:ext>
              </a:extLst>
            </p:cNvPr>
            <p:cNvSpPr>
              <a:spLocks noChangeArrowheads="1"/>
            </p:cNvSpPr>
            <p:nvPr/>
          </p:nvSpPr>
          <p:spPr bwMode="auto">
            <a:xfrm>
              <a:off x="5089353" y="3710181"/>
              <a:ext cx="880735" cy="840885"/>
            </a:xfrm>
            <a:custGeom>
              <a:avLst/>
              <a:gdLst>
                <a:gd name="T0" fmla="*/ 974 w 975"/>
                <a:gd name="T1" fmla="*/ 360 h 930"/>
                <a:gd name="T2" fmla="*/ 639 w 975"/>
                <a:gd name="T3" fmla="*/ 307 h 930"/>
                <a:gd name="T4" fmla="*/ 493 w 975"/>
                <a:gd name="T5" fmla="*/ 0 h 930"/>
                <a:gd name="T6" fmla="*/ 338 w 975"/>
                <a:gd name="T7" fmla="*/ 302 h 930"/>
                <a:gd name="T8" fmla="*/ 0 w 975"/>
                <a:gd name="T9" fmla="*/ 345 h 930"/>
                <a:gd name="T10" fmla="*/ 240 w 975"/>
                <a:gd name="T11" fmla="*/ 586 h 930"/>
                <a:gd name="T12" fmla="*/ 178 w 975"/>
                <a:gd name="T13" fmla="*/ 920 h 930"/>
                <a:gd name="T14" fmla="*/ 481 w 975"/>
                <a:gd name="T15" fmla="*/ 766 h 930"/>
                <a:gd name="T16" fmla="*/ 779 w 975"/>
                <a:gd name="T17" fmla="*/ 929 h 930"/>
                <a:gd name="T18" fmla="*/ 727 w 975"/>
                <a:gd name="T19" fmla="*/ 594 h 930"/>
                <a:gd name="T20" fmla="*/ 974 w 975"/>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5" h="930">
                  <a:moveTo>
                    <a:pt x="974" y="360"/>
                  </a:moveTo>
                  <a:lnTo>
                    <a:pt x="639" y="307"/>
                  </a:lnTo>
                  <a:lnTo>
                    <a:pt x="493" y="0"/>
                  </a:lnTo>
                  <a:lnTo>
                    <a:pt x="338" y="302"/>
                  </a:lnTo>
                  <a:lnTo>
                    <a:pt x="0" y="345"/>
                  </a:lnTo>
                  <a:lnTo>
                    <a:pt x="240" y="586"/>
                  </a:lnTo>
                  <a:lnTo>
                    <a:pt x="178" y="920"/>
                  </a:lnTo>
                  <a:lnTo>
                    <a:pt x="481" y="766"/>
                  </a:lnTo>
                  <a:lnTo>
                    <a:pt x="779" y="929"/>
                  </a:lnTo>
                  <a:lnTo>
                    <a:pt x="727" y="594"/>
                  </a:lnTo>
                  <a:lnTo>
                    <a:pt x="974" y="360"/>
                  </a:lnTo>
                </a:path>
              </a:pathLst>
            </a:custGeom>
            <a:solidFill>
              <a:srgbClr val="FFDF82">
                <a:alpha val="50000"/>
              </a:srgbClr>
            </a:solidFill>
            <a:ln>
              <a:noFill/>
            </a:ln>
            <a:effectLst/>
          </p:spPr>
          <p:txBody>
            <a:bodyPr wrap="none" anchor="ctr"/>
            <a:lstStyle/>
            <a:p>
              <a:endParaRPr lang="en-US" dirty="0">
                <a:latin typeface="Raleway Light" panose="020B0403030101060003" pitchFamily="34" charset="0"/>
              </a:endParaRPr>
            </a:p>
          </p:txBody>
        </p:sp>
      </p:grpSp>
      <p:grpSp>
        <p:nvGrpSpPr>
          <p:cNvPr id="59" name="Group 58">
            <a:extLst>
              <a:ext uri="{FF2B5EF4-FFF2-40B4-BE49-F238E27FC236}">
                <a16:creationId xmlns:a16="http://schemas.microsoft.com/office/drawing/2014/main" id="{15ECDEF9-D02E-4496-B8D1-2DF6C685CB76}"/>
              </a:ext>
            </a:extLst>
          </p:cNvPr>
          <p:cNvGrpSpPr/>
          <p:nvPr/>
        </p:nvGrpSpPr>
        <p:grpSpPr>
          <a:xfrm>
            <a:off x="6868545" y="5088441"/>
            <a:ext cx="919513" cy="152650"/>
            <a:chOff x="904861" y="3710181"/>
            <a:chExt cx="5065227" cy="840885"/>
          </a:xfrm>
        </p:grpSpPr>
        <p:sp>
          <p:nvSpPr>
            <p:cNvPr id="60" name="Freeform 96">
              <a:extLst>
                <a:ext uri="{FF2B5EF4-FFF2-40B4-BE49-F238E27FC236}">
                  <a16:creationId xmlns:a16="http://schemas.microsoft.com/office/drawing/2014/main" id="{11B84EF6-C0EB-491D-8B9B-4C1D5808142E}"/>
                </a:ext>
              </a:extLst>
            </p:cNvPr>
            <p:cNvSpPr>
              <a:spLocks noChangeArrowheads="1"/>
            </p:cNvSpPr>
            <p:nvPr/>
          </p:nvSpPr>
          <p:spPr bwMode="auto">
            <a:xfrm>
              <a:off x="904861" y="3710181"/>
              <a:ext cx="880735" cy="840885"/>
            </a:xfrm>
            <a:custGeom>
              <a:avLst/>
              <a:gdLst>
                <a:gd name="T0" fmla="*/ 972 w 973"/>
                <a:gd name="T1" fmla="*/ 360 h 930"/>
                <a:gd name="T2" fmla="*/ 638 w 973"/>
                <a:gd name="T3" fmla="*/ 307 h 930"/>
                <a:gd name="T4" fmla="*/ 492 w 973"/>
                <a:gd name="T5" fmla="*/ 0 h 930"/>
                <a:gd name="T6" fmla="*/ 337 w 973"/>
                <a:gd name="T7" fmla="*/ 302 h 930"/>
                <a:gd name="T8" fmla="*/ 0 w 973"/>
                <a:gd name="T9" fmla="*/ 345 h 930"/>
                <a:gd name="T10" fmla="*/ 239 w 973"/>
                <a:gd name="T11" fmla="*/ 586 h 930"/>
                <a:gd name="T12" fmla="*/ 177 w 973"/>
                <a:gd name="T13" fmla="*/ 920 h 930"/>
                <a:gd name="T14" fmla="*/ 480 w 973"/>
                <a:gd name="T15" fmla="*/ 766 h 930"/>
                <a:gd name="T16" fmla="*/ 778 w 973"/>
                <a:gd name="T17" fmla="*/ 929 h 930"/>
                <a:gd name="T18" fmla="*/ 725 w 973"/>
                <a:gd name="T19" fmla="*/ 594 h 930"/>
                <a:gd name="T20" fmla="*/ 972 w 973"/>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3" h="930">
                  <a:moveTo>
                    <a:pt x="972" y="360"/>
                  </a:moveTo>
                  <a:lnTo>
                    <a:pt x="638" y="307"/>
                  </a:lnTo>
                  <a:lnTo>
                    <a:pt x="492" y="0"/>
                  </a:lnTo>
                  <a:lnTo>
                    <a:pt x="337" y="302"/>
                  </a:lnTo>
                  <a:lnTo>
                    <a:pt x="0" y="345"/>
                  </a:lnTo>
                  <a:lnTo>
                    <a:pt x="239" y="586"/>
                  </a:lnTo>
                  <a:lnTo>
                    <a:pt x="177" y="920"/>
                  </a:lnTo>
                  <a:lnTo>
                    <a:pt x="480" y="766"/>
                  </a:lnTo>
                  <a:lnTo>
                    <a:pt x="778" y="929"/>
                  </a:lnTo>
                  <a:lnTo>
                    <a:pt x="725" y="594"/>
                  </a:lnTo>
                  <a:lnTo>
                    <a:pt x="972"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61" name="Freeform 97">
              <a:extLst>
                <a:ext uri="{FF2B5EF4-FFF2-40B4-BE49-F238E27FC236}">
                  <a16:creationId xmlns:a16="http://schemas.microsoft.com/office/drawing/2014/main" id="{25870926-BEED-4B8D-96D3-FD04B620A301}"/>
                </a:ext>
              </a:extLst>
            </p:cNvPr>
            <p:cNvSpPr>
              <a:spLocks noChangeArrowheads="1"/>
            </p:cNvSpPr>
            <p:nvPr/>
          </p:nvSpPr>
          <p:spPr bwMode="auto">
            <a:xfrm>
              <a:off x="1952973" y="3710181"/>
              <a:ext cx="880737" cy="840885"/>
            </a:xfrm>
            <a:custGeom>
              <a:avLst/>
              <a:gdLst>
                <a:gd name="T0" fmla="*/ 973 w 974"/>
                <a:gd name="T1" fmla="*/ 360 h 930"/>
                <a:gd name="T2" fmla="*/ 637 w 974"/>
                <a:gd name="T3" fmla="*/ 307 h 930"/>
                <a:gd name="T4" fmla="*/ 492 w 974"/>
                <a:gd name="T5" fmla="*/ 0 h 930"/>
                <a:gd name="T6" fmla="*/ 337 w 974"/>
                <a:gd name="T7" fmla="*/ 302 h 930"/>
                <a:gd name="T8" fmla="*/ 0 w 974"/>
                <a:gd name="T9" fmla="*/ 345 h 930"/>
                <a:gd name="T10" fmla="*/ 239 w 974"/>
                <a:gd name="T11" fmla="*/ 586 h 930"/>
                <a:gd name="T12" fmla="*/ 177 w 974"/>
                <a:gd name="T13" fmla="*/ 920 h 930"/>
                <a:gd name="T14" fmla="*/ 479 w 974"/>
                <a:gd name="T15" fmla="*/ 766 h 930"/>
                <a:gd name="T16" fmla="*/ 778 w 974"/>
                <a:gd name="T17" fmla="*/ 929 h 930"/>
                <a:gd name="T18" fmla="*/ 726 w 974"/>
                <a:gd name="T19" fmla="*/ 594 h 930"/>
                <a:gd name="T20" fmla="*/ 973 w 974"/>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4" h="930">
                  <a:moveTo>
                    <a:pt x="973" y="360"/>
                  </a:moveTo>
                  <a:lnTo>
                    <a:pt x="637" y="307"/>
                  </a:lnTo>
                  <a:lnTo>
                    <a:pt x="492" y="0"/>
                  </a:lnTo>
                  <a:lnTo>
                    <a:pt x="337" y="302"/>
                  </a:lnTo>
                  <a:lnTo>
                    <a:pt x="0" y="345"/>
                  </a:lnTo>
                  <a:lnTo>
                    <a:pt x="239" y="586"/>
                  </a:lnTo>
                  <a:lnTo>
                    <a:pt x="177" y="920"/>
                  </a:lnTo>
                  <a:lnTo>
                    <a:pt x="479" y="766"/>
                  </a:lnTo>
                  <a:lnTo>
                    <a:pt x="778" y="929"/>
                  </a:lnTo>
                  <a:lnTo>
                    <a:pt x="726" y="594"/>
                  </a:lnTo>
                  <a:lnTo>
                    <a:pt x="973"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62" name="Freeform 98">
              <a:extLst>
                <a:ext uri="{FF2B5EF4-FFF2-40B4-BE49-F238E27FC236}">
                  <a16:creationId xmlns:a16="http://schemas.microsoft.com/office/drawing/2014/main" id="{900B2121-13B3-4D00-B4EC-3699100BCFBE}"/>
                </a:ext>
              </a:extLst>
            </p:cNvPr>
            <p:cNvSpPr>
              <a:spLocks noChangeArrowheads="1"/>
            </p:cNvSpPr>
            <p:nvPr/>
          </p:nvSpPr>
          <p:spPr bwMode="auto">
            <a:xfrm>
              <a:off x="2997103" y="3710181"/>
              <a:ext cx="880737" cy="840885"/>
            </a:xfrm>
            <a:custGeom>
              <a:avLst/>
              <a:gdLst>
                <a:gd name="T0" fmla="*/ 973 w 974"/>
                <a:gd name="T1" fmla="*/ 360 h 930"/>
                <a:gd name="T2" fmla="*/ 637 w 974"/>
                <a:gd name="T3" fmla="*/ 307 h 930"/>
                <a:gd name="T4" fmla="*/ 491 w 974"/>
                <a:gd name="T5" fmla="*/ 0 h 930"/>
                <a:gd name="T6" fmla="*/ 337 w 974"/>
                <a:gd name="T7" fmla="*/ 302 h 930"/>
                <a:gd name="T8" fmla="*/ 0 w 974"/>
                <a:gd name="T9" fmla="*/ 345 h 930"/>
                <a:gd name="T10" fmla="*/ 239 w 974"/>
                <a:gd name="T11" fmla="*/ 586 h 930"/>
                <a:gd name="T12" fmla="*/ 176 w 974"/>
                <a:gd name="T13" fmla="*/ 920 h 930"/>
                <a:gd name="T14" fmla="*/ 480 w 974"/>
                <a:gd name="T15" fmla="*/ 766 h 930"/>
                <a:gd name="T16" fmla="*/ 778 w 974"/>
                <a:gd name="T17" fmla="*/ 929 h 930"/>
                <a:gd name="T18" fmla="*/ 726 w 974"/>
                <a:gd name="T19" fmla="*/ 594 h 930"/>
                <a:gd name="T20" fmla="*/ 973 w 974"/>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4" h="930">
                  <a:moveTo>
                    <a:pt x="973" y="360"/>
                  </a:moveTo>
                  <a:lnTo>
                    <a:pt x="637" y="307"/>
                  </a:lnTo>
                  <a:lnTo>
                    <a:pt x="491" y="0"/>
                  </a:lnTo>
                  <a:lnTo>
                    <a:pt x="337" y="302"/>
                  </a:lnTo>
                  <a:lnTo>
                    <a:pt x="0" y="345"/>
                  </a:lnTo>
                  <a:lnTo>
                    <a:pt x="239" y="586"/>
                  </a:lnTo>
                  <a:lnTo>
                    <a:pt x="176" y="920"/>
                  </a:lnTo>
                  <a:lnTo>
                    <a:pt x="480" y="766"/>
                  </a:lnTo>
                  <a:lnTo>
                    <a:pt x="778" y="929"/>
                  </a:lnTo>
                  <a:lnTo>
                    <a:pt x="726" y="594"/>
                  </a:lnTo>
                  <a:lnTo>
                    <a:pt x="973"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63" name="Freeform 99">
              <a:extLst>
                <a:ext uri="{FF2B5EF4-FFF2-40B4-BE49-F238E27FC236}">
                  <a16:creationId xmlns:a16="http://schemas.microsoft.com/office/drawing/2014/main" id="{50417288-4966-4B8D-88FD-03C39206B1C9}"/>
                </a:ext>
              </a:extLst>
            </p:cNvPr>
            <p:cNvSpPr>
              <a:spLocks noChangeArrowheads="1"/>
            </p:cNvSpPr>
            <p:nvPr/>
          </p:nvSpPr>
          <p:spPr bwMode="auto">
            <a:xfrm>
              <a:off x="4045222" y="3710181"/>
              <a:ext cx="880735" cy="840885"/>
            </a:xfrm>
            <a:custGeom>
              <a:avLst/>
              <a:gdLst>
                <a:gd name="T0" fmla="*/ 974 w 975"/>
                <a:gd name="T1" fmla="*/ 360 h 930"/>
                <a:gd name="T2" fmla="*/ 639 w 975"/>
                <a:gd name="T3" fmla="*/ 307 h 930"/>
                <a:gd name="T4" fmla="*/ 492 w 975"/>
                <a:gd name="T5" fmla="*/ 0 h 930"/>
                <a:gd name="T6" fmla="*/ 338 w 975"/>
                <a:gd name="T7" fmla="*/ 302 h 930"/>
                <a:gd name="T8" fmla="*/ 0 w 975"/>
                <a:gd name="T9" fmla="*/ 345 h 930"/>
                <a:gd name="T10" fmla="*/ 241 w 975"/>
                <a:gd name="T11" fmla="*/ 586 h 930"/>
                <a:gd name="T12" fmla="*/ 177 w 975"/>
                <a:gd name="T13" fmla="*/ 920 h 930"/>
                <a:gd name="T14" fmla="*/ 481 w 975"/>
                <a:gd name="T15" fmla="*/ 766 h 930"/>
                <a:gd name="T16" fmla="*/ 779 w 975"/>
                <a:gd name="T17" fmla="*/ 929 h 930"/>
                <a:gd name="T18" fmla="*/ 727 w 975"/>
                <a:gd name="T19" fmla="*/ 594 h 930"/>
                <a:gd name="T20" fmla="*/ 974 w 975"/>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5" h="930">
                  <a:moveTo>
                    <a:pt x="974" y="360"/>
                  </a:moveTo>
                  <a:lnTo>
                    <a:pt x="639" y="307"/>
                  </a:lnTo>
                  <a:lnTo>
                    <a:pt x="492" y="0"/>
                  </a:lnTo>
                  <a:lnTo>
                    <a:pt x="338" y="302"/>
                  </a:lnTo>
                  <a:lnTo>
                    <a:pt x="0" y="345"/>
                  </a:lnTo>
                  <a:lnTo>
                    <a:pt x="241" y="586"/>
                  </a:lnTo>
                  <a:lnTo>
                    <a:pt x="177" y="920"/>
                  </a:lnTo>
                  <a:lnTo>
                    <a:pt x="481" y="766"/>
                  </a:lnTo>
                  <a:lnTo>
                    <a:pt x="779" y="929"/>
                  </a:lnTo>
                  <a:lnTo>
                    <a:pt x="727" y="594"/>
                  </a:lnTo>
                  <a:lnTo>
                    <a:pt x="974"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64" name="Freeform 100">
              <a:extLst>
                <a:ext uri="{FF2B5EF4-FFF2-40B4-BE49-F238E27FC236}">
                  <a16:creationId xmlns:a16="http://schemas.microsoft.com/office/drawing/2014/main" id="{4EF291DE-6453-4713-B6C4-279352B94F24}"/>
                </a:ext>
              </a:extLst>
            </p:cNvPr>
            <p:cNvSpPr>
              <a:spLocks noChangeArrowheads="1"/>
            </p:cNvSpPr>
            <p:nvPr/>
          </p:nvSpPr>
          <p:spPr bwMode="auto">
            <a:xfrm>
              <a:off x="5089353" y="3710181"/>
              <a:ext cx="880735" cy="840885"/>
            </a:xfrm>
            <a:custGeom>
              <a:avLst/>
              <a:gdLst>
                <a:gd name="T0" fmla="*/ 974 w 975"/>
                <a:gd name="T1" fmla="*/ 360 h 930"/>
                <a:gd name="T2" fmla="*/ 639 w 975"/>
                <a:gd name="T3" fmla="*/ 307 h 930"/>
                <a:gd name="T4" fmla="*/ 493 w 975"/>
                <a:gd name="T5" fmla="*/ 0 h 930"/>
                <a:gd name="T6" fmla="*/ 338 w 975"/>
                <a:gd name="T7" fmla="*/ 302 h 930"/>
                <a:gd name="T8" fmla="*/ 0 w 975"/>
                <a:gd name="T9" fmla="*/ 345 h 930"/>
                <a:gd name="T10" fmla="*/ 240 w 975"/>
                <a:gd name="T11" fmla="*/ 586 h 930"/>
                <a:gd name="T12" fmla="*/ 178 w 975"/>
                <a:gd name="T13" fmla="*/ 920 h 930"/>
                <a:gd name="T14" fmla="*/ 481 w 975"/>
                <a:gd name="T15" fmla="*/ 766 h 930"/>
                <a:gd name="T16" fmla="*/ 779 w 975"/>
                <a:gd name="T17" fmla="*/ 929 h 930"/>
                <a:gd name="T18" fmla="*/ 727 w 975"/>
                <a:gd name="T19" fmla="*/ 594 h 930"/>
                <a:gd name="T20" fmla="*/ 974 w 975"/>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5" h="930">
                  <a:moveTo>
                    <a:pt x="974" y="360"/>
                  </a:moveTo>
                  <a:lnTo>
                    <a:pt x="639" y="307"/>
                  </a:lnTo>
                  <a:lnTo>
                    <a:pt x="493" y="0"/>
                  </a:lnTo>
                  <a:lnTo>
                    <a:pt x="338" y="302"/>
                  </a:lnTo>
                  <a:lnTo>
                    <a:pt x="0" y="345"/>
                  </a:lnTo>
                  <a:lnTo>
                    <a:pt x="240" y="586"/>
                  </a:lnTo>
                  <a:lnTo>
                    <a:pt x="178" y="920"/>
                  </a:lnTo>
                  <a:lnTo>
                    <a:pt x="481" y="766"/>
                  </a:lnTo>
                  <a:lnTo>
                    <a:pt x="779" y="929"/>
                  </a:lnTo>
                  <a:lnTo>
                    <a:pt x="727" y="594"/>
                  </a:lnTo>
                  <a:lnTo>
                    <a:pt x="974" y="360"/>
                  </a:lnTo>
                </a:path>
              </a:pathLst>
            </a:custGeom>
            <a:solidFill>
              <a:srgbClr val="FFDF82">
                <a:alpha val="50000"/>
              </a:srgbClr>
            </a:solidFill>
            <a:ln>
              <a:noFill/>
            </a:ln>
            <a:effectLst/>
          </p:spPr>
          <p:txBody>
            <a:bodyPr wrap="none" anchor="ctr"/>
            <a:lstStyle/>
            <a:p>
              <a:endParaRPr lang="en-US" dirty="0">
                <a:latin typeface="Raleway Light" panose="020B0403030101060003" pitchFamily="34" charset="0"/>
              </a:endParaRPr>
            </a:p>
          </p:txBody>
        </p:sp>
      </p:grpSp>
      <p:sp>
        <p:nvSpPr>
          <p:cNvPr id="65" name="TextBox 64">
            <a:extLst>
              <a:ext uri="{FF2B5EF4-FFF2-40B4-BE49-F238E27FC236}">
                <a16:creationId xmlns:a16="http://schemas.microsoft.com/office/drawing/2014/main" id="{C7B459F1-9768-4877-B332-A41B1024F38E}"/>
              </a:ext>
            </a:extLst>
          </p:cNvPr>
          <p:cNvSpPr txBox="1"/>
          <p:nvPr/>
        </p:nvSpPr>
        <p:spPr>
          <a:xfrm>
            <a:off x="6697047" y="4532126"/>
            <a:ext cx="1262507" cy="381066"/>
          </a:xfrm>
          <a:prstGeom prst="rect">
            <a:avLst/>
          </a:prstGeom>
          <a:noFill/>
        </p:spPr>
        <p:txBody>
          <a:bodyPr wrap="square" rtlCol="0">
            <a:spAutoFit/>
          </a:bodyPr>
          <a:lstStyle/>
          <a:p>
            <a:pPr algn="ctr">
              <a:lnSpc>
                <a:spcPct val="150000"/>
              </a:lnSpc>
            </a:pPr>
            <a:r>
              <a:rPr lang="en-ID" sz="1400" b="1">
                <a:solidFill>
                  <a:srgbClr val="030227"/>
                </a:solidFill>
                <a:latin typeface="Open Sans" panose="020B0606030504020204" pitchFamily="34" charset="0"/>
                <a:ea typeface="Open Sans" panose="020B0606030504020204" pitchFamily="34" charset="0"/>
                <a:cs typeface="Open Sans" panose="020B0606030504020204" pitchFamily="34" charset="0"/>
              </a:rPr>
              <a:t>Man</a:t>
            </a:r>
          </a:p>
        </p:txBody>
      </p:sp>
      <p:sp>
        <p:nvSpPr>
          <p:cNvPr id="66" name="TextBox 65">
            <a:extLst>
              <a:ext uri="{FF2B5EF4-FFF2-40B4-BE49-F238E27FC236}">
                <a16:creationId xmlns:a16="http://schemas.microsoft.com/office/drawing/2014/main" id="{2D535F06-F4DB-4399-9573-2548BF3E2700}"/>
              </a:ext>
            </a:extLst>
          </p:cNvPr>
          <p:cNvSpPr txBox="1"/>
          <p:nvPr/>
        </p:nvSpPr>
        <p:spPr>
          <a:xfrm>
            <a:off x="289237" y="2205290"/>
            <a:ext cx="2266846" cy="490327"/>
          </a:xfrm>
          <a:prstGeom prst="rect">
            <a:avLst/>
          </a:prstGeom>
          <a:noFill/>
        </p:spPr>
        <p:txBody>
          <a:bodyPr wrap="square" rtlCol="0">
            <a:spAutoFit/>
          </a:bodyPr>
          <a:lstStyle/>
          <a:p>
            <a:pPr algn="r">
              <a:lnSpc>
                <a:spcPts val="3500"/>
              </a:lnSpc>
            </a:pPr>
            <a:r>
              <a:rPr lang="en-US" sz="1600" b="1" spc="-30" dirty="0">
                <a:solidFill>
                  <a:schemeClr val="bg1">
                    <a:lumMod val="50000"/>
                  </a:schemeClr>
                </a:solidFill>
                <a:latin typeface="Raleway" panose="020B0503030101060003" pitchFamily="34" charset="0"/>
              </a:rPr>
              <a:t>Goals</a:t>
            </a:r>
          </a:p>
        </p:txBody>
      </p:sp>
      <p:sp>
        <p:nvSpPr>
          <p:cNvPr id="67" name="TextBox 66">
            <a:extLst>
              <a:ext uri="{FF2B5EF4-FFF2-40B4-BE49-F238E27FC236}">
                <a16:creationId xmlns:a16="http://schemas.microsoft.com/office/drawing/2014/main" id="{A99B4F1D-A329-4A70-8277-6BEC9377FD99}"/>
              </a:ext>
            </a:extLst>
          </p:cNvPr>
          <p:cNvSpPr txBox="1"/>
          <p:nvPr/>
        </p:nvSpPr>
        <p:spPr>
          <a:xfrm>
            <a:off x="563119" y="2635861"/>
            <a:ext cx="1990986" cy="570413"/>
          </a:xfrm>
          <a:prstGeom prst="rect">
            <a:avLst/>
          </a:prstGeom>
          <a:noFill/>
        </p:spPr>
        <p:txBody>
          <a:bodyPr wrap="square" rtlCol="0">
            <a:spAutoFit/>
          </a:bodyPr>
          <a:lstStyle/>
          <a:p>
            <a:pPr algn="r">
              <a:lnSpc>
                <a:spcPct val="150000"/>
              </a:lnSpc>
            </a:pPr>
            <a:r>
              <a:rPr lang="en-US" sz="1100" spc="-30" dirty="0">
                <a:solidFill>
                  <a:schemeClr val="bg1">
                    <a:lumMod val="75000"/>
                  </a:schemeClr>
                </a:solidFill>
                <a:latin typeface="Raleway Light" panose="020B0403030101060003" pitchFamily="34" charset="0"/>
              </a:rPr>
              <a:t>Put your data, pick any infographic, customize it</a:t>
            </a:r>
            <a:r>
              <a:rPr lang="en-US" sz="1100" spc="-30">
                <a:solidFill>
                  <a:schemeClr val="bg1">
                    <a:lumMod val="75000"/>
                  </a:schemeClr>
                </a:solidFill>
                <a:latin typeface="Raleway Light" panose="020B0403030101060003" pitchFamily="34" charset="0"/>
              </a:rPr>
              <a:t>, </a:t>
            </a:r>
            <a:endParaRPr lang="en-US" sz="1100" spc="-30" dirty="0">
              <a:solidFill>
                <a:schemeClr val="bg1">
                  <a:lumMod val="75000"/>
                </a:schemeClr>
              </a:solidFill>
              <a:latin typeface="Raleway Light" panose="020B0403030101060003" pitchFamily="34" charset="0"/>
            </a:endParaRPr>
          </a:p>
        </p:txBody>
      </p:sp>
      <p:sp>
        <p:nvSpPr>
          <p:cNvPr id="68" name="TextBox 67">
            <a:extLst>
              <a:ext uri="{FF2B5EF4-FFF2-40B4-BE49-F238E27FC236}">
                <a16:creationId xmlns:a16="http://schemas.microsoft.com/office/drawing/2014/main" id="{E78C5190-77B8-43AB-8AD0-1DC1B994D029}"/>
              </a:ext>
            </a:extLst>
          </p:cNvPr>
          <p:cNvSpPr txBox="1"/>
          <p:nvPr/>
        </p:nvSpPr>
        <p:spPr>
          <a:xfrm>
            <a:off x="692609" y="4965931"/>
            <a:ext cx="1887030" cy="471924"/>
          </a:xfrm>
          <a:prstGeom prst="rect">
            <a:avLst/>
          </a:prstGeom>
          <a:noFill/>
        </p:spPr>
        <p:txBody>
          <a:bodyPr wrap="square" rtlCol="0">
            <a:spAutoFit/>
          </a:bodyPr>
          <a:lstStyle/>
          <a:p>
            <a:pPr algn="r">
              <a:lnSpc>
                <a:spcPts val="3500"/>
              </a:lnSpc>
            </a:pPr>
            <a:r>
              <a:rPr lang="en-US" sz="1400" b="1" spc="-30" dirty="0">
                <a:solidFill>
                  <a:schemeClr val="bg1">
                    <a:lumMod val="50000"/>
                  </a:schemeClr>
                </a:solidFill>
                <a:latin typeface="Raleway" panose="020B0503030101060003" pitchFamily="34" charset="0"/>
              </a:rPr>
              <a:t>International</a:t>
            </a:r>
          </a:p>
        </p:txBody>
      </p:sp>
      <p:sp>
        <p:nvSpPr>
          <p:cNvPr id="69" name="TextBox 68">
            <a:extLst>
              <a:ext uri="{FF2B5EF4-FFF2-40B4-BE49-F238E27FC236}">
                <a16:creationId xmlns:a16="http://schemas.microsoft.com/office/drawing/2014/main" id="{992EF68A-6631-48E3-B311-F9F31465ABA1}"/>
              </a:ext>
            </a:extLst>
          </p:cNvPr>
          <p:cNvSpPr txBox="1"/>
          <p:nvPr/>
        </p:nvSpPr>
        <p:spPr>
          <a:xfrm>
            <a:off x="539920" y="5525185"/>
            <a:ext cx="1990987" cy="570413"/>
          </a:xfrm>
          <a:prstGeom prst="rect">
            <a:avLst/>
          </a:prstGeom>
          <a:noFill/>
        </p:spPr>
        <p:txBody>
          <a:bodyPr wrap="square" rtlCol="0">
            <a:spAutoFit/>
          </a:bodyPr>
          <a:lstStyle/>
          <a:p>
            <a:pPr algn="r">
              <a:lnSpc>
                <a:spcPct val="150000"/>
              </a:lnSpc>
            </a:pPr>
            <a:r>
              <a:rPr lang="en-US" sz="1100" spc="-30" dirty="0">
                <a:solidFill>
                  <a:schemeClr val="bg1">
                    <a:lumMod val="75000"/>
                  </a:schemeClr>
                </a:solidFill>
                <a:latin typeface="Raleway Light" panose="020B0403030101060003" pitchFamily="34" charset="0"/>
              </a:rPr>
              <a:t>Put your data, pick any infographic, customize it</a:t>
            </a:r>
            <a:r>
              <a:rPr lang="en-US" sz="1100" spc="-30">
                <a:solidFill>
                  <a:schemeClr val="bg1">
                    <a:lumMod val="75000"/>
                  </a:schemeClr>
                </a:solidFill>
                <a:latin typeface="Raleway Light" panose="020B0403030101060003" pitchFamily="34" charset="0"/>
              </a:rPr>
              <a:t>, and. </a:t>
            </a:r>
            <a:endParaRPr lang="en-US" sz="1100" spc="-30" dirty="0">
              <a:solidFill>
                <a:schemeClr val="bg1">
                  <a:lumMod val="75000"/>
                </a:schemeClr>
              </a:solidFill>
              <a:latin typeface="Raleway Light" panose="020B0403030101060003" pitchFamily="34" charset="0"/>
            </a:endParaRPr>
          </a:p>
        </p:txBody>
      </p:sp>
      <p:sp>
        <p:nvSpPr>
          <p:cNvPr id="70" name="TextBox 69">
            <a:extLst>
              <a:ext uri="{FF2B5EF4-FFF2-40B4-BE49-F238E27FC236}">
                <a16:creationId xmlns:a16="http://schemas.microsoft.com/office/drawing/2014/main" id="{40ADA09C-7FE9-484F-989E-FB66AD6A80FE}"/>
              </a:ext>
            </a:extLst>
          </p:cNvPr>
          <p:cNvSpPr txBox="1"/>
          <p:nvPr/>
        </p:nvSpPr>
        <p:spPr>
          <a:xfrm>
            <a:off x="9488695" y="2245284"/>
            <a:ext cx="2266846" cy="490327"/>
          </a:xfrm>
          <a:prstGeom prst="rect">
            <a:avLst/>
          </a:prstGeom>
          <a:noFill/>
        </p:spPr>
        <p:txBody>
          <a:bodyPr wrap="square" rtlCol="0">
            <a:spAutoFit/>
          </a:bodyPr>
          <a:lstStyle/>
          <a:p>
            <a:pPr>
              <a:lnSpc>
                <a:spcPts val="3500"/>
              </a:lnSpc>
            </a:pPr>
            <a:r>
              <a:rPr lang="en-US" sz="1400" b="1" spc="-30" dirty="0">
                <a:solidFill>
                  <a:schemeClr val="bg1">
                    <a:lumMod val="50000"/>
                  </a:schemeClr>
                </a:solidFill>
                <a:latin typeface="Raleway" panose="020B0503030101060003" pitchFamily="34" charset="0"/>
              </a:rPr>
              <a:t>Goals</a:t>
            </a:r>
          </a:p>
        </p:txBody>
      </p:sp>
      <p:sp>
        <p:nvSpPr>
          <p:cNvPr id="71" name="TextBox 70">
            <a:extLst>
              <a:ext uri="{FF2B5EF4-FFF2-40B4-BE49-F238E27FC236}">
                <a16:creationId xmlns:a16="http://schemas.microsoft.com/office/drawing/2014/main" id="{BD6E2171-9246-4A82-A6B8-48F4E48F0B52}"/>
              </a:ext>
            </a:extLst>
          </p:cNvPr>
          <p:cNvSpPr txBox="1"/>
          <p:nvPr/>
        </p:nvSpPr>
        <p:spPr>
          <a:xfrm>
            <a:off x="9488695" y="2751816"/>
            <a:ext cx="2140186" cy="570413"/>
          </a:xfrm>
          <a:prstGeom prst="rect">
            <a:avLst/>
          </a:prstGeom>
          <a:noFill/>
        </p:spPr>
        <p:txBody>
          <a:bodyPr wrap="square" rtlCol="0">
            <a:spAutoFit/>
          </a:bodyPr>
          <a:lstStyle/>
          <a:p>
            <a:pPr>
              <a:lnSpc>
                <a:spcPct val="150000"/>
              </a:lnSpc>
            </a:pPr>
            <a:r>
              <a:rPr lang="en-US" sz="1100" spc="-30" dirty="0">
                <a:solidFill>
                  <a:schemeClr val="bg1">
                    <a:lumMod val="75000"/>
                  </a:schemeClr>
                </a:solidFill>
                <a:latin typeface="Raleway Light" panose="020B0403030101060003" pitchFamily="34" charset="0"/>
              </a:rPr>
              <a:t>Put your data, pick any infographic, customize it</a:t>
            </a:r>
            <a:r>
              <a:rPr lang="en-US" sz="1100" spc="-30">
                <a:solidFill>
                  <a:schemeClr val="bg1">
                    <a:lumMod val="75000"/>
                  </a:schemeClr>
                </a:solidFill>
                <a:latin typeface="Raleway Light" panose="020B0403030101060003" pitchFamily="34" charset="0"/>
              </a:rPr>
              <a:t>, and</a:t>
            </a:r>
            <a:endParaRPr lang="en-US" sz="1100" spc="-30" dirty="0">
              <a:solidFill>
                <a:schemeClr val="bg1">
                  <a:lumMod val="75000"/>
                </a:schemeClr>
              </a:solidFill>
              <a:latin typeface="Raleway Light" panose="020B0403030101060003" pitchFamily="34" charset="0"/>
            </a:endParaRPr>
          </a:p>
        </p:txBody>
      </p:sp>
      <p:sp>
        <p:nvSpPr>
          <p:cNvPr id="72" name="TextBox 71">
            <a:extLst>
              <a:ext uri="{FF2B5EF4-FFF2-40B4-BE49-F238E27FC236}">
                <a16:creationId xmlns:a16="http://schemas.microsoft.com/office/drawing/2014/main" id="{FAD59D6C-01F5-4A9E-8261-AAC38F207BCC}"/>
              </a:ext>
            </a:extLst>
          </p:cNvPr>
          <p:cNvSpPr txBox="1"/>
          <p:nvPr/>
        </p:nvSpPr>
        <p:spPr>
          <a:xfrm>
            <a:off x="9488695" y="5018942"/>
            <a:ext cx="2157205" cy="471924"/>
          </a:xfrm>
          <a:prstGeom prst="rect">
            <a:avLst/>
          </a:prstGeom>
          <a:noFill/>
        </p:spPr>
        <p:txBody>
          <a:bodyPr wrap="square" rtlCol="0">
            <a:spAutoFit/>
          </a:bodyPr>
          <a:lstStyle/>
          <a:p>
            <a:pPr>
              <a:lnSpc>
                <a:spcPts val="3500"/>
              </a:lnSpc>
            </a:pPr>
            <a:r>
              <a:rPr lang="en-US" sz="1400" b="1" spc="-30" dirty="0">
                <a:solidFill>
                  <a:schemeClr val="bg1">
                    <a:lumMod val="50000"/>
                  </a:schemeClr>
                </a:solidFill>
                <a:latin typeface="Raleway" panose="020B0503030101060003" pitchFamily="34" charset="0"/>
              </a:rPr>
              <a:t>International</a:t>
            </a:r>
          </a:p>
        </p:txBody>
      </p:sp>
      <p:sp>
        <p:nvSpPr>
          <p:cNvPr id="73" name="TextBox 72">
            <a:extLst>
              <a:ext uri="{FF2B5EF4-FFF2-40B4-BE49-F238E27FC236}">
                <a16:creationId xmlns:a16="http://schemas.microsoft.com/office/drawing/2014/main" id="{3714F7CE-D04A-4E22-AC99-B1CDD5A6233D}"/>
              </a:ext>
            </a:extLst>
          </p:cNvPr>
          <p:cNvSpPr txBox="1"/>
          <p:nvPr/>
        </p:nvSpPr>
        <p:spPr>
          <a:xfrm>
            <a:off x="9488696" y="5578196"/>
            <a:ext cx="2378400" cy="570413"/>
          </a:xfrm>
          <a:prstGeom prst="rect">
            <a:avLst/>
          </a:prstGeom>
          <a:noFill/>
        </p:spPr>
        <p:txBody>
          <a:bodyPr wrap="square" rtlCol="0">
            <a:spAutoFit/>
          </a:bodyPr>
          <a:lstStyle/>
          <a:p>
            <a:pPr>
              <a:lnSpc>
                <a:spcPct val="150000"/>
              </a:lnSpc>
            </a:pPr>
            <a:r>
              <a:rPr lang="en-US" sz="1100" spc="-30" dirty="0">
                <a:solidFill>
                  <a:schemeClr val="bg1">
                    <a:lumMod val="75000"/>
                  </a:schemeClr>
                </a:solidFill>
                <a:latin typeface="Raleway Light" panose="020B0403030101060003" pitchFamily="34" charset="0"/>
              </a:rPr>
              <a:t>Put your data, pick any infographic, customize it, and done. </a:t>
            </a:r>
          </a:p>
        </p:txBody>
      </p:sp>
      <p:sp>
        <p:nvSpPr>
          <p:cNvPr id="75" name="Graphic 25">
            <a:extLst>
              <a:ext uri="{FF2B5EF4-FFF2-40B4-BE49-F238E27FC236}">
                <a16:creationId xmlns:a16="http://schemas.microsoft.com/office/drawing/2014/main" id="{AF3C58B5-747C-469C-821E-198F762B3770}"/>
              </a:ext>
            </a:extLst>
          </p:cNvPr>
          <p:cNvSpPr/>
          <p:nvPr/>
        </p:nvSpPr>
        <p:spPr>
          <a:xfrm>
            <a:off x="2767117" y="5187243"/>
            <a:ext cx="273585" cy="250612"/>
          </a:xfrm>
          <a:custGeom>
            <a:avLst/>
            <a:gdLst/>
            <a:ahLst/>
            <a:cxnLst>
              <a:cxn ang="0">
                <a:pos x="wd2" y="hd2"/>
              </a:cxn>
              <a:cxn ang="5400000">
                <a:pos x="wd2" y="hd2"/>
              </a:cxn>
              <a:cxn ang="10800000">
                <a:pos x="wd2" y="hd2"/>
              </a:cxn>
              <a:cxn ang="16200000">
                <a:pos x="wd2" y="hd2"/>
              </a:cxn>
            </a:cxnLst>
            <a:rect l="0" t="0" r="r" b="b"/>
            <a:pathLst>
              <a:path w="21512" h="21600" extrusionOk="0">
                <a:moveTo>
                  <a:pt x="9865" y="0"/>
                </a:moveTo>
                <a:cubicBezTo>
                  <a:pt x="4423" y="0"/>
                  <a:pt x="0" y="4822"/>
                  <a:pt x="0" y="10787"/>
                </a:cubicBezTo>
                <a:cubicBezTo>
                  <a:pt x="0" y="16752"/>
                  <a:pt x="4423" y="21600"/>
                  <a:pt x="9865" y="21600"/>
                </a:cubicBezTo>
                <a:cubicBezTo>
                  <a:pt x="15307" y="21600"/>
                  <a:pt x="19706" y="16752"/>
                  <a:pt x="19706" y="10787"/>
                </a:cubicBezTo>
                <a:cubicBezTo>
                  <a:pt x="19706" y="9670"/>
                  <a:pt x="19559" y="8601"/>
                  <a:pt x="19272" y="7588"/>
                </a:cubicBezTo>
                <a:lnTo>
                  <a:pt x="12880" y="14594"/>
                </a:lnTo>
                <a:cubicBezTo>
                  <a:pt x="12373" y="15151"/>
                  <a:pt x="11692" y="15466"/>
                  <a:pt x="10975" y="15466"/>
                </a:cubicBezTo>
                <a:cubicBezTo>
                  <a:pt x="10257" y="15466"/>
                  <a:pt x="9576" y="15151"/>
                  <a:pt x="9069" y="14594"/>
                </a:cubicBezTo>
                <a:lnTo>
                  <a:pt x="5258" y="10417"/>
                </a:lnTo>
                <a:cubicBezTo>
                  <a:pt x="4750" y="9861"/>
                  <a:pt x="4486" y="9115"/>
                  <a:pt x="4486" y="8328"/>
                </a:cubicBezTo>
                <a:cubicBezTo>
                  <a:pt x="4486" y="7541"/>
                  <a:pt x="4750" y="6822"/>
                  <a:pt x="5258" y="6266"/>
                </a:cubicBezTo>
                <a:cubicBezTo>
                  <a:pt x="5765" y="5709"/>
                  <a:pt x="6446" y="5393"/>
                  <a:pt x="7164" y="5393"/>
                </a:cubicBezTo>
                <a:cubicBezTo>
                  <a:pt x="7881" y="5393"/>
                  <a:pt x="8562" y="5709"/>
                  <a:pt x="9069" y="6266"/>
                </a:cubicBezTo>
                <a:lnTo>
                  <a:pt x="10975" y="8354"/>
                </a:lnTo>
                <a:lnTo>
                  <a:pt x="16233" y="2565"/>
                </a:lnTo>
                <a:cubicBezTo>
                  <a:pt x="14513" y="957"/>
                  <a:pt x="12302" y="0"/>
                  <a:pt x="9865" y="0"/>
                </a:cubicBezTo>
                <a:close/>
                <a:moveTo>
                  <a:pt x="20599" y="978"/>
                </a:moveTo>
                <a:cubicBezTo>
                  <a:pt x="20370" y="978"/>
                  <a:pt x="20147" y="1077"/>
                  <a:pt x="19972" y="1269"/>
                </a:cubicBezTo>
                <a:lnTo>
                  <a:pt x="10975" y="11130"/>
                </a:lnTo>
                <a:lnTo>
                  <a:pt x="7791" y="7641"/>
                </a:lnTo>
                <a:cubicBezTo>
                  <a:pt x="7440" y="7257"/>
                  <a:pt x="6887" y="7257"/>
                  <a:pt x="6537" y="7641"/>
                </a:cubicBezTo>
                <a:cubicBezTo>
                  <a:pt x="6186" y="8024"/>
                  <a:pt x="6186" y="8658"/>
                  <a:pt x="6537" y="9042"/>
                </a:cubicBezTo>
                <a:lnTo>
                  <a:pt x="10348" y="13193"/>
                </a:lnTo>
                <a:cubicBezTo>
                  <a:pt x="10522" y="13384"/>
                  <a:pt x="10745" y="13483"/>
                  <a:pt x="10975" y="13483"/>
                </a:cubicBezTo>
                <a:cubicBezTo>
                  <a:pt x="11204" y="13483"/>
                  <a:pt x="11427" y="13384"/>
                  <a:pt x="11602" y="13193"/>
                </a:cubicBezTo>
                <a:lnTo>
                  <a:pt x="21250" y="2644"/>
                </a:lnTo>
                <a:cubicBezTo>
                  <a:pt x="21600" y="2260"/>
                  <a:pt x="21600" y="1653"/>
                  <a:pt x="21250" y="1269"/>
                </a:cubicBezTo>
                <a:cubicBezTo>
                  <a:pt x="21075" y="1077"/>
                  <a:pt x="20828" y="978"/>
                  <a:pt x="20599" y="978"/>
                </a:cubicBezTo>
                <a:close/>
              </a:path>
            </a:pathLst>
          </a:custGeom>
          <a:solidFill>
            <a:srgbClr val="06D6FF"/>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76" name="Graphic 25">
            <a:extLst>
              <a:ext uri="{FF2B5EF4-FFF2-40B4-BE49-F238E27FC236}">
                <a16:creationId xmlns:a16="http://schemas.microsoft.com/office/drawing/2014/main" id="{3EE2F827-5ADD-4C87-9B2B-787EB0DAD89D}"/>
              </a:ext>
            </a:extLst>
          </p:cNvPr>
          <p:cNvSpPr/>
          <p:nvPr/>
        </p:nvSpPr>
        <p:spPr>
          <a:xfrm>
            <a:off x="2767117" y="2445005"/>
            <a:ext cx="273585" cy="250612"/>
          </a:xfrm>
          <a:custGeom>
            <a:avLst/>
            <a:gdLst/>
            <a:ahLst/>
            <a:cxnLst>
              <a:cxn ang="0">
                <a:pos x="wd2" y="hd2"/>
              </a:cxn>
              <a:cxn ang="5400000">
                <a:pos x="wd2" y="hd2"/>
              </a:cxn>
              <a:cxn ang="10800000">
                <a:pos x="wd2" y="hd2"/>
              </a:cxn>
              <a:cxn ang="16200000">
                <a:pos x="wd2" y="hd2"/>
              </a:cxn>
            </a:cxnLst>
            <a:rect l="0" t="0" r="r" b="b"/>
            <a:pathLst>
              <a:path w="21512" h="21600" extrusionOk="0">
                <a:moveTo>
                  <a:pt x="9865" y="0"/>
                </a:moveTo>
                <a:cubicBezTo>
                  <a:pt x="4423" y="0"/>
                  <a:pt x="0" y="4822"/>
                  <a:pt x="0" y="10787"/>
                </a:cubicBezTo>
                <a:cubicBezTo>
                  <a:pt x="0" y="16752"/>
                  <a:pt x="4423" y="21600"/>
                  <a:pt x="9865" y="21600"/>
                </a:cubicBezTo>
                <a:cubicBezTo>
                  <a:pt x="15307" y="21600"/>
                  <a:pt x="19706" y="16752"/>
                  <a:pt x="19706" y="10787"/>
                </a:cubicBezTo>
                <a:cubicBezTo>
                  <a:pt x="19706" y="9670"/>
                  <a:pt x="19559" y="8601"/>
                  <a:pt x="19272" y="7588"/>
                </a:cubicBezTo>
                <a:lnTo>
                  <a:pt x="12880" y="14594"/>
                </a:lnTo>
                <a:cubicBezTo>
                  <a:pt x="12373" y="15151"/>
                  <a:pt x="11692" y="15466"/>
                  <a:pt x="10975" y="15466"/>
                </a:cubicBezTo>
                <a:cubicBezTo>
                  <a:pt x="10257" y="15466"/>
                  <a:pt x="9576" y="15151"/>
                  <a:pt x="9069" y="14594"/>
                </a:cubicBezTo>
                <a:lnTo>
                  <a:pt x="5258" y="10417"/>
                </a:lnTo>
                <a:cubicBezTo>
                  <a:pt x="4750" y="9861"/>
                  <a:pt x="4486" y="9115"/>
                  <a:pt x="4486" y="8328"/>
                </a:cubicBezTo>
                <a:cubicBezTo>
                  <a:pt x="4486" y="7541"/>
                  <a:pt x="4750" y="6822"/>
                  <a:pt x="5258" y="6266"/>
                </a:cubicBezTo>
                <a:cubicBezTo>
                  <a:pt x="5765" y="5709"/>
                  <a:pt x="6446" y="5393"/>
                  <a:pt x="7164" y="5393"/>
                </a:cubicBezTo>
                <a:cubicBezTo>
                  <a:pt x="7881" y="5393"/>
                  <a:pt x="8562" y="5709"/>
                  <a:pt x="9069" y="6266"/>
                </a:cubicBezTo>
                <a:lnTo>
                  <a:pt x="10975" y="8354"/>
                </a:lnTo>
                <a:lnTo>
                  <a:pt x="16233" y="2565"/>
                </a:lnTo>
                <a:cubicBezTo>
                  <a:pt x="14513" y="957"/>
                  <a:pt x="12302" y="0"/>
                  <a:pt x="9865" y="0"/>
                </a:cubicBezTo>
                <a:close/>
                <a:moveTo>
                  <a:pt x="20599" y="978"/>
                </a:moveTo>
                <a:cubicBezTo>
                  <a:pt x="20370" y="978"/>
                  <a:pt x="20147" y="1077"/>
                  <a:pt x="19972" y="1269"/>
                </a:cubicBezTo>
                <a:lnTo>
                  <a:pt x="10975" y="11130"/>
                </a:lnTo>
                <a:lnTo>
                  <a:pt x="7791" y="7641"/>
                </a:lnTo>
                <a:cubicBezTo>
                  <a:pt x="7440" y="7257"/>
                  <a:pt x="6887" y="7257"/>
                  <a:pt x="6537" y="7641"/>
                </a:cubicBezTo>
                <a:cubicBezTo>
                  <a:pt x="6186" y="8024"/>
                  <a:pt x="6186" y="8658"/>
                  <a:pt x="6537" y="9042"/>
                </a:cubicBezTo>
                <a:lnTo>
                  <a:pt x="10348" y="13193"/>
                </a:lnTo>
                <a:cubicBezTo>
                  <a:pt x="10522" y="13384"/>
                  <a:pt x="10745" y="13483"/>
                  <a:pt x="10975" y="13483"/>
                </a:cubicBezTo>
                <a:cubicBezTo>
                  <a:pt x="11204" y="13483"/>
                  <a:pt x="11427" y="13384"/>
                  <a:pt x="11602" y="13193"/>
                </a:cubicBezTo>
                <a:lnTo>
                  <a:pt x="21250" y="2644"/>
                </a:lnTo>
                <a:cubicBezTo>
                  <a:pt x="21600" y="2260"/>
                  <a:pt x="21600" y="1653"/>
                  <a:pt x="21250" y="1269"/>
                </a:cubicBezTo>
                <a:cubicBezTo>
                  <a:pt x="21075" y="1077"/>
                  <a:pt x="20828" y="978"/>
                  <a:pt x="20599" y="978"/>
                </a:cubicBezTo>
                <a:close/>
              </a:path>
            </a:pathLst>
          </a:custGeom>
          <a:solidFill>
            <a:srgbClr val="FF4E95"/>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77" name="Graphic 25">
            <a:extLst>
              <a:ext uri="{FF2B5EF4-FFF2-40B4-BE49-F238E27FC236}">
                <a16:creationId xmlns:a16="http://schemas.microsoft.com/office/drawing/2014/main" id="{C2C15BA1-49F5-425D-8F5B-4226659D4BFC}"/>
              </a:ext>
            </a:extLst>
          </p:cNvPr>
          <p:cNvSpPr/>
          <p:nvPr/>
        </p:nvSpPr>
        <p:spPr>
          <a:xfrm>
            <a:off x="9136721" y="5187243"/>
            <a:ext cx="273585" cy="250612"/>
          </a:xfrm>
          <a:custGeom>
            <a:avLst/>
            <a:gdLst/>
            <a:ahLst/>
            <a:cxnLst>
              <a:cxn ang="0">
                <a:pos x="wd2" y="hd2"/>
              </a:cxn>
              <a:cxn ang="5400000">
                <a:pos x="wd2" y="hd2"/>
              </a:cxn>
              <a:cxn ang="10800000">
                <a:pos x="wd2" y="hd2"/>
              </a:cxn>
              <a:cxn ang="16200000">
                <a:pos x="wd2" y="hd2"/>
              </a:cxn>
            </a:cxnLst>
            <a:rect l="0" t="0" r="r" b="b"/>
            <a:pathLst>
              <a:path w="21512" h="21600" extrusionOk="0">
                <a:moveTo>
                  <a:pt x="9865" y="0"/>
                </a:moveTo>
                <a:cubicBezTo>
                  <a:pt x="4423" y="0"/>
                  <a:pt x="0" y="4822"/>
                  <a:pt x="0" y="10787"/>
                </a:cubicBezTo>
                <a:cubicBezTo>
                  <a:pt x="0" y="16752"/>
                  <a:pt x="4423" y="21600"/>
                  <a:pt x="9865" y="21600"/>
                </a:cubicBezTo>
                <a:cubicBezTo>
                  <a:pt x="15307" y="21600"/>
                  <a:pt x="19706" y="16752"/>
                  <a:pt x="19706" y="10787"/>
                </a:cubicBezTo>
                <a:cubicBezTo>
                  <a:pt x="19706" y="9670"/>
                  <a:pt x="19559" y="8601"/>
                  <a:pt x="19272" y="7588"/>
                </a:cubicBezTo>
                <a:lnTo>
                  <a:pt x="12880" y="14594"/>
                </a:lnTo>
                <a:cubicBezTo>
                  <a:pt x="12373" y="15151"/>
                  <a:pt x="11692" y="15466"/>
                  <a:pt x="10975" y="15466"/>
                </a:cubicBezTo>
                <a:cubicBezTo>
                  <a:pt x="10257" y="15466"/>
                  <a:pt x="9576" y="15151"/>
                  <a:pt x="9069" y="14594"/>
                </a:cubicBezTo>
                <a:lnTo>
                  <a:pt x="5258" y="10417"/>
                </a:lnTo>
                <a:cubicBezTo>
                  <a:pt x="4750" y="9861"/>
                  <a:pt x="4486" y="9115"/>
                  <a:pt x="4486" y="8328"/>
                </a:cubicBezTo>
                <a:cubicBezTo>
                  <a:pt x="4486" y="7541"/>
                  <a:pt x="4750" y="6822"/>
                  <a:pt x="5258" y="6266"/>
                </a:cubicBezTo>
                <a:cubicBezTo>
                  <a:pt x="5765" y="5709"/>
                  <a:pt x="6446" y="5393"/>
                  <a:pt x="7164" y="5393"/>
                </a:cubicBezTo>
                <a:cubicBezTo>
                  <a:pt x="7881" y="5393"/>
                  <a:pt x="8562" y="5709"/>
                  <a:pt x="9069" y="6266"/>
                </a:cubicBezTo>
                <a:lnTo>
                  <a:pt x="10975" y="8354"/>
                </a:lnTo>
                <a:lnTo>
                  <a:pt x="16233" y="2565"/>
                </a:lnTo>
                <a:cubicBezTo>
                  <a:pt x="14513" y="957"/>
                  <a:pt x="12302" y="0"/>
                  <a:pt x="9865" y="0"/>
                </a:cubicBezTo>
                <a:close/>
                <a:moveTo>
                  <a:pt x="20599" y="978"/>
                </a:moveTo>
                <a:cubicBezTo>
                  <a:pt x="20370" y="978"/>
                  <a:pt x="20147" y="1077"/>
                  <a:pt x="19972" y="1269"/>
                </a:cubicBezTo>
                <a:lnTo>
                  <a:pt x="10975" y="11130"/>
                </a:lnTo>
                <a:lnTo>
                  <a:pt x="7791" y="7641"/>
                </a:lnTo>
                <a:cubicBezTo>
                  <a:pt x="7440" y="7257"/>
                  <a:pt x="6887" y="7257"/>
                  <a:pt x="6537" y="7641"/>
                </a:cubicBezTo>
                <a:cubicBezTo>
                  <a:pt x="6186" y="8024"/>
                  <a:pt x="6186" y="8658"/>
                  <a:pt x="6537" y="9042"/>
                </a:cubicBezTo>
                <a:lnTo>
                  <a:pt x="10348" y="13193"/>
                </a:lnTo>
                <a:cubicBezTo>
                  <a:pt x="10522" y="13384"/>
                  <a:pt x="10745" y="13483"/>
                  <a:pt x="10975" y="13483"/>
                </a:cubicBezTo>
                <a:cubicBezTo>
                  <a:pt x="11204" y="13483"/>
                  <a:pt x="11427" y="13384"/>
                  <a:pt x="11602" y="13193"/>
                </a:cubicBezTo>
                <a:lnTo>
                  <a:pt x="21250" y="2644"/>
                </a:lnTo>
                <a:cubicBezTo>
                  <a:pt x="21600" y="2260"/>
                  <a:pt x="21600" y="1653"/>
                  <a:pt x="21250" y="1269"/>
                </a:cubicBezTo>
                <a:cubicBezTo>
                  <a:pt x="21075" y="1077"/>
                  <a:pt x="20828" y="978"/>
                  <a:pt x="20599" y="978"/>
                </a:cubicBezTo>
                <a:close/>
              </a:path>
            </a:pathLst>
          </a:custGeom>
          <a:solidFill>
            <a:srgbClr val="06D6FF"/>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78" name="Graphic 25">
            <a:extLst>
              <a:ext uri="{FF2B5EF4-FFF2-40B4-BE49-F238E27FC236}">
                <a16:creationId xmlns:a16="http://schemas.microsoft.com/office/drawing/2014/main" id="{B91C9AF7-9DA6-42A3-B82B-AFCBEA1F1375}"/>
              </a:ext>
            </a:extLst>
          </p:cNvPr>
          <p:cNvSpPr/>
          <p:nvPr/>
        </p:nvSpPr>
        <p:spPr>
          <a:xfrm>
            <a:off x="9136721" y="2445005"/>
            <a:ext cx="273585" cy="250612"/>
          </a:xfrm>
          <a:custGeom>
            <a:avLst/>
            <a:gdLst/>
            <a:ahLst/>
            <a:cxnLst>
              <a:cxn ang="0">
                <a:pos x="wd2" y="hd2"/>
              </a:cxn>
              <a:cxn ang="5400000">
                <a:pos x="wd2" y="hd2"/>
              </a:cxn>
              <a:cxn ang="10800000">
                <a:pos x="wd2" y="hd2"/>
              </a:cxn>
              <a:cxn ang="16200000">
                <a:pos x="wd2" y="hd2"/>
              </a:cxn>
            </a:cxnLst>
            <a:rect l="0" t="0" r="r" b="b"/>
            <a:pathLst>
              <a:path w="21512" h="21600" extrusionOk="0">
                <a:moveTo>
                  <a:pt x="9865" y="0"/>
                </a:moveTo>
                <a:cubicBezTo>
                  <a:pt x="4423" y="0"/>
                  <a:pt x="0" y="4822"/>
                  <a:pt x="0" y="10787"/>
                </a:cubicBezTo>
                <a:cubicBezTo>
                  <a:pt x="0" y="16752"/>
                  <a:pt x="4423" y="21600"/>
                  <a:pt x="9865" y="21600"/>
                </a:cubicBezTo>
                <a:cubicBezTo>
                  <a:pt x="15307" y="21600"/>
                  <a:pt x="19706" y="16752"/>
                  <a:pt x="19706" y="10787"/>
                </a:cubicBezTo>
                <a:cubicBezTo>
                  <a:pt x="19706" y="9670"/>
                  <a:pt x="19559" y="8601"/>
                  <a:pt x="19272" y="7588"/>
                </a:cubicBezTo>
                <a:lnTo>
                  <a:pt x="12880" y="14594"/>
                </a:lnTo>
                <a:cubicBezTo>
                  <a:pt x="12373" y="15151"/>
                  <a:pt x="11692" y="15466"/>
                  <a:pt x="10975" y="15466"/>
                </a:cubicBezTo>
                <a:cubicBezTo>
                  <a:pt x="10257" y="15466"/>
                  <a:pt x="9576" y="15151"/>
                  <a:pt x="9069" y="14594"/>
                </a:cubicBezTo>
                <a:lnTo>
                  <a:pt x="5258" y="10417"/>
                </a:lnTo>
                <a:cubicBezTo>
                  <a:pt x="4750" y="9861"/>
                  <a:pt x="4486" y="9115"/>
                  <a:pt x="4486" y="8328"/>
                </a:cubicBezTo>
                <a:cubicBezTo>
                  <a:pt x="4486" y="7541"/>
                  <a:pt x="4750" y="6822"/>
                  <a:pt x="5258" y="6266"/>
                </a:cubicBezTo>
                <a:cubicBezTo>
                  <a:pt x="5765" y="5709"/>
                  <a:pt x="6446" y="5393"/>
                  <a:pt x="7164" y="5393"/>
                </a:cubicBezTo>
                <a:cubicBezTo>
                  <a:pt x="7881" y="5393"/>
                  <a:pt x="8562" y="5709"/>
                  <a:pt x="9069" y="6266"/>
                </a:cubicBezTo>
                <a:lnTo>
                  <a:pt x="10975" y="8354"/>
                </a:lnTo>
                <a:lnTo>
                  <a:pt x="16233" y="2565"/>
                </a:lnTo>
                <a:cubicBezTo>
                  <a:pt x="14513" y="957"/>
                  <a:pt x="12302" y="0"/>
                  <a:pt x="9865" y="0"/>
                </a:cubicBezTo>
                <a:close/>
                <a:moveTo>
                  <a:pt x="20599" y="978"/>
                </a:moveTo>
                <a:cubicBezTo>
                  <a:pt x="20370" y="978"/>
                  <a:pt x="20147" y="1077"/>
                  <a:pt x="19972" y="1269"/>
                </a:cubicBezTo>
                <a:lnTo>
                  <a:pt x="10975" y="11130"/>
                </a:lnTo>
                <a:lnTo>
                  <a:pt x="7791" y="7641"/>
                </a:lnTo>
                <a:cubicBezTo>
                  <a:pt x="7440" y="7257"/>
                  <a:pt x="6887" y="7257"/>
                  <a:pt x="6537" y="7641"/>
                </a:cubicBezTo>
                <a:cubicBezTo>
                  <a:pt x="6186" y="8024"/>
                  <a:pt x="6186" y="8658"/>
                  <a:pt x="6537" y="9042"/>
                </a:cubicBezTo>
                <a:lnTo>
                  <a:pt x="10348" y="13193"/>
                </a:lnTo>
                <a:cubicBezTo>
                  <a:pt x="10522" y="13384"/>
                  <a:pt x="10745" y="13483"/>
                  <a:pt x="10975" y="13483"/>
                </a:cubicBezTo>
                <a:cubicBezTo>
                  <a:pt x="11204" y="13483"/>
                  <a:pt x="11427" y="13384"/>
                  <a:pt x="11602" y="13193"/>
                </a:cubicBezTo>
                <a:lnTo>
                  <a:pt x="21250" y="2644"/>
                </a:lnTo>
                <a:cubicBezTo>
                  <a:pt x="21600" y="2260"/>
                  <a:pt x="21600" y="1653"/>
                  <a:pt x="21250" y="1269"/>
                </a:cubicBezTo>
                <a:cubicBezTo>
                  <a:pt x="21075" y="1077"/>
                  <a:pt x="20828" y="978"/>
                  <a:pt x="20599" y="978"/>
                </a:cubicBezTo>
                <a:close/>
              </a:path>
            </a:pathLst>
          </a:custGeom>
          <a:solidFill>
            <a:srgbClr val="FF4E95"/>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cxnSp>
        <p:nvCxnSpPr>
          <p:cNvPr id="38" name="Straight Connector 37">
            <a:extLst>
              <a:ext uri="{FF2B5EF4-FFF2-40B4-BE49-F238E27FC236}">
                <a16:creationId xmlns:a16="http://schemas.microsoft.com/office/drawing/2014/main" id="{39EE1289-C699-48DA-863B-1D058C4CEDA9}"/>
              </a:ext>
            </a:extLst>
          </p:cNvPr>
          <p:cNvCxnSpPr>
            <a:cxnSpLocks/>
          </p:cNvCxnSpPr>
          <p:nvPr/>
        </p:nvCxnSpPr>
        <p:spPr>
          <a:xfrm flipH="1">
            <a:off x="904646" y="50850"/>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3F9D3DA-2432-43F7-94FE-F07BC9A61DA6}"/>
              </a:ext>
            </a:extLst>
          </p:cNvPr>
          <p:cNvCxnSpPr>
            <a:cxnSpLocks/>
          </p:cNvCxnSpPr>
          <p:nvPr/>
        </p:nvCxnSpPr>
        <p:spPr>
          <a:xfrm flipH="1">
            <a:off x="11867095" y="893533"/>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1280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006C8AD-9955-4B29-B2D2-B05F4F16FEEF}"/>
              </a:ext>
            </a:extLst>
          </p:cNvPr>
          <p:cNvGrpSpPr/>
          <p:nvPr/>
        </p:nvGrpSpPr>
        <p:grpSpPr>
          <a:xfrm>
            <a:off x="5850387" y="2934912"/>
            <a:ext cx="3205307" cy="3420269"/>
            <a:chOff x="2352589" y="827881"/>
            <a:chExt cx="5205413" cy="6981825"/>
          </a:xfrm>
          <a:solidFill>
            <a:schemeClr val="bg1"/>
          </a:solidFill>
        </p:grpSpPr>
        <p:sp>
          <p:nvSpPr>
            <p:cNvPr id="2" name="Rectangle 5">
              <a:extLst>
                <a:ext uri="{FF2B5EF4-FFF2-40B4-BE49-F238E27FC236}">
                  <a16:creationId xmlns:a16="http://schemas.microsoft.com/office/drawing/2014/main" id="{BE28111D-BAC1-45D1-92BA-F0D2FD9DD7D0}"/>
                </a:ext>
              </a:extLst>
            </p:cNvPr>
            <p:cNvSpPr>
              <a:spLocks noChangeArrowheads="1"/>
            </p:cNvSpPr>
            <p:nvPr/>
          </p:nvSpPr>
          <p:spPr bwMode="auto">
            <a:xfrm>
              <a:off x="2352589" y="827881"/>
              <a:ext cx="5205413" cy="5202238"/>
            </a:xfrm>
            <a:prstGeom prst="rect">
              <a:avLst/>
            </a:prstGeom>
            <a:grpFill/>
            <a:ln w="38100">
              <a:solidFill>
                <a:srgbClr val="06D6FF"/>
              </a:solidFill>
            </a:ln>
          </p:spPr>
          <p:txBody>
            <a:bodyPr vert="horz" wrap="square" lIns="91440" tIns="45720" rIns="91440" bIns="45720" numCol="1" anchor="t" anchorCtr="0" compatLnSpc="1">
              <a:prstTxWarp prst="textNoShape">
                <a:avLst/>
              </a:prstTxWarp>
            </a:bodyPr>
            <a:lstStyle/>
            <a:p>
              <a:endParaRPr lang="ru-RU"/>
            </a:p>
          </p:txBody>
        </p:sp>
        <p:sp>
          <p:nvSpPr>
            <p:cNvPr id="3" name="Freeform 6">
              <a:extLst>
                <a:ext uri="{FF2B5EF4-FFF2-40B4-BE49-F238E27FC236}">
                  <a16:creationId xmlns:a16="http://schemas.microsoft.com/office/drawing/2014/main" id="{5B50D950-920B-4663-B8FE-AE6BD1101C6E}"/>
                </a:ext>
              </a:extLst>
            </p:cNvPr>
            <p:cNvSpPr>
              <a:spLocks/>
            </p:cNvSpPr>
            <p:nvPr/>
          </p:nvSpPr>
          <p:spPr bwMode="auto">
            <a:xfrm>
              <a:off x="3525752" y="6691363"/>
              <a:ext cx="1624012" cy="1118343"/>
            </a:xfrm>
            <a:custGeom>
              <a:avLst/>
              <a:gdLst>
                <a:gd name="T0" fmla="*/ 1009 w 1023"/>
                <a:gd name="T1" fmla="*/ 0 h 830"/>
                <a:gd name="T2" fmla="*/ 1023 w 1023"/>
                <a:gd name="T3" fmla="*/ 830 h 830"/>
                <a:gd name="T4" fmla="*/ 0 w 1023"/>
                <a:gd name="T5" fmla="*/ 375 h 830"/>
                <a:gd name="T6" fmla="*/ 1009 w 1023"/>
                <a:gd name="T7" fmla="*/ 0 h 830"/>
                <a:gd name="connsiteX0" fmla="*/ 9384 w 10000"/>
                <a:gd name="connsiteY0" fmla="*/ 0 h 8377"/>
                <a:gd name="connsiteX1" fmla="*/ 10000 w 10000"/>
                <a:gd name="connsiteY1" fmla="*/ 8377 h 8377"/>
                <a:gd name="connsiteX2" fmla="*/ 0 w 10000"/>
                <a:gd name="connsiteY2" fmla="*/ 2895 h 8377"/>
                <a:gd name="connsiteX3" fmla="*/ 9384 w 10000"/>
                <a:gd name="connsiteY3" fmla="*/ 0 h 8377"/>
                <a:gd name="connsiteX0" fmla="*/ 9324 w 10000"/>
                <a:gd name="connsiteY0" fmla="*/ 0 h 10132"/>
                <a:gd name="connsiteX1" fmla="*/ 10000 w 10000"/>
                <a:gd name="connsiteY1" fmla="*/ 10132 h 10132"/>
                <a:gd name="connsiteX2" fmla="*/ 0 w 10000"/>
                <a:gd name="connsiteY2" fmla="*/ 3588 h 10132"/>
                <a:gd name="connsiteX3" fmla="*/ 9324 w 10000"/>
                <a:gd name="connsiteY3" fmla="*/ 0 h 10132"/>
              </a:gdLst>
              <a:ahLst/>
              <a:cxnLst>
                <a:cxn ang="0">
                  <a:pos x="connsiteX0" y="connsiteY0"/>
                </a:cxn>
                <a:cxn ang="0">
                  <a:pos x="connsiteX1" y="connsiteY1"/>
                </a:cxn>
                <a:cxn ang="0">
                  <a:pos x="connsiteX2" y="connsiteY2"/>
                </a:cxn>
                <a:cxn ang="0">
                  <a:pos x="connsiteX3" y="connsiteY3"/>
                </a:cxn>
              </a:cxnLst>
              <a:rect l="l" t="t" r="r" b="b"/>
              <a:pathLst>
                <a:path w="10000" h="10132">
                  <a:moveTo>
                    <a:pt x="9324" y="0"/>
                  </a:moveTo>
                  <a:cubicBezTo>
                    <a:pt x="9529" y="3333"/>
                    <a:pt x="9795" y="6799"/>
                    <a:pt x="10000" y="10132"/>
                  </a:cubicBezTo>
                  <a:lnTo>
                    <a:pt x="0" y="3588"/>
                  </a:lnTo>
                  <a:lnTo>
                    <a:pt x="9324" y="0"/>
                  </a:lnTo>
                  <a:close/>
                </a:path>
              </a:pathLst>
            </a:custGeom>
            <a:grpFill/>
            <a:ln w="38100">
              <a:solidFill>
                <a:srgbClr val="06D6FF"/>
              </a:solidFill>
            </a:ln>
          </p:spPr>
          <p:txBody>
            <a:bodyPr vert="horz" wrap="square" lIns="91440" tIns="45720" rIns="91440" bIns="45720" numCol="1" anchor="t" anchorCtr="0" compatLnSpc="1">
              <a:prstTxWarp prst="textNoShape">
                <a:avLst/>
              </a:prstTxWarp>
            </a:bodyPr>
            <a:lstStyle/>
            <a:p>
              <a:endParaRPr lang="ru-RU"/>
            </a:p>
          </p:txBody>
        </p:sp>
        <p:sp>
          <p:nvSpPr>
            <p:cNvPr id="4" name="Freeform 7">
              <a:extLst>
                <a:ext uri="{FF2B5EF4-FFF2-40B4-BE49-F238E27FC236}">
                  <a16:creationId xmlns:a16="http://schemas.microsoft.com/office/drawing/2014/main" id="{D0E79B2F-3529-4DD2-A7FA-9C911B18B35A}"/>
                </a:ext>
              </a:extLst>
            </p:cNvPr>
            <p:cNvSpPr>
              <a:spLocks/>
            </p:cNvSpPr>
            <p:nvPr/>
          </p:nvSpPr>
          <p:spPr bwMode="auto">
            <a:xfrm>
              <a:off x="3525751" y="6030118"/>
              <a:ext cx="4032250" cy="1057275"/>
            </a:xfrm>
            <a:custGeom>
              <a:avLst/>
              <a:gdLst>
                <a:gd name="T0" fmla="*/ 0 w 2540"/>
                <a:gd name="T1" fmla="*/ 666 h 666"/>
                <a:gd name="T2" fmla="*/ 0 w 2540"/>
                <a:gd name="T3" fmla="*/ 0 h 666"/>
                <a:gd name="T4" fmla="*/ 2540 w 2540"/>
                <a:gd name="T5" fmla="*/ 0 h 666"/>
                <a:gd name="T6" fmla="*/ 0 w 2540"/>
                <a:gd name="T7" fmla="*/ 666 h 666"/>
              </a:gdLst>
              <a:ahLst/>
              <a:cxnLst>
                <a:cxn ang="0">
                  <a:pos x="T0" y="T1"/>
                </a:cxn>
                <a:cxn ang="0">
                  <a:pos x="T2" y="T3"/>
                </a:cxn>
                <a:cxn ang="0">
                  <a:pos x="T4" y="T5"/>
                </a:cxn>
                <a:cxn ang="0">
                  <a:pos x="T6" y="T7"/>
                </a:cxn>
              </a:cxnLst>
              <a:rect l="0" t="0" r="r" b="b"/>
              <a:pathLst>
                <a:path w="2540" h="666">
                  <a:moveTo>
                    <a:pt x="0" y="666"/>
                  </a:moveTo>
                  <a:lnTo>
                    <a:pt x="0" y="0"/>
                  </a:lnTo>
                  <a:lnTo>
                    <a:pt x="2540" y="0"/>
                  </a:lnTo>
                  <a:lnTo>
                    <a:pt x="0" y="666"/>
                  </a:lnTo>
                  <a:close/>
                </a:path>
              </a:pathLst>
            </a:custGeom>
            <a:grpFill/>
            <a:ln w="38100">
              <a:solidFill>
                <a:srgbClr val="06D6FF"/>
              </a:solidFill>
            </a:ln>
          </p:spPr>
          <p:txBody>
            <a:bodyPr vert="horz" wrap="square" lIns="91440" tIns="45720" rIns="91440" bIns="45720" numCol="1" anchor="t" anchorCtr="0" compatLnSpc="1">
              <a:prstTxWarp prst="textNoShape">
                <a:avLst/>
              </a:prstTxWarp>
            </a:bodyPr>
            <a:lstStyle/>
            <a:p>
              <a:endParaRPr lang="ru-RU"/>
            </a:p>
          </p:txBody>
        </p:sp>
      </p:grpSp>
      <p:grpSp>
        <p:nvGrpSpPr>
          <p:cNvPr id="6" name="Group 5">
            <a:extLst>
              <a:ext uri="{FF2B5EF4-FFF2-40B4-BE49-F238E27FC236}">
                <a16:creationId xmlns:a16="http://schemas.microsoft.com/office/drawing/2014/main" id="{25E781E1-271F-49AA-B4A0-42FE8F1291B3}"/>
              </a:ext>
            </a:extLst>
          </p:cNvPr>
          <p:cNvGrpSpPr/>
          <p:nvPr/>
        </p:nvGrpSpPr>
        <p:grpSpPr>
          <a:xfrm flipH="1">
            <a:off x="2900555" y="2415857"/>
            <a:ext cx="3185113" cy="3420270"/>
            <a:chOff x="2352589" y="827881"/>
            <a:chExt cx="5205413" cy="6981827"/>
          </a:xfrm>
          <a:solidFill>
            <a:schemeClr val="bg1"/>
          </a:solidFill>
        </p:grpSpPr>
        <p:sp>
          <p:nvSpPr>
            <p:cNvPr id="7" name="Rectangle 5">
              <a:extLst>
                <a:ext uri="{FF2B5EF4-FFF2-40B4-BE49-F238E27FC236}">
                  <a16:creationId xmlns:a16="http://schemas.microsoft.com/office/drawing/2014/main" id="{0097E280-8950-440F-93CD-476755EFF8E8}"/>
                </a:ext>
              </a:extLst>
            </p:cNvPr>
            <p:cNvSpPr>
              <a:spLocks noChangeArrowheads="1"/>
            </p:cNvSpPr>
            <p:nvPr/>
          </p:nvSpPr>
          <p:spPr bwMode="auto">
            <a:xfrm>
              <a:off x="2352589" y="827881"/>
              <a:ext cx="5205413" cy="5202238"/>
            </a:xfrm>
            <a:prstGeom prst="rect">
              <a:avLst/>
            </a:prstGeom>
            <a:grpFill/>
            <a:ln w="38100">
              <a:solidFill>
                <a:srgbClr val="FF4E95"/>
              </a:solidFill>
            </a:ln>
          </p:spPr>
          <p:txBody>
            <a:bodyPr vert="horz" wrap="square" lIns="91440" tIns="45720" rIns="91440" bIns="45720" numCol="1" anchor="t" anchorCtr="0" compatLnSpc="1">
              <a:prstTxWarp prst="textNoShape">
                <a:avLst/>
              </a:prstTxWarp>
            </a:bodyPr>
            <a:lstStyle/>
            <a:p>
              <a:endParaRPr lang="ru-RU"/>
            </a:p>
          </p:txBody>
        </p:sp>
        <p:sp>
          <p:nvSpPr>
            <p:cNvPr id="8" name="Freeform 6">
              <a:extLst>
                <a:ext uri="{FF2B5EF4-FFF2-40B4-BE49-F238E27FC236}">
                  <a16:creationId xmlns:a16="http://schemas.microsoft.com/office/drawing/2014/main" id="{3143C54D-5F0E-4228-AFB4-03E74C87DBA2}"/>
                </a:ext>
              </a:extLst>
            </p:cNvPr>
            <p:cNvSpPr>
              <a:spLocks/>
            </p:cNvSpPr>
            <p:nvPr/>
          </p:nvSpPr>
          <p:spPr bwMode="auto">
            <a:xfrm>
              <a:off x="3525754" y="6657312"/>
              <a:ext cx="1640577" cy="1152396"/>
            </a:xfrm>
            <a:custGeom>
              <a:avLst/>
              <a:gdLst>
                <a:gd name="T0" fmla="*/ 1009 w 1023"/>
                <a:gd name="T1" fmla="*/ 0 h 830"/>
                <a:gd name="T2" fmla="*/ 1023 w 1023"/>
                <a:gd name="T3" fmla="*/ 830 h 830"/>
                <a:gd name="T4" fmla="*/ 0 w 1023"/>
                <a:gd name="T5" fmla="*/ 375 h 830"/>
                <a:gd name="T6" fmla="*/ 1009 w 1023"/>
                <a:gd name="T7" fmla="*/ 0 h 830"/>
                <a:gd name="connsiteX0" fmla="*/ 10102 w 10102"/>
                <a:gd name="connsiteY0" fmla="*/ 0 h 8746"/>
                <a:gd name="connsiteX1" fmla="*/ 10000 w 10102"/>
                <a:gd name="connsiteY1" fmla="*/ 8746 h 8746"/>
                <a:gd name="connsiteX2" fmla="*/ 0 w 10102"/>
                <a:gd name="connsiteY2" fmla="*/ 3264 h 8746"/>
                <a:gd name="connsiteX3" fmla="*/ 10102 w 10102"/>
                <a:gd name="connsiteY3" fmla="*/ 0 h 8746"/>
                <a:gd name="connsiteX0" fmla="*/ 10000 w 10000"/>
                <a:gd name="connsiteY0" fmla="*/ 0 h 10000"/>
                <a:gd name="connsiteX1" fmla="*/ 9899 w 10000"/>
                <a:gd name="connsiteY1" fmla="*/ 10000 h 10000"/>
                <a:gd name="connsiteX2" fmla="*/ 0 w 10000"/>
                <a:gd name="connsiteY2" fmla="*/ 3732 h 10000"/>
                <a:gd name="connsiteX3" fmla="*/ 10000 w 10000"/>
                <a:gd name="connsiteY3" fmla="*/ 0 h 10000"/>
              </a:gdLst>
              <a:ahLst/>
              <a:cxnLst>
                <a:cxn ang="0">
                  <a:pos x="connsiteX0" y="connsiteY0"/>
                </a:cxn>
                <a:cxn ang="0">
                  <a:pos x="connsiteX1" y="connsiteY1"/>
                </a:cxn>
                <a:cxn ang="0">
                  <a:pos x="connsiteX2" y="connsiteY2"/>
                </a:cxn>
                <a:cxn ang="0">
                  <a:pos x="connsiteX3" y="connsiteY3"/>
                </a:cxn>
              </a:cxnLst>
              <a:rect l="l" t="t" r="r" b="b"/>
              <a:pathLst>
                <a:path w="10000" h="10000">
                  <a:moveTo>
                    <a:pt x="10000" y="0"/>
                  </a:moveTo>
                  <a:cubicBezTo>
                    <a:pt x="9966" y="3333"/>
                    <a:pt x="9933" y="6667"/>
                    <a:pt x="9899" y="10000"/>
                  </a:cubicBezTo>
                  <a:lnTo>
                    <a:pt x="0" y="3732"/>
                  </a:lnTo>
                  <a:lnTo>
                    <a:pt x="10000" y="0"/>
                  </a:lnTo>
                  <a:close/>
                </a:path>
              </a:pathLst>
            </a:custGeom>
            <a:grpFill/>
            <a:ln w="38100">
              <a:solidFill>
                <a:srgbClr val="FF4E95"/>
              </a:solidFill>
            </a:ln>
          </p:spPr>
          <p:txBody>
            <a:bodyPr vert="horz" wrap="square" lIns="91440" tIns="45720" rIns="91440" bIns="45720" numCol="1" anchor="t" anchorCtr="0" compatLnSpc="1">
              <a:prstTxWarp prst="textNoShape">
                <a:avLst/>
              </a:prstTxWarp>
            </a:bodyPr>
            <a:lstStyle/>
            <a:p>
              <a:endParaRPr lang="ru-RU"/>
            </a:p>
          </p:txBody>
        </p:sp>
        <p:sp>
          <p:nvSpPr>
            <p:cNvPr id="9" name="Freeform 7">
              <a:extLst>
                <a:ext uri="{FF2B5EF4-FFF2-40B4-BE49-F238E27FC236}">
                  <a16:creationId xmlns:a16="http://schemas.microsoft.com/office/drawing/2014/main" id="{CFD7C435-B9FD-4C58-9FDD-5C761F41748A}"/>
                </a:ext>
              </a:extLst>
            </p:cNvPr>
            <p:cNvSpPr>
              <a:spLocks/>
            </p:cNvSpPr>
            <p:nvPr/>
          </p:nvSpPr>
          <p:spPr bwMode="auto">
            <a:xfrm>
              <a:off x="3525751" y="6030118"/>
              <a:ext cx="4032250" cy="1057275"/>
            </a:xfrm>
            <a:custGeom>
              <a:avLst/>
              <a:gdLst>
                <a:gd name="T0" fmla="*/ 0 w 2540"/>
                <a:gd name="T1" fmla="*/ 666 h 666"/>
                <a:gd name="T2" fmla="*/ 0 w 2540"/>
                <a:gd name="T3" fmla="*/ 0 h 666"/>
                <a:gd name="T4" fmla="*/ 2540 w 2540"/>
                <a:gd name="T5" fmla="*/ 0 h 666"/>
                <a:gd name="T6" fmla="*/ 0 w 2540"/>
                <a:gd name="T7" fmla="*/ 666 h 666"/>
              </a:gdLst>
              <a:ahLst/>
              <a:cxnLst>
                <a:cxn ang="0">
                  <a:pos x="T0" y="T1"/>
                </a:cxn>
                <a:cxn ang="0">
                  <a:pos x="T2" y="T3"/>
                </a:cxn>
                <a:cxn ang="0">
                  <a:pos x="T4" y="T5"/>
                </a:cxn>
                <a:cxn ang="0">
                  <a:pos x="T6" y="T7"/>
                </a:cxn>
              </a:cxnLst>
              <a:rect l="0" t="0" r="r" b="b"/>
              <a:pathLst>
                <a:path w="2540" h="666">
                  <a:moveTo>
                    <a:pt x="0" y="666"/>
                  </a:moveTo>
                  <a:lnTo>
                    <a:pt x="0" y="0"/>
                  </a:lnTo>
                  <a:lnTo>
                    <a:pt x="2540" y="0"/>
                  </a:lnTo>
                  <a:lnTo>
                    <a:pt x="0" y="666"/>
                  </a:lnTo>
                  <a:close/>
                </a:path>
              </a:pathLst>
            </a:custGeom>
            <a:grpFill/>
            <a:ln w="38100">
              <a:solidFill>
                <a:srgbClr val="FF4E95"/>
              </a:solidFill>
            </a:ln>
          </p:spPr>
          <p:txBody>
            <a:bodyPr vert="horz" wrap="square" lIns="91440" tIns="45720" rIns="91440" bIns="45720" numCol="1" anchor="t" anchorCtr="0" compatLnSpc="1">
              <a:prstTxWarp prst="textNoShape">
                <a:avLst/>
              </a:prstTxWarp>
            </a:bodyPr>
            <a:lstStyle/>
            <a:p>
              <a:endParaRPr lang="ru-RU"/>
            </a:p>
          </p:txBody>
        </p:sp>
      </p:grpSp>
      <p:sp>
        <p:nvSpPr>
          <p:cNvPr id="11" name="TextBox 10">
            <a:extLst>
              <a:ext uri="{FF2B5EF4-FFF2-40B4-BE49-F238E27FC236}">
                <a16:creationId xmlns:a16="http://schemas.microsoft.com/office/drawing/2014/main" id="{4D06B0A5-5701-4EE5-8FC8-030180ADAD13}"/>
              </a:ext>
            </a:extLst>
          </p:cNvPr>
          <p:cNvSpPr txBox="1"/>
          <p:nvPr/>
        </p:nvSpPr>
        <p:spPr>
          <a:xfrm>
            <a:off x="3837278" y="1144710"/>
            <a:ext cx="4517443" cy="573106"/>
          </a:xfrm>
          <a:prstGeom prst="rect">
            <a:avLst/>
          </a:prstGeom>
          <a:noFill/>
        </p:spPr>
        <p:txBody>
          <a:bodyPr wrap="square" rtlCol="0">
            <a:spAutoFit/>
          </a:bodyPr>
          <a:lstStyle/>
          <a:p>
            <a:pPr algn="ctr">
              <a:lnSpc>
                <a:spcPct val="150000"/>
              </a:lnSpc>
            </a:pPr>
            <a:r>
              <a:rPr lang="en-ID" sz="110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a:t>
            </a:r>
          </a:p>
        </p:txBody>
      </p:sp>
      <p:grpSp>
        <p:nvGrpSpPr>
          <p:cNvPr id="15" name="Group 14">
            <a:extLst>
              <a:ext uri="{FF2B5EF4-FFF2-40B4-BE49-F238E27FC236}">
                <a16:creationId xmlns:a16="http://schemas.microsoft.com/office/drawing/2014/main" id="{EEF0F5EE-6EDA-4ED1-B385-9F103B2E9F4B}"/>
              </a:ext>
            </a:extLst>
          </p:cNvPr>
          <p:cNvGrpSpPr/>
          <p:nvPr/>
        </p:nvGrpSpPr>
        <p:grpSpPr>
          <a:xfrm>
            <a:off x="2251542" y="2934912"/>
            <a:ext cx="635076" cy="1281225"/>
            <a:chOff x="-3484087" y="1954899"/>
            <a:chExt cx="2539372" cy="5123019"/>
          </a:xfrm>
        </p:grpSpPr>
        <p:sp>
          <p:nvSpPr>
            <p:cNvPr id="13" name="Freeform: Shape 12">
              <a:extLst>
                <a:ext uri="{FF2B5EF4-FFF2-40B4-BE49-F238E27FC236}">
                  <a16:creationId xmlns:a16="http://schemas.microsoft.com/office/drawing/2014/main" id="{D416F35C-2C7D-48CB-8023-64DFFB27EF12}"/>
                </a:ext>
              </a:extLst>
            </p:cNvPr>
            <p:cNvSpPr/>
            <p:nvPr/>
          </p:nvSpPr>
          <p:spPr>
            <a:xfrm>
              <a:off x="-3484087" y="1954899"/>
              <a:ext cx="2539372" cy="5123019"/>
            </a:xfrm>
            <a:custGeom>
              <a:avLst/>
              <a:gdLst>
                <a:gd name="connsiteX0" fmla="*/ 2776326 w 2776326"/>
                <a:gd name="connsiteY0" fmla="*/ 0 h 5601058"/>
                <a:gd name="connsiteX1" fmla="*/ 2776326 w 2776326"/>
                <a:gd name="connsiteY1" fmla="*/ 5601058 h 5601058"/>
                <a:gd name="connsiteX2" fmla="*/ 2515347 w 2776326"/>
                <a:gd name="connsiteY2" fmla="*/ 5587880 h 5601058"/>
                <a:gd name="connsiteX3" fmla="*/ 0 w 2776326"/>
                <a:gd name="connsiteY3" fmla="*/ 2800529 h 5601058"/>
                <a:gd name="connsiteX4" fmla="*/ 2515347 w 2776326"/>
                <a:gd name="connsiteY4" fmla="*/ 13179 h 560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6326" h="5601058">
                  <a:moveTo>
                    <a:pt x="2776326" y="0"/>
                  </a:moveTo>
                  <a:lnTo>
                    <a:pt x="2776326" y="5601058"/>
                  </a:lnTo>
                  <a:lnTo>
                    <a:pt x="2515347" y="5587880"/>
                  </a:lnTo>
                  <a:cubicBezTo>
                    <a:pt x="1102514" y="5444399"/>
                    <a:pt x="0" y="4251217"/>
                    <a:pt x="0" y="2800529"/>
                  </a:cubicBezTo>
                  <a:cubicBezTo>
                    <a:pt x="0" y="1349842"/>
                    <a:pt x="1102514" y="156660"/>
                    <a:pt x="2515347" y="13179"/>
                  </a:cubicBezTo>
                  <a:close/>
                </a:path>
              </a:pathLst>
            </a:custGeom>
            <a:solidFill>
              <a:srgbClr val="FF4E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Raleway Light" panose="020B0403030101060003" pitchFamily="34" charset="0"/>
              </a:endParaRPr>
            </a:p>
          </p:txBody>
        </p:sp>
        <p:sp>
          <p:nvSpPr>
            <p:cNvPr id="14" name="Freeform 4">
              <a:extLst>
                <a:ext uri="{FF2B5EF4-FFF2-40B4-BE49-F238E27FC236}">
                  <a16:creationId xmlns:a16="http://schemas.microsoft.com/office/drawing/2014/main" id="{ECF18F9E-10E7-43C7-A34C-6550D658B317}"/>
                </a:ext>
              </a:extLst>
            </p:cNvPr>
            <p:cNvSpPr>
              <a:spLocks noChangeArrowheads="1"/>
            </p:cNvSpPr>
            <p:nvPr/>
          </p:nvSpPr>
          <p:spPr bwMode="auto">
            <a:xfrm>
              <a:off x="-2830679" y="3658282"/>
              <a:ext cx="1542286" cy="1542282"/>
            </a:xfrm>
            <a:custGeom>
              <a:avLst/>
              <a:gdLst>
                <a:gd name="T0" fmla="*/ 853 w 1707"/>
                <a:gd name="T1" fmla="*/ 31 h 1706"/>
                <a:gd name="T2" fmla="*/ 853 w 1707"/>
                <a:gd name="T3" fmla="*/ 31 h 1706"/>
                <a:gd name="T4" fmla="*/ 1676 w 1707"/>
                <a:gd name="T5" fmla="*/ 853 h 1706"/>
                <a:gd name="T6" fmla="*/ 1676 w 1707"/>
                <a:gd name="T7" fmla="*/ 853 h 1706"/>
                <a:gd name="T8" fmla="*/ 1519 w 1707"/>
                <a:gd name="T9" fmla="*/ 1334 h 1706"/>
                <a:gd name="T10" fmla="*/ 1519 w 1707"/>
                <a:gd name="T11" fmla="*/ 1334 h 1706"/>
                <a:gd name="T12" fmla="*/ 1429 w 1707"/>
                <a:gd name="T13" fmla="*/ 1206 h 1706"/>
                <a:gd name="T14" fmla="*/ 1054 w 1707"/>
                <a:gd name="T15" fmla="*/ 1097 h 1706"/>
                <a:gd name="T16" fmla="*/ 1054 w 1707"/>
                <a:gd name="T17" fmla="*/ 1097 h 1706"/>
                <a:gd name="T18" fmla="*/ 1054 w 1707"/>
                <a:gd name="T19" fmla="*/ 1097 h 1706"/>
                <a:gd name="T20" fmla="*/ 1053 w 1707"/>
                <a:gd name="T21" fmla="*/ 1097 h 1706"/>
                <a:gd name="T22" fmla="*/ 1011 w 1707"/>
                <a:gd name="T23" fmla="*/ 1084 h 1706"/>
                <a:gd name="T24" fmla="*/ 1011 w 1707"/>
                <a:gd name="T25" fmla="*/ 1084 h 1706"/>
                <a:gd name="T26" fmla="*/ 968 w 1707"/>
                <a:gd name="T27" fmla="*/ 1044 h 1706"/>
                <a:gd name="T28" fmla="*/ 968 w 1707"/>
                <a:gd name="T29" fmla="*/ 1044 h 1706"/>
                <a:gd name="T30" fmla="*/ 963 w 1707"/>
                <a:gd name="T31" fmla="*/ 1006 h 1706"/>
                <a:gd name="T32" fmla="*/ 963 w 1707"/>
                <a:gd name="T33" fmla="*/ 1006 h 1706"/>
                <a:gd name="T34" fmla="*/ 1088 w 1707"/>
                <a:gd name="T35" fmla="*/ 997 h 1706"/>
                <a:gd name="T36" fmla="*/ 1082 w 1707"/>
                <a:gd name="T37" fmla="*/ 914 h 1706"/>
                <a:gd name="T38" fmla="*/ 1114 w 1707"/>
                <a:gd name="T39" fmla="*/ 984 h 1706"/>
                <a:gd name="T40" fmla="*/ 1218 w 1707"/>
                <a:gd name="T41" fmla="*/ 952 h 1706"/>
                <a:gd name="T42" fmla="*/ 1218 w 1707"/>
                <a:gd name="T43" fmla="*/ 952 h 1706"/>
                <a:gd name="T44" fmla="*/ 1108 w 1707"/>
                <a:gd name="T45" fmla="*/ 438 h 1706"/>
                <a:gd name="T46" fmla="*/ 1108 w 1707"/>
                <a:gd name="T47" fmla="*/ 438 h 1706"/>
                <a:gd name="T48" fmla="*/ 682 w 1707"/>
                <a:gd name="T49" fmla="*/ 291 h 1706"/>
                <a:gd name="T50" fmla="*/ 682 w 1707"/>
                <a:gd name="T51" fmla="*/ 291 h 1706"/>
                <a:gd name="T52" fmla="*/ 561 w 1707"/>
                <a:gd name="T53" fmla="*/ 670 h 1706"/>
                <a:gd name="T54" fmla="*/ 561 w 1707"/>
                <a:gd name="T55" fmla="*/ 670 h 1706"/>
                <a:gd name="T56" fmla="*/ 470 w 1707"/>
                <a:gd name="T57" fmla="*/ 947 h 1706"/>
                <a:gd name="T58" fmla="*/ 602 w 1707"/>
                <a:gd name="T59" fmla="*/ 986 h 1706"/>
                <a:gd name="T60" fmla="*/ 638 w 1707"/>
                <a:gd name="T61" fmla="*/ 905 h 1706"/>
                <a:gd name="T62" fmla="*/ 638 w 1707"/>
                <a:gd name="T63" fmla="*/ 997 h 1706"/>
                <a:gd name="T64" fmla="*/ 638 w 1707"/>
                <a:gd name="T65" fmla="*/ 997 h 1706"/>
                <a:gd name="T66" fmla="*/ 741 w 1707"/>
                <a:gd name="T67" fmla="*/ 1012 h 1706"/>
                <a:gd name="T68" fmla="*/ 741 w 1707"/>
                <a:gd name="T69" fmla="*/ 1012 h 1706"/>
                <a:gd name="T70" fmla="*/ 737 w 1707"/>
                <a:gd name="T71" fmla="*/ 1044 h 1706"/>
                <a:gd name="T72" fmla="*/ 737 w 1707"/>
                <a:gd name="T73" fmla="*/ 1044 h 1706"/>
                <a:gd name="T74" fmla="*/ 694 w 1707"/>
                <a:gd name="T75" fmla="*/ 1084 h 1706"/>
                <a:gd name="T76" fmla="*/ 652 w 1707"/>
                <a:gd name="T77" fmla="*/ 1097 h 1706"/>
                <a:gd name="T78" fmla="*/ 652 w 1707"/>
                <a:gd name="T79" fmla="*/ 1097 h 1706"/>
                <a:gd name="T80" fmla="*/ 652 w 1707"/>
                <a:gd name="T81" fmla="*/ 1097 h 1706"/>
                <a:gd name="T82" fmla="*/ 652 w 1707"/>
                <a:gd name="T83" fmla="*/ 1097 h 1706"/>
                <a:gd name="T84" fmla="*/ 276 w 1707"/>
                <a:gd name="T85" fmla="*/ 1206 h 1706"/>
                <a:gd name="T86" fmla="*/ 276 w 1707"/>
                <a:gd name="T87" fmla="*/ 1206 h 1706"/>
                <a:gd name="T88" fmla="*/ 185 w 1707"/>
                <a:gd name="T89" fmla="*/ 1334 h 1706"/>
                <a:gd name="T90" fmla="*/ 185 w 1707"/>
                <a:gd name="T91" fmla="*/ 1334 h 1706"/>
                <a:gd name="T92" fmla="*/ 30 w 1707"/>
                <a:gd name="T93" fmla="*/ 853 h 1706"/>
                <a:gd name="T94" fmla="*/ 30 w 1707"/>
                <a:gd name="T95" fmla="*/ 853 h 1706"/>
                <a:gd name="T96" fmla="*/ 853 w 1707"/>
                <a:gd name="T97" fmla="*/ 31 h 1706"/>
                <a:gd name="T98" fmla="*/ 853 w 1707"/>
                <a:gd name="T99" fmla="*/ 0 h 1706"/>
                <a:gd name="T100" fmla="*/ 853 w 1707"/>
                <a:gd name="T101" fmla="*/ 0 h 1706"/>
                <a:gd name="T102" fmla="*/ 0 w 1707"/>
                <a:gd name="T103" fmla="*/ 853 h 1706"/>
                <a:gd name="T104" fmla="*/ 0 w 1707"/>
                <a:gd name="T105" fmla="*/ 853 h 1706"/>
                <a:gd name="T106" fmla="*/ 853 w 1707"/>
                <a:gd name="T107" fmla="*/ 1705 h 1706"/>
                <a:gd name="T108" fmla="*/ 853 w 1707"/>
                <a:gd name="T109" fmla="*/ 1705 h 1706"/>
                <a:gd name="T110" fmla="*/ 1706 w 1707"/>
                <a:gd name="T111" fmla="*/ 853 h 1706"/>
                <a:gd name="T112" fmla="*/ 1706 w 1707"/>
                <a:gd name="T113" fmla="*/ 853 h 1706"/>
                <a:gd name="T114" fmla="*/ 853 w 1707"/>
                <a:gd name="T115" fmla="*/ 0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07" h="1706">
                  <a:moveTo>
                    <a:pt x="853" y="31"/>
                  </a:moveTo>
                  <a:lnTo>
                    <a:pt x="853" y="31"/>
                  </a:lnTo>
                  <a:cubicBezTo>
                    <a:pt x="1306" y="31"/>
                    <a:pt x="1676" y="400"/>
                    <a:pt x="1676" y="853"/>
                  </a:cubicBezTo>
                  <a:lnTo>
                    <a:pt x="1676" y="853"/>
                  </a:lnTo>
                  <a:cubicBezTo>
                    <a:pt x="1676" y="1032"/>
                    <a:pt x="1617" y="1198"/>
                    <a:pt x="1519" y="1334"/>
                  </a:cubicBezTo>
                  <a:lnTo>
                    <a:pt x="1519" y="1334"/>
                  </a:lnTo>
                  <a:cubicBezTo>
                    <a:pt x="1510" y="1235"/>
                    <a:pt x="1429" y="1206"/>
                    <a:pt x="1429" y="1206"/>
                  </a:cubicBezTo>
                  <a:lnTo>
                    <a:pt x="1054" y="1097"/>
                  </a:lnTo>
                  <a:lnTo>
                    <a:pt x="1054" y="1097"/>
                  </a:lnTo>
                  <a:lnTo>
                    <a:pt x="1054" y="1097"/>
                  </a:lnTo>
                  <a:cubicBezTo>
                    <a:pt x="1054" y="1097"/>
                    <a:pt x="1054" y="1097"/>
                    <a:pt x="1053" y="1097"/>
                  </a:cubicBezTo>
                  <a:lnTo>
                    <a:pt x="1011" y="1084"/>
                  </a:lnTo>
                  <a:lnTo>
                    <a:pt x="1011" y="1084"/>
                  </a:lnTo>
                  <a:cubicBezTo>
                    <a:pt x="991" y="1074"/>
                    <a:pt x="977" y="1060"/>
                    <a:pt x="968" y="1044"/>
                  </a:cubicBezTo>
                  <a:lnTo>
                    <a:pt x="968" y="1044"/>
                  </a:lnTo>
                  <a:cubicBezTo>
                    <a:pt x="965" y="1031"/>
                    <a:pt x="963" y="1019"/>
                    <a:pt x="963" y="1006"/>
                  </a:cubicBezTo>
                  <a:lnTo>
                    <a:pt x="963" y="1006"/>
                  </a:lnTo>
                  <a:cubicBezTo>
                    <a:pt x="1034" y="1002"/>
                    <a:pt x="1088" y="997"/>
                    <a:pt x="1088" y="997"/>
                  </a:cubicBezTo>
                  <a:lnTo>
                    <a:pt x="1082" y="914"/>
                  </a:lnTo>
                  <a:lnTo>
                    <a:pt x="1114" y="984"/>
                  </a:lnTo>
                  <a:lnTo>
                    <a:pt x="1218" y="952"/>
                  </a:lnTo>
                  <a:lnTo>
                    <a:pt x="1218" y="952"/>
                  </a:lnTo>
                  <a:cubicBezTo>
                    <a:pt x="1106" y="807"/>
                    <a:pt x="1217" y="734"/>
                    <a:pt x="1108" y="438"/>
                  </a:cubicBezTo>
                  <a:lnTo>
                    <a:pt x="1108" y="438"/>
                  </a:lnTo>
                  <a:cubicBezTo>
                    <a:pt x="999" y="141"/>
                    <a:pt x="682" y="291"/>
                    <a:pt x="682" y="291"/>
                  </a:cubicBezTo>
                  <a:lnTo>
                    <a:pt x="682" y="291"/>
                  </a:lnTo>
                  <a:cubicBezTo>
                    <a:pt x="526" y="328"/>
                    <a:pt x="561" y="508"/>
                    <a:pt x="561" y="670"/>
                  </a:cubicBezTo>
                  <a:lnTo>
                    <a:pt x="561" y="670"/>
                  </a:lnTo>
                  <a:cubicBezTo>
                    <a:pt x="561" y="832"/>
                    <a:pt x="470" y="947"/>
                    <a:pt x="470" y="947"/>
                  </a:cubicBezTo>
                  <a:lnTo>
                    <a:pt x="602" y="986"/>
                  </a:lnTo>
                  <a:lnTo>
                    <a:pt x="638" y="905"/>
                  </a:lnTo>
                  <a:lnTo>
                    <a:pt x="638" y="997"/>
                  </a:lnTo>
                  <a:lnTo>
                    <a:pt x="638" y="997"/>
                  </a:lnTo>
                  <a:cubicBezTo>
                    <a:pt x="652" y="1007"/>
                    <a:pt x="692" y="1011"/>
                    <a:pt x="741" y="1012"/>
                  </a:cubicBezTo>
                  <a:lnTo>
                    <a:pt x="741" y="1012"/>
                  </a:lnTo>
                  <a:cubicBezTo>
                    <a:pt x="740" y="1023"/>
                    <a:pt x="740" y="1033"/>
                    <a:pt x="737" y="1044"/>
                  </a:cubicBezTo>
                  <a:lnTo>
                    <a:pt x="737" y="1044"/>
                  </a:lnTo>
                  <a:cubicBezTo>
                    <a:pt x="727" y="1060"/>
                    <a:pt x="714" y="1074"/>
                    <a:pt x="694" y="1084"/>
                  </a:cubicBezTo>
                  <a:lnTo>
                    <a:pt x="652" y="1097"/>
                  </a:lnTo>
                  <a:lnTo>
                    <a:pt x="652" y="1097"/>
                  </a:lnTo>
                  <a:lnTo>
                    <a:pt x="652" y="1097"/>
                  </a:lnTo>
                  <a:lnTo>
                    <a:pt x="652" y="1097"/>
                  </a:lnTo>
                  <a:lnTo>
                    <a:pt x="276" y="1206"/>
                  </a:lnTo>
                  <a:lnTo>
                    <a:pt x="276" y="1206"/>
                  </a:lnTo>
                  <a:cubicBezTo>
                    <a:pt x="276" y="1206"/>
                    <a:pt x="195" y="1235"/>
                    <a:pt x="185" y="1334"/>
                  </a:cubicBezTo>
                  <a:lnTo>
                    <a:pt x="185" y="1334"/>
                  </a:lnTo>
                  <a:cubicBezTo>
                    <a:pt x="87" y="1198"/>
                    <a:pt x="30" y="1032"/>
                    <a:pt x="30" y="853"/>
                  </a:cubicBezTo>
                  <a:lnTo>
                    <a:pt x="30" y="853"/>
                  </a:lnTo>
                  <a:cubicBezTo>
                    <a:pt x="30" y="400"/>
                    <a:pt x="399" y="31"/>
                    <a:pt x="853" y="31"/>
                  </a:cubicBezTo>
                  <a:close/>
                  <a:moveTo>
                    <a:pt x="853" y="0"/>
                  </a:moveTo>
                  <a:lnTo>
                    <a:pt x="853" y="0"/>
                  </a:lnTo>
                  <a:cubicBezTo>
                    <a:pt x="382" y="0"/>
                    <a:pt x="0" y="383"/>
                    <a:pt x="0" y="853"/>
                  </a:cubicBezTo>
                  <a:lnTo>
                    <a:pt x="0" y="853"/>
                  </a:lnTo>
                  <a:cubicBezTo>
                    <a:pt x="0" y="1324"/>
                    <a:pt x="382" y="1705"/>
                    <a:pt x="853" y="1705"/>
                  </a:cubicBezTo>
                  <a:lnTo>
                    <a:pt x="853" y="1705"/>
                  </a:lnTo>
                  <a:cubicBezTo>
                    <a:pt x="1323" y="1705"/>
                    <a:pt x="1706" y="1324"/>
                    <a:pt x="1706" y="853"/>
                  </a:cubicBezTo>
                  <a:lnTo>
                    <a:pt x="1706" y="853"/>
                  </a:lnTo>
                  <a:cubicBezTo>
                    <a:pt x="1706" y="383"/>
                    <a:pt x="1323" y="0"/>
                    <a:pt x="853" y="0"/>
                  </a:cubicBezTo>
                  <a:close/>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grpSp>
      <p:grpSp>
        <p:nvGrpSpPr>
          <p:cNvPr id="18" name="Group 17">
            <a:extLst>
              <a:ext uri="{FF2B5EF4-FFF2-40B4-BE49-F238E27FC236}">
                <a16:creationId xmlns:a16="http://schemas.microsoft.com/office/drawing/2014/main" id="{E2300DD6-4892-48A1-95EF-F717522FFF74}"/>
              </a:ext>
            </a:extLst>
          </p:cNvPr>
          <p:cNvGrpSpPr/>
          <p:nvPr/>
        </p:nvGrpSpPr>
        <p:grpSpPr>
          <a:xfrm>
            <a:off x="9074386" y="3255647"/>
            <a:ext cx="655270" cy="1321964"/>
            <a:chOff x="19180480" y="5293520"/>
            <a:chExt cx="2539372" cy="5123019"/>
          </a:xfrm>
        </p:grpSpPr>
        <p:sp>
          <p:nvSpPr>
            <p:cNvPr id="16" name="Freeform: Shape 15">
              <a:extLst>
                <a:ext uri="{FF2B5EF4-FFF2-40B4-BE49-F238E27FC236}">
                  <a16:creationId xmlns:a16="http://schemas.microsoft.com/office/drawing/2014/main" id="{2FC700DD-D3BC-4E4C-8CA9-D167F2B63869}"/>
                </a:ext>
              </a:extLst>
            </p:cNvPr>
            <p:cNvSpPr/>
            <p:nvPr/>
          </p:nvSpPr>
          <p:spPr>
            <a:xfrm flipH="1">
              <a:off x="19180480" y="5293520"/>
              <a:ext cx="2539372" cy="5123019"/>
            </a:xfrm>
            <a:custGeom>
              <a:avLst/>
              <a:gdLst>
                <a:gd name="connsiteX0" fmla="*/ 2776326 w 2776326"/>
                <a:gd name="connsiteY0" fmla="*/ 0 h 5601058"/>
                <a:gd name="connsiteX1" fmla="*/ 2776326 w 2776326"/>
                <a:gd name="connsiteY1" fmla="*/ 5601058 h 5601058"/>
                <a:gd name="connsiteX2" fmla="*/ 2515347 w 2776326"/>
                <a:gd name="connsiteY2" fmla="*/ 5587880 h 5601058"/>
                <a:gd name="connsiteX3" fmla="*/ 0 w 2776326"/>
                <a:gd name="connsiteY3" fmla="*/ 2800529 h 5601058"/>
                <a:gd name="connsiteX4" fmla="*/ 2515347 w 2776326"/>
                <a:gd name="connsiteY4" fmla="*/ 13179 h 560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6326" h="5601058">
                  <a:moveTo>
                    <a:pt x="2776326" y="0"/>
                  </a:moveTo>
                  <a:lnTo>
                    <a:pt x="2776326" y="5601058"/>
                  </a:lnTo>
                  <a:lnTo>
                    <a:pt x="2515347" y="5587880"/>
                  </a:lnTo>
                  <a:cubicBezTo>
                    <a:pt x="1102514" y="5444399"/>
                    <a:pt x="0" y="4251217"/>
                    <a:pt x="0" y="2800529"/>
                  </a:cubicBezTo>
                  <a:cubicBezTo>
                    <a:pt x="0" y="1349842"/>
                    <a:pt x="1102514" y="156660"/>
                    <a:pt x="2515347" y="13179"/>
                  </a:cubicBezTo>
                  <a:close/>
                </a:path>
              </a:pathLst>
            </a:cu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Raleway Light" panose="020B0403030101060003" pitchFamily="34" charset="0"/>
              </a:endParaRPr>
            </a:p>
          </p:txBody>
        </p:sp>
        <p:sp>
          <p:nvSpPr>
            <p:cNvPr id="17" name="Freeform 5">
              <a:extLst>
                <a:ext uri="{FF2B5EF4-FFF2-40B4-BE49-F238E27FC236}">
                  <a16:creationId xmlns:a16="http://schemas.microsoft.com/office/drawing/2014/main" id="{A3D5D7FE-5F54-482E-BC63-557A8637000E}"/>
                </a:ext>
              </a:extLst>
            </p:cNvPr>
            <p:cNvSpPr>
              <a:spLocks noChangeArrowheads="1"/>
            </p:cNvSpPr>
            <p:nvPr/>
          </p:nvSpPr>
          <p:spPr bwMode="auto">
            <a:xfrm>
              <a:off x="19463860" y="6996903"/>
              <a:ext cx="1542283" cy="1542283"/>
            </a:xfrm>
            <a:custGeom>
              <a:avLst/>
              <a:gdLst>
                <a:gd name="T0" fmla="*/ 852 w 1706"/>
                <a:gd name="T1" fmla="*/ 31 h 1706"/>
                <a:gd name="T2" fmla="*/ 1674 w 1706"/>
                <a:gd name="T3" fmla="*/ 853 h 1706"/>
                <a:gd name="T4" fmla="*/ 1519 w 1706"/>
                <a:gd name="T5" fmla="*/ 1334 h 1706"/>
                <a:gd name="T6" fmla="*/ 1052 w 1706"/>
                <a:gd name="T7" fmla="*/ 1101 h 1706"/>
                <a:gd name="T8" fmla="*/ 1053 w 1706"/>
                <a:gd name="T9" fmla="*/ 1101 h 1706"/>
                <a:gd name="T10" fmla="*/ 1010 w 1706"/>
                <a:gd name="T11" fmla="*/ 1088 h 1706"/>
                <a:gd name="T12" fmla="*/ 968 w 1706"/>
                <a:gd name="T13" fmla="*/ 1048 h 1706"/>
                <a:gd name="T14" fmla="*/ 965 w 1706"/>
                <a:gd name="T15" fmla="*/ 962 h 1706"/>
                <a:gd name="T16" fmla="*/ 1105 w 1706"/>
                <a:gd name="T17" fmla="*/ 776 h 1706"/>
                <a:gd name="T18" fmla="*/ 1115 w 1706"/>
                <a:gd name="T19" fmla="*/ 763 h 1706"/>
                <a:gd name="T20" fmla="*/ 1128 w 1706"/>
                <a:gd name="T21" fmla="*/ 593 h 1706"/>
                <a:gd name="T22" fmla="*/ 1115 w 1706"/>
                <a:gd name="T23" fmla="*/ 577 h 1706"/>
                <a:gd name="T24" fmla="*/ 1112 w 1706"/>
                <a:gd name="T25" fmla="*/ 577 h 1706"/>
                <a:gd name="T26" fmla="*/ 1110 w 1706"/>
                <a:gd name="T27" fmla="*/ 491 h 1706"/>
                <a:gd name="T28" fmla="*/ 1047 w 1706"/>
                <a:gd name="T29" fmla="*/ 249 h 1706"/>
                <a:gd name="T30" fmla="*/ 903 w 1706"/>
                <a:gd name="T31" fmla="*/ 255 h 1706"/>
                <a:gd name="T32" fmla="*/ 682 w 1706"/>
                <a:gd name="T33" fmla="*/ 302 h 1706"/>
                <a:gd name="T34" fmla="*/ 629 w 1706"/>
                <a:gd name="T35" fmla="*/ 349 h 1706"/>
                <a:gd name="T36" fmla="*/ 588 w 1706"/>
                <a:gd name="T37" fmla="*/ 460 h 1706"/>
                <a:gd name="T38" fmla="*/ 597 w 1706"/>
                <a:gd name="T39" fmla="*/ 567 h 1706"/>
                <a:gd name="T40" fmla="*/ 589 w 1706"/>
                <a:gd name="T41" fmla="*/ 567 h 1706"/>
                <a:gd name="T42" fmla="*/ 575 w 1706"/>
                <a:gd name="T43" fmla="*/ 582 h 1706"/>
                <a:gd name="T44" fmla="*/ 589 w 1706"/>
                <a:gd name="T45" fmla="*/ 753 h 1706"/>
                <a:gd name="T46" fmla="*/ 598 w 1706"/>
                <a:gd name="T47" fmla="*/ 766 h 1706"/>
                <a:gd name="T48" fmla="*/ 738 w 1706"/>
                <a:gd name="T49" fmla="*/ 962 h 1706"/>
                <a:gd name="T50" fmla="*/ 736 w 1706"/>
                <a:gd name="T51" fmla="*/ 1048 h 1706"/>
                <a:gd name="T52" fmla="*/ 652 w 1706"/>
                <a:gd name="T53" fmla="*/ 1101 h 1706"/>
                <a:gd name="T54" fmla="*/ 651 w 1706"/>
                <a:gd name="T55" fmla="*/ 1101 h 1706"/>
                <a:gd name="T56" fmla="*/ 276 w 1706"/>
                <a:gd name="T57" fmla="*/ 1211 h 1706"/>
                <a:gd name="T58" fmla="*/ 194 w 1706"/>
                <a:gd name="T59" fmla="*/ 1297 h 1706"/>
                <a:gd name="T60" fmla="*/ 190 w 1706"/>
                <a:gd name="T61" fmla="*/ 1308 h 1706"/>
                <a:gd name="T62" fmla="*/ 185 w 1706"/>
                <a:gd name="T63" fmla="*/ 1334 h 1706"/>
                <a:gd name="T64" fmla="*/ 30 w 1706"/>
                <a:gd name="T65" fmla="*/ 853 h 1706"/>
                <a:gd name="T66" fmla="*/ 852 w 1706"/>
                <a:gd name="T67" fmla="*/ 31 h 1706"/>
                <a:gd name="T68" fmla="*/ 852 w 1706"/>
                <a:gd name="T69" fmla="*/ 0 h 1706"/>
                <a:gd name="T70" fmla="*/ 0 w 1706"/>
                <a:gd name="T71" fmla="*/ 853 h 1706"/>
                <a:gd name="T72" fmla="*/ 852 w 1706"/>
                <a:gd name="T73" fmla="*/ 1705 h 1706"/>
                <a:gd name="T74" fmla="*/ 1705 w 1706"/>
                <a:gd name="T75" fmla="*/ 853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06" h="1706">
                  <a:moveTo>
                    <a:pt x="852" y="31"/>
                  </a:moveTo>
                  <a:lnTo>
                    <a:pt x="852" y="31"/>
                  </a:lnTo>
                  <a:cubicBezTo>
                    <a:pt x="1305" y="31"/>
                    <a:pt x="1674" y="400"/>
                    <a:pt x="1674" y="853"/>
                  </a:cubicBezTo>
                  <a:lnTo>
                    <a:pt x="1674" y="853"/>
                  </a:lnTo>
                  <a:cubicBezTo>
                    <a:pt x="1674" y="1033"/>
                    <a:pt x="1617" y="1199"/>
                    <a:pt x="1519" y="1334"/>
                  </a:cubicBezTo>
                  <a:lnTo>
                    <a:pt x="1519" y="1334"/>
                  </a:lnTo>
                  <a:cubicBezTo>
                    <a:pt x="1507" y="1238"/>
                    <a:pt x="1428" y="1211"/>
                    <a:pt x="1428" y="1211"/>
                  </a:cubicBezTo>
                  <a:lnTo>
                    <a:pt x="1052" y="1101"/>
                  </a:lnTo>
                  <a:lnTo>
                    <a:pt x="1053" y="1101"/>
                  </a:lnTo>
                  <a:lnTo>
                    <a:pt x="1053" y="1101"/>
                  </a:lnTo>
                  <a:cubicBezTo>
                    <a:pt x="1052" y="1101"/>
                    <a:pt x="1052" y="1101"/>
                    <a:pt x="1052" y="1101"/>
                  </a:cubicBezTo>
                  <a:lnTo>
                    <a:pt x="1010" y="1088"/>
                  </a:lnTo>
                  <a:lnTo>
                    <a:pt x="1010" y="1088"/>
                  </a:lnTo>
                  <a:cubicBezTo>
                    <a:pt x="991" y="1079"/>
                    <a:pt x="977" y="1065"/>
                    <a:pt x="968" y="1048"/>
                  </a:cubicBezTo>
                  <a:lnTo>
                    <a:pt x="968" y="1048"/>
                  </a:lnTo>
                  <a:cubicBezTo>
                    <a:pt x="960" y="1017"/>
                    <a:pt x="961" y="985"/>
                    <a:pt x="965" y="962"/>
                  </a:cubicBezTo>
                  <a:lnTo>
                    <a:pt x="965" y="962"/>
                  </a:lnTo>
                  <a:cubicBezTo>
                    <a:pt x="1040" y="928"/>
                    <a:pt x="1094" y="859"/>
                    <a:pt x="1105" y="776"/>
                  </a:cubicBezTo>
                  <a:lnTo>
                    <a:pt x="1105" y="776"/>
                  </a:lnTo>
                  <a:cubicBezTo>
                    <a:pt x="1110" y="774"/>
                    <a:pt x="1115" y="769"/>
                    <a:pt x="1115" y="763"/>
                  </a:cubicBezTo>
                  <a:lnTo>
                    <a:pt x="1128" y="593"/>
                  </a:lnTo>
                  <a:lnTo>
                    <a:pt x="1128" y="593"/>
                  </a:lnTo>
                  <a:cubicBezTo>
                    <a:pt x="1129" y="584"/>
                    <a:pt x="1123" y="578"/>
                    <a:pt x="1115" y="577"/>
                  </a:cubicBezTo>
                  <a:lnTo>
                    <a:pt x="1115" y="577"/>
                  </a:lnTo>
                  <a:cubicBezTo>
                    <a:pt x="1113" y="577"/>
                    <a:pt x="1112" y="577"/>
                    <a:pt x="1112" y="577"/>
                  </a:cubicBezTo>
                  <a:lnTo>
                    <a:pt x="1112" y="577"/>
                  </a:lnTo>
                  <a:cubicBezTo>
                    <a:pt x="1120" y="551"/>
                    <a:pt x="1115" y="518"/>
                    <a:pt x="1110" y="491"/>
                  </a:cubicBezTo>
                  <a:lnTo>
                    <a:pt x="1110" y="491"/>
                  </a:lnTo>
                  <a:cubicBezTo>
                    <a:pt x="1120" y="369"/>
                    <a:pt x="1047" y="322"/>
                    <a:pt x="1047" y="322"/>
                  </a:cubicBezTo>
                  <a:lnTo>
                    <a:pt x="1047" y="249"/>
                  </a:lnTo>
                  <a:lnTo>
                    <a:pt x="1047" y="249"/>
                  </a:lnTo>
                  <a:cubicBezTo>
                    <a:pt x="1047" y="249"/>
                    <a:pt x="1029" y="281"/>
                    <a:pt x="903" y="255"/>
                  </a:cubicBezTo>
                  <a:lnTo>
                    <a:pt x="903" y="255"/>
                  </a:lnTo>
                  <a:cubicBezTo>
                    <a:pt x="777" y="228"/>
                    <a:pt x="682" y="302"/>
                    <a:pt x="682" y="302"/>
                  </a:cubicBezTo>
                  <a:lnTo>
                    <a:pt x="629" y="349"/>
                  </a:lnTo>
                  <a:lnTo>
                    <a:pt x="629" y="349"/>
                  </a:lnTo>
                  <a:cubicBezTo>
                    <a:pt x="629" y="349"/>
                    <a:pt x="588" y="373"/>
                    <a:pt x="588" y="460"/>
                  </a:cubicBezTo>
                  <a:lnTo>
                    <a:pt x="588" y="460"/>
                  </a:lnTo>
                  <a:cubicBezTo>
                    <a:pt x="588" y="492"/>
                    <a:pt x="592" y="524"/>
                    <a:pt x="597" y="550"/>
                  </a:cubicBezTo>
                  <a:lnTo>
                    <a:pt x="597" y="567"/>
                  </a:lnTo>
                  <a:lnTo>
                    <a:pt x="597" y="567"/>
                  </a:lnTo>
                  <a:cubicBezTo>
                    <a:pt x="595" y="567"/>
                    <a:pt x="592" y="567"/>
                    <a:pt x="589" y="567"/>
                  </a:cubicBezTo>
                  <a:lnTo>
                    <a:pt x="589" y="567"/>
                  </a:lnTo>
                  <a:cubicBezTo>
                    <a:pt x="581" y="567"/>
                    <a:pt x="574" y="574"/>
                    <a:pt x="575" y="582"/>
                  </a:cubicBezTo>
                  <a:lnTo>
                    <a:pt x="589" y="753"/>
                  </a:lnTo>
                  <a:lnTo>
                    <a:pt x="589" y="753"/>
                  </a:lnTo>
                  <a:cubicBezTo>
                    <a:pt x="589" y="759"/>
                    <a:pt x="593" y="763"/>
                    <a:pt x="598" y="766"/>
                  </a:cubicBezTo>
                  <a:lnTo>
                    <a:pt x="598" y="766"/>
                  </a:lnTo>
                  <a:cubicBezTo>
                    <a:pt x="607" y="853"/>
                    <a:pt x="661" y="927"/>
                    <a:pt x="738" y="962"/>
                  </a:cubicBezTo>
                  <a:lnTo>
                    <a:pt x="738" y="962"/>
                  </a:lnTo>
                  <a:cubicBezTo>
                    <a:pt x="742" y="985"/>
                    <a:pt x="745" y="1017"/>
                    <a:pt x="736" y="1048"/>
                  </a:cubicBezTo>
                  <a:lnTo>
                    <a:pt x="736" y="1048"/>
                  </a:lnTo>
                  <a:cubicBezTo>
                    <a:pt x="727" y="1065"/>
                    <a:pt x="713" y="1079"/>
                    <a:pt x="693" y="1088"/>
                  </a:cubicBezTo>
                  <a:lnTo>
                    <a:pt x="652" y="1101"/>
                  </a:lnTo>
                  <a:lnTo>
                    <a:pt x="652" y="1101"/>
                  </a:lnTo>
                  <a:lnTo>
                    <a:pt x="651" y="1101"/>
                  </a:lnTo>
                  <a:lnTo>
                    <a:pt x="651" y="1101"/>
                  </a:lnTo>
                  <a:lnTo>
                    <a:pt x="276" y="1211"/>
                  </a:lnTo>
                  <a:lnTo>
                    <a:pt x="276" y="1211"/>
                  </a:lnTo>
                  <a:cubicBezTo>
                    <a:pt x="276" y="1211"/>
                    <a:pt x="217" y="1232"/>
                    <a:pt x="194" y="1297"/>
                  </a:cubicBezTo>
                  <a:lnTo>
                    <a:pt x="192" y="1297"/>
                  </a:lnTo>
                  <a:lnTo>
                    <a:pt x="190" y="1308"/>
                  </a:lnTo>
                  <a:lnTo>
                    <a:pt x="190" y="1308"/>
                  </a:lnTo>
                  <a:cubicBezTo>
                    <a:pt x="188" y="1317"/>
                    <a:pt x="186" y="1325"/>
                    <a:pt x="185" y="1334"/>
                  </a:cubicBezTo>
                  <a:lnTo>
                    <a:pt x="185" y="1334"/>
                  </a:lnTo>
                  <a:cubicBezTo>
                    <a:pt x="87" y="1199"/>
                    <a:pt x="30" y="1033"/>
                    <a:pt x="30" y="853"/>
                  </a:cubicBezTo>
                  <a:lnTo>
                    <a:pt x="30" y="853"/>
                  </a:lnTo>
                  <a:cubicBezTo>
                    <a:pt x="30" y="400"/>
                    <a:pt x="398" y="31"/>
                    <a:pt x="852" y="31"/>
                  </a:cubicBezTo>
                  <a:close/>
                  <a:moveTo>
                    <a:pt x="852" y="0"/>
                  </a:moveTo>
                  <a:lnTo>
                    <a:pt x="852" y="0"/>
                  </a:lnTo>
                  <a:cubicBezTo>
                    <a:pt x="382" y="0"/>
                    <a:pt x="0" y="383"/>
                    <a:pt x="0" y="853"/>
                  </a:cubicBezTo>
                  <a:lnTo>
                    <a:pt x="0" y="853"/>
                  </a:lnTo>
                  <a:cubicBezTo>
                    <a:pt x="0" y="1324"/>
                    <a:pt x="382" y="1705"/>
                    <a:pt x="852" y="1705"/>
                  </a:cubicBezTo>
                  <a:lnTo>
                    <a:pt x="852" y="1705"/>
                  </a:lnTo>
                  <a:cubicBezTo>
                    <a:pt x="1322" y="1705"/>
                    <a:pt x="1705" y="1324"/>
                    <a:pt x="1705" y="853"/>
                  </a:cubicBezTo>
                  <a:lnTo>
                    <a:pt x="1705" y="853"/>
                  </a:lnTo>
                  <a:cubicBezTo>
                    <a:pt x="1705" y="383"/>
                    <a:pt x="1322" y="0"/>
                    <a:pt x="852" y="0"/>
                  </a:cubicBezTo>
                  <a:close/>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grpSp>
      <p:sp>
        <p:nvSpPr>
          <p:cNvPr id="19" name="TextBox 18">
            <a:extLst>
              <a:ext uri="{FF2B5EF4-FFF2-40B4-BE49-F238E27FC236}">
                <a16:creationId xmlns:a16="http://schemas.microsoft.com/office/drawing/2014/main" id="{E0FBB727-9F3E-4437-81B7-DAA8B5F15A6D}"/>
              </a:ext>
            </a:extLst>
          </p:cNvPr>
          <p:cNvSpPr txBox="1"/>
          <p:nvPr/>
        </p:nvSpPr>
        <p:spPr>
          <a:xfrm>
            <a:off x="3855655" y="2858341"/>
            <a:ext cx="1389890" cy="502573"/>
          </a:xfrm>
          <a:prstGeom prst="rect">
            <a:avLst/>
          </a:prstGeom>
          <a:noFill/>
        </p:spPr>
        <p:txBody>
          <a:bodyPr wrap="square" rtlCol="0">
            <a:spAutoFit/>
          </a:bodyPr>
          <a:lstStyle/>
          <a:p>
            <a:pPr algn="r">
              <a:lnSpc>
                <a:spcPts val="3500"/>
              </a:lnSpc>
            </a:pPr>
            <a:r>
              <a:rPr lang="en-US" sz="2400" b="1" spc="-30" dirty="0">
                <a:solidFill>
                  <a:srgbClr val="FF4E95"/>
                </a:solidFill>
                <a:latin typeface="Raleway" panose="020B0503030101060003" pitchFamily="34" charset="0"/>
              </a:rPr>
              <a:t>Goals</a:t>
            </a:r>
          </a:p>
        </p:txBody>
      </p:sp>
      <p:sp>
        <p:nvSpPr>
          <p:cNvPr id="20" name="TextBox 19">
            <a:extLst>
              <a:ext uri="{FF2B5EF4-FFF2-40B4-BE49-F238E27FC236}">
                <a16:creationId xmlns:a16="http://schemas.microsoft.com/office/drawing/2014/main" id="{B4CC0B11-BDB7-4219-BB85-4544811A3CD4}"/>
              </a:ext>
            </a:extLst>
          </p:cNvPr>
          <p:cNvSpPr txBox="1"/>
          <p:nvPr/>
        </p:nvSpPr>
        <p:spPr>
          <a:xfrm>
            <a:off x="3097772" y="3383670"/>
            <a:ext cx="2208482" cy="1080937"/>
          </a:xfrm>
          <a:prstGeom prst="rect">
            <a:avLst/>
          </a:prstGeom>
          <a:noFill/>
        </p:spPr>
        <p:txBody>
          <a:bodyPr wrap="square" rtlCol="0">
            <a:spAutoFit/>
          </a:bodyPr>
          <a:lstStyle/>
          <a:p>
            <a:pPr algn="r">
              <a:lnSpc>
                <a:spcPct val="150000"/>
              </a:lnSpc>
            </a:pPr>
            <a:r>
              <a:rPr lang="en-US" sz="1100" spc="-3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Put your data, pick any infographic, customize it</a:t>
            </a:r>
            <a:r>
              <a:rPr lang="en-US" sz="1100" spc="-3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Put your data, pick any infographic, customize it, and done. ., </a:t>
            </a:r>
            <a:endParaRPr lang="en-US" sz="1100" spc="-3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7AE2673A-792D-429D-8BB8-2AD14CC11CC3}"/>
              </a:ext>
            </a:extLst>
          </p:cNvPr>
          <p:cNvSpPr txBox="1"/>
          <p:nvPr/>
        </p:nvSpPr>
        <p:spPr>
          <a:xfrm>
            <a:off x="6692822" y="3540061"/>
            <a:ext cx="1759930" cy="502573"/>
          </a:xfrm>
          <a:prstGeom prst="rect">
            <a:avLst/>
          </a:prstGeom>
          <a:noFill/>
        </p:spPr>
        <p:txBody>
          <a:bodyPr wrap="square" rtlCol="0">
            <a:spAutoFit/>
          </a:bodyPr>
          <a:lstStyle/>
          <a:p>
            <a:pPr>
              <a:lnSpc>
                <a:spcPts val="3500"/>
              </a:lnSpc>
            </a:pPr>
            <a:r>
              <a:rPr lang="en-US" sz="2400" b="1" spc="-30" dirty="0">
                <a:solidFill>
                  <a:srgbClr val="06D6FF"/>
                </a:solidFill>
                <a:latin typeface="Raleway" panose="020B0503030101060003" pitchFamily="34" charset="0"/>
              </a:rPr>
              <a:t>Goals</a:t>
            </a:r>
          </a:p>
        </p:txBody>
      </p:sp>
      <p:sp>
        <p:nvSpPr>
          <p:cNvPr id="28" name="TextBox 27">
            <a:extLst>
              <a:ext uri="{FF2B5EF4-FFF2-40B4-BE49-F238E27FC236}">
                <a16:creationId xmlns:a16="http://schemas.microsoft.com/office/drawing/2014/main" id="{F5EB4FFD-4390-4F6F-881D-0E213A218D8F}"/>
              </a:ext>
            </a:extLst>
          </p:cNvPr>
          <p:cNvSpPr txBox="1"/>
          <p:nvPr/>
        </p:nvSpPr>
        <p:spPr>
          <a:xfrm>
            <a:off x="6692823" y="4065390"/>
            <a:ext cx="2197396" cy="1080937"/>
          </a:xfrm>
          <a:prstGeom prst="rect">
            <a:avLst/>
          </a:prstGeom>
          <a:noFill/>
        </p:spPr>
        <p:txBody>
          <a:bodyPr wrap="square" rtlCol="0">
            <a:spAutoFit/>
          </a:bodyPr>
          <a:lstStyle/>
          <a:p>
            <a:pPr>
              <a:lnSpc>
                <a:spcPct val="150000"/>
              </a:lnSpc>
            </a:pPr>
            <a:r>
              <a:rPr lang="en-US" sz="1100" spc="-3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Put your data, pick any infographic, customize it</a:t>
            </a:r>
            <a:r>
              <a:rPr lang="en-US" sz="1100" spc="-3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Put your data, pick any infographic, customize it, and done. . </a:t>
            </a:r>
            <a:endParaRPr lang="en-US" sz="1100" spc="-3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3" name="Straight Connector 22">
            <a:extLst>
              <a:ext uri="{FF2B5EF4-FFF2-40B4-BE49-F238E27FC236}">
                <a16:creationId xmlns:a16="http://schemas.microsoft.com/office/drawing/2014/main" id="{85F960CF-4598-481F-84B0-A5C3DE96608F}"/>
              </a:ext>
            </a:extLst>
          </p:cNvPr>
          <p:cNvCxnSpPr>
            <a:cxnSpLocks/>
          </p:cNvCxnSpPr>
          <p:nvPr/>
        </p:nvCxnSpPr>
        <p:spPr>
          <a:xfrm flipH="1">
            <a:off x="11210696" y="6526020"/>
            <a:ext cx="321531" cy="331980"/>
          </a:xfrm>
          <a:prstGeom prst="line">
            <a:avLst/>
          </a:prstGeom>
          <a:ln>
            <a:solidFill>
              <a:srgbClr val="37E08B">
                <a:alpha val="36000"/>
              </a:srgb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C6D80756-ABB1-4163-BF1D-372320319256}"/>
              </a:ext>
            </a:extLst>
          </p:cNvPr>
          <p:cNvSpPr txBox="1"/>
          <p:nvPr/>
        </p:nvSpPr>
        <p:spPr>
          <a:xfrm>
            <a:off x="3296996" y="399446"/>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21" name="Rectangle 20">
            <a:extLst>
              <a:ext uri="{FF2B5EF4-FFF2-40B4-BE49-F238E27FC236}">
                <a16:creationId xmlns:a16="http://schemas.microsoft.com/office/drawing/2014/main" id="{8C9573E6-DB76-43D1-89B3-1EA79B1CD946}"/>
              </a:ext>
            </a:extLst>
          </p:cNvPr>
          <p:cNvSpPr/>
          <p:nvPr/>
        </p:nvSpPr>
        <p:spPr>
          <a:xfrm>
            <a:off x="5589219" y="2960650"/>
            <a:ext cx="915837" cy="19828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58A07920-DB31-4F22-A7E9-F21DF517570A}"/>
              </a:ext>
            </a:extLst>
          </p:cNvPr>
          <p:cNvSpPr/>
          <p:nvPr/>
        </p:nvSpPr>
        <p:spPr>
          <a:xfrm>
            <a:off x="5504124" y="3313158"/>
            <a:ext cx="992900" cy="1162049"/>
          </a:xfrm>
          <a:prstGeom prst="rect">
            <a:avLst/>
          </a:prstGeom>
        </p:spPr>
        <p:txBody>
          <a:bodyPr wrap="none">
            <a:spAutoFit/>
          </a:bodyPr>
          <a:lstStyle/>
          <a:p>
            <a:pPr algn="ctr">
              <a:lnSpc>
                <a:spcPts val="9400"/>
              </a:lnSpc>
            </a:pPr>
            <a:r>
              <a:rPr lang="en-US" sz="5400" b="1" spc="-330">
                <a:solidFill>
                  <a:schemeClr val="tx2"/>
                </a:solidFill>
                <a:latin typeface="Raleway" panose="020B0503030101060003" pitchFamily="34" charset="0"/>
              </a:rPr>
              <a:t>VS</a:t>
            </a:r>
            <a:endParaRPr lang="en-US" sz="5400" b="1" spc="-330" dirty="0">
              <a:solidFill>
                <a:schemeClr val="tx2"/>
              </a:solidFill>
              <a:latin typeface="Raleway" panose="020B0503030101060003" pitchFamily="34" charset="0"/>
            </a:endParaRPr>
          </a:p>
        </p:txBody>
      </p:sp>
      <p:cxnSp>
        <p:nvCxnSpPr>
          <p:cNvPr id="26" name="Straight Connector 25">
            <a:extLst>
              <a:ext uri="{FF2B5EF4-FFF2-40B4-BE49-F238E27FC236}">
                <a16:creationId xmlns:a16="http://schemas.microsoft.com/office/drawing/2014/main" id="{0695F85A-41E5-4110-ACEF-B7F86513D7FE}"/>
              </a:ext>
            </a:extLst>
          </p:cNvPr>
          <p:cNvCxnSpPr>
            <a:cxnSpLocks/>
          </p:cNvCxnSpPr>
          <p:nvPr/>
        </p:nvCxnSpPr>
        <p:spPr>
          <a:xfrm flipH="1">
            <a:off x="0" y="925086"/>
            <a:ext cx="321531" cy="331980"/>
          </a:xfrm>
          <a:prstGeom prst="line">
            <a:avLst/>
          </a:prstGeom>
          <a:ln>
            <a:solidFill>
              <a:srgbClr val="37E08B">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7862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9A7E26F4-6A63-4821-B44D-54B396C046BC}"/>
              </a:ext>
            </a:extLst>
          </p:cNvPr>
          <p:cNvSpPr/>
          <p:nvPr/>
        </p:nvSpPr>
        <p:spPr>
          <a:xfrm>
            <a:off x="864896" y="1972864"/>
            <a:ext cx="2714121" cy="2130767"/>
          </a:xfrm>
          <a:prstGeom prst="rect">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Rectangle 32">
            <a:extLst>
              <a:ext uri="{FF2B5EF4-FFF2-40B4-BE49-F238E27FC236}">
                <a16:creationId xmlns:a16="http://schemas.microsoft.com/office/drawing/2014/main" id="{F7258519-7858-4862-B4D2-EB4F11CDE74B}"/>
              </a:ext>
            </a:extLst>
          </p:cNvPr>
          <p:cNvSpPr/>
          <p:nvPr/>
        </p:nvSpPr>
        <p:spPr>
          <a:xfrm>
            <a:off x="1216189" y="3884240"/>
            <a:ext cx="2162719" cy="106558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a:extLst>
              <a:ext uri="{FF2B5EF4-FFF2-40B4-BE49-F238E27FC236}">
                <a16:creationId xmlns:a16="http://schemas.microsoft.com/office/drawing/2014/main" id="{9300F60E-1CF7-4809-B466-47D2531BCCA4}"/>
              </a:ext>
            </a:extLst>
          </p:cNvPr>
          <p:cNvSpPr/>
          <p:nvPr/>
        </p:nvSpPr>
        <p:spPr>
          <a:xfrm>
            <a:off x="593426" y="1667268"/>
            <a:ext cx="3040043" cy="3523462"/>
          </a:xfrm>
          <a:custGeom>
            <a:avLst/>
            <a:gdLst>
              <a:gd name="connsiteX0" fmla="*/ 1650700 w 3428400"/>
              <a:gd name="connsiteY0" fmla="*/ 1097359 h 3943350"/>
              <a:gd name="connsiteX1" fmla="*/ 1431545 w 3428400"/>
              <a:gd name="connsiteY1" fmla="*/ 1130564 h 3943350"/>
              <a:gd name="connsiteX2" fmla="*/ 1152621 w 3428400"/>
              <a:gd name="connsiteY2" fmla="*/ 1276667 h 3943350"/>
              <a:gd name="connsiteX3" fmla="*/ 1112775 w 3428400"/>
              <a:gd name="connsiteY3" fmla="*/ 1349719 h 3943350"/>
              <a:gd name="connsiteX4" fmla="*/ 926826 w 3428400"/>
              <a:gd name="connsiteY4" fmla="*/ 2140003 h 3943350"/>
              <a:gd name="connsiteX5" fmla="*/ 920185 w 3428400"/>
              <a:gd name="connsiteY5" fmla="*/ 2173208 h 3943350"/>
              <a:gd name="connsiteX6" fmla="*/ 1053006 w 3428400"/>
              <a:gd name="connsiteY6" fmla="*/ 2306029 h 3943350"/>
              <a:gd name="connsiteX7" fmla="*/ 1179186 w 3428400"/>
              <a:gd name="connsiteY7" fmla="*/ 2206413 h 3943350"/>
              <a:gd name="connsiteX8" fmla="*/ 1318648 w 3428400"/>
              <a:gd name="connsiteY8" fmla="*/ 1628642 h 3943350"/>
              <a:gd name="connsiteX9" fmla="*/ 1318648 w 3428400"/>
              <a:gd name="connsiteY9" fmla="*/ 3488134 h 3943350"/>
              <a:gd name="connsiteX10" fmla="*/ 1584289 w 3428400"/>
              <a:gd name="connsiteY10" fmla="*/ 3488134 h 3943350"/>
              <a:gd name="connsiteX11" fmla="*/ 1584289 w 3428400"/>
              <a:gd name="connsiteY11" fmla="*/ 2292747 h 3943350"/>
              <a:gd name="connsiteX12" fmla="*/ 1717110 w 3428400"/>
              <a:gd name="connsiteY12" fmla="*/ 2292747 h 3943350"/>
              <a:gd name="connsiteX13" fmla="*/ 1717110 w 3428400"/>
              <a:gd name="connsiteY13" fmla="*/ 3488134 h 3943350"/>
              <a:gd name="connsiteX14" fmla="*/ 1982752 w 3428400"/>
              <a:gd name="connsiteY14" fmla="*/ 3488134 h 3943350"/>
              <a:gd name="connsiteX15" fmla="*/ 1982752 w 3428400"/>
              <a:gd name="connsiteY15" fmla="*/ 1622001 h 3943350"/>
              <a:gd name="connsiteX16" fmla="*/ 2122214 w 3428400"/>
              <a:gd name="connsiteY16" fmla="*/ 2199772 h 3943350"/>
              <a:gd name="connsiteX17" fmla="*/ 2248393 w 3428400"/>
              <a:gd name="connsiteY17" fmla="*/ 2299388 h 3943350"/>
              <a:gd name="connsiteX18" fmla="*/ 2381214 w 3428400"/>
              <a:gd name="connsiteY18" fmla="*/ 2166567 h 3943350"/>
              <a:gd name="connsiteX19" fmla="*/ 2374573 w 3428400"/>
              <a:gd name="connsiteY19" fmla="*/ 2133362 h 3943350"/>
              <a:gd name="connsiteX20" fmla="*/ 2188624 w 3428400"/>
              <a:gd name="connsiteY20" fmla="*/ 1343078 h 3943350"/>
              <a:gd name="connsiteX21" fmla="*/ 2148778 w 3428400"/>
              <a:gd name="connsiteY21" fmla="*/ 1270026 h 3943350"/>
              <a:gd name="connsiteX22" fmla="*/ 1869854 w 3428400"/>
              <a:gd name="connsiteY22" fmla="*/ 1123923 h 3943350"/>
              <a:gd name="connsiteX23" fmla="*/ 1650700 w 3428400"/>
              <a:gd name="connsiteY23" fmla="*/ 1097359 h 3943350"/>
              <a:gd name="connsiteX24" fmla="*/ 1650700 w 3428400"/>
              <a:gd name="connsiteY24" fmla="*/ 499666 h 3943350"/>
              <a:gd name="connsiteX25" fmla="*/ 1385058 w 3428400"/>
              <a:gd name="connsiteY25" fmla="*/ 765308 h 3943350"/>
              <a:gd name="connsiteX26" fmla="*/ 1650700 w 3428400"/>
              <a:gd name="connsiteY26" fmla="*/ 1030949 h 3943350"/>
              <a:gd name="connsiteX27" fmla="*/ 1916341 w 3428400"/>
              <a:gd name="connsiteY27" fmla="*/ 765308 h 3943350"/>
              <a:gd name="connsiteX28" fmla="*/ 1650700 w 3428400"/>
              <a:gd name="connsiteY28" fmla="*/ 499666 h 3943350"/>
              <a:gd name="connsiteX29" fmla="*/ 0 w 3428400"/>
              <a:gd name="connsiteY29" fmla="*/ 0 h 3943350"/>
              <a:gd name="connsiteX30" fmla="*/ 3428400 w 3428400"/>
              <a:gd name="connsiteY30" fmla="*/ 0 h 3943350"/>
              <a:gd name="connsiteX31" fmla="*/ 3428400 w 3428400"/>
              <a:gd name="connsiteY31" fmla="*/ 3943350 h 3943350"/>
              <a:gd name="connsiteX32" fmla="*/ 0 w 3428400"/>
              <a:gd name="connsiteY32" fmla="*/ 3943350 h 394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428400" h="3943350">
                <a:moveTo>
                  <a:pt x="1650700" y="1097359"/>
                </a:moveTo>
                <a:cubicBezTo>
                  <a:pt x="1577648" y="1097359"/>
                  <a:pt x="1504597" y="1110641"/>
                  <a:pt x="1431545" y="1130564"/>
                </a:cubicBezTo>
                <a:cubicBezTo>
                  <a:pt x="1325289" y="1157128"/>
                  <a:pt x="1232314" y="1210257"/>
                  <a:pt x="1152621" y="1276667"/>
                </a:cubicBezTo>
                <a:cubicBezTo>
                  <a:pt x="1132698" y="1296590"/>
                  <a:pt x="1119416" y="1323154"/>
                  <a:pt x="1112775" y="1349719"/>
                </a:cubicBezTo>
                <a:lnTo>
                  <a:pt x="926826" y="2140003"/>
                </a:lnTo>
                <a:cubicBezTo>
                  <a:pt x="926826" y="2146644"/>
                  <a:pt x="920185" y="2159926"/>
                  <a:pt x="920185" y="2173208"/>
                </a:cubicBezTo>
                <a:cubicBezTo>
                  <a:pt x="920185" y="2246259"/>
                  <a:pt x="979954" y="2306029"/>
                  <a:pt x="1053006" y="2306029"/>
                </a:cubicBezTo>
                <a:cubicBezTo>
                  <a:pt x="1112775" y="2306029"/>
                  <a:pt x="1165904" y="2259541"/>
                  <a:pt x="1179186" y="2206413"/>
                </a:cubicBezTo>
                <a:lnTo>
                  <a:pt x="1318648" y="1628642"/>
                </a:lnTo>
                <a:lnTo>
                  <a:pt x="1318648" y="3488134"/>
                </a:lnTo>
                <a:lnTo>
                  <a:pt x="1584289" y="3488134"/>
                </a:lnTo>
                <a:lnTo>
                  <a:pt x="1584289" y="2292747"/>
                </a:lnTo>
                <a:lnTo>
                  <a:pt x="1717110" y="2292747"/>
                </a:lnTo>
                <a:lnTo>
                  <a:pt x="1717110" y="3488134"/>
                </a:lnTo>
                <a:lnTo>
                  <a:pt x="1982752" y="3488134"/>
                </a:lnTo>
                <a:lnTo>
                  <a:pt x="1982752" y="1622001"/>
                </a:lnTo>
                <a:lnTo>
                  <a:pt x="2122214" y="2199772"/>
                </a:lnTo>
                <a:cubicBezTo>
                  <a:pt x="2135496" y="2252900"/>
                  <a:pt x="2188624" y="2299388"/>
                  <a:pt x="2248393" y="2299388"/>
                </a:cubicBezTo>
                <a:cubicBezTo>
                  <a:pt x="2321445" y="2299388"/>
                  <a:pt x="2381214" y="2239618"/>
                  <a:pt x="2381214" y="2166567"/>
                </a:cubicBezTo>
                <a:cubicBezTo>
                  <a:pt x="2381214" y="2153285"/>
                  <a:pt x="2374573" y="2140003"/>
                  <a:pt x="2374573" y="2133362"/>
                </a:cubicBezTo>
                <a:lnTo>
                  <a:pt x="2188624" y="1343078"/>
                </a:lnTo>
                <a:cubicBezTo>
                  <a:pt x="2181983" y="1316513"/>
                  <a:pt x="2168701" y="1289949"/>
                  <a:pt x="2148778" y="1270026"/>
                </a:cubicBezTo>
                <a:cubicBezTo>
                  <a:pt x="2069085" y="1203616"/>
                  <a:pt x="1976111" y="1157128"/>
                  <a:pt x="1869854" y="1123923"/>
                </a:cubicBezTo>
                <a:cubicBezTo>
                  <a:pt x="1796803" y="1110641"/>
                  <a:pt x="1723751" y="1097359"/>
                  <a:pt x="1650700" y="1097359"/>
                </a:cubicBezTo>
                <a:close/>
                <a:moveTo>
                  <a:pt x="1650700" y="499666"/>
                </a:moveTo>
                <a:cubicBezTo>
                  <a:pt x="1503990" y="499666"/>
                  <a:pt x="1385058" y="618598"/>
                  <a:pt x="1385058" y="765308"/>
                </a:cubicBezTo>
                <a:cubicBezTo>
                  <a:pt x="1385058" y="912018"/>
                  <a:pt x="1503990" y="1030949"/>
                  <a:pt x="1650700" y="1030949"/>
                </a:cubicBezTo>
                <a:cubicBezTo>
                  <a:pt x="1797410" y="1030949"/>
                  <a:pt x="1916341" y="912018"/>
                  <a:pt x="1916341" y="765308"/>
                </a:cubicBezTo>
                <a:cubicBezTo>
                  <a:pt x="1916341" y="618598"/>
                  <a:pt x="1797410" y="499666"/>
                  <a:pt x="1650700" y="499666"/>
                </a:cubicBezTo>
                <a:close/>
                <a:moveTo>
                  <a:pt x="0" y="0"/>
                </a:moveTo>
                <a:lnTo>
                  <a:pt x="3428400" y="0"/>
                </a:lnTo>
                <a:lnTo>
                  <a:pt x="3428400" y="3943350"/>
                </a:lnTo>
                <a:lnTo>
                  <a:pt x="0" y="3943350"/>
                </a:lnTo>
                <a:close/>
              </a:path>
            </a:pathLst>
          </a:custGeom>
          <a:solidFill>
            <a:schemeClr val="bg1"/>
          </a:solidFill>
          <a:ln w="33139" cap="flat">
            <a:noFill/>
            <a:prstDash val="solid"/>
            <a:miter/>
          </a:ln>
        </p:spPr>
        <p:txBody>
          <a:bodyPr rtlCol="0" anchor="ctr"/>
          <a:lstStyle/>
          <a:p>
            <a:endParaRPr lang="en-ID"/>
          </a:p>
        </p:txBody>
      </p:sp>
      <p:graphicFrame>
        <p:nvGraphicFramePr>
          <p:cNvPr id="6" name="2D Pie Chart">
            <a:extLst>
              <a:ext uri="{FF2B5EF4-FFF2-40B4-BE49-F238E27FC236}">
                <a16:creationId xmlns:a16="http://schemas.microsoft.com/office/drawing/2014/main" id="{4F070B06-56E9-431A-A30C-B705E3A9E940}"/>
              </a:ext>
            </a:extLst>
          </p:cNvPr>
          <p:cNvGraphicFramePr/>
          <p:nvPr>
            <p:extLst>
              <p:ext uri="{D42A27DB-BD31-4B8C-83A1-F6EECF244321}">
                <p14:modId xmlns:p14="http://schemas.microsoft.com/office/powerpoint/2010/main" val="3359709506"/>
              </p:ext>
            </p:extLst>
          </p:nvPr>
        </p:nvGraphicFramePr>
        <p:xfrm>
          <a:off x="4543567" y="2533071"/>
          <a:ext cx="3104866" cy="3056001"/>
        </p:xfrm>
        <a:graphic>
          <a:graphicData uri="http://schemas.openxmlformats.org/drawingml/2006/chart">
            <c:chart xmlns:c="http://schemas.openxmlformats.org/drawingml/2006/chart" xmlns:r="http://schemas.openxmlformats.org/officeDocument/2006/relationships" r:id="rId2"/>
          </a:graphicData>
        </a:graphic>
      </p:graphicFrame>
      <p:sp>
        <p:nvSpPr>
          <p:cNvPr id="21" name="Rectangle 20">
            <a:extLst>
              <a:ext uri="{FF2B5EF4-FFF2-40B4-BE49-F238E27FC236}">
                <a16:creationId xmlns:a16="http://schemas.microsoft.com/office/drawing/2014/main" id="{CA910A35-E7F0-40F6-B058-BE6F4E882656}"/>
              </a:ext>
            </a:extLst>
          </p:cNvPr>
          <p:cNvSpPr/>
          <p:nvPr/>
        </p:nvSpPr>
        <p:spPr>
          <a:xfrm>
            <a:off x="9156244" y="2122069"/>
            <a:ext cx="1734222" cy="9727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a:extLst>
              <a:ext uri="{FF2B5EF4-FFF2-40B4-BE49-F238E27FC236}">
                <a16:creationId xmlns:a16="http://schemas.microsoft.com/office/drawing/2014/main" id="{B8AE7CFE-6BDB-4F7C-A2D7-A274F6BE95DD}"/>
              </a:ext>
            </a:extLst>
          </p:cNvPr>
          <p:cNvSpPr/>
          <p:nvPr/>
        </p:nvSpPr>
        <p:spPr>
          <a:xfrm>
            <a:off x="9247245" y="3074272"/>
            <a:ext cx="1552221" cy="1646796"/>
          </a:xfrm>
          <a:prstGeom prst="rect">
            <a:avLst/>
          </a:prstGeom>
          <a:solidFill>
            <a:srgbClr val="FF4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Freeform: Shape 18">
            <a:extLst>
              <a:ext uri="{FF2B5EF4-FFF2-40B4-BE49-F238E27FC236}">
                <a16:creationId xmlns:a16="http://schemas.microsoft.com/office/drawing/2014/main" id="{2A0C9B90-8A0F-45BC-8911-431654737901}"/>
              </a:ext>
            </a:extLst>
          </p:cNvPr>
          <p:cNvSpPr/>
          <p:nvPr/>
        </p:nvSpPr>
        <p:spPr>
          <a:xfrm>
            <a:off x="9121841" y="2076600"/>
            <a:ext cx="1859626" cy="2704799"/>
          </a:xfrm>
          <a:custGeom>
            <a:avLst/>
            <a:gdLst>
              <a:gd name="connsiteX0" fmla="*/ 972818 w 2017414"/>
              <a:gd name="connsiteY0" fmla="*/ 651031 h 2934300"/>
              <a:gd name="connsiteX1" fmla="*/ 832215 w 2017414"/>
              <a:gd name="connsiteY1" fmla="*/ 663257 h 2934300"/>
              <a:gd name="connsiteX2" fmla="*/ 575463 w 2017414"/>
              <a:gd name="connsiteY2" fmla="*/ 767180 h 2934300"/>
              <a:gd name="connsiteX3" fmla="*/ 526558 w 2017414"/>
              <a:gd name="connsiteY3" fmla="*/ 834425 h 2934300"/>
              <a:gd name="connsiteX4" fmla="*/ 300373 w 2017414"/>
              <a:gd name="connsiteY4" fmla="*/ 1592452 h 2934300"/>
              <a:gd name="connsiteX5" fmla="*/ 385957 w 2017414"/>
              <a:gd name="connsiteY5" fmla="*/ 1745280 h 2934300"/>
              <a:gd name="connsiteX6" fmla="*/ 422635 w 2017414"/>
              <a:gd name="connsiteY6" fmla="*/ 1751394 h 2934300"/>
              <a:gd name="connsiteX7" fmla="*/ 538785 w 2017414"/>
              <a:gd name="connsiteY7" fmla="*/ 1665810 h 2934300"/>
              <a:gd name="connsiteX8" fmla="*/ 728292 w 2017414"/>
              <a:gd name="connsiteY8" fmla="*/ 1023932 h 2934300"/>
              <a:gd name="connsiteX9" fmla="*/ 728292 w 2017414"/>
              <a:gd name="connsiteY9" fmla="*/ 1237891 h 2934300"/>
              <a:gd name="connsiteX10" fmla="*/ 502106 w 2017414"/>
              <a:gd name="connsiteY10" fmla="*/ 1995919 h 2934300"/>
              <a:gd name="connsiteX11" fmla="*/ 667160 w 2017414"/>
              <a:gd name="connsiteY11" fmla="*/ 1995919 h 2934300"/>
              <a:gd name="connsiteX12" fmla="*/ 667160 w 2017414"/>
              <a:gd name="connsiteY12" fmla="*/ 2851756 h 2934300"/>
              <a:gd name="connsiteX13" fmla="*/ 911685 w 2017414"/>
              <a:gd name="connsiteY13" fmla="*/ 2851756 h 2934300"/>
              <a:gd name="connsiteX14" fmla="*/ 911685 w 2017414"/>
              <a:gd name="connsiteY14" fmla="*/ 1995919 h 2934300"/>
              <a:gd name="connsiteX15" fmla="*/ 1033949 w 2017414"/>
              <a:gd name="connsiteY15" fmla="*/ 1995919 h 2934300"/>
              <a:gd name="connsiteX16" fmla="*/ 1033949 w 2017414"/>
              <a:gd name="connsiteY16" fmla="*/ 2851756 h 2934300"/>
              <a:gd name="connsiteX17" fmla="*/ 1278474 w 2017414"/>
              <a:gd name="connsiteY17" fmla="*/ 2851756 h 2934300"/>
              <a:gd name="connsiteX18" fmla="*/ 1278474 w 2017414"/>
              <a:gd name="connsiteY18" fmla="*/ 1995919 h 2934300"/>
              <a:gd name="connsiteX19" fmla="*/ 1443528 w 2017414"/>
              <a:gd name="connsiteY19" fmla="*/ 1995919 h 2934300"/>
              <a:gd name="connsiteX20" fmla="*/ 1217343 w 2017414"/>
              <a:gd name="connsiteY20" fmla="*/ 1237891 h 2934300"/>
              <a:gd name="connsiteX21" fmla="*/ 1217343 w 2017414"/>
              <a:gd name="connsiteY21" fmla="*/ 1023932 h 2934300"/>
              <a:gd name="connsiteX22" fmla="*/ 1406850 w 2017414"/>
              <a:gd name="connsiteY22" fmla="*/ 1665810 h 2934300"/>
              <a:gd name="connsiteX23" fmla="*/ 1522999 w 2017414"/>
              <a:gd name="connsiteY23" fmla="*/ 1751394 h 2934300"/>
              <a:gd name="connsiteX24" fmla="*/ 1559678 w 2017414"/>
              <a:gd name="connsiteY24" fmla="*/ 1745280 h 2934300"/>
              <a:gd name="connsiteX25" fmla="*/ 1639148 w 2017414"/>
              <a:gd name="connsiteY25" fmla="*/ 1592452 h 2934300"/>
              <a:gd name="connsiteX26" fmla="*/ 1419076 w 2017414"/>
              <a:gd name="connsiteY26" fmla="*/ 834425 h 2934300"/>
              <a:gd name="connsiteX27" fmla="*/ 1370171 w 2017414"/>
              <a:gd name="connsiteY27" fmla="*/ 767180 h 2934300"/>
              <a:gd name="connsiteX28" fmla="*/ 1113420 w 2017414"/>
              <a:gd name="connsiteY28" fmla="*/ 663257 h 2934300"/>
              <a:gd name="connsiteX29" fmla="*/ 972818 w 2017414"/>
              <a:gd name="connsiteY29" fmla="*/ 651031 h 2934300"/>
              <a:gd name="connsiteX30" fmla="*/ 972817 w 2017414"/>
              <a:gd name="connsiteY30" fmla="*/ 100850 h 2934300"/>
              <a:gd name="connsiteX31" fmla="*/ 728292 w 2017414"/>
              <a:gd name="connsiteY31" fmla="*/ 345375 h 2934300"/>
              <a:gd name="connsiteX32" fmla="*/ 972817 w 2017414"/>
              <a:gd name="connsiteY32" fmla="*/ 589900 h 2934300"/>
              <a:gd name="connsiteX33" fmla="*/ 1217342 w 2017414"/>
              <a:gd name="connsiteY33" fmla="*/ 345375 h 2934300"/>
              <a:gd name="connsiteX34" fmla="*/ 972817 w 2017414"/>
              <a:gd name="connsiteY34" fmla="*/ 100850 h 2934300"/>
              <a:gd name="connsiteX35" fmla="*/ 0 w 2017414"/>
              <a:gd name="connsiteY35" fmla="*/ 0 h 2934300"/>
              <a:gd name="connsiteX36" fmla="*/ 2017414 w 2017414"/>
              <a:gd name="connsiteY36" fmla="*/ 0 h 2934300"/>
              <a:gd name="connsiteX37" fmla="*/ 2017414 w 2017414"/>
              <a:gd name="connsiteY37" fmla="*/ 2934300 h 2934300"/>
              <a:gd name="connsiteX38" fmla="*/ 0 w 2017414"/>
              <a:gd name="connsiteY38" fmla="*/ 2934300 h 293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017414" h="2934300">
                <a:moveTo>
                  <a:pt x="972818" y="651031"/>
                </a:moveTo>
                <a:cubicBezTo>
                  <a:pt x="923912" y="651031"/>
                  <a:pt x="881120" y="657144"/>
                  <a:pt x="832215" y="663257"/>
                </a:cubicBezTo>
                <a:cubicBezTo>
                  <a:pt x="734405" y="681597"/>
                  <a:pt x="648821" y="718275"/>
                  <a:pt x="575463" y="767180"/>
                </a:cubicBezTo>
                <a:cubicBezTo>
                  <a:pt x="551011" y="785520"/>
                  <a:pt x="532672" y="803859"/>
                  <a:pt x="526558" y="834425"/>
                </a:cubicBezTo>
                <a:lnTo>
                  <a:pt x="300373" y="1592452"/>
                </a:lnTo>
                <a:cubicBezTo>
                  <a:pt x="282033" y="1659697"/>
                  <a:pt x="318712" y="1726941"/>
                  <a:pt x="385957" y="1745280"/>
                </a:cubicBezTo>
                <a:cubicBezTo>
                  <a:pt x="398183" y="1751394"/>
                  <a:pt x="410409" y="1751394"/>
                  <a:pt x="422635" y="1751394"/>
                </a:cubicBezTo>
                <a:cubicBezTo>
                  <a:pt x="477653" y="1751394"/>
                  <a:pt x="526558" y="1714715"/>
                  <a:pt x="538785" y="1665810"/>
                </a:cubicBezTo>
                <a:lnTo>
                  <a:pt x="728292" y="1023932"/>
                </a:lnTo>
                <a:lnTo>
                  <a:pt x="728292" y="1237891"/>
                </a:lnTo>
                <a:lnTo>
                  <a:pt x="502106" y="1995919"/>
                </a:lnTo>
                <a:lnTo>
                  <a:pt x="667160" y="1995919"/>
                </a:lnTo>
                <a:lnTo>
                  <a:pt x="667160" y="2851756"/>
                </a:lnTo>
                <a:lnTo>
                  <a:pt x="911685" y="2851756"/>
                </a:lnTo>
                <a:lnTo>
                  <a:pt x="911685" y="1995919"/>
                </a:lnTo>
                <a:lnTo>
                  <a:pt x="1033949" y="1995919"/>
                </a:lnTo>
                <a:lnTo>
                  <a:pt x="1033949" y="2851756"/>
                </a:lnTo>
                <a:lnTo>
                  <a:pt x="1278474" y="2851756"/>
                </a:lnTo>
                <a:lnTo>
                  <a:pt x="1278474" y="1995919"/>
                </a:lnTo>
                <a:lnTo>
                  <a:pt x="1443528" y="1995919"/>
                </a:lnTo>
                <a:lnTo>
                  <a:pt x="1217343" y="1237891"/>
                </a:lnTo>
                <a:lnTo>
                  <a:pt x="1217343" y="1023932"/>
                </a:lnTo>
                <a:lnTo>
                  <a:pt x="1406850" y="1665810"/>
                </a:lnTo>
                <a:cubicBezTo>
                  <a:pt x="1425189" y="1720828"/>
                  <a:pt x="1474094" y="1751394"/>
                  <a:pt x="1522999" y="1751394"/>
                </a:cubicBezTo>
                <a:cubicBezTo>
                  <a:pt x="1535225" y="1751394"/>
                  <a:pt x="1547451" y="1751394"/>
                  <a:pt x="1559678" y="1745280"/>
                </a:cubicBezTo>
                <a:cubicBezTo>
                  <a:pt x="1620809" y="1726941"/>
                  <a:pt x="1657488" y="1659697"/>
                  <a:pt x="1639148" y="1592452"/>
                </a:cubicBezTo>
                <a:lnTo>
                  <a:pt x="1419076" y="834425"/>
                </a:lnTo>
                <a:cubicBezTo>
                  <a:pt x="1412963" y="803859"/>
                  <a:pt x="1394623" y="779407"/>
                  <a:pt x="1370171" y="767180"/>
                </a:cubicBezTo>
                <a:cubicBezTo>
                  <a:pt x="1296813" y="718275"/>
                  <a:pt x="1211230" y="687710"/>
                  <a:pt x="1113420" y="663257"/>
                </a:cubicBezTo>
                <a:cubicBezTo>
                  <a:pt x="1064514" y="657144"/>
                  <a:pt x="1021723" y="651031"/>
                  <a:pt x="972818" y="651031"/>
                </a:cubicBezTo>
                <a:close/>
                <a:moveTo>
                  <a:pt x="972817" y="100850"/>
                </a:moveTo>
                <a:cubicBezTo>
                  <a:pt x="837770" y="100850"/>
                  <a:pt x="728292" y="210328"/>
                  <a:pt x="728292" y="345375"/>
                </a:cubicBezTo>
                <a:cubicBezTo>
                  <a:pt x="728292" y="480422"/>
                  <a:pt x="837770" y="589900"/>
                  <a:pt x="972817" y="589900"/>
                </a:cubicBezTo>
                <a:cubicBezTo>
                  <a:pt x="1107864" y="589900"/>
                  <a:pt x="1217342" y="480422"/>
                  <a:pt x="1217342" y="345375"/>
                </a:cubicBezTo>
                <a:cubicBezTo>
                  <a:pt x="1217342" y="210328"/>
                  <a:pt x="1107864" y="100850"/>
                  <a:pt x="972817" y="100850"/>
                </a:cubicBezTo>
                <a:close/>
                <a:moveTo>
                  <a:pt x="0" y="0"/>
                </a:moveTo>
                <a:lnTo>
                  <a:pt x="2017414" y="0"/>
                </a:lnTo>
                <a:lnTo>
                  <a:pt x="2017414" y="2934300"/>
                </a:lnTo>
                <a:lnTo>
                  <a:pt x="0" y="2934300"/>
                </a:lnTo>
                <a:close/>
              </a:path>
            </a:pathLst>
          </a:custGeom>
          <a:solidFill>
            <a:schemeClr val="bg1"/>
          </a:solidFill>
          <a:ln w="30559" cap="flat">
            <a:noFill/>
            <a:prstDash val="solid"/>
            <a:miter/>
          </a:ln>
        </p:spPr>
        <p:txBody>
          <a:bodyPr rtlCol="0" anchor="ctr"/>
          <a:lstStyle/>
          <a:p>
            <a:endParaRPr lang="en-ID"/>
          </a:p>
        </p:txBody>
      </p:sp>
      <p:sp>
        <p:nvSpPr>
          <p:cNvPr id="17" name="TextBox 16">
            <a:extLst>
              <a:ext uri="{FF2B5EF4-FFF2-40B4-BE49-F238E27FC236}">
                <a16:creationId xmlns:a16="http://schemas.microsoft.com/office/drawing/2014/main" id="{9D640CAC-4EDE-4964-8CE6-5B92BF8CA556}"/>
              </a:ext>
            </a:extLst>
          </p:cNvPr>
          <p:cNvSpPr txBox="1"/>
          <p:nvPr/>
        </p:nvSpPr>
        <p:spPr>
          <a:xfrm>
            <a:off x="3296997" y="449202"/>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F9BF850F-C7D9-480A-BBE4-7EC507F88245}"/>
              </a:ext>
            </a:extLst>
          </p:cNvPr>
          <p:cNvSpPr txBox="1"/>
          <p:nvPr/>
        </p:nvSpPr>
        <p:spPr>
          <a:xfrm>
            <a:off x="3567138" y="1184473"/>
            <a:ext cx="5057725" cy="573106"/>
          </a:xfrm>
          <a:prstGeom prst="rect">
            <a:avLst/>
          </a:prstGeom>
          <a:noFill/>
        </p:spPr>
        <p:txBody>
          <a:bodyPr wrap="square" rtlCol="0">
            <a:spAutoFit/>
          </a:bodyPr>
          <a:lstStyle/>
          <a:p>
            <a:pPr algn="ctr">
              <a:lnSpc>
                <a:spcPct val="150000"/>
              </a:lnSpc>
            </a:pPr>
            <a:r>
              <a:rPr lang="en-ID" sz="11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a:t>
            </a:r>
          </a:p>
        </p:txBody>
      </p:sp>
      <p:sp>
        <p:nvSpPr>
          <p:cNvPr id="13" name="Oval 12">
            <a:extLst>
              <a:ext uri="{FF2B5EF4-FFF2-40B4-BE49-F238E27FC236}">
                <a16:creationId xmlns:a16="http://schemas.microsoft.com/office/drawing/2014/main" id="{E02BB839-EEED-4B6B-A6AE-AF022750C765}"/>
              </a:ext>
            </a:extLst>
          </p:cNvPr>
          <p:cNvSpPr/>
          <p:nvPr/>
        </p:nvSpPr>
        <p:spPr>
          <a:xfrm>
            <a:off x="5247886" y="3212957"/>
            <a:ext cx="1696229" cy="16962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4F247A8D-AEB8-4C7B-ACBE-04129B2548C8}"/>
              </a:ext>
            </a:extLst>
          </p:cNvPr>
          <p:cNvSpPr/>
          <p:nvPr/>
        </p:nvSpPr>
        <p:spPr>
          <a:xfrm>
            <a:off x="5747828" y="3272818"/>
            <a:ext cx="696344" cy="1106841"/>
          </a:xfrm>
          <a:prstGeom prst="rect">
            <a:avLst/>
          </a:prstGeom>
        </p:spPr>
        <p:txBody>
          <a:bodyPr wrap="none">
            <a:spAutoFit/>
          </a:bodyPr>
          <a:lstStyle/>
          <a:p>
            <a:pPr algn="ctr">
              <a:lnSpc>
                <a:spcPts val="9400"/>
              </a:lnSpc>
            </a:pPr>
            <a:r>
              <a:rPr lang="en-US" sz="3600" b="1" spc="-330">
                <a:solidFill>
                  <a:srgbClr val="030227"/>
                </a:solidFill>
                <a:latin typeface="Raleway" panose="020B0503030101060003" pitchFamily="34" charset="0"/>
              </a:rPr>
              <a:t>VS</a:t>
            </a:r>
            <a:endParaRPr lang="en-US" sz="3600" b="1" spc="-330" dirty="0">
              <a:solidFill>
                <a:srgbClr val="030227"/>
              </a:solidFill>
              <a:latin typeface="Raleway" panose="020B0503030101060003" pitchFamily="34" charset="0"/>
            </a:endParaRPr>
          </a:p>
        </p:txBody>
      </p:sp>
      <p:grpSp>
        <p:nvGrpSpPr>
          <p:cNvPr id="14" name="Group 13">
            <a:extLst>
              <a:ext uri="{FF2B5EF4-FFF2-40B4-BE49-F238E27FC236}">
                <a16:creationId xmlns:a16="http://schemas.microsoft.com/office/drawing/2014/main" id="{AF622578-8508-429B-8489-E9BC020ABD30}"/>
              </a:ext>
            </a:extLst>
          </p:cNvPr>
          <p:cNvGrpSpPr/>
          <p:nvPr/>
        </p:nvGrpSpPr>
        <p:grpSpPr>
          <a:xfrm>
            <a:off x="3829867" y="1794938"/>
            <a:ext cx="4532266" cy="4532267"/>
            <a:chOff x="6491333" y="1411332"/>
            <a:chExt cx="11401336" cy="11401337"/>
          </a:xfrm>
        </p:grpSpPr>
        <p:sp>
          <p:nvSpPr>
            <p:cNvPr id="24" name="Circle">
              <a:extLst>
                <a:ext uri="{FF2B5EF4-FFF2-40B4-BE49-F238E27FC236}">
                  <a16:creationId xmlns:a16="http://schemas.microsoft.com/office/drawing/2014/main" id="{B63875BB-2FCF-4791-A9E7-BC9A2E72C123}"/>
                </a:ext>
              </a:extLst>
            </p:cNvPr>
            <p:cNvSpPr/>
            <p:nvPr/>
          </p:nvSpPr>
          <p:spPr>
            <a:xfrm>
              <a:off x="6491333" y="1411332"/>
              <a:ext cx="11401336" cy="11401337"/>
            </a:xfrm>
            <a:prstGeom prst="ellipse">
              <a:avLst/>
            </a:prstGeom>
            <a:noFill/>
            <a:ln w="3175" cap="flat">
              <a:solidFill>
                <a:srgbClr val="06D6FF">
                  <a:alpha val="12000"/>
                </a:srgbClr>
              </a:solidFill>
              <a:custDash>
                <a:ds d="200000" sp="200000"/>
              </a:custDash>
              <a:miter lim="400000"/>
            </a:ln>
            <a:effectLst/>
          </p:spPr>
          <p:txBody>
            <a:bodyPr wrap="square" lIns="0" tIns="0" rIns="0" bIns="0" numCol="1" anchor="ctr">
              <a:noAutofit/>
            </a:bodyPr>
            <a:lstStyle/>
            <a:p>
              <a:endParaRPr/>
            </a:p>
          </p:txBody>
        </p:sp>
        <p:sp>
          <p:nvSpPr>
            <p:cNvPr id="25" name="Circle">
              <a:extLst>
                <a:ext uri="{FF2B5EF4-FFF2-40B4-BE49-F238E27FC236}">
                  <a16:creationId xmlns:a16="http://schemas.microsoft.com/office/drawing/2014/main" id="{8C939D71-16E1-493E-934D-D42A82333473}"/>
                </a:ext>
              </a:extLst>
            </p:cNvPr>
            <p:cNvSpPr/>
            <p:nvPr/>
          </p:nvSpPr>
          <p:spPr>
            <a:xfrm>
              <a:off x="7314260" y="2234259"/>
              <a:ext cx="9755480" cy="9755482"/>
            </a:xfrm>
            <a:prstGeom prst="ellipse">
              <a:avLst/>
            </a:prstGeom>
            <a:noFill/>
            <a:ln w="3175" cap="flat">
              <a:solidFill>
                <a:srgbClr val="06D6FF">
                  <a:alpha val="12000"/>
                </a:srgbClr>
              </a:solidFill>
              <a:custDash>
                <a:ds d="200000" sp="200000"/>
              </a:custDash>
              <a:miter lim="400000"/>
            </a:ln>
            <a:effectLst/>
          </p:spPr>
          <p:txBody>
            <a:bodyPr wrap="square" lIns="0" tIns="0" rIns="0" bIns="0" numCol="1" anchor="ctr">
              <a:noAutofit/>
            </a:bodyPr>
            <a:lstStyle/>
            <a:p>
              <a:endParaRPr/>
            </a:p>
          </p:txBody>
        </p:sp>
        <p:sp>
          <p:nvSpPr>
            <p:cNvPr id="26" name="Circle">
              <a:extLst>
                <a:ext uri="{FF2B5EF4-FFF2-40B4-BE49-F238E27FC236}">
                  <a16:creationId xmlns:a16="http://schemas.microsoft.com/office/drawing/2014/main" id="{FF349C68-34B2-4551-B768-822634EC4D25}"/>
                </a:ext>
              </a:extLst>
            </p:cNvPr>
            <p:cNvSpPr/>
            <p:nvPr/>
          </p:nvSpPr>
          <p:spPr>
            <a:xfrm>
              <a:off x="7879675" y="2799675"/>
              <a:ext cx="8624649" cy="8624651"/>
            </a:xfrm>
            <a:prstGeom prst="ellipse">
              <a:avLst/>
            </a:prstGeom>
            <a:noFill/>
            <a:ln w="3175" cap="flat">
              <a:solidFill>
                <a:srgbClr val="06D6FF">
                  <a:alpha val="12000"/>
                </a:srgbClr>
              </a:solidFill>
              <a:custDash>
                <a:ds d="200000" sp="200000"/>
              </a:custDash>
              <a:miter lim="400000"/>
            </a:ln>
            <a:effectLst/>
          </p:spPr>
          <p:txBody>
            <a:bodyPr wrap="square" lIns="0" tIns="0" rIns="0" bIns="0" numCol="1" anchor="ctr">
              <a:noAutofit/>
            </a:bodyPr>
            <a:lstStyle/>
            <a:p>
              <a:endParaRPr/>
            </a:p>
          </p:txBody>
        </p:sp>
      </p:grpSp>
      <p:sp>
        <p:nvSpPr>
          <p:cNvPr id="29" name="Rounded Rectangle">
            <a:extLst>
              <a:ext uri="{FF2B5EF4-FFF2-40B4-BE49-F238E27FC236}">
                <a16:creationId xmlns:a16="http://schemas.microsoft.com/office/drawing/2014/main" id="{53576BAE-5F56-4AE1-A18C-A454E289E166}"/>
              </a:ext>
            </a:extLst>
          </p:cNvPr>
          <p:cNvSpPr/>
          <p:nvPr/>
        </p:nvSpPr>
        <p:spPr>
          <a:xfrm>
            <a:off x="589977" y="5392978"/>
            <a:ext cx="4216833" cy="785448"/>
          </a:xfrm>
          <a:prstGeom prst="roundRect">
            <a:avLst>
              <a:gd name="adj" fmla="val 50000"/>
            </a:avLst>
          </a:prstGeom>
          <a:solidFill>
            <a:srgbClr val="06D6FF"/>
          </a:solidFill>
          <a:ln w="25400" cap="flat">
            <a:noFill/>
            <a:prstDash val="solid"/>
            <a:round/>
          </a:ln>
          <a:effectLst/>
        </p:spPr>
        <p:txBody>
          <a:bodyPr wrap="square" lIns="0" tIns="0" rIns="0" bIns="0" numCol="1" anchor="ctr">
            <a:noAutofit/>
          </a:bodyPr>
          <a:lstStyle/>
          <a:p>
            <a:endParaRPr/>
          </a:p>
        </p:txBody>
      </p:sp>
      <p:sp>
        <p:nvSpPr>
          <p:cNvPr id="30" name="Circle">
            <a:extLst>
              <a:ext uri="{FF2B5EF4-FFF2-40B4-BE49-F238E27FC236}">
                <a16:creationId xmlns:a16="http://schemas.microsoft.com/office/drawing/2014/main" id="{F6E16B19-AE26-40A9-9D81-53D05EEBCDCF}"/>
              </a:ext>
            </a:extLst>
          </p:cNvPr>
          <p:cNvSpPr/>
          <p:nvPr/>
        </p:nvSpPr>
        <p:spPr>
          <a:xfrm>
            <a:off x="648887" y="5449642"/>
            <a:ext cx="672119" cy="672119"/>
          </a:xfrm>
          <a:prstGeom prst="roundRect">
            <a:avLst>
              <a:gd name="adj" fmla="val 50000"/>
            </a:avLst>
          </a:prstGeom>
          <a:solidFill>
            <a:srgbClr val="030227"/>
          </a:solidFill>
          <a:ln w="12700" cap="flat">
            <a:noFill/>
            <a:miter lim="400000"/>
          </a:ln>
          <a:effectLst/>
        </p:spPr>
        <p:txBody>
          <a:bodyPr wrap="square" lIns="0" tIns="0" rIns="0" bIns="0" numCol="1" anchor="ctr">
            <a:noAutofit/>
          </a:bodyPr>
          <a:lstStyle/>
          <a:p>
            <a:endParaRPr/>
          </a:p>
        </p:txBody>
      </p:sp>
      <p:sp>
        <p:nvSpPr>
          <p:cNvPr id="31"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6EFE9B5E-7335-4C52-8125-B57026FE0078}"/>
              </a:ext>
            </a:extLst>
          </p:cNvPr>
          <p:cNvSpPr txBox="1"/>
          <p:nvPr/>
        </p:nvSpPr>
        <p:spPr>
          <a:xfrm>
            <a:off x="1463095" y="5688419"/>
            <a:ext cx="3204679" cy="42575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sz="1050" dirty="0">
                <a:solidFill>
                  <a:schemeClr val="tx2"/>
                </a:solidFill>
              </a:rPr>
              <a:t>Lorem Ipsum is simply dummy text of the printing and typesetting industry</a:t>
            </a:r>
            <a:r>
              <a:rPr sz="1050">
                <a:solidFill>
                  <a:schemeClr val="tx2"/>
                </a:solidFill>
              </a:rPr>
              <a:t>. </a:t>
            </a:r>
            <a:endParaRPr sz="1050" dirty="0">
              <a:solidFill>
                <a:schemeClr val="tx2"/>
              </a:solidFill>
            </a:endParaRPr>
          </a:p>
        </p:txBody>
      </p:sp>
      <p:sp>
        <p:nvSpPr>
          <p:cNvPr id="34"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3BCCF7A8-D2EF-4899-8FCE-F16D12C030C4}"/>
              </a:ext>
            </a:extLst>
          </p:cNvPr>
          <p:cNvSpPr txBox="1"/>
          <p:nvPr/>
        </p:nvSpPr>
        <p:spPr>
          <a:xfrm>
            <a:off x="1463095" y="5435743"/>
            <a:ext cx="914467" cy="31803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r>
              <a:rPr lang="en-US" sz="1400" b="1">
                <a:solidFill>
                  <a:schemeClr val="tx1"/>
                </a:solidFill>
                <a:latin typeface="Raleway" pitchFamily="2" charset="0"/>
              </a:rPr>
              <a:t>Man</a:t>
            </a:r>
            <a:endParaRPr sz="1400" b="1">
              <a:solidFill>
                <a:schemeClr val="tx1"/>
              </a:solidFill>
              <a:latin typeface="Raleway" pitchFamily="2" charset="0"/>
            </a:endParaRPr>
          </a:p>
        </p:txBody>
      </p:sp>
      <p:pic>
        <p:nvPicPr>
          <p:cNvPr id="38" name="Graphic 37" descr="Male">
            <a:extLst>
              <a:ext uri="{FF2B5EF4-FFF2-40B4-BE49-F238E27FC236}">
                <a16:creationId xmlns:a16="http://schemas.microsoft.com/office/drawing/2014/main" id="{A99AB3BB-8B51-4681-99C3-822A03D1C51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8617" y="5619788"/>
            <a:ext cx="331827" cy="331827"/>
          </a:xfrm>
          <a:prstGeom prst="rect">
            <a:avLst/>
          </a:prstGeom>
        </p:spPr>
      </p:pic>
      <p:sp>
        <p:nvSpPr>
          <p:cNvPr id="39" name="Rounded Rectangle">
            <a:extLst>
              <a:ext uri="{FF2B5EF4-FFF2-40B4-BE49-F238E27FC236}">
                <a16:creationId xmlns:a16="http://schemas.microsoft.com/office/drawing/2014/main" id="{CB06DCE7-4CFB-4FDA-A482-3B6681AC2CF5}"/>
              </a:ext>
            </a:extLst>
          </p:cNvPr>
          <p:cNvSpPr/>
          <p:nvPr/>
        </p:nvSpPr>
        <p:spPr>
          <a:xfrm>
            <a:off x="7385191" y="5392978"/>
            <a:ext cx="4216833" cy="785448"/>
          </a:xfrm>
          <a:prstGeom prst="roundRect">
            <a:avLst>
              <a:gd name="adj" fmla="val 50000"/>
            </a:avLst>
          </a:prstGeom>
          <a:solidFill>
            <a:srgbClr val="FF4E95"/>
          </a:solidFill>
          <a:ln w="25400" cap="flat">
            <a:noFill/>
            <a:prstDash val="solid"/>
            <a:round/>
          </a:ln>
          <a:effectLst/>
        </p:spPr>
        <p:txBody>
          <a:bodyPr wrap="square" lIns="0" tIns="0" rIns="0" bIns="0" numCol="1" anchor="ctr">
            <a:noAutofit/>
          </a:bodyPr>
          <a:lstStyle/>
          <a:p>
            <a:endParaRPr/>
          </a:p>
        </p:txBody>
      </p:sp>
      <p:sp>
        <p:nvSpPr>
          <p:cNvPr id="40" name="Circle">
            <a:extLst>
              <a:ext uri="{FF2B5EF4-FFF2-40B4-BE49-F238E27FC236}">
                <a16:creationId xmlns:a16="http://schemas.microsoft.com/office/drawing/2014/main" id="{3666A529-1F05-4C0C-8A0C-6C39CB70AC05}"/>
              </a:ext>
            </a:extLst>
          </p:cNvPr>
          <p:cNvSpPr/>
          <p:nvPr/>
        </p:nvSpPr>
        <p:spPr>
          <a:xfrm>
            <a:off x="7444101" y="5449642"/>
            <a:ext cx="672119" cy="672119"/>
          </a:xfrm>
          <a:prstGeom prst="roundRect">
            <a:avLst>
              <a:gd name="adj" fmla="val 50000"/>
            </a:avLst>
          </a:prstGeom>
          <a:solidFill>
            <a:srgbClr val="030227"/>
          </a:solidFill>
          <a:ln w="12700" cap="flat">
            <a:noFill/>
            <a:miter lim="400000"/>
          </a:ln>
          <a:effectLst/>
        </p:spPr>
        <p:txBody>
          <a:bodyPr wrap="square" lIns="0" tIns="0" rIns="0" bIns="0" numCol="1" anchor="ctr">
            <a:noAutofit/>
          </a:bodyPr>
          <a:lstStyle/>
          <a:p>
            <a:endParaRPr/>
          </a:p>
        </p:txBody>
      </p:sp>
      <p:sp>
        <p:nvSpPr>
          <p:cNvPr id="41"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B47E07A0-C12C-4867-9A74-8E7DBE070F9F}"/>
              </a:ext>
            </a:extLst>
          </p:cNvPr>
          <p:cNvSpPr txBox="1"/>
          <p:nvPr/>
        </p:nvSpPr>
        <p:spPr>
          <a:xfrm>
            <a:off x="8258309" y="5688419"/>
            <a:ext cx="3204679" cy="42575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sz="1050" dirty="0">
                <a:solidFill>
                  <a:srgbClr val="030227"/>
                </a:solidFill>
              </a:rPr>
              <a:t>Lorem Ipsum is simply dummy text of the printing and typesetting industry</a:t>
            </a:r>
            <a:r>
              <a:rPr sz="1050">
                <a:solidFill>
                  <a:schemeClr val="tx2"/>
                </a:solidFill>
              </a:rPr>
              <a:t>. </a:t>
            </a:r>
            <a:endParaRPr sz="1050" dirty="0">
              <a:solidFill>
                <a:schemeClr val="tx2"/>
              </a:solidFill>
            </a:endParaRPr>
          </a:p>
        </p:txBody>
      </p:sp>
      <p:sp>
        <p:nvSpPr>
          <p:cNvPr id="42"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A311BA73-F141-4057-8026-4A166A6D45BA}"/>
              </a:ext>
            </a:extLst>
          </p:cNvPr>
          <p:cNvSpPr txBox="1"/>
          <p:nvPr/>
        </p:nvSpPr>
        <p:spPr>
          <a:xfrm>
            <a:off x="8258309" y="5435743"/>
            <a:ext cx="914467" cy="31803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r>
              <a:rPr lang="en-US" sz="1400" b="1">
                <a:solidFill>
                  <a:schemeClr val="tx1"/>
                </a:solidFill>
                <a:latin typeface="Raleway" pitchFamily="2" charset="0"/>
              </a:rPr>
              <a:t>Woman</a:t>
            </a:r>
            <a:endParaRPr sz="1400" b="1">
              <a:solidFill>
                <a:schemeClr val="tx1"/>
              </a:solidFill>
              <a:latin typeface="Raleway" pitchFamily="2" charset="0"/>
            </a:endParaRPr>
          </a:p>
        </p:txBody>
      </p:sp>
      <p:pic>
        <p:nvPicPr>
          <p:cNvPr id="37" name="Graphic 36" descr="Female">
            <a:extLst>
              <a:ext uri="{FF2B5EF4-FFF2-40B4-BE49-F238E27FC236}">
                <a16:creationId xmlns:a16="http://schemas.microsoft.com/office/drawing/2014/main" id="{FBCA29C2-8413-44E8-A636-24459A1C675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04307" y="5609848"/>
            <a:ext cx="351706" cy="351706"/>
          </a:xfrm>
          <a:prstGeom prst="rect">
            <a:avLst/>
          </a:prstGeom>
        </p:spPr>
      </p:pic>
      <p:sp>
        <p:nvSpPr>
          <p:cNvPr id="45" name="Line">
            <a:extLst>
              <a:ext uri="{FF2B5EF4-FFF2-40B4-BE49-F238E27FC236}">
                <a16:creationId xmlns:a16="http://schemas.microsoft.com/office/drawing/2014/main" id="{780A2167-785E-463A-8180-E3DA41CFAF70}"/>
              </a:ext>
            </a:extLst>
          </p:cNvPr>
          <p:cNvSpPr/>
          <p:nvPr/>
        </p:nvSpPr>
        <p:spPr>
          <a:xfrm>
            <a:off x="7703823" y="3074271"/>
            <a:ext cx="2284812" cy="102936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691" y="21600"/>
                </a:lnTo>
                <a:lnTo>
                  <a:pt x="5572" y="0"/>
                </a:lnTo>
                <a:lnTo>
                  <a:pt x="21600" y="0"/>
                </a:lnTo>
              </a:path>
            </a:pathLst>
          </a:custGeom>
          <a:noFill/>
          <a:ln w="12700" cap="rnd">
            <a:solidFill>
              <a:srgbClr val="FF4E95"/>
            </a:solidFill>
            <a:custDash>
              <a:ds d="200000" sp="200000"/>
            </a:custDash>
            <a:miter lim="400000"/>
          </a:ln>
          <a:effectLst/>
        </p:spPr>
        <p:txBody>
          <a:bodyPr wrap="square" lIns="45718" tIns="45718" rIns="45718" bIns="45718" numCol="1" anchor="t">
            <a:noAutofit/>
          </a:bodyPr>
          <a:lstStyle/>
          <a:p>
            <a:endParaRPr/>
          </a:p>
        </p:txBody>
      </p:sp>
      <p:sp>
        <p:nvSpPr>
          <p:cNvPr id="46" name="Line">
            <a:extLst>
              <a:ext uri="{FF2B5EF4-FFF2-40B4-BE49-F238E27FC236}">
                <a16:creationId xmlns:a16="http://schemas.microsoft.com/office/drawing/2014/main" id="{28645A65-00F5-40AC-A4AF-3C491C36843D}"/>
              </a:ext>
            </a:extLst>
          </p:cNvPr>
          <p:cNvSpPr/>
          <p:nvPr/>
        </p:nvSpPr>
        <p:spPr>
          <a:xfrm>
            <a:off x="2398307" y="3546391"/>
            <a:ext cx="2284812" cy="7078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691" y="21600"/>
                </a:lnTo>
                <a:lnTo>
                  <a:pt x="5572" y="0"/>
                </a:lnTo>
                <a:lnTo>
                  <a:pt x="21600" y="0"/>
                </a:lnTo>
              </a:path>
            </a:pathLst>
          </a:custGeom>
          <a:noFill/>
          <a:ln w="12700" cap="rnd">
            <a:solidFill>
              <a:srgbClr val="06D6FF"/>
            </a:solidFill>
            <a:custDash>
              <a:ds d="200000" sp="200000"/>
            </a:custDash>
            <a:miter lim="400000"/>
          </a:ln>
          <a:effectLst/>
        </p:spPr>
        <p:txBody>
          <a:bodyPr wrap="square" lIns="45718" tIns="45718" rIns="45718" bIns="45718" numCol="1" anchor="t">
            <a:noAutofit/>
          </a:bodyPr>
          <a:lstStyle/>
          <a:p>
            <a:endParaRPr/>
          </a:p>
        </p:txBody>
      </p:sp>
      <p:cxnSp>
        <p:nvCxnSpPr>
          <p:cNvPr id="35" name="Straight Connector 34">
            <a:extLst>
              <a:ext uri="{FF2B5EF4-FFF2-40B4-BE49-F238E27FC236}">
                <a16:creationId xmlns:a16="http://schemas.microsoft.com/office/drawing/2014/main" id="{A38E8239-F4E3-44C8-B145-651CDE703F80}"/>
              </a:ext>
            </a:extLst>
          </p:cNvPr>
          <p:cNvCxnSpPr>
            <a:cxnSpLocks/>
          </p:cNvCxnSpPr>
          <p:nvPr/>
        </p:nvCxnSpPr>
        <p:spPr>
          <a:xfrm flipH="1">
            <a:off x="429211" y="-9750"/>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52299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a:extLst>
              <a:ext uri="{FF2B5EF4-FFF2-40B4-BE49-F238E27FC236}">
                <a16:creationId xmlns:a16="http://schemas.microsoft.com/office/drawing/2014/main" id="{C2E9C685-1FF3-4398-9029-C3426E0F5ED5}"/>
              </a:ext>
            </a:extLst>
          </p:cNvPr>
          <p:cNvGrpSpPr/>
          <p:nvPr/>
        </p:nvGrpSpPr>
        <p:grpSpPr>
          <a:xfrm>
            <a:off x="1983379" y="2071014"/>
            <a:ext cx="8225242" cy="504999"/>
            <a:chOff x="3172243" y="3307307"/>
            <a:chExt cx="18033165" cy="1107168"/>
          </a:xfrm>
        </p:grpSpPr>
        <p:sp>
          <p:nvSpPr>
            <p:cNvPr id="58" name="Freeform 50">
              <a:extLst>
                <a:ext uri="{FF2B5EF4-FFF2-40B4-BE49-F238E27FC236}">
                  <a16:creationId xmlns:a16="http://schemas.microsoft.com/office/drawing/2014/main" id="{16590E34-AFE1-45C9-B8BF-84F884130C21}"/>
                </a:ext>
              </a:extLst>
            </p:cNvPr>
            <p:cNvSpPr>
              <a:spLocks noChangeArrowheads="1"/>
            </p:cNvSpPr>
            <p:nvPr/>
          </p:nvSpPr>
          <p:spPr bwMode="auto">
            <a:xfrm>
              <a:off x="3172243" y="3529754"/>
              <a:ext cx="18033165" cy="884721"/>
            </a:xfrm>
            <a:prstGeom prst="roundRect">
              <a:avLst/>
            </a:prstGeom>
            <a:noFill/>
            <a:ln w="1270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dirty="0">
                <a:latin typeface="Raleway Light" panose="020B0403030101060003" pitchFamily="34" charset="0"/>
              </a:endParaRPr>
            </a:p>
          </p:txBody>
        </p:sp>
        <p:sp>
          <p:nvSpPr>
            <p:cNvPr id="59" name="TextBox 58">
              <a:extLst>
                <a:ext uri="{FF2B5EF4-FFF2-40B4-BE49-F238E27FC236}">
                  <a16:creationId xmlns:a16="http://schemas.microsoft.com/office/drawing/2014/main" id="{9A861E8B-96A4-48D9-8F9C-80173056CAED}"/>
                </a:ext>
              </a:extLst>
            </p:cNvPr>
            <p:cNvSpPr txBox="1"/>
            <p:nvPr/>
          </p:nvSpPr>
          <p:spPr>
            <a:xfrm>
              <a:off x="4179032" y="3307307"/>
              <a:ext cx="2653349" cy="1048150"/>
            </a:xfrm>
            <a:prstGeom prst="rect">
              <a:avLst/>
            </a:prstGeom>
            <a:noFill/>
          </p:spPr>
          <p:txBody>
            <a:bodyPr wrap="square" rtlCol="0">
              <a:spAutoFit/>
            </a:bodyPr>
            <a:lstStyle/>
            <a:p>
              <a:pPr algn="ctr">
                <a:lnSpc>
                  <a:spcPts val="3500"/>
                </a:lnSpc>
              </a:pPr>
              <a:r>
                <a:rPr lang="en-US" sz="1400" b="1" spc="-10" dirty="0">
                  <a:solidFill>
                    <a:schemeClr val="tx2"/>
                  </a:solidFill>
                  <a:latin typeface="Raleway" panose="020B0503030101060003" pitchFamily="34" charset="0"/>
                </a:rPr>
                <a:t>Product 1</a:t>
              </a:r>
            </a:p>
          </p:txBody>
        </p:sp>
        <p:sp>
          <p:nvSpPr>
            <p:cNvPr id="60" name="TextBox 59">
              <a:extLst>
                <a:ext uri="{FF2B5EF4-FFF2-40B4-BE49-F238E27FC236}">
                  <a16:creationId xmlns:a16="http://schemas.microsoft.com/office/drawing/2014/main" id="{4AA88448-1902-4D5A-836B-5919950B5B41}"/>
                </a:ext>
              </a:extLst>
            </p:cNvPr>
            <p:cNvSpPr txBox="1"/>
            <p:nvPr/>
          </p:nvSpPr>
          <p:spPr>
            <a:xfrm>
              <a:off x="17505239" y="3307307"/>
              <a:ext cx="2653349" cy="1048151"/>
            </a:xfrm>
            <a:prstGeom prst="rect">
              <a:avLst/>
            </a:prstGeom>
            <a:noFill/>
          </p:spPr>
          <p:txBody>
            <a:bodyPr wrap="square" rtlCol="0">
              <a:spAutoFit/>
            </a:bodyPr>
            <a:lstStyle/>
            <a:p>
              <a:pPr algn="ctr">
                <a:lnSpc>
                  <a:spcPts val="3500"/>
                </a:lnSpc>
              </a:pPr>
              <a:r>
                <a:rPr lang="en-US" sz="1400" b="1" spc="-10" dirty="0">
                  <a:solidFill>
                    <a:schemeClr val="tx2"/>
                  </a:solidFill>
                  <a:latin typeface="Raleway" panose="020B0503030101060003" pitchFamily="34" charset="0"/>
                </a:rPr>
                <a:t>Product 2</a:t>
              </a:r>
            </a:p>
          </p:txBody>
        </p:sp>
      </p:grpSp>
      <p:sp>
        <p:nvSpPr>
          <p:cNvPr id="62" name="Oval 61">
            <a:extLst>
              <a:ext uri="{FF2B5EF4-FFF2-40B4-BE49-F238E27FC236}">
                <a16:creationId xmlns:a16="http://schemas.microsoft.com/office/drawing/2014/main" id="{B181E7D6-A7BA-46B6-BC02-6FBC98CF566E}"/>
              </a:ext>
            </a:extLst>
          </p:cNvPr>
          <p:cNvSpPr/>
          <p:nvPr/>
        </p:nvSpPr>
        <p:spPr>
          <a:xfrm>
            <a:off x="5801056" y="2071014"/>
            <a:ext cx="631719" cy="631719"/>
          </a:xfrm>
          <a:prstGeom prst="ellipse">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Rectangle 48">
            <a:extLst>
              <a:ext uri="{FF2B5EF4-FFF2-40B4-BE49-F238E27FC236}">
                <a16:creationId xmlns:a16="http://schemas.microsoft.com/office/drawing/2014/main" id="{9326C9B8-6E54-4F39-819C-8295F886A554}"/>
              </a:ext>
            </a:extLst>
          </p:cNvPr>
          <p:cNvSpPr/>
          <p:nvPr/>
        </p:nvSpPr>
        <p:spPr>
          <a:xfrm>
            <a:off x="5847214" y="1543619"/>
            <a:ext cx="497572" cy="1070037"/>
          </a:xfrm>
          <a:prstGeom prst="rect">
            <a:avLst/>
          </a:prstGeom>
        </p:spPr>
        <p:txBody>
          <a:bodyPr wrap="none">
            <a:spAutoFit/>
          </a:bodyPr>
          <a:lstStyle/>
          <a:p>
            <a:pPr algn="ctr">
              <a:lnSpc>
                <a:spcPts val="9400"/>
              </a:lnSpc>
            </a:pPr>
            <a:r>
              <a:rPr lang="en-US" sz="2400" b="1" spc="-330">
                <a:solidFill>
                  <a:srgbClr val="030227"/>
                </a:solidFill>
                <a:latin typeface="Raleway" panose="020B0503030101060003" pitchFamily="34" charset="0"/>
              </a:rPr>
              <a:t>VS</a:t>
            </a:r>
            <a:endParaRPr lang="en-US" sz="2400" b="1" spc="-330" dirty="0">
              <a:solidFill>
                <a:srgbClr val="030227"/>
              </a:solidFill>
              <a:latin typeface="Raleway" panose="020B0503030101060003" pitchFamily="34" charset="0"/>
            </a:endParaRPr>
          </a:p>
        </p:txBody>
      </p:sp>
      <p:sp>
        <p:nvSpPr>
          <p:cNvPr id="36" name="TextBox 35">
            <a:extLst>
              <a:ext uri="{FF2B5EF4-FFF2-40B4-BE49-F238E27FC236}">
                <a16:creationId xmlns:a16="http://schemas.microsoft.com/office/drawing/2014/main" id="{24296B2B-3451-4A8D-AF55-6A16B5A12AD3}"/>
              </a:ext>
            </a:extLst>
          </p:cNvPr>
          <p:cNvSpPr txBox="1"/>
          <p:nvPr/>
        </p:nvSpPr>
        <p:spPr>
          <a:xfrm>
            <a:off x="3296997" y="449202"/>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37" name="TextBox 36">
            <a:extLst>
              <a:ext uri="{FF2B5EF4-FFF2-40B4-BE49-F238E27FC236}">
                <a16:creationId xmlns:a16="http://schemas.microsoft.com/office/drawing/2014/main" id="{9A097A9B-CAB2-4BFB-802F-B9289208D161}"/>
              </a:ext>
            </a:extLst>
          </p:cNvPr>
          <p:cNvSpPr txBox="1"/>
          <p:nvPr/>
        </p:nvSpPr>
        <p:spPr>
          <a:xfrm>
            <a:off x="3465499" y="1257066"/>
            <a:ext cx="5261002" cy="573106"/>
          </a:xfrm>
          <a:prstGeom prst="rect">
            <a:avLst/>
          </a:prstGeom>
          <a:noFill/>
        </p:spPr>
        <p:txBody>
          <a:bodyPr wrap="square" rtlCol="0">
            <a:spAutoFit/>
          </a:bodyPr>
          <a:lstStyle/>
          <a:p>
            <a:pPr algn="ctr">
              <a:lnSpc>
                <a:spcPct val="150000"/>
              </a:lnSpc>
            </a:pPr>
            <a:r>
              <a:rPr lang="en-ID" sz="11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a:t>
            </a:r>
          </a:p>
        </p:txBody>
      </p:sp>
      <p:grpSp>
        <p:nvGrpSpPr>
          <p:cNvPr id="63" name="Group 62">
            <a:extLst>
              <a:ext uri="{FF2B5EF4-FFF2-40B4-BE49-F238E27FC236}">
                <a16:creationId xmlns:a16="http://schemas.microsoft.com/office/drawing/2014/main" id="{47A7E222-5C9A-4363-BF19-2F3C67BCF320}"/>
              </a:ext>
            </a:extLst>
          </p:cNvPr>
          <p:cNvGrpSpPr/>
          <p:nvPr/>
        </p:nvGrpSpPr>
        <p:grpSpPr>
          <a:xfrm>
            <a:off x="1921669" y="2975255"/>
            <a:ext cx="3519011" cy="2349119"/>
            <a:chOff x="1921669" y="2975255"/>
            <a:chExt cx="1889240" cy="2349119"/>
          </a:xfrm>
        </p:grpSpPr>
        <p:graphicFrame>
          <p:nvGraphicFramePr>
            <p:cNvPr id="39" name="Chart 38">
              <a:extLst>
                <a:ext uri="{FF2B5EF4-FFF2-40B4-BE49-F238E27FC236}">
                  <a16:creationId xmlns:a16="http://schemas.microsoft.com/office/drawing/2014/main" id="{9D8A4F07-7FFA-4737-93FF-BFC90CC0D031}"/>
                </a:ext>
              </a:extLst>
            </p:cNvPr>
            <p:cNvGraphicFramePr/>
            <p:nvPr>
              <p:extLst>
                <p:ext uri="{D42A27DB-BD31-4B8C-83A1-F6EECF244321}">
                  <p14:modId xmlns:p14="http://schemas.microsoft.com/office/powerpoint/2010/main" val="1703340495"/>
                </p:ext>
              </p:extLst>
            </p:nvPr>
          </p:nvGraphicFramePr>
          <p:xfrm>
            <a:off x="1942223" y="2975255"/>
            <a:ext cx="320238" cy="234911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0" name="Chart 39">
              <a:extLst>
                <a:ext uri="{FF2B5EF4-FFF2-40B4-BE49-F238E27FC236}">
                  <a16:creationId xmlns:a16="http://schemas.microsoft.com/office/drawing/2014/main" id="{31F398E9-7A85-4F2E-A24E-AA231DCDA499}"/>
                </a:ext>
              </a:extLst>
            </p:cNvPr>
            <p:cNvGraphicFramePr/>
            <p:nvPr>
              <p:extLst>
                <p:ext uri="{D42A27DB-BD31-4B8C-83A1-F6EECF244321}">
                  <p14:modId xmlns:p14="http://schemas.microsoft.com/office/powerpoint/2010/main" val="1632513479"/>
                </p:ext>
              </p:extLst>
            </p:nvPr>
          </p:nvGraphicFramePr>
          <p:xfrm>
            <a:off x="2450914" y="2975255"/>
            <a:ext cx="320238" cy="234911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1" name="Chart 40">
              <a:extLst>
                <a:ext uri="{FF2B5EF4-FFF2-40B4-BE49-F238E27FC236}">
                  <a16:creationId xmlns:a16="http://schemas.microsoft.com/office/drawing/2014/main" id="{EF3B4F8F-E8B0-487B-9CF9-1C83C1F592A6}"/>
                </a:ext>
              </a:extLst>
            </p:cNvPr>
            <p:cNvGraphicFramePr/>
            <p:nvPr>
              <p:extLst>
                <p:ext uri="{D42A27DB-BD31-4B8C-83A1-F6EECF244321}">
                  <p14:modId xmlns:p14="http://schemas.microsoft.com/office/powerpoint/2010/main" val="2295671014"/>
                </p:ext>
              </p:extLst>
            </p:nvPr>
          </p:nvGraphicFramePr>
          <p:xfrm>
            <a:off x="2961126" y="2975255"/>
            <a:ext cx="320238" cy="234911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2" name="Chart 41">
              <a:extLst>
                <a:ext uri="{FF2B5EF4-FFF2-40B4-BE49-F238E27FC236}">
                  <a16:creationId xmlns:a16="http://schemas.microsoft.com/office/drawing/2014/main" id="{F3598EAC-6D54-4B81-99F5-2D2FB7DF32D2}"/>
                </a:ext>
              </a:extLst>
            </p:cNvPr>
            <p:cNvGraphicFramePr/>
            <p:nvPr>
              <p:extLst>
                <p:ext uri="{D42A27DB-BD31-4B8C-83A1-F6EECF244321}">
                  <p14:modId xmlns:p14="http://schemas.microsoft.com/office/powerpoint/2010/main" val="1953742000"/>
                </p:ext>
              </p:extLst>
            </p:nvPr>
          </p:nvGraphicFramePr>
          <p:xfrm>
            <a:off x="3469816" y="2975255"/>
            <a:ext cx="320238" cy="2349119"/>
          </p:xfrm>
          <a:graphic>
            <a:graphicData uri="http://schemas.openxmlformats.org/drawingml/2006/chart">
              <c:chart xmlns:c="http://schemas.openxmlformats.org/drawingml/2006/chart" xmlns:r="http://schemas.openxmlformats.org/officeDocument/2006/relationships" r:id="rId5"/>
            </a:graphicData>
          </a:graphic>
        </p:graphicFrame>
        <p:sp>
          <p:nvSpPr>
            <p:cNvPr id="50" name="Freeform 10">
              <a:extLst>
                <a:ext uri="{FF2B5EF4-FFF2-40B4-BE49-F238E27FC236}">
                  <a16:creationId xmlns:a16="http://schemas.microsoft.com/office/drawing/2014/main" id="{4A9FDEDD-3304-4C1B-BDE6-3698C3032101}"/>
                </a:ext>
              </a:extLst>
            </p:cNvPr>
            <p:cNvSpPr>
              <a:spLocks noChangeArrowheads="1"/>
            </p:cNvSpPr>
            <p:nvPr/>
          </p:nvSpPr>
          <p:spPr bwMode="auto">
            <a:xfrm>
              <a:off x="1921669" y="3608870"/>
              <a:ext cx="361949" cy="48730"/>
            </a:xfrm>
            <a:custGeom>
              <a:avLst/>
              <a:gdLst>
                <a:gd name="T0" fmla="*/ 1371 w 1372"/>
                <a:gd name="T1" fmla="*/ 0 h 108"/>
                <a:gd name="T2" fmla="*/ 0 w 1372"/>
                <a:gd name="T3" fmla="*/ 0 h 108"/>
                <a:gd name="T4" fmla="*/ 0 w 1372"/>
                <a:gd name="T5" fmla="*/ 107 h 108"/>
                <a:gd name="T6" fmla="*/ 1371 w 1372"/>
                <a:gd name="T7" fmla="*/ 107 h 108"/>
                <a:gd name="T8" fmla="*/ 1371 w 1372"/>
                <a:gd name="T9" fmla="*/ 0 h 108"/>
              </a:gdLst>
              <a:ahLst/>
              <a:cxnLst>
                <a:cxn ang="0">
                  <a:pos x="T0" y="T1"/>
                </a:cxn>
                <a:cxn ang="0">
                  <a:pos x="T2" y="T3"/>
                </a:cxn>
                <a:cxn ang="0">
                  <a:pos x="T4" y="T5"/>
                </a:cxn>
                <a:cxn ang="0">
                  <a:pos x="T6" y="T7"/>
                </a:cxn>
                <a:cxn ang="0">
                  <a:pos x="T8" y="T9"/>
                </a:cxn>
              </a:cxnLst>
              <a:rect l="0" t="0" r="r" b="b"/>
              <a:pathLst>
                <a:path w="1372" h="108">
                  <a:moveTo>
                    <a:pt x="1371" y="0"/>
                  </a:moveTo>
                  <a:lnTo>
                    <a:pt x="0" y="0"/>
                  </a:lnTo>
                  <a:lnTo>
                    <a:pt x="0" y="107"/>
                  </a:lnTo>
                  <a:lnTo>
                    <a:pt x="1371" y="107"/>
                  </a:lnTo>
                  <a:lnTo>
                    <a:pt x="1371" y="0"/>
                  </a:lnTo>
                </a:path>
              </a:pathLst>
            </a:custGeom>
            <a:solidFill>
              <a:schemeClr val="tx1">
                <a:lumMod val="95000"/>
                <a:lumOff val="5000"/>
              </a:schemeClr>
            </a:solidFill>
            <a:ln>
              <a:noFill/>
            </a:ln>
            <a:effectLst/>
          </p:spPr>
          <p:txBody>
            <a:bodyPr wrap="none" anchor="ctr"/>
            <a:lstStyle/>
            <a:p>
              <a:endParaRPr lang="en-US" dirty="0">
                <a:latin typeface="Raleway Light" panose="020B0403030101060003" pitchFamily="34" charset="0"/>
              </a:endParaRPr>
            </a:p>
          </p:txBody>
        </p:sp>
        <p:sp>
          <p:nvSpPr>
            <p:cNvPr id="51" name="Freeform 10">
              <a:extLst>
                <a:ext uri="{FF2B5EF4-FFF2-40B4-BE49-F238E27FC236}">
                  <a16:creationId xmlns:a16="http://schemas.microsoft.com/office/drawing/2014/main" id="{836A4AE9-375D-4702-B6AA-0E8A5D11AE2C}"/>
                </a:ext>
              </a:extLst>
            </p:cNvPr>
            <p:cNvSpPr>
              <a:spLocks noChangeArrowheads="1"/>
            </p:cNvSpPr>
            <p:nvPr/>
          </p:nvSpPr>
          <p:spPr bwMode="auto">
            <a:xfrm>
              <a:off x="2430058" y="4101084"/>
              <a:ext cx="361949" cy="48730"/>
            </a:xfrm>
            <a:custGeom>
              <a:avLst/>
              <a:gdLst>
                <a:gd name="T0" fmla="*/ 1371 w 1372"/>
                <a:gd name="T1" fmla="*/ 0 h 108"/>
                <a:gd name="T2" fmla="*/ 0 w 1372"/>
                <a:gd name="T3" fmla="*/ 0 h 108"/>
                <a:gd name="T4" fmla="*/ 0 w 1372"/>
                <a:gd name="T5" fmla="*/ 107 h 108"/>
                <a:gd name="T6" fmla="*/ 1371 w 1372"/>
                <a:gd name="T7" fmla="*/ 107 h 108"/>
                <a:gd name="T8" fmla="*/ 1371 w 1372"/>
                <a:gd name="T9" fmla="*/ 0 h 108"/>
              </a:gdLst>
              <a:ahLst/>
              <a:cxnLst>
                <a:cxn ang="0">
                  <a:pos x="T0" y="T1"/>
                </a:cxn>
                <a:cxn ang="0">
                  <a:pos x="T2" y="T3"/>
                </a:cxn>
                <a:cxn ang="0">
                  <a:pos x="T4" y="T5"/>
                </a:cxn>
                <a:cxn ang="0">
                  <a:pos x="T6" y="T7"/>
                </a:cxn>
                <a:cxn ang="0">
                  <a:pos x="T8" y="T9"/>
                </a:cxn>
              </a:cxnLst>
              <a:rect l="0" t="0" r="r" b="b"/>
              <a:pathLst>
                <a:path w="1372" h="108">
                  <a:moveTo>
                    <a:pt x="1371" y="0"/>
                  </a:moveTo>
                  <a:lnTo>
                    <a:pt x="0" y="0"/>
                  </a:lnTo>
                  <a:lnTo>
                    <a:pt x="0" y="107"/>
                  </a:lnTo>
                  <a:lnTo>
                    <a:pt x="1371" y="107"/>
                  </a:lnTo>
                  <a:lnTo>
                    <a:pt x="1371" y="0"/>
                  </a:lnTo>
                </a:path>
              </a:pathLst>
            </a:custGeom>
            <a:solidFill>
              <a:schemeClr val="tx1">
                <a:lumMod val="95000"/>
                <a:lumOff val="5000"/>
              </a:schemeClr>
            </a:solidFill>
            <a:ln>
              <a:noFill/>
            </a:ln>
            <a:effectLst/>
          </p:spPr>
          <p:txBody>
            <a:bodyPr wrap="none" anchor="ctr"/>
            <a:lstStyle/>
            <a:p>
              <a:endParaRPr lang="en-US" dirty="0">
                <a:latin typeface="Raleway Light" panose="020B0403030101060003" pitchFamily="34" charset="0"/>
              </a:endParaRPr>
            </a:p>
          </p:txBody>
        </p:sp>
        <p:sp>
          <p:nvSpPr>
            <p:cNvPr id="52" name="Freeform 10">
              <a:extLst>
                <a:ext uri="{FF2B5EF4-FFF2-40B4-BE49-F238E27FC236}">
                  <a16:creationId xmlns:a16="http://schemas.microsoft.com/office/drawing/2014/main" id="{4B7CF6AF-489F-49C5-A97A-5A28B3DBABEA}"/>
                </a:ext>
              </a:extLst>
            </p:cNvPr>
            <p:cNvSpPr>
              <a:spLocks noChangeArrowheads="1"/>
            </p:cNvSpPr>
            <p:nvPr/>
          </p:nvSpPr>
          <p:spPr bwMode="auto">
            <a:xfrm>
              <a:off x="2938448" y="3657600"/>
              <a:ext cx="361949" cy="48730"/>
            </a:xfrm>
            <a:custGeom>
              <a:avLst/>
              <a:gdLst>
                <a:gd name="T0" fmla="*/ 1371 w 1372"/>
                <a:gd name="T1" fmla="*/ 0 h 108"/>
                <a:gd name="T2" fmla="*/ 0 w 1372"/>
                <a:gd name="T3" fmla="*/ 0 h 108"/>
                <a:gd name="T4" fmla="*/ 0 w 1372"/>
                <a:gd name="T5" fmla="*/ 107 h 108"/>
                <a:gd name="T6" fmla="*/ 1371 w 1372"/>
                <a:gd name="T7" fmla="*/ 107 h 108"/>
                <a:gd name="T8" fmla="*/ 1371 w 1372"/>
                <a:gd name="T9" fmla="*/ 0 h 108"/>
              </a:gdLst>
              <a:ahLst/>
              <a:cxnLst>
                <a:cxn ang="0">
                  <a:pos x="T0" y="T1"/>
                </a:cxn>
                <a:cxn ang="0">
                  <a:pos x="T2" y="T3"/>
                </a:cxn>
                <a:cxn ang="0">
                  <a:pos x="T4" y="T5"/>
                </a:cxn>
                <a:cxn ang="0">
                  <a:pos x="T6" y="T7"/>
                </a:cxn>
                <a:cxn ang="0">
                  <a:pos x="T8" y="T9"/>
                </a:cxn>
              </a:cxnLst>
              <a:rect l="0" t="0" r="r" b="b"/>
              <a:pathLst>
                <a:path w="1372" h="108">
                  <a:moveTo>
                    <a:pt x="1371" y="0"/>
                  </a:moveTo>
                  <a:lnTo>
                    <a:pt x="0" y="0"/>
                  </a:lnTo>
                  <a:lnTo>
                    <a:pt x="0" y="107"/>
                  </a:lnTo>
                  <a:lnTo>
                    <a:pt x="1371" y="107"/>
                  </a:lnTo>
                  <a:lnTo>
                    <a:pt x="1371" y="0"/>
                  </a:lnTo>
                </a:path>
              </a:pathLst>
            </a:custGeom>
            <a:solidFill>
              <a:schemeClr val="tx1">
                <a:lumMod val="95000"/>
                <a:lumOff val="5000"/>
              </a:schemeClr>
            </a:solidFill>
            <a:ln>
              <a:noFill/>
            </a:ln>
            <a:effectLst/>
          </p:spPr>
          <p:txBody>
            <a:bodyPr wrap="none" anchor="ctr"/>
            <a:lstStyle/>
            <a:p>
              <a:endParaRPr lang="en-US" dirty="0">
                <a:latin typeface="Raleway Light" panose="020B0403030101060003" pitchFamily="34" charset="0"/>
              </a:endParaRPr>
            </a:p>
          </p:txBody>
        </p:sp>
        <p:sp>
          <p:nvSpPr>
            <p:cNvPr id="53" name="Freeform 10">
              <a:extLst>
                <a:ext uri="{FF2B5EF4-FFF2-40B4-BE49-F238E27FC236}">
                  <a16:creationId xmlns:a16="http://schemas.microsoft.com/office/drawing/2014/main" id="{F750BA2B-4304-49C7-AD5A-3F656980A60F}"/>
                </a:ext>
              </a:extLst>
            </p:cNvPr>
            <p:cNvSpPr>
              <a:spLocks noChangeArrowheads="1"/>
            </p:cNvSpPr>
            <p:nvPr/>
          </p:nvSpPr>
          <p:spPr bwMode="auto">
            <a:xfrm>
              <a:off x="3448960" y="3342170"/>
              <a:ext cx="361949" cy="48730"/>
            </a:xfrm>
            <a:custGeom>
              <a:avLst/>
              <a:gdLst>
                <a:gd name="T0" fmla="*/ 1371 w 1372"/>
                <a:gd name="T1" fmla="*/ 0 h 108"/>
                <a:gd name="T2" fmla="*/ 0 w 1372"/>
                <a:gd name="T3" fmla="*/ 0 h 108"/>
                <a:gd name="T4" fmla="*/ 0 w 1372"/>
                <a:gd name="T5" fmla="*/ 107 h 108"/>
                <a:gd name="T6" fmla="*/ 1371 w 1372"/>
                <a:gd name="T7" fmla="*/ 107 h 108"/>
                <a:gd name="T8" fmla="*/ 1371 w 1372"/>
                <a:gd name="T9" fmla="*/ 0 h 108"/>
              </a:gdLst>
              <a:ahLst/>
              <a:cxnLst>
                <a:cxn ang="0">
                  <a:pos x="T0" y="T1"/>
                </a:cxn>
                <a:cxn ang="0">
                  <a:pos x="T2" y="T3"/>
                </a:cxn>
                <a:cxn ang="0">
                  <a:pos x="T4" y="T5"/>
                </a:cxn>
                <a:cxn ang="0">
                  <a:pos x="T6" y="T7"/>
                </a:cxn>
                <a:cxn ang="0">
                  <a:pos x="T8" y="T9"/>
                </a:cxn>
              </a:cxnLst>
              <a:rect l="0" t="0" r="r" b="b"/>
              <a:pathLst>
                <a:path w="1372" h="108">
                  <a:moveTo>
                    <a:pt x="1371" y="0"/>
                  </a:moveTo>
                  <a:lnTo>
                    <a:pt x="0" y="0"/>
                  </a:lnTo>
                  <a:lnTo>
                    <a:pt x="0" y="107"/>
                  </a:lnTo>
                  <a:lnTo>
                    <a:pt x="1371" y="107"/>
                  </a:lnTo>
                  <a:lnTo>
                    <a:pt x="1371" y="0"/>
                  </a:lnTo>
                </a:path>
              </a:pathLst>
            </a:custGeom>
            <a:solidFill>
              <a:schemeClr val="tx1">
                <a:lumMod val="95000"/>
                <a:lumOff val="5000"/>
              </a:schemeClr>
            </a:solidFill>
            <a:ln>
              <a:noFill/>
            </a:ln>
            <a:effectLst/>
          </p:spPr>
          <p:txBody>
            <a:bodyPr wrap="none" anchor="ctr"/>
            <a:lstStyle/>
            <a:p>
              <a:endParaRPr lang="en-US" dirty="0">
                <a:latin typeface="Raleway Light" panose="020B0403030101060003" pitchFamily="34" charset="0"/>
              </a:endParaRPr>
            </a:p>
          </p:txBody>
        </p:sp>
      </p:grpSp>
      <p:grpSp>
        <p:nvGrpSpPr>
          <p:cNvPr id="64" name="Group 63">
            <a:extLst>
              <a:ext uri="{FF2B5EF4-FFF2-40B4-BE49-F238E27FC236}">
                <a16:creationId xmlns:a16="http://schemas.microsoft.com/office/drawing/2014/main" id="{5D6A7189-7478-413F-91F6-886767A6C65E}"/>
              </a:ext>
            </a:extLst>
          </p:cNvPr>
          <p:cNvGrpSpPr/>
          <p:nvPr/>
        </p:nvGrpSpPr>
        <p:grpSpPr>
          <a:xfrm>
            <a:off x="6553200" y="2975255"/>
            <a:ext cx="3651648" cy="2349119"/>
            <a:chOff x="8315608" y="2975255"/>
            <a:chExt cx="1889240" cy="2349119"/>
          </a:xfrm>
        </p:grpSpPr>
        <p:graphicFrame>
          <p:nvGraphicFramePr>
            <p:cNvPr id="43" name="Chart 42">
              <a:extLst>
                <a:ext uri="{FF2B5EF4-FFF2-40B4-BE49-F238E27FC236}">
                  <a16:creationId xmlns:a16="http://schemas.microsoft.com/office/drawing/2014/main" id="{F6B1F4D7-D0E9-4376-952E-C3F3C19DD4BB}"/>
                </a:ext>
              </a:extLst>
            </p:cNvPr>
            <p:cNvGraphicFramePr/>
            <p:nvPr>
              <p:extLst>
                <p:ext uri="{D42A27DB-BD31-4B8C-83A1-F6EECF244321}">
                  <p14:modId xmlns:p14="http://schemas.microsoft.com/office/powerpoint/2010/main" val="814411070"/>
                </p:ext>
              </p:extLst>
            </p:nvPr>
          </p:nvGraphicFramePr>
          <p:xfrm>
            <a:off x="8331243" y="2975255"/>
            <a:ext cx="320238" cy="234911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4" name="Chart 43">
              <a:extLst>
                <a:ext uri="{FF2B5EF4-FFF2-40B4-BE49-F238E27FC236}">
                  <a16:creationId xmlns:a16="http://schemas.microsoft.com/office/drawing/2014/main" id="{C4E4CABF-C5E3-4F57-9E84-F0C2383AC82F}"/>
                </a:ext>
              </a:extLst>
            </p:cNvPr>
            <p:cNvGraphicFramePr/>
            <p:nvPr>
              <p:extLst>
                <p:ext uri="{D42A27DB-BD31-4B8C-83A1-F6EECF244321}">
                  <p14:modId xmlns:p14="http://schemas.microsoft.com/office/powerpoint/2010/main" val="2101545819"/>
                </p:ext>
              </p:extLst>
            </p:nvPr>
          </p:nvGraphicFramePr>
          <p:xfrm>
            <a:off x="8839933" y="2975255"/>
            <a:ext cx="320238" cy="2349119"/>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45" name="Chart 44">
              <a:extLst>
                <a:ext uri="{FF2B5EF4-FFF2-40B4-BE49-F238E27FC236}">
                  <a16:creationId xmlns:a16="http://schemas.microsoft.com/office/drawing/2014/main" id="{4943B200-B756-4C58-878B-ED1D4B34887D}"/>
                </a:ext>
              </a:extLst>
            </p:cNvPr>
            <p:cNvGraphicFramePr/>
            <p:nvPr>
              <p:extLst>
                <p:ext uri="{D42A27DB-BD31-4B8C-83A1-F6EECF244321}">
                  <p14:modId xmlns:p14="http://schemas.microsoft.com/office/powerpoint/2010/main" val="1344826142"/>
                </p:ext>
              </p:extLst>
            </p:nvPr>
          </p:nvGraphicFramePr>
          <p:xfrm>
            <a:off x="9350146" y="2975255"/>
            <a:ext cx="320238" cy="2349119"/>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46" name="Chart 45">
              <a:extLst>
                <a:ext uri="{FF2B5EF4-FFF2-40B4-BE49-F238E27FC236}">
                  <a16:creationId xmlns:a16="http://schemas.microsoft.com/office/drawing/2014/main" id="{065308D3-2FFB-4153-BCB3-BC6B21173E9F}"/>
                </a:ext>
              </a:extLst>
            </p:cNvPr>
            <p:cNvGraphicFramePr/>
            <p:nvPr>
              <p:extLst>
                <p:ext uri="{D42A27DB-BD31-4B8C-83A1-F6EECF244321}">
                  <p14:modId xmlns:p14="http://schemas.microsoft.com/office/powerpoint/2010/main" val="1867398270"/>
                </p:ext>
              </p:extLst>
            </p:nvPr>
          </p:nvGraphicFramePr>
          <p:xfrm>
            <a:off x="9858836" y="2975255"/>
            <a:ext cx="320238" cy="2349119"/>
          </p:xfrm>
          <a:graphic>
            <a:graphicData uri="http://schemas.openxmlformats.org/drawingml/2006/chart">
              <c:chart xmlns:c="http://schemas.openxmlformats.org/drawingml/2006/chart" xmlns:r="http://schemas.openxmlformats.org/officeDocument/2006/relationships" r:id="rId9"/>
            </a:graphicData>
          </a:graphic>
        </p:graphicFrame>
        <p:sp>
          <p:nvSpPr>
            <p:cNvPr id="54" name="Freeform 10">
              <a:extLst>
                <a:ext uri="{FF2B5EF4-FFF2-40B4-BE49-F238E27FC236}">
                  <a16:creationId xmlns:a16="http://schemas.microsoft.com/office/drawing/2014/main" id="{52F42C62-AE7A-482B-A491-0A911EC54460}"/>
                </a:ext>
              </a:extLst>
            </p:cNvPr>
            <p:cNvSpPr>
              <a:spLocks noChangeArrowheads="1"/>
            </p:cNvSpPr>
            <p:nvPr/>
          </p:nvSpPr>
          <p:spPr bwMode="auto">
            <a:xfrm>
              <a:off x="8315608" y="3608870"/>
              <a:ext cx="361949" cy="48730"/>
            </a:xfrm>
            <a:custGeom>
              <a:avLst/>
              <a:gdLst>
                <a:gd name="T0" fmla="*/ 1371 w 1372"/>
                <a:gd name="T1" fmla="*/ 0 h 108"/>
                <a:gd name="T2" fmla="*/ 0 w 1372"/>
                <a:gd name="T3" fmla="*/ 0 h 108"/>
                <a:gd name="T4" fmla="*/ 0 w 1372"/>
                <a:gd name="T5" fmla="*/ 107 h 108"/>
                <a:gd name="T6" fmla="*/ 1371 w 1372"/>
                <a:gd name="T7" fmla="*/ 107 h 108"/>
                <a:gd name="T8" fmla="*/ 1371 w 1372"/>
                <a:gd name="T9" fmla="*/ 0 h 108"/>
              </a:gdLst>
              <a:ahLst/>
              <a:cxnLst>
                <a:cxn ang="0">
                  <a:pos x="T0" y="T1"/>
                </a:cxn>
                <a:cxn ang="0">
                  <a:pos x="T2" y="T3"/>
                </a:cxn>
                <a:cxn ang="0">
                  <a:pos x="T4" y="T5"/>
                </a:cxn>
                <a:cxn ang="0">
                  <a:pos x="T6" y="T7"/>
                </a:cxn>
                <a:cxn ang="0">
                  <a:pos x="T8" y="T9"/>
                </a:cxn>
              </a:cxnLst>
              <a:rect l="0" t="0" r="r" b="b"/>
              <a:pathLst>
                <a:path w="1372" h="108">
                  <a:moveTo>
                    <a:pt x="1371" y="0"/>
                  </a:moveTo>
                  <a:lnTo>
                    <a:pt x="0" y="0"/>
                  </a:lnTo>
                  <a:lnTo>
                    <a:pt x="0" y="107"/>
                  </a:lnTo>
                  <a:lnTo>
                    <a:pt x="1371" y="107"/>
                  </a:lnTo>
                  <a:lnTo>
                    <a:pt x="1371" y="0"/>
                  </a:lnTo>
                </a:path>
              </a:pathLst>
            </a:custGeom>
            <a:solidFill>
              <a:schemeClr val="tx1">
                <a:lumMod val="95000"/>
                <a:lumOff val="5000"/>
              </a:schemeClr>
            </a:solidFill>
            <a:ln>
              <a:noFill/>
            </a:ln>
            <a:effectLst/>
          </p:spPr>
          <p:txBody>
            <a:bodyPr wrap="none" anchor="ctr"/>
            <a:lstStyle/>
            <a:p>
              <a:endParaRPr lang="en-US" dirty="0">
                <a:latin typeface="Raleway Light" panose="020B0403030101060003" pitchFamily="34" charset="0"/>
              </a:endParaRPr>
            </a:p>
          </p:txBody>
        </p:sp>
        <p:sp>
          <p:nvSpPr>
            <p:cNvPr id="55" name="Freeform 10">
              <a:extLst>
                <a:ext uri="{FF2B5EF4-FFF2-40B4-BE49-F238E27FC236}">
                  <a16:creationId xmlns:a16="http://schemas.microsoft.com/office/drawing/2014/main" id="{CFA4850D-4DB8-4FA5-A525-4A5A231F32FF}"/>
                </a:ext>
              </a:extLst>
            </p:cNvPr>
            <p:cNvSpPr>
              <a:spLocks noChangeArrowheads="1"/>
            </p:cNvSpPr>
            <p:nvPr/>
          </p:nvSpPr>
          <p:spPr bwMode="auto">
            <a:xfrm>
              <a:off x="8823997" y="4401604"/>
              <a:ext cx="361949" cy="48730"/>
            </a:xfrm>
            <a:custGeom>
              <a:avLst/>
              <a:gdLst>
                <a:gd name="T0" fmla="*/ 1371 w 1372"/>
                <a:gd name="T1" fmla="*/ 0 h 108"/>
                <a:gd name="T2" fmla="*/ 0 w 1372"/>
                <a:gd name="T3" fmla="*/ 0 h 108"/>
                <a:gd name="T4" fmla="*/ 0 w 1372"/>
                <a:gd name="T5" fmla="*/ 107 h 108"/>
                <a:gd name="T6" fmla="*/ 1371 w 1372"/>
                <a:gd name="T7" fmla="*/ 107 h 108"/>
                <a:gd name="T8" fmla="*/ 1371 w 1372"/>
                <a:gd name="T9" fmla="*/ 0 h 108"/>
              </a:gdLst>
              <a:ahLst/>
              <a:cxnLst>
                <a:cxn ang="0">
                  <a:pos x="T0" y="T1"/>
                </a:cxn>
                <a:cxn ang="0">
                  <a:pos x="T2" y="T3"/>
                </a:cxn>
                <a:cxn ang="0">
                  <a:pos x="T4" y="T5"/>
                </a:cxn>
                <a:cxn ang="0">
                  <a:pos x="T6" y="T7"/>
                </a:cxn>
                <a:cxn ang="0">
                  <a:pos x="T8" y="T9"/>
                </a:cxn>
              </a:cxnLst>
              <a:rect l="0" t="0" r="r" b="b"/>
              <a:pathLst>
                <a:path w="1372" h="108">
                  <a:moveTo>
                    <a:pt x="1371" y="0"/>
                  </a:moveTo>
                  <a:lnTo>
                    <a:pt x="0" y="0"/>
                  </a:lnTo>
                  <a:lnTo>
                    <a:pt x="0" y="107"/>
                  </a:lnTo>
                  <a:lnTo>
                    <a:pt x="1371" y="107"/>
                  </a:lnTo>
                  <a:lnTo>
                    <a:pt x="1371" y="0"/>
                  </a:lnTo>
                </a:path>
              </a:pathLst>
            </a:custGeom>
            <a:solidFill>
              <a:schemeClr val="tx1">
                <a:lumMod val="95000"/>
                <a:lumOff val="5000"/>
              </a:schemeClr>
            </a:solidFill>
            <a:ln>
              <a:noFill/>
            </a:ln>
            <a:effectLst/>
          </p:spPr>
          <p:txBody>
            <a:bodyPr wrap="none" anchor="ctr"/>
            <a:lstStyle/>
            <a:p>
              <a:endParaRPr lang="en-US" dirty="0">
                <a:latin typeface="Raleway Light" panose="020B0403030101060003" pitchFamily="34" charset="0"/>
              </a:endParaRPr>
            </a:p>
          </p:txBody>
        </p:sp>
        <p:sp>
          <p:nvSpPr>
            <p:cNvPr id="56" name="Freeform 10">
              <a:extLst>
                <a:ext uri="{FF2B5EF4-FFF2-40B4-BE49-F238E27FC236}">
                  <a16:creationId xmlns:a16="http://schemas.microsoft.com/office/drawing/2014/main" id="{FCAFDED0-EB1C-4403-94AE-8644F5697AE1}"/>
                </a:ext>
              </a:extLst>
            </p:cNvPr>
            <p:cNvSpPr>
              <a:spLocks noChangeArrowheads="1"/>
            </p:cNvSpPr>
            <p:nvPr/>
          </p:nvSpPr>
          <p:spPr bwMode="auto">
            <a:xfrm>
              <a:off x="9332387" y="3535775"/>
              <a:ext cx="361949" cy="48730"/>
            </a:xfrm>
            <a:custGeom>
              <a:avLst/>
              <a:gdLst>
                <a:gd name="T0" fmla="*/ 1371 w 1372"/>
                <a:gd name="T1" fmla="*/ 0 h 108"/>
                <a:gd name="T2" fmla="*/ 0 w 1372"/>
                <a:gd name="T3" fmla="*/ 0 h 108"/>
                <a:gd name="T4" fmla="*/ 0 w 1372"/>
                <a:gd name="T5" fmla="*/ 107 h 108"/>
                <a:gd name="T6" fmla="*/ 1371 w 1372"/>
                <a:gd name="T7" fmla="*/ 107 h 108"/>
                <a:gd name="T8" fmla="*/ 1371 w 1372"/>
                <a:gd name="T9" fmla="*/ 0 h 108"/>
              </a:gdLst>
              <a:ahLst/>
              <a:cxnLst>
                <a:cxn ang="0">
                  <a:pos x="T0" y="T1"/>
                </a:cxn>
                <a:cxn ang="0">
                  <a:pos x="T2" y="T3"/>
                </a:cxn>
                <a:cxn ang="0">
                  <a:pos x="T4" y="T5"/>
                </a:cxn>
                <a:cxn ang="0">
                  <a:pos x="T6" y="T7"/>
                </a:cxn>
                <a:cxn ang="0">
                  <a:pos x="T8" y="T9"/>
                </a:cxn>
              </a:cxnLst>
              <a:rect l="0" t="0" r="r" b="b"/>
              <a:pathLst>
                <a:path w="1372" h="108">
                  <a:moveTo>
                    <a:pt x="1371" y="0"/>
                  </a:moveTo>
                  <a:lnTo>
                    <a:pt x="0" y="0"/>
                  </a:lnTo>
                  <a:lnTo>
                    <a:pt x="0" y="107"/>
                  </a:lnTo>
                  <a:lnTo>
                    <a:pt x="1371" y="107"/>
                  </a:lnTo>
                  <a:lnTo>
                    <a:pt x="1371" y="0"/>
                  </a:lnTo>
                </a:path>
              </a:pathLst>
            </a:custGeom>
            <a:solidFill>
              <a:schemeClr val="tx1">
                <a:lumMod val="95000"/>
                <a:lumOff val="5000"/>
              </a:schemeClr>
            </a:solidFill>
            <a:ln>
              <a:noFill/>
            </a:ln>
            <a:effectLst/>
          </p:spPr>
          <p:txBody>
            <a:bodyPr wrap="none" anchor="ctr"/>
            <a:lstStyle/>
            <a:p>
              <a:endParaRPr lang="en-US" dirty="0">
                <a:latin typeface="Raleway Light" panose="020B0403030101060003" pitchFamily="34" charset="0"/>
              </a:endParaRPr>
            </a:p>
          </p:txBody>
        </p:sp>
        <p:sp>
          <p:nvSpPr>
            <p:cNvPr id="57" name="Freeform 10">
              <a:extLst>
                <a:ext uri="{FF2B5EF4-FFF2-40B4-BE49-F238E27FC236}">
                  <a16:creationId xmlns:a16="http://schemas.microsoft.com/office/drawing/2014/main" id="{A1E31729-D4C2-4B76-8DFB-CA53AF7738A0}"/>
                </a:ext>
              </a:extLst>
            </p:cNvPr>
            <p:cNvSpPr>
              <a:spLocks noChangeArrowheads="1"/>
            </p:cNvSpPr>
            <p:nvPr/>
          </p:nvSpPr>
          <p:spPr bwMode="auto">
            <a:xfrm>
              <a:off x="9842899" y="4734890"/>
              <a:ext cx="361949" cy="48730"/>
            </a:xfrm>
            <a:custGeom>
              <a:avLst/>
              <a:gdLst>
                <a:gd name="T0" fmla="*/ 1371 w 1372"/>
                <a:gd name="T1" fmla="*/ 0 h 108"/>
                <a:gd name="T2" fmla="*/ 0 w 1372"/>
                <a:gd name="T3" fmla="*/ 0 h 108"/>
                <a:gd name="T4" fmla="*/ 0 w 1372"/>
                <a:gd name="T5" fmla="*/ 107 h 108"/>
                <a:gd name="T6" fmla="*/ 1371 w 1372"/>
                <a:gd name="T7" fmla="*/ 107 h 108"/>
                <a:gd name="T8" fmla="*/ 1371 w 1372"/>
                <a:gd name="T9" fmla="*/ 0 h 108"/>
              </a:gdLst>
              <a:ahLst/>
              <a:cxnLst>
                <a:cxn ang="0">
                  <a:pos x="T0" y="T1"/>
                </a:cxn>
                <a:cxn ang="0">
                  <a:pos x="T2" y="T3"/>
                </a:cxn>
                <a:cxn ang="0">
                  <a:pos x="T4" y="T5"/>
                </a:cxn>
                <a:cxn ang="0">
                  <a:pos x="T6" y="T7"/>
                </a:cxn>
                <a:cxn ang="0">
                  <a:pos x="T8" y="T9"/>
                </a:cxn>
              </a:cxnLst>
              <a:rect l="0" t="0" r="r" b="b"/>
              <a:pathLst>
                <a:path w="1372" h="108">
                  <a:moveTo>
                    <a:pt x="1371" y="0"/>
                  </a:moveTo>
                  <a:lnTo>
                    <a:pt x="0" y="0"/>
                  </a:lnTo>
                  <a:lnTo>
                    <a:pt x="0" y="107"/>
                  </a:lnTo>
                  <a:lnTo>
                    <a:pt x="1371" y="107"/>
                  </a:lnTo>
                  <a:lnTo>
                    <a:pt x="1371" y="0"/>
                  </a:lnTo>
                </a:path>
              </a:pathLst>
            </a:custGeom>
            <a:solidFill>
              <a:schemeClr val="tx1">
                <a:lumMod val="95000"/>
                <a:lumOff val="5000"/>
              </a:schemeClr>
            </a:solidFill>
            <a:ln>
              <a:noFill/>
            </a:ln>
            <a:effectLst/>
          </p:spPr>
          <p:txBody>
            <a:bodyPr wrap="none" anchor="ctr"/>
            <a:lstStyle/>
            <a:p>
              <a:endParaRPr lang="en-US" dirty="0">
                <a:latin typeface="Raleway Light" panose="020B0403030101060003" pitchFamily="34" charset="0"/>
              </a:endParaRPr>
            </a:p>
          </p:txBody>
        </p:sp>
      </p:grpSp>
      <p:sp>
        <p:nvSpPr>
          <p:cNvPr id="65" name="TextBox 64">
            <a:extLst>
              <a:ext uri="{FF2B5EF4-FFF2-40B4-BE49-F238E27FC236}">
                <a16:creationId xmlns:a16="http://schemas.microsoft.com/office/drawing/2014/main" id="{2D635BD4-F150-4CD5-9D9D-C5DC45119E4E}"/>
              </a:ext>
            </a:extLst>
          </p:cNvPr>
          <p:cNvSpPr txBox="1"/>
          <p:nvPr/>
        </p:nvSpPr>
        <p:spPr>
          <a:xfrm>
            <a:off x="2081605" y="4812986"/>
            <a:ext cx="322524" cy="400110"/>
          </a:xfrm>
          <a:prstGeom prst="rect">
            <a:avLst/>
          </a:prstGeom>
          <a:noFill/>
        </p:spPr>
        <p:txBody>
          <a:bodyPr wrap="none" rtlCol="0">
            <a:spAutoFit/>
          </a:bodyPr>
          <a:lstStyle/>
          <a:p>
            <a:r>
              <a:rPr lang="en-US" sz="2000" spc="-150">
                <a:solidFill>
                  <a:srgbClr val="030227"/>
                </a:solidFill>
                <a:latin typeface="Raleway SemiBold" pitchFamily="2" charset="0"/>
                <a:ea typeface="Open Sans" panose="020B0606030504020204" pitchFamily="34" charset="0"/>
                <a:cs typeface="Open Sans" panose="020B0606030504020204" pitchFamily="34" charset="0"/>
              </a:rPr>
              <a:t>S</a:t>
            </a:r>
            <a:endParaRPr lang="en-ID" sz="2000" spc="-150">
              <a:solidFill>
                <a:srgbClr val="030227"/>
              </a:solidFill>
              <a:latin typeface="Raleway SemiBold" pitchFamily="2" charset="0"/>
              <a:ea typeface="Open Sans" panose="020B0606030504020204" pitchFamily="34" charset="0"/>
              <a:cs typeface="Open Sans" panose="020B0606030504020204" pitchFamily="34" charset="0"/>
            </a:endParaRPr>
          </a:p>
        </p:txBody>
      </p:sp>
      <p:sp>
        <p:nvSpPr>
          <p:cNvPr id="66" name="TextBox 65">
            <a:extLst>
              <a:ext uri="{FF2B5EF4-FFF2-40B4-BE49-F238E27FC236}">
                <a16:creationId xmlns:a16="http://schemas.microsoft.com/office/drawing/2014/main" id="{B02169DF-64C5-4E01-98AA-9A89C8778722}"/>
              </a:ext>
            </a:extLst>
          </p:cNvPr>
          <p:cNvSpPr txBox="1"/>
          <p:nvPr/>
        </p:nvSpPr>
        <p:spPr>
          <a:xfrm>
            <a:off x="2951925" y="4812986"/>
            <a:ext cx="434734" cy="400110"/>
          </a:xfrm>
          <a:prstGeom prst="rect">
            <a:avLst/>
          </a:prstGeom>
          <a:noFill/>
        </p:spPr>
        <p:txBody>
          <a:bodyPr wrap="none" rtlCol="0">
            <a:spAutoFit/>
          </a:bodyPr>
          <a:lstStyle/>
          <a:p>
            <a:r>
              <a:rPr lang="en-US" sz="2000" spc="-150">
                <a:solidFill>
                  <a:srgbClr val="030227"/>
                </a:solidFill>
                <a:latin typeface="Raleway SemiBold" pitchFamily="2" charset="0"/>
                <a:ea typeface="Open Sans" panose="020B0606030504020204" pitchFamily="34" charset="0"/>
                <a:cs typeface="Open Sans" panose="020B0606030504020204" pitchFamily="34" charset="0"/>
              </a:rPr>
              <a:t>W</a:t>
            </a:r>
            <a:endParaRPr lang="en-ID" sz="2000" spc="-150">
              <a:solidFill>
                <a:srgbClr val="030227"/>
              </a:solidFill>
              <a:latin typeface="Raleway SemiBold" pitchFamily="2" charset="0"/>
              <a:ea typeface="Open Sans" panose="020B0606030504020204" pitchFamily="34" charset="0"/>
              <a:cs typeface="Open Sans" panose="020B0606030504020204" pitchFamily="34" charset="0"/>
            </a:endParaRPr>
          </a:p>
        </p:txBody>
      </p:sp>
      <p:sp>
        <p:nvSpPr>
          <p:cNvPr id="67" name="TextBox 66">
            <a:extLst>
              <a:ext uri="{FF2B5EF4-FFF2-40B4-BE49-F238E27FC236}">
                <a16:creationId xmlns:a16="http://schemas.microsoft.com/office/drawing/2014/main" id="{224D37AC-4F4B-4F66-8F45-3F11A226886D}"/>
              </a:ext>
            </a:extLst>
          </p:cNvPr>
          <p:cNvSpPr txBox="1"/>
          <p:nvPr/>
        </p:nvSpPr>
        <p:spPr>
          <a:xfrm>
            <a:off x="3976894" y="4812986"/>
            <a:ext cx="357790" cy="400110"/>
          </a:xfrm>
          <a:prstGeom prst="rect">
            <a:avLst/>
          </a:prstGeom>
          <a:noFill/>
        </p:spPr>
        <p:txBody>
          <a:bodyPr wrap="none" rtlCol="0">
            <a:spAutoFit/>
          </a:bodyPr>
          <a:lstStyle/>
          <a:p>
            <a:r>
              <a:rPr lang="en-US" sz="2000" spc="-150">
                <a:solidFill>
                  <a:srgbClr val="030227"/>
                </a:solidFill>
                <a:latin typeface="Raleway SemiBold" pitchFamily="2" charset="0"/>
                <a:ea typeface="Open Sans" panose="020B0606030504020204" pitchFamily="34" charset="0"/>
                <a:cs typeface="Open Sans" panose="020B0606030504020204" pitchFamily="34" charset="0"/>
              </a:rPr>
              <a:t>O</a:t>
            </a:r>
            <a:endParaRPr lang="en-ID" sz="2000" spc="-150">
              <a:solidFill>
                <a:srgbClr val="030227"/>
              </a:solidFill>
              <a:latin typeface="Raleway SemiBold" pitchFamily="2" charset="0"/>
              <a:ea typeface="Open Sans" panose="020B0606030504020204" pitchFamily="34" charset="0"/>
              <a:cs typeface="Open Sans" panose="020B0606030504020204" pitchFamily="34" charset="0"/>
            </a:endParaRPr>
          </a:p>
        </p:txBody>
      </p:sp>
      <p:sp>
        <p:nvSpPr>
          <p:cNvPr id="68" name="TextBox 67">
            <a:extLst>
              <a:ext uri="{FF2B5EF4-FFF2-40B4-BE49-F238E27FC236}">
                <a16:creationId xmlns:a16="http://schemas.microsoft.com/office/drawing/2014/main" id="{F69D8207-563A-4EE2-BABE-E7CFE8D10726}"/>
              </a:ext>
            </a:extLst>
          </p:cNvPr>
          <p:cNvSpPr txBox="1"/>
          <p:nvPr/>
        </p:nvSpPr>
        <p:spPr>
          <a:xfrm>
            <a:off x="4883047" y="4812986"/>
            <a:ext cx="324128" cy="400110"/>
          </a:xfrm>
          <a:prstGeom prst="rect">
            <a:avLst/>
          </a:prstGeom>
          <a:noFill/>
        </p:spPr>
        <p:txBody>
          <a:bodyPr wrap="none" rtlCol="0">
            <a:spAutoFit/>
          </a:bodyPr>
          <a:lstStyle/>
          <a:p>
            <a:r>
              <a:rPr lang="en-US" sz="2000" spc="-150">
                <a:solidFill>
                  <a:srgbClr val="030227"/>
                </a:solidFill>
                <a:latin typeface="Raleway SemiBold" pitchFamily="2" charset="0"/>
                <a:ea typeface="Open Sans" panose="020B0606030504020204" pitchFamily="34" charset="0"/>
                <a:cs typeface="Open Sans" panose="020B0606030504020204" pitchFamily="34" charset="0"/>
              </a:rPr>
              <a:t>T</a:t>
            </a:r>
            <a:endParaRPr lang="en-ID" sz="2000" spc="-150">
              <a:solidFill>
                <a:srgbClr val="030227"/>
              </a:solidFill>
              <a:latin typeface="Raleway SemiBold" pitchFamily="2" charset="0"/>
              <a:ea typeface="Open Sans" panose="020B0606030504020204" pitchFamily="34" charset="0"/>
              <a:cs typeface="Open Sans" panose="020B0606030504020204" pitchFamily="34" charset="0"/>
            </a:endParaRPr>
          </a:p>
        </p:txBody>
      </p:sp>
      <p:sp>
        <p:nvSpPr>
          <p:cNvPr id="69" name="TextBox 68">
            <a:extLst>
              <a:ext uri="{FF2B5EF4-FFF2-40B4-BE49-F238E27FC236}">
                <a16:creationId xmlns:a16="http://schemas.microsoft.com/office/drawing/2014/main" id="{315497DC-B672-439A-9364-6A7827871BB5}"/>
              </a:ext>
            </a:extLst>
          </p:cNvPr>
          <p:cNvSpPr txBox="1"/>
          <p:nvPr/>
        </p:nvSpPr>
        <p:spPr>
          <a:xfrm>
            <a:off x="6703807" y="4849576"/>
            <a:ext cx="322524" cy="400110"/>
          </a:xfrm>
          <a:prstGeom prst="rect">
            <a:avLst/>
          </a:prstGeom>
          <a:noFill/>
        </p:spPr>
        <p:txBody>
          <a:bodyPr wrap="none" rtlCol="0">
            <a:spAutoFit/>
          </a:bodyPr>
          <a:lstStyle/>
          <a:p>
            <a:r>
              <a:rPr lang="en-US" sz="2000" spc="-150">
                <a:solidFill>
                  <a:srgbClr val="030227"/>
                </a:solidFill>
                <a:latin typeface="Raleway SemiBold" pitchFamily="2" charset="0"/>
                <a:ea typeface="Open Sans" panose="020B0606030504020204" pitchFamily="34" charset="0"/>
                <a:cs typeface="Open Sans" panose="020B0606030504020204" pitchFamily="34" charset="0"/>
              </a:rPr>
              <a:t>S</a:t>
            </a:r>
            <a:endParaRPr lang="en-ID" sz="2000" spc="-150">
              <a:solidFill>
                <a:srgbClr val="030227"/>
              </a:solidFill>
              <a:latin typeface="Raleway SemiBold" pitchFamily="2" charset="0"/>
              <a:ea typeface="Open Sans" panose="020B0606030504020204" pitchFamily="34" charset="0"/>
              <a:cs typeface="Open Sans" panose="020B0606030504020204" pitchFamily="34" charset="0"/>
            </a:endParaRPr>
          </a:p>
        </p:txBody>
      </p:sp>
      <p:sp>
        <p:nvSpPr>
          <p:cNvPr id="70" name="TextBox 69">
            <a:extLst>
              <a:ext uri="{FF2B5EF4-FFF2-40B4-BE49-F238E27FC236}">
                <a16:creationId xmlns:a16="http://schemas.microsoft.com/office/drawing/2014/main" id="{4F68235E-6848-4252-9327-C92D9545041B}"/>
              </a:ext>
            </a:extLst>
          </p:cNvPr>
          <p:cNvSpPr txBox="1"/>
          <p:nvPr/>
        </p:nvSpPr>
        <p:spPr>
          <a:xfrm>
            <a:off x="7658771" y="4849576"/>
            <a:ext cx="434734" cy="400110"/>
          </a:xfrm>
          <a:prstGeom prst="rect">
            <a:avLst/>
          </a:prstGeom>
          <a:noFill/>
        </p:spPr>
        <p:txBody>
          <a:bodyPr wrap="none" rtlCol="0">
            <a:spAutoFit/>
          </a:bodyPr>
          <a:lstStyle/>
          <a:p>
            <a:r>
              <a:rPr lang="en-US" sz="2000" spc="-150">
                <a:solidFill>
                  <a:srgbClr val="030227"/>
                </a:solidFill>
                <a:latin typeface="Raleway SemiBold" pitchFamily="2" charset="0"/>
                <a:ea typeface="Open Sans" panose="020B0606030504020204" pitchFamily="34" charset="0"/>
                <a:cs typeface="Open Sans" panose="020B0606030504020204" pitchFamily="34" charset="0"/>
              </a:rPr>
              <a:t>W</a:t>
            </a:r>
            <a:endParaRPr lang="en-ID" sz="2000" spc="-150">
              <a:solidFill>
                <a:srgbClr val="030227"/>
              </a:solidFill>
              <a:latin typeface="Raleway SemiBold" pitchFamily="2" charset="0"/>
              <a:ea typeface="Open Sans" panose="020B0606030504020204" pitchFamily="34" charset="0"/>
              <a:cs typeface="Open Sans" panose="020B0606030504020204" pitchFamily="34" charset="0"/>
            </a:endParaRPr>
          </a:p>
        </p:txBody>
      </p:sp>
      <p:sp>
        <p:nvSpPr>
          <p:cNvPr id="71" name="TextBox 70">
            <a:extLst>
              <a:ext uri="{FF2B5EF4-FFF2-40B4-BE49-F238E27FC236}">
                <a16:creationId xmlns:a16="http://schemas.microsoft.com/office/drawing/2014/main" id="{B4F240FA-2BDA-464A-8024-5F22B211ACAE}"/>
              </a:ext>
            </a:extLst>
          </p:cNvPr>
          <p:cNvSpPr txBox="1"/>
          <p:nvPr/>
        </p:nvSpPr>
        <p:spPr>
          <a:xfrm>
            <a:off x="8658264" y="4849576"/>
            <a:ext cx="357790" cy="400110"/>
          </a:xfrm>
          <a:prstGeom prst="rect">
            <a:avLst/>
          </a:prstGeom>
          <a:noFill/>
        </p:spPr>
        <p:txBody>
          <a:bodyPr wrap="none" rtlCol="0">
            <a:spAutoFit/>
          </a:bodyPr>
          <a:lstStyle/>
          <a:p>
            <a:r>
              <a:rPr lang="en-US" sz="2000" spc="-150">
                <a:solidFill>
                  <a:srgbClr val="030227"/>
                </a:solidFill>
                <a:latin typeface="Raleway SemiBold" pitchFamily="2" charset="0"/>
                <a:ea typeface="Open Sans" panose="020B0606030504020204" pitchFamily="34" charset="0"/>
                <a:cs typeface="Open Sans" panose="020B0606030504020204" pitchFamily="34" charset="0"/>
              </a:rPr>
              <a:t>O</a:t>
            </a:r>
            <a:endParaRPr lang="en-ID" sz="2000" spc="-150">
              <a:solidFill>
                <a:srgbClr val="030227"/>
              </a:solidFill>
              <a:latin typeface="Raleway SemiBold" pitchFamily="2" charset="0"/>
              <a:ea typeface="Open Sans" panose="020B0606030504020204" pitchFamily="34" charset="0"/>
              <a:cs typeface="Open Sans" panose="020B0606030504020204" pitchFamily="34" charset="0"/>
            </a:endParaRPr>
          </a:p>
        </p:txBody>
      </p:sp>
      <p:sp>
        <p:nvSpPr>
          <p:cNvPr id="72" name="TextBox 71">
            <a:extLst>
              <a:ext uri="{FF2B5EF4-FFF2-40B4-BE49-F238E27FC236}">
                <a16:creationId xmlns:a16="http://schemas.microsoft.com/office/drawing/2014/main" id="{579F48D4-1920-48F0-81C9-CFD6260AA860}"/>
              </a:ext>
            </a:extLst>
          </p:cNvPr>
          <p:cNvSpPr txBox="1"/>
          <p:nvPr/>
        </p:nvSpPr>
        <p:spPr>
          <a:xfrm>
            <a:off x="9683477" y="4849576"/>
            <a:ext cx="324128" cy="400110"/>
          </a:xfrm>
          <a:prstGeom prst="rect">
            <a:avLst/>
          </a:prstGeom>
          <a:noFill/>
        </p:spPr>
        <p:txBody>
          <a:bodyPr wrap="none" rtlCol="0">
            <a:spAutoFit/>
          </a:bodyPr>
          <a:lstStyle/>
          <a:p>
            <a:r>
              <a:rPr lang="en-US" sz="2000" spc="-150">
                <a:solidFill>
                  <a:srgbClr val="030227"/>
                </a:solidFill>
                <a:latin typeface="Raleway SemiBold" pitchFamily="2" charset="0"/>
                <a:ea typeface="Open Sans" panose="020B0606030504020204" pitchFamily="34" charset="0"/>
                <a:cs typeface="Open Sans" panose="020B0606030504020204" pitchFamily="34" charset="0"/>
              </a:rPr>
              <a:t>T</a:t>
            </a:r>
            <a:endParaRPr lang="en-ID" sz="2000" spc="-150">
              <a:solidFill>
                <a:srgbClr val="030227"/>
              </a:solidFill>
              <a:latin typeface="Raleway SemiBold" pitchFamily="2" charset="0"/>
              <a:ea typeface="Open Sans" panose="020B0606030504020204" pitchFamily="34" charset="0"/>
              <a:cs typeface="Open Sans" panose="020B0606030504020204" pitchFamily="34" charset="0"/>
            </a:endParaRPr>
          </a:p>
        </p:txBody>
      </p:sp>
      <p:cxnSp>
        <p:nvCxnSpPr>
          <p:cNvPr id="38" name="Straight Connector 37">
            <a:extLst>
              <a:ext uri="{FF2B5EF4-FFF2-40B4-BE49-F238E27FC236}">
                <a16:creationId xmlns:a16="http://schemas.microsoft.com/office/drawing/2014/main" id="{2996106B-7917-4AD0-A401-31941E097726}"/>
              </a:ext>
            </a:extLst>
          </p:cNvPr>
          <p:cNvCxnSpPr>
            <a:cxnSpLocks/>
          </p:cNvCxnSpPr>
          <p:nvPr/>
        </p:nvCxnSpPr>
        <p:spPr>
          <a:xfrm flipH="1">
            <a:off x="11210696" y="6526020"/>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E272135-01AB-48ED-98EF-606D6DFDAD6C}"/>
              </a:ext>
            </a:extLst>
          </p:cNvPr>
          <p:cNvCxnSpPr>
            <a:cxnSpLocks/>
          </p:cNvCxnSpPr>
          <p:nvPr/>
        </p:nvCxnSpPr>
        <p:spPr>
          <a:xfrm flipH="1">
            <a:off x="390296" y="0"/>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92052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2CB7F8C-6E39-4781-BB99-876ACC61D7A9}"/>
              </a:ext>
            </a:extLst>
          </p:cNvPr>
          <p:cNvGrpSpPr/>
          <p:nvPr/>
        </p:nvGrpSpPr>
        <p:grpSpPr>
          <a:xfrm>
            <a:off x="2222019" y="2767597"/>
            <a:ext cx="8105773" cy="273648"/>
            <a:chOff x="2213159" y="2061451"/>
            <a:chExt cx="8105773" cy="273648"/>
          </a:xfrm>
        </p:grpSpPr>
        <p:sp>
          <p:nvSpPr>
            <p:cNvPr id="10" name="Rectangle: Rounded Corners 9">
              <a:extLst>
                <a:ext uri="{FF2B5EF4-FFF2-40B4-BE49-F238E27FC236}">
                  <a16:creationId xmlns:a16="http://schemas.microsoft.com/office/drawing/2014/main" id="{B06DD8FC-E04E-47FA-8C84-5C41982D5040}"/>
                </a:ext>
              </a:extLst>
            </p:cNvPr>
            <p:cNvSpPr/>
            <p:nvPr/>
          </p:nvSpPr>
          <p:spPr>
            <a:xfrm rot="16200000" flipH="1">
              <a:off x="6129223" y="-1854612"/>
              <a:ext cx="273646" cy="8105773"/>
            </a:xfrm>
            <a:prstGeom prst="roundRect">
              <a:avLst>
                <a:gd name="adj" fmla="val 50000"/>
              </a:avLst>
            </a:prstGeom>
            <a:solidFill>
              <a:srgbClr val="FF4E95">
                <a:alpha val="28000"/>
              </a:srgbClr>
            </a:solidFill>
            <a:ln>
              <a:noFill/>
            </a:ln>
            <a:effectLst>
              <a:innerShdw blurRad="114300">
                <a:schemeClr val="bg2">
                  <a:lumMod val="7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Rounded Corners 10">
              <a:extLst>
                <a:ext uri="{FF2B5EF4-FFF2-40B4-BE49-F238E27FC236}">
                  <a16:creationId xmlns:a16="http://schemas.microsoft.com/office/drawing/2014/main" id="{993CF7F2-9065-487A-A1F2-46030B732084}"/>
                </a:ext>
              </a:extLst>
            </p:cNvPr>
            <p:cNvSpPr/>
            <p:nvPr/>
          </p:nvSpPr>
          <p:spPr>
            <a:xfrm rot="16200000" flipH="1">
              <a:off x="6630214" y="-933218"/>
              <a:ext cx="273648" cy="6262985"/>
            </a:xfrm>
            <a:prstGeom prst="roundRect">
              <a:avLst>
                <a:gd name="adj" fmla="val 50000"/>
              </a:avLst>
            </a:prstGeom>
            <a:solidFill>
              <a:srgbClr val="FF4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2" name="Oval 11">
            <a:extLst>
              <a:ext uri="{FF2B5EF4-FFF2-40B4-BE49-F238E27FC236}">
                <a16:creationId xmlns:a16="http://schemas.microsoft.com/office/drawing/2014/main" id="{C4850F17-DFCD-410D-ADB1-02B4F7E4E05A}"/>
              </a:ext>
            </a:extLst>
          </p:cNvPr>
          <p:cNvSpPr/>
          <p:nvPr/>
        </p:nvSpPr>
        <p:spPr>
          <a:xfrm>
            <a:off x="5946167" y="2575680"/>
            <a:ext cx="657477" cy="657477"/>
          </a:xfrm>
          <a:prstGeom prst="ellipse">
            <a:avLst/>
          </a:prstGeom>
          <a:solidFill>
            <a:schemeClr val="bg1">
              <a:lumMod val="50000"/>
            </a:schemeClr>
          </a:solidFill>
          <a:ln>
            <a:solidFill>
              <a:srgbClr val="0302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72124326-4A4E-4659-9437-8ED7D08236F9}"/>
              </a:ext>
            </a:extLst>
          </p:cNvPr>
          <p:cNvSpPr/>
          <p:nvPr/>
        </p:nvSpPr>
        <p:spPr>
          <a:xfrm>
            <a:off x="6017131" y="2650479"/>
            <a:ext cx="515549" cy="515549"/>
          </a:xfrm>
          <a:prstGeom prst="ellipse">
            <a:avLst/>
          </a:prstGeom>
          <a:solidFill>
            <a:schemeClr val="bg1"/>
          </a:solidFill>
          <a:ln>
            <a:solidFill>
              <a:srgbClr val="0302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 name="Group 3">
            <a:extLst>
              <a:ext uri="{FF2B5EF4-FFF2-40B4-BE49-F238E27FC236}">
                <a16:creationId xmlns:a16="http://schemas.microsoft.com/office/drawing/2014/main" id="{FE6C3172-0E1C-4AF4-95DF-08255B98F5F1}"/>
              </a:ext>
            </a:extLst>
          </p:cNvPr>
          <p:cNvGrpSpPr/>
          <p:nvPr/>
        </p:nvGrpSpPr>
        <p:grpSpPr>
          <a:xfrm>
            <a:off x="2222019" y="1927202"/>
            <a:ext cx="8105773" cy="273648"/>
            <a:chOff x="2213159" y="2061450"/>
            <a:chExt cx="8105773" cy="273648"/>
          </a:xfrm>
        </p:grpSpPr>
        <p:sp>
          <p:nvSpPr>
            <p:cNvPr id="2" name="Rectangle: Rounded Corners 1">
              <a:extLst>
                <a:ext uri="{FF2B5EF4-FFF2-40B4-BE49-F238E27FC236}">
                  <a16:creationId xmlns:a16="http://schemas.microsoft.com/office/drawing/2014/main" id="{41845F33-785F-4E2A-AFB0-49CE11428180}"/>
                </a:ext>
              </a:extLst>
            </p:cNvPr>
            <p:cNvSpPr/>
            <p:nvPr/>
          </p:nvSpPr>
          <p:spPr>
            <a:xfrm rot="16200000" flipH="1">
              <a:off x="6129223" y="-1854612"/>
              <a:ext cx="273646" cy="8105773"/>
            </a:xfrm>
            <a:prstGeom prst="roundRect">
              <a:avLst>
                <a:gd name="adj" fmla="val 50000"/>
              </a:avLst>
            </a:prstGeom>
            <a:solidFill>
              <a:srgbClr val="06D6FF">
                <a:alpha val="28000"/>
              </a:srgbClr>
            </a:solidFill>
            <a:ln>
              <a:noFill/>
            </a:ln>
            <a:effectLst>
              <a:innerShdw blurRad="114300">
                <a:schemeClr val="bg2">
                  <a:lumMod val="7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Rounded Corners 2">
              <a:extLst>
                <a:ext uri="{FF2B5EF4-FFF2-40B4-BE49-F238E27FC236}">
                  <a16:creationId xmlns:a16="http://schemas.microsoft.com/office/drawing/2014/main" id="{E1415DE2-F79B-4E97-B817-66D864AA7D79}"/>
                </a:ext>
              </a:extLst>
            </p:cNvPr>
            <p:cNvSpPr/>
            <p:nvPr/>
          </p:nvSpPr>
          <p:spPr>
            <a:xfrm rot="16200000" flipH="1">
              <a:off x="5959175" y="-1289280"/>
              <a:ext cx="273648" cy="6975107"/>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5" name="TextBox 4">
            <a:extLst>
              <a:ext uri="{FF2B5EF4-FFF2-40B4-BE49-F238E27FC236}">
                <a16:creationId xmlns:a16="http://schemas.microsoft.com/office/drawing/2014/main" id="{1DB5DCD5-3B2C-4CDA-BFB5-49AA5E6FD25A}"/>
              </a:ext>
            </a:extLst>
          </p:cNvPr>
          <p:cNvSpPr txBox="1"/>
          <p:nvPr/>
        </p:nvSpPr>
        <p:spPr>
          <a:xfrm>
            <a:off x="3296996" y="334438"/>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7" name="Oval 6">
            <a:extLst>
              <a:ext uri="{FF2B5EF4-FFF2-40B4-BE49-F238E27FC236}">
                <a16:creationId xmlns:a16="http://schemas.microsoft.com/office/drawing/2014/main" id="{194FB6BE-2273-4002-9BD8-BB80741E6B73}"/>
              </a:ext>
            </a:extLst>
          </p:cNvPr>
          <p:cNvSpPr/>
          <p:nvPr/>
        </p:nvSpPr>
        <p:spPr>
          <a:xfrm>
            <a:off x="5946167" y="1735286"/>
            <a:ext cx="657477" cy="657477"/>
          </a:xfrm>
          <a:prstGeom prst="ellipse">
            <a:avLst/>
          </a:prstGeom>
          <a:solidFill>
            <a:schemeClr val="bg1">
              <a:lumMod val="50000"/>
            </a:schemeClr>
          </a:solidFill>
          <a:ln>
            <a:solidFill>
              <a:srgbClr val="0302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D9987B8D-40A1-43AD-B019-1C48ADC498A0}"/>
              </a:ext>
            </a:extLst>
          </p:cNvPr>
          <p:cNvSpPr/>
          <p:nvPr/>
        </p:nvSpPr>
        <p:spPr>
          <a:xfrm>
            <a:off x="6017131" y="1802414"/>
            <a:ext cx="515549" cy="515549"/>
          </a:xfrm>
          <a:prstGeom prst="ellipse">
            <a:avLst/>
          </a:prstGeom>
          <a:solidFill>
            <a:schemeClr val="bg1"/>
          </a:solidFill>
          <a:ln>
            <a:solidFill>
              <a:srgbClr val="0302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6D167E87-2237-42AC-B9B7-E8FEDEF054BF}"/>
              </a:ext>
            </a:extLst>
          </p:cNvPr>
          <p:cNvSpPr txBox="1"/>
          <p:nvPr/>
        </p:nvSpPr>
        <p:spPr>
          <a:xfrm>
            <a:off x="6104025" y="1850192"/>
            <a:ext cx="341760" cy="400110"/>
          </a:xfrm>
          <a:prstGeom prst="rect">
            <a:avLst/>
          </a:prstGeom>
          <a:noFill/>
        </p:spPr>
        <p:txBody>
          <a:bodyPr wrap="none" rtlCol="0">
            <a:spAutoFit/>
          </a:bodyPr>
          <a:lstStyle/>
          <a:p>
            <a:r>
              <a:rPr lang="en-US" sz="2000" b="1">
                <a:solidFill>
                  <a:srgbClr val="06D6FF"/>
                </a:solidFill>
                <a:latin typeface="Raleway" pitchFamily="2" charset="0"/>
              </a:rPr>
              <a:t>S</a:t>
            </a:r>
            <a:endParaRPr lang="en-ID" sz="2000" b="1">
              <a:solidFill>
                <a:srgbClr val="06D6FF"/>
              </a:solidFill>
              <a:latin typeface="Raleway" pitchFamily="2" charset="0"/>
            </a:endParaRPr>
          </a:p>
        </p:txBody>
      </p:sp>
      <p:sp>
        <p:nvSpPr>
          <p:cNvPr id="13" name="TextBox 12">
            <a:extLst>
              <a:ext uri="{FF2B5EF4-FFF2-40B4-BE49-F238E27FC236}">
                <a16:creationId xmlns:a16="http://schemas.microsoft.com/office/drawing/2014/main" id="{1BB84D90-1616-4581-9160-0FF43DBCD2C3}"/>
              </a:ext>
            </a:extLst>
          </p:cNvPr>
          <p:cNvSpPr txBox="1"/>
          <p:nvPr/>
        </p:nvSpPr>
        <p:spPr>
          <a:xfrm>
            <a:off x="6047920" y="2714317"/>
            <a:ext cx="453970" cy="400110"/>
          </a:xfrm>
          <a:prstGeom prst="rect">
            <a:avLst/>
          </a:prstGeom>
          <a:noFill/>
        </p:spPr>
        <p:txBody>
          <a:bodyPr wrap="none" rtlCol="0">
            <a:spAutoFit/>
          </a:bodyPr>
          <a:lstStyle/>
          <a:p>
            <a:r>
              <a:rPr lang="en-US" sz="2000" b="1">
                <a:solidFill>
                  <a:srgbClr val="FF4E95"/>
                </a:solidFill>
                <a:latin typeface="Raleway" pitchFamily="2" charset="0"/>
              </a:rPr>
              <a:t>W</a:t>
            </a:r>
            <a:endParaRPr lang="en-ID" sz="2000" b="1">
              <a:solidFill>
                <a:srgbClr val="FF4E95"/>
              </a:solidFill>
              <a:latin typeface="Raleway" pitchFamily="2" charset="0"/>
            </a:endParaRPr>
          </a:p>
        </p:txBody>
      </p:sp>
      <p:grpSp>
        <p:nvGrpSpPr>
          <p:cNvPr id="16" name="Group 15">
            <a:extLst>
              <a:ext uri="{FF2B5EF4-FFF2-40B4-BE49-F238E27FC236}">
                <a16:creationId xmlns:a16="http://schemas.microsoft.com/office/drawing/2014/main" id="{A0C48F12-87CC-4234-A099-0B00015CD1CD}"/>
              </a:ext>
            </a:extLst>
          </p:cNvPr>
          <p:cNvGrpSpPr/>
          <p:nvPr/>
        </p:nvGrpSpPr>
        <p:grpSpPr>
          <a:xfrm>
            <a:off x="2222018" y="4494825"/>
            <a:ext cx="8105773" cy="273648"/>
            <a:chOff x="2213159" y="2061451"/>
            <a:chExt cx="8105773" cy="273648"/>
          </a:xfrm>
        </p:grpSpPr>
        <p:sp>
          <p:nvSpPr>
            <p:cNvPr id="17" name="Rectangle: Rounded Corners 16">
              <a:extLst>
                <a:ext uri="{FF2B5EF4-FFF2-40B4-BE49-F238E27FC236}">
                  <a16:creationId xmlns:a16="http://schemas.microsoft.com/office/drawing/2014/main" id="{E840B27A-D7CD-4723-BE4B-048BC07C5D6A}"/>
                </a:ext>
              </a:extLst>
            </p:cNvPr>
            <p:cNvSpPr/>
            <p:nvPr/>
          </p:nvSpPr>
          <p:spPr>
            <a:xfrm rot="16200000" flipH="1">
              <a:off x="6129223" y="-1854612"/>
              <a:ext cx="273646" cy="8105773"/>
            </a:xfrm>
            <a:prstGeom prst="roundRect">
              <a:avLst>
                <a:gd name="adj" fmla="val 50000"/>
              </a:avLst>
            </a:prstGeom>
            <a:solidFill>
              <a:srgbClr val="37E08B">
                <a:alpha val="28000"/>
              </a:srgbClr>
            </a:solidFill>
            <a:ln>
              <a:noFill/>
            </a:ln>
            <a:effectLst>
              <a:innerShdw blurRad="114300">
                <a:schemeClr val="bg2">
                  <a:lumMod val="7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Rectangle: Rounded Corners 17">
              <a:extLst>
                <a:ext uri="{FF2B5EF4-FFF2-40B4-BE49-F238E27FC236}">
                  <a16:creationId xmlns:a16="http://schemas.microsoft.com/office/drawing/2014/main" id="{DF3B93E8-B77E-4C61-92A1-3CCCE86FC886}"/>
                </a:ext>
              </a:extLst>
            </p:cNvPr>
            <p:cNvSpPr/>
            <p:nvPr/>
          </p:nvSpPr>
          <p:spPr>
            <a:xfrm rot="16200000" flipH="1">
              <a:off x="5605578" y="-795520"/>
              <a:ext cx="273648" cy="5987589"/>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9" name="Oval 18">
            <a:extLst>
              <a:ext uri="{FF2B5EF4-FFF2-40B4-BE49-F238E27FC236}">
                <a16:creationId xmlns:a16="http://schemas.microsoft.com/office/drawing/2014/main" id="{83ED892E-6CD7-4B23-9B9E-03472BD38250}"/>
              </a:ext>
            </a:extLst>
          </p:cNvPr>
          <p:cNvSpPr/>
          <p:nvPr/>
        </p:nvSpPr>
        <p:spPr>
          <a:xfrm>
            <a:off x="5946167" y="4302908"/>
            <a:ext cx="657477" cy="657477"/>
          </a:xfrm>
          <a:prstGeom prst="ellipse">
            <a:avLst/>
          </a:prstGeom>
          <a:solidFill>
            <a:schemeClr val="bg1">
              <a:lumMod val="50000"/>
            </a:schemeClr>
          </a:solidFill>
          <a:ln>
            <a:solidFill>
              <a:srgbClr val="0302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05BACD39-137A-4B47-8806-691EE9263B46}"/>
              </a:ext>
            </a:extLst>
          </p:cNvPr>
          <p:cNvSpPr/>
          <p:nvPr/>
        </p:nvSpPr>
        <p:spPr>
          <a:xfrm>
            <a:off x="6017131" y="4377707"/>
            <a:ext cx="515549" cy="515549"/>
          </a:xfrm>
          <a:prstGeom prst="ellipse">
            <a:avLst/>
          </a:prstGeom>
          <a:solidFill>
            <a:schemeClr val="bg1"/>
          </a:solidFill>
          <a:ln>
            <a:solidFill>
              <a:srgbClr val="0302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1" name="Group 20">
            <a:extLst>
              <a:ext uri="{FF2B5EF4-FFF2-40B4-BE49-F238E27FC236}">
                <a16:creationId xmlns:a16="http://schemas.microsoft.com/office/drawing/2014/main" id="{01E90994-6EC7-41E0-A70B-BE26A35944EE}"/>
              </a:ext>
            </a:extLst>
          </p:cNvPr>
          <p:cNvGrpSpPr/>
          <p:nvPr/>
        </p:nvGrpSpPr>
        <p:grpSpPr>
          <a:xfrm>
            <a:off x="2222018" y="3618431"/>
            <a:ext cx="8105773" cy="273648"/>
            <a:chOff x="2213159" y="2061450"/>
            <a:chExt cx="8105773" cy="273648"/>
          </a:xfrm>
        </p:grpSpPr>
        <p:sp>
          <p:nvSpPr>
            <p:cNvPr id="22" name="Rectangle: Rounded Corners 21">
              <a:extLst>
                <a:ext uri="{FF2B5EF4-FFF2-40B4-BE49-F238E27FC236}">
                  <a16:creationId xmlns:a16="http://schemas.microsoft.com/office/drawing/2014/main" id="{EE9C2407-D1AD-4DE7-8E25-33C225D613A2}"/>
                </a:ext>
              </a:extLst>
            </p:cNvPr>
            <p:cNvSpPr/>
            <p:nvPr/>
          </p:nvSpPr>
          <p:spPr>
            <a:xfrm rot="16200000" flipH="1">
              <a:off x="6129223" y="-1854612"/>
              <a:ext cx="273646" cy="8105773"/>
            </a:xfrm>
            <a:prstGeom prst="roundRect">
              <a:avLst>
                <a:gd name="adj" fmla="val 50000"/>
              </a:avLst>
            </a:prstGeom>
            <a:solidFill>
              <a:srgbClr val="A5A5A5">
                <a:alpha val="28000"/>
              </a:srgbClr>
            </a:solidFill>
            <a:ln>
              <a:noFill/>
            </a:ln>
            <a:effectLst>
              <a:innerShdw blurRad="114300">
                <a:schemeClr val="bg2">
                  <a:lumMod val="7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Rounded Corners 22">
              <a:extLst>
                <a:ext uri="{FF2B5EF4-FFF2-40B4-BE49-F238E27FC236}">
                  <a16:creationId xmlns:a16="http://schemas.microsoft.com/office/drawing/2014/main" id="{D7B8316E-A109-4202-9BDA-02E548A5A807}"/>
                </a:ext>
              </a:extLst>
            </p:cNvPr>
            <p:cNvSpPr/>
            <p:nvPr/>
          </p:nvSpPr>
          <p:spPr>
            <a:xfrm rot="16200000" flipH="1">
              <a:off x="5816407" y="-625890"/>
              <a:ext cx="273648" cy="5648328"/>
            </a:xfrm>
            <a:prstGeom prst="roundRect">
              <a:avLst>
                <a:gd name="adj" fmla="val 50000"/>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4" name="Oval 23">
            <a:extLst>
              <a:ext uri="{FF2B5EF4-FFF2-40B4-BE49-F238E27FC236}">
                <a16:creationId xmlns:a16="http://schemas.microsoft.com/office/drawing/2014/main" id="{83120108-8F36-484B-B823-D18AAFC1B543}"/>
              </a:ext>
            </a:extLst>
          </p:cNvPr>
          <p:cNvSpPr/>
          <p:nvPr/>
        </p:nvSpPr>
        <p:spPr>
          <a:xfrm>
            <a:off x="5946167" y="3426515"/>
            <a:ext cx="657477" cy="657477"/>
          </a:xfrm>
          <a:prstGeom prst="ellipse">
            <a:avLst/>
          </a:prstGeom>
          <a:solidFill>
            <a:schemeClr val="bg1">
              <a:lumMod val="50000"/>
            </a:schemeClr>
          </a:solidFill>
          <a:ln>
            <a:solidFill>
              <a:srgbClr val="0302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Oval 24">
            <a:extLst>
              <a:ext uri="{FF2B5EF4-FFF2-40B4-BE49-F238E27FC236}">
                <a16:creationId xmlns:a16="http://schemas.microsoft.com/office/drawing/2014/main" id="{45C541DE-3ECE-488C-AAE9-6A88D62412AE}"/>
              </a:ext>
            </a:extLst>
          </p:cNvPr>
          <p:cNvSpPr/>
          <p:nvPr/>
        </p:nvSpPr>
        <p:spPr>
          <a:xfrm>
            <a:off x="6017131" y="3493643"/>
            <a:ext cx="515549" cy="515549"/>
          </a:xfrm>
          <a:prstGeom prst="ellipse">
            <a:avLst/>
          </a:prstGeom>
          <a:solidFill>
            <a:schemeClr val="bg1"/>
          </a:solidFill>
          <a:ln>
            <a:solidFill>
              <a:srgbClr val="0302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TextBox 25">
            <a:extLst>
              <a:ext uri="{FF2B5EF4-FFF2-40B4-BE49-F238E27FC236}">
                <a16:creationId xmlns:a16="http://schemas.microsoft.com/office/drawing/2014/main" id="{31C21356-693A-4619-B6A5-097E7D2045EB}"/>
              </a:ext>
            </a:extLst>
          </p:cNvPr>
          <p:cNvSpPr txBox="1"/>
          <p:nvPr/>
        </p:nvSpPr>
        <p:spPr>
          <a:xfrm>
            <a:off x="6085590" y="3541421"/>
            <a:ext cx="378630" cy="400110"/>
          </a:xfrm>
          <a:prstGeom prst="rect">
            <a:avLst/>
          </a:prstGeom>
          <a:noFill/>
        </p:spPr>
        <p:txBody>
          <a:bodyPr wrap="none" rtlCol="0">
            <a:spAutoFit/>
          </a:bodyPr>
          <a:lstStyle/>
          <a:p>
            <a:r>
              <a:rPr lang="en-US" sz="2000" b="1">
                <a:solidFill>
                  <a:srgbClr val="A5A5A5"/>
                </a:solidFill>
                <a:latin typeface="Raleway" pitchFamily="2" charset="0"/>
              </a:rPr>
              <a:t>O</a:t>
            </a:r>
            <a:endParaRPr lang="en-ID" sz="2000" b="1">
              <a:solidFill>
                <a:srgbClr val="A5A5A5"/>
              </a:solidFill>
              <a:latin typeface="Raleway" pitchFamily="2" charset="0"/>
            </a:endParaRPr>
          </a:p>
        </p:txBody>
      </p:sp>
      <p:sp>
        <p:nvSpPr>
          <p:cNvPr id="27" name="TextBox 26">
            <a:extLst>
              <a:ext uri="{FF2B5EF4-FFF2-40B4-BE49-F238E27FC236}">
                <a16:creationId xmlns:a16="http://schemas.microsoft.com/office/drawing/2014/main" id="{1EB684AE-3CC2-4FD1-8318-EB5B63866FED}"/>
              </a:ext>
            </a:extLst>
          </p:cNvPr>
          <p:cNvSpPr txBox="1"/>
          <p:nvPr/>
        </p:nvSpPr>
        <p:spPr>
          <a:xfrm>
            <a:off x="6047920" y="4441545"/>
            <a:ext cx="453970" cy="400110"/>
          </a:xfrm>
          <a:prstGeom prst="rect">
            <a:avLst/>
          </a:prstGeom>
          <a:noFill/>
        </p:spPr>
        <p:txBody>
          <a:bodyPr wrap="none" rtlCol="0">
            <a:spAutoFit/>
          </a:bodyPr>
          <a:lstStyle/>
          <a:p>
            <a:r>
              <a:rPr lang="en-US" sz="2000" b="1">
                <a:solidFill>
                  <a:srgbClr val="37E08B"/>
                </a:solidFill>
                <a:latin typeface="Raleway" pitchFamily="2" charset="0"/>
              </a:rPr>
              <a:t>W</a:t>
            </a:r>
            <a:endParaRPr lang="en-ID" sz="2000" b="1">
              <a:solidFill>
                <a:srgbClr val="37E08B"/>
              </a:solidFill>
              <a:latin typeface="Raleway" pitchFamily="2" charset="0"/>
            </a:endParaRPr>
          </a:p>
        </p:txBody>
      </p:sp>
      <p:sp>
        <p:nvSpPr>
          <p:cNvPr id="29" name="TextBox 28">
            <a:extLst>
              <a:ext uri="{FF2B5EF4-FFF2-40B4-BE49-F238E27FC236}">
                <a16:creationId xmlns:a16="http://schemas.microsoft.com/office/drawing/2014/main" id="{FB64EE7E-135F-4B18-B10E-BAA0F6A06275}"/>
              </a:ext>
            </a:extLst>
          </p:cNvPr>
          <p:cNvSpPr txBox="1"/>
          <p:nvPr/>
        </p:nvSpPr>
        <p:spPr>
          <a:xfrm>
            <a:off x="2697061" y="1925090"/>
            <a:ext cx="760094" cy="276999"/>
          </a:xfrm>
          <a:prstGeom prst="rect">
            <a:avLst/>
          </a:prstGeom>
          <a:noFill/>
        </p:spPr>
        <p:txBody>
          <a:bodyPr wrap="square">
            <a:spAutoFit/>
          </a:bodyPr>
          <a:lstStyle/>
          <a:p>
            <a:pPr algn="ctr" eaLnBrk="1" fontAlgn="auto" hangingPunct="1">
              <a:spcBef>
                <a:spcPts val="0"/>
              </a:spcBef>
              <a:spcAft>
                <a:spcPts val="0"/>
              </a:spcAft>
              <a:defRPr/>
            </a:pPr>
            <a:r>
              <a:rPr lang="en-US" sz="1200" b="1">
                <a:solidFill>
                  <a:srgbClr val="030227"/>
                </a:solidFill>
                <a:latin typeface="Raleway" pitchFamily="2" charset="0"/>
              </a:rPr>
              <a:t>90%</a:t>
            </a:r>
          </a:p>
        </p:txBody>
      </p:sp>
      <p:sp>
        <p:nvSpPr>
          <p:cNvPr id="30" name="TextBox 29">
            <a:extLst>
              <a:ext uri="{FF2B5EF4-FFF2-40B4-BE49-F238E27FC236}">
                <a16:creationId xmlns:a16="http://schemas.microsoft.com/office/drawing/2014/main" id="{C3F2199F-EAD9-40B9-9673-21309DD88E3D}"/>
              </a:ext>
            </a:extLst>
          </p:cNvPr>
          <p:cNvSpPr txBox="1"/>
          <p:nvPr/>
        </p:nvSpPr>
        <p:spPr>
          <a:xfrm>
            <a:off x="8885675" y="1925090"/>
            <a:ext cx="760094" cy="276999"/>
          </a:xfrm>
          <a:prstGeom prst="rect">
            <a:avLst/>
          </a:prstGeom>
          <a:noFill/>
        </p:spPr>
        <p:txBody>
          <a:bodyPr wrap="square">
            <a:spAutoFit/>
          </a:bodyPr>
          <a:lstStyle/>
          <a:p>
            <a:pPr algn="ctr" eaLnBrk="1" fontAlgn="auto" hangingPunct="1">
              <a:spcBef>
                <a:spcPts val="0"/>
              </a:spcBef>
              <a:spcAft>
                <a:spcPts val="0"/>
              </a:spcAft>
              <a:defRPr/>
            </a:pPr>
            <a:r>
              <a:rPr lang="en-US" sz="1200" b="1">
                <a:solidFill>
                  <a:srgbClr val="030227"/>
                </a:solidFill>
                <a:latin typeface="Raleway" pitchFamily="2" charset="0"/>
              </a:rPr>
              <a:t>85%</a:t>
            </a:r>
          </a:p>
        </p:txBody>
      </p:sp>
      <p:sp>
        <p:nvSpPr>
          <p:cNvPr id="31" name="TextBox 30">
            <a:extLst>
              <a:ext uri="{FF2B5EF4-FFF2-40B4-BE49-F238E27FC236}">
                <a16:creationId xmlns:a16="http://schemas.microsoft.com/office/drawing/2014/main" id="{09B4D613-D7AE-4F4C-B174-B2686ABDD093}"/>
              </a:ext>
            </a:extLst>
          </p:cNvPr>
          <p:cNvSpPr txBox="1"/>
          <p:nvPr/>
        </p:nvSpPr>
        <p:spPr>
          <a:xfrm>
            <a:off x="3644403" y="2762204"/>
            <a:ext cx="760094" cy="276999"/>
          </a:xfrm>
          <a:prstGeom prst="rect">
            <a:avLst/>
          </a:prstGeom>
          <a:noFill/>
        </p:spPr>
        <p:txBody>
          <a:bodyPr wrap="square">
            <a:spAutoFit/>
          </a:bodyPr>
          <a:lstStyle/>
          <a:p>
            <a:pPr algn="ctr" eaLnBrk="1" fontAlgn="auto" hangingPunct="1">
              <a:spcBef>
                <a:spcPts val="0"/>
              </a:spcBef>
              <a:spcAft>
                <a:spcPts val="0"/>
              </a:spcAft>
              <a:defRPr/>
            </a:pPr>
            <a:r>
              <a:rPr lang="en-US" sz="1200" b="1">
                <a:solidFill>
                  <a:srgbClr val="030227"/>
                </a:solidFill>
                <a:latin typeface="Raleway" pitchFamily="2" charset="0"/>
              </a:rPr>
              <a:t>60%</a:t>
            </a:r>
          </a:p>
        </p:txBody>
      </p:sp>
      <p:sp>
        <p:nvSpPr>
          <p:cNvPr id="32" name="TextBox 31">
            <a:extLst>
              <a:ext uri="{FF2B5EF4-FFF2-40B4-BE49-F238E27FC236}">
                <a16:creationId xmlns:a16="http://schemas.microsoft.com/office/drawing/2014/main" id="{D6B65843-F8F0-48E2-B8C8-CAD400150F60}"/>
              </a:ext>
            </a:extLst>
          </p:cNvPr>
          <p:cNvSpPr txBox="1"/>
          <p:nvPr/>
        </p:nvSpPr>
        <p:spPr>
          <a:xfrm>
            <a:off x="9204131" y="2743433"/>
            <a:ext cx="760094" cy="276999"/>
          </a:xfrm>
          <a:prstGeom prst="rect">
            <a:avLst/>
          </a:prstGeom>
          <a:noFill/>
        </p:spPr>
        <p:txBody>
          <a:bodyPr wrap="square">
            <a:spAutoFit/>
          </a:bodyPr>
          <a:lstStyle/>
          <a:p>
            <a:pPr algn="ctr" eaLnBrk="1" fontAlgn="auto" hangingPunct="1">
              <a:spcBef>
                <a:spcPts val="0"/>
              </a:spcBef>
              <a:spcAft>
                <a:spcPts val="0"/>
              </a:spcAft>
              <a:defRPr/>
            </a:pPr>
            <a:r>
              <a:rPr lang="en-US" sz="1200" b="1">
                <a:solidFill>
                  <a:srgbClr val="030227"/>
                </a:solidFill>
                <a:latin typeface="Raleway" pitchFamily="2" charset="0"/>
              </a:rPr>
              <a:t>95%</a:t>
            </a:r>
          </a:p>
        </p:txBody>
      </p:sp>
      <p:sp>
        <p:nvSpPr>
          <p:cNvPr id="33" name="TextBox 32">
            <a:extLst>
              <a:ext uri="{FF2B5EF4-FFF2-40B4-BE49-F238E27FC236}">
                <a16:creationId xmlns:a16="http://schemas.microsoft.com/office/drawing/2014/main" id="{77B056CE-54EF-401A-A4F5-E73D3578AAF1}"/>
              </a:ext>
            </a:extLst>
          </p:cNvPr>
          <p:cNvSpPr txBox="1"/>
          <p:nvPr/>
        </p:nvSpPr>
        <p:spPr>
          <a:xfrm>
            <a:off x="3077108" y="3604713"/>
            <a:ext cx="760094" cy="276999"/>
          </a:xfrm>
          <a:prstGeom prst="rect">
            <a:avLst/>
          </a:prstGeom>
          <a:noFill/>
        </p:spPr>
        <p:txBody>
          <a:bodyPr wrap="square">
            <a:spAutoFit/>
          </a:bodyPr>
          <a:lstStyle/>
          <a:p>
            <a:pPr algn="ctr" eaLnBrk="1" fontAlgn="auto" hangingPunct="1">
              <a:spcBef>
                <a:spcPts val="0"/>
              </a:spcBef>
              <a:spcAft>
                <a:spcPts val="0"/>
              </a:spcAft>
              <a:defRPr/>
            </a:pPr>
            <a:r>
              <a:rPr lang="en-US" sz="1200" b="1">
                <a:solidFill>
                  <a:srgbClr val="030227"/>
                </a:solidFill>
                <a:latin typeface="Raleway" pitchFamily="2" charset="0"/>
              </a:rPr>
              <a:t>80%</a:t>
            </a:r>
          </a:p>
        </p:txBody>
      </p:sp>
      <p:sp>
        <p:nvSpPr>
          <p:cNvPr id="34" name="TextBox 33">
            <a:extLst>
              <a:ext uri="{FF2B5EF4-FFF2-40B4-BE49-F238E27FC236}">
                <a16:creationId xmlns:a16="http://schemas.microsoft.com/office/drawing/2014/main" id="{85F00397-2D5F-4F72-8D3F-83B5F13AC10D}"/>
              </a:ext>
            </a:extLst>
          </p:cNvPr>
          <p:cNvSpPr txBox="1"/>
          <p:nvPr/>
        </p:nvSpPr>
        <p:spPr>
          <a:xfrm>
            <a:off x="8085670" y="3604713"/>
            <a:ext cx="760094" cy="276999"/>
          </a:xfrm>
          <a:prstGeom prst="rect">
            <a:avLst/>
          </a:prstGeom>
          <a:noFill/>
        </p:spPr>
        <p:txBody>
          <a:bodyPr wrap="square">
            <a:spAutoFit/>
          </a:bodyPr>
          <a:lstStyle/>
          <a:p>
            <a:pPr algn="ctr" eaLnBrk="1" fontAlgn="auto" hangingPunct="1">
              <a:spcBef>
                <a:spcPts val="0"/>
              </a:spcBef>
              <a:spcAft>
                <a:spcPts val="0"/>
              </a:spcAft>
              <a:defRPr/>
            </a:pPr>
            <a:r>
              <a:rPr lang="en-US" sz="1200" b="1">
                <a:solidFill>
                  <a:srgbClr val="030227"/>
                </a:solidFill>
                <a:latin typeface="Raleway" pitchFamily="2" charset="0"/>
              </a:rPr>
              <a:t>65%</a:t>
            </a:r>
          </a:p>
        </p:txBody>
      </p:sp>
      <p:sp>
        <p:nvSpPr>
          <p:cNvPr id="35" name="TextBox 34">
            <a:extLst>
              <a:ext uri="{FF2B5EF4-FFF2-40B4-BE49-F238E27FC236}">
                <a16:creationId xmlns:a16="http://schemas.microsoft.com/office/drawing/2014/main" id="{D87363B5-D28E-493E-995C-32DA65985F65}"/>
              </a:ext>
            </a:extLst>
          </p:cNvPr>
          <p:cNvSpPr txBox="1"/>
          <p:nvPr/>
        </p:nvSpPr>
        <p:spPr>
          <a:xfrm>
            <a:off x="2760144" y="4458825"/>
            <a:ext cx="760094" cy="276999"/>
          </a:xfrm>
          <a:prstGeom prst="rect">
            <a:avLst/>
          </a:prstGeom>
          <a:noFill/>
        </p:spPr>
        <p:txBody>
          <a:bodyPr wrap="square">
            <a:spAutoFit/>
          </a:bodyPr>
          <a:lstStyle/>
          <a:p>
            <a:pPr algn="ctr" eaLnBrk="1" fontAlgn="auto" hangingPunct="1">
              <a:spcBef>
                <a:spcPts val="0"/>
              </a:spcBef>
              <a:spcAft>
                <a:spcPts val="0"/>
              </a:spcAft>
              <a:defRPr/>
            </a:pPr>
            <a:r>
              <a:rPr lang="en-US" sz="1200" b="1">
                <a:solidFill>
                  <a:srgbClr val="030227"/>
                </a:solidFill>
                <a:latin typeface="Raleway" pitchFamily="2" charset="0"/>
              </a:rPr>
              <a:t>90%</a:t>
            </a:r>
          </a:p>
        </p:txBody>
      </p:sp>
      <p:sp>
        <p:nvSpPr>
          <p:cNvPr id="36" name="TextBox 35">
            <a:extLst>
              <a:ext uri="{FF2B5EF4-FFF2-40B4-BE49-F238E27FC236}">
                <a16:creationId xmlns:a16="http://schemas.microsoft.com/office/drawing/2014/main" id="{EF138632-A39B-479C-B1BF-719DCB70B4D3}"/>
              </a:ext>
            </a:extLst>
          </p:cNvPr>
          <p:cNvSpPr txBox="1"/>
          <p:nvPr/>
        </p:nvSpPr>
        <p:spPr>
          <a:xfrm>
            <a:off x="8026160" y="4491473"/>
            <a:ext cx="760094" cy="276999"/>
          </a:xfrm>
          <a:prstGeom prst="rect">
            <a:avLst/>
          </a:prstGeom>
          <a:noFill/>
        </p:spPr>
        <p:txBody>
          <a:bodyPr wrap="square">
            <a:spAutoFit/>
          </a:bodyPr>
          <a:lstStyle/>
          <a:p>
            <a:pPr algn="ctr" eaLnBrk="1" fontAlgn="auto" hangingPunct="1">
              <a:spcBef>
                <a:spcPts val="0"/>
              </a:spcBef>
              <a:spcAft>
                <a:spcPts val="0"/>
              </a:spcAft>
              <a:defRPr/>
            </a:pPr>
            <a:r>
              <a:rPr lang="en-US" sz="1200" b="1">
                <a:solidFill>
                  <a:srgbClr val="030227"/>
                </a:solidFill>
                <a:latin typeface="Raleway" pitchFamily="2" charset="0"/>
              </a:rPr>
              <a:t>75%</a:t>
            </a:r>
          </a:p>
        </p:txBody>
      </p:sp>
      <p:pic>
        <p:nvPicPr>
          <p:cNvPr id="38" name="Graphic 37" descr="Thumbs up sign">
            <a:extLst>
              <a:ext uri="{FF2B5EF4-FFF2-40B4-BE49-F238E27FC236}">
                <a16:creationId xmlns:a16="http://schemas.microsoft.com/office/drawing/2014/main" id="{096519A7-AEAF-4161-A701-4B055416EA1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05671" y="1765121"/>
            <a:ext cx="457200" cy="457200"/>
          </a:xfrm>
          <a:prstGeom prst="rect">
            <a:avLst/>
          </a:prstGeom>
        </p:spPr>
      </p:pic>
      <p:pic>
        <p:nvPicPr>
          <p:cNvPr id="39" name="Graphic 38" descr="Thumbs up sign">
            <a:extLst>
              <a:ext uri="{FF2B5EF4-FFF2-40B4-BE49-F238E27FC236}">
                <a16:creationId xmlns:a16="http://schemas.microsoft.com/office/drawing/2014/main" id="{98AED70A-E945-4E59-8467-4276963E171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50438" y="2638721"/>
            <a:ext cx="457200" cy="457200"/>
          </a:xfrm>
          <a:prstGeom prst="rect">
            <a:avLst/>
          </a:prstGeom>
        </p:spPr>
      </p:pic>
      <p:pic>
        <p:nvPicPr>
          <p:cNvPr id="40" name="Graphic 39" descr="Thumbs up sign">
            <a:extLst>
              <a:ext uri="{FF2B5EF4-FFF2-40B4-BE49-F238E27FC236}">
                <a16:creationId xmlns:a16="http://schemas.microsoft.com/office/drawing/2014/main" id="{56965949-B078-40F3-991B-D9161FC7E96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534879" y="4368724"/>
            <a:ext cx="457200" cy="457200"/>
          </a:xfrm>
          <a:prstGeom prst="rect">
            <a:avLst/>
          </a:prstGeom>
        </p:spPr>
      </p:pic>
      <p:sp>
        <p:nvSpPr>
          <p:cNvPr id="41" name="Rectangle 40">
            <a:extLst>
              <a:ext uri="{FF2B5EF4-FFF2-40B4-BE49-F238E27FC236}">
                <a16:creationId xmlns:a16="http://schemas.microsoft.com/office/drawing/2014/main" id="{B69A7C25-D1E4-489D-9B96-AADDFDD1E9F3}"/>
              </a:ext>
            </a:extLst>
          </p:cNvPr>
          <p:cNvSpPr/>
          <p:nvPr/>
        </p:nvSpPr>
        <p:spPr>
          <a:xfrm>
            <a:off x="3306874" y="5359113"/>
            <a:ext cx="2968031" cy="793615"/>
          </a:xfrm>
          <a:prstGeom prst="rect">
            <a:avLst/>
          </a:prstGeom>
        </p:spPr>
        <p:txBody>
          <a:bodyPr wrap="square">
            <a:spAutoFit/>
          </a:bodyPr>
          <a:lstStyle/>
          <a:p>
            <a:pPr algn="just">
              <a:lnSpc>
                <a:spcPct val="150000"/>
              </a:lnSpc>
            </a:pPr>
            <a:r>
              <a:rPr lang="en-US" sz="105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Aenean sit amet ultrices sem. Donec non elit eu t</a:t>
            </a:r>
            <a:endParaRPr lang="en-US" altLang="en-US" sz="105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a:extLst>
              <a:ext uri="{FF2B5EF4-FFF2-40B4-BE49-F238E27FC236}">
                <a16:creationId xmlns:a16="http://schemas.microsoft.com/office/drawing/2014/main" id="{1E3FA746-E5FA-47C6-A46F-EC097CE6406F}"/>
              </a:ext>
            </a:extLst>
          </p:cNvPr>
          <p:cNvSpPr txBox="1"/>
          <p:nvPr/>
        </p:nvSpPr>
        <p:spPr>
          <a:xfrm>
            <a:off x="2010232" y="5648212"/>
            <a:ext cx="1071127" cy="646331"/>
          </a:xfrm>
          <a:prstGeom prst="rect">
            <a:avLst/>
          </a:prstGeom>
          <a:noFill/>
        </p:spPr>
        <p:txBody>
          <a:bodyPr wrap="none" rtlCol="0">
            <a:spAutoFit/>
          </a:bodyPr>
          <a:lstStyle/>
          <a:p>
            <a:pPr algn="r"/>
            <a:r>
              <a:rPr lang="en-US" sz="3600" b="1">
                <a:solidFill>
                  <a:schemeClr val="bg1">
                    <a:lumMod val="50000"/>
                  </a:schemeClr>
                </a:solidFill>
                <a:latin typeface="Raleway" pitchFamily="2" charset="0"/>
              </a:rPr>
              <a:t>12M</a:t>
            </a:r>
            <a:endParaRPr lang="en-US" sz="3600" b="1" dirty="0">
              <a:solidFill>
                <a:schemeClr val="bg1">
                  <a:lumMod val="50000"/>
                </a:schemeClr>
              </a:solidFill>
              <a:latin typeface="Raleway" pitchFamily="2" charset="0"/>
            </a:endParaRPr>
          </a:p>
        </p:txBody>
      </p:sp>
      <p:sp>
        <p:nvSpPr>
          <p:cNvPr id="43" name="TextBox 42">
            <a:extLst>
              <a:ext uri="{FF2B5EF4-FFF2-40B4-BE49-F238E27FC236}">
                <a16:creationId xmlns:a16="http://schemas.microsoft.com/office/drawing/2014/main" id="{5576E97D-25F2-4793-8AF2-C70F4EF9326E}"/>
              </a:ext>
            </a:extLst>
          </p:cNvPr>
          <p:cNvSpPr txBox="1"/>
          <p:nvPr/>
        </p:nvSpPr>
        <p:spPr>
          <a:xfrm>
            <a:off x="1599067" y="5333826"/>
            <a:ext cx="1490731" cy="307777"/>
          </a:xfrm>
          <a:prstGeom prst="rect">
            <a:avLst/>
          </a:prstGeom>
          <a:noFill/>
        </p:spPr>
        <p:txBody>
          <a:bodyPr wrap="square">
            <a:spAutoFit/>
          </a:bodyPr>
          <a:lstStyle/>
          <a:p>
            <a:pPr algn="r" eaLnBrk="1" fontAlgn="auto" hangingPunct="1">
              <a:spcBef>
                <a:spcPts val="0"/>
              </a:spcBef>
              <a:spcAft>
                <a:spcPts val="0"/>
              </a:spcAft>
              <a:defRPr/>
            </a:pPr>
            <a:r>
              <a:rPr lang="en-US" sz="14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Description</a:t>
            </a:r>
          </a:p>
        </p:txBody>
      </p:sp>
      <p:sp>
        <p:nvSpPr>
          <p:cNvPr id="44" name="Rectangle: Rounded Corners 43">
            <a:extLst>
              <a:ext uri="{FF2B5EF4-FFF2-40B4-BE49-F238E27FC236}">
                <a16:creationId xmlns:a16="http://schemas.microsoft.com/office/drawing/2014/main" id="{02BFD3C9-F6B2-4F3F-AF9D-FFB97F25E6CF}"/>
              </a:ext>
            </a:extLst>
          </p:cNvPr>
          <p:cNvSpPr/>
          <p:nvPr/>
        </p:nvSpPr>
        <p:spPr>
          <a:xfrm>
            <a:off x="7009590" y="5373763"/>
            <a:ext cx="419397" cy="232228"/>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A41BE0B3-A7E2-4A1E-8278-8BDABDE977A9}"/>
              </a:ext>
            </a:extLst>
          </p:cNvPr>
          <p:cNvSpPr txBox="1"/>
          <p:nvPr/>
        </p:nvSpPr>
        <p:spPr>
          <a:xfrm>
            <a:off x="7496599" y="5351378"/>
            <a:ext cx="1490731" cy="261610"/>
          </a:xfrm>
          <a:prstGeom prst="rect">
            <a:avLst/>
          </a:prstGeom>
          <a:noFill/>
        </p:spPr>
        <p:txBody>
          <a:bodyPr wrap="square">
            <a:spAutoFit/>
          </a:bodyPr>
          <a:lstStyle/>
          <a:p>
            <a:pPr eaLnBrk="1" fontAlgn="auto" hangingPunct="1">
              <a:spcBef>
                <a:spcPts val="0"/>
              </a:spcBef>
              <a:spcAft>
                <a:spcPts val="0"/>
              </a:spcAft>
              <a:defRPr/>
            </a:pPr>
            <a:r>
              <a:rPr lang="en-US" sz="1100">
                <a:solidFill>
                  <a:srgbClr val="06D6FF"/>
                </a:solidFill>
                <a:latin typeface="Open Sans" panose="020B0606030504020204" pitchFamily="34" charset="0"/>
                <a:ea typeface="Open Sans" panose="020B0606030504020204" pitchFamily="34" charset="0"/>
                <a:cs typeface="Open Sans" panose="020B0606030504020204" pitchFamily="34" charset="0"/>
              </a:rPr>
              <a:t>Description</a:t>
            </a:r>
          </a:p>
        </p:txBody>
      </p:sp>
      <p:cxnSp>
        <p:nvCxnSpPr>
          <p:cNvPr id="52" name="Straight Connector 51">
            <a:extLst>
              <a:ext uri="{FF2B5EF4-FFF2-40B4-BE49-F238E27FC236}">
                <a16:creationId xmlns:a16="http://schemas.microsoft.com/office/drawing/2014/main" id="{B0545FCA-4E56-4335-96BE-09C23A36522D}"/>
              </a:ext>
            </a:extLst>
          </p:cNvPr>
          <p:cNvCxnSpPr>
            <a:cxnSpLocks/>
          </p:cNvCxnSpPr>
          <p:nvPr/>
        </p:nvCxnSpPr>
        <p:spPr>
          <a:xfrm>
            <a:off x="6739441" y="5347419"/>
            <a:ext cx="0" cy="861774"/>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D82B9FF9-0C42-4C40-B5C5-B6474FE8F471}"/>
              </a:ext>
            </a:extLst>
          </p:cNvPr>
          <p:cNvSpPr/>
          <p:nvPr/>
        </p:nvSpPr>
        <p:spPr>
          <a:xfrm>
            <a:off x="7009590" y="5907163"/>
            <a:ext cx="419397" cy="232228"/>
          </a:xfrm>
          <a:prstGeom prst="roundRect">
            <a:avLst>
              <a:gd name="adj" fmla="val 50000"/>
            </a:avLst>
          </a:prstGeom>
          <a:solidFill>
            <a:srgbClr val="FF4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TextBox 63">
            <a:extLst>
              <a:ext uri="{FF2B5EF4-FFF2-40B4-BE49-F238E27FC236}">
                <a16:creationId xmlns:a16="http://schemas.microsoft.com/office/drawing/2014/main" id="{95CA682E-3092-46DE-BFDA-0D74F17F5EC4}"/>
              </a:ext>
            </a:extLst>
          </p:cNvPr>
          <p:cNvSpPr txBox="1"/>
          <p:nvPr/>
        </p:nvSpPr>
        <p:spPr>
          <a:xfrm>
            <a:off x="7496599" y="5884778"/>
            <a:ext cx="1490731" cy="261610"/>
          </a:xfrm>
          <a:prstGeom prst="rect">
            <a:avLst/>
          </a:prstGeom>
          <a:noFill/>
        </p:spPr>
        <p:txBody>
          <a:bodyPr wrap="square">
            <a:spAutoFit/>
          </a:bodyPr>
          <a:lstStyle/>
          <a:p>
            <a:pPr eaLnBrk="1" fontAlgn="auto" hangingPunct="1">
              <a:spcBef>
                <a:spcPts val="0"/>
              </a:spcBef>
              <a:spcAft>
                <a:spcPts val="0"/>
              </a:spcAft>
              <a:defRPr/>
            </a:pPr>
            <a:r>
              <a:rPr lang="en-US" sz="1100">
                <a:solidFill>
                  <a:srgbClr val="FF4E95"/>
                </a:solidFill>
                <a:latin typeface="Open Sans" panose="020B0606030504020204" pitchFamily="34" charset="0"/>
                <a:ea typeface="Open Sans" panose="020B0606030504020204" pitchFamily="34" charset="0"/>
                <a:cs typeface="Open Sans" panose="020B0606030504020204" pitchFamily="34" charset="0"/>
              </a:rPr>
              <a:t>Description</a:t>
            </a:r>
          </a:p>
        </p:txBody>
      </p:sp>
      <p:sp>
        <p:nvSpPr>
          <p:cNvPr id="70" name="Rectangle: Rounded Corners 69">
            <a:extLst>
              <a:ext uri="{FF2B5EF4-FFF2-40B4-BE49-F238E27FC236}">
                <a16:creationId xmlns:a16="http://schemas.microsoft.com/office/drawing/2014/main" id="{AE5D0E8A-FE15-4A2A-B25D-06C4A545ABCC}"/>
              </a:ext>
            </a:extLst>
          </p:cNvPr>
          <p:cNvSpPr/>
          <p:nvPr/>
        </p:nvSpPr>
        <p:spPr>
          <a:xfrm>
            <a:off x="8973013" y="5356211"/>
            <a:ext cx="419397" cy="232228"/>
          </a:xfrm>
          <a:prstGeom prst="roundRect">
            <a:avLst>
              <a:gd name="adj" fmla="val 50000"/>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1" name="TextBox 70">
            <a:extLst>
              <a:ext uri="{FF2B5EF4-FFF2-40B4-BE49-F238E27FC236}">
                <a16:creationId xmlns:a16="http://schemas.microsoft.com/office/drawing/2014/main" id="{18399BB3-F2B4-48FF-9D24-147DD9A8E82F}"/>
              </a:ext>
            </a:extLst>
          </p:cNvPr>
          <p:cNvSpPr txBox="1"/>
          <p:nvPr/>
        </p:nvSpPr>
        <p:spPr>
          <a:xfrm>
            <a:off x="9460022" y="5333826"/>
            <a:ext cx="1490731" cy="261610"/>
          </a:xfrm>
          <a:prstGeom prst="rect">
            <a:avLst/>
          </a:prstGeom>
          <a:noFill/>
        </p:spPr>
        <p:txBody>
          <a:bodyPr wrap="square">
            <a:spAutoFit/>
          </a:bodyPr>
          <a:lstStyle/>
          <a:p>
            <a:pPr eaLnBrk="1" fontAlgn="auto" hangingPunct="1">
              <a:spcBef>
                <a:spcPts val="0"/>
              </a:spcBef>
              <a:spcAft>
                <a:spcPts val="0"/>
              </a:spcAft>
              <a:defRPr/>
            </a:pPr>
            <a:r>
              <a:rPr lang="en-US" sz="1100">
                <a:solidFill>
                  <a:srgbClr val="A5A5A5"/>
                </a:solidFill>
                <a:latin typeface="Open Sans" panose="020B0606030504020204" pitchFamily="34" charset="0"/>
                <a:ea typeface="Open Sans" panose="020B0606030504020204" pitchFamily="34" charset="0"/>
                <a:cs typeface="Open Sans" panose="020B0606030504020204" pitchFamily="34" charset="0"/>
              </a:rPr>
              <a:t>Description</a:t>
            </a:r>
          </a:p>
        </p:txBody>
      </p:sp>
      <p:sp>
        <p:nvSpPr>
          <p:cNvPr id="72" name="Rectangle: Rounded Corners 71">
            <a:extLst>
              <a:ext uri="{FF2B5EF4-FFF2-40B4-BE49-F238E27FC236}">
                <a16:creationId xmlns:a16="http://schemas.microsoft.com/office/drawing/2014/main" id="{454C6995-156E-4D1A-A81A-4A70CF465D8A}"/>
              </a:ext>
            </a:extLst>
          </p:cNvPr>
          <p:cNvSpPr/>
          <p:nvPr/>
        </p:nvSpPr>
        <p:spPr>
          <a:xfrm>
            <a:off x="8973013" y="5889611"/>
            <a:ext cx="419397" cy="232228"/>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TextBox 72">
            <a:extLst>
              <a:ext uri="{FF2B5EF4-FFF2-40B4-BE49-F238E27FC236}">
                <a16:creationId xmlns:a16="http://schemas.microsoft.com/office/drawing/2014/main" id="{BA9064F8-AC45-4E72-8E90-998FD74485EC}"/>
              </a:ext>
            </a:extLst>
          </p:cNvPr>
          <p:cNvSpPr txBox="1"/>
          <p:nvPr/>
        </p:nvSpPr>
        <p:spPr>
          <a:xfrm>
            <a:off x="9460022" y="5867226"/>
            <a:ext cx="1490731" cy="261610"/>
          </a:xfrm>
          <a:prstGeom prst="rect">
            <a:avLst/>
          </a:prstGeom>
          <a:noFill/>
        </p:spPr>
        <p:txBody>
          <a:bodyPr wrap="square">
            <a:spAutoFit/>
          </a:bodyPr>
          <a:lstStyle/>
          <a:p>
            <a:pPr eaLnBrk="1" fontAlgn="auto" hangingPunct="1">
              <a:spcBef>
                <a:spcPts val="0"/>
              </a:spcBef>
              <a:spcAft>
                <a:spcPts val="0"/>
              </a:spcAft>
              <a:defRPr/>
            </a:pPr>
            <a:r>
              <a:rPr lang="en-US" sz="1100">
                <a:solidFill>
                  <a:srgbClr val="37E08B"/>
                </a:solidFill>
                <a:latin typeface="Open Sans" panose="020B0606030504020204" pitchFamily="34" charset="0"/>
                <a:ea typeface="Open Sans" panose="020B0606030504020204" pitchFamily="34" charset="0"/>
                <a:cs typeface="Open Sans" panose="020B0606030504020204" pitchFamily="34" charset="0"/>
              </a:rPr>
              <a:t>Description</a:t>
            </a:r>
          </a:p>
        </p:txBody>
      </p:sp>
      <p:cxnSp>
        <p:nvCxnSpPr>
          <p:cNvPr id="50" name="Straight Connector 49">
            <a:extLst>
              <a:ext uri="{FF2B5EF4-FFF2-40B4-BE49-F238E27FC236}">
                <a16:creationId xmlns:a16="http://schemas.microsoft.com/office/drawing/2014/main" id="{384EA86D-C960-477B-988E-6AF842F83F63}"/>
              </a:ext>
            </a:extLst>
          </p:cNvPr>
          <p:cNvCxnSpPr>
            <a:cxnSpLocks/>
          </p:cNvCxnSpPr>
          <p:nvPr/>
        </p:nvCxnSpPr>
        <p:spPr>
          <a:xfrm flipH="1">
            <a:off x="11305946" y="6526020"/>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A1F27FE3-E8B2-433A-AAF4-43574CDAFDE3}"/>
              </a:ext>
            </a:extLst>
          </p:cNvPr>
          <p:cNvCxnSpPr>
            <a:cxnSpLocks/>
          </p:cNvCxnSpPr>
          <p:nvPr/>
        </p:nvCxnSpPr>
        <p:spPr>
          <a:xfrm flipH="1">
            <a:off x="517390" y="0"/>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9167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DC6EFF2-B3BE-46C2-8460-215DA6B3CD40}"/>
              </a:ext>
            </a:extLst>
          </p:cNvPr>
          <p:cNvGrpSpPr/>
          <p:nvPr/>
        </p:nvGrpSpPr>
        <p:grpSpPr>
          <a:xfrm>
            <a:off x="1015325" y="2068407"/>
            <a:ext cx="4563344" cy="4368318"/>
            <a:chOff x="16678" y="1581149"/>
            <a:chExt cx="7984322" cy="2291317"/>
          </a:xfrm>
        </p:grpSpPr>
        <p:graphicFrame>
          <p:nvGraphicFramePr>
            <p:cNvPr id="3" name="Chart 2">
              <a:extLst>
                <a:ext uri="{FF2B5EF4-FFF2-40B4-BE49-F238E27FC236}">
                  <a16:creationId xmlns:a16="http://schemas.microsoft.com/office/drawing/2014/main" id="{8350BDB9-E4B0-4F50-97D3-C388811AE12E}"/>
                </a:ext>
              </a:extLst>
            </p:cNvPr>
            <p:cNvGraphicFramePr/>
            <p:nvPr>
              <p:extLst>
                <p:ext uri="{D42A27DB-BD31-4B8C-83A1-F6EECF244321}">
                  <p14:modId xmlns:p14="http://schemas.microsoft.com/office/powerpoint/2010/main" val="4204316243"/>
                </p:ext>
              </p:extLst>
            </p:nvPr>
          </p:nvGraphicFramePr>
          <p:xfrm>
            <a:off x="609601" y="1581149"/>
            <a:ext cx="7391399" cy="229131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a:extLst>
                <a:ext uri="{FF2B5EF4-FFF2-40B4-BE49-F238E27FC236}">
                  <a16:creationId xmlns:a16="http://schemas.microsoft.com/office/drawing/2014/main" id="{755DCDDA-71B8-4CF7-BB76-7511597DFB20}"/>
                </a:ext>
              </a:extLst>
            </p:cNvPr>
            <p:cNvGraphicFramePr/>
            <p:nvPr>
              <p:extLst>
                <p:ext uri="{D42A27DB-BD31-4B8C-83A1-F6EECF244321}">
                  <p14:modId xmlns:p14="http://schemas.microsoft.com/office/powerpoint/2010/main" val="4147660056"/>
                </p:ext>
              </p:extLst>
            </p:nvPr>
          </p:nvGraphicFramePr>
          <p:xfrm>
            <a:off x="16678" y="1664700"/>
            <a:ext cx="1185842" cy="2133600"/>
          </p:xfrm>
          <a:graphic>
            <a:graphicData uri="http://schemas.openxmlformats.org/drawingml/2006/chart">
              <c:chart xmlns:c="http://schemas.openxmlformats.org/drawingml/2006/chart" xmlns:r="http://schemas.openxmlformats.org/officeDocument/2006/relationships" r:id="rId3"/>
            </a:graphicData>
          </a:graphic>
        </p:graphicFrame>
      </p:grpSp>
      <p:sp>
        <p:nvSpPr>
          <p:cNvPr id="5" name="TextBox 4">
            <a:extLst>
              <a:ext uri="{FF2B5EF4-FFF2-40B4-BE49-F238E27FC236}">
                <a16:creationId xmlns:a16="http://schemas.microsoft.com/office/drawing/2014/main" id="{E63D7CE8-76F1-481D-B076-7DB70BDEB458}"/>
              </a:ext>
            </a:extLst>
          </p:cNvPr>
          <p:cNvSpPr txBox="1"/>
          <p:nvPr/>
        </p:nvSpPr>
        <p:spPr>
          <a:xfrm>
            <a:off x="3296997" y="405740"/>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11FC0D81-FC04-41D0-97D0-77A1655AF263}"/>
              </a:ext>
            </a:extLst>
          </p:cNvPr>
          <p:cNvSpPr txBox="1"/>
          <p:nvPr/>
        </p:nvSpPr>
        <p:spPr>
          <a:xfrm>
            <a:off x="2703305" y="1190534"/>
            <a:ext cx="6977634" cy="573106"/>
          </a:xfrm>
          <a:prstGeom prst="rect">
            <a:avLst/>
          </a:prstGeom>
          <a:noFill/>
        </p:spPr>
        <p:txBody>
          <a:bodyPr wrap="square" rtlCol="0">
            <a:spAutoFit/>
          </a:bodyPr>
          <a:lstStyle/>
          <a:p>
            <a:pPr algn="ctr">
              <a:lnSpc>
                <a:spcPct val="150000"/>
              </a:lnSpc>
            </a:pPr>
            <a:r>
              <a:rPr lang="en-ID" sz="110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a:t>
            </a:r>
          </a:p>
        </p:txBody>
      </p:sp>
      <p:grpSp>
        <p:nvGrpSpPr>
          <p:cNvPr id="6" name="Group 5">
            <a:extLst>
              <a:ext uri="{FF2B5EF4-FFF2-40B4-BE49-F238E27FC236}">
                <a16:creationId xmlns:a16="http://schemas.microsoft.com/office/drawing/2014/main" id="{2DD2B4C7-93D6-4F1D-A4C7-E46B48F7BA19}"/>
              </a:ext>
            </a:extLst>
          </p:cNvPr>
          <p:cNvGrpSpPr/>
          <p:nvPr/>
        </p:nvGrpSpPr>
        <p:grpSpPr>
          <a:xfrm>
            <a:off x="6620020" y="2413301"/>
            <a:ext cx="381000" cy="381000"/>
            <a:chOff x="6620020" y="2413789"/>
            <a:chExt cx="381000" cy="381000"/>
          </a:xfrm>
        </p:grpSpPr>
        <p:sp>
          <p:nvSpPr>
            <p:cNvPr id="13" name="Oval 12">
              <a:extLst>
                <a:ext uri="{FF2B5EF4-FFF2-40B4-BE49-F238E27FC236}">
                  <a16:creationId xmlns:a16="http://schemas.microsoft.com/office/drawing/2014/main" id="{FAD438FA-1FF1-4057-9943-7F5488DC56F7}"/>
                </a:ext>
              </a:extLst>
            </p:cNvPr>
            <p:cNvSpPr/>
            <p:nvPr/>
          </p:nvSpPr>
          <p:spPr>
            <a:xfrm>
              <a:off x="6620020" y="2413789"/>
              <a:ext cx="381000" cy="381000"/>
            </a:xfrm>
            <a:prstGeom prst="ellipse">
              <a:avLst/>
            </a:prstGeom>
            <a:solidFill>
              <a:srgbClr val="FF4E95"/>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Rectangle 21">
              <a:extLst>
                <a:ext uri="{FF2B5EF4-FFF2-40B4-BE49-F238E27FC236}">
                  <a16:creationId xmlns:a16="http://schemas.microsoft.com/office/drawing/2014/main" id="{EE50F34B-CB1A-40BB-99F4-45DC71E6415F}"/>
                </a:ext>
              </a:extLst>
            </p:cNvPr>
            <p:cNvSpPr/>
            <p:nvPr/>
          </p:nvSpPr>
          <p:spPr>
            <a:xfrm>
              <a:off x="6680379" y="2419623"/>
              <a:ext cx="260283" cy="369332"/>
            </a:xfrm>
            <a:prstGeom prst="rect">
              <a:avLst/>
            </a:prstGeom>
          </p:spPr>
          <p:txBody>
            <a:bodyPr wrap="square">
              <a:spAutoFit/>
            </a:bodyPr>
            <a:lstStyle/>
            <a:p>
              <a:pPr algn="ctr"/>
              <a:r>
                <a:rPr lang="en-US" b="1">
                  <a:solidFill>
                    <a:schemeClr val="bg1"/>
                  </a:solidFill>
                  <a:latin typeface="Raleway" pitchFamily="2" charset="0"/>
                </a:rPr>
                <a:t>1</a:t>
              </a:r>
              <a:endParaRPr lang="en-ID" b="1">
                <a:solidFill>
                  <a:schemeClr val="bg1"/>
                </a:solidFill>
                <a:latin typeface="Raleway" pitchFamily="2" charset="0"/>
              </a:endParaRPr>
            </a:p>
          </p:txBody>
        </p:sp>
      </p:grpSp>
      <p:grpSp>
        <p:nvGrpSpPr>
          <p:cNvPr id="7" name="Group 6">
            <a:extLst>
              <a:ext uri="{FF2B5EF4-FFF2-40B4-BE49-F238E27FC236}">
                <a16:creationId xmlns:a16="http://schemas.microsoft.com/office/drawing/2014/main" id="{29AEFA8F-68AD-4742-9432-D5D6AFB29F1D}"/>
              </a:ext>
            </a:extLst>
          </p:cNvPr>
          <p:cNvGrpSpPr/>
          <p:nvPr/>
        </p:nvGrpSpPr>
        <p:grpSpPr>
          <a:xfrm>
            <a:off x="6620020" y="3712322"/>
            <a:ext cx="381000" cy="381000"/>
            <a:chOff x="6620020" y="3671917"/>
            <a:chExt cx="381000" cy="381000"/>
          </a:xfrm>
        </p:grpSpPr>
        <p:sp>
          <p:nvSpPr>
            <p:cNvPr id="16" name="Oval 15">
              <a:extLst>
                <a:ext uri="{FF2B5EF4-FFF2-40B4-BE49-F238E27FC236}">
                  <a16:creationId xmlns:a16="http://schemas.microsoft.com/office/drawing/2014/main" id="{04ECF33A-4B10-43D2-9F14-D699A89FB774}"/>
                </a:ext>
              </a:extLst>
            </p:cNvPr>
            <p:cNvSpPr/>
            <p:nvPr/>
          </p:nvSpPr>
          <p:spPr>
            <a:xfrm>
              <a:off x="6620020" y="3671917"/>
              <a:ext cx="381000" cy="381000"/>
            </a:xfrm>
            <a:prstGeom prst="ellipse">
              <a:avLst/>
            </a:prstGeom>
            <a:solidFill>
              <a:srgbClr val="06D6FF"/>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7443BCC4-8851-4040-8E08-5785EF88745D}"/>
                </a:ext>
              </a:extLst>
            </p:cNvPr>
            <p:cNvSpPr/>
            <p:nvPr/>
          </p:nvSpPr>
          <p:spPr>
            <a:xfrm>
              <a:off x="6680379" y="3677751"/>
              <a:ext cx="260283" cy="369332"/>
            </a:xfrm>
            <a:prstGeom prst="rect">
              <a:avLst/>
            </a:prstGeom>
          </p:spPr>
          <p:txBody>
            <a:bodyPr wrap="square">
              <a:spAutoFit/>
            </a:bodyPr>
            <a:lstStyle/>
            <a:p>
              <a:pPr algn="ctr"/>
              <a:r>
                <a:rPr lang="en-US" b="1">
                  <a:solidFill>
                    <a:schemeClr val="bg1"/>
                  </a:solidFill>
                  <a:latin typeface="Raleway" pitchFamily="2" charset="0"/>
                </a:rPr>
                <a:t>2</a:t>
              </a:r>
              <a:endParaRPr lang="en-ID" b="1">
                <a:solidFill>
                  <a:schemeClr val="bg1"/>
                </a:solidFill>
                <a:latin typeface="Raleway" pitchFamily="2" charset="0"/>
              </a:endParaRPr>
            </a:p>
          </p:txBody>
        </p:sp>
      </p:grpSp>
      <p:grpSp>
        <p:nvGrpSpPr>
          <p:cNvPr id="8" name="Group 7">
            <a:extLst>
              <a:ext uri="{FF2B5EF4-FFF2-40B4-BE49-F238E27FC236}">
                <a16:creationId xmlns:a16="http://schemas.microsoft.com/office/drawing/2014/main" id="{1E07EA56-0D9D-4D3C-8F45-39757D138BFA}"/>
              </a:ext>
            </a:extLst>
          </p:cNvPr>
          <p:cNvGrpSpPr/>
          <p:nvPr/>
        </p:nvGrpSpPr>
        <p:grpSpPr>
          <a:xfrm>
            <a:off x="6620020" y="4988687"/>
            <a:ext cx="381000" cy="381000"/>
            <a:chOff x="6620020" y="4885580"/>
            <a:chExt cx="381000" cy="381000"/>
          </a:xfrm>
        </p:grpSpPr>
        <p:sp>
          <p:nvSpPr>
            <p:cNvPr id="19" name="Oval 18">
              <a:extLst>
                <a:ext uri="{FF2B5EF4-FFF2-40B4-BE49-F238E27FC236}">
                  <a16:creationId xmlns:a16="http://schemas.microsoft.com/office/drawing/2014/main" id="{E8D6D443-89B4-4713-B317-A1B1D285F542}"/>
                </a:ext>
              </a:extLst>
            </p:cNvPr>
            <p:cNvSpPr/>
            <p:nvPr/>
          </p:nvSpPr>
          <p:spPr>
            <a:xfrm>
              <a:off x="6620020" y="4885580"/>
              <a:ext cx="381000" cy="381000"/>
            </a:xfrm>
            <a:prstGeom prst="ellipse">
              <a:avLst/>
            </a:prstGeom>
            <a:solidFill>
              <a:srgbClr val="37E08B"/>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Rectangle 23">
              <a:extLst>
                <a:ext uri="{FF2B5EF4-FFF2-40B4-BE49-F238E27FC236}">
                  <a16:creationId xmlns:a16="http://schemas.microsoft.com/office/drawing/2014/main" id="{A3C754D1-20C3-411C-B992-D86FAA364DE7}"/>
                </a:ext>
              </a:extLst>
            </p:cNvPr>
            <p:cNvSpPr/>
            <p:nvPr/>
          </p:nvSpPr>
          <p:spPr>
            <a:xfrm>
              <a:off x="6680379" y="4891414"/>
              <a:ext cx="260283" cy="369332"/>
            </a:xfrm>
            <a:prstGeom prst="rect">
              <a:avLst/>
            </a:prstGeom>
          </p:spPr>
          <p:txBody>
            <a:bodyPr wrap="square">
              <a:spAutoFit/>
            </a:bodyPr>
            <a:lstStyle/>
            <a:p>
              <a:pPr algn="ctr"/>
              <a:r>
                <a:rPr lang="en-US" b="1">
                  <a:solidFill>
                    <a:schemeClr val="bg1"/>
                  </a:solidFill>
                  <a:latin typeface="Raleway" pitchFamily="2" charset="0"/>
                </a:rPr>
                <a:t>3</a:t>
              </a:r>
              <a:endParaRPr lang="en-ID" b="1">
                <a:solidFill>
                  <a:schemeClr val="bg1"/>
                </a:solidFill>
                <a:latin typeface="Raleway" pitchFamily="2" charset="0"/>
              </a:endParaRPr>
            </a:p>
          </p:txBody>
        </p:sp>
      </p:grpSp>
      <p:sp>
        <p:nvSpPr>
          <p:cNvPr id="25" name="TextBox 24">
            <a:extLst>
              <a:ext uri="{FF2B5EF4-FFF2-40B4-BE49-F238E27FC236}">
                <a16:creationId xmlns:a16="http://schemas.microsoft.com/office/drawing/2014/main" id="{F1E68F16-27B7-42B4-A8B6-292887965FA6}"/>
              </a:ext>
            </a:extLst>
          </p:cNvPr>
          <p:cNvSpPr txBox="1"/>
          <p:nvPr/>
        </p:nvSpPr>
        <p:spPr>
          <a:xfrm>
            <a:off x="7167575" y="2892913"/>
            <a:ext cx="4224466" cy="529376"/>
          </a:xfrm>
          <a:prstGeom prst="rect">
            <a:avLst/>
          </a:prstGeom>
          <a:noFill/>
        </p:spPr>
        <p:txBody>
          <a:bodyPr wrap="square" rtlCol="0">
            <a:spAutoFit/>
          </a:bodyPr>
          <a:lstStyle/>
          <a:p>
            <a:pPr>
              <a:lnSpc>
                <a:spcPct val="150000"/>
              </a:lnSpc>
            </a:pPr>
            <a:r>
              <a:rPr lang="en-ID"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eiusmod tempor incididunt ut labore et incididunt ut labore et</a:t>
            </a:r>
          </a:p>
        </p:txBody>
      </p:sp>
      <p:sp>
        <p:nvSpPr>
          <p:cNvPr id="26" name="TextBox 25">
            <a:extLst>
              <a:ext uri="{FF2B5EF4-FFF2-40B4-BE49-F238E27FC236}">
                <a16:creationId xmlns:a16="http://schemas.microsoft.com/office/drawing/2014/main" id="{93CC256D-4200-4F86-AB3D-4B764E69A325}"/>
              </a:ext>
            </a:extLst>
          </p:cNvPr>
          <p:cNvSpPr txBox="1"/>
          <p:nvPr/>
        </p:nvSpPr>
        <p:spPr>
          <a:xfrm>
            <a:off x="7167575" y="4169276"/>
            <a:ext cx="4224466" cy="529376"/>
          </a:xfrm>
          <a:prstGeom prst="rect">
            <a:avLst/>
          </a:prstGeom>
          <a:noFill/>
        </p:spPr>
        <p:txBody>
          <a:bodyPr wrap="square" rtlCol="0">
            <a:spAutoFit/>
          </a:bodyPr>
          <a:lstStyle/>
          <a:p>
            <a:pPr>
              <a:lnSpc>
                <a:spcPct val="150000"/>
              </a:lnSpc>
            </a:pPr>
            <a:r>
              <a:rPr lang="en-ID"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a:t>
            </a:r>
          </a:p>
        </p:txBody>
      </p:sp>
      <p:sp>
        <p:nvSpPr>
          <p:cNvPr id="27" name="TextBox 26">
            <a:extLst>
              <a:ext uri="{FF2B5EF4-FFF2-40B4-BE49-F238E27FC236}">
                <a16:creationId xmlns:a16="http://schemas.microsoft.com/office/drawing/2014/main" id="{0E40AF6D-54BF-4C6D-9C84-3857B858D1AF}"/>
              </a:ext>
            </a:extLst>
          </p:cNvPr>
          <p:cNvSpPr txBox="1"/>
          <p:nvPr/>
        </p:nvSpPr>
        <p:spPr>
          <a:xfrm>
            <a:off x="7167575" y="5462762"/>
            <a:ext cx="4224466" cy="529376"/>
          </a:xfrm>
          <a:prstGeom prst="rect">
            <a:avLst/>
          </a:prstGeom>
          <a:noFill/>
        </p:spPr>
        <p:txBody>
          <a:bodyPr wrap="square" rtlCol="0">
            <a:spAutoFit/>
          </a:bodyPr>
          <a:lstStyle/>
          <a:p>
            <a:pPr>
              <a:lnSpc>
                <a:spcPct val="150000"/>
              </a:lnSpc>
            </a:pPr>
            <a:r>
              <a:rPr lang="en-ID"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incididunt</a:t>
            </a:r>
          </a:p>
        </p:txBody>
      </p:sp>
      <p:grpSp>
        <p:nvGrpSpPr>
          <p:cNvPr id="47" name="Group 46">
            <a:extLst>
              <a:ext uri="{FF2B5EF4-FFF2-40B4-BE49-F238E27FC236}">
                <a16:creationId xmlns:a16="http://schemas.microsoft.com/office/drawing/2014/main" id="{FE152DC4-7054-4BB6-A752-9195EAFDC5A2}"/>
              </a:ext>
            </a:extLst>
          </p:cNvPr>
          <p:cNvGrpSpPr/>
          <p:nvPr/>
        </p:nvGrpSpPr>
        <p:grpSpPr>
          <a:xfrm>
            <a:off x="7167575" y="4988688"/>
            <a:ext cx="3317077" cy="380999"/>
            <a:chOff x="7167575" y="4988688"/>
            <a:chExt cx="3317077" cy="380999"/>
          </a:xfrm>
        </p:grpSpPr>
        <p:grpSp>
          <p:nvGrpSpPr>
            <p:cNvPr id="9" name="Group 8">
              <a:extLst>
                <a:ext uri="{FF2B5EF4-FFF2-40B4-BE49-F238E27FC236}">
                  <a16:creationId xmlns:a16="http://schemas.microsoft.com/office/drawing/2014/main" id="{0905D38F-386E-40FD-BBAB-8A2146D2E87E}"/>
                </a:ext>
              </a:extLst>
            </p:cNvPr>
            <p:cNvGrpSpPr/>
            <p:nvPr/>
          </p:nvGrpSpPr>
          <p:grpSpPr>
            <a:xfrm>
              <a:off x="7167575" y="4988688"/>
              <a:ext cx="3317077" cy="380999"/>
              <a:chOff x="7180950" y="4890439"/>
              <a:chExt cx="3317077" cy="380999"/>
            </a:xfrm>
          </p:grpSpPr>
          <p:sp>
            <p:nvSpPr>
              <p:cNvPr id="18" name="Rounded Rectangle 11">
                <a:extLst>
                  <a:ext uri="{FF2B5EF4-FFF2-40B4-BE49-F238E27FC236}">
                    <a16:creationId xmlns:a16="http://schemas.microsoft.com/office/drawing/2014/main" id="{B38C213C-FB98-4699-9D13-CE78B6724C7C}"/>
                  </a:ext>
                </a:extLst>
              </p:cNvPr>
              <p:cNvSpPr/>
              <p:nvPr/>
            </p:nvSpPr>
            <p:spPr>
              <a:xfrm>
                <a:off x="7180950" y="4890439"/>
                <a:ext cx="3317077" cy="380999"/>
              </a:xfrm>
              <a:prstGeom prst="roundRect">
                <a:avLst>
                  <a:gd name="adj" fmla="val 50000"/>
                </a:avLst>
              </a:prstGeom>
              <a:solidFill>
                <a:srgbClr val="37E08B">
                  <a:alpha val="33000"/>
                </a:srgbClr>
              </a:solidFill>
              <a:ln>
                <a:solidFill>
                  <a:schemeClr val="bg2">
                    <a:lumMod val="90000"/>
                    <a:alpha val="3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1">
                <a:extLst>
                  <a:ext uri="{FF2B5EF4-FFF2-40B4-BE49-F238E27FC236}">
                    <a16:creationId xmlns:a16="http://schemas.microsoft.com/office/drawing/2014/main" id="{853551C2-3C26-4C7A-869A-A43216B194C7}"/>
                  </a:ext>
                </a:extLst>
              </p:cNvPr>
              <p:cNvSpPr/>
              <p:nvPr/>
            </p:nvSpPr>
            <p:spPr>
              <a:xfrm>
                <a:off x="7180950" y="4890439"/>
                <a:ext cx="3100355" cy="380999"/>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EADD1646-A08D-47B7-B999-B68E47951E10}"/>
                </a:ext>
              </a:extLst>
            </p:cNvPr>
            <p:cNvSpPr txBox="1"/>
            <p:nvPr/>
          </p:nvSpPr>
          <p:spPr>
            <a:xfrm>
              <a:off x="7274775" y="5040688"/>
              <a:ext cx="2269594" cy="276999"/>
            </a:xfrm>
            <a:prstGeom prst="rect">
              <a:avLst/>
            </a:prstGeom>
            <a:noFill/>
          </p:spPr>
          <p:txBody>
            <a:bodyPr wrap="square" rtlCol="0">
              <a:spAutoFit/>
            </a:bodyPr>
            <a:lstStyle/>
            <a:p>
              <a:r>
                <a:rPr lang="en-US" sz="1200" b="1" spc="-10">
                  <a:solidFill>
                    <a:schemeClr val="bg1"/>
                  </a:solidFill>
                  <a:latin typeface="Raleway" panose="020B0503030101060003" pitchFamily="34" charset="0"/>
                </a:rPr>
                <a:t>Direct Order</a:t>
              </a:r>
              <a:endParaRPr lang="en-US" sz="1200" b="1" spc="-10" dirty="0">
                <a:solidFill>
                  <a:schemeClr val="bg1"/>
                </a:solidFill>
                <a:latin typeface="Raleway" panose="020B0503030101060003" pitchFamily="34" charset="0"/>
              </a:endParaRPr>
            </a:p>
          </p:txBody>
        </p:sp>
      </p:grpSp>
      <p:grpSp>
        <p:nvGrpSpPr>
          <p:cNvPr id="45" name="Group 44">
            <a:extLst>
              <a:ext uri="{FF2B5EF4-FFF2-40B4-BE49-F238E27FC236}">
                <a16:creationId xmlns:a16="http://schemas.microsoft.com/office/drawing/2014/main" id="{F8015868-FF65-4D32-ABC3-84DC1712CA74}"/>
              </a:ext>
            </a:extLst>
          </p:cNvPr>
          <p:cNvGrpSpPr/>
          <p:nvPr/>
        </p:nvGrpSpPr>
        <p:grpSpPr>
          <a:xfrm>
            <a:off x="7167575" y="2413302"/>
            <a:ext cx="3317077" cy="380999"/>
            <a:chOff x="7167575" y="2413302"/>
            <a:chExt cx="3317077" cy="380999"/>
          </a:xfrm>
        </p:grpSpPr>
        <p:grpSp>
          <p:nvGrpSpPr>
            <p:cNvPr id="11" name="Group 10">
              <a:extLst>
                <a:ext uri="{FF2B5EF4-FFF2-40B4-BE49-F238E27FC236}">
                  <a16:creationId xmlns:a16="http://schemas.microsoft.com/office/drawing/2014/main" id="{E31B48A5-74D9-4C65-8C20-EE4C2C0D42B9}"/>
                </a:ext>
              </a:extLst>
            </p:cNvPr>
            <p:cNvGrpSpPr/>
            <p:nvPr/>
          </p:nvGrpSpPr>
          <p:grpSpPr>
            <a:xfrm>
              <a:off x="7167575" y="2413302"/>
              <a:ext cx="3317077" cy="380999"/>
              <a:chOff x="7167575" y="2412814"/>
              <a:chExt cx="3317077" cy="380999"/>
            </a:xfrm>
          </p:grpSpPr>
          <p:sp>
            <p:nvSpPr>
              <p:cNvPr id="12" name="Rounded Rectangle 11">
                <a:extLst>
                  <a:ext uri="{FF2B5EF4-FFF2-40B4-BE49-F238E27FC236}">
                    <a16:creationId xmlns:a16="http://schemas.microsoft.com/office/drawing/2014/main" id="{6F769DF2-B41C-4F9C-96F4-99AC99DAC857}"/>
                  </a:ext>
                </a:extLst>
              </p:cNvPr>
              <p:cNvSpPr/>
              <p:nvPr/>
            </p:nvSpPr>
            <p:spPr>
              <a:xfrm>
                <a:off x="7167575" y="2412814"/>
                <a:ext cx="3317077" cy="380999"/>
              </a:xfrm>
              <a:prstGeom prst="roundRect">
                <a:avLst>
                  <a:gd name="adj" fmla="val 50000"/>
                </a:avLst>
              </a:prstGeom>
              <a:solidFill>
                <a:srgbClr val="FF4E95">
                  <a:alpha val="33000"/>
                </a:srgbClr>
              </a:solidFill>
              <a:ln>
                <a:solidFill>
                  <a:schemeClr val="bg2">
                    <a:lumMod val="90000"/>
                    <a:alpha val="3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1">
                <a:extLst>
                  <a:ext uri="{FF2B5EF4-FFF2-40B4-BE49-F238E27FC236}">
                    <a16:creationId xmlns:a16="http://schemas.microsoft.com/office/drawing/2014/main" id="{0A69E474-2B44-4B40-A3F8-7287C6E9CC40}"/>
                  </a:ext>
                </a:extLst>
              </p:cNvPr>
              <p:cNvSpPr/>
              <p:nvPr/>
            </p:nvSpPr>
            <p:spPr>
              <a:xfrm>
                <a:off x="7167575" y="2412814"/>
                <a:ext cx="2740733" cy="380999"/>
              </a:xfrm>
              <a:prstGeom prst="roundRect">
                <a:avLst>
                  <a:gd name="adj" fmla="val 50000"/>
                </a:avLst>
              </a:prstGeom>
              <a:solidFill>
                <a:srgbClr val="FF4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TextBox 28">
              <a:extLst>
                <a:ext uri="{FF2B5EF4-FFF2-40B4-BE49-F238E27FC236}">
                  <a16:creationId xmlns:a16="http://schemas.microsoft.com/office/drawing/2014/main" id="{096A011E-3753-4833-A13C-E13153802B33}"/>
                </a:ext>
              </a:extLst>
            </p:cNvPr>
            <p:cNvSpPr txBox="1"/>
            <p:nvPr/>
          </p:nvSpPr>
          <p:spPr>
            <a:xfrm>
              <a:off x="7274775" y="2465302"/>
              <a:ext cx="2269594" cy="276999"/>
            </a:xfrm>
            <a:prstGeom prst="rect">
              <a:avLst/>
            </a:prstGeom>
            <a:noFill/>
          </p:spPr>
          <p:txBody>
            <a:bodyPr wrap="square" rtlCol="0">
              <a:spAutoFit/>
            </a:bodyPr>
            <a:lstStyle/>
            <a:p>
              <a:r>
                <a:rPr lang="en-US" sz="1200" b="1" spc="-10">
                  <a:solidFill>
                    <a:schemeClr val="bg1"/>
                  </a:solidFill>
                  <a:latin typeface="Raleway" panose="020B0503030101060003" pitchFamily="34" charset="0"/>
                </a:rPr>
                <a:t>Affiliate selling</a:t>
              </a:r>
              <a:endParaRPr lang="en-US" sz="1200" b="1" spc="-10" dirty="0">
                <a:solidFill>
                  <a:schemeClr val="bg1"/>
                </a:solidFill>
                <a:latin typeface="Raleway" panose="020B0503030101060003" pitchFamily="34" charset="0"/>
              </a:endParaRPr>
            </a:p>
          </p:txBody>
        </p:sp>
      </p:grpSp>
      <p:grpSp>
        <p:nvGrpSpPr>
          <p:cNvPr id="46" name="Group 45">
            <a:extLst>
              <a:ext uri="{FF2B5EF4-FFF2-40B4-BE49-F238E27FC236}">
                <a16:creationId xmlns:a16="http://schemas.microsoft.com/office/drawing/2014/main" id="{BAA00641-C5C4-429C-87A4-837685C266C5}"/>
              </a:ext>
            </a:extLst>
          </p:cNvPr>
          <p:cNvGrpSpPr/>
          <p:nvPr/>
        </p:nvGrpSpPr>
        <p:grpSpPr>
          <a:xfrm>
            <a:off x="7167575" y="3712323"/>
            <a:ext cx="3317077" cy="380999"/>
            <a:chOff x="7167575" y="3712323"/>
            <a:chExt cx="3317077" cy="380999"/>
          </a:xfrm>
        </p:grpSpPr>
        <p:grpSp>
          <p:nvGrpSpPr>
            <p:cNvPr id="10" name="Group 9">
              <a:extLst>
                <a:ext uri="{FF2B5EF4-FFF2-40B4-BE49-F238E27FC236}">
                  <a16:creationId xmlns:a16="http://schemas.microsoft.com/office/drawing/2014/main" id="{2B31BA25-04DC-4479-B727-D2A10A625EB3}"/>
                </a:ext>
              </a:extLst>
            </p:cNvPr>
            <p:cNvGrpSpPr/>
            <p:nvPr/>
          </p:nvGrpSpPr>
          <p:grpSpPr>
            <a:xfrm>
              <a:off x="7167575" y="3712323"/>
              <a:ext cx="3317077" cy="380999"/>
              <a:chOff x="7167575" y="3676776"/>
              <a:chExt cx="3317077" cy="380999"/>
            </a:xfrm>
          </p:grpSpPr>
          <p:sp>
            <p:nvSpPr>
              <p:cNvPr id="15" name="Rounded Rectangle 11">
                <a:extLst>
                  <a:ext uri="{FF2B5EF4-FFF2-40B4-BE49-F238E27FC236}">
                    <a16:creationId xmlns:a16="http://schemas.microsoft.com/office/drawing/2014/main" id="{783AF389-B049-47E4-9C4C-EBC0D80CBA93}"/>
                  </a:ext>
                </a:extLst>
              </p:cNvPr>
              <p:cNvSpPr/>
              <p:nvPr/>
            </p:nvSpPr>
            <p:spPr>
              <a:xfrm>
                <a:off x="7167575" y="3676776"/>
                <a:ext cx="3317077" cy="380999"/>
              </a:xfrm>
              <a:prstGeom prst="roundRect">
                <a:avLst>
                  <a:gd name="adj" fmla="val 50000"/>
                </a:avLst>
              </a:prstGeom>
              <a:solidFill>
                <a:srgbClr val="06D6FF">
                  <a:alpha val="33000"/>
                </a:srgbClr>
              </a:solidFill>
              <a:ln>
                <a:solidFill>
                  <a:schemeClr val="bg2">
                    <a:lumMod val="90000"/>
                    <a:alpha val="3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1">
                <a:extLst>
                  <a:ext uri="{FF2B5EF4-FFF2-40B4-BE49-F238E27FC236}">
                    <a16:creationId xmlns:a16="http://schemas.microsoft.com/office/drawing/2014/main" id="{7939FCFA-3D4C-4F45-9A7C-DFB409E0D111}"/>
                  </a:ext>
                </a:extLst>
              </p:cNvPr>
              <p:cNvSpPr/>
              <p:nvPr/>
            </p:nvSpPr>
            <p:spPr>
              <a:xfrm>
                <a:off x="7167575" y="3676776"/>
                <a:ext cx="2391680" cy="380999"/>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Box 29">
              <a:extLst>
                <a:ext uri="{FF2B5EF4-FFF2-40B4-BE49-F238E27FC236}">
                  <a16:creationId xmlns:a16="http://schemas.microsoft.com/office/drawing/2014/main" id="{44C9F836-039C-49C3-8D6B-F7772C6620BB}"/>
                </a:ext>
              </a:extLst>
            </p:cNvPr>
            <p:cNvSpPr txBox="1"/>
            <p:nvPr/>
          </p:nvSpPr>
          <p:spPr>
            <a:xfrm>
              <a:off x="7289661" y="3764323"/>
              <a:ext cx="1816239" cy="276999"/>
            </a:xfrm>
            <a:prstGeom prst="rect">
              <a:avLst/>
            </a:prstGeom>
            <a:noFill/>
          </p:spPr>
          <p:txBody>
            <a:bodyPr wrap="square" rtlCol="0">
              <a:spAutoFit/>
            </a:bodyPr>
            <a:lstStyle/>
            <a:p>
              <a:r>
                <a:rPr lang="en-US" sz="1200" b="1" spc="-10">
                  <a:solidFill>
                    <a:schemeClr val="bg1"/>
                  </a:solidFill>
                  <a:latin typeface="Raleway" panose="020B0503030101060003" pitchFamily="34" charset="0"/>
                </a:rPr>
                <a:t>Endorse Selling</a:t>
              </a:r>
              <a:endParaRPr lang="en-US" sz="1200" b="1" spc="-10" dirty="0">
                <a:solidFill>
                  <a:schemeClr val="bg1"/>
                </a:solidFill>
                <a:latin typeface="Raleway" panose="020B0503030101060003" pitchFamily="34" charset="0"/>
              </a:endParaRPr>
            </a:p>
          </p:txBody>
        </p:sp>
      </p:grpSp>
      <p:cxnSp>
        <p:nvCxnSpPr>
          <p:cNvPr id="48" name="Straight Connector 47">
            <a:extLst>
              <a:ext uri="{FF2B5EF4-FFF2-40B4-BE49-F238E27FC236}">
                <a16:creationId xmlns:a16="http://schemas.microsoft.com/office/drawing/2014/main" id="{3B6F959D-C9E5-428A-922D-AF1D1E36DB50}"/>
              </a:ext>
            </a:extLst>
          </p:cNvPr>
          <p:cNvCxnSpPr>
            <a:cxnSpLocks/>
          </p:cNvCxnSpPr>
          <p:nvPr/>
        </p:nvCxnSpPr>
        <p:spPr>
          <a:xfrm flipH="1">
            <a:off x="11447449" y="-19667"/>
            <a:ext cx="173052" cy="178676"/>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BF8A99A-8E03-4382-9DCB-1A2743B2BB68}"/>
              </a:ext>
            </a:extLst>
          </p:cNvPr>
          <p:cNvCxnSpPr>
            <a:cxnSpLocks/>
          </p:cNvCxnSpPr>
          <p:nvPr/>
        </p:nvCxnSpPr>
        <p:spPr>
          <a:xfrm flipH="1">
            <a:off x="0" y="1602301"/>
            <a:ext cx="312519" cy="322677"/>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59975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F93432CF-AF56-4FF8-BB89-32A2DEACA1C2}"/>
              </a:ext>
            </a:extLst>
          </p:cNvPr>
          <p:cNvSpPr txBox="1"/>
          <p:nvPr/>
        </p:nvSpPr>
        <p:spPr>
          <a:xfrm>
            <a:off x="3278258" y="449202"/>
            <a:ext cx="5598007" cy="707886"/>
          </a:xfrm>
          <a:prstGeom prst="rect">
            <a:avLst/>
          </a:prstGeom>
          <a:noFill/>
        </p:spPr>
        <p:txBody>
          <a:bodyPr wrap="none" rtlCol="0">
            <a:spAutoFit/>
          </a:bodyPr>
          <a:lstStyle/>
          <a:p>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12" name="TextBox 11">
            <a:extLst>
              <a:ext uri="{FF2B5EF4-FFF2-40B4-BE49-F238E27FC236}">
                <a16:creationId xmlns:a16="http://schemas.microsoft.com/office/drawing/2014/main" id="{AE77E0E8-003C-4225-A900-E178D1DF2801}"/>
              </a:ext>
            </a:extLst>
          </p:cNvPr>
          <p:cNvSpPr txBox="1"/>
          <p:nvPr/>
        </p:nvSpPr>
        <p:spPr>
          <a:xfrm>
            <a:off x="3446760" y="1257066"/>
            <a:ext cx="5261002" cy="573106"/>
          </a:xfrm>
          <a:prstGeom prst="rect">
            <a:avLst/>
          </a:prstGeom>
          <a:noFill/>
        </p:spPr>
        <p:txBody>
          <a:bodyPr wrap="square" rtlCol="0">
            <a:spAutoFit/>
          </a:bodyPr>
          <a:lstStyle/>
          <a:p>
            <a:pPr algn="ctr">
              <a:lnSpc>
                <a:spcPct val="150000"/>
              </a:lnSpc>
            </a:pPr>
            <a:r>
              <a:rPr lang="en-ID" sz="11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a:t>
            </a:r>
          </a:p>
        </p:txBody>
      </p:sp>
      <p:sp>
        <p:nvSpPr>
          <p:cNvPr id="14" name="Circle">
            <a:extLst>
              <a:ext uri="{FF2B5EF4-FFF2-40B4-BE49-F238E27FC236}">
                <a16:creationId xmlns:a16="http://schemas.microsoft.com/office/drawing/2014/main" id="{62E03308-6FCE-4537-B6AD-2E77885A7B62}"/>
              </a:ext>
            </a:extLst>
          </p:cNvPr>
          <p:cNvSpPr/>
          <p:nvPr/>
        </p:nvSpPr>
        <p:spPr>
          <a:xfrm>
            <a:off x="1250165" y="2590238"/>
            <a:ext cx="1676211" cy="1676211"/>
          </a:xfrm>
          <a:prstGeom prst="ellipse">
            <a:avLst/>
          </a:prstGeom>
          <a:ln w="50800">
            <a:solidFill>
              <a:srgbClr val="06D6FF"/>
            </a:solidFill>
          </a:ln>
        </p:spPr>
        <p:txBody>
          <a:bodyPr lIns="0" tIns="0" rIns="0" bIns="0" anchor="ctr"/>
          <a:lstStyle/>
          <a:p>
            <a:endParaRPr/>
          </a:p>
        </p:txBody>
      </p:sp>
      <p:sp>
        <p:nvSpPr>
          <p:cNvPr id="15" name="Circle">
            <a:extLst>
              <a:ext uri="{FF2B5EF4-FFF2-40B4-BE49-F238E27FC236}">
                <a16:creationId xmlns:a16="http://schemas.microsoft.com/office/drawing/2014/main" id="{F89C50E6-5FC2-4769-A195-FB3A8324A912}"/>
              </a:ext>
            </a:extLst>
          </p:cNvPr>
          <p:cNvSpPr/>
          <p:nvPr/>
        </p:nvSpPr>
        <p:spPr>
          <a:xfrm>
            <a:off x="1294415" y="2634488"/>
            <a:ext cx="1587711" cy="1587711"/>
          </a:xfrm>
          <a:prstGeom prst="ellipse">
            <a:avLst/>
          </a:prstGeom>
          <a:ln w="25400">
            <a:solidFill>
              <a:srgbClr val="06D6FF"/>
            </a:solidFill>
          </a:ln>
        </p:spPr>
        <p:txBody>
          <a:bodyPr lIns="0" tIns="0" rIns="0" bIns="0" anchor="ctr"/>
          <a:lstStyle/>
          <a:p>
            <a:endParaRPr/>
          </a:p>
        </p:txBody>
      </p:sp>
      <p:graphicFrame>
        <p:nvGraphicFramePr>
          <p:cNvPr id="16" name="2D Pie Chart">
            <a:extLst>
              <a:ext uri="{FF2B5EF4-FFF2-40B4-BE49-F238E27FC236}">
                <a16:creationId xmlns:a16="http://schemas.microsoft.com/office/drawing/2014/main" id="{E53F5EBD-84AB-4449-AFB1-68D777DA4E58}"/>
              </a:ext>
            </a:extLst>
          </p:cNvPr>
          <p:cNvGraphicFramePr/>
          <p:nvPr>
            <p:extLst>
              <p:ext uri="{D42A27DB-BD31-4B8C-83A1-F6EECF244321}">
                <p14:modId xmlns:p14="http://schemas.microsoft.com/office/powerpoint/2010/main" val="660707476"/>
              </p:ext>
            </p:extLst>
          </p:nvPr>
        </p:nvGraphicFramePr>
        <p:xfrm>
          <a:off x="1353533" y="2693606"/>
          <a:ext cx="1469475" cy="1469475"/>
        </p:xfrm>
        <a:graphic>
          <a:graphicData uri="http://schemas.openxmlformats.org/drawingml/2006/chart">
            <c:chart xmlns:c="http://schemas.openxmlformats.org/drawingml/2006/chart" xmlns:r="http://schemas.openxmlformats.org/officeDocument/2006/relationships" r:id="rId2"/>
          </a:graphicData>
        </a:graphic>
      </p:graphicFrame>
      <p:sp>
        <p:nvSpPr>
          <p:cNvPr id="17" name="Circle">
            <a:extLst>
              <a:ext uri="{FF2B5EF4-FFF2-40B4-BE49-F238E27FC236}">
                <a16:creationId xmlns:a16="http://schemas.microsoft.com/office/drawing/2014/main" id="{8A29F6AD-43EA-46B0-9A3B-4DF69EDE9DC1}"/>
              </a:ext>
            </a:extLst>
          </p:cNvPr>
          <p:cNvSpPr/>
          <p:nvPr/>
        </p:nvSpPr>
        <p:spPr>
          <a:xfrm>
            <a:off x="1611108" y="2951181"/>
            <a:ext cx="954324" cy="954324"/>
          </a:xfrm>
          <a:prstGeom prst="ellipse">
            <a:avLst/>
          </a:prstGeom>
          <a:solidFill>
            <a:srgbClr val="030227"/>
          </a:solidFill>
          <a:ln w="12700">
            <a:miter lim="400000"/>
          </a:ln>
        </p:spPr>
        <p:txBody>
          <a:bodyPr lIns="0" tIns="0" rIns="0" bIns="0" anchor="ctr"/>
          <a:lstStyle/>
          <a:p>
            <a:endParaRPr/>
          </a:p>
        </p:txBody>
      </p:sp>
      <p:sp>
        <p:nvSpPr>
          <p:cNvPr id="18" name="Circle">
            <a:extLst>
              <a:ext uri="{FF2B5EF4-FFF2-40B4-BE49-F238E27FC236}">
                <a16:creationId xmlns:a16="http://schemas.microsoft.com/office/drawing/2014/main" id="{5470DB8E-7F14-4C36-B5A3-2BFE3AD477E7}"/>
              </a:ext>
            </a:extLst>
          </p:cNvPr>
          <p:cNvSpPr/>
          <p:nvPr/>
        </p:nvSpPr>
        <p:spPr>
          <a:xfrm>
            <a:off x="1673990" y="3014063"/>
            <a:ext cx="828560" cy="828561"/>
          </a:xfrm>
          <a:prstGeom prst="ellipse">
            <a:avLst/>
          </a:prstGeom>
          <a:solidFill>
            <a:srgbClr val="06D6FF">
              <a:alpha val="19000"/>
            </a:srgbClr>
          </a:solidFill>
          <a:ln w="12700">
            <a:miter lim="400000"/>
          </a:ln>
        </p:spPr>
        <p:txBody>
          <a:bodyPr lIns="0" tIns="0" rIns="0" bIns="0" anchor="ctr"/>
          <a:lstStyle/>
          <a:p>
            <a:endParaRPr/>
          </a:p>
        </p:txBody>
      </p:sp>
      <p:sp>
        <p:nvSpPr>
          <p:cNvPr id="19"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FA523493-36D2-455B-8160-C699C31B6485}"/>
              </a:ext>
            </a:extLst>
          </p:cNvPr>
          <p:cNvSpPr txBox="1"/>
          <p:nvPr/>
        </p:nvSpPr>
        <p:spPr>
          <a:xfrm>
            <a:off x="1855026" y="3256432"/>
            <a:ext cx="512817"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spAutoFit/>
          </a:bodyPr>
          <a:lstStyle>
            <a:lvl1pPr>
              <a:defRPr sz="3500">
                <a:solidFill>
                  <a:srgbClr val="F7F5F6"/>
                </a:solidFill>
                <a:latin typeface="Barlow Medium"/>
                <a:ea typeface="Barlow Medium"/>
                <a:cs typeface="Barlow Medium"/>
                <a:sym typeface="Barlow Medium"/>
              </a:defRPr>
            </a:lvl1pPr>
          </a:lstStyle>
          <a:p>
            <a:r>
              <a:rPr lang="en-US" sz="1800">
                <a:solidFill>
                  <a:schemeClr val="bg1"/>
                </a:solidFill>
                <a:latin typeface="Raleway" pitchFamily="2" charset="0"/>
              </a:rPr>
              <a:t>70</a:t>
            </a:r>
            <a:r>
              <a:rPr lang="en-US" sz="1050">
                <a:solidFill>
                  <a:schemeClr val="bg1"/>
                </a:solidFill>
                <a:latin typeface="Raleway" pitchFamily="2" charset="0"/>
              </a:rPr>
              <a:t>%</a:t>
            </a:r>
            <a:endParaRPr sz="1800" dirty="0">
              <a:solidFill>
                <a:schemeClr val="bg1"/>
              </a:solidFill>
              <a:latin typeface="Raleway" pitchFamily="2" charset="0"/>
            </a:endParaRPr>
          </a:p>
        </p:txBody>
      </p:sp>
      <p:sp>
        <p:nvSpPr>
          <p:cNvPr id="20" name="Graphic 33">
            <a:extLst>
              <a:ext uri="{FF2B5EF4-FFF2-40B4-BE49-F238E27FC236}">
                <a16:creationId xmlns:a16="http://schemas.microsoft.com/office/drawing/2014/main" id="{D385096F-532C-49CE-A3EE-6CF8D7C3AB56}"/>
              </a:ext>
            </a:extLst>
          </p:cNvPr>
          <p:cNvSpPr/>
          <p:nvPr/>
        </p:nvSpPr>
        <p:spPr>
          <a:xfrm rot="5400000">
            <a:off x="2003410" y="4445364"/>
            <a:ext cx="169720" cy="144504"/>
          </a:xfrm>
          <a:custGeom>
            <a:avLst/>
            <a:gdLst/>
            <a:ahLst/>
            <a:cxnLst>
              <a:cxn ang="0">
                <a:pos x="wd2" y="hd2"/>
              </a:cxn>
              <a:cxn ang="5400000">
                <a:pos x="wd2" y="hd2"/>
              </a:cxn>
              <a:cxn ang="10800000">
                <a:pos x="wd2" y="hd2"/>
              </a:cxn>
              <a:cxn ang="16200000">
                <a:pos x="wd2" y="hd2"/>
              </a:cxn>
            </a:cxnLst>
            <a:rect l="0" t="0" r="r" b="b"/>
            <a:pathLst>
              <a:path w="21600" h="21600" extrusionOk="0">
                <a:moveTo>
                  <a:pt x="1093" y="0"/>
                </a:moveTo>
                <a:cubicBezTo>
                  <a:pt x="499" y="0"/>
                  <a:pt x="0" y="584"/>
                  <a:pt x="0" y="1283"/>
                </a:cubicBezTo>
                <a:cubicBezTo>
                  <a:pt x="0" y="1537"/>
                  <a:pt x="86" y="1788"/>
                  <a:pt x="205" y="1978"/>
                </a:cubicBezTo>
                <a:lnTo>
                  <a:pt x="5189" y="10800"/>
                </a:lnTo>
                <a:lnTo>
                  <a:pt x="205" y="19649"/>
                </a:lnTo>
                <a:cubicBezTo>
                  <a:pt x="86" y="19839"/>
                  <a:pt x="0" y="20089"/>
                  <a:pt x="0" y="20344"/>
                </a:cubicBezTo>
                <a:cubicBezTo>
                  <a:pt x="0" y="21042"/>
                  <a:pt x="499" y="21600"/>
                  <a:pt x="1093" y="21600"/>
                </a:cubicBezTo>
                <a:lnTo>
                  <a:pt x="4325" y="21600"/>
                </a:lnTo>
                <a:cubicBezTo>
                  <a:pt x="4702" y="21600"/>
                  <a:pt x="5041" y="21382"/>
                  <a:pt x="5235" y="21039"/>
                </a:cubicBezTo>
                <a:lnTo>
                  <a:pt x="10629" y="11495"/>
                </a:lnTo>
                <a:cubicBezTo>
                  <a:pt x="10748" y="11304"/>
                  <a:pt x="10811" y="11054"/>
                  <a:pt x="10811" y="10800"/>
                </a:cubicBezTo>
                <a:cubicBezTo>
                  <a:pt x="10811" y="10546"/>
                  <a:pt x="10748" y="10296"/>
                  <a:pt x="10629" y="10105"/>
                </a:cubicBezTo>
                <a:lnTo>
                  <a:pt x="5235" y="588"/>
                </a:lnTo>
                <a:cubicBezTo>
                  <a:pt x="5041" y="245"/>
                  <a:pt x="4702" y="0"/>
                  <a:pt x="4325" y="0"/>
                </a:cubicBezTo>
                <a:lnTo>
                  <a:pt x="1093" y="0"/>
                </a:lnTo>
                <a:close/>
                <a:moveTo>
                  <a:pt x="11881" y="0"/>
                </a:moveTo>
                <a:cubicBezTo>
                  <a:pt x="11287" y="0"/>
                  <a:pt x="10811" y="584"/>
                  <a:pt x="10811" y="1283"/>
                </a:cubicBezTo>
                <a:cubicBezTo>
                  <a:pt x="10811" y="1537"/>
                  <a:pt x="10875" y="1788"/>
                  <a:pt x="10993" y="1978"/>
                </a:cubicBezTo>
                <a:lnTo>
                  <a:pt x="15978" y="10800"/>
                </a:lnTo>
                <a:lnTo>
                  <a:pt x="10993" y="19649"/>
                </a:lnTo>
                <a:cubicBezTo>
                  <a:pt x="10875" y="19839"/>
                  <a:pt x="10811" y="20089"/>
                  <a:pt x="10811" y="20344"/>
                </a:cubicBezTo>
                <a:cubicBezTo>
                  <a:pt x="10811" y="21042"/>
                  <a:pt x="11287" y="21600"/>
                  <a:pt x="11881" y="21600"/>
                </a:cubicBezTo>
                <a:lnTo>
                  <a:pt x="15113" y="21600"/>
                </a:lnTo>
                <a:cubicBezTo>
                  <a:pt x="15491" y="21600"/>
                  <a:pt x="15829" y="21382"/>
                  <a:pt x="16024" y="21039"/>
                </a:cubicBezTo>
                <a:lnTo>
                  <a:pt x="21418" y="11495"/>
                </a:lnTo>
                <a:cubicBezTo>
                  <a:pt x="21537" y="11304"/>
                  <a:pt x="21600" y="11054"/>
                  <a:pt x="21600" y="10800"/>
                </a:cubicBezTo>
                <a:cubicBezTo>
                  <a:pt x="21600" y="10546"/>
                  <a:pt x="21537" y="10296"/>
                  <a:pt x="21418" y="10105"/>
                </a:cubicBezTo>
                <a:lnTo>
                  <a:pt x="16024" y="588"/>
                </a:lnTo>
                <a:cubicBezTo>
                  <a:pt x="15829" y="245"/>
                  <a:pt x="15491" y="0"/>
                  <a:pt x="15113" y="0"/>
                </a:cubicBezTo>
                <a:lnTo>
                  <a:pt x="11881" y="0"/>
                </a:lnTo>
                <a:close/>
              </a:path>
            </a:pathLst>
          </a:custGeom>
          <a:solidFill>
            <a:srgbClr val="06D6FF"/>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21" name="Circle">
            <a:extLst>
              <a:ext uri="{FF2B5EF4-FFF2-40B4-BE49-F238E27FC236}">
                <a16:creationId xmlns:a16="http://schemas.microsoft.com/office/drawing/2014/main" id="{4D884E08-9563-4B10-9254-9D237615D870}"/>
              </a:ext>
            </a:extLst>
          </p:cNvPr>
          <p:cNvSpPr/>
          <p:nvPr/>
        </p:nvSpPr>
        <p:spPr>
          <a:xfrm>
            <a:off x="3868652" y="2590894"/>
            <a:ext cx="1676210" cy="1676211"/>
          </a:xfrm>
          <a:prstGeom prst="ellipse">
            <a:avLst/>
          </a:prstGeom>
          <a:ln w="50800">
            <a:solidFill>
              <a:srgbClr val="A5A5A5"/>
            </a:solidFill>
          </a:ln>
        </p:spPr>
        <p:txBody>
          <a:bodyPr lIns="0" tIns="0" rIns="0" bIns="0" anchor="ctr"/>
          <a:lstStyle/>
          <a:p>
            <a:endParaRPr/>
          </a:p>
        </p:txBody>
      </p:sp>
      <p:sp>
        <p:nvSpPr>
          <p:cNvPr id="22" name="Circle">
            <a:extLst>
              <a:ext uri="{FF2B5EF4-FFF2-40B4-BE49-F238E27FC236}">
                <a16:creationId xmlns:a16="http://schemas.microsoft.com/office/drawing/2014/main" id="{13D5EACC-DDDA-41E8-837C-EE1232079502}"/>
              </a:ext>
            </a:extLst>
          </p:cNvPr>
          <p:cNvSpPr/>
          <p:nvPr/>
        </p:nvSpPr>
        <p:spPr>
          <a:xfrm>
            <a:off x="3912902" y="2635144"/>
            <a:ext cx="1587711" cy="1587711"/>
          </a:xfrm>
          <a:prstGeom prst="ellipse">
            <a:avLst/>
          </a:prstGeom>
          <a:ln w="25400">
            <a:solidFill>
              <a:srgbClr val="A5A5A5"/>
            </a:solidFill>
          </a:ln>
        </p:spPr>
        <p:txBody>
          <a:bodyPr lIns="0" tIns="0" rIns="0" bIns="0" anchor="ctr"/>
          <a:lstStyle/>
          <a:p>
            <a:endParaRPr/>
          </a:p>
        </p:txBody>
      </p:sp>
      <p:graphicFrame>
        <p:nvGraphicFramePr>
          <p:cNvPr id="23" name="2D Pie Chart">
            <a:extLst>
              <a:ext uri="{FF2B5EF4-FFF2-40B4-BE49-F238E27FC236}">
                <a16:creationId xmlns:a16="http://schemas.microsoft.com/office/drawing/2014/main" id="{FAAE61EF-BAC5-4052-AC06-0C9997D414A5}"/>
              </a:ext>
            </a:extLst>
          </p:cNvPr>
          <p:cNvGraphicFramePr/>
          <p:nvPr>
            <p:extLst>
              <p:ext uri="{D42A27DB-BD31-4B8C-83A1-F6EECF244321}">
                <p14:modId xmlns:p14="http://schemas.microsoft.com/office/powerpoint/2010/main" val="1440364066"/>
              </p:ext>
            </p:extLst>
          </p:nvPr>
        </p:nvGraphicFramePr>
        <p:xfrm>
          <a:off x="3972020" y="2694262"/>
          <a:ext cx="1469475" cy="1469475"/>
        </p:xfrm>
        <a:graphic>
          <a:graphicData uri="http://schemas.openxmlformats.org/drawingml/2006/chart">
            <c:chart xmlns:c="http://schemas.openxmlformats.org/drawingml/2006/chart" xmlns:r="http://schemas.openxmlformats.org/officeDocument/2006/relationships" r:id="rId3"/>
          </a:graphicData>
        </a:graphic>
      </p:graphicFrame>
      <p:sp>
        <p:nvSpPr>
          <p:cNvPr id="24" name="Circle">
            <a:extLst>
              <a:ext uri="{FF2B5EF4-FFF2-40B4-BE49-F238E27FC236}">
                <a16:creationId xmlns:a16="http://schemas.microsoft.com/office/drawing/2014/main" id="{E118D534-B2B3-41C4-8EAA-F91253D0FC23}"/>
              </a:ext>
            </a:extLst>
          </p:cNvPr>
          <p:cNvSpPr/>
          <p:nvPr/>
        </p:nvSpPr>
        <p:spPr>
          <a:xfrm>
            <a:off x="4229596" y="2951837"/>
            <a:ext cx="954324" cy="954324"/>
          </a:xfrm>
          <a:prstGeom prst="ellipse">
            <a:avLst/>
          </a:prstGeom>
          <a:solidFill>
            <a:schemeClr val="bg1"/>
          </a:solidFill>
          <a:ln w="12700">
            <a:miter lim="400000"/>
          </a:ln>
        </p:spPr>
        <p:txBody>
          <a:bodyPr lIns="0" tIns="0" rIns="0" bIns="0" anchor="ctr"/>
          <a:lstStyle/>
          <a:p>
            <a:endParaRPr/>
          </a:p>
        </p:txBody>
      </p:sp>
      <p:sp>
        <p:nvSpPr>
          <p:cNvPr id="25" name="Circle">
            <a:extLst>
              <a:ext uri="{FF2B5EF4-FFF2-40B4-BE49-F238E27FC236}">
                <a16:creationId xmlns:a16="http://schemas.microsoft.com/office/drawing/2014/main" id="{460C4C6C-4A8E-4766-B8BC-AD0B1BD08574}"/>
              </a:ext>
            </a:extLst>
          </p:cNvPr>
          <p:cNvSpPr/>
          <p:nvPr/>
        </p:nvSpPr>
        <p:spPr>
          <a:xfrm>
            <a:off x="4292477" y="3014719"/>
            <a:ext cx="828560" cy="828561"/>
          </a:xfrm>
          <a:prstGeom prst="ellipse">
            <a:avLst/>
          </a:prstGeom>
          <a:solidFill>
            <a:srgbClr val="A5A5A5">
              <a:alpha val="60000"/>
            </a:srgbClr>
          </a:solidFill>
          <a:ln w="12700">
            <a:miter lim="400000"/>
          </a:ln>
        </p:spPr>
        <p:txBody>
          <a:bodyPr lIns="0" tIns="0" rIns="0" bIns="0" anchor="ctr"/>
          <a:lstStyle/>
          <a:p>
            <a:endParaRPr/>
          </a:p>
        </p:txBody>
      </p:sp>
      <p:sp>
        <p:nvSpPr>
          <p:cNvPr id="27" name="Graphic 33">
            <a:extLst>
              <a:ext uri="{FF2B5EF4-FFF2-40B4-BE49-F238E27FC236}">
                <a16:creationId xmlns:a16="http://schemas.microsoft.com/office/drawing/2014/main" id="{C7C41519-9F79-4940-841E-51DCD1F6B825}"/>
              </a:ext>
            </a:extLst>
          </p:cNvPr>
          <p:cNvSpPr/>
          <p:nvPr/>
        </p:nvSpPr>
        <p:spPr>
          <a:xfrm rot="5400000">
            <a:off x="4621897" y="4446020"/>
            <a:ext cx="169720" cy="144504"/>
          </a:xfrm>
          <a:custGeom>
            <a:avLst/>
            <a:gdLst/>
            <a:ahLst/>
            <a:cxnLst>
              <a:cxn ang="0">
                <a:pos x="wd2" y="hd2"/>
              </a:cxn>
              <a:cxn ang="5400000">
                <a:pos x="wd2" y="hd2"/>
              </a:cxn>
              <a:cxn ang="10800000">
                <a:pos x="wd2" y="hd2"/>
              </a:cxn>
              <a:cxn ang="16200000">
                <a:pos x="wd2" y="hd2"/>
              </a:cxn>
            </a:cxnLst>
            <a:rect l="0" t="0" r="r" b="b"/>
            <a:pathLst>
              <a:path w="21600" h="21600" extrusionOk="0">
                <a:moveTo>
                  <a:pt x="1093" y="0"/>
                </a:moveTo>
                <a:cubicBezTo>
                  <a:pt x="499" y="0"/>
                  <a:pt x="0" y="584"/>
                  <a:pt x="0" y="1283"/>
                </a:cubicBezTo>
                <a:cubicBezTo>
                  <a:pt x="0" y="1537"/>
                  <a:pt x="86" y="1788"/>
                  <a:pt x="205" y="1978"/>
                </a:cubicBezTo>
                <a:lnTo>
                  <a:pt x="5189" y="10800"/>
                </a:lnTo>
                <a:lnTo>
                  <a:pt x="205" y="19649"/>
                </a:lnTo>
                <a:cubicBezTo>
                  <a:pt x="86" y="19839"/>
                  <a:pt x="0" y="20089"/>
                  <a:pt x="0" y="20344"/>
                </a:cubicBezTo>
                <a:cubicBezTo>
                  <a:pt x="0" y="21042"/>
                  <a:pt x="499" y="21600"/>
                  <a:pt x="1093" y="21600"/>
                </a:cubicBezTo>
                <a:lnTo>
                  <a:pt x="4325" y="21600"/>
                </a:lnTo>
                <a:cubicBezTo>
                  <a:pt x="4702" y="21600"/>
                  <a:pt x="5041" y="21382"/>
                  <a:pt x="5235" y="21039"/>
                </a:cubicBezTo>
                <a:lnTo>
                  <a:pt x="10629" y="11495"/>
                </a:lnTo>
                <a:cubicBezTo>
                  <a:pt x="10748" y="11304"/>
                  <a:pt x="10811" y="11054"/>
                  <a:pt x="10811" y="10800"/>
                </a:cubicBezTo>
                <a:cubicBezTo>
                  <a:pt x="10811" y="10546"/>
                  <a:pt x="10748" y="10296"/>
                  <a:pt x="10629" y="10105"/>
                </a:cubicBezTo>
                <a:lnTo>
                  <a:pt x="5235" y="588"/>
                </a:lnTo>
                <a:cubicBezTo>
                  <a:pt x="5041" y="245"/>
                  <a:pt x="4702" y="0"/>
                  <a:pt x="4325" y="0"/>
                </a:cubicBezTo>
                <a:lnTo>
                  <a:pt x="1093" y="0"/>
                </a:lnTo>
                <a:close/>
                <a:moveTo>
                  <a:pt x="11881" y="0"/>
                </a:moveTo>
                <a:cubicBezTo>
                  <a:pt x="11287" y="0"/>
                  <a:pt x="10811" y="584"/>
                  <a:pt x="10811" y="1283"/>
                </a:cubicBezTo>
                <a:cubicBezTo>
                  <a:pt x="10811" y="1537"/>
                  <a:pt x="10875" y="1788"/>
                  <a:pt x="10993" y="1978"/>
                </a:cubicBezTo>
                <a:lnTo>
                  <a:pt x="15978" y="10800"/>
                </a:lnTo>
                <a:lnTo>
                  <a:pt x="10993" y="19649"/>
                </a:lnTo>
                <a:cubicBezTo>
                  <a:pt x="10875" y="19839"/>
                  <a:pt x="10811" y="20089"/>
                  <a:pt x="10811" y="20344"/>
                </a:cubicBezTo>
                <a:cubicBezTo>
                  <a:pt x="10811" y="21042"/>
                  <a:pt x="11287" y="21600"/>
                  <a:pt x="11881" y="21600"/>
                </a:cubicBezTo>
                <a:lnTo>
                  <a:pt x="15113" y="21600"/>
                </a:lnTo>
                <a:cubicBezTo>
                  <a:pt x="15491" y="21600"/>
                  <a:pt x="15829" y="21382"/>
                  <a:pt x="16024" y="21039"/>
                </a:cubicBezTo>
                <a:lnTo>
                  <a:pt x="21418" y="11495"/>
                </a:lnTo>
                <a:cubicBezTo>
                  <a:pt x="21537" y="11304"/>
                  <a:pt x="21600" y="11054"/>
                  <a:pt x="21600" y="10800"/>
                </a:cubicBezTo>
                <a:cubicBezTo>
                  <a:pt x="21600" y="10546"/>
                  <a:pt x="21537" y="10296"/>
                  <a:pt x="21418" y="10105"/>
                </a:cubicBezTo>
                <a:lnTo>
                  <a:pt x="16024" y="588"/>
                </a:lnTo>
                <a:cubicBezTo>
                  <a:pt x="15829" y="245"/>
                  <a:pt x="15491" y="0"/>
                  <a:pt x="15113" y="0"/>
                </a:cubicBezTo>
                <a:lnTo>
                  <a:pt x="11881" y="0"/>
                </a:lnTo>
                <a:close/>
              </a:path>
            </a:pathLst>
          </a:custGeom>
          <a:solidFill>
            <a:srgbClr val="A5A5A5"/>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28" name="Circle">
            <a:extLst>
              <a:ext uri="{FF2B5EF4-FFF2-40B4-BE49-F238E27FC236}">
                <a16:creationId xmlns:a16="http://schemas.microsoft.com/office/drawing/2014/main" id="{90D507A8-1131-475F-A822-CE881354DF59}"/>
              </a:ext>
            </a:extLst>
          </p:cNvPr>
          <p:cNvSpPr/>
          <p:nvPr/>
        </p:nvSpPr>
        <p:spPr>
          <a:xfrm>
            <a:off x="6629293" y="2590894"/>
            <a:ext cx="1676210" cy="1676211"/>
          </a:xfrm>
          <a:prstGeom prst="ellipse">
            <a:avLst/>
          </a:prstGeom>
          <a:solidFill>
            <a:srgbClr val="030227"/>
          </a:solidFill>
          <a:ln w="50800">
            <a:solidFill>
              <a:srgbClr val="37E08B"/>
            </a:solidFill>
          </a:ln>
        </p:spPr>
        <p:txBody>
          <a:bodyPr lIns="0" tIns="0" rIns="0" bIns="0" anchor="ctr"/>
          <a:lstStyle/>
          <a:p>
            <a:endParaRPr/>
          </a:p>
        </p:txBody>
      </p:sp>
      <p:sp>
        <p:nvSpPr>
          <p:cNvPr id="29" name="Circle">
            <a:extLst>
              <a:ext uri="{FF2B5EF4-FFF2-40B4-BE49-F238E27FC236}">
                <a16:creationId xmlns:a16="http://schemas.microsoft.com/office/drawing/2014/main" id="{CA42547E-FB97-42DB-88C7-5F701F46C081}"/>
              </a:ext>
            </a:extLst>
          </p:cNvPr>
          <p:cNvSpPr/>
          <p:nvPr/>
        </p:nvSpPr>
        <p:spPr>
          <a:xfrm>
            <a:off x="6673544" y="2635144"/>
            <a:ext cx="1587711" cy="1587711"/>
          </a:xfrm>
          <a:prstGeom prst="ellipse">
            <a:avLst/>
          </a:prstGeom>
          <a:solidFill>
            <a:schemeClr val="bg1"/>
          </a:solidFill>
          <a:ln w="25400">
            <a:solidFill>
              <a:srgbClr val="37E08B"/>
            </a:solidFill>
          </a:ln>
        </p:spPr>
        <p:txBody>
          <a:bodyPr lIns="0" tIns="0" rIns="0" bIns="0" anchor="ctr"/>
          <a:lstStyle/>
          <a:p>
            <a:endParaRPr/>
          </a:p>
        </p:txBody>
      </p:sp>
      <p:graphicFrame>
        <p:nvGraphicFramePr>
          <p:cNvPr id="30" name="2D Pie Chart">
            <a:extLst>
              <a:ext uri="{FF2B5EF4-FFF2-40B4-BE49-F238E27FC236}">
                <a16:creationId xmlns:a16="http://schemas.microsoft.com/office/drawing/2014/main" id="{3156E3BC-BCBA-4063-91F1-923AE2B19D77}"/>
              </a:ext>
            </a:extLst>
          </p:cNvPr>
          <p:cNvGraphicFramePr/>
          <p:nvPr>
            <p:extLst>
              <p:ext uri="{D42A27DB-BD31-4B8C-83A1-F6EECF244321}">
                <p14:modId xmlns:p14="http://schemas.microsoft.com/office/powerpoint/2010/main" val="3920783770"/>
              </p:ext>
            </p:extLst>
          </p:nvPr>
        </p:nvGraphicFramePr>
        <p:xfrm>
          <a:off x="6732661" y="2694262"/>
          <a:ext cx="1469475" cy="1469475"/>
        </p:xfrm>
        <a:graphic>
          <a:graphicData uri="http://schemas.openxmlformats.org/drawingml/2006/chart">
            <c:chart xmlns:c="http://schemas.openxmlformats.org/drawingml/2006/chart" xmlns:r="http://schemas.openxmlformats.org/officeDocument/2006/relationships" r:id="rId4"/>
          </a:graphicData>
        </a:graphic>
      </p:graphicFrame>
      <p:sp>
        <p:nvSpPr>
          <p:cNvPr id="31" name="Circle">
            <a:extLst>
              <a:ext uri="{FF2B5EF4-FFF2-40B4-BE49-F238E27FC236}">
                <a16:creationId xmlns:a16="http://schemas.microsoft.com/office/drawing/2014/main" id="{E1F1C672-A91B-4336-9C74-8F11274E0723}"/>
              </a:ext>
            </a:extLst>
          </p:cNvPr>
          <p:cNvSpPr/>
          <p:nvPr/>
        </p:nvSpPr>
        <p:spPr>
          <a:xfrm>
            <a:off x="6990237" y="2951837"/>
            <a:ext cx="954324" cy="954324"/>
          </a:xfrm>
          <a:prstGeom prst="ellipse">
            <a:avLst/>
          </a:prstGeom>
          <a:solidFill>
            <a:schemeClr val="bg1"/>
          </a:solidFill>
          <a:ln w="12700">
            <a:miter lim="400000"/>
          </a:ln>
        </p:spPr>
        <p:txBody>
          <a:bodyPr lIns="0" tIns="0" rIns="0" bIns="0" anchor="ctr"/>
          <a:lstStyle/>
          <a:p>
            <a:endParaRPr/>
          </a:p>
        </p:txBody>
      </p:sp>
      <p:sp>
        <p:nvSpPr>
          <p:cNvPr id="32" name="Circle">
            <a:extLst>
              <a:ext uri="{FF2B5EF4-FFF2-40B4-BE49-F238E27FC236}">
                <a16:creationId xmlns:a16="http://schemas.microsoft.com/office/drawing/2014/main" id="{66A70D77-AFB9-4A33-B916-FC83C6CCAE92}"/>
              </a:ext>
            </a:extLst>
          </p:cNvPr>
          <p:cNvSpPr/>
          <p:nvPr/>
        </p:nvSpPr>
        <p:spPr>
          <a:xfrm>
            <a:off x="7053119" y="3014719"/>
            <a:ext cx="828560" cy="828561"/>
          </a:xfrm>
          <a:prstGeom prst="ellipse">
            <a:avLst/>
          </a:prstGeom>
          <a:solidFill>
            <a:srgbClr val="37E08B">
              <a:alpha val="60000"/>
            </a:srgbClr>
          </a:solidFill>
          <a:ln w="12700">
            <a:miter lim="400000"/>
          </a:ln>
        </p:spPr>
        <p:txBody>
          <a:bodyPr lIns="0" tIns="0" rIns="0" bIns="0" anchor="ctr"/>
          <a:lstStyle/>
          <a:p>
            <a:endParaRPr/>
          </a:p>
        </p:txBody>
      </p:sp>
      <p:sp>
        <p:nvSpPr>
          <p:cNvPr id="34" name="Graphic 33">
            <a:extLst>
              <a:ext uri="{FF2B5EF4-FFF2-40B4-BE49-F238E27FC236}">
                <a16:creationId xmlns:a16="http://schemas.microsoft.com/office/drawing/2014/main" id="{2256D989-5331-41FD-82D7-0D5BFB346653}"/>
              </a:ext>
            </a:extLst>
          </p:cNvPr>
          <p:cNvSpPr/>
          <p:nvPr/>
        </p:nvSpPr>
        <p:spPr>
          <a:xfrm rot="5400000">
            <a:off x="7382539" y="4446020"/>
            <a:ext cx="169720" cy="144504"/>
          </a:xfrm>
          <a:custGeom>
            <a:avLst/>
            <a:gdLst/>
            <a:ahLst/>
            <a:cxnLst>
              <a:cxn ang="0">
                <a:pos x="wd2" y="hd2"/>
              </a:cxn>
              <a:cxn ang="5400000">
                <a:pos x="wd2" y="hd2"/>
              </a:cxn>
              <a:cxn ang="10800000">
                <a:pos x="wd2" y="hd2"/>
              </a:cxn>
              <a:cxn ang="16200000">
                <a:pos x="wd2" y="hd2"/>
              </a:cxn>
            </a:cxnLst>
            <a:rect l="0" t="0" r="r" b="b"/>
            <a:pathLst>
              <a:path w="21600" h="21600" extrusionOk="0">
                <a:moveTo>
                  <a:pt x="1093" y="0"/>
                </a:moveTo>
                <a:cubicBezTo>
                  <a:pt x="499" y="0"/>
                  <a:pt x="0" y="584"/>
                  <a:pt x="0" y="1283"/>
                </a:cubicBezTo>
                <a:cubicBezTo>
                  <a:pt x="0" y="1537"/>
                  <a:pt x="86" y="1788"/>
                  <a:pt x="205" y="1978"/>
                </a:cubicBezTo>
                <a:lnTo>
                  <a:pt x="5189" y="10800"/>
                </a:lnTo>
                <a:lnTo>
                  <a:pt x="205" y="19649"/>
                </a:lnTo>
                <a:cubicBezTo>
                  <a:pt x="86" y="19839"/>
                  <a:pt x="0" y="20089"/>
                  <a:pt x="0" y="20344"/>
                </a:cubicBezTo>
                <a:cubicBezTo>
                  <a:pt x="0" y="21042"/>
                  <a:pt x="499" y="21600"/>
                  <a:pt x="1093" y="21600"/>
                </a:cubicBezTo>
                <a:lnTo>
                  <a:pt x="4325" y="21600"/>
                </a:lnTo>
                <a:cubicBezTo>
                  <a:pt x="4702" y="21600"/>
                  <a:pt x="5041" y="21382"/>
                  <a:pt x="5235" y="21039"/>
                </a:cubicBezTo>
                <a:lnTo>
                  <a:pt x="10629" y="11495"/>
                </a:lnTo>
                <a:cubicBezTo>
                  <a:pt x="10748" y="11304"/>
                  <a:pt x="10811" y="11054"/>
                  <a:pt x="10811" y="10800"/>
                </a:cubicBezTo>
                <a:cubicBezTo>
                  <a:pt x="10811" y="10546"/>
                  <a:pt x="10748" y="10296"/>
                  <a:pt x="10629" y="10105"/>
                </a:cubicBezTo>
                <a:lnTo>
                  <a:pt x="5235" y="588"/>
                </a:lnTo>
                <a:cubicBezTo>
                  <a:pt x="5041" y="245"/>
                  <a:pt x="4702" y="0"/>
                  <a:pt x="4325" y="0"/>
                </a:cubicBezTo>
                <a:lnTo>
                  <a:pt x="1093" y="0"/>
                </a:lnTo>
                <a:close/>
                <a:moveTo>
                  <a:pt x="11881" y="0"/>
                </a:moveTo>
                <a:cubicBezTo>
                  <a:pt x="11287" y="0"/>
                  <a:pt x="10811" y="584"/>
                  <a:pt x="10811" y="1283"/>
                </a:cubicBezTo>
                <a:cubicBezTo>
                  <a:pt x="10811" y="1537"/>
                  <a:pt x="10875" y="1788"/>
                  <a:pt x="10993" y="1978"/>
                </a:cubicBezTo>
                <a:lnTo>
                  <a:pt x="15978" y="10800"/>
                </a:lnTo>
                <a:lnTo>
                  <a:pt x="10993" y="19649"/>
                </a:lnTo>
                <a:cubicBezTo>
                  <a:pt x="10875" y="19839"/>
                  <a:pt x="10811" y="20089"/>
                  <a:pt x="10811" y="20344"/>
                </a:cubicBezTo>
                <a:cubicBezTo>
                  <a:pt x="10811" y="21042"/>
                  <a:pt x="11287" y="21600"/>
                  <a:pt x="11881" y="21600"/>
                </a:cubicBezTo>
                <a:lnTo>
                  <a:pt x="15113" y="21600"/>
                </a:lnTo>
                <a:cubicBezTo>
                  <a:pt x="15491" y="21600"/>
                  <a:pt x="15829" y="21382"/>
                  <a:pt x="16024" y="21039"/>
                </a:cubicBezTo>
                <a:lnTo>
                  <a:pt x="21418" y="11495"/>
                </a:lnTo>
                <a:cubicBezTo>
                  <a:pt x="21537" y="11304"/>
                  <a:pt x="21600" y="11054"/>
                  <a:pt x="21600" y="10800"/>
                </a:cubicBezTo>
                <a:cubicBezTo>
                  <a:pt x="21600" y="10546"/>
                  <a:pt x="21537" y="10296"/>
                  <a:pt x="21418" y="10105"/>
                </a:cubicBezTo>
                <a:lnTo>
                  <a:pt x="16024" y="588"/>
                </a:lnTo>
                <a:cubicBezTo>
                  <a:pt x="15829" y="245"/>
                  <a:pt x="15491" y="0"/>
                  <a:pt x="15113" y="0"/>
                </a:cubicBezTo>
                <a:lnTo>
                  <a:pt x="11881" y="0"/>
                </a:lnTo>
                <a:close/>
              </a:path>
            </a:pathLst>
          </a:custGeom>
          <a:solidFill>
            <a:srgbClr val="37E08B"/>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35" name="Circle">
            <a:extLst>
              <a:ext uri="{FF2B5EF4-FFF2-40B4-BE49-F238E27FC236}">
                <a16:creationId xmlns:a16="http://schemas.microsoft.com/office/drawing/2014/main" id="{2E89A4DA-B76E-4448-BEF3-973094D1460C}"/>
              </a:ext>
            </a:extLst>
          </p:cNvPr>
          <p:cNvSpPr/>
          <p:nvPr/>
        </p:nvSpPr>
        <p:spPr>
          <a:xfrm>
            <a:off x="9518337" y="2590894"/>
            <a:ext cx="1676210" cy="1676211"/>
          </a:xfrm>
          <a:prstGeom prst="ellipse">
            <a:avLst/>
          </a:prstGeom>
          <a:solidFill>
            <a:srgbClr val="030227"/>
          </a:solidFill>
          <a:ln w="50800">
            <a:solidFill>
              <a:srgbClr val="FF4E95"/>
            </a:solidFill>
          </a:ln>
        </p:spPr>
        <p:txBody>
          <a:bodyPr lIns="0" tIns="0" rIns="0" bIns="0" anchor="ctr"/>
          <a:lstStyle/>
          <a:p>
            <a:endParaRPr/>
          </a:p>
        </p:txBody>
      </p:sp>
      <p:sp>
        <p:nvSpPr>
          <p:cNvPr id="36" name="Circle">
            <a:extLst>
              <a:ext uri="{FF2B5EF4-FFF2-40B4-BE49-F238E27FC236}">
                <a16:creationId xmlns:a16="http://schemas.microsoft.com/office/drawing/2014/main" id="{5DD4547B-C309-4128-AD98-4A4189900EEA}"/>
              </a:ext>
            </a:extLst>
          </p:cNvPr>
          <p:cNvSpPr/>
          <p:nvPr/>
        </p:nvSpPr>
        <p:spPr>
          <a:xfrm>
            <a:off x="9562587" y="2635144"/>
            <a:ext cx="1587711" cy="1587711"/>
          </a:xfrm>
          <a:prstGeom prst="ellipse">
            <a:avLst/>
          </a:prstGeom>
          <a:solidFill>
            <a:schemeClr val="bg1"/>
          </a:solidFill>
          <a:ln w="25400">
            <a:solidFill>
              <a:schemeClr val="tx1"/>
            </a:solidFill>
          </a:ln>
        </p:spPr>
        <p:txBody>
          <a:bodyPr lIns="0" tIns="0" rIns="0" bIns="0" anchor="ctr"/>
          <a:lstStyle/>
          <a:p>
            <a:endParaRPr/>
          </a:p>
        </p:txBody>
      </p:sp>
      <p:graphicFrame>
        <p:nvGraphicFramePr>
          <p:cNvPr id="37" name="2D Pie Chart">
            <a:extLst>
              <a:ext uri="{FF2B5EF4-FFF2-40B4-BE49-F238E27FC236}">
                <a16:creationId xmlns:a16="http://schemas.microsoft.com/office/drawing/2014/main" id="{F88AB792-0179-4B06-A7BD-7081B44737A9}"/>
              </a:ext>
            </a:extLst>
          </p:cNvPr>
          <p:cNvGraphicFramePr/>
          <p:nvPr>
            <p:extLst>
              <p:ext uri="{D42A27DB-BD31-4B8C-83A1-F6EECF244321}">
                <p14:modId xmlns:p14="http://schemas.microsoft.com/office/powerpoint/2010/main" val="1830110491"/>
              </p:ext>
            </p:extLst>
          </p:nvPr>
        </p:nvGraphicFramePr>
        <p:xfrm>
          <a:off x="9621705" y="2694262"/>
          <a:ext cx="1469475" cy="1469475"/>
        </p:xfrm>
        <a:graphic>
          <a:graphicData uri="http://schemas.openxmlformats.org/drawingml/2006/chart">
            <c:chart xmlns:c="http://schemas.openxmlformats.org/drawingml/2006/chart" xmlns:r="http://schemas.openxmlformats.org/officeDocument/2006/relationships" r:id="rId5"/>
          </a:graphicData>
        </a:graphic>
      </p:graphicFrame>
      <p:sp>
        <p:nvSpPr>
          <p:cNvPr id="38" name="Circle">
            <a:extLst>
              <a:ext uri="{FF2B5EF4-FFF2-40B4-BE49-F238E27FC236}">
                <a16:creationId xmlns:a16="http://schemas.microsoft.com/office/drawing/2014/main" id="{112B344D-C9EE-4475-80CD-E1F373633E78}"/>
              </a:ext>
            </a:extLst>
          </p:cNvPr>
          <p:cNvSpPr/>
          <p:nvPr/>
        </p:nvSpPr>
        <p:spPr>
          <a:xfrm>
            <a:off x="9879280" y="2951837"/>
            <a:ext cx="954324" cy="954324"/>
          </a:xfrm>
          <a:prstGeom prst="ellipse">
            <a:avLst/>
          </a:prstGeom>
          <a:solidFill>
            <a:schemeClr val="bg1"/>
          </a:solidFill>
          <a:ln w="12700">
            <a:miter lim="400000"/>
          </a:ln>
        </p:spPr>
        <p:txBody>
          <a:bodyPr lIns="0" tIns="0" rIns="0" bIns="0" anchor="ctr"/>
          <a:lstStyle/>
          <a:p>
            <a:endParaRPr/>
          </a:p>
        </p:txBody>
      </p:sp>
      <p:sp>
        <p:nvSpPr>
          <p:cNvPr id="39" name="Circle">
            <a:extLst>
              <a:ext uri="{FF2B5EF4-FFF2-40B4-BE49-F238E27FC236}">
                <a16:creationId xmlns:a16="http://schemas.microsoft.com/office/drawing/2014/main" id="{596978E1-DF9C-4594-A69B-773407F83EED}"/>
              </a:ext>
            </a:extLst>
          </p:cNvPr>
          <p:cNvSpPr/>
          <p:nvPr/>
        </p:nvSpPr>
        <p:spPr>
          <a:xfrm>
            <a:off x="9942162" y="3014719"/>
            <a:ext cx="828560" cy="828561"/>
          </a:xfrm>
          <a:prstGeom prst="ellipse">
            <a:avLst/>
          </a:prstGeom>
          <a:solidFill>
            <a:srgbClr val="FF4E95">
              <a:alpha val="60000"/>
            </a:srgbClr>
          </a:solidFill>
          <a:ln w="12700">
            <a:miter lim="400000"/>
          </a:ln>
        </p:spPr>
        <p:txBody>
          <a:bodyPr lIns="0" tIns="0" rIns="0" bIns="0" anchor="ctr"/>
          <a:lstStyle/>
          <a:p>
            <a:endParaRPr/>
          </a:p>
        </p:txBody>
      </p:sp>
      <p:sp>
        <p:nvSpPr>
          <p:cNvPr id="41" name="Graphic 33">
            <a:extLst>
              <a:ext uri="{FF2B5EF4-FFF2-40B4-BE49-F238E27FC236}">
                <a16:creationId xmlns:a16="http://schemas.microsoft.com/office/drawing/2014/main" id="{3700688D-86A6-47F1-AFEF-C23DBF34C8FF}"/>
              </a:ext>
            </a:extLst>
          </p:cNvPr>
          <p:cNvSpPr/>
          <p:nvPr/>
        </p:nvSpPr>
        <p:spPr>
          <a:xfrm rot="5400000">
            <a:off x="10271582" y="4446020"/>
            <a:ext cx="169720" cy="144504"/>
          </a:xfrm>
          <a:custGeom>
            <a:avLst/>
            <a:gdLst/>
            <a:ahLst/>
            <a:cxnLst>
              <a:cxn ang="0">
                <a:pos x="wd2" y="hd2"/>
              </a:cxn>
              <a:cxn ang="5400000">
                <a:pos x="wd2" y="hd2"/>
              </a:cxn>
              <a:cxn ang="10800000">
                <a:pos x="wd2" y="hd2"/>
              </a:cxn>
              <a:cxn ang="16200000">
                <a:pos x="wd2" y="hd2"/>
              </a:cxn>
            </a:cxnLst>
            <a:rect l="0" t="0" r="r" b="b"/>
            <a:pathLst>
              <a:path w="21600" h="21600" extrusionOk="0">
                <a:moveTo>
                  <a:pt x="1093" y="0"/>
                </a:moveTo>
                <a:cubicBezTo>
                  <a:pt x="499" y="0"/>
                  <a:pt x="0" y="584"/>
                  <a:pt x="0" y="1283"/>
                </a:cubicBezTo>
                <a:cubicBezTo>
                  <a:pt x="0" y="1537"/>
                  <a:pt x="86" y="1788"/>
                  <a:pt x="205" y="1978"/>
                </a:cubicBezTo>
                <a:lnTo>
                  <a:pt x="5189" y="10800"/>
                </a:lnTo>
                <a:lnTo>
                  <a:pt x="205" y="19649"/>
                </a:lnTo>
                <a:cubicBezTo>
                  <a:pt x="86" y="19839"/>
                  <a:pt x="0" y="20089"/>
                  <a:pt x="0" y="20344"/>
                </a:cubicBezTo>
                <a:cubicBezTo>
                  <a:pt x="0" y="21042"/>
                  <a:pt x="499" y="21600"/>
                  <a:pt x="1093" y="21600"/>
                </a:cubicBezTo>
                <a:lnTo>
                  <a:pt x="4325" y="21600"/>
                </a:lnTo>
                <a:cubicBezTo>
                  <a:pt x="4702" y="21600"/>
                  <a:pt x="5041" y="21382"/>
                  <a:pt x="5235" y="21039"/>
                </a:cubicBezTo>
                <a:lnTo>
                  <a:pt x="10629" y="11495"/>
                </a:lnTo>
                <a:cubicBezTo>
                  <a:pt x="10748" y="11304"/>
                  <a:pt x="10811" y="11054"/>
                  <a:pt x="10811" y="10800"/>
                </a:cubicBezTo>
                <a:cubicBezTo>
                  <a:pt x="10811" y="10546"/>
                  <a:pt x="10748" y="10296"/>
                  <a:pt x="10629" y="10105"/>
                </a:cubicBezTo>
                <a:lnTo>
                  <a:pt x="5235" y="588"/>
                </a:lnTo>
                <a:cubicBezTo>
                  <a:pt x="5041" y="245"/>
                  <a:pt x="4702" y="0"/>
                  <a:pt x="4325" y="0"/>
                </a:cubicBezTo>
                <a:lnTo>
                  <a:pt x="1093" y="0"/>
                </a:lnTo>
                <a:close/>
                <a:moveTo>
                  <a:pt x="11881" y="0"/>
                </a:moveTo>
                <a:cubicBezTo>
                  <a:pt x="11287" y="0"/>
                  <a:pt x="10811" y="584"/>
                  <a:pt x="10811" y="1283"/>
                </a:cubicBezTo>
                <a:cubicBezTo>
                  <a:pt x="10811" y="1537"/>
                  <a:pt x="10875" y="1788"/>
                  <a:pt x="10993" y="1978"/>
                </a:cubicBezTo>
                <a:lnTo>
                  <a:pt x="15978" y="10800"/>
                </a:lnTo>
                <a:lnTo>
                  <a:pt x="10993" y="19649"/>
                </a:lnTo>
                <a:cubicBezTo>
                  <a:pt x="10875" y="19839"/>
                  <a:pt x="10811" y="20089"/>
                  <a:pt x="10811" y="20344"/>
                </a:cubicBezTo>
                <a:cubicBezTo>
                  <a:pt x="10811" y="21042"/>
                  <a:pt x="11287" y="21600"/>
                  <a:pt x="11881" y="21600"/>
                </a:cubicBezTo>
                <a:lnTo>
                  <a:pt x="15113" y="21600"/>
                </a:lnTo>
                <a:cubicBezTo>
                  <a:pt x="15491" y="21600"/>
                  <a:pt x="15829" y="21382"/>
                  <a:pt x="16024" y="21039"/>
                </a:cubicBezTo>
                <a:lnTo>
                  <a:pt x="21418" y="11495"/>
                </a:lnTo>
                <a:cubicBezTo>
                  <a:pt x="21537" y="11304"/>
                  <a:pt x="21600" y="11054"/>
                  <a:pt x="21600" y="10800"/>
                </a:cubicBezTo>
                <a:cubicBezTo>
                  <a:pt x="21600" y="10546"/>
                  <a:pt x="21537" y="10296"/>
                  <a:pt x="21418" y="10105"/>
                </a:cubicBezTo>
                <a:lnTo>
                  <a:pt x="16024" y="588"/>
                </a:lnTo>
                <a:cubicBezTo>
                  <a:pt x="15829" y="245"/>
                  <a:pt x="15491" y="0"/>
                  <a:pt x="15113" y="0"/>
                </a:cubicBezTo>
                <a:lnTo>
                  <a:pt x="11881" y="0"/>
                </a:lnTo>
                <a:close/>
              </a:path>
            </a:pathLst>
          </a:custGeom>
          <a:solidFill>
            <a:srgbClr val="FF4E95"/>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48"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34A7033F-5D72-445F-B120-1D972749AB81}"/>
              </a:ext>
            </a:extLst>
          </p:cNvPr>
          <p:cNvSpPr txBox="1"/>
          <p:nvPr/>
        </p:nvSpPr>
        <p:spPr>
          <a:xfrm>
            <a:off x="819392" y="5145414"/>
            <a:ext cx="2460015" cy="74892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pPr algn="ctr"/>
            <a:r>
              <a:rPr sz="1050" dirty="0">
                <a:solidFill>
                  <a:schemeClr val="bg1">
                    <a:lumMod val="75000"/>
                  </a:schemeClr>
                </a:solidFill>
              </a:rPr>
              <a:t>Lorem Ipsum is simply dummy text of the </a:t>
            </a:r>
            <a:r>
              <a:rPr sz="1050">
                <a:solidFill>
                  <a:schemeClr val="bg1">
                    <a:lumMod val="75000"/>
                  </a:schemeClr>
                </a:solidFill>
              </a:rPr>
              <a:t>printing an</a:t>
            </a:r>
            <a:r>
              <a:rPr lang="en-US" sz="1050">
                <a:solidFill>
                  <a:schemeClr val="bg1">
                    <a:lumMod val="75000"/>
                  </a:schemeClr>
                </a:solidFill>
              </a:rPr>
              <a:t>. Lorem Ipsum is simply dummy text of the printing an.</a:t>
            </a:r>
          </a:p>
          <a:p>
            <a:pPr algn="ctr"/>
            <a:endParaRPr sz="1050" dirty="0">
              <a:solidFill>
                <a:schemeClr val="bg1">
                  <a:lumMod val="75000"/>
                </a:schemeClr>
              </a:solidFill>
            </a:endParaRPr>
          </a:p>
        </p:txBody>
      </p:sp>
      <p:sp>
        <p:nvSpPr>
          <p:cNvPr id="49"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923FCA46-36A2-407D-AC8C-59177A4F8061}"/>
              </a:ext>
            </a:extLst>
          </p:cNvPr>
          <p:cNvSpPr txBox="1"/>
          <p:nvPr/>
        </p:nvSpPr>
        <p:spPr>
          <a:xfrm>
            <a:off x="1320477" y="4827378"/>
            <a:ext cx="1457845" cy="31803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pPr algn="ctr"/>
            <a:r>
              <a:rPr lang="en-US" sz="1400" b="1">
                <a:solidFill>
                  <a:schemeClr val="tx1">
                    <a:lumMod val="50000"/>
                    <a:lumOff val="50000"/>
                  </a:schemeClr>
                </a:solidFill>
                <a:latin typeface="Raleway" pitchFamily="2" charset="0"/>
              </a:rPr>
              <a:t>Strengths</a:t>
            </a:r>
            <a:endParaRPr sz="1400" b="1">
              <a:solidFill>
                <a:schemeClr val="tx1">
                  <a:lumMod val="50000"/>
                  <a:lumOff val="50000"/>
                </a:schemeClr>
              </a:solidFill>
              <a:latin typeface="Raleway" pitchFamily="2" charset="0"/>
            </a:endParaRPr>
          </a:p>
        </p:txBody>
      </p:sp>
      <p:sp>
        <p:nvSpPr>
          <p:cNvPr id="53"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A83FB094-1FE7-4051-957E-4D4009FD6BAF}"/>
              </a:ext>
            </a:extLst>
          </p:cNvPr>
          <p:cNvSpPr txBox="1"/>
          <p:nvPr/>
        </p:nvSpPr>
        <p:spPr>
          <a:xfrm>
            <a:off x="3502404" y="5145414"/>
            <a:ext cx="2367742" cy="74892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pPr algn="ctr"/>
            <a:r>
              <a:rPr sz="1050" dirty="0">
                <a:solidFill>
                  <a:schemeClr val="bg1">
                    <a:lumMod val="75000"/>
                  </a:schemeClr>
                </a:solidFill>
              </a:rPr>
              <a:t>Lorem Ipsum is simply dummy text of the </a:t>
            </a:r>
            <a:r>
              <a:rPr sz="1050">
                <a:solidFill>
                  <a:schemeClr val="bg1">
                    <a:lumMod val="75000"/>
                  </a:schemeClr>
                </a:solidFill>
              </a:rPr>
              <a:t>printing an</a:t>
            </a:r>
            <a:r>
              <a:rPr lang="en-US" sz="1050">
                <a:solidFill>
                  <a:schemeClr val="bg1">
                    <a:lumMod val="75000"/>
                  </a:schemeClr>
                </a:solidFill>
              </a:rPr>
              <a:t>. Lorem Ipsum is simply dummy</a:t>
            </a:r>
          </a:p>
          <a:p>
            <a:pPr algn="ctr"/>
            <a:endParaRPr sz="1050" dirty="0">
              <a:solidFill>
                <a:schemeClr val="bg1">
                  <a:lumMod val="75000"/>
                </a:schemeClr>
              </a:solidFill>
            </a:endParaRPr>
          </a:p>
        </p:txBody>
      </p:sp>
      <p:sp>
        <p:nvSpPr>
          <p:cNvPr id="54"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A1A1CCB0-9A40-4946-93F9-AB81DEB3898C}"/>
              </a:ext>
            </a:extLst>
          </p:cNvPr>
          <p:cNvSpPr txBox="1"/>
          <p:nvPr/>
        </p:nvSpPr>
        <p:spPr>
          <a:xfrm>
            <a:off x="4023433" y="4827378"/>
            <a:ext cx="1325685" cy="31803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pPr algn="ctr"/>
            <a:r>
              <a:rPr lang="en-US" sz="1400" b="1">
                <a:solidFill>
                  <a:schemeClr val="tx1">
                    <a:lumMod val="50000"/>
                    <a:lumOff val="50000"/>
                  </a:schemeClr>
                </a:solidFill>
                <a:latin typeface="Raleway" pitchFamily="2" charset="0"/>
              </a:rPr>
              <a:t>Weaknesses</a:t>
            </a:r>
            <a:endParaRPr sz="1400" b="1">
              <a:solidFill>
                <a:schemeClr val="tx1">
                  <a:lumMod val="50000"/>
                  <a:lumOff val="50000"/>
                </a:schemeClr>
              </a:solidFill>
              <a:latin typeface="Raleway" pitchFamily="2" charset="0"/>
            </a:endParaRPr>
          </a:p>
        </p:txBody>
      </p:sp>
      <p:sp>
        <p:nvSpPr>
          <p:cNvPr id="55"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0C1B2F64-BA01-4FB8-980A-7A4069A76633}"/>
              </a:ext>
            </a:extLst>
          </p:cNvPr>
          <p:cNvSpPr txBox="1"/>
          <p:nvPr/>
        </p:nvSpPr>
        <p:spPr>
          <a:xfrm>
            <a:off x="6187514" y="5145414"/>
            <a:ext cx="2460015" cy="74892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pPr algn="ctr"/>
            <a:r>
              <a:rPr sz="1050" dirty="0">
                <a:solidFill>
                  <a:schemeClr val="bg1">
                    <a:lumMod val="75000"/>
                  </a:schemeClr>
                </a:solidFill>
              </a:rPr>
              <a:t>Lorem Ipsum is simply dummy text of the </a:t>
            </a:r>
            <a:r>
              <a:rPr sz="1050">
                <a:solidFill>
                  <a:schemeClr val="bg1">
                    <a:lumMod val="75000"/>
                  </a:schemeClr>
                </a:solidFill>
              </a:rPr>
              <a:t>printing an</a:t>
            </a:r>
            <a:r>
              <a:rPr lang="en-US" sz="1050">
                <a:solidFill>
                  <a:schemeClr val="bg1">
                    <a:lumMod val="75000"/>
                  </a:schemeClr>
                </a:solidFill>
              </a:rPr>
              <a:t>. Lorem Ipsum is simply dummy text of the printing an.</a:t>
            </a:r>
          </a:p>
          <a:p>
            <a:pPr algn="ctr"/>
            <a:endParaRPr sz="1050" dirty="0">
              <a:solidFill>
                <a:schemeClr val="bg1">
                  <a:lumMod val="75000"/>
                </a:schemeClr>
              </a:solidFill>
            </a:endParaRPr>
          </a:p>
        </p:txBody>
      </p:sp>
      <p:sp>
        <p:nvSpPr>
          <p:cNvPr id="56"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246A179A-8AC7-4D53-A6D7-1272349E2842}"/>
              </a:ext>
            </a:extLst>
          </p:cNvPr>
          <p:cNvSpPr txBox="1"/>
          <p:nvPr/>
        </p:nvSpPr>
        <p:spPr>
          <a:xfrm>
            <a:off x="6614172" y="4827378"/>
            <a:ext cx="1606699" cy="31803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pPr algn="ctr"/>
            <a:r>
              <a:rPr lang="en-US" sz="1400" b="1">
                <a:solidFill>
                  <a:schemeClr val="tx1">
                    <a:lumMod val="50000"/>
                    <a:lumOff val="50000"/>
                  </a:schemeClr>
                </a:solidFill>
                <a:latin typeface="Raleway" pitchFamily="2" charset="0"/>
              </a:rPr>
              <a:t>Opportunities</a:t>
            </a:r>
            <a:endParaRPr sz="1400" b="1">
              <a:solidFill>
                <a:schemeClr val="tx1">
                  <a:lumMod val="50000"/>
                  <a:lumOff val="50000"/>
                </a:schemeClr>
              </a:solidFill>
              <a:latin typeface="Raleway" pitchFamily="2" charset="0"/>
            </a:endParaRPr>
          </a:p>
        </p:txBody>
      </p:sp>
      <p:sp>
        <p:nvSpPr>
          <p:cNvPr id="57"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26235E1B-44D8-4293-BCBD-2BAE47707AED}"/>
              </a:ext>
            </a:extLst>
          </p:cNvPr>
          <p:cNvSpPr txBox="1"/>
          <p:nvPr/>
        </p:nvSpPr>
        <p:spPr>
          <a:xfrm>
            <a:off x="9124289" y="5145414"/>
            <a:ext cx="2308159" cy="5873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pPr algn="ctr"/>
            <a:r>
              <a:rPr sz="1050" dirty="0">
                <a:solidFill>
                  <a:schemeClr val="bg1">
                    <a:lumMod val="75000"/>
                  </a:schemeClr>
                </a:solidFill>
              </a:rPr>
              <a:t>Lorem Ipsum is simply dummy text of the </a:t>
            </a:r>
            <a:r>
              <a:rPr sz="1050">
                <a:solidFill>
                  <a:schemeClr val="bg1">
                    <a:lumMod val="75000"/>
                  </a:schemeClr>
                </a:solidFill>
              </a:rPr>
              <a:t>printing an</a:t>
            </a:r>
            <a:r>
              <a:rPr lang="en-US" sz="1050">
                <a:solidFill>
                  <a:schemeClr val="bg1">
                    <a:lumMod val="75000"/>
                  </a:schemeClr>
                </a:solidFill>
              </a:rPr>
              <a:t>. Lorem Ipsum is simply dummy text of the</a:t>
            </a:r>
            <a:endParaRPr sz="1050" dirty="0">
              <a:solidFill>
                <a:schemeClr val="bg1">
                  <a:lumMod val="75000"/>
                </a:schemeClr>
              </a:solidFill>
            </a:endParaRPr>
          </a:p>
        </p:txBody>
      </p:sp>
      <p:sp>
        <p:nvSpPr>
          <p:cNvPr id="58"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B70C31E9-0FAB-4C3F-BEE7-A646EB518385}"/>
              </a:ext>
            </a:extLst>
          </p:cNvPr>
          <p:cNvSpPr txBox="1"/>
          <p:nvPr/>
        </p:nvSpPr>
        <p:spPr>
          <a:xfrm>
            <a:off x="9821136" y="4827378"/>
            <a:ext cx="914467" cy="31803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pPr algn="ctr"/>
            <a:r>
              <a:rPr lang="en-US" sz="1400" b="1">
                <a:solidFill>
                  <a:schemeClr val="tx1">
                    <a:lumMod val="50000"/>
                    <a:lumOff val="50000"/>
                  </a:schemeClr>
                </a:solidFill>
                <a:latin typeface="Raleway" pitchFamily="2" charset="0"/>
              </a:rPr>
              <a:t>Threats</a:t>
            </a:r>
            <a:endParaRPr sz="1400" b="1">
              <a:solidFill>
                <a:schemeClr val="tx1">
                  <a:lumMod val="50000"/>
                  <a:lumOff val="50000"/>
                </a:schemeClr>
              </a:solidFill>
              <a:latin typeface="Raleway" pitchFamily="2" charset="0"/>
            </a:endParaRPr>
          </a:p>
        </p:txBody>
      </p:sp>
      <p:sp>
        <p:nvSpPr>
          <p:cNvPr id="59"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385F3A8E-6AD8-452A-99AD-A9BD7567D26B}"/>
              </a:ext>
            </a:extLst>
          </p:cNvPr>
          <p:cNvSpPr txBox="1"/>
          <p:nvPr/>
        </p:nvSpPr>
        <p:spPr>
          <a:xfrm>
            <a:off x="4480599" y="3264973"/>
            <a:ext cx="512817"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spAutoFit/>
          </a:bodyPr>
          <a:lstStyle>
            <a:lvl1pPr>
              <a:defRPr sz="3500">
                <a:solidFill>
                  <a:srgbClr val="F7F5F6"/>
                </a:solidFill>
                <a:latin typeface="Barlow Medium"/>
                <a:ea typeface="Barlow Medium"/>
                <a:cs typeface="Barlow Medium"/>
                <a:sym typeface="Barlow Medium"/>
              </a:defRPr>
            </a:lvl1pPr>
          </a:lstStyle>
          <a:p>
            <a:r>
              <a:rPr lang="en-US" sz="1800">
                <a:solidFill>
                  <a:schemeClr val="tx2"/>
                </a:solidFill>
                <a:latin typeface="Raleway" pitchFamily="2" charset="0"/>
              </a:rPr>
              <a:t>60</a:t>
            </a:r>
            <a:r>
              <a:rPr lang="en-US" sz="1050">
                <a:solidFill>
                  <a:schemeClr val="tx2"/>
                </a:solidFill>
                <a:latin typeface="Raleway" pitchFamily="2" charset="0"/>
              </a:rPr>
              <a:t>%</a:t>
            </a:r>
            <a:endParaRPr sz="1800" dirty="0">
              <a:solidFill>
                <a:schemeClr val="tx2"/>
              </a:solidFill>
              <a:latin typeface="Raleway" pitchFamily="2" charset="0"/>
            </a:endParaRPr>
          </a:p>
        </p:txBody>
      </p:sp>
      <p:sp>
        <p:nvSpPr>
          <p:cNvPr id="60"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6C0E385D-3FE6-4479-8272-6364A52CEBC7}"/>
              </a:ext>
            </a:extLst>
          </p:cNvPr>
          <p:cNvSpPr txBox="1"/>
          <p:nvPr/>
        </p:nvSpPr>
        <p:spPr>
          <a:xfrm>
            <a:off x="7227488" y="3256431"/>
            <a:ext cx="512817"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spAutoFit/>
          </a:bodyPr>
          <a:lstStyle>
            <a:lvl1pPr>
              <a:defRPr sz="3500">
                <a:solidFill>
                  <a:srgbClr val="F7F5F6"/>
                </a:solidFill>
                <a:latin typeface="Barlow Medium"/>
                <a:ea typeface="Barlow Medium"/>
                <a:cs typeface="Barlow Medium"/>
                <a:sym typeface="Barlow Medium"/>
              </a:defRPr>
            </a:lvl1pPr>
          </a:lstStyle>
          <a:p>
            <a:r>
              <a:rPr lang="en-US" sz="1800">
                <a:solidFill>
                  <a:schemeClr val="tx2"/>
                </a:solidFill>
                <a:latin typeface="Raleway" pitchFamily="2" charset="0"/>
              </a:rPr>
              <a:t>95</a:t>
            </a:r>
            <a:r>
              <a:rPr lang="en-US" sz="1050">
                <a:solidFill>
                  <a:schemeClr val="tx2"/>
                </a:solidFill>
                <a:latin typeface="Raleway" pitchFamily="2" charset="0"/>
              </a:rPr>
              <a:t>%</a:t>
            </a:r>
            <a:endParaRPr sz="1800" dirty="0">
              <a:solidFill>
                <a:schemeClr val="tx2"/>
              </a:solidFill>
              <a:latin typeface="Raleway" pitchFamily="2" charset="0"/>
            </a:endParaRPr>
          </a:p>
        </p:txBody>
      </p:sp>
      <p:sp>
        <p:nvSpPr>
          <p:cNvPr id="61"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CBC882CC-C5F2-4CDA-A072-099E340AD797}"/>
              </a:ext>
            </a:extLst>
          </p:cNvPr>
          <p:cNvSpPr txBox="1"/>
          <p:nvPr/>
        </p:nvSpPr>
        <p:spPr>
          <a:xfrm>
            <a:off x="10134509" y="3256431"/>
            <a:ext cx="512817"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spAutoFit/>
          </a:bodyPr>
          <a:lstStyle>
            <a:lvl1pPr>
              <a:defRPr sz="3500">
                <a:solidFill>
                  <a:srgbClr val="F7F5F6"/>
                </a:solidFill>
                <a:latin typeface="Barlow Medium"/>
                <a:ea typeface="Barlow Medium"/>
                <a:cs typeface="Barlow Medium"/>
                <a:sym typeface="Barlow Medium"/>
              </a:defRPr>
            </a:lvl1pPr>
          </a:lstStyle>
          <a:p>
            <a:r>
              <a:rPr lang="en-US" sz="1800">
                <a:solidFill>
                  <a:schemeClr val="tx2"/>
                </a:solidFill>
                <a:latin typeface="Raleway" pitchFamily="2" charset="0"/>
              </a:rPr>
              <a:t>80</a:t>
            </a:r>
            <a:r>
              <a:rPr lang="en-US" sz="1050">
                <a:solidFill>
                  <a:schemeClr val="tx2"/>
                </a:solidFill>
                <a:latin typeface="Raleway" pitchFamily="2" charset="0"/>
              </a:rPr>
              <a:t>%</a:t>
            </a:r>
            <a:endParaRPr sz="1800" dirty="0">
              <a:solidFill>
                <a:schemeClr val="tx2"/>
              </a:solidFill>
              <a:latin typeface="Raleway" pitchFamily="2" charset="0"/>
            </a:endParaRPr>
          </a:p>
        </p:txBody>
      </p:sp>
      <p:cxnSp>
        <p:nvCxnSpPr>
          <p:cNvPr id="62" name="Straight Connector 61">
            <a:extLst>
              <a:ext uri="{FF2B5EF4-FFF2-40B4-BE49-F238E27FC236}">
                <a16:creationId xmlns:a16="http://schemas.microsoft.com/office/drawing/2014/main" id="{B3B20C52-50F6-44BD-B8EF-545397265268}"/>
              </a:ext>
            </a:extLst>
          </p:cNvPr>
          <p:cNvCxnSpPr>
            <a:cxnSpLocks/>
          </p:cNvCxnSpPr>
          <p:nvPr/>
        </p:nvCxnSpPr>
        <p:spPr>
          <a:xfrm flipH="1">
            <a:off x="11210696" y="6526020"/>
            <a:ext cx="321531" cy="331980"/>
          </a:xfrm>
          <a:prstGeom prst="line">
            <a:avLst/>
          </a:prstGeom>
          <a:ln>
            <a:solidFill>
              <a:srgbClr val="37E08B">
                <a:alpha val="36000"/>
              </a:srgb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4089E816-3084-4C00-A6F2-75897B8E9D92}"/>
              </a:ext>
            </a:extLst>
          </p:cNvPr>
          <p:cNvCxnSpPr>
            <a:cxnSpLocks/>
          </p:cNvCxnSpPr>
          <p:nvPr/>
        </p:nvCxnSpPr>
        <p:spPr>
          <a:xfrm flipH="1">
            <a:off x="1133649" y="0"/>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6524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63B77B93-9CCB-4885-8DC2-71C9888CB8EA}"/>
              </a:ext>
            </a:extLst>
          </p:cNvPr>
          <p:cNvSpPr/>
          <p:nvPr/>
        </p:nvSpPr>
        <p:spPr>
          <a:xfrm rot="2700000">
            <a:off x="963977" y="702553"/>
            <a:ext cx="143893" cy="142716"/>
          </a:xfrm>
          <a:prstGeom prst="roundRect">
            <a:avLst/>
          </a:prstGeom>
          <a:solidFill>
            <a:srgbClr val="06D6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aphicFrame>
        <p:nvGraphicFramePr>
          <p:cNvPr id="6" name="Chart 5">
            <a:extLst>
              <a:ext uri="{FF2B5EF4-FFF2-40B4-BE49-F238E27FC236}">
                <a16:creationId xmlns:a16="http://schemas.microsoft.com/office/drawing/2014/main" id="{35EA136B-7F17-4E7A-A193-E42DAC46F332}"/>
              </a:ext>
            </a:extLst>
          </p:cNvPr>
          <p:cNvGraphicFramePr/>
          <p:nvPr>
            <p:extLst>
              <p:ext uri="{D42A27DB-BD31-4B8C-83A1-F6EECF244321}">
                <p14:modId xmlns:p14="http://schemas.microsoft.com/office/powerpoint/2010/main" val="964988336"/>
              </p:ext>
            </p:extLst>
          </p:nvPr>
        </p:nvGraphicFramePr>
        <p:xfrm>
          <a:off x="1137256" y="1985590"/>
          <a:ext cx="10535514" cy="2314751"/>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AFEF3554-02E8-4C1B-AFF4-20883577197A}"/>
              </a:ext>
            </a:extLst>
          </p:cNvPr>
          <p:cNvSpPr txBox="1"/>
          <p:nvPr/>
        </p:nvSpPr>
        <p:spPr>
          <a:xfrm>
            <a:off x="1556954" y="4849635"/>
            <a:ext cx="3717684" cy="400110"/>
          </a:xfrm>
          <a:prstGeom prst="rect">
            <a:avLst/>
          </a:prstGeom>
          <a:noFill/>
        </p:spPr>
        <p:txBody>
          <a:bodyPr wrap="square" rtlCol="0">
            <a:spAutoFit/>
          </a:bodyPr>
          <a:lstStyle/>
          <a:p>
            <a:r>
              <a:rPr lang="en-US" sz="2000">
                <a:solidFill>
                  <a:srgbClr val="06D6FF"/>
                </a:solidFill>
                <a:latin typeface="Raleway SemiBold" pitchFamily="2" charset="0"/>
                <a:ea typeface="Open Sans" panose="020B0606030504020204" pitchFamily="34" charset="0"/>
                <a:cs typeface="Open Sans" panose="020B0606030504020204" pitchFamily="34" charset="0"/>
              </a:rPr>
              <a:t>Your Title Chart</a:t>
            </a:r>
            <a:endParaRPr lang="en-ID" sz="200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56CD4020-7B66-4BB5-A676-26BD642CE39C}"/>
              </a:ext>
            </a:extLst>
          </p:cNvPr>
          <p:cNvSpPr txBox="1"/>
          <p:nvPr/>
        </p:nvSpPr>
        <p:spPr>
          <a:xfrm>
            <a:off x="1556954" y="5313352"/>
            <a:ext cx="4539046" cy="573106"/>
          </a:xfrm>
          <a:prstGeom prst="rect">
            <a:avLst/>
          </a:prstGeom>
          <a:noFill/>
        </p:spPr>
        <p:txBody>
          <a:bodyPr wrap="square" rtlCol="0">
            <a:spAutoFit/>
          </a:bodyPr>
          <a:lstStyle/>
          <a:p>
            <a:pPr>
              <a:lnSpc>
                <a:spcPct val="150000"/>
              </a:lnSpc>
            </a:pPr>
            <a:r>
              <a:rPr lang="en-ID" sz="11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a:t>
            </a:r>
          </a:p>
        </p:txBody>
      </p:sp>
      <p:sp>
        <p:nvSpPr>
          <p:cNvPr id="26" name="TextBox 25">
            <a:extLst>
              <a:ext uri="{FF2B5EF4-FFF2-40B4-BE49-F238E27FC236}">
                <a16:creationId xmlns:a16="http://schemas.microsoft.com/office/drawing/2014/main" id="{DEBD9590-19ED-4FE8-BBEC-167786EC1479}"/>
              </a:ext>
            </a:extLst>
          </p:cNvPr>
          <p:cNvSpPr txBox="1"/>
          <p:nvPr/>
        </p:nvSpPr>
        <p:spPr>
          <a:xfrm>
            <a:off x="6955997" y="4849635"/>
            <a:ext cx="3717684" cy="400110"/>
          </a:xfrm>
          <a:prstGeom prst="rect">
            <a:avLst/>
          </a:prstGeom>
          <a:noFill/>
        </p:spPr>
        <p:txBody>
          <a:bodyPr wrap="none" rtlCol="0">
            <a:spAutoFit/>
          </a:bodyPr>
          <a:lstStyle/>
          <a:p>
            <a:r>
              <a:rPr lang="en-US" sz="2000">
                <a:solidFill>
                  <a:srgbClr val="06D6FF"/>
                </a:solidFill>
                <a:latin typeface="Raleway SemiBold" pitchFamily="2" charset="0"/>
                <a:ea typeface="Open Sans" panose="020B0606030504020204" pitchFamily="34" charset="0"/>
                <a:cs typeface="Open Sans" panose="020B0606030504020204" pitchFamily="34" charset="0"/>
              </a:rPr>
              <a:t>Your Title Comparison Chart</a:t>
            </a:r>
            <a:endParaRPr lang="en-ID" sz="200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90367F43-D49E-4BA2-A454-76B7D11F90AF}"/>
              </a:ext>
            </a:extLst>
          </p:cNvPr>
          <p:cNvSpPr txBox="1"/>
          <p:nvPr/>
        </p:nvSpPr>
        <p:spPr>
          <a:xfrm>
            <a:off x="6955997" y="5313352"/>
            <a:ext cx="3717684" cy="573106"/>
          </a:xfrm>
          <a:prstGeom prst="rect">
            <a:avLst/>
          </a:prstGeom>
          <a:noFill/>
        </p:spPr>
        <p:txBody>
          <a:bodyPr wrap="square" rtlCol="0">
            <a:spAutoFit/>
          </a:bodyPr>
          <a:lstStyle/>
          <a:p>
            <a:pPr>
              <a:lnSpc>
                <a:spcPct val="150000"/>
              </a:lnSpc>
            </a:pPr>
            <a:r>
              <a:rPr lang="en-ID" sz="11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a:t>
            </a:r>
          </a:p>
        </p:txBody>
      </p:sp>
      <p:sp>
        <p:nvSpPr>
          <p:cNvPr id="28" name="TextBox 27">
            <a:extLst>
              <a:ext uri="{FF2B5EF4-FFF2-40B4-BE49-F238E27FC236}">
                <a16:creationId xmlns:a16="http://schemas.microsoft.com/office/drawing/2014/main" id="{7C57028B-F07D-4A66-8DDD-DB9A351AA963}"/>
              </a:ext>
            </a:extLst>
          </p:cNvPr>
          <p:cNvSpPr txBox="1"/>
          <p:nvPr/>
        </p:nvSpPr>
        <p:spPr>
          <a:xfrm>
            <a:off x="3296997" y="405740"/>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cxnSp>
        <p:nvCxnSpPr>
          <p:cNvPr id="30" name="Straight Connector 29">
            <a:extLst>
              <a:ext uri="{FF2B5EF4-FFF2-40B4-BE49-F238E27FC236}">
                <a16:creationId xmlns:a16="http://schemas.microsoft.com/office/drawing/2014/main" id="{968ECD1A-DFE5-4DDC-975A-EB66EDC922D5}"/>
              </a:ext>
            </a:extLst>
          </p:cNvPr>
          <p:cNvCxnSpPr>
            <a:cxnSpLocks/>
          </p:cNvCxnSpPr>
          <p:nvPr/>
        </p:nvCxnSpPr>
        <p:spPr>
          <a:xfrm flipH="1">
            <a:off x="11447449" y="-19667"/>
            <a:ext cx="173052" cy="178676"/>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E47E4D5-E5A3-4F52-AFC1-CCE59654E4B5}"/>
              </a:ext>
            </a:extLst>
          </p:cNvPr>
          <p:cNvCxnSpPr>
            <a:cxnSpLocks/>
          </p:cNvCxnSpPr>
          <p:nvPr/>
        </p:nvCxnSpPr>
        <p:spPr>
          <a:xfrm flipH="1">
            <a:off x="10845455" y="6679324"/>
            <a:ext cx="173052" cy="178676"/>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2335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a:extLst>
              <a:ext uri="{FF2B5EF4-FFF2-40B4-BE49-F238E27FC236}">
                <a16:creationId xmlns:a16="http://schemas.microsoft.com/office/drawing/2014/main" id="{F6D37212-A2D0-4D9A-A6A3-9AD1DAB7A74B}"/>
              </a:ext>
            </a:extLst>
          </p:cNvPr>
          <p:cNvGraphicFramePr/>
          <p:nvPr>
            <p:extLst>
              <p:ext uri="{D42A27DB-BD31-4B8C-83A1-F6EECF244321}">
                <p14:modId xmlns:p14="http://schemas.microsoft.com/office/powerpoint/2010/main" val="2560072086"/>
              </p:ext>
            </p:extLst>
          </p:nvPr>
        </p:nvGraphicFramePr>
        <p:xfrm>
          <a:off x="1174863" y="2090179"/>
          <a:ext cx="5848351" cy="4185102"/>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a:extLst>
              <a:ext uri="{FF2B5EF4-FFF2-40B4-BE49-F238E27FC236}">
                <a16:creationId xmlns:a16="http://schemas.microsoft.com/office/drawing/2014/main" id="{A55AE76B-384E-4ED9-BE78-9A3A879AA90F}"/>
              </a:ext>
            </a:extLst>
          </p:cNvPr>
          <p:cNvSpPr txBox="1"/>
          <p:nvPr/>
        </p:nvSpPr>
        <p:spPr>
          <a:xfrm>
            <a:off x="8162035" y="4958225"/>
            <a:ext cx="1172116" cy="338554"/>
          </a:xfrm>
          <a:prstGeom prst="rect">
            <a:avLst/>
          </a:prstGeom>
          <a:noFill/>
        </p:spPr>
        <p:txBody>
          <a:bodyPr wrap="none" rtlCol="0">
            <a:spAutoFit/>
          </a:bodyPr>
          <a:lstStyle/>
          <a:p>
            <a:r>
              <a:rPr lang="en-US" sz="1600">
                <a:solidFill>
                  <a:srgbClr val="37E08B"/>
                </a:solidFill>
                <a:latin typeface="Raleway SemiBold" pitchFamily="2" charset="0"/>
              </a:rPr>
              <a:t>Sells 2023</a:t>
            </a:r>
            <a:endParaRPr lang="en-ID" sz="1600">
              <a:solidFill>
                <a:srgbClr val="37E08B"/>
              </a:solidFill>
              <a:latin typeface="Raleway SemiBold" pitchFamily="2" charset="0"/>
            </a:endParaRPr>
          </a:p>
        </p:txBody>
      </p:sp>
      <p:sp>
        <p:nvSpPr>
          <p:cNvPr id="12" name="TextBox 11">
            <a:extLst>
              <a:ext uri="{FF2B5EF4-FFF2-40B4-BE49-F238E27FC236}">
                <a16:creationId xmlns:a16="http://schemas.microsoft.com/office/drawing/2014/main" id="{07BE5214-6794-41CD-B689-96416CB9EDBF}"/>
              </a:ext>
            </a:extLst>
          </p:cNvPr>
          <p:cNvSpPr txBox="1"/>
          <p:nvPr/>
        </p:nvSpPr>
        <p:spPr>
          <a:xfrm>
            <a:off x="8162035" y="5308648"/>
            <a:ext cx="3004902" cy="430887"/>
          </a:xfrm>
          <a:prstGeom prst="rect">
            <a:avLst/>
          </a:prstGeom>
          <a:noFill/>
        </p:spPr>
        <p:txBody>
          <a:bodyPr wrap="square" rtlCol="0">
            <a:spAutoFit/>
          </a:bodyPr>
          <a:lstStyle/>
          <a:p>
            <a:r>
              <a:rPr lang="en-ID" sz="11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a:t>
            </a:r>
          </a:p>
        </p:txBody>
      </p:sp>
      <p:sp>
        <p:nvSpPr>
          <p:cNvPr id="14" name="TextBox 13">
            <a:extLst>
              <a:ext uri="{FF2B5EF4-FFF2-40B4-BE49-F238E27FC236}">
                <a16:creationId xmlns:a16="http://schemas.microsoft.com/office/drawing/2014/main" id="{1CEA6B23-5F4C-46E4-92E7-F28C6C7227C7}"/>
              </a:ext>
            </a:extLst>
          </p:cNvPr>
          <p:cNvSpPr txBox="1"/>
          <p:nvPr/>
        </p:nvSpPr>
        <p:spPr>
          <a:xfrm>
            <a:off x="8162035" y="3708064"/>
            <a:ext cx="1604927" cy="338554"/>
          </a:xfrm>
          <a:prstGeom prst="rect">
            <a:avLst/>
          </a:prstGeom>
          <a:noFill/>
        </p:spPr>
        <p:txBody>
          <a:bodyPr wrap="none" rtlCol="0">
            <a:spAutoFit/>
          </a:bodyPr>
          <a:lstStyle/>
          <a:p>
            <a:r>
              <a:rPr lang="en-US" sz="1600">
                <a:solidFill>
                  <a:srgbClr val="06D6FF"/>
                </a:solidFill>
                <a:latin typeface="Raleway SemiBold" pitchFamily="2" charset="0"/>
              </a:rPr>
              <a:t>Purchase 2023</a:t>
            </a:r>
            <a:endParaRPr lang="en-ID" sz="1600">
              <a:solidFill>
                <a:srgbClr val="06D6FF"/>
              </a:solidFill>
              <a:latin typeface="Raleway SemiBold" pitchFamily="2" charset="0"/>
            </a:endParaRPr>
          </a:p>
        </p:txBody>
      </p:sp>
      <p:sp>
        <p:nvSpPr>
          <p:cNvPr id="15" name="TextBox 14">
            <a:extLst>
              <a:ext uri="{FF2B5EF4-FFF2-40B4-BE49-F238E27FC236}">
                <a16:creationId xmlns:a16="http://schemas.microsoft.com/office/drawing/2014/main" id="{1E773D2B-7EEB-4973-984F-44570601763B}"/>
              </a:ext>
            </a:extLst>
          </p:cNvPr>
          <p:cNvSpPr txBox="1"/>
          <p:nvPr/>
        </p:nvSpPr>
        <p:spPr>
          <a:xfrm>
            <a:off x="8162035" y="4058487"/>
            <a:ext cx="3020097" cy="430887"/>
          </a:xfrm>
          <a:prstGeom prst="rect">
            <a:avLst/>
          </a:prstGeom>
          <a:noFill/>
        </p:spPr>
        <p:txBody>
          <a:bodyPr wrap="square" rtlCol="0">
            <a:spAutoFit/>
          </a:bodyPr>
          <a:lstStyle/>
          <a:p>
            <a:r>
              <a:rPr lang="en-ID" sz="11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a:t>
            </a:r>
          </a:p>
        </p:txBody>
      </p:sp>
      <p:sp>
        <p:nvSpPr>
          <p:cNvPr id="17" name="TextBox 16">
            <a:extLst>
              <a:ext uri="{FF2B5EF4-FFF2-40B4-BE49-F238E27FC236}">
                <a16:creationId xmlns:a16="http://schemas.microsoft.com/office/drawing/2014/main" id="{6F22D85F-B200-4BFF-9FE9-1BC06C281D2F}"/>
              </a:ext>
            </a:extLst>
          </p:cNvPr>
          <p:cNvSpPr txBox="1"/>
          <p:nvPr/>
        </p:nvSpPr>
        <p:spPr>
          <a:xfrm>
            <a:off x="8162035" y="2453875"/>
            <a:ext cx="1356462" cy="338554"/>
          </a:xfrm>
          <a:prstGeom prst="rect">
            <a:avLst/>
          </a:prstGeom>
          <a:noFill/>
        </p:spPr>
        <p:txBody>
          <a:bodyPr wrap="none" rtlCol="0">
            <a:spAutoFit/>
          </a:bodyPr>
          <a:lstStyle/>
          <a:p>
            <a:r>
              <a:rPr lang="en-US" sz="1600" b="1">
                <a:solidFill>
                  <a:srgbClr val="FF4E95"/>
                </a:solidFill>
                <a:latin typeface="Raleway SemiBold" pitchFamily="2" charset="0"/>
              </a:rPr>
              <a:t>Return 2023</a:t>
            </a:r>
            <a:endParaRPr lang="en-ID" sz="1600" b="1">
              <a:solidFill>
                <a:srgbClr val="FF4E95"/>
              </a:solidFill>
              <a:latin typeface="Raleway SemiBold" pitchFamily="2" charset="0"/>
            </a:endParaRPr>
          </a:p>
        </p:txBody>
      </p:sp>
      <p:sp>
        <p:nvSpPr>
          <p:cNvPr id="18" name="TextBox 17">
            <a:extLst>
              <a:ext uri="{FF2B5EF4-FFF2-40B4-BE49-F238E27FC236}">
                <a16:creationId xmlns:a16="http://schemas.microsoft.com/office/drawing/2014/main" id="{C2A4FAB1-D24B-44DB-9A68-C81F76344FA9}"/>
              </a:ext>
            </a:extLst>
          </p:cNvPr>
          <p:cNvSpPr txBox="1"/>
          <p:nvPr/>
        </p:nvSpPr>
        <p:spPr>
          <a:xfrm>
            <a:off x="8162035" y="2804298"/>
            <a:ext cx="2879840" cy="430887"/>
          </a:xfrm>
          <a:prstGeom prst="rect">
            <a:avLst/>
          </a:prstGeom>
          <a:noFill/>
        </p:spPr>
        <p:txBody>
          <a:bodyPr wrap="square" rtlCol="0">
            <a:spAutoFit/>
          </a:bodyPr>
          <a:lstStyle/>
          <a:p>
            <a:r>
              <a:rPr lang="en-ID" sz="11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a:t>
            </a:r>
          </a:p>
        </p:txBody>
      </p:sp>
      <p:cxnSp>
        <p:nvCxnSpPr>
          <p:cNvPr id="23" name="Straight Connector 22">
            <a:extLst>
              <a:ext uri="{FF2B5EF4-FFF2-40B4-BE49-F238E27FC236}">
                <a16:creationId xmlns:a16="http://schemas.microsoft.com/office/drawing/2014/main" id="{8DF2AE08-F89E-4C4C-A478-5E7046B3218C}"/>
              </a:ext>
            </a:extLst>
          </p:cNvPr>
          <p:cNvCxnSpPr>
            <a:cxnSpLocks/>
          </p:cNvCxnSpPr>
          <p:nvPr/>
        </p:nvCxnSpPr>
        <p:spPr>
          <a:xfrm flipH="1">
            <a:off x="11447449" y="-19667"/>
            <a:ext cx="173052" cy="178676"/>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pic>
        <p:nvPicPr>
          <p:cNvPr id="25" name="Graphic 24" descr="Back RTL">
            <a:extLst>
              <a:ext uri="{FF2B5EF4-FFF2-40B4-BE49-F238E27FC236}">
                <a16:creationId xmlns:a16="http://schemas.microsoft.com/office/drawing/2014/main" id="{46B51673-0F4F-4943-A79C-025BAA6AC57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78559" y="2428765"/>
            <a:ext cx="483514" cy="483514"/>
          </a:xfrm>
          <a:prstGeom prst="rect">
            <a:avLst/>
          </a:prstGeom>
        </p:spPr>
      </p:pic>
      <p:pic>
        <p:nvPicPr>
          <p:cNvPr id="27" name="Graphic 26" descr="Credit card">
            <a:extLst>
              <a:ext uri="{FF2B5EF4-FFF2-40B4-BE49-F238E27FC236}">
                <a16:creationId xmlns:a16="http://schemas.microsoft.com/office/drawing/2014/main" id="{BFEAD217-349E-451F-BF15-AFC3840746D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478559" y="3726537"/>
            <a:ext cx="483513" cy="483513"/>
          </a:xfrm>
          <a:prstGeom prst="rect">
            <a:avLst/>
          </a:prstGeom>
        </p:spPr>
      </p:pic>
      <p:pic>
        <p:nvPicPr>
          <p:cNvPr id="29" name="Graphic 28" descr="Store">
            <a:extLst>
              <a:ext uri="{FF2B5EF4-FFF2-40B4-BE49-F238E27FC236}">
                <a16:creationId xmlns:a16="http://schemas.microsoft.com/office/drawing/2014/main" id="{AE6A6B0B-35C0-4515-99E2-D278DBEC400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461017" y="5058120"/>
            <a:ext cx="501055" cy="501055"/>
          </a:xfrm>
          <a:prstGeom prst="rect">
            <a:avLst/>
          </a:prstGeom>
        </p:spPr>
      </p:pic>
      <p:sp>
        <p:nvSpPr>
          <p:cNvPr id="32" name="Rectangle: Rounded Corners 31">
            <a:extLst>
              <a:ext uri="{FF2B5EF4-FFF2-40B4-BE49-F238E27FC236}">
                <a16:creationId xmlns:a16="http://schemas.microsoft.com/office/drawing/2014/main" id="{38EBA57E-BDAB-44CA-AE03-1AC8F8670D97}"/>
              </a:ext>
            </a:extLst>
          </p:cNvPr>
          <p:cNvSpPr/>
          <p:nvPr/>
        </p:nvSpPr>
        <p:spPr>
          <a:xfrm rot="2700000">
            <a:off x="748076" y="939061"/>
            <a:ext cx="143893" cy="142716"/>
          </a:xfrm>
          <a:prstGeom prst="roundRect">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CE6F62E2-3118-47EF-B581-27295EDCD4AC}"/>
              </a:ext>
            </a:extLst>
          </p:cNvPr>
          <p:cNvSpPr txBox="1"/>
          <p:nvPr/>
        </p:nvSpPr>
        <p:spPr>
          <a:xfrm>
            <a:off x="3296997" y="405740"/>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47124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xagon 1">
            <a:extLst>
              <a:ext uri="{FF2B5EF4-FFF2-40B4-BE49-F238E27FC236}">
                <a16:creationId xmlns:a16="http://schemas.microsoft.com/office/drawing/2014/main" id="{64D6EB82-5F69-4BB6-A88D-C14DD8C12A7C}"/>
              </a:ext>
            </a:extLst>
          </p:cNvPr>
          <p:cNvSpPr/>
          <p:nvPr/>
        </p:nvSpPr>
        <p:spPr>
          <a:xfrm rot="16200000">
            <a:off x="7400933" y="2449954"/>
            <a:ext cx="2704248" cy="2331250"/>
          </a:xfrm>
          <a:prstGeom prst="hexagon">
            <a:avLst>
              <a:gd name="adj" fmla="val 22950"/>
              <a:gd name="vf" fmla="val 115470"/>
            </a:avLst>
          </a:prstGeom>
          <a:solidFill>
            <a:schemeClr val="bg1">
              <a:lumMod val="50000"/>
              <a:alpha val="5000"/>
            </a:schemeClr>
          </a:solidFill>
          <a:ln w="19050">
            <a:solidFill>
              <a:schemeClr val="bg1">
                <a:lumMod val="95000"/>
                <a:alpha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Hexagon 2">
            <a:extLst>
              <a:ext uri="{FF2B5EF4-FFF2-40B4-BE49-F238E27FC236}">
                <a16:creationId xmlns:a16="http://schemas.microsoft.com/office/drawing/2014/main" id="{2F7637FF-8607-452F-B96E-1DE18FE5FCE8}"/>
              </a:ext>
            </a:extLst>
          </p:cNvPr>
          <p:cNvSpPr/>
          <p:nvPr/>
        </p:nvSpPr>
        <p:spPr>
          <a:xfrm rot="16200000">
            <a:off x="7705204" y="2701842"/>
            <a:ext cx="2119868" cy="1827474"/>
          </a:xfrm>
          <a:prstGeom prst="hexagon">
            <a:avLst>
              <a:gd name="adj" fmla="val 22950"/>
              <a:gd name="vf" fmla="val 115470"/>
            </a:avLst>
          </a:prstGeom>
          <a:solidFill>
            <a:schemeClr val="bg1">
              <a:lumMod val="50000"/>
              <a:alpha val="5000"/>
            </a:schemeClr>
          </a:solidFill>
          <a:ln w="19050">
            <a:solidFill>
              <a:schemeClr val="bg1">
                <a:lumMod val="95000"/>
                <a:alpha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E0E80BFF-769B-4725-AF99-CF403B6EBDCE}"/>
              </a:ext>
            </a:extLst>
          </p:cNvPr>
          <p:cNvSpPr txBox="1"/>
          <p:nvPr/>
        </p:nvSpPr>
        <p:spPr>
          <a:xfrm>
            <a:off x="8776687" y="3651681"/>
            <a:ext cx="184731" cy="369332"/>
          </a:xfrm>
          <a:prstGeom prst="rect">
            <a:avLst/>
          </a:prstGeom>
          <a:noFill/>
        </p:spPr>
        <p:txBody>
          <a:bodyPr wrap="square" rtlCol="0">
            <a:spAutoFit/>
          </a:bodyPr>
          <a:lstStyle/>
          <a:p>
            <a:endParaRPr lang="en-ID"/>
          </a:p>
        </p:txBody>
      </p:sp>
      <p:sp>
        <p:nvSpPr>
          <p:cNvPr id="7" name="TextBox 6">
            <a:extLst>
              <a:ext uri="{FF2B5EF4-FFF2-40B4-BE49-F238E27FC236}">
                <a16:creationId xmlns:a16="http://schemas.microsoft.com/office/drawing/2014/main" id="{0C86E20A-639F-45DB-9386-B17722AE9A4D}"/>
              </a:ext>
            </a:extLst>
          </p:cNvPr>
          <p:cNvSpPr txBox="1"/>
          <p:nvPr/>
        </p:nvSpPr>
        <p:spPr>
          <a:xfrm>
            <a:off x="2898772" y="1276962"/>
            <a:ext cx="545867" cy="338554"/>
          </a:xfrm>
          <a:prstGeom prst="rect">
            <a:avLst/>
          </a:prstGeom>
          <a:noFill/>
        </p:spPr>
        <p:txBody>
          <a:bodyPr wrap="square" rtlCol="0">
            <a:spAutoFit/>
          </a:bodyPr>
          <a:lstStyle/>
          <a:p>
            <a:pPr algn="ctr"/>
            <a:r>
              <a:rPr lang="en-US" sz="1600" b="1">
                <a:solidFill>
                  <a:schemeClr val="bg1">
                    <a:lumMod val="50000"/>
                  </a:schemeClr>
                </a:solidFill>
                <a:latin typeface="Raleway" pitchFamily="2" charset="0"/>
                <a:cs typeface="Poppins" panose="00000500000000000000" pitchFamily="2" charset="0"/>
              </a:rPr>
              <a:t>VS</a:t>
            </a:r>
            <a:endParaRPr lang="en-ID" sz="1600" b="1">
              <a:solidFill>
                <a:schemeClr val="bg1">
                  <a:lumMod val="50000"/>
                </a:schemeClr>
              </a:solidFill>
              <a:latin typeface="Raleway" pitchFamily="2" charset="0"/>
              <a:cs typeface="Poppins" panose="00000500000000000000" pitchFamily="2" charset="0"/>
            </a:endParaRPr>
          </a:p>
        </p:txBody>
      </p:sp>
      <p:grpSp>
        <p:nvGrpSpPr>
          <p:cNvPr id="10" name="Group 9">
            <a:extLst>
              <a:ext uri="{FF2B5EF4-FFF2-40B4-BE49-F238E27FC236}">
                <a16:creationId xmlns:a16="http://schemas.microsoft.com/office/drawing/2014/main" id="{F2B36FC9-7BB3-4A15-863A-EB9556797FC6}"/>
              </a:ext>
            </a:extLst>
          </p:cNvPr>
          <p:cNvGrpSpPr/>
          <p:nvPr/>
        </p:nvGrpSpPr>
        <p:grpSpPr>
          <a:xfrm>
            <a:off x="987041" y="1201056"/>
            <a:ext cx="1757341" cy="471617"/>
            <a:chOff x="987041" y="1176363"/>
            <a:chExt cx="1757341" cy="471617"/>
          </a:xfrm>
        </p:grpSpPr>
        <p:sp>
          <p:nvSpPr>
            <p:cNvPr id="75" name="Rectangle: Rounded Corners 74">
              <a:extLst>
                <a:ext uri="{FF2B5EF4-FFF2-40B4-BE49-F238E27FC236}">
                  <a16:creationId xmlns:a16="http://schemas.microsoft.com/office/drawing/2014/main" id="{7DD94F1E-61CA-4640-8F3F-0A10EFFE4114}"/>
                </a:ext>
              </a:extLst>
            </p:cNvPr>
            <p:cNvSpPr/>
            <p:nvPr/>
          </p:nvSpPr>
          <p:spPr>
            <a:xfrm>
              <a:off x="987041" y="1176363"/>
              <a:ext cx="1757341" cy="471617"/>
            </a:xfrm>
            <a:prstGeom prst="roundRect">
              <a:avLst>
                <a:gd name="adj" fmla="val 50000"/>
              </a:avLst>
            </a:prstGeom>
            <a:solidFill>
              <a:schemeClr val="bg1">
                <a:lumMod val="75000"/>
                <a:alpha val="4000"/>
              </a:schemeClr>
            </a:solidFill>
            <a:ln w="31750">
              <a:solidFill>
                <a:schemeClr val="bg1">
                  <a:lumMod val="6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AC5C953C-E914-4B41-8F46-B6B87749B6E8}"/>
                </a:ext>
              </a:extLst>
            </p:cNvPr>
            <p:cNvSpPr txBox="1"/>
            <p:nvPr/>
          </p:nvSpPr>
          <p:spPr>
            <a:xfrm>
              <a:off x="1420678" y="1258283"/>
              <a:ext cx="1007941" cy="307777"/>
            </a:xfrm>
            <a:prstGeom prst="rect">
              <a:avLst/>
            </a:prstGeom>
            <a:noFill/>
          </p:spPr>
          <p:txBody>
            <a:bodyPr wrap="square" rtlCol="0">
              <a:spAutoFit/>
            </a:bodyPr>
            <a:lstStyle/>
            <a:p>
              <a:r>
                <a:rPr lang="en-US" sz="1400">
                  <a:solidFill>
                    <a:schemeClr val="bg1">
                      <a:lumMod val="50000"/>
                    </a:schemeClr>
                  </a:solidFill>
                  <a:latin typeface="Raleway SemiBold" pitchFamily="2" charset="0"/>
                  <a:cs typeface="Poppins" panose="00000500000000000000" pitchFamily="2" charset="0"/>
                </a:rPr>
                <a:t>Player A</a:t>
              </a:r>
              <a:endParaRPr lang="en-ID" sz="1400">
                <a:solidFill>
                  <a:schemeClr val="bg1">
                    <a:lumMod val="50000"/>
                  </a:schemeClr>
                </a:solidFill>
                <a:latin typeface="Raleway SemiBold" pitchFamily="2" charset="0"/>
                <a:cs typeface="Poppins" panose="00000500000000000000" pitchFamily="2" charset="0"/>
              </a:endParaRPr>
            </a:p>
          </p:txBody>
        </p:sp>
        <p:sp>
          <p:nvSpPr>
            <p:cNvPr id="9" name="Oval 8">
              <a:extLst>
                <a:ext uri="{FF2B5EF4-FFF2-40B4-BE49-F238E27FC236}">
                  <a16:creationId xmlns:a16="http://schemas.microsoft.com/office/drawing/2014/main" id="{8940680B-F52E-4A72-ACFC-964A48B8D3E2}"/>
                </a:ext>
              </a:extLst>
            </p:cNvPr>
            <p:cNvSpPr/>
            <p:nvPr/>
          </p:nvSpPr>
          <p:spPr>
            <a:xfrm>
              <a:off x="1187099" y="1351817"/>
              <a:ext cx="120708" cy="120708"/>
            </a:xfrm>
            <a:prstGeom prst="ellipse">
              <a:avLst/>
            </a:prstGeom>
            <a:solidFill>
              <a:srgbClr val="22A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grpSp>
      <p:sp>
        <p:nvSpPr>
          <p:cNvPr id="12" name="Isosceles Triangle 11">
            <a:extLst>
              <a:ext uri="{FF2B5EF4-FFF2-40B4-BE49-F238E27FC236}">
                <a16:creationId xmlns:a16="http://schemas.microsoft.com/office/drawing/2014/main" id="{D08540CB-1A98-4C6D-953D-A7E342F7E61A}"/>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Isosceles Triangle 12">
            <a:extLst>
              <a:ext uri="{FF2B5EF4-FFF2-40B4-BE49-F238E27FC236}">
                <a16:creationId xmlns:a16="http://schemas.microsoft.com/office/drawing/2014/main" id="{94E0DCCE-36FB-4267-9AFA-E8303BE36A48}"/>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Hexagon 13">
            <a:extLst>
              <a:ext uri="{FF2B5EF4-FFF2-40B4-BE49-F238E27FC236}">
                <a16:creationId xmlns:a16="http://schemas.microsoft.com/office/drawing/2014/main" id="{FC155006-A4F7-4ECD-88E8-DBD3157CBDB6}"/>
              </a:ext>
            </a:extLst>
          </p:cNvPr>
          <p:cNvSpPr/>
          <p:nvPr/>
        </p:nvSpPr>
        <p:spPr>
          <a:xfrm rot="16200000">
            <a:off x="8034481" y="2996118"/>
            <a:ext cx="1437148" cy="1238921"/>
          </a:xfrm>
          <a:prstGeom prst="hexagon">
            <a:avLst>
              <a:gd name="adj" fmla="val 22950"/>
              <a:gd name="vf" fmla="val 115470"/>
            </a:avLst>
          </a:prstGeom>
          <a:solidFill>
            <a:schemeClr val="bg1">
              <a:lumMod val="50000"/>
              <a:alpha val="5000"/>
            </a:schemeClr>
          </a:solidFill>
          <a:ln w="25400">
            <a:solidFill>
              <a:schemeClr val="bg1">
                <a:lumMod val="9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Hexagon 18">
            <a:extLst>
              <a:ext uri="{FF2B5EF4-FFF2-40B4-BE49-F238E27FC236}">
                <a16:creationId xmlns:a16="http://schemas.microsoft.com/office/drawing/2014/main" id="{6CA3F4B1-0FAD-4A3F-AEF9-719CAB97B09D}"/>
              </a:ext>
            </a:extLst>
          </p:cNvPr>
          <p:cNvSpPr/>
          <p:nvPr/>
        </p:nvSpPr>
        <p:spPr>
          <a:xfrm rot="5400000">
            <a:off x="7006236" y="1643931"/>
            <a:ext cx="3461579" cy="3304125"/>
          </a:xfrm>
          <a:custGeom>
            <a:avLst/>
            <a:gdLst>
              <a:gd name="connsiteX0" fmla="*/ 0 w 3469042"/>
              <a:gd name="connsiteY0" fmla="*/ 1495277 h 2990554"/>
              <a:gd name="connsiteX1" fmla="*/ 686332 w 3469042"/>
              <a:gd name="connsiteY1" fmla="*/ 1 h 2990554"/>
              <a:gd name="connsiteX2" fmla="*/ 2782710 w 3469042"/>
              <a:gd name="connsiteY2" fmla="*/ 1 h 2990554"/>
              <a:gd name="connsiteX3" fmla="*/ 3469042 w 3469042"/>
              <a:gd name="connsiteY3" fmla="*/ 1495277 h 2990554"/>
              <a:gd name="connsiteX4" fmla="*/ 2782710 w 3469042"/>
              <a:gd name="connsiteY4" fmla="*/ 2990553 h 2990554"/>
              <a:gd name="connsiteX5" fmla="*/ 686332 w 3469042"/>
              <a:gd name="connsiteY5" fmla="*/ 2990553 h 2990554"/>
              <a:gd name="connsiteX6" fmla="*/ 0 w 3469042"/>
              <a:gd name="connsiteY6" fmla="*/ 1495277 h 2990554"/>
              <a:gd name="connsiteX0" fmla="*/ 0 w 2943262"/>
              <a:gd name="connsiteY0" fmla="*/ 1495276 h 2990552"/>
              <a:gd name="connsiteX1" fmla="*/ 686332 w 2943262"/>
              <a:gd name="connsiteY1" fmla="*/ 0 h 2990552"/>
              <a:gd name="connsiteX2" fmla="*/ 2782710 w 2943262"/>
              <a:gd name="connsiteY2" fmla="*/ 0 h 2990552"/>
              <a:gd name="connsiteX3" fmla="*/ 2943262 w 2943262"/>
              <a:gd name="connsiteY3" fmla="*/ 1487656 h 2990552"/>
              <a:gd name="connsiteX4" fmla="*/ 2782710 w 2943262"/>
              <a:gd name="connsiteY4" fmla="*/ 2990552 h 2990552"/>
              <a:gd name="connsiteX5" fmla="*/ 686332 w 2943262"/>
              <a:gd name="connsiteY5" fmla="*/ 2990552 h 2990552"/>
              <a:gd name="connsiteX6" fmla="*/ 0 w 2943262"/>
              <a:gd name="connsiteY6" fmla="*/ 1495276 h 2990552"/>
              <a:gd name="connsiteX0" fmla="*/ 0 w 2943262"/>
              <a:gd name="connsiteY0" fmla="*/ 1495276 h 2990552"/>
              <a:gd name="connsiteX1" fmla="*/ 845989 w 2943262"/>
              <a:gd name="connsiteY1" fmla="*/ 333828 h 2990552"/>
              <a:gd name="connsiteX2" fmla="*/ 2782710 w 2943262"/>
              <a:gd name="connsiteY2" fmla="*/ 0 h 2990552"/>
              <a:gd name="connsiteX3" fmla="*/ 2943262 w 2943262"/>
              <a:gd name="connsiteY3" fmla="*/ 1487656 h 2990552"/>
              <a:gd name="connsiteX4" fmla="*/ 2782710 w 2943262"/>
              <a:gd name="connsiteY4" fmla="*/ 2990552 h 2990552"/>
              <a:gd name="connsiteX5" fmla="*/ 686332 w 2943262"/>
              <a:gd name="connsiteY5" fmla="*/ 2990552 h 2990552"/>
              <a:gd name="connsiteX6" fmla="*/ 0 w 2943262"/>
              <a:gd name="connsiteY6" fmla="*/ 1495276 h 2990552"/>
              <a:gd name="connsiteX0" fmla="*/ 0 w 2943262"/>
              <a:gd name="connsiteY0" fmla="*/ 1495276 h 2990552"/>
              <a:gd name="connsiteX1" fmla="*/ 845989 w 2943262"/>
              <a:gd name="connsiteY1" fmla="*/ 333828 h 2990552"/>
              <a:gd name="connsiteX2" fmla="*/ 2782710 w 2943262"/>
              <a:gd name="connsiteY2" fmla="*/ 0 h 2990552"/>
              <a:gd name="connsiteX3" fmla="*/ 2943262 w 2943262"/>
              <a:gd name="connsiteY3" fmla="*/ 1487656 h 2990552"/>
              <a:gd name="connsiteX4" fmla="*/ 2782710 w 2943262"/>
              <a:gd name="connsiteY4" fmla="*/ 2990552 h 2990552"/>
              <a:gd name="connsiteX5" fmla="*/ 904047 w 2943262"/>
              <a:gd name="connsiteY5" fmla="*/ 2830895 h 2990552"/>
              <a:gd name="connsiteX6" fmla="*/ 0 w 2943262"/>
              <a:gd name="connsiteY6" fmla="*/ 1495276 h 2990552"/>
              <a:gd name="connsiteX0" fmla="*/ 0 w 3219059"/>
              <a:gd name="connsiteY0" fmla="*/ 1495276 h 2960731"/>
              <a:gd name="connsiteX1" fmla="*/ 845989 w 3219059"/>
              <a:gd name="connsiteY1" fmla="*/ 333828 h 2960731"/>
              <a:gd name="connsiteX2" fmla="*/ 2782710 w 3219059"/>
              <a:gd name="connsiteY2" fmla="*/ 0 h 2960731"/>
              <a:gd name="connsiteX3" fmla="*/ 2943262 w 3219059"/>
              <a:gd name="connsiteY3" fmla="*/ 1487656 h 2960731"/>
              <a:gd name="connsiteX4" fmla="*/ 3219059 w 3219059"/>
              <a:gd name="connsiteY4" fmla="*/ 2960731 h 2960731"/>
              <a:gd name="connsiteX5" fmla="*/ 904047 w 3219059"/>
              <a:gd name="connsiteY5" fmla="*/ 2830895 h 2960731"/>
              <a:gd name="connsiteX6" fmla="*/ 0 w 3219059"/>
              <a:gd name="connsiteY6" fmla="*/ 1495276 h 2960731"/>
              <a:gd name="connsiteX0" fmla="*/ 0 w 3219059"/>
              <a:gd name="connsiteY0" fmla="*/ 1495276 h 2960731"/>
              <a:gd name="connsiteX1" fmla="*/ 845989 w 3219059"/>
              <a:gd name="connsiteY1" fmla="*/ 333828 h 2960731"/>
              <a:gd name="connsiteX2" fmla="*/ 2782710 w 3219059"/>
              <a:gd name="connsiteY2" fmla="*/ 0 h 2960731"/>
              <a:gd name="connsiteX3" fmla="*/ 3212696 w 3219059"/>
              <a:gd name="connsiteY3" fmla="*/ 1216781 h 2960731"/>
              <a:gd name="connsiteX4" fmla="*/ 3219059 w 3219059"/>
              <a:gd name="connsiteY4" fmla="*/ 2960731 h 2960731"/>
              <a:gd name="connsiteX5" fmla="*/ 904047 w 3219059"/>
              <a:gd name="connsiteY5" fmla="*/ 2830895 h 2960731"/>
              <a:gd name="connsiteX6" fmla="*/ 0 w 3219059"/>
              <a:gd name="connsiteY6" fmla="*/ 1495276 h 2960731"/>
              <a:gd name="connsiteX0" fmla="*/ 0 w 3219059"/>
              <a:gd name="connsiteY0" fmla="*/ 1838670 h 3304125"/>
              <a:gd name="connsiteX1" fmla="*/ 845989 w 3219059"/>
              <a:gd name="connsiteY1" fmla="*/ 677222 h 3304125"/>
              <a:gd name="connsiteX2" fmla="*/ 2820601 w 3219059"/>
              <a:gd name="connsiteY2" fmla="*/ 0 h 3304125"/>
              <a:gd name="connsiteX3" fmla="*/ 3212696 w 3219059"/>
              <a:gd name="connsiteY3" fmla="*/ 1560175 h 3304125"/>
              <a:gd name="connsiteX4" fmla="*/ 3219059 w 3219059"/>
              <a:gd name="connsiteY4" fmla="*/ 3304125 h 3304125"/>
              <a:gd name="connsiteX5" fmla="*/ 904047 w 3219059"/>
              <a:gd name="connsiteY5" fmla="*/ 3174289 h 3304125"/>
              <a:gd name="connsiteX6" fmla="*/ 0 w 3219059"/>
              <a:gd name="connsiteY6" fmla="*/ 1838670 h 3304125"/>
              <a:gd name="connsiteX0" fmla="*/ 0 w 3219059"/>
              <a:gd name="connsiteY0" fmla="*/ 1838670 h 3304125"/>
              <a:gd name="connsiteX1" fmla="*/ 986195 w 3219059"/>
              <a:gd name="connsiteY1" fmla="*/ 641026 h 3304125"/>
              <a:gd name="connsiteX2" fmla="*/ 2820601 w 3219059"/>
              <a:gd name="connsiteY2" fmla="*/ 0 h 3304125"/>
              <a:gd name="connsiteX3" fmla="*/ 3212696 w 3219059"/>
              <a:gd name="connsiteY3" fmla="*/ 1560175 h 3304125"/>
              <a:gd name="connsiteX4" fmla="*/ 3219059 w 3219059"/>
              <a:gd name="connsiteY4" fmla="*/ 3304125 h 3304125"/>
              <a:gd name="connsiteX5" fmla="*/ 904047 w 3219059"/>
              <a:gd name="connsiteY5" fmla="*/ 3174289 h 3304125"/>
              <a:gd name="connsiteX6" fmla="*/ 0 w 3219059"/>
              <a:gd name="connsiteY6" fmla="*/ 1838670 h 3304125"/>
              <a:gd name="connsiteX0" fmla="*/ 0 w 3461579"/>
              <a:gd name="connsiteY0" fmla="*/ 1567669 h 3304125"/>
              <a:gd name="connsiteX1" fmla="*/ 1228715 w 3461579"/>
              <a:gd name="connsiteY1" fmla="*/ 641026 h 3304125"/>
              <a:gd name="connsiteX2" fmla="*/ 3063121 w 3461579"/>
              <a:gd name="connsiteY2" fmla="*/ 0 h 3304125"/>
              <a:gd name="connsiteX3" fmla="*/ 3455216 w 3461579"/>
              <a:gd name="connsiteY3" fmla="*/ 1560175 h 3304125"/>
              <a:gd name="connsiteX4" fmla="*/ 3461579 w 3461579"/>
              <a:gd name="connsiteY4" fmla="*/ 3304125 h 3304125"/>
              <a:gd name="connsiteX5" fmla="*/ 1146567 w 3461579"/>
              <a:gd name="connsiteY5" fmla="*/ 3174289 h 3304125"/>
              <a:gd name="connsiteX6" fmla="*/ 0 w 3461579"/>
              <a:gd name="connsiteY6" fmla="*/ 1567669 h 3304125"/>
              <a:gd name="connsiteX0" fmla="*/ 0 w 3461579"/>
              <a:gd name="connsiteY0" fmla="*/ 1567669 h 3304125"/>
              <a:gd name="connsiteX1" fmla="*/ 1228715 w 3461579"/>
              <a:gd name="connsiteY1" fmla="*/ 641026 h 3304125"/>
              <a:gd name="connsiteX2" fmla="*/ 3063121 w 3461579"/>
              <a:gd name="connsiteY2" fmla="*/ 0 h 3304125"/>
              <a:gd name="connsiteX3" fmla="*/ 3455216 w 3461579"/>
              <a:gd name="connsiteY3" fmla="*/ 1560175 h 3304125"/>
              <a:gd name="connsiteX4" fmla="*/ 3461579 w 3461579"/>
              <a:gd name="connsiteY4" fmla="*/ 3304125 h 3304125"/>
              <a:gd name="connsiteX5" fmla="*/ 1214381 w 3461579"/>
              <a:gd name="connsiteY5" fmla="*/ 2857683 h 3304125"/>
              <a:gd name="connsiteX6" fmla="*/ 0 w 3461579"/>
              <a:gd name="connsiteY6" fmla="*/ 1567669 h 3304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61579" h="3304125">
                <a:moveTo>
                  <a:pt x="0" y="1567669"/>
                </a:moveTo>
                <a:lnTo>
                  <a:pt x="1228715" y="641026"/>
                </a:lnTo>
                <a:lnTo>
                  <a:pt x="3063121" y="0"/>
                </a:lnTo>
                <a:lnTo>
                  <a:pt x="3455216" y="1560175"/>
                </a:lnTo>
                <a:lnTo>
                  <a:pt x="3461579" y="3304125"/>
                </a:lnTo>
                <a:lnTo>
                  <a:pt x="1214381" y="2857683"/>
                </a:lnTo>
                <a:lnTo>
                  <a:pt x="0" y="1567669"/>
                </a:lnTo>
                <a:close/>
              </a:path>
            </a:pathLst>
          </a:custGeom>
          <a:noFill/>
          <a:ln w="38100" cap="rnd">
            <a:solidFill>
              <a:srgbClr val="32E28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Hexagon 18">
            <a:extLst>
              <a:ext uri="{FF2B5EF4-FFF2-40B4-BE49-F238E27FC236}">
                <a16:creationId xmlns:a16="http://schemas.microsoft.com/office/drawing/2014/main" id="{B420587F-3CB7-4018-B57D-82E02DC0797A}"/>
              </a:ext>
            </a:extLst>
          </p:cNvPr>
          <p:cNvSpPr/>
          <p:nvPr/>
        </p:nvSpPr>
        <p:spPr>
          <a:xfrm rot="1706540">
            <a:off x="7057962" y="1841285"/>
            <a:ext cx="3245001" cy="3233639"/>
          </a:xfrm>
          <a:custGeom>
            <a:avLst/>
            <a:gdLst>
              <a:gd name="connsiteX0" fmla="*/ 0 w 3469042"/>
              <a:gd name="connsiteY0" fmla="*/ 1495277 h 2990554"/>
              <a:gd name="connsiteX1" fmla="*/ 686332 w 3469042"/>
              <a:gd name="connsiteY1" fmla="*/ 1 h 2990554"/>
              <a:gd name="connsiteX2" fmla="*/ 2782710 w 3469042"/>
              <a:gd name="connsiteY2" fmla="*/ 1 h 2990554"/>
              <a:gd name="connsiteX3" fmla="*/ 3469042 w 3469042"/>
              <a:gd name="connsiteY3" fmla="*/ 1495277 h 2990554"/>
              <a:gd name="connsiteX4" fmla="*/ 2782710 w 3469042"/>
              <a:gd name="connsiteY4" fmla="*/ 2990553 h 2990554"/>
              <a:gd name="connsiteX5" fmla="*/ 686332 w 3469042"/>
              <a:gd name="connsiteY5" fmla="*/ 2990553 h 2990554"/>
              <a:gd name="connsiteX6" fmla="*/ 0 w 3469042"/>
              <a:gd name="connsiteY6" fmla="*/ 1495277 h 2990554"/>
              <a:gd name="connsiteX0" fmla="*/ 0 w 2943262"/>
              <a:gd name="connsiteY0" fmla="*/ 1495276 h 2990552"/>
              <a:gd name="connsiteX1" fmla="*/ 686332 w 2943262"/>
              <a:gd name="connsiteY1" fmla="*/ 0 h 2990552"/>
              <a:gd name="connsiteX2" fmla="*/ 2782710 w 2943262"/>
              <a:gd name="connsiteY2" fmla="*/ 0 h 2990552"/>
              <a:gd name="connsiteX3" fmla="*/ 2943262 w 2943262"/>
              <a:gd name="connsiteY3" fmla="*/ 1487656 h 2990552"/>
              <a:gd name="connsiteX4" fmla="*/ 2782710 w 2943262"/>
              <a:gd name="connsiteY4" fmla="*/ 2990552 h 2990552"/>
              <a:gd name="connsiteX5" fmla="*/ 686332 w 2943262"/>
              <a:gd name="connsiteY5" fmla="*/ 2990552 h 2990552"/>
              <a:gd name="connsiteX6" fmla="*/ 0 w 2943262"/>
              <a:gd name="connsiteY6" fmla="*/ 1495276 h 2990552"/>
              <a:gd name="connsiteX0" fmla="*/ 0 w 2943262"/>
              <a:gd name="connsiteY0" fmla="*/ 1495276 h 2990552"/>
              <a:gd name="connsiteX1" fmla="*/ 845989 w 2943262"/>
              <a:gd name="connsiteY1" fmla="*/ 333828 h 2990552"/>
              <a:gd name="connsiteX2" fmla="*/ 2782710 w 2943262"/>
              <a:gd name="connsiteY2" fmla="*/ 0 h 2990552"/>
              <a:gd name="connsiteX3" fmla="*/ 2943262 w 2943262"/>
              <a:gd name="connsiteY3" fmla="*/ 1487656 h 2990552"/>
              <a:gd name="connsiteX4" fmla="*/ 2782710 w 2943262"/>
              <a:gd name="connsiteY4" fmla="*/ 2990552 h 2990552"/>
              <a:gd name="connsiteX5" fmla="*/ 686332 w 2943262"/>
              <a:gd name="connsiteY5" fmla="*/ 2990552 h 2990552"/>
              <a:gd name="connsiteX6" fmla="*/ 0 w 2943262"/>
              <a:gd name="connsiteY6" fmla="*/ 1495276 h 2990552"/>
              <a:gd name="connsiteX0" fmla="*/ 0 w 2943262"/>
              <a:gd name="connsiteY0" fmla="*/ 1495276 h 2990552"/>
              <a:gd name="connsiteX1" fmla="*/ 845989 w 2943262"/>
              <a:gd name="connsiteY1" fmla="*/ 333828 h 2990552"/>
              <a:gd name="connsiteX2" fmla="*/ 2782710 w 2943262"/>
              <a:gd name="connsiteY2" fmla="*/ 0 h 2990552"/>
              <a:gd name="connsiteX3" fmla="*/ 2943262 w 2943262"/>
              <a:gd name="connsiteY3" fmla="*/ 1487656 h 2990552"/>
              <a:gd name="connsiteX4" fmla="*/ 2782710 w 2943262"/>
              <a:gd name="connsiteY4" fmla="*/ 2990552 h 2990552"/>
              <a:gd name="connsiteX5" fmla="*/ 904047 w 2943262"/>
              <a:gd name="connsiteY5" fmla="*/ 2830895 h 2990552"/>
              <a:gd name="connsiteX6" fmla="*/ 0 w 2943262"/>
              <a:gd name="connsiteY6" fmla="*/ 1495276 h 2990552"/>
              <a:gd name="connsiteX0" fmla="*/ 0 w 2943262"/>
              <a:gd name="connsiteY0" fmla="*/ 1277561 h 2772837"/>
              <a:gd name="connsiteX1" fmla="*/ 845989 w 2943262"/>
              <a:gd name="connsiteY1" fmla="*/ 116113 h 2772837"/>
              <a:gd name="connsiteX2" fmla="*/ 2623053 w 2943262"/>
              <a:gd name="connsiteY2" fmla="*/ 0 h 2772837"/>
              <a:gd name="connsiteX3" fmla="*/ 2943262 w 2943262"/>
              <a:gd name="connsiteY3" fmla="*/ 1269941 h 2772837"/>
              <a:gd name="connsiteX4" fmla="*/ 2782710 w 2943262"/>
              <a:gd name="connsiteY4" fmla="*/ 2772837 h 2772837"/>
              <a:gd name="connsiteX5" fmla="*/ 904047 w 2943262"/>
              <a:gd name="connsiteY5" fmla="*/ 2613180 h 2772837"/>
              <a:gd name="connsiteX6" fmla="*/ 0 w 2943262"/>
              <a:gd name="connsiteY6" fmla="*/ 1277561 h 2772837"/>
              <a:gd name="connsiteX0" fmla="*/ 0 w 2943262"/>
              <a:gd name="connsiteY0" fmla="*/ 1277561 h 2772837"/>
              <a:gd name="connsiteX1" fmla="*/ 845989 w 2943262"/>
              <a:gd name="connsiteY1" fmla="*/ 116113 h 2772837"/>
              <a:gd name="connsiteX2" fmla="*/ 2623053 w 2943262"/>
              <a:gd name="connsiteY2" fmla="*/ 0 h 2772837"/>
              <a:gd name="connsiteX3" fmla="*/ 2943262 w 2943262"/>
              <a:gd name="connsiteY3" fmla="*/ 1269941 h 2772837"/>
              <a:gd name="connsiteX4" fmla="*/ 2782710 w 2943262"/>
              <a:gd name="connsiteY4" fmla="*/ 2772837 h 2772837"/>
              <a:gd name="connsiteX5" fmla="*/ 904047 w 2943262"/>
              <a:gd name="connsiteY5" fmla="*/ 2613180 h 2772837"/>
              <a:gd name="connsiteX6" fmla="*/ 0 w 2943262"/>
              <a:gd name="connsiteY6" fmla="*/ 1277561 h 2772837"/>
              <a:gd name="connsiteX0" fmla="*/ 0 w 3190005"/>
              <a:gd name="connsiteY0" fmla="*/ 1277561 h 2772837"/>
              <a:gd name="connsiteX1" fmla="*/ 845989 w 3190005"/>
              <a:gd name="connsiteY1" fmla="*/ 116113 h 2772837"/>
              <a:gd name="connsiteX2" fmla="*/ 2623053 w 3190005"/>
              <a:gd name="connsiteY2" fmla="*/ 0 h 2772837"/>
              <a:gd name="connsiteX3" fmla="*/ 3190005 w 3190005"/>
              <a:gd name="connsiteY3" fmla="*/ 1255426 h 2772837"/>
              <a:gd name="connsiteX4" fmla="*/ 2782710 w 3190005"/>
              <a:gd name="connsiteY4" fmla="*/ 2772837 h 2772837"/>
              <a:gd name="connsiteX5" fmla="*/ 904047 w 3190005"/>
              <a:gd name="connsiteY5" fmla="*/ 2613180 h 2772837"/>
              <a:gd name="connsiteX6" fmla="*/ 0 w 3190005"/>
              <a:gd name="connsiteY6" fmla="*/ 1277561 h 2772837"/>
              <a:gd name="connsiteX0" fmla="*/ 0 w 3190005"/>
              <a:gd name="connsiteY0" fmla="*/ 1277561 h 2845409"/>
              <a:gd name="connsiteX1" fmla="*/ 845989 w 3190005"/>
              <a:gd name="connsiteY1" fmla="*/ 116113 h 2845409"/>
              <a:gd name="connsiteX2" fmla="*/ 2623053 w 3190005"/>
              <a:gd name="connsiteY2" fmla="*/ 0 h 2845409"/>
              <a:gd name="connsiteX3" fmla="*/ 3190005 w 3190005"/>
              <a:gd name="connsiteY3" fmla="*/ 1255426 h 2845409"/>
              <a:gd name="connsiteX4" fmla="*/ 2840767 w 3190005"/>
              <a:gd name="connsiteY4" fmla="*/ 2845409 h 2845409"/>
              <a:gd name="connsiteX5" fmla="*/ 904047 w 3190005"/>
              <a:gd name="connsiteY5" fmla="*/ 2613180 h 2845409"/>
              <a:gd name="connsiteX6" fmla="*/ 0 w 3190005"/>
              <a:gd name="connsiteY6" fmla="*/ 1277561 h 2845409"/>
              <a:gd name="connsiteX0" fmla="*/ 0 w 3190005"/>
              <a:gd name="connsiteY0" fmla="*/ 1277561 h 2845409"/>
              <a:gd name="connsiteX1" fmla="*/ 845989 w 3190005"/>
              <a:gd name="connsiteY1" fmla="*/ 116113 h 2845409"/>
              <a:gd name="connsiteX2" fmla="*/ 2623053 w 3190005"/>
              <a:gd name="connsiteY2" fmla="*/ 0 h 2845409"/>
              <a:gd name="connsiteX3" fmla="*/ 3190005 w 3190005"/>
              <a:gd name="connsiteY3" fmla="*/ 1255426 h 2845409"/>
              <a:gd name="connsiteX4" fmla="*/ 2840767 w 3190005"/>
              <a:gd name="connsiteY4" fmla="*/ 2845409 h 2845409"/>
              <a:gd name="connsiteX5" fmla="*/ 729875 w 3190005"/>
              <a:gd name="connsiteY5" fmla="*/ 2845409 h 2845409"/>
              <a:gd name="connsiteX6" fmla="*/ 0 w 3190005"/>
              <a:gd name="connsiteY6" fmla="*/ 1277561 h 2845409"/>
              <a:gd name="connsiteX0" fmla="*/ 0 w 2928748"/>
              <a:gd name="connsiteY0" fmla="*/ 1277561 h 2845409"/>
              <a:gd name="connsiteX1" fmla="*/ 584732 w 2928748"/>
              <a:gd name="connsiteY1" fmla="*/ 116113 h 2845409"/>
              <a:gd name="connsiteX2" fmla="*/ 2361796 w 2928748"/>
              <a:gd name="connsiteY2" fmla="*/ 0 h 2845409"/>
              <a:gd name="connsiteX3" fmla="*/ 2928748 w 2928748"/>
              <a:gd name="connsiteY3" fmla="*/ 1255426 h 2845409"/>
              <a:gd name="connsiteX4" fmla="*/ 2579510 w 2928748"/>
              <a:gd name="connsiteY4" fmla="*/ 2845409 h 2845409"/>
              <a:gd name="connsiteX5" fmla="*/ 468618 w 2928748"/>
              <a:gd name="connsiteY5" fmla="*/ 2845409 h 2845409"/>
              <a:gd name="connsiteX6" fmla="*/ 0 w 2928748"/>
              <a:gd name="connsiteY6" fmla="*/ 1277561 h 2845409"/>
              <a:gd name="connsiteX0" fmla="*/ 0 w 3220473"/>
              <a:gd name="connsiteY0" fmla="*/ 1414415 h 2845409"/>
              <a:gd name="connsiteX1" fmla="*/ 876457 w 3220473"/>
              <a:gd name="connsiteY1" fmla="*/ 116113 h 2845409"/>
              <a:gd name="connsiteX2" fmla="*/ 2653521 w 3220473"/>
              <a:gd name="connsiteY2" fmla="*/ 0 h 2845409"/>
              <a:gd name="connsiteX3" fmla="*/ 3220473 w 3220473"/>
              <a:gd name="connsiteY3" fmla="*/ 1255426 h 2845409"/>
              <a:gd name="connsiteX4" fmla="*/ 2871235 w 3220473"/>
              <a:gd name="connsiteY4" fmla="*/ 2845409 h 2845409"/>
              <a:gd name="connsiteX5" fmla="*/ 760343 w 3220473"/>
              <a:gd name="connsiteY5" fmla="*/ 2845409 h 2845409"/>
              <a:gd name="connsiteX6" fmla="*/ 0 w 3220473"/>
              <a:gd name="connsiteY6" fmla="*/ 1414415 h 2845409"/>
              <a:gd name="connsiteX0" fmla="*/ 0 w 3220473"/>
              <a:gd name="connsiteY0" fmla="*/ 1464102 h 2895096"/>
              <a:gd name="connsiteX1" fmla="*/ 876457 w 3220473"/>
              <a:gd name="connsiteY1" fmla="*/ 165800 h 2895096"/>
              <a:gd name="connsiteX2" fmla="*/ 2332151 w 3220473"/>
              <a:gd name="connsiteY2" fmla="*/ 0 h 2895096"/>
              <a:gd name="connsiteX3" fmla="*/ 3220473 w 3220473"/>
              <a:gd name="connsiteY3" fmla="*/ 1305113 h 2895096"/>
              <a:gd name="connsiteX4" fmla="*/ 2871235 w 3220473"/>
              <a:gd name="connsiteY4" fmla="*/ 2895096 h 2895096"/>
              <a:gd name="connsiteX5" fmla="*/ 760343 w 3220473"/>
              <a:gd name="connsiteY5" fmla="*/ 2895096 h 2895096"/>
              <a:gd name="connsiteX6" fmla="*/ 0 w 3220473"/>
              <a:gd name="connsiteY6" fmla="*/ 1464102 h 2895096"/>
              <a:gd name="connsiteX0" fmla="*/ 0 w 3018557"/>
              <a:gd name="connsiteY0" fmla="*/ 1464102 h 2895096"/>
              <a:gd name="connsiteX1" fmla="*/ 876457 w 3018557"/>
              <a:gd name="connsiteY1" fmla="*/ 165800 h 2895096"/>
              <a:gd name="connsiteX2" fmla="*/ 2332151 w 3018557"/>
              <a:gd name="connsiteY2" fmla="*/ 0 h 2895096"/>
              <a:gd name="connsiteX3" fmla="*/ 3018557 w 3018557"/>
              <a:gd name="connsiteY3" fmla="*/ 1692649 h 2895096"/>
              <a:gd name="connsiteX4" fmla="*/ 2871235 w 3018557"/>
              <a:gd name="connsiteY4" fmla="*/ 2895096 h 2895096"/>
              <a:gd name="connsiteX5" fmla="*/ 760343 w 3018557"/>
              <a:gd name="connsiteY5" fmla="*/ 2895096 h 2895096"/>
              <a:gd name="connsiteX6" fmla="*/ 0 w 3018557"/>
              <a:gd name="connsiteY6" fmla="*/ 1464102 h 2895096"/>
              <a:gd name="connsiteX0" fmla="*/ 0 w 3018557"/>
              <a:gd name="connsiteY0" fmla="*/ 1464102 h 3136060"/>
              <a:gd name="connsiteX1" fmla="*/ 876457 w 3018557"/>
              <a:gd name="connsiteY1" fmla="*/ 165800 h 3136060"/>
              <a:gd name="connsiteX2" fmla="*/ 2332151 w 3018557"/>
              <a:gd name="connsiteY2" fmla="*/ 0 h 3136060"/>
              <a:gd name="connsiteX3" fmla="*/ 3018557 w 3018557"/>
              <a:gd name="connsiteY3" fmla="*/ 1692649 h 3136060"/>
              <a:gd name="connsiteX4" fmla="*/ 2519347 w 3018557"/>
              <a:gd name="connsiteY4" fmla="*/ 3136060 h 3136060"/>
              <a:gd name="connsiteX5" fmla="*/ 760343 w 3018557"/>
              <a:gd name="connsiteY5" fmla="*/ 2895096 h 3136060"/>
              <a:gd name="connsiteX6" fmla="*/ 0 w 3018557"/>
              <a:gd name="connsiteY6" fmla="*/ 1464102 h 3136060"/>
              <a:gd name="connsiteX0" fmla="*/ 0 w 3018557"/>
              <a:gd name="connsiteY0" fmla="*/ 1464102 h 3139003"/>
              <a:gd name="connsiteX1" fmla="*/ 876457 w 3018557"/>
              <a:gd name="connsiteY1" fmla="*/ 165800 h 3139003"/>
              <a:gd name="connsiteX2" fmla="*/ 2332151 w 3018557"/>
              <a:gd name="connsiteY2" fmla="*/ 0 h 3139003"/>
              <a:gd name="connsiteX3" fmla="*/ 3018557 w 3018557"/>
              <a:gd name="connsiteY3" fmla="*/ 1692649 h 3139003"/>
              <a:gd name="connsiteX4" fmla="*/ 2519347 w 3018557"/>
              <a:gd name="connsiteY4" fmla="*/ 3136060 h 3139003"/>
              <a:gd name="connsiteX5" fmla="*/ 1048168 w 3018557"/>
              <a:gd name="connsiteY5" fmla="*/ 3139003 h 3139003"/>
              <a:gd name="connsiteX6" fmla="*/ 0 w 3018557"/>
              <a:gd name="connsiteY6" fmla="*/ 1464102 h 3139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18557" h="3139003">
                <a:moveTo>
                  <a:pt x="0" y="1464102"/>
                </a:moveTo>
                <a:lnTo>
                  <a:pt x="876457" y="165800"/>
                </a:lnTo>
                <a:lnTo>
                  <a:pt x="2332151" y="0"/>
                </a:lnTo>
                <a:lnTo>
                  <a:pt x="3018557" y="1692649"/>
                </a:lnTo>
                <a:lnTo>
                  <a:pt x="2519347" y="3136060"/>
                </a:lnTo>
                <a:lnTo>
                  <a:pt x="1048168" y="3139003"/>
                </a:lnTo>
                <a:lnTo>
                  <a:pt x="0" y="1464102"/>
                </a:lnTo>
                <a:close/>
              </a:path>
            </a:pathLst>
          </a:custGeom>
          <a:noFill/>
          <a:ln w="38100" cap="rnd">
            <a:solidFill>
              <a:srgbClr val="22A2F2"/>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Hexagon 16">
            <a:extLst>
              <a:ext uri="{FF2B5EF4-FFF2-40B4-BE49-F238E27FC236}">
                <a16:creationId xmlns:a16="http://schemas.microsoft.com/office/drawing/2014/main" id="{070AB1F8-CB1A-4772-A421-F468F49DD6F6}"/>
              </a:ext>
            </a:extLst>
          </p:cNvPr>
          <p:cNvSpPr/>
          <p:nvPr/>
        </p:nvSpPr>
        <p:spPr>
          <a:xfrm rot="16200000">
            <a:off x="8349917" y="3254027"/>
            <a:ext cx="838799" cy="723103"/>
          </a:xfrm>
          <a:prstGeom prst="hexagon">
            <a:avLst>
              <a:gd name="adj" fmla="val 22950"/>
              <a:gd name="vf" fmla="val 115470"/>
            </a:avLst>
          </a:prstGeom>
          <a:solidFill>
            <a:schemeClr val="bg1">
              <a:lumMod val="50000"/>
              <a:alpha val="5000"/>
            </a:schemeClr>
          </a:solidFill>
          <a:ln w="25400">
            <a:solidFill>
              <a:schemeClr val="bg1">
                <a:lumMod val="9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TextBox 17">
            <a:extLst>
              <a:ext uri="{FF2B5EF4-FFF2-40B4-BE49-F238E27FC236}">
                <a16:creationId xmlns:a16="http://schemas.microsoft.com/office/drawing/2014/main" id="{1575519C-79E3-4E6D-8D91-FDAC509838D3}"/>
              </a:ext>
            </a:extLst>
          </p:cNvPr>
          <p:cNvSpPr txBox="1"/>
          <p:nvPr/>
        </p:nvSpPr>
        <p:spPr>
          <a:xfrm>
            <a:off x="10555312" y="1988304"/>
            <a:ext cx="724878" cy="369332"/>
          </a:xfrm>
          <a:prstGeom prst="rect">
            <a:avLst/>
          </a:prstGeom>
          <a:noFill/>
        </p:spPr>
        <p:txBody>
          <a:bodyPr wrap="none" rtlCol="0">
            <a:spAutoFit/>
          </a:bodyPr>
          <a:lstStyle/>
          <a:p>
            <a:pPr algn="ctr"/>
            <a:r>
              <a:rPr lang="en-US">
                <a:solidFill>
                  <a:schemeClr val="tx2"/>
                </a:solidFill>
                <a:latin typeface="Raleway SemiBold" pitchFamily="2" charset="0"/>
                <a:cs typeface="Poppins" panose="00000500000000000000" pitchFamily="2" charset="0"/>
              </a:rPr>
              <a:t>Pace</a:t>
            </a:r>
            <a:endParaRPr lang="en-ID">
              <a:solidFill>
                <a:schemeClr val="tx2"/>
              </a:solidFill>
              <a:latin typeface="Raleway SemiBold" pitchFamily="2" charset="0"/>
              <a:cs typeface="Poppins" panose="00000500000000000000" pitchFamily="2" charset="0"/>
            </a:endParaRPr>
          </a:p>
        </p:txBody>
      </p:sp>
      <p:sp>
        <p:nvSpPr>
          <p:cNvPr id="24" name="TextBox 23">
            <a:extLst>
              <a:ext uri="{FF2B5EF4-FFF2-40B4-BE49-F238E27FC236}">
                <a16:creationId xmlns:a16="http://schemas.microsoft.com/office/drawing/2014/main" id="{836E89E4-2185-4EAA-966E-D95191E213D7}"/>
              </a:ext>
            </a:extLst>
          </p:cNvPr>
          <p:cNvSpPr txBox="1"/>
          <p:nvPr/>
        </p:nvSpPr>
        <p:spPr>
          <a:xfrm>
            <a:off x="10588429" y="2330639"/>
            <a:ext cx="606256" cy="261610"/>
          </a:xfrm>
          <a:prstGeom prst="rect">
            <a:avLst/>
          </a:prstGeom>
          <a:noFill/>
        </p:spPr>
        <p:txBody>
          <a:bodyPr wrap="none" rtlCol="0">
            <a:spAutoFit/>
          </a:bodyPr>
          <a:lstStyle/>
          <a:p>
            <a:r>
              <a:rPr lang="en-US" sz="1100">
                <a:solidFill>
                  <a:srgbClr val="06D6FF"/>
                </a:solidFill>
                <a:latin typeface="Poppins" panose="00000500000000000000" pitchFamily="2" charset="0"/>
                <a:cs typeface="Poppins" panose="00000500000000000000" pitchFamily="2" charset="0"/>
              </a:rPr>
              <a:t>95</a:t>
            </a:r>
            <a:r>
              <a:rPr lang="en-US" sz="1100">
                <a:solidFill>
                  <a:schemeClr val="bg1">
                    <a:lumMod val="75000"/>
                  </a:schemeClr>
                </a:solidFill>
                <a:latin typeface="Poppins" panose="00000500000000000000" pitchFamily="2" charset="0"/>
                <a:cs typeface="Poppins" panose="00000500000000000000" pitchFamily="2" charset="0"/>
              </a:rPr>
              <a:t>/</a:t>
            </a:r>
            <a:r>
              <a:rPr lang="en-US" sz="1100">
                <a:solidFill>
                  <a:srgbClr val="32E289"/>
                </a:solidFill>
                <a:latin typeface="Poppins" panose="00000500000000000000" pitchFamily="2" charset="0"/>
                <a:cs typeface="Poppins" panose="00000500000000000000" pitchFamily="2" charset="0"/>
              </a:rPr>
              <a:t>80</a:t>
            </a:r>
            <a:endParaRPr lang="en-ID" sz="1100">
              <a:solidFill>
                <a:srgbClr val="32E289"/>
              </a:solidFill>
              <a:latin typeface="Poppins" panose="00000500000000000000" pitchFamily="2" charset="0"/>
              <a:cs typeface="Poppins" panose="00000500000000000000" pitchFamily="2" charset="0"/>
            </a:endParaRPr>
          </a:p>
        </p:txBody>
      </p:sp>
      <p:sp>
        <p:nvSpPr>
          <p:cNvPr id="25" name="TextBox 24">
            <a:extLst>
              <a:ext uri="{FF2B5EF4-FFF2-40B4-BE49-F238E27FC236}">
                <a16:creationId xmlns:a16="http://schemas.microsoft.com/office/drawing/2014/main" id="{DA9FA578-04D3-498C-8D12-B45AA4CFCD39}"/>
              </a:ext>
            </a:extLst>
          </p:cNvPr>
          <p:cNvSpPr txBox="1"/>
          <p:nvPr/>
        </p:nvSpPr>
        <p:spPr>
          <a:xfrm>
            <a:off x="10756346" y="4282002"/>
            <a:ext cx="952505" cy="369332"/>
          </a:xfrm>
          <a:prstGeom prst="rect">
            <a:avLst/>
          </a:prstGeom>
          <a:noFill/>
        </p:spPr>
        <p:txBody>
          <a:bodyPr wrap="none" rtlCol="0">
            <a:spAutoFit/>
          </a:bodyPr>
          <a:lstStyle/>
          <a:p>
            <a:pPr algn="ctr"/>
            <a:r>
              <a:rPr lang="en-US">
                <a:solidFill>
                  <a:schemeClr val="tx2"/>
                </a:solidFill>
                <a:latin typeface="Raleway SemiBold" pitchFamily="2" charset="0"/>
                <a:cs typeface="Poppins" panose="00000500000000000000" pitchFamily="2" charset="0"/>
              </a:rPr>
              <a:t>Pysical</a:t>
            </a:r>
            <a:endParaRPr lang="en-ID">
              <a:solidFill>
                <a:schemeClr val="tx2"/>
              </a:solidFill>
              <a:latin typeface="Raleway SemiBold" pitchFamily="2" charset="0"/>
              <a:cs typeface="Poppins" panose="00000500000000000000" pitchFamily="2" charset="0"/>
            </a:endParaRPr>
          </a:p>
        </p:txBody>
      </p:sp>
      <p:sp>
        <p:nvSpPr>
          <p:cNvPr id="26" name="TextBox 25">
            <a:extLst>
              <a:ext uri="{FF2B5EF4-FFF2-40B4-BE49-F238E27FC236}">
                <a16:creationId xmlns:a16="http://schemas.microsoft.com/office/drawing/2014/main" id="{F1CED8BC-3F47-4DFC-9A50-FCC91E361CA8}"/>
              </a:ext>
            </a:extLst>
          </p:cNvPr>
          <p:cNvSpPr txBox="1"/>
          <p:nvPr/>
        </p:nvSpPr>
        <p:spPr>
          <a:xfrm>
            <a:off x="10928330" y="4643490"/>
            <a:ext cx="606256" cy="261610"/>
          </a:xfrm>
          <a:prstGeom prst="rect">
            <a:avLst/>
          </a:prstGeom>
          <a:noFill/>
        </p:spPr>
        <p:txBody>
          <a:bodyPr wrap="none" rtlCol="0">
            <a:spAutoFit/>
          </a:bodyPr>
          <a:lstStyle/>
          <a:p>
            <a:r>
              <a:rPr lang="en-US" sz="1100">
                <a:solidFill>
                  <a:srgbClr val="06D6FF"/>
                </a:solidFill>
                <a:latin typeface="Poppins" panose="00000500000000000000" pitchFamily="2" charset="0"/>
                <a:cs typeface="Poppins" panose="00000500000000000000" pitchFamily="2" charset="0"/>
              </a:rPr>
              <a:t>95</a:t>
            </a:r>
            <a:r>
              <a:rPr lang="en-US" sz="1100">
                <a:solidFill>
                  <a:schemeClr val="bg1">
                    <a:lumMod val="75000"/>
                  </a:schemeClr>
                </a:solidFill>
                <a:latin typeface="Poppins" panose="00000500000000000000" pitchFamily="2" charset="0"/>
                <a:cs typeface="Poppins" panose="00000500000000000000" pitchFamily="2" charset="0"/>
              </a:rPr>
              <a:t>/</a:t>
            </a:r>
            <a:r>
              <a:rPr lang="en-US" sz="1100">
                <a:solidFill>
                  <a:srgbClr val="32E289"/>
                </a:solidFill>
                <a:latin typeface="Poppins" panose="00000500000000000000" pitchFamily="2" charset="0"/>
                <a:cs typeface="Poppins" panose="00000500000000000000" pitchFamily="2" charset="0"/>
              </a:rPr>
              <a:t>80</a:t>
            </a:r>
            <a:endParaRPr lang="en-ID" sz="1100">
              <a:solidFill>
                <a:srgbClr val="32E289"/>
              </a:solidFill>
              <a:latin typeface="Poppins" panose="00000500000000000000" pitchFamily="2" charset="0"/>
              <a:cs typeface="Poppins" panose="00000500000000000000" pitchFamily="2" charset="0"/>
            </a:endParaRPr>
          </a:p>
        </p:txBody>
      </p:sp>
      <p:sp>
        <p:nvSpPr>
          <p:cNvPr id="35" name="TextBox 34">
            <a:extLst>
              <a:ext uri="{FF2B5EF4-FFF2-40B4-BE49-F238E27FC236}">
                <a16:creationId xmlns:a16="http://schemas.microsoft.com/office/drawing/2014/main" id="{2B7893DC-6350-44A0-B4C5-2ED7CE9B569E}"/>
              </a:ext>
            </a:extLst>
          </p:cNvPr>
          <p:cNvSpPr txBox="1"/>
          <p:nvPr/>
        </p:nvSpPr>
        <p:spPr>
          <a:xfrm>
            <a:off x="8405361" y="5582367"/>
            <a:ext cx="1026243" cy="369332"/>
          </a:xfrm>
          <a:prstGeom prst="rect">
            <a:avLst/>
          </a:prstGeom>
          <a:noFill/>
        </p:spPr>
        <p:txBody>
          <a:bodyPr wrap="none" rtlCol="0">
            <a:spAutoFit/>
          </a:bodyPr>
          <a:lstStyle/>
          <a:p>
            <a:pPr algn="ctr"/>
            <a:r>
              <a:rPr lang="en-US">
                <a:solidFill>
                  <a:schemeClr val="tx2"/>
                </a:solidFill>
                <a:latin typeface="Raleway SemiBold" pitchFamily="2" charset="0"/>
                <a:cs typeface="Poppins" panose="00000500000000000000" pitchFamily="2" charset="0"/>
              </a:rPr>
              <a:t>Passing</a:t>
            </a:r>
            <a:endParaRPr lang="en-ID">
              <a:solidFill>
                <a:schemeClr val="tx2"/>
              </a:solidFill>
              <a:latin typeface="Raleway SemiBold" pitchFamily="2" charset="0"/>
              <a:cs typeface="Poppins" panose="00000500000000000000" pitchFamily="2" charset="0"/>
            </a:endParaRPr>
          </a:p>
        </p:txBody>
      </p:sp>
      <p:sp>
        <p:nvSpPr>
          <p:cNvPr id="36" name="TextBox 35">
            <a:extLst>
              <a:ext uri="{FF2B5EF4-FFF2-40B4-BE49-F238E27FC236}">
                <a16:creationId xmlns:a16="http://schemas.microsoft.com/office/drawing/2014/main" id="{18EEA30B-5719-4A58-9D0B-63F4EBA0F7CE}"/>
              </a:ext>
            </a:extLst>
          </p:cNvPr>
          <p:cNvSpPr txBox="1"/>
          <p:nvPr/>
        </p:nvSpPr>
        <p:spPr>
          <a:xfrm>
            <a:off x="8586005" y="5950088"/>
            <a:ext cx="606256" cy="261610"/>
          </a:xfrm>
          <a:prstGeom prst="rect">
            <a:avLst/>
          </a:prstGeom>
          <a:noFill/>
        </p:spPr>
        <p:txBody>
          <a:bodyPr wrap="none" rtlCol="0">
            <a:spAutoFit/>
          </a:bodyPr>
          <a:lstStyle/>
          <a:p>
            <a:r>
              <a:rPr lang="en-US" sz="1100">
                <a:solidFill>
                  <a:srgbClr val="06D6FF"/>
                </a:solidFill>
                <a:latin typeface="Poppins" panose="00000500000000000000" pitchFamily="2" charset="0"/>
                <a:cs typeface="Poppins" panose="00000500000000000000" pitchFamily="2" charset="0"/>
              </a:rPr>
              <a:t>95</a:t>
            </a:r>
            <a:r>
              <a:rPr lang="en-US" sz="1100">
                <a:solidFill>
                  <a:schemeClr val="bg1">
                    <a:lumMod val="75000"/>
                  </a:schemeClr>
                </a:solidFill>
                <a:latin typeface="Poppins" panose="00000500000000000000" pitchFamily="2" charset="0"/>
                <a:cs typeface="Poppins" panose="00000500000000000000" pitchFamily="2" charset="0"/>
              </a:rPr>
              <a:t>/</a:t>
            </a:r>
            <a:r>
              <a:rPr lang="en-US" sz="1100">
                <a:solidFill>
                  <a:srgbClr val="32E289"/>
                </a:solidFill>
                <a:latin typeface="Poppins" panose="00000500000000000000" pitchFamily="2" charset="0"/>
                <a:cs typeface="Poppins" panose="00000500000000000000" pitchFamily="2" charset="0"/>
              </a:rPr>
              <a:t>80</a:t>
            </a:r>
            <a:endParaRPr lang="en-ID" sz="1100">
              <a:solidFill>
                <a:srgbClr val="32E289"/>
              </a:solidFill>
              <a:latin typeface="Poppins" panose="00000500000000000000" pitchFamily="2" charset="0"/>
              <a:cs typeface="Poppins" panose="00000500000000000000" pitchFamily="2" charset="0"/>
            </a:endParaRPr>
          </a:p>
        </p:txBody>
      </p:sp>
      <p:sp>
        <p:nvSpPr>
          <p:cNvPr id="37" name="TextBox 36">
            <a:extLst>
              <a:ext uri="{FF2B5EF4-FFF2-40B4-BE49-F238E27FC236}">
                <a16:creationId xmlns:a16="http://schemas.microsoft.com/office/drawing/2014/main" id="{3AA7565C-24F8-436A-8A3B-82D9CE21AE54}"/>
              </a:ext>
            </a:extLst>
          </p:cNvPr>
          <p:cNvSpPr txBox="1"/>
          <p:nvPr/>
        </p:nvSpPr>
        <p:spPr>
          <a:xfrm>
            <a:off x="6020439" y="4890621"/>
            <a:ext cx="822661" cy="369332"/>
          </a:xfrm>
          <a:prstGeom prst="rect">
            <a:avLst/>
          </a:prstGeom>
          <a:noFill/>
        </p:spPr>
        <p:txBody>
          <a:bodyPr wrap="none" rtlCol="0">
            <a:spAutoFit/>
          </a:bodyPr>
          <a:lstStyle/>
          <a:p>
            <a:r>
              <a:rPr lang="en-US">
                <a:solidFill>
                  <a:schemeClr val="tx2"/>
                </a:solidFill>
                <a:latin typeface="Raleway SemiBold" pitchFamily="2" charset="0"/>
                <a:cs typeface="Poppins" panose="00000500000000000000" pitchFamily="2" charset="0"/>
              </a:rPr>
              <a:t>Assist</a:t>
            </a:r>
            <a:endParaRPr lang="en-ID">
              <a:solidFill>
                <a:schemeClr val="tx2"/>
              </a:solidFill>
              <a:latin typeface="Raleway SemiBold" pitchFamily="2" charset="0"/>
              <a:cs typeface="Poppins" panose="00000500000000000000" pitchFamily="2" charset="0"/>
            </a:endParaRPr>
          </a:p>
        </p:txBody>
      </p:sp>
      <p:sp>
        <p:nvSpPr>
          <p:cNvPr id="38" name="TextBox 37">
            <a:extLst>
              <a:ext uri="{FF2B5EF4-FFF2-40B4-BE49-F238E27FC236}">
                <a16:creationId xmlns:a16="http://schemas.microsoft.com/office/drawing/2014/main" id="{F767CAF5-2D18-4642-9A42-EFCB984BCAA0}"/>
              </a:ext>
            </a:extLst>
          </p:cNvPr>
          <p:cNvSpPr txBox="1"/>
          <p:nvPr/>
        </p:nvSpPr>
        <p:spPr>
          <a:xfrm>
            <a:off x="6133112" y="5236735"/>
            <a:ext cx="606256" cy="261610"/>
          </a:xfrm>
          <a:prstGeom prst="rect">
            <a:avLst/>
          </a:prstGeom>
          <a:noFill/>
        </p:spPr>
        <p:txBody>
          <a:bodyPr wrap="none" rtlCol="0">
            <a:spAutoFit/>
          </a:bodyPr>
          <a:lstStyle/>
          <a:p>
            <a:pPr algn="ctr"/>
            <a:r>
              <a:rPr lang="en-US" sz="1100">
                <a:solidFill>
                  <a:srgbClr val="06D6FF"/>
                </a:solidFill>
                <a:latin typeface="Poppins" panose="00000500000000000000" pitchFamily="2" charset="0"/>
                <a:cs typeface="Poppins" panose="00000500000000000000" pitchFamily="2" charset="0"/>
              </a:rPr>
              <a:t>95</a:t>
            </a:r>
            <a:r>
              <a:rPr lang="en-US" sz="1100">
                <a:solidFill>
                  <a:schemeClr val="bg1">
                    <a:lumMod val="75000"/>
                  </a:schemeClr>
                </a:solidFill>
                <a:latin typeface="Poppins" panose="00000500000000000000" pitchFamily="2" charset="0"/>
                <a:cs typeface="Poppins" panose="00000500000000000000" pitchFamily="2" charset="0"/>
              </a:rPr>
              <a:t>/</a:t>
            </a:r>
            <a:r>
              <a:rPr lang="en-US" sz="1100">
                <a:solidFill>
                  <a:srgbClr val="32E289"/>
                </a:solidFill>
                <a:latin typeface="Poppins" panose="00000500000000000000" pitchFamily="2" charset="0"/>
                <a:cs typeface="Poppins" panose="00000500000000000000" pitchFamily="2" charset="0"/>
              </a:rPr>
              <a:t>80</a:t>
            </a:r>
            <a:endParaRPr lang="en-ID" sz="1100">
              <a:solidFill>
                <a:srgbClr val="32E289"/>
              </a:solidFill>
              <a:latin typeface="Poppins" panose="00000500000000000000" pitchFamily="2" charset="0"/>
              <a:cs typeface="Poppins" panose="00000500000000000000" pitchFamily="2" charset="0"/>
            </a:endParaRPr>
          </a:p>
        </p:txBody>
      </p:sp>
      <p:sp>
        <p:nvSpPr>
          <p:cNvPr id="39" name="TextBox 38">
            <a:extLst>
              <a:ext uri="{FF2B5EF4-FFF2-40B4-BE49-F238E27FC236}">
                <a16:creationId xmlns:a16="http://schemas.microsoft.com/office/drawing/2014/main" id="{F88F07A7-1657-4D1E-8DE7-620052C46F66}"/>
              </a:ext>
            </a:extLst>
          </p:cNvPr>
          <p:cNvSpPr txBox="1"/>
          <p:nvPr/>
        </p:nvSpPr>
        <p:spPr>
          <a:xfrm>
            <a:off x="6115314" y="2256677"/>
            <a:ext cx="803425" cy="369332"/>
          </a:xfrm>
          <a:prstGeom prst="rect">
            <a:avLst/>
          </a:prstGeom>
          <a:noFill/>
        </p:spPr>
        <p:txBody>
          <a:bodyPr wrap="none" rtlCol="0">
            <a:spAutoFit/>
          </a:bodyPr>
          <a:lstStyle/>
          <a:p>
            <a:pPr algn="ctr"/>
            <a:r>
              <a:rPr lang="en-US">
                <a:solidFill>
                  <a:schemeClr val="tx2"/>
                </a:solidFill>
                <a:latin typeface="Raleway SemiBold" pitchFamily="2" charset="0"/>
                <a:cs typeface="Poppins" panose="00000500000000000000" pitchFamily="2" charset="0"/>
              </a:rPr>
              <a:t>Goals</a:t>
            </a:r>
            <a:endParaRPr lang="en-ID">
              <a:solidFill>
                <a:schemeClr val="tx2"/>
              </a:solidFill>
              <a:latin typeface="Raleway SemiBold" pitchFamily="2" charset="0"/>
              <a:cs typeface="Poppins" panose="00000500000000000000" pitchFamily="2" charset="0"/>
            </a:endParaRPr>
          </a:p>
        </p:txBody>
      </p:sp>
      <p:sp>
        <p:nvSpPr>
          <p:cNvPr id="40" name="TextBox 39">
            <a:extLst>
              <a:ext uri="{FF2B5EF4-FFF2-40B4-BE49-F238E27FC236}">
                <a16:creationId xmlns:a16="http://schemas.microsoft.com/office/drawing/2014/main" id="{522C6D65-F580-451D-90B0-AE5175055D20}"/>
              </a:ext>
            </a:extLst>
          </p:cNvPr>
          <p:cNvSpPr txBox="1"/>
          <p:nvPr/>
        </p:nvSpPr>
        <p:spPr>
          <a:xfrm>
            <a:off x="6227589" y="2602791"/>
            <a:ext cx="606256" cy="261610"/>
          </a:xfrm>
          <a:prstGeom prst="rect">
            <a:avLst/>
          </a:prstGeom>
          <a:noFill/>
        </p:spPr>
        <p:txBody>
          <a:bodyPr wrap="none" rtlCol="0">
            <a:spAutoFit/>
          </a:bodyPr>
          <a:lstStyle/>
          <a:p>
            <a:r>
              <a:rPr lang="en-US" sz="1100">
                <a:solidFill>
                  <a:srgbClr val="06D6FF"/>
                </a:solidFill>
                <a:latin typeface="Poppins" panose="00000500000000000000" pitchFamily="2" charset="0"/>
                <a:cs typeface="Poppins" panose="00000500000000000000" pitchFamily="2" charset="0"/>
              </a:rPr>
              <a:t>95</a:t>
            </a:r>
            <a:r>
              <a:rPr lang="en-US" sz="1100">
                <a:solidFill>
                  <a:schemeClr val="bg1">
                    <a:lumMod val="75000"/>
                  </a:schemeClr>
                </a:solidFill>
                <a:latin typeface="Poppins" panose="00000500000000000000" pitchFamily="2" charset="0"/>
                <a:cs typeface="Poppins" panose="00000500000000000000" pitchFamily="2" charset="0"/>
              </a:rPr>
              <a:t>/</a:t>
            </a:r>
            <a:r>
              <a:rPr lang="en-US" sz="1100">
                <a:solidFill>
                  <a:srgbClr val="32E289"/>
                </a:solidFill>
                <a:latin typeface="Poppins" panose="00000500000000000000" pitchFamily="2" charset="0"/>
                <a:cs typeface="Poppins" panose="00000500000000000000" pitchFamily="2" charset="0"/>
              </a:rPr>
              <a:t>80</a:t>
            </a:r>
            <a:endParaRPr lang="en-ID" sz="1100">
              <a:solidFill>
                <a:srgbClr val="32E289"/>
              </a:solidFill>
              <a:latin typeface="Poppins" panose="00000500000000000000" pitchFamily="2" charset="0"/>
              <a:cs typeface="Poppins" panose="00000500000000000000" pitchFamily="2" charset="0"/>
            </a:endParaRPr>
          </a:p>
        </p:txBody>
      </p:sp>
      <p:sp>
        <p:nvSpPr>
          <p:cNvPr id="41" name="TextBox 40">
            <a:extLst>
              <a:ext uri="{FF2B5EF4-FFF2-40B4-BE49-F238E27FC236}">
                <a16:creationId xmlns:a16="http://schemas.microsoft.com/office/drawing/2014/main" id="{5BC63DB2-7C0A-46CB-8F7B-77465AA8182F}"/>
              </a:ext>
            </a:extLst>
          </p:cNvPr>
          <p:cNvSpPr txBox="1"/>
          <p:nvPr/>
        </p:nvSpPr>
        <p:spPr>
          <a:xfrm>
            <a:off x="8138724" y="845713"/>
            <a:ext cx="1332416" cy="369332"/>
          </a:xfrm>
          <a:prstGeom prst="rect">
            <a:avLst/>
          </a:prstGeom>
          <a:noFill/>
        </p:spPr>
        <p:txBody>
          <a:bodyPr wrap="none" rtlCol="0">
            <a:spAutoFit/>
          </a:bodyPr>
          <a:lstStyle/>
          <a:p>
            <a:pPr algn="ctr"/>
            <a:r>
              <a:rPr lang="en-US">
                <a:solidFill>
                  <a:schemeClr val="tx2"/>
                </a:solidFill>
                <a:latin typeface="Raleway SemiBold" pitchFamily="2" charset="0"/>
                <a:cs typeface="Poppins" panose="00000500000000000000" pitchFamily="2" charset="0"/>
              </a:rPr>
              <a:t>Defending</a:t>
            </a:r>
            <a:endParaRPr lang="en-ID">
              <a:solidFill>
                <a:schemeClr val="tx2"/>
              </a:solidFill>
              <a:latin typeface="Raleway SemiBold" pitchFamily="2" charset="0"/>
              <a:cs typeface="Poppins" panose="00000500000000000000" pitchFamily="2" charset="0"/>
            </a:endParaRPr>
          </a:p>
        </p:txBody>
      </p:sp>
      <p:sp>
        <p:nvSpPr>
          <p:cNvPr id="42" name="TextBox 41">
            <a:extLst>
              <a:ext uri="{FF2B5EF4-FFF2-40B4-BE49-F238E27FC236}">
                <a16:creationId xmlns:a16="http://schemas.microsoft.com/office/drawing/2014/main" id="{56E60A44-1417-4973-B817-5A86967EB9CC}"/>
              </a:ext>
            </a:extLst>
          </p:cNvPr>
          <p:cNvSpPr txBox="1"/>
          <p:nvPr/>
        </p:nvSpPr>
        <p:spPr>
          <a:xfrm>
            <a:off x="8500229" y="1191827"/>
            <a:ext cx="606256" cy="261610"/>
          </a:xfrm>
          <a:prstGeom prst="rect">
            <a:avLst/>
          </a:prstGeom>
          <a:noFill/>
        </p:spPr>
        <p:txBody>
          <a:bodyPr wrap="none" rtlCol="0">
            <a:spAutoFit/>
          </a:bodyPr>
          <a:lstStyle/>
          <a:p>
            <a:r>
              <a:rPr lang="en-US" sz="1100">
                <a:solidFill>
                  <a:srgbClr val="06D6FF"/>
                </a:solidFill>
                <a:latin typeface="Poppins" panose="00000500000000000000" pitchFamily="2" charset="0"/>
                <a:cs typeface="Poppins" panose="00000500000000000000" pitchFamily="2" charset="0"/>
              </a:rPr>
              <a:t>95</a:t>
            </a:r>
            <a:r>
              <a:rPr lang="en-US" sz="1100">
                <a:solidFill>
                  <a:schemeClr val="bg1">
                    <a:lumMod val="75000"/>
                  </a:schemeClr>
                </a:solidFill>
                <a:latin typeface="Poppins" panose="00000500000000000000" pitchFamily="2" charset="0"/>
                <a:cs typeface="Poppins" panose="00000500000000000000" pitchFamily="2" charset="0"/>
              </a:rPr>
              <a:t>/</a:t>
            </a:r>
            <a:r>
              <a:rPr lang="en-US" sz="1100">
                <a:solidFill>
                  <a:srgbClr val="32E289"/>
                </a:solidFill>
                <a:latin typeface="Poppins" panose="00000500000000000000" pitchFamily="2" charset="0"/>
                <a:cs typeface="Poppins" panose="00000500000000000000" pitchFamily="2" charset="0"/>
              </a:rPr>
              <a:t>80</a:t>
            </a:r>
            <a:endParaRPr lang="en-ID" sz="1100">
              <a:solidFill>
                <a:srgbClr val="32E289"/>
              </a:solidFill>
              <a:latin typeface="Poppins" panose="00000500000000000000" pitchFamily="2" charset="0"/>
              <a:cs typeface="Poppins" panose="00000500000000000000" pitchFamily="2" charset="0"/>
            </a:endParaRPr>
          </a:p>
        </p:txBody>
      </p:sp>
      <p:sp>
        <p:nvSpPr>
          <p:cNvPr id="49" name="AutoShape 2" descr="Compare Players designs, themes, templates and downloadable graphic  elements on Dribbble">
            <a:extLst>
              <a:ext uri="{FF2B5EF4-FFF2-40B4-BE49-F238E27FC236}">
                <a16:creationId xmlns:a16="http://schemas.microsoft.com/office/drawing/2014/main" id="{92AA7301-9CD3-4D0D-986E-38EC7D3F274A}"/>
              </a:ext>
            </a:extLst>
          </p:cNvPr>
          <p:cNvSpPr>
            <a:spLocks noChangeAspect="1" noChangeArrowheads="1"/>
          </p:cNvSpPr>
          <p:nvPr/>
        </p:nvSpPr>
        <p:spPr bwMode="auto">
          <a:xfrm>
            <a:off x="5943716" y="321852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50" name="Rectangle: Rounded Corners 49">
            <a:extLst>
              <a:ext uri="{FF2B5EF4-FFF2-40B4-BE49-F238E27FC236}">
                <a16:creationId xmlns:a16="http://schemas.microsoft.com/office/drawing/2014/main" id="{47961A11-F62A-496F-8F67-0201B76B4BD7}"/>
              </a:ext>
            </a:extLst>
          </p:cNvPr>
          <p:cNvSpPr/>
          <p:nvPr/>
        </p:nvSpPr>
        <p:spPr>
          <a:xfrm>
            <a:off x="2465534" y="2928114"/>
            <a:ext cx="2731423" cy="83985"/>
          </a:xfrm>
          <a:prstGeom prst="roundRect">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Rectangle: Rounded Corners 50">
            <a:extLst>
              <a:ext uri="{FF2B5EF4-FFF2-40B4-BE49-F238E27FC236}">
                <a16:creationId xmlns:a16="http://schemas.microsoft.com/office/drawing/2014/main" id="{C63AA553-C0F9-45AA-8F3C-0B906FA4EBF8}"/>
              </a:ext>
            </a:extLst>
          </p:cNvPr>
          <p:cNvSpPr/>
          <p:nvPr/>
        </p:nvSpPr>
        <p:spPr>
          <a:xfrm>
            <a:off x="1229205" y="2928114"/>
            <a:ext cx="1079982" cy="83985"/>
          </a:xfrm>
          <a:prstGeom prst="roundRect">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06D6FF"/>
              </a:solidFill>
            </a:endParaRPr>
          </a:p>
        </p:txBody>
      </p:sp>
      <p:grpSp>
        <p:nvGrpSpPr>
          <p:cNvPr id="5" name="Group 4">
            <a:extLst>
              <a:ext uri="{FF2B5EF4-FFF2-40B4-BE49-F238E27FC236}">
                <a16:creationId xmlns:a16="http://schemas.microsoft.com/office/drawing/2014/main" id="{05E8A5D3-93F8-4F57-9764-A4095C7DF614}"/>
              </a:ext>
            </a:extLst>
          </p:cNvPr>
          <p:cNvGrpSpPr/>
          <p:nvPr/>
        </p:nvGrpSpPr>
        <p:grpSpPr>
          <a:xfrm>
            <a:off x="3594441" y="1201056"/>
            <a:ext cx="1757341" cy="471617"/>
            <a:chOff x="3594441" y="1225749"/>
            <a:chExt cx="1757341" cy="471617"/>
          </a:xfrm>
        </p:grpSpPr>
        <p:sp>
          <p:nvSpPr>
            <p:cNvPr id="52" name="Rectangle: Rounded Corners 51">
              <a:extLst>
                <a:ext uri="{FF2B5EF4-FFF2-40B4-BE49-F238E27FC236}">
                  <a16:creationId xmlns:a16="http://schemas.microsoft.com/office/drawing/2014/main" id="{C6B977A8-8255-4B66-9232-57E5BB6E219F}"/>
                </a:ext>
              </a:extLst>
            </p:cNvPr>
            <p:cNvSpPr/>
            <p:nvPr/>
          </p:nvSpPr>
          <p:spPr>
            <a:xfrm>
              <a:off x="3594441" y="1225749"/>
              <a:ext cx="1757341" cy="471617"/>
            </a:xfrm>
            <a:prstGeom prst="roundRect">
              <a:avLst>
                <a:gd name="adj" fmla="val 50000"/>
              </a:avLst>
            </a:prstGeom>
            <a:solidFill>
              <a:schemeClr val="bg1">
                <a:lumMod val="75000"/>
                <a:alpha val="4000"/>
              </a:schemeClr>
            </a:solidFill>
            <a:ln w="31750">
              <a:solidFill>
                <a:schemeClr val="bg1">
                  <a:lumMod val="6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TextBox 52">
              <a:extLst>
                <a:ext uri="{FF2B5EF4-FFF2-40B4-BE49-F238E27FC236}">
                  <a16:creationId xmlns:a16="http://schemas.microsoft.com/office/drawing/2014/main" id="{F7F9C195-74E0-4472-B081-9DDB84A14A3A}"/>
                </a:ext>
              </a:extLst>
            </p:cNvPr>
            <p:cNvSpPr txBox="1"/>
            <p:nvPr/>
          </p:nvSpPr>
          <p:spPr>
            <a:xfrm>
              <a:off x="4083913" y="1307669"/>
              <a:ext cx="1007941" cy="307777"/>
            </a:xfrm>
            <a:prstGeom prst="rect">
              <a:avLst/>
            </a:prstGeom>
            <a:noFill/>
          </p:spPr>
          <p:txBody>
            <a:bodyPr wrap="square" rtlCol="0">
              <a:spAutoFit/>
            </a:bodyPr>
            <a:lstStyle/>
            <a:p>
              <a:r>
                <a:rPr lang="en-US" sz="1400">
                  <a:solidFill>
                    <a:schemeClr val="bg1">
                      <a:lumMod val="50000"/>
                    </a:schemeClr>
                  </a:solidFill>
                  <a:latin typeface="Raleway SemiBold" pitchFamily="2" charset="0"/>
                  <a:cs typeface="Poppins" panose="00000500000000000000" pitchFamily="2" charset="0"/>
                </a:rPr>
                <a:t>Player B</a:t>
              </a:r>
              <a:endParaRPr lang="en-ID" sz="1400">
                <a:solidFill>
                  <a:schemeClr val="bg1">
                    <a:lumMod val="50000"/>
                  </a:schemeClr>
                </a:solidFill>
                <a:latin typeface="Raleway SemiBold" pitchFamily="2" charset="0"/>
                <a:cs typeface="Poppins" panose="00000500000000000000" pitchFamily="2" charset="0"/>
              </a:endParaRPr>
            </a:p>
          </p:txBody>
        </p:sp>
        <p:sp>
          <p:nvSpPr>
            <p:cNvPr id="54" name="Oval 53">
              <a:extLst>
                <a:ext uri="{FF2B5EF4-FFF2-40B4-BE49-F238E27FC236}">
                  <a16:creationId xmlns:a16="http://schemas.microsoft.com/office/drawing/2014/main" id="{491B2D14-21DA-444A-B50F-CE0B81C1AC2C}"/>
                </a:ext>
              </a:extLst>
            </p:cNvPr>
            <p:cNvSpPr/>
            <p:nvPr/>
          </p:nvSpPr>
          <p:spPr>
            <a:xfrm>
              <a:off x="3828337" y="1401203"/>
              <a:ext cx="120708" cy="120708"/>
            </a:xfrm>
            <a:prstGeom prst="ellipse">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56" name="TextBox 55">
            <a:extLst>
              <a:ext uri="{FF2B5EF4-FFF2-40B4-BE49-F238E27FC236}">
                <a16:creationId xmlns:a16="http://schemas.microsoft.com/office/drawing/2014/main" id="{4DAFC6B5-AB45-4BEE-97E2-6573DCDABE5D}"/>
              </a:ext>
            </a:extLst>
          </p:cNvPr>
          <p:cNvSpPr txBox="1"/>
          <p:nvPr/>
        </p:nvSpPr>
        <p:spPr>
          <a:xfrm>
            <a:off x="2957652" y="2441343"/>
            <a:ext cx="734495" cy="338554"/>
          </a:xfrm>
          <a:prstGeom prst="rect">
            <a:avLst/>
          </a:prstGeom>
          <a:noFill/>
        </p:spPr>
        <p:txBody>
          <a:bodyPr wrap="none" rtlCol="0">
            <a:spAutoFit/>
          </a:bodyPr>
          <a:lstStyle/>
          <a:p>
            <a:pPr algn="ctr"/>
            <a:r>
              <a:rPr lang="en-US" sz="1600">
                <a:solidFill>
                  <a:schemeClr val="bg1">
                    <a:lumMod val="50000"/>
                  </a:schemeClr>
                </a:solidFill>
                <a:latin typeface="Raleway SemiBold" pitchFamily="2" charset="0"/>
                <a:cs typeface="Poppins" panose="00000500000000000000" pitchFamily="2" charset="0"/>
              </a:rPr>
              <a:t>Goals</a:t>
            </a:r>
            <a:endParaRPr lang="en-ID" sz="1600">
              <a:solidFill>
                <a:schemeClr val="bg1">
                  <a:lumMod val="50000"/>
                </a:schemeClr>
              </a:solidFill>
              <a:latin typeface="Raleway SemiBold" pitchFamily="2" charset="0"/>
              <a:cs typeface="Poppins" panose="00000500000000000000" pitchFamily="2" charset="0"/>
            </a:endParaRPr>
          </a:p>
        </p:txBody>
      </p:sp>
      <p:sp>
        <p:nvSpPr>
          <p:cNvPr id="59" name="Rectangle: Rounded Corners 58">
            <a:extLst>
              <a:ext uri="{FF2B5EF4-FFF2-40B4-BE49-F238E27FC236}">
                <a16:creationId xmlns:a16="http://schemas.microsoft.com/office/drawing/2014/main" id="{2260FF8A-F2CC-4985-A770-6CD6FADA326D}"/>
              </a:ext>
            </a:extLst>
          </p:cNvPr>
          <p:cNvSpPr/>
          <p:nvPr/>
        </p:nvSpPr>
        <p:spPr>
          <a:xfrm>
            <a:off x="3586560" y="3739934"/>
            <a:ext cx="1572943" cy="83985"/>
          </a:xfrm>
          <a:prstGeom prst="roundRect">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Rectangle: Rounded Corners 59">
            <a:extLst>
              <a:ext uri="{FF2B5EF4-FFF2-40B4-BE49-F238E27FC236}">
                <a16:creationId xmlns:a16="http://schemas.microsoft.com/office/drawing/2014/main" id="{C7981CE5-2914-4678-A090-1881844FD7E1}"/>
              </a:ext>
            </a:extLst>
          </p:cNvPr>
          <p:cNvSpPr/>
          <p:nvPr/>
        </p:nvSpPr>
        <p:spPr>
          <a:xfrm>
            <a:off x="1191750" y="3739934"/>
            <a:ext cx="2295797" cy="83985"/>
          </a:xfrm>
          <a:prstGeom prst="roundRect">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06D6FF"/>
              </a:solidFill>
            </a:endParaRPr>
          </a:p>
        </p:txBody>
      </p:sp>
      <p:sp>
        <p:nvSpPr>
          <p:cNvPr id="61" name="TextBox 60">
            <a:extLst>
              <a:ext uri="{FF2B5EF4-FFF2-40B4-BE49-F238E27FC236}">
                <a16:creationId xmlns:a16="http://schemas.microsoft.com/office/drawing/2014/main" id="{2FE120A8-CDC6-4833-A975-62D3B39D7ABB}"/>
              </a:ext>
            </a:extLst>
          </p:cNvPr>
          <p:cNvSpPr txBox="1"/>
          <p:nvPr/>
        </p:nvSpPr>
        <p:spPr>
          <a:xfrm>
            <a:off x="2745253" y="3268737"/>
            <a:ext cx="1159292" cy="338554"/>
          </a:xfrm>
          <a:prstGeom prst="rect">
            <a:avLst/>
          </a:prstGeom>
          <a:noFill/>
        </p:spPr>
        <p:txBody>
          <a:bodyPr wrap="none" rtlCol="0">
            <a:spAutoFit/>
          </a:bodyPr>
          <a:lstStyle/>
          <a:p>
            <a:pPr algn="ctr"/>
            <a:r>
              <a:rPr lang="en-US" sz="1600">
                <a:solidFill>
                  <a:schemeClr val="bg1">
                    <a:lumMod val="50000"/>
                  </a:schemeClr>
                </a:solidFill>
                <a:latin typeface="Raleway SemiBold" pitchFamily="2" charset="0"/>
                <a:cs typeface="Poppins" panose="00000500000000000000" pitchFamily="2" charset="0"/>
              </a:rPr>
              <a:t>Drfending</a:t>
            </a:r>
            <a:endParaRPr lang="en-ID" sz="1600">
              <a:solidFill>
                <a:schemeClr val="bg1">
                  <a:lumMod val="50000"/>
                </a:schemeClr>
              </a:solidFill>
              <a:latin typeface="Raleway SemiBold" pitchFamily="2" charset="0"/>
              <a:cs typeface="Poppins" panose="00000500000000000000" pitchFamily="2" charset="0"/>
            </a:endParaRPr>
          </a:p>
        </p:txBody>
      </p:sp>
      <p:sp>
        <p:nvSpPr>
          <p:cNvPr id="68" name="Rectangle: Rounded Corners 67">
            <a:extLst>
              <a:ext uri="{FF2B5EF4-FFF2-40B4-BE49-F238E27FC236}">
                <a16:creationId xmlns:a16="http://schemas.microsoft.com/office/drawing/2014/main" id="{22F78FBD-2ED8-4EA1-8CEE-89FDC9ABCD92}"/>
              </a:ext>
            </a:extLst>
          </p:cNvPr>
          <p:cNvSpPr/>
          <p:nvPr/>
        </p:nvSpPr>
        <p:spPr>
          <a:xfrm>
            <a:off x="3040524" y="4448133"/>
            <a:ext cx="2156433" cy="83985"/>
          </a:xfrm>
          <a:prstGeom prst="roundRect">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Rectangle: Rounded Corners 68">
            <a:extLst>
              <a:ext uri="{FF2B5EF4-FFF2-40B4-BE49-F238E27FC236}">
                <a16:creationId xmlns:a16="http://schemas.microsoft.com/office/drawing/2014/main" id="{7B22F4DC-C7A9-4BDC-B083-166F1F06BA60}"/>
              </a:ext>
            </a:extLst>
          </p:cNvPr>
          <p:cNvSpPr/>
          <p:nvPr/>
        </p:nvSpPr>
        <p:spPr>
          <a:xfrm>
            <a:off x="1229205" y="4448133"/>
            <a:ext cx="1698448" cy="83985"/>
          </a:xfrm>
          <a:prstGeom prst="roundRect">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06D6FF"/>
              </a:solidFill>
            </a:endParaRPr>
          </a:p>
        </p:txBody>
      </p:sp>
      <p:sp>
        <p:nvSpPr>
          <p:cNvPr id="70" name="TextBox 69">
            <a:extLst>
              <a:ext uri="{FF2B5EF4-FFF2-40B4-BE49-F238E27FC236}">
                <a16:creationId xmlns:a16="http://schemas.microsoft.com/office/drawing/2014/main" id="{B6430967-2F63-445F-BE82-206122791A8B}"/>
              </a:ext>
            </a:extLst>
          </p:cNvPr>
          <p:cNvSpPr txBox="1"/>
          <p:nvPr/>
        </p:nvSpPr>
        <p:spPr>
          <a:xfrm>
            <a:off x="2992115" y="3961362"/>
            <a:ext cx="665567" cy="338554"/>
          </a:xfrm>
          <a:prstGeom prst="rect">
            <a:avLst/>
          </a:prstGeom>
          <a:noFill/>
        </p:spPr>
        <p:txBody>
          <a:bodyPr wrap="none" rtlCol="0">
            <a:spAutoFit/>
          </a:bodyPr>
          <a:lstStyle/>
          <a:p>
            <a:pPr algn="ctr"/>
            <a:r>
              <a:rPr lang="en-US" sz="1600">
                <a:solidFill>
                  <a:schemeClr val="bg1">
                    <a:lumMod val="50000"/>
                  </a:schemeClr>
                </a:solidFill>
                <a:latin typeface="Raleway SemiBold" pitchFamily="2" charset="0"/>
                <a:cs typeface="Poppins" panose="00000500000000000000" pitchFamily="2" charset="0"/>
              </a:rPr>
              <a:t>Pace</a:t>
            </a:r>
            <a:endParaRPr lang="en-ID" sz="1600">
              <a:solidFill>
                <a:schemeClr val="bg1">
                  <a:lumMod val="50000"/>
                </a:schemeClr>
              </a:solidFill>
              <a:latin typeface="Raleway SemiBold" pitchFamily="2" charset="0"/>
              <a:cs typeface="Poppins" panose="00000500000000000000" pitchFamily="2" charset="0"/>
            </a:endParaRPr>
          </a:p>
        </p:txBody>
      </p:sp>
      <p:sp>
        <p:nvSpPr>
          <p:cNvPr id="71" name="Rectangle: Rounded Corners 70">
            <a:extLst>
              <a:ext uri="{FF2B5EF4-FFF2-40B4-BE49-F238E27FC236}">
                <a16:creationId xmlns:a16="http://schemas.microsoft.com/office/drawing/2014/main" id="{31044C72-93B7-45A2-8EAB-6DD4B94BA93F}"/>
              </a:ext>
            </a:extLst>
          </p:cNvPr>
          <p:cNvSpPr/>
          <p:nvPr/>
        </p:nvSpPr>
        <p:spPr>
          <a:xfrm>
            <a:off x="3586560" y="5259953"/>
            <a:ext cx="1572943" cy="83985"/>
          </a:xfrm>
          <a:prstGeom prst="roundRect">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2" name="Rectangle: Rounded Corners 71">
            <a:extLst>
              <a:ext uri="{FF2B5EF4-FFF2-40B4-BE49-F238E27FC236}">
                <a16:creationId xmlns:a16="http://schemas.microsoft.com/office/drawing/2014/main" id="{D07E4ABE-784E-4415-84DA-A58E1DC8F72E}"/>
              </a:ext>
            </a:extLst>
          </p:cNvPr>
          <p:cNvSpPr/>
          <p:nvPr/>
        </p:nvSpPr>
        <p:spPr>
          <a:xfrm>
            <a:off x="1191750" y="5259953"/>
            <a:ext cx="2295797" cy="83985"/>
          </a:xfrm>
          <a:prstGeom prst="roundRect">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06D6FF"/>
              </a:solidFill>
            </a:endParaRPr>
          </a:p>
        </p:txBody>
      </p:sp>
      <p:sp>
        <p:nvSpPr>
          <p:cNvPr id="73" name="TextBox 72">
            <a:extLst>
              <a:ext uri="{FF2B5EF4-FFF2-40B4-BE49-F238E27FC236}">
                <a16:creationId xmlns:a16="http://schemas.microsoft.com/office/drawing/2014/main" id="{9D677BE7-D0E7-44B1-B32D-CE03CB46C4DE}"/>
              </a:ext>
            </a:extLst>
          </p:cNvPr>
          <p:cNvSpPr txBox="1"/>
          <p:nvPr/>
        </p:nvSpPr>
        <p:spPr>
          <a:xfrm>
            <a:off x="2859067" y="4788756"/>
            <a:ext cx="931665" cy="338554"/>
          </a:xfrm>
          <a:prstGeom prst="rect">
            <a:avLst/>
          </a:prstGeom>
          <a:noFill/>
        </p:spPr>
        <p:txBody>
          <a:bodyPr wrap="none" rtlCol="0">
            <a:spAutoFit/>
          </a:bodyPr>
          <a:lstStyle/>
          <a:p>
            <a:pPr algn="ctr"/>
            <a:r>
              <a:rPr lang="en-US" sz="1600">
                <a:solidFill>
                  <a:schemeClr val="bg1">
                    <a:lumMod val="50000"/>
                  </a:schemeClr>
                </a:solidFill>
                <a:latin typeface="Raleway SemiBold" pitchFamily="2" charset="0"/>
                <a:cs typeface="Poppins" panose="00000500000000000000" pitchFamily="2" charset="0"/>
              </a:rPr>
              <a:t>Passing</a:t>
            </a:r>
            <a:endParaRPr lang="en-ID" sz="1600">
              <a:solidFill>
                <a:schemeClr val="bg1">
                  <a:lumMod val="50000"/>
                </a:schemeClr>
              </a:solidFill>
              <a:latin typeface="Raleway SemiBold" pitchFamily="2" charset="0"/>
              <a:cs typeface="Poppins" panose="00000500000000000000" pitchFamily="2" charset="0"/>
            </a:endParaRPr>
          </a:p>
        </p:txBody>
      </p:sp>
      <p:sp>
        <p:nvSpPr>
          <p:cNvPr id="4" name="Oval 3">
            <a:extLst>
              <a:ext uri="{FF2B5EF4-FFF2-40B4-BE49-F238E27FC236}">
                <a16:creationId xmlns:a16="http://schemas.microsoft.com/office/drawing/2014/main" id="{CD22D592-B392-4EA9-ACE3-BBA553E6FEED}"/>
              </a:ext>
            </a:extLst>
          </p:cNvPr>
          <p:cNvSpPr/>
          <p:nvPr/>
        </p:nvSpPr>
        <p:spPr>
          <a:xfrm>
            <a:off x="2267801" y="2838027"/>
            <a:ext cx="259297" cy="259297"/>
          </a:xfrm>
          <a:prstGeom prst="ellipse">
            <a:avLst/>
          </a:prstGeom>
          <a:solidFill>
            <a:srgbClr val="030227"/>
          </a:solidFill>
          <a:ln>
            <a:solidFill>
              <a:srgbClr val="A5A5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Oval 46">
            <a:extLst>
              <a:ext uri="{FF2B5EF4-FFF2-40B4-BE49-F238E27FC236}">
                <a16:creationId xmlns:a16="http://schemas.microsoft.com/office/drawing/2014/main" id="{1022DF92-1A19-4FD0-AAC4-25E1B129B0B7}"/>
              </a:ext>
            </a:extLst>
          </p:cNvPr>
          <p:cNvSpPr/>
          <p:nvPr/>
        </p:nvSpPr>
        <p:spPr>
          <a:xfrm>
            <a:off x="3384597" y="3651681"/>
            <a:ext cx="259297" cy="259297"/>
          </a:xfrm>
          <a:prstGeom prst="ellipse">
            <a:avLst/>
          </a:prstGeom>
          <a:solidFill>
            <a:srgbClr val="030227"/>
          </a:solidFill>
          <a:ln>
            <a:solidFill>
              <a:srgbClr val="A5A5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Oval 47">
            <a:extLst>
              <a:ext uri="{FF2B5EF4-FFF2-40B4-BE49-F238E27FC236}">
                <a16:creationId xmlns:a16="http://schemas.microsoft.com/office/drawing/2014/main" id="{F5FEF04D-B5CA-4F6F-9110-FF4D3D34AD97}"/>
              </a:ext>
            </a:extLst>
          </p:cNvPr>
          <p:cNvSpPr/>
          <p:nvPr/>
        </p:nvSpPr>
        <p:spPr>
          <a:xfrm>
            <a:off x="2886060" y="4358813"/>
            <a:ext cx="259297" cy="259297"/>
          </a:xfrm>
          <a:prstGeom prst="ellipse">
            <a:avLst/>
          </a:prstGeom>
          <a:solidFill>
            <a:srgbClr val="030227"/>
          </a:solidFill>
          <a:ln>
            <a:solidFill>
              <a:srgbClr val="A5A5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Oval 54">
            <a:extLst>
              <a:ext uri="{FF2B5EF4-FFF2-40B4-BE49-F238E27FC236}">
                <a16:creationId xmlns:a16="http://schemas.microsoft.com/office/drawing/2014/main" id="{35A200CB-C228-4FD9-B749-D1C214070961}"/>
              </a:ext>
            </a:extLst>
          </p:cNvPr>
          <p:cNvSpPr/>
          <p:nvPr/>
        </p:nvSpPr>
        <p:spPr>
          <a:xfrm>
            <a:off x="3364717" y="5172296"/>
            <a:ext cx="259297" cy="259297"/>
          </a:xfrm>
          <a:prstGeom prst="ellipse">
            <a:avLst/>
          </a:prstGeom>
          <a:solidFill>
            <a:srgbClr val="030227"/>
          </a:solidFill>
          <a:ln>
            <a:solidFill>
              <a:srgbClr val="A5A5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7" name="Straight Connector 56">
            <a:extLst>
              <a:ext uri="{FF2B5EF4-FFF2-40B4-BE49-F238E27FC236}">
                <a16:creationId xmlns:a16="http://schemas.microsoft.com/office/drawing/2014/main" id="{68B846DE-4BB8-40F0-ADF4-529EBA52F0E9}"/>
              </a:ext>
            </a:extLst>
          </p:cNvPr>
          <p:cNvCxnSpPr>
            <a:cxnSpLocks/>
          </p:cNvCxnSpPr>
          <p:nvPr/>
        </p:nvCxnSpPr>
        <p:spPr>
          <a:xfrm flipH="1">
            <a:off x="3775993" y="0"/>
            <a:ext cx="173052" cy="178676"/>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7671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4" name="Straight Connector 103">
            <a:extLst>
              <a:ext uri="{FF2B5EF4-FFF2-40B4-BE49-F238E27FC236}">
                <a16:creationId xmlns:a16="http://schemas.microsoft.com/office/drawing/2014/main" id="{701323DA-EE80-495B-8674-E48CF7048024}"/>
              </a:ext>
            </a:extLst>
          </p:cNvPr>
          <p:cNvCxnSpPr>
            <a:cxnSpLocks/>
          </p:cNvCxnSpPr>
          <p:nvPr/>
        </p:nvCxnSpPr>
        <p:spPr>
          <a:xfrm flipH="1">
            <a:off x="11210696" y="6526020"/>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
        <p:nvSpPr>
          <p:cNvPr id="105" name="Rectangle: Rounded Corners 104">
            <a:extLst>
              <a:ext uri="{FF2B5EF4-FFF2-40B4-BE49-F238E27FC236}">
                <a16:creationId xmlns:a16="http://schemas.microsoft.com/office/drawing/2014/main" id="{63D79373-438C-48AA-A8D5-15DC7F578A63}"/>
              </a:ext>
            </a:extLst>
          </p:cNvPr>
          <p:cNvSpPr/>
          <p:nvPr/>
        </p:nvSpPr>
        <p:spPr>
          <a:xfrm rot="2700000">
            <a:off x="401406" y="5204366"/>
            <a:ext cx="143893" cy="142716"/>
          </a:xfrm>
          <a:prstGeom prst="roundRect">
            <a:avLst/>
          </a:prstGeom>
          <a:solidFill>
            <a:srgbClr val="06D6F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77" name="Group 76">
            <a:extLst>
              <a:ext uri="{FF2B5EF4-FFF2-40B4-BE49-F238E27FC236}">
                <a16:creationId xmlns:a16="http://schemas.microsoft.com/office/drawing/2014/main" id="{B8F4AE00-F6BD-494D-A48B-7D086CE7061C}"/>
              </a:ext>
            </a:extLst>
          </p:cNvPr>
          <p:cNvGrpSpPr/>
          <p:nvPr/>
        </p:nvGrpSpPr>
        <p:grpSpPr>
          <a:xfrm>
            <a:off x="1587605" y="2215610"/>
            <a:ext cx="2133072" cy="2133072"/>
            <a:chOff x="1043415" y="2818647"/>
            <a:chExt cx="2385616" cy="2385616"/>
          </a:xfrm>
        </p:grpSpPr>
        <p:sp>
          <p:nvSpPr>
            <p:cNvPr id="9" name="Graphic 7" descr="Single gear">
              <a:extLst>
                <a:ext uri="{FF2B5EF4-FFF2-40B4-BE49-F238E27FC236}">
                  <a16:creationId xmlns:a16="http://schemas.microsoft.com/office/drawing/2014/main" id="{335E0AC1-BDD6-491D-8377-44488857BCFA}"/>
                </a:ext>
              </a:extLst>
            </p:cNvPr>
            <p:cNvSpPr/>
            <p:nvPr/>
          </p:nvSpPr>
          <p:spPr>
            <a:xfrm>
              <a:off x="1043415" y="2818647"/>
              <a:ext cx="2385616" cy="2385616"/>
            </a:xfrm>
            <a:custGeom>
              <a:avLst/>
              <a:gdLst>
                <a:gd name="connsiteX0" fmla="*/ 759459 w 1518918"/>
                <a:gd name="connsiteY0" fmla="*/ 1027504 h 1518918"/>
                <a:gd name="connsiteX1" fmla="*/ 491415 w 1518918"/>
                <a:gd name="connsiteY1" fmla="*/ 759459 h 1518918"/>
                <a:gd name="connsiteX2" fmla="*/ 759459 w 1518918"/>
                <a:gd name="connsiteY2" fmla="*/ 491415 h 1518918"/>
                <a:gd name="connsiteX3" fmla="*/ 1027504 w 1518918"/>
                <a:gd name="connsiteY3" fmla="*/ 759459 h 1518918"/>
                <a:gd name="connsiteX4" fmla="*/ 759459 w 1518918"/>
                <a:gd name="connsiteY4" fmla="*/ 1027504 h 1518918"/>
                <a:gd name="connsiteX5" fmla="*/ 1362560 w 1518918"/>
                <a:gd name="connsiteY5" fmla="*/ 591932 h 1518918"/>
                <a:gd name="connsiteX6" fmla="*/ 1304483 w 1518918"/>
                <a:gd name="connsiteY6" fmla="*/ 453442 h 1518918"/>
                <a:gd name="connsiteX7" fmla="*/ 1360326 w 1518918"/>
                <a:gd name="connsiteY7" fmla="*/ 285914 h 1518918"/>
                <a:gd name="connsiteX8" fmla="*/ 1233005 w 1518918"/>
                <a:gd name="connsiteY8" fmla="*/ 158593 h 1518918"/>
                <a:gd name="connsiteX9" fmla="*/ 1065477 w 1518918"/>
                <a:gd name="connsiteY9" fmla="*/ 214436 h 1518918"/>
                <a:gd name="connsiteX10" fmla="*/ 924754 w 1518918"/>
                <a:gd name="connsiteY10" fmla="*/ 156359 h 1518918"/>
                <a:gd name="connsiteX11" fmla="*/ 848808 w 1518918"/>
                <a:gd name="connsiteY11" fmla="*/ 0 h 1518918"/>
                <a:gd name="connsiteX12" fmla="*/ 670111 w 1518918"/>
                <a:gd name="connsiteY12" fmla="*/ 0 h 1518918"/>
                <a:gd name="connsiteX13" fmla="*/ 591932 w 1518918"/>
                <a:gd name="connsiteY13" fmla="*/ 156359 h 1518918"/>
                <a:gd name="connsiteX14" fmla="*/ 453442 w 1518918"/>
                <a:gd name="connsiteY14" fmla="*/ 214436 h 1518918"/>
                <a:gd name="connsiteX15" fmla="*/ 285914 w 1518918"/>
                <a:gd name="connsiteY15" fmla="*/ 158593 h 1518918"/>
                <a:gd name="connsiteX16" fmla="*/ 158593 w 1518918"/>
                <a:gd name="connsiteY16" fmla="*/ 285914 h 1518918"/>
                <a:gd name="connsiteX17" fmla="*/ 214436 w 1518918"/>
                <a:gd name="connsiteY17" fmla="*/ 453442 h 1518918"/>
                <a:gd name="connsiteX18" fmla="*/ 156359 w 1518918"/>
                <a:gd name="connsiteY18" fmla="*/ 594165 h 1518918"/>
                <a:gd name="connsiteX19" fmla="*/ 0 w 1518918"/>
                <a:gd name="connsiteY19" fmla="*/ 670111 h 1518918"/>
                <a:gd name="connsiteX20" fmla="*/ 0 w 1518918"/>
                <a:gd name="connsiteY20" fmla="*/ 848808 h 1518918"/>
                <a:gd name="connsiteX21" fmla="*/ 156359 w 1518918"/>
                <a:gd name="connsiteY21" fmla="*/ 926987 h 1518918"/>
                <a:gd name="connsiteX22" fmla="*/ 214436 w 1518918"/>
                <a:gd name="connsiteY22" fmla="*/ 1065477 h 1518918"/>
                <a:gd name="connsiteX23" fmla="*/ 158593 w 1518918"/>
                <a:gd name="connsiteY23" fmla="*/ 1233005 h 1518918"/>
                <a:gd name="connsiteX24" fmla="*/ 285914 w 1518918"/>
                <a:gd name="connsiteY24" fmla="*/ 1360326 h 1518918"/>
                <a:gd name="connsiteX25" fmla="*/ 453442 w 1518918"/>
                <a:gd name="connsiteY25" fmla="*/ 1304483 h 1518918"/>
                <a:gd name="connsiteX26" fmla="*/ 594165 w 1518918"/>
                <a:gd name="connsiteY26" fmla="*/ 1362560 h 1518918"/>
                <a:gd name="connsiteX27" fmla="*/ 672345 w 1518918"/>
                <a:gd name="connsiteY27" fmla="*/ 1518919 h 1518918"/>
                <a:gd name="connsiteX28" fmla="*/ 851041 w 1518918"/>
                <a:gd name="connsiteY28" fmla="*/ 1518919 h 1518918"/>
                <a:gd name="connsiteX29" fmla="*/ 929221 w 1518918"/>
                <a:gd name="connsiteY29" fmla="*/ 1362560 h 1518918"/>
                <a:gd name="connsiteX30" fmla="*/ 1067711 w 1518918"/>
                <a:gd name="connsiteY30" fmla="*/ 1304483 h 1518918"/>
                <a:gd name="connsiteX31" fmla="*/ 1235239 w 1518918"/>
                <a:gd name="connsiteY31" fmla="*/ 1360326 h 1518918"/>
                <a:gd name="connsiteX32" fmla="*/ 1362560 w 1518918"/>
                <a:gd name="connsiteY32" fmla="*/ 1233005 h 1518918"/>
                <a:gd name="connsiteX33" fmla="*/ 1306717 w 1518918"/>
                <a:gd name="connsiteY33" fmla="*/ 1065477 h 1518918"/>
                <a:gd name="connsiteX34" fmla="*/ 1364793 w 1518918"/>
                <a:gd name="connsiteY34" fmla="*/ 924754 h 1518918"/>
                <a:gd name="connsiteX35" fmla="*/ 1521153 w 1518918"/>
                <a:gd name="connsiteY35" fmla="*/ 846574 h 1518918"/>
                <a:gd name="connsiteX36" fmla="*/ 1521153 w 1518918"/>
                <a:gd name="connsiteY36" fmla="*/ 667878 h 1518918"/>
                <a:gd name="connsiteX37" fmla="*/ 1362560 w 1518918"/>
                <a:gd name="connsiteY37" fmla="*/ 591932 h 1518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18918" h="1518918">
                  <a:moveTo>
                    <a:pt x="759459" y="1027504"/>
                  </a:moveTo>
                  <a:cubicBezTo>
                    <a:pt x="612035" y="1027504"/>
                    <a:pt x="491415" y="906884"/>
                    <a:pt x="491415" y="759459"/>
                  </a:cubicBezTo>
                  <a:cubicBezTo>
                    <a:pt x="491415" y="612035"/>
                    <a:pt x="612035" y="491415"/>
                    <a:pt x="759459" y="491415"/>
                  </a:cubicBezTo>
                  <a:cubicBezTo>
                    <a:pt x="906884" y="491415"/>
                    <a:pt x="1027504" y="612035"/>
                    <a:pt x="1027504" y="759459"/>
                  </a:cubicBezTo>
                  <a:cubicBezTo>
                    <a:pt x="1027504" y="906884"/>
                    <a:pt x="906884" y="1027504"/>
                    <a:pt x="759459" y="1027504"/>
                  </a:cubicBezTo>
                  <a:close/>
                  <a:moveTo>
                    <a:pt x="1362560" y="591932"/>
                  </a:moveTo>
                  <a:cubicBezTo>
                    <a:pt x="1349157" y="542790"/>
                    <a:pt x="1329054" y="495882"/>
                    <a:pt x="1304483" y="453442"/>
                  </a:cubicBezTo>
                  <a:lnTo>
                    <a:pt x="1360326" y="285914"/>
                  </a:lnTo>
                  <a:lnTo>
                    <a:pt x="1233005" y="158593"/>
                  </a:lnTo>
                  <a:lnTo>
                    <a:pt x="1065477" y="214436"/>
                  </a:lnTo>
                  <a:cubicBezTo>
                    <a:pt x="1020803" y="189865"/>
                    <a:pt x="973895" y="169762"/>
                    <a:pt x="924754" y="156359"/>
                  </a:cubicBezTo>
                  <a:lnTo>
                    <a:pt x="848808" y="0"/>
                  </a:lnTo>
                  <a:lnTo>
                    <a:pt x="670111" y="0"/>
                  </a:lnTo>
                  <a:lnTo>
                    <a:pt x="591932" y="156359"/>
                  </a:lnTo>
                  <a:cubicBezTo>
                    <a:pt x="542790" y="169762"/>
                    <a:pt x="495882" y="189865"/>
                    <a:pt x="453442" y="214436"/>
                  </a:cubicBezTo>
                  <a:lnTo>
                    <a:pt x="285914" y="158593"/>
                  </a:lnTo>
                  <a:lnTo>
                    <a:pt x="158593" y="285914"/>
                  </a:lnTo>
                  <a:lnTo>
                    <a:pt x="214436" y="453442"/>
                  </a:lnTo>
                  <a:cubicBezTo>
                    <a:pt x="189865" y="498116"/>
                    <a:pt x="169762" y="545024"/>
                    <a:pt x="156359" y="594165"/>
                  </a:cubicBezTo>
                  <a:lnTo>
                    <a:pt x="0" y="670111"/>
                  </a:lnTo>
                  <a:lnTo>
                    <a:pt x="0" y="848808"/>
                  </a:lnTo>
                  <a:lnTo>
                    <a:pt x="156359" y="926987"/>
                  </a:lnTo>
                  <a:cubicBezTo>
                    <a:pt x="169762" y="976129"/>
                    <a:pt x="189865" y="1023037"/>
                    <a:pt x="214436" y="1065477"/>
                  </a:cubicBezTo>
                  <a:lnTo>
                    <a:pt x="158593" y="1233005"/>
                  </a:lnTo>
                  <a:lnTo>
                    <a:pt x="285914" y="1360326"/>
                  </a:lnTo>
                  <a:lnTo>
                    <a:pt x="453442" y="1304483"/>
                  </a:lnTo>
                  <a:cubicBezTo>
                    <a:pt x="498116" y="1329054"/>
                    <a:pt x="545024" y="1349157"/>
                    <a:pt x="594165" y="1362560"/>
                  </a:cubicBezTo>
                  <a:lnTo>
                    <a:pt x="672345" y="1518919"/>
                  </a:lnTo>
                  <a:lnTo>
                    <a:pt x="851041" y="1518919"/>
                  </a:lnTo>
                  <a:lnTo>
                    <a:pt x="929221" y="1362560"/>
                  </a:lnTo>
                  <a:cubicBezTo>
                    <a:pt x="978362" y="1349157"/>
                    <a:pt x="1025270" y="1329054"/>
                    <a:pt x="1067711" y="1304483"/>
                  </a:cubicBezTo>
                  <a:lnTo>
                    <a:pt x="1235239" y="1360326"/>
                  </a:lnTo>
                  <a:lnTo>
                    <a:pt x="1362560" y="1233005"/>
                  </a:lnTo>
                  <a:lnTo>
                    <a:pt x="1306717" y="1065477"/>
                  </a:lnTo>
                  <a:cubicBezTo>
                    <a:pt x="1331288" y="1020803"/>
                    <a:pt x="1351391" y="973895"/>
                    <a:pt x="1364793" y="924754"/>
                  </a:cubicBezTo>
                  <a:lnTo>
                    <a:pt x="1521153" y="846574"/>
                  </a:lnTo>
                  <a:lnTo>
                    <a:pt x="1521153" y="667878"/>
                  </a:lnTo>
                  <a:lnTo>
                    <a:pt x="1362560" y="591932"/>
                  </a:lnTo>
                  <a:close/>
                </a:path>
              </a:pathLst>
            </a:custGeom>
            <a:solidFill>
              <a:srgbClr val="06D6FF"/>
            </a:solidFill>
            <a:ln w="22324" cap="flat">
              <a:noFill/>
              <a:prstDash val="solid"/>
              <a:miter/>
            </a:ln>
          </p:spPr>
          <p:txBody>
            <a:bodyPr rtlCol="0" anchor="ctr"/>
            <a:lstStyle/>
            <a:p>
              <a:endParaRPr lang="en-ID"/>
            </a:p>
          </p:txBody>
        </p:sp>
        <p:sp>
          <p:nvSpPr>
            <p:cNvPr id="10" name="Oval 9">
              <a:extLst>
                <a:ext uri="{FF2B5EF4-FFF2-40B4-BE49-F238E27FC236}">
                  <a16:creationId xmlns:a16="http://schemas.microsoft.com/office/drawing/2014/main" id="{08F7222F-9046-470F-BCF2-C789F9443904}"/>
                </a:ext>
              </a:extLst>
            </p:cNvPr>
            <p:cNvSpPr/>
            <p:nvPr/>
          </p:nvSpPr>
          <p:spPr>
            <a:xfrm>
              <a:off x="1552238" y="3327470"/>
              <a:ext cx="1367970" cy="136797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Oval 10">
              <a:extLst>
                <a:ext uri="{FF2B5EF4-FFF2-40B4-BE49-F238E27FC236}">
                  <a16:creationId xmlns:a16="http://schemas.microsoft.com/office/drawing/2014/main" id="{CF753EAA-260E-4125-9F27-8DEC27B4D838}"/>
                </a:ext>
              </a:extLst>
            </p:cNvPr>
            <p:cNvSpPr/>
            <p:nvPr/>
          </p:nvSpPr>
          <p:spPr>
            <a:xfrm>
              <a:off x="1650642" y="3429000"/>
              <a:ext cx="1171162" cy="1171162"/>
            </a:xfrm>
            <a:prstGeom prst="ellipse">
              <a:avLst/>
            </a:prstGeom>
            <a:solidFill>
              <a:srgbClr val="030227">
                <a:alpha val="50000"/>
              </a:srgb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a:extLst>
                <a:ext uri="{FF2B5EF4-FFF2-40B4-BE49-F238E27FC236}">
                  <a16:creationId xmlns:a16="http://schemas.microsoft.com/office/drawing/2014/main" id="{7AEC00E9-C830-4B04-A807-9DFF8BEB359E}"/>
                </a:ext>
              </a:extLst>
            </p:cNvPr>
            <p:cNvSpPr/>
            <p:nvPr/>
          </p:nvSpPr>
          <p:spPr>
            <a:xfrm>
              <a:off x="2004535" y="3779767"/>
              <a:ext cx="463375" cy="463375"/>
            </a:xfrm>
            <a:prstGeom prst="rect">
              <a:avLst/>
            </a:prstGeom>
            <a:blipFill>
              <a:blip r:embed="rId2">
                <a:extLst>
                  <a:ext uri="{BEBA8EAE-BF5A-486C-A8C5-ECC9F3942E4B}">
                    <a14:imgProps xmlns:a14="http://schemas.microsoft.com/office/drawing/2010/main">
                      <a14:imgLayer r:embed="rId3">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5" name="Group 74">
            <a:extLst>
              <a:ext uri="{FF2B5EF4-FFF2-40B4-BE49-F238E27FC236}">
                <a16:creationId xmlns:a16="http://schemas.microsoft.com/office/drawing/2014/main" id="{233DDA02-9A88-42B5-ABF6-1C5466712B1E}"/>
              </a:ext>
            </a:extLst>
          </p:cNvPr>
          <p:cNvGrpSpPr/>
          <p:nvPr/>
        </p:nvGrpSpPr>
        <p:grpSpPr>
          <a:xfrm rot="1430826">
            <a:off x="3457247" y="3016891"/>
            <a:ext cx="2133072" cy="2133072"/>
            <a:chOff x="3244877" y="3327470"/>
            <a:chExt cx="2385616" cy="2385616"/>
          </a:xfrm>
        </p:grpSpPr>
        <p:sp>
          <p:nvSpPr>
            <p:cNvPr id="14" name="Graphic 7" descr="Single gear">
              <a:extLst>
                <a:ext uri="{FF2B5EF4-FFF2-40B4-BE49-F238E27FC236}">
                  <a16:creationId xmlns:a16="http://schemas.microsoft.com/office/drawing/2014/main" id="{935B703F-6CF8-4C97-B7FA-386C97F0CE56}"/>
                </a:ext>
              </a:extLst>
            </p:cNvPr>
            <p:cNvSpPr/>
            <p:nvPr/>
          </p:nvSpPr>
          <p:spPr>
            <a:xfrm>
              <a:off x="3244877" y="3327470"/>
              <a:ext cx="2385616" cy="2385616"/>
            </a:xfrm>
            <a:custGeom>
              <a:avLst/>
              <a:gdLst>
                <a:gd name="connsiteX0" fmla="*/ 759459 w 1518918"/>
                <a:gd name="connsiteY0" fmla="*/ 1027504 h 1518918"/>
                <a:gd name="connsiteX1" fmla="*/ 491415 w 1518918"/>
                <a:gd name="connsiteY1" fmla="*/ 759459 h 1518918"/>
                <a:gd name="connsiteX2" fmla="*/ 759459 w 1518918"/>
                <a:gd name="connsiteY2" fmla="*/ 491415 h 1518918"/>
                <a:gd name="connsiteX3" fmla="*/ 1027504 w 1518918"/>
                <a:gd name="connsiteY3" fmla="*/ 759459 h 1518918"/>
                <a:gd name="connsiteX4" fmla="*/ 759459 w 1518918"/>
                <a:gd name="connsiteY4" fmla="*/ 1027504 h 1518918"/>
                <a:gd name="connsiteX5" fmla="*/ 1362560 w 1518918"/>
                <a:gd name="connsiteY5" fmla="*/ 591932 h 1518918"/>
                <a:gd name="connsiteX6" fmla="*/ 1304483 w 1518918"/>
                <a:gd name="connsiteY6" fmla="*/ 453442 h 1518918"/>
                <a:gd name="connsiteX7" fmla="*/ 1360326 w 1518918"/>
                <a:gd name="connsiteY7" fmla="*/ 285914 h 1518918"/>
                <a:gd name="connsiteX8" fmla="*/ 1233005 w 1518918"/>
                <a:gd name="connsiteY8" fmla="*/ 158593 h 1518918"/>
                <a:gd name="connsiteX9" fmla="*/ 1065477 w 1518918"/>
                <a:gd name="connsiteY9" fmla="*/ 214436 h 1518918"/>
                <a:gd name="connsiteX10" fmla="*/ 924754 w 1518918"/>
                <a:gd name="connsiteY10" fmla="*/ 156359 h 1518918"/>
                <a:gd name="connsiteX11" fmla="*/ 848808 w 1518918"/>
                <a:gd name="connsiteY11" fmla="*/ 0 h 1518918"/>
                <a:gd name="connsiteX12" fmla="*/ 670111 w 1518918"/>
                <a:gd name="connsiteY12" fmla="*/ 0 h 1518918"/>
                <a:gd name="connsiteX13" fmla="*/ 591932 w 1518918"/>
                <a:gd name="connsiteY13" fmla="*/ 156359 h 1518918"/>
                <a:gd name="connsiteX14" fmla="*/ 453442 w 1518918"/>
                <a:gd name="connsiteY14" fmla="*/ 214436 h 1518918"/>
                <a:gd name="connsiteX15" fmla="*/ 285914 w 1518918"/>
                <a:gd name="connsiteY15" fmla="*/ 158593 h 1518918"/>
                <a:gd name="connsiteX16" fmla="*/ 158593 w 1518918"/>
                <a:gd name="connsiteY16" fmla="*/ 285914 h 1518918"/>
                <a:gd name="connsiteX17" fmla="*/ 214436 w 1518918"/>
                <a:gd name="connsiteY17" fmla="*/ 453442 h 1518918"/>
                <a:gd name="connsiteX18" fmla="*/ 156359 w 1518918"/>
                <a:gd name="connsiteY18" fmla="*/ 594165 h 1518918"/>
                <a:gd name="connsiteX19" fmla="*/ 0 w 1518918"/>
                <a:gd name="connsiteY19" fmla="*/ 670111 h 1518918"/>
                <a:gd name="connsiteX20" fmla="*/ 0 w 1518918"/>
                <a:gd name="connsiteY20" fmla="*/ 848808 h 1518918"/>
                <a:gd name="connsiteX21" fmla="*/ 156359 w 1518918"/>
                <a:gd name="connsiteY21" fmla="*/ 926987 h 1518918"/>
                <a:gd name="connsiteX22" fmla="*/ 214436 w 1518918"/>
                <a:gd name="connsiteY22" fmla="*/ 1065477 h 1518918"/>
                <a:gd name="connsiteX23" fmla="*/ 158593 w 1518918"/>
                <a:gd name="connsiteY23" fmla="*/ 1233005 h 1518918"/>
                <a:gd name="connsiteX24" fmla="*/ 285914 w 1518918"/>
                <a:gd name="connsiteY24" fmla="*/ 1360326 h 1518918"/>
                <a:gd name="connsiteX25" fmla="*/ 453442 w 1518918"/>
                <a:gd name="connsiteY25" fmla="*/ 1304483 h 1518918"/>
                <a:gd name="connsiteX26" fmla="*/ 594165 w 1518918"/>
                <a:gd name="connsiteY26" fmla="*/ 1362560 h 1518918"/>
                <a:gd name="connsiteX27" fmla="*/ 672345 w 1518918"/>
                <a:gd name="connsiteY27" fmla="*/ 1518919 h 1518918"/>
                <a:gd name="connsiteX28" fmla="*/ 851041 w 1518918"/>
                <a:gd name="connsiteY28" fmla="*/ 1518919 h 1518918"/>
                <a:gd name="connsiteX29" fmla="*/ 929221 w 1518918"/>
                <a:gd name="connsiteY29" fmla="*/ 1362560 h 1518918"/>
                <a:gd name="connsiteX30" fmla="*/ 1067711 w 1518918"/>
                <a:gd name="connsiteY30" fmla="*/ 1304483 h 1518918"/>
                <a:gd name="connsiteX31" fmla="*/ 1235239 w 1518918"/>
                <a:gd name="connsiteY31" fmla="*/ 1360326 h 1518918"/>
                <a:gd name="connsiteX32" fmla="*/ 1362560 w 1518918"/>
                <a:gd name="connsiteY32" fmla="*/ 1233005 h 1518918"/>
                <a:gd name="connsiteX33" fmla="*/ 1306717 w 1518918"/>
                <a:gd name="connsiteY33" fmla="*/ 1065477 h 1518918"/>
                <a:gd name="connsiteX34" fmla="*/ 1364793 w 1518918"/>
                <a:gd name="connsiteY34" fmla="*/ 924754 h 1518918"/>
                <a:gd name="connsiteX35" fmla="*/ 1521153 w 1518918"/>
                <a:gd name="connsiteY35" fmla="*/ 846574 h 1518918"/>
                <a:gd name="connsiteX36" fmla="*/ 1521153 w 1518918"/>
                <a:gd name="connsiteY36" fmla="*/ 667878 h 1518918"/>
                <a:gd name="connsiteX37" fmla="*/ 1362560 w 1518918"/>
                <a:gd name="connsiteY37" fmla="*/ 591932 h 1518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18918" h="1518918">
                  <a:moveTo>
                    <a:pt x="759459" y="1027504"/>
                  </a:moveTo>
                  <a:cubicBezTo>
                    <a:pt x="612035" y="1027504"/>
                    <a:pt x="491415" y="906884"/>
                    <a:pt x="491415" y="759459"/>
                  </a:cubicBezTo>
                  <a:cubicBezTo>
                    <a:pt x="491415" y="612035"/>
                    <a:pt x="612035" y="491415"/>
                    <a:pt x="759459" y="491415"/>
                  </a:cubicBezTo>
                  <a:cubicBezTo>
                    <a:pt x="906884" y="491415"/>
                    <a:pt x="1027504" y="612035"/>
                    <a:pt x="1027504" y="759459"/>
                  </a:cubicBezTo>
                  <a:cubicBezTo>
                    <a:pt x="1027504" y="906884"/>
                    <a:pt x="906884" y="1027504"/>
                    <a:pt x="759459" y="1027504"/>
                  </a:cubicBezTo>
                  <a:close/>
                  <a:moveTo>
                    <a:pt x="1362560" y="591932"/>
                  </a:moveTo>
                  <a:cubicBezTo>
                    <a:pt x="1349157" y="542790"/>
                    <a:pt x="1329054" y="495882"/>
                    <a:pt x="1304483" y="453442"/>
                  </a:cubicBezTo>
                  <a:lnTo>
                    <a:pt x="1360326" y="285914"/>
                  </a:lnTo>
                  <a:lnTo>
                    <a:pt x="1233005" y="158593"/>
                  </a:lnTo>
                  <a:lnTo>
                    <a:pt x="1065477" y="214436"/>
                  </a:lnTo>
                  <a:cubicBezTo>
                    <a:pt x="1020803" y="189865"/>
                    <a:pt x="973895" y="169762"/>
                    <a:pt x="924754" y="156359"/>
                  </a:cubicBezTo>
                  <a:lnTo>
                    <a:pt x="848808" y="0"/>
                  </a:lnTo>
                  <a:lnTo>
                    <a:pt x="670111" y="0"/>
                  </a:lnTo>
                  <a:lnTo>
                    <a:pt x="591932" y="156359"/>
                  </a:lnTo>
                  <a:cubicBezTo>
                    <a:pt x="542790" y="169762"/>
                    <a:pt x="495882" y="189865"/>
                    <a:pt x="453442" y="214436"/>
                  </a:cubicBezTo>
                  <a:lnTo>
                    <a:pt x="285914" y="158593"/>
                  </a:lnTo>
                  <a:lnTo>
                    <a:pt x="158593" y="285914"/>
                  </a:lnTo>
                  <a:lnTo>
                    <a:pt x="214436" y="453442"/>
                  </a:lnTo>
                  <a:cubicBezTo>
                    <a:pt x="189865" y="498116"/>
                    <a:pt x="169762" y="545024"/>
                    <a:pt x="156359" y="594165"/>
                  </a:cubicBezTo>
                  <a:lnTo>
                    <a:pt x="0" y="670111"/>
                  </a:lnTo>
                  <a:lnTo>
                    <a:pt x="0" y="848808"/>
                  </a:lnTo>
                  <a:lnTo>
                    <a:pt x="156359" y="926987"/>
                  </a:lnTo>
                  <a:cubicBezTo>
                    <a:pt x="169762" y="976129"/>
                    <a:pt x="189865" y="1023037"/>
                    <a:pt x="214436" y="1065477"/>
                  </a:cubicBezTo>
                  <a:lnTo>
                    <a:pt x="158593" y="1233005"/>
                  </a:lnTo>
                  <a:lnTo>
                    <a:pt x="285914" y="1360326"/>
                  </a:lnTo>
                  <a:lnTo>
                    <a:pt x="453442" y="1304483"/>
                  </a:lnTo>
                  <a:cubicBezTo>
                    <a:pt x="498116" y="1329054"/>
                    <a:pt x="545024" y="1349157"/>
                    <a:pt x="594165" y="1362560"/>
                  </a:cubicBezTo>
                  <a:lnTo>
                    <a:pt x="672345" y="1518919"/>
                  </a:lnTo>
                  <a:lnTo>
                    <a:pt x="851041" y="1518919"/>
                  </a:lnTo>
                  <a:lnTo>
                    <a:pt x="929221" y="1362560"/>
                  </a:lnTo>
                  <a:cubicBezTo>
                    <a:pt x="978362" y="1349157"/>
                    <a:pt x="1025270" y="1329054"/>
                    <a:pt x="1067711" y="1304483"/>
                  </a:cubicBezTo>
                  <a:lnTo>
                    <a:pt x="1235239" y="1360326"/>
                  </a:lnTo>
                  <a:lnTo>
                    <a:pt x="1362560" y="1233005"/>
                  </a:lnTo>
                  <a:lnTo>
                    <a:pt x="1306717" y="1065477"/>
                  </a:lnTo>
                  <a:cubicBezTo>
                    <a:pt x="1331288" y="1020803"/>
                    <a:pt x="1351391" y="973895"/>
                    <a:pt x="1364793" y="924754"/>
                  </a:cubicBezTo>
                  <a:lnTo>
                    <a:pt x="1521153" y="846574"/>
                  </a:lnTo>
                  <a:lnTo>
                    <a:pt x="1521153" y="667878"/>
                  </a:lnTo>
                  <a:lnTo>
                    <a:pt x="1362560" y="591932"/>
                  </a:lnTo>
                  <a:close/>
                </a:path>
              </a:pathLst>
            </a:custGeom>
            <a:solidFill>
              <a:srgbClr val="37E08B"/>
            </a:solidFill>
            <a:ln w="22324" cap="flat">
              <a:noFill/>
              <a:prstDash val="solid"/>
              <a:miter/>
            </a:ln>
          </p:spPr>
          <p:txBody>
            <a:bodyPr rtlCol="0" anchor="ctr"/>
            <a:lstStyle/>
            <a:p>
              <a:endParaRPr lang="en-ID"/>
            </a:p>
          </p:txBody>
        </p:sp>
        <p:sp>
          <p:nvSpPr>
            <p:cNvPr id="15" name="Oval 14">
              <a:extLst>
                <a:ext uri="{FF2B5EF4-FFF2-40B4-BE49-F238E27FC236}">
                  <a16:creationId xmlns:a16="http://schemas.microsoft.com/office/drawing/2014/main" id="{E08D58DD-EB6B-4CF8-8D2D-E93A68DDEE00}"/>
                </a:ext>
              </a:extLst>
            </p:cNvPr>
            <p:cNvSpPr/>
            <p:nvPr/>
          </p:nvSpPr>
          <p:spPr>
            <a:xfrm>
              <a:off x="3753700" y="3836293"/>
              <a:ext cx="1367970" cy="136797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781F0C5D-3200-4353-9012-3108CE298AD5}"/>
                </a:ext>
              </a:extLst>
            </p:cNvPr>
            <p:cNvSpPr/>
            <p:nvPr/>
          </p:nvSpPr>
          <p:spPr>
            <a:xfrm>
              <a:off x="3852104" y="3937823"/>
              <a:ext cx="1171162" cy="1171162"/>
            </a:xfrm>
            <a:prstGeom prst="ellipse">
              <a:avLst/>
            </a:prstGeom>
            <a:solidFill>
              <a:srgbClr val="030227">
                <a:alpha val="50000"/>
              </a:srgb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6" name="Group 75">
            <a:extLst>
              <a:ext uri="{FF2B5EF4-FFF2-40B4-BE49-F238E27FC236}">
                <a16:creationId xmlns:a16="http://schemas.microsoft.com/office/drawing/2014/main" id="{D7373827-8E78-4DA1-91C5-ACDAABA0B07D}"/>
              </a:ext>
            </a:extLst>
          </p:cNvPr>
          <p:cNvGrpSpPr/>
          <p:nvPr/>
        </p:nvGrpSpPr>
        <p:grpSpPr>
          <a:xfrm rot="350928">
            <a:off x="5049893" y="2234668"/>
            <a:ext cx="1432413" cy="1432414"/>
            <a:chOff x="5998849" y="3236696"/>
            <a:chExt cx="2385616" cy="2385616"/>
          </a:xfrm>
        </p:grpSpPr>
        <p:sp>
          <p:nvSpPr>
            <p:cNvPr id="20" name="Graphic 7" descr="Single gear">
              <a:extLst>
                <a:ext uri="{FF2B5EF4-FFF2-40B4-BE49-F238E27FC236}">
                  <a16:creationId xmlns:a16="http://schemas.microsoft.com/office/drawing/2014/main" id="{ACEF54C9-FE0C-4F4B-BC92-27E2B1F807D7}"/>
                </a:ext>
              </a:extLst>
            </p:cNvPr>
            <p:cNvSpPr/>
            <p:nvPr/>
          </p:nvSpPr>
          <p:spPr>
            <a:xfrm>
              <a:off x="5998849" y="3236696"/>
              <a:ext cx="2385616" cy="2385616"/>
            </a:xfrm>
            <a:custGeom>
              <a:avLst/>
              <a:gdLst>
                <a:gd name="connsiteX0" fmla="*/ 759459 w 1518918"/>
                <a:gd name="connsiteY0" fmla="*/ 1027504 h 1518918"/>
                <a:gd name="connsiteX1" fmla="*/ 491415 w 1518918"/>
                <a:gd name="connsiteY1" fmla="*/ 759459 h 1518918"/>
                <a:gd name="connsiteX2" fmla="*/ 759459 w 1518918"/>
                <a:gd name="connsiteY2" fmla="*/ 491415 h 1518918"/>
                <a:gd name="connsiteX3" fmla="*/ 1027504 w 1518918"/>
                <a:gd name="connsiteY3" fmla="*/ 759459 h 1518918"/>
                <a:gd name="connsiteX4" fmla="*/ 759459 w 1518918"/>
                <a:gd name="connsiteY4" fmla="*/ 1027504 h 1518918"/>
                <a:gd name="connsiteX5" fmla="*/ 1362560 w 1518918"/>
                <a:gd name="connsiteY5" fmla="*/ 591932 h 1518918"/>
                <a:gd name="connsiteX6" fmla="*/ 1304483 w 1518918"/>
                <a:gd name="connsiteY6" fmla="*/ 453442 h 1518918"/>
                <a:gd name="connsiteX7" fmla="*/ 1360326 w 1518918"/>
                <a:gd name="connsiteY7" fmla="*/ 285914 h 1518918"/>
                <a:gd name="connsiteX8" fmla="*/ 1233005 w 1518918"/>
                <a:gd name="connsiteY8" fmla="*/ 158593 h 1518918"/>
                <a:gd name="connsiteX9" fmla="*/ 1065477 w 1518918"/>
                <a:gd name="connsiteY9" fmla="*/ 214436 h 1518918"/>
                <a:gd name="connsiteX10" fmla="*/ 924754 w 1518918"/>
                <a:gd name="connsiteY10" fmla="*/ 156359 h 1518918"/>
                <a:gd name="connsiteX11" fmla="*/ 848808 w 1518918"/>
                <a:gd name="connsiteY11" fmla="*/ 0 h 1518918"/>
                <a:gd name="connsiteX12" fmla="*/ 670111 w 1518918"/>
                <a:gd name="connsiteY12" fmla="*/ 0 h 1518918"/>
                <a:gd name="connsiteX13" fmla="*/ 591932 w 1518918"/>
                <a:gd name="connsiteY13" fmla="*/ 156359 h 1518918"/>
                <a:gd name="connsiteX14" fmla="*/ 453442 w 1518918"/>
                <a:gd name="connsiteY14" fmla="*/ 214436 h 1518918"/>
                <a:gd name="connsiteX15" fmla="*/ 285914 w 1518918"/>
                <a:gd name="connsiteY15" fmla="*/ 158593 h 1518918"/>
                <a:gd name="connsiteX16" fmla="*/ 158593 w 1518918"/>
                <a:gd name="connsiteY16" fmla="*/ 285914 h 1518918"/>
                <a:gd name="connsiteX17" fmla="*/ 214436 w 1518918"/>
                <a:gd name="connsiteY17" fmla="*/ 453442 h 1518918"/>
                <a:gd name="connsiteX18" fmla="*/ 156359 w 1518918"/>
                <a:gd name="connsiteY18" fmla="*/ 594165 h 1518918"/>
                <a:gd name="connsiteX19" fmla="*/ 0 w 1518918"/>
                <a:gd name="connsiteY19" fmla="*/ 670111 h 1518918"/>
                <a:gd name="connsiteX20" fmla="*/ 0 w 1518918"/>
                <a:gd name="connsiteY20" fmla="*/ 848808 h 1518918"/>
                <a:gd name="connsiteX21" fmla="*/ 156359 w 1518918"/>
                <a:gd name="connsiteY21" fmla="*/ 926987 h 1518918"/>
                <a:gd name="connsiteX22" fmla="*/ 214436 w 1518918"/>
                <a:gd name="connsiteY22" fmla="*/ 1065477 h 1518918"/>
                <a:gd name="connsiteX23" fmla="*/ 158593 w 1518918"/>
                <a:gd name="connsiteY23" fmla="*/ 1233005 h 1518918"/>
                <a:gd name="connsiteX24" fmla="*/ 285914 w 1518918"/>
                <a:gd name="connsiteY24" fmla="*/ 1360326 h 1518918"/>
                <a:gd name="connsiteX25" fmla="*/ 453442 w 1518918"/>
                <a:gd name="connsiteY25" fmla="*/ 1304483 h 1518918"/>
                <a:gd name="connsiteX26" fmla="*/ 594165 w 1518918"/>
                <a:gd name="connsiteY26" fmla="*/ 1362560 h 1518918"/>
                <a:gd name="connsiteX27" fmla="*/ 672345 w 1518918"/>
                <a:gd name="connsiteY27" fmla="*/ 1518919 h 1518918"/>
                <a:gd name="connsiteX28" fmla="*/ 851041 w 1518918"/>
                <a:gd name="connsiteY28" fmla="*/ 1518919 h 1518918"/>
                <a:gd name="connsiteX29" fmla="*/ 929221 w 1518918"/>
                <a:gd name="connsiteY29" fmla="*/ 1362560 h 1518918"/>
                <a:gd name="connsiteX30" fmla="*/ 1067711 w 1518918"/>
                <a:gd name="connsiteY30" fmla="*/ 1304483 h 1518918"/>
                <a:gd name="connsiteX31" fmla="*/ 1235239 w 1518918"/>
                <a:gd name="connsiteY31" fmla="*/ 1360326 h 1518918"/>
                <a:gd name="connsiteX32" fmla="*/ 1362560 w 1518918"/>
                <a:gd name="connsiteY32" fmla="*/ 1233005 h 1518918"/>
                <a:gd name="connsiteX33" fmla="*/ 1306717 w 1518918"/>
                <a:gd name="connsiteY33" fmla="*/ 1065477 h 1518918"/>
                <a:gd name="connsiteX34" fmla="*/ 1364793 w 1518918"/>
                <a:gd name="connsiteY34" fmla="*/ 924754 h 1518918"/>
                <a:gd name="connsiteX35" fmla="*/ 1521153 w 1518918"/>
                <a:gd name="connsiteY35" fmla="*/ 846574 h 1518918"/>
                <a:gd name="connsiteX36" fmla="*/ 1521153 w 1518918"/>
                <a:gd name="connsiteY36" fmla="*/ 667878 h 1518918"/>
                <a:gd name="connsiteX37" fmla="*/ 1362560 w 1518918"/>
                <a:gd name="connsiteY37" fmla="*/ 591932 h 1518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18918" h="1518918">
                  <a:moveTo>
                    <a:pt x="759459" y="1027504"/>
                  </a:moveTo>
                  <a:cubicBezTo>
                    <a:pt x="612035" y="1027504"/>
                    <a:pt x="491415" y="906884"/>
                    <a:pt x="491415" y="759459"/>
                  </a:cubicBezTo>
                  <a:cubicBezTo>
                    <a:pt x="491415" y="612035"/>
                    <a:pt x="612035" y="491415"/>
                    <a:pt x="759459" y="491415"/>
                  </a:cubicBezTo>
                  <a:cubicBezTo>
                    <a:pt x="906884" y="491415"/>
                    <a:pt x="1027504" y="612035"/>
                    <a:pt x="1027504" y="759459"/>
                  </a:cubicBezTo>
                  <a:cubicBezTo>
                    <a:pt x="1027504" y="906884"/>
                    <a:pt x="906884" y="1027504"/>
                    <a:pt x="759459" y="1027504"/>
                  </a:cubicBezTo>
                  <a:close/>
                  <a:moveTo>
                    <a:pt x="1362560" y="591932"/>
                  </a:moveTo>
                  <a:cubicBezTo>
                    <a:pt x="1349157" y="542790"/>
                    <a:pt x="1329054" y="495882"/>
                    <a:pt x="1304483" y="453442"/>
                  </a:cubicBezTo>
                  <a:lnTo>
                    <a:pt x="1360326" y="285914"/>
                  </a:lnTo>
                  <a:lnTo>
                    <a:pt x="1233005" y="158593"/>
                  </a:lnTo>
                  <a:lnTo>
                    <a:pt x="1065477" y="214436"/>
                  </a:lnTo>
                  <a:cubicBezTo>
                    <a:pt x="1020803" y="189865"/>
                    <a:pt x="973895" y="169762"/>
                    <a:pt x="924754" y="156359"/>
                  </a:cubicBezTo>
                  <a:lnTo>
                    <a:pt x="848808" y="0"/>
                  </a:lnTo>
                  <a:lnTo>
                    <a:pt x="670111" y="0"/>
                  </a:lnTo>
                  <a:lnTo>
                    <a:pt x="591932" y="156359"/>
                  </a:lnTo>
                  <a:cubicBezTo>
                    <a:pt x="542790" y="169762"/>
                    <a:pt x="495882" y="189865"/>
                    <a:pt x="453442" y="214436"/>
                  </a:cubicBezTo>
                  <a:lnTo>
                    <a:pt x="285914" y="158593"/>
                  </a:lnTo>
                  <a:lnTo>
                    <a:pt x="158593" y="285914"/>
                  </a:lnTo>
                  <a:lnTo>
                    <a:pt x="214436" y="453442"/>
                  </a:lnTo>
                  <a:cubicBezTo>
                    <a:pt x="189865" y="498116"/>
                    <a:pt x="169762" y="545024"/>
                    <a:pt x="156359" y="594165"/>
                  </a:cubicBezTo>
                  <a:lnTo>
                    <a:pt x="0" y="670111"/>
                  </a:lnTo>
                  <a:lnTo>
                    <a:pt x="0" y="848808"/>
                  </a:lnTo>
                  <a:lnTo>
                    <a:pt x="156359" y="926987"/>
                  </a:lnTo>
                  <a:cubicBezTo>
                    <a:pt x="169762" y="976129"/>
                    <a:pt x="189865" y="1023037"/>
                    <a:pt x="214436" y="1065477"/>
                  </a:cubicBezTo>
                  <a:lnTo>
                    <a:pt x="158593" y="1233005"/>
                  </a:lnTo>
                  <a:lnTo>
                    <a:pt x="285914" y="1360326"/>
                  </a:lnTo>
                  <a:lnTo>
                    <a:pt x="453442" y="1304483"/>
                  </a:lnTo>
                  <a:cubicBezTo>
                    <a:pt x="498116" y="1329054"/>
                    <a:pt x="545024" y="1349157"/>
                    <a:pt x="594165" y="1362560"/>
                  </a:cubicBezTo>
                  <a:lnTo>
                    <a:pt x="672345" y="1518919"/>
                  </a:lnTo>
                  <a:lnTo>
                    <a:pt x="851041" y="1518919"/>
                  </a:lnTo>
                  <a:lnTo>
                    <a:pt x="929221" y="1362560"/>
                  </a:lnTo>
                  <a:cubicBezTo>
                    <a:pt x="978362" y="1349157"/>
                    <a:pt x="1025270" y="1329054"/>
                    <a:pt x="1067711" y="1304483"/>
                  </a:cubicBezTo>
                  <a:lnTo>
                    <a:pt x="1235239" y="1360326"/>
                  </a:lnTo>
                  <a:lnTo>
                    <a:pt x="1362560" y="1233005"/>
                  </a:lnTo>
                  <a:lnTo>
                    <a:pt x="1306717" y="1065477"/>
                  </a:lnTo>
                  <a:cubicBezTo>
                    <a:pt x="1331288" y="1020803"/>
                    <a:pt x="1351391" y="973895"/>
                    <a:pt x="1364793" y="924754"/>
                  </a:cubicBezTo>
                  <a:lnTo>
                    <a:pt x="1521153" y="846574"/>
                  </a:lnTo>
                  <a:lnTo>
                    <a:pt x="1521153" y="667878"/>
                  </a:lnTo>
                  <a:lnTo>
                    <a:pt x="1362560" y="591932"/>
                  </a:lnTo>
                  <a:close/>
                </a:path>
              </a:pathLst>
            </a:custGeom>
            <a:solidFill>
              <a:srgbClr val="FF4E95"/>
            </a:solidFill>
            <a:ln w="22324" cap="flat">
              <a:noFill/>
              <a:prstDash val="solid"/>
              <a:miter/>
            </a:ln>
          </p:spPr>
          <p:txBody>
            <a:bodyPr rtlCol="0" anchor="ctr"/>
            <a:lstStyle/>
            <a:p>
              <a:endParaRPr lang="en-ID"/>
            </a:p>
          </p:txBody>
        </p:sp>
        <p:sp>
          <p:nvSpPr>
            <p:cNvPr id="21" name="Oval 20">
              <a:extLst>
                <a:ext uri="{FF2B5EF4-FFF2-40B4-BE49-F238E27FC236}">
                  <a16:creationId xmlns:a16="http://schemas.microsoft.com/office/drawing/2014/main" id="{DD480AF3-3C72-4A00-95BE-BD4B01BB6789}"/>
                </a:ext>
              </a:extLst>
            </p:cNvPr>
            <p:cNvSpPr/>
            <p:nvPr/>
          </p:nvSpPr>
          <p:spPr>
            <a:xfrm>
              <a:off x="6507672" y="3745519"/>
              <a:ext cx="1367970" cy="136797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Oval 21">
              <a:extLst>
                <a:ext uri="{FF2B5EF4-FFF2-40B4-BE49-F238E27FC236}">
                  <a16:creationId xmlns:a16="http://schemas.microsoft.com/office/drawing/2014/main" id="{CC971C2E-B8D5-476E-B707-49BE8F92A5C8}"/>
                </a:ext>
              </a:extLst>
            </p:cNvPr>
            <p:cNvSpPr/>
            <p:nvPr/>
          </p:nvSpPr>
          <p:spPr>
            <a:xfrm>
              <a:off x="6606076" y="3847049"/>
              <a:ext cx="1171162" cy="1171162"/>
            </a:xfrm>
            <a:prstGeom prst="ellipse">
              <a:avLst/>
            </a:prstGeom>
            <a:solidFill>
              <a:srgbClr val="030227">
                <a:alpha val="50000"/>
              </a:srgb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60" name="Rectangle 59">
            <a:extLst>
              <a:ext uri="{FF2B5EF4-FFF2-40B4-BE49-F238E27FC236}">
                <a16:creationId xmlns:a16="http://schemas.microsoft.com/office/drawing/2014/main" id="{7C06BEC0-BF3A-48BF-8649-954F767D52B5}"/>
              </a:ext>
            </a:extLst>
          </p:cNvPr>
          <p:cNvSpPr/>
          <p:nvPr/>
        </p:nvSpPr>
        <p:spPr>
          <a:xfrm>
            <a:off x="1900967" y="1398538"/>
            <a:ext cx="2034388" cy="513859"/>
          </a:xfrm>
          <a:prstGeom prst="rect">
            <a:avLst/>
          </a:prstGeom>
        </p:spPr>
        <p:txBody>
          <a:bodyPr wrap="square">
            <a:spAutoFit/>
          </a:bodyPr>
          <a:lstStyle/>
          <a:p>
            <a:pPr>
              <a:lnSpc>
                <a:spcPct val="130000"/>
              </a:lnSpc>
            </a:pPr>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 </a:t>
            </a:r>
            <a:r>
              <a:rPr lang="en-US" sz="1100" dirty="0" err="1">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a:t>
            </a:r>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away, behind the word mountains</a:t>
            </a:r>
          </a:p>
        </p:txBody>
      </p:sp>
      <p:sp>
        <p:nvSpPr>
          <p:cNvPr id="61" name="TextBox 60">
            <a:extLst>
              <a:ext uri="{FF2B5EF4-FFF2-40B4-BE49-F238E27FC236}">
                <a16:creationId xmlns:a16="http://schemas.microsoft.com/office/drawing/2014/main" id="{AD51BE37-AE30-494B-A6EF-890A3FC7A469}"/>
              </a:ext>
            </a:extLst>
          </p:cNvPr>
          <p:cNvSpPr txBox="1"/>
          <p:nvPr/>
        </p:nvSpPr>
        <p:spPr>
          <a:xfrm>
            <a:off x="1900967" y="1091005"/>
            <a:ext cx="1302745" cy="313932"/>
          </a:xfrm>
          <a:prstGeom prst="rect">
            <a:avLst/>
          </a:prstGeom>
          <a:noFill/>
        </p:spPr>
        <p:txBody>
          <a:bodyPr wrap="square" rtlCol="0">
            <a:spAutoFit/>
          </a:bodyPr>
          <a:lstStyle/>
          <a:p>
            <a:pPr>
              <a:lnSpc>
                <a:spcPct val="90000"/>
              </a:lnSpc>
            </a:pPr>
            <a:r>
              <a:rPr lang="en-US" sz="1600" b="1" dirty="0">
                <a:solidFill>
                  <a:srgbClr val="06D6FF"/>
                </a:solidFill>
                <a:latin typeface="Raleway SemiBold" pitchFamily="2" charset="0"/>
              </a:rPr>
              <a:t>Gear One</a:t>
            </a:r>
          </a:p>
        </p:txBody>
      </p:sp>
      <p:grpSp>
        <p:nvGrpSpPr>
          <p:cNvPr id="78" name="Group 77">
            <a:extLst>
              <a:ext uri="{FF2B5EF4-FFF2-40B4-BE49-F238E27FC236}">
                <a16:creationId xmlns:a16="http://schemas.microsoft.com/office/drawing/2014/main" id="{DC2DFF1B-EC83-44C3-BA8A-D99038B06B8B}"/>
              </a:ext>
            </a:extLst>
          </p:cNvPr>
          <p:cNvGrpSpPr/>
          <p:nvPr/>
        </p:nvGrpSpPr>
        <p:grpSpPr>
          <a:xfrm rot="20976315">
            <a:off x="6176963" y="2819323"/>
            <a:ext cx="2133072" cy="2133072"/>
            <a:chOff x="1043415" y="2818647"/>
            <a:chExt cx="2385616" cy="2385616"/>
          </a:xfrm>
        </p:grpSpPr>
        <p:sp>
          <p:nvSpPr>
            <p:cNvPr id="79" name="Graphic 7" descr="Single gear">
              <a:extLst>
                <a:ext uri="{FF2B5EF4-FFF2-40B4-BE49-F238E27FC236}">
                  <a16:creationId xmlns:a16="http://schemas.microsoft.com/office/drawing/2014/main" id="{8A4B47BE-1452-43B6-8CCA-A65A464B6AD9}"/>
                </a:ext>
              </a:extLst>
            </p:cNvPr>
            <p:cNvSpPr/>
            <p:nvPr/>
          </p:nvSpPr>
          <p:spPr>
            <a:xfrm>
              <a:off x="1043415" y="2818647"/>
              <a:ext cx="2385616" cy="2385616"/>
            </a:xfrm>
            <a:custGeom>
              <a:avLst/>
              <a:gdLst>
                <a:gd name="connsiteX0" fmla="*/ 759459 w 1518918"/>
                <a:gd name="connsiteY0" fmla="*/ 1027504 h 1518918"/>
                <a:gd name="connsiteX1" fmla="*/ 491415 w 1518918"/>
                <a:gd name="connsiteY1" fmla="*/ 759459 h 1518918"/>
                <a:gd name="connsiteX2" fmla="*/ 759459 w 1518918"/>
                <a:gd name="connsiteY2" fmla="*/ 491415 h 1518918"/>
                <a:gd name="connsiteX3" fmla="*/ 1027504 w 1518918"/>
                <a:gd name="connsiteY3" fmla="*/ 759459 h 1518918"/>
                <a:gd name="connsiteX4" fmla="*/ 759459 w 1518918"/>
                <a:gd name="connsiteY4" fmla="*/ 1027504 h 1518918"/>
                <a:gd name="connsiteX5" fmla="*/ 1362560 w 1518918"/>
                <a:gd name="connsiteY5" fmla="*/ 591932 h 1518918"/>
                <a:gd name="connsiteX6" fmla="*/ 1304483 w 1518918"/>
                <a:gd name="connsiteY6" fmla="*/ 453442 h 1518918"/>
                <a:gd name="connsiteX7" fmla="*/ 1360326 w 1518918"/>
                <a:gd name="connsiteY7" fmla="*/ 285914 h 1518918"/>
                <a:gd name="connsiteX8" fmla="*/ 1233005 w 1518918"/>
                <a:gd name="connsiteY8" fmla="*/ 158593 h 1518918"/>
                <a:gd name="connsiteX9" fmla="*/ 1065477 w 1518918"/>
                <a:gd name="connsiteY9" fmla="*/ 214436 h 1518918"/>
                <a:gd name="connsiteX10" fmla="*/ 924754 w 1518918"/>
                <a:gd name="connsiteY10" fmla="*/ 156359 h 1518918"/>
                <a:gd name="connsiteX11" fmla="*/ 848808 w 1518918"/>
                <a:gd name="connsiteY11" fmla="*/ 0 h 1518918"/>
                <a:gd name="connsiteX12" fmla="*/ 670111 w 1518918"/>
                <a:gd name="connsiteY12" fmla="*/ 0 h 1518918"/>
                <a:gd name="connsiteX13" fmla="*/ 591932 w 1518918"/>
                <a:gd name="connsiteY13" fmla="*/ 156359 h 1518918"/>
                <a:gd name="connsiteX14" fmla="*/ 453442 w 1518918"/>
                <a:gd name="connsiteY14" fmla="*/ 214436 h 1518918"/>
                <a:gd name="connsiteX15" fmla="*/ 285914 w 1518918"/>
                <a:gd name="connsiteY15" fmla="*/ 158593 h 1518918"/>
                <a:gd name="connsiteX16" fmla="*/ 158593 w 1518918"/>
                <a:gd name="connsiteY16" fmla="*/ 285914 h 1518918"/>
                <a:gd name="connsiteX17" fmla="*/ 214436 w 1518918"/>
                <a:gd name="connsiteY17" fmla="*/ 453442 h 1518918"/>
                <a:gd name="connsiteX18" fmla="*/ 156359 w 1518918"/>
                <a:gd name="connsiteY18" fmla="*/ 594165 h 1518918"/>
                <a:gd name="connsiteX19" fmla="*/ 0 w 1518918"/>
                <a:gd name="connsiteY19" fmla="*/ 670111 h 1518918"/>
                <a:gd name="connsiteX20" fmla="*/ 0 w 1518918"/>
                <a:gd name="connsiteY20" fmla="*/ 848808 h 1518918"/>
                <a:gd name="connsiteX21" fmla="*/ 156359 w 1518918"/>
                <a:gd name="connsiteY21" fmla="*/ 926987 h 1518918"/>
                <a:gd name="connsiteX22" fmla="*/ 214436 w 1518918"/>
                <a:gd name="connsiteY22" fmla="*/ 1065477 h 1518918"/>
                <a:gd name="connsiteX23" fmla="*/ 158593 w 1518918"/>
                <a:gd name="connsiteY23" fmla="*/ 1233005 h 1518918"/>
                <a:gd name="connsiteX24" fmla="*/ 285914 w 1518918"/>
                <a:gd name="connsiteY24" fmla="*/ 1360326 h 1518918"/>
                <a:gd name="connsiteX25" fmla="*/ 453442 w 1518918"/>
                <a:gd name="connsiteY25" fmla="*/ 1304483 h 1518918"/>
                <a:gd name="connsiteX26" fmla="*/ 594165 w 1518918"/>
                <a:gd name="connsiteY26" fmla="*/ 1362560 h 1518918"/>
                <a:gd name="connsiteX27" fmla="*/ 672345 w 1518918"/>
                <a:gd name="connsiteY27" fmla="*/ 1518919 h 1518918"/>
                <a:gd name="connsiteX28" fmla="*/ 851041 w 1518918"/>
                <a:gd name="connsiteY28" fmla="*/ 1518919 h 1518918"/>
                <a:gd name="connsiteX29" fmla="*/ 929221 w 1518918"/>
                <a:gd name="connsiteY29" fmla="*/ 1362560 h 1518918"/>
                <a:gd name="connsiteX30" fmla="*/ 1067711 w 1518918"/>
                <a:gd name="connsiteY30" fmla="*/ 1304483 h 1518918"/>
                <a:gd name="connsiteX31" fmla="*/ 1235239 w 1518918"/>
                <a:gd name="connsiteY31" fmla="*/ 1360326 h 1518918"/>
                <a:gd name="connsiteX32" fmla="*/ 1362560 w 1518918"/>
                <a:gd name="connsiteY32" fmla="*/ 1233005 h 1518918"/>
                <a:gd name="connsiteX33" fmla="*/ 1306717 w 1518918"/>
                <a:gd name="connsiteY33" fmla="*/ 1065477 h 1518918"/>
                <a:gd name="connsiteX34" fmla="*/ 1364793 w 1518918"/>
                <a:gd name="connsiteY34" fmla="*/ 924754 h 1518918"/>
                <a:gd name="connsiteX35" fmla="*/ 1521153 w 1518918"/>
                <a:gd name="connsiteY35" fmla="*/ 846574 h 1518918"/>
                <a:gd name="connsiteX36" fmla="*/ 1521153 w 1518918"/>
                <a:gd name="connsiteY36" fmla="*/ 667878 h 1518918"/>
                <a:gd name="connsiteX37" fmla="*/ 1362560 w 1518918"/>
                <a:gd name="connsiteY37" fmla="*/ 591932 h 1518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18918" h="1518918">
                  <a:moveTo>
                    <a:pt x="759459" y="1027504"/>
                  </a:moveTo>
                  <a:cubicBezTo>
                    <a:pt x="612035" y="1027504"/>
                    <a:pt x="491415" y="906884"/>
                    <a:pt x="491415" y="759459"/>
                  </a:cubicBezTo>
                  <a:cubicBezTo>
                    <a:pt x="491415" y="612035"/>
                    <a:pt x="612035" y="491415"/>
                    <a:pt x="759459" y="491415"/>
                  </a:cubicBezTo>
                  <a:cubicBezTo>
                    <a:pt x="906884" y="491415"/>
                    <a:pt x="1027504" y="612035"/>
                    <a:pt x="1027504" y="759459"/>
                  </a:cubicBezTo>
                  <a:cubicBezTo>
                    <a:pt x="1027504" y="906884"/>
                    <a:pt x="906884" y="1027504"/>
                    <a:pt x="759459" y="1027504"/>
                  </a:cubicBezTo>
                  <a:close/>
                  <a:moveTo>
                    <a:pt x="1362560" y="591932"/>
                  </a:moveTo>
                  <a:cubicBezTo>
                    <a:pt x="1349157" y="542790"/>
                    <a:pt x="1329054" y="495882"/>
                    <a:pt x="1304483" y="453442"/>
                  </a:cubicBezTo>
                  <a:lnTo>
                    <a:pt x="1360326" y="285914"/>
                  </a:lnTo>
                  <a:lnTo>
                    <a:pt x="1233005" y="158593"/>
                  </a:lnTo>
                  <a:lnTo>
                    <a:pt x="1065477" y="214436"/>
                  </a:lnTo>
                  <a:cubicBezTo>
                    <a:pt x="1020803" y="189865"/>
                    <a:pt x="973895" y="169762"/>
                    <a:pt x="924754" y="156359"/>
                  </a:cubicBezTo>
                  <a:lnTo>
                    <a:pt x="848808" y="0"/>
                  </a:lnTo>
                  <a:lnTo>
                    <a:pt x="670111" y="0"/>
                  </a:lnTo>
                  <a:lnTo>
                    <a:pt x="591932" y="156359"/>
                  </a:lnTo>
                  <a:cubicBezTo>
                    <a:pt x="542790" y="169762"/>
                    <a:pt x="495882" y="189865"/>
                    <a:pt x="453442" y="214436"/>
                  </a:cubicBezTo>
                  <a:lnTo>
                    <a:pt x="285914" y="158593"/>
                  </a:lnTo>
                  <a:lnTo>
                    <a:pt x="158593" y="285914"/>
                  </a:lnTo>
                  <a:lnTo>
                    <a:pt x="214436" y="453442"/>
                  </a:lnTo>
                  <a:cubicBezTo>
                    <a:pt x="189865" y="498116"/>
                    <a:pt x="169762" y="545024"/>
                    <a:pt x="156359" y="594165"/>
                  </a:cubicBezTo>
                  <a:lnTo>
                    <a:pt x="0" y="670111"/>
                  </a:lnTo>
                  <a:lnTo>
                    <a:pt x="0" y="848808"/>
                  </a:lnTo>
                  <a:lnTo>
                    <a:pt x="156359" y="926987"/>
                  </a:lnTo>
                  <a:cubicBezTo>
                    <a:pt x="169762" y="976129"/>
                    <a:pt x="189865" y="1023037"/>
                    <a:pt x="214436" y="1065477"/>
                  </a:cubicBezTo>
                  <a:lnTo>
                    <a:pt x="158593" y="1233005"/>
                  </a:lnTo>
                  <a:lnTo>
                    <a:pt x="285914" y="1360326"/>
                  </a:lnTo>
                  <a:lnTo>
                    <a:pt x="453442" y="1304483"/>
                  </a:lnTo>
                  <a:cubicBezTo>
                    <a:pt x="498116" y="1329054"/>
                    <a:pt x="545024" y="1349157"/>
                    <a:pt x="594165" y="1362560"/>
                  </a:cubicBezTo>
                  <a:lnTo>
                    <a:pt x="672345" y="1518919"/>
                  </a:lnTo>
                  <a:lnTo>
                    <a:pt x="851041" y="1518919"/>
                  </a:lnTo>
                  <a:lnTo>
                    <a:pt x="929221" y="1362560"/>
                  </a:lnTo>
                  <a:cubicBezTo>
                    <a:pt x="978362" y="1349157"/>
                    <a:pt x="1025270" y="1329054"/>
                    <a:pt x="1067711" y="1304483"/>
                  </a:cubicBezTo>
                  <a:lnTo>
                    <a:pt x="1235239" y="1360326"/>
                  </a:lnTo>
                  <a:lnTo>
                    <a:pt x="1362560" y="1233005"/>
                  </a:lnTo>
                  <a:lnTo>
                    <a:pt x="1306717" y="1065477"/>
                  </a:lnTo>
                  <a:cubicBezTo>
                    <a:pt x="1331288" y="1020803"/>
                    <a:pt x="1351391" y="973895"/>
                    <a:pt x="1364793" y="924754"/>
                  </a:cubicBezTo>
                  <a:lnTo>
                    <a:pt x="1521153" y="846574"/>
                  </a:lnTo>
                  <a:lnTo>
                    <a:pt x="1521153" y="667878"/>
                  </a:lnTo>
                  <a:lnTo>
                    <a:pt x="1362560" y="591932"/>
                  </a:lnTo>
                  <a:close/>
                </a:path>
              </a:pathLst>
            </a:custGeom>
            <a:solidFill>
              <a:srgbClr val="06D6FF"/>
            </a:solidFill>
            <a:ln w="22324" cap="flat">
              <a:noFill/>
              <a:prstDash val="solid"/>
              <a:miter/>
            </a:ln>
          </p:spPr>
          <p:txBody>
            <a:bodyPr rtlCol="0" anchor="ctr"/>
            <a:lstStyle/>
            <a:p>
              <a:endParaRPr lang="en-ID"/>
            </a:p>
          </p:txBody>
        </p:sp>
        <p:sp>
          <p:nvSpPr>
            <p:cNvPr id="80" name="Oval 79">
              <a:extLst>
                <a:ext uri="{FF2B5EF4-FFF2-40B4-BE49-F238E27FC236}">
                  <a16:creationId xmlns:a16="http://schemas.microsoft.com/office/drawing/2014/main" id="{25FCD859-7DD1-4434-B938-E2B5A76F636C}"/>
                </a:ext>
              </a:extLst>
            </p:cNvPr>
            <p:cNvSpPr/>
            <p:nvPr/>
          </p:nvSpPr>
          <p:spPr>
            <a:xfrm>
              <a:off x="1552238" y="3327470"/>
              <a:ext cx="1367970" cy="136797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1" name="Oval 80">
              <a:extLst>
                <a:ext uri="{FF2B5EF4-FFF2-40B4-BE49-F238E27FC236}">
                  <a16:creationId xmlns:a16="http://schemas.microsoft.com/office/drawing/2014/main" id="{D533FCFF-E3C5-4618-A80B-DEAFFB3862CF}"/>
                </a:ext>
              </a:extLst>
            </p:cNvPr>
            <p:cNvSpPr/>
            <p:nvPr/>
          </p:nvSpPr>
          <p:spPr>
            <a:xfrm>
              <a:off x="1650642" y="3429000"/>
              <a:ext cx="1171162" cy="1171162"/>
            </a:xfrm>
            <a:prstGeom prst="ellipse">
              <a:avLst/>
            </a:prstGeom>
            <a:solidFill>
              <a:srgbClr val="030227">
                <a:alpha val="50000"/>
              </a:srgb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3" name="Group 82">
            <a:extLst>
              <a:ext uri="{FF2B5EF4-FFF2-40B4-BE49-F238E27FC236}">
                <a16:creationId xmlns:a16="http://schemas.microsoft.com/office/drawing/2014/main" id="{74258FE4-75AE-4FCE-A943-6AD82C4C9F3F}"/>
              </a:ext>
            </a:extLst>
          </p:cNvPr>
          <p:cNvGrpSpPr/>
          <p:nvPr/>
        </p:nvGrpSpPr>
        <p:grpSpPr>
          <a:xfrm rot="2628054">
            <a:off x="7786508" y="1756590"/>
            <a:ext cx="1926496" cy="1926496"/>
            <a:chOff x="3244877" y="3327470"/>
            <a:chExt cx="2385616" cy="2385616"/>
          </a:xfrm>
        </p:grpSpPr>
        <p:sp>
          <p:nvSpPr>
            <p:cNvPr id="84" name="Graphic 7" descr="Single gear">
              <a:extLst>
                <a:ext uri="{FF2B5EF4-FFF2-40B4-BE49-F238E27FC236}">
                  <a16:creationId xmlns:a16="http://schemas.microsoft.com/office/drawing/2014/main" id="{9826976A-C92C-4EAC-9A3D-90A509544A03}"/>
                </a:ext>
              </a:extLst>
            </p:cNvPr>
            <p:cNvSpPr/>
            <p:nvPr/>
          </p:nvSpPr>
          <p:spPr>
            <a:xfrm>
              <a:off x="3244877" y="3327470"/>
              <a:ext cx="2385616" cy="2385616"/>
            </a:xfrm>
            <a:custGeom>
              <a:avLst/>
              <a:gdLst>
                <a:gd name="connsiteX0" fmla="*/ 759459 w 1518918"/>
                <a:gd name="connsiteY0" fmla="*/ 1027504 h 1518918"/>
                <a:gd name="connsiteX1" fmla="*/ 491415 w 1518918"/>
                <a:gd name="connsiteY1" fmla="*/ 759459 h 1518918"/>
                <a:gd name="connsiteX2" fmla="*/ 759459 w 1518918"/>
                <a:gd name="connsiteY2" fmla="*/ 491415 h 1518918"/>
                <a:gd name="connsiteX3" fmla="*/ 1027504 w 1518918"/>
                <a:gd name="connsiteY3" fmla="*/ 759459 h 1518918"/>
                <a:gd name="connsiteX4" fmla="*/ 759459 w 1518918"/>
                <a:gd name="connsiteY4" fmla="*/ 1027504 h 1518918"/>
                <a:gd name="connsiteX5" fmla="*/ 1362560 w 1518918"/>
                <a:gd name="connsiteY5" fmla="*/ 591932 h 1518918"/>
                <a:gd name="connsiteX6" fmla="*/ 1304483 w 1518918"/>
                <a:gd name="connsiteY6" fmla="*/ 453442 h 1518918"/>
                <a:gd name="connsiteX7" fmla="*/ 1360326 w 1518918"/>
                <a:gd name="connsiteY7" fmla="*/ 285914 h 1518918"/>
                <a:gd name="connsiteX8" fmla="*/ 1233005 w 1518918"/>
                <a:gd name="connsiteY8" fmla="*/ 158593 h 1518918"/>
                <a:gd name="connsiteX9" fmla="*/ 1065477 w 1518918"/>
                <a:gd name="connsiteY9" fmla="*/ 214436 h 1518918"/>
                <a:gd name="connsiteX10" fmla="*/ 924754 w 1518918"/>
                <a:gd name="connsiteY10" fmla="*/ 156359 h 1518918"/>
                <a:gd name="connsiteX11" fmla="*/ 848808 w 1518918"/>
                <a:gd name="connsiteY11" fmla="*/ 0 h 1518918"/>
                <a:gd name="connsiteX12" fmla="*/ 670111 w 1518918"/>
                <a:gd name="connsiteY12" fmla="*/ 0 h 1518918"/>
                <a:gd name="connsiteX13" fmla="*/ 591932 w 1518918"/>
                <a:gd name="connsiteY13" fmla="*/ 156359 h 1518918"/>
                <a:gd name="connsiteX14" fmla="*/ 453442 w 1518918"/>
                <a:gd name="connsiteY14" fmla="*/ 214436 h 1518918"/>
                <a:gd name="connsiteX15" fmla="*/ 285914 w 1518918"/>
                <a:gd name="connsiteY15" fmla="*/ 158593 h 1518918"/>
                <a:gd name="connsiteX16" fmla="*/ 158593 w 1518918"/>
                <a:gd name="connsiteY16" fmla="*/ 285914 h 1518918"/>
                <a:gd name="connsiteX17" fmla="*/ 214436 w 1518918"/>
                <a:gd name="connsiteY17" fmla="*/ 453442 h 1518918"/>
                <a:gd name="connsiteX18" fmla="*/ 156359 w 1518918"/>
                <a:gd name="connsiteY18" fmla="*/ 594165 h 1518918"/>
                <a:gd name="connsiteX19" fmla="*/ 0 w 1518918"/>
                <a:gd name="connsiteY19" fmla="*/ 670111 h 1518918"/>
                <a:gd name="connsiteX20" fmla="*/ 0 w 1518918"/>
                <a:gd name="connsiteY20" fmla="*/ 848808 h 1518918"/>
                <a:gd name="connsiteX21" fmla="*/ 156359 w 1518918"/>
                <a:gd name="connsiteY21" fmla="*/ 926987 h 1518918"/>
                <a:gd name="connsiteX22" fmla="*/ 214436 w 1518918"/>
                <a:gd name="connsiteY22" fmla="*/ 1065477 h 1518918"/>
                <a:gd name="connsiteX23" fmla="*/ 158593 w 1518918"/>
                <a:gd name="connsiteY23" fmla="*/ 1233005 h 1518918"/>
                <a:gd name="connsiteX24" fmla="*/ 285914 w 1518918"/>
                <a:gd name="connsiteY24" fmla="*/ 1360326 h 1518918"/>
                <a:gd name="connsiteX25" fmla="*/ 453442 w 1518918"/>
                <a:gd name="connsiteY25" fmla="*/ 1304483 h 1518918"/>
                <a:gd name="connsiteX26" fmla="*/ 594165 w 1518918"/>
                <a:gd name="connsiteY26" fmla="*/ 1362560 h 1518918"/>
                <a:gd name="connsiteX27" fmla="*/ 672345 w 1518918"/>
                <a:gd name="connsiteY27" fmla="*/ 1518919 h 1518918"/>
                <a:gd name="connsiteX28" fmla="*/ 851041 w 1518918"/>
                <a:gd name="connsiteY28" fmla="*/ 1518919 h 1518918"/>
                <a:gd name="connsiteX29" fmla="*/ 929221 w 1518918"/>
                <a:gd name="connsiteY29" fmla="*/ 1362560 h 1518918"/>
                <a:gd name="connsiteX30" fmla="*/ 1067711 w 1518918"/>
                <a:gd name="connsiteY30" fmla="*/ 1304483 h 1518918"/>
                <a:gd name="connsiteX31" fmla="*/ 1235239 w 1518918"/>
                <a:gd name="connsiteY31" fmla="*/ 1360326 h 1518918"/>
                <a:gd name="connsiteX32" fmla="*/ 1362560 w 1518918"/>
                <a:gd name="connsiteY32" fmla="*/ 1233005 h 1518918"/>
                <a:gd name="connsiteX33" fmla="*/ 1306717 w 1518918"/>
                <a:gd name="connsiteY33" fmla="*/ 1065477 h 1518918"/>
                <a:gd name="connsiteX34" fmla="*/ 1364793 w 1518918"/>
                <a:gd name="connsiteY34" fmla="*/ 924754 h 1518918"/>
                <a:gd name="connsiteX35" fmla="*/ 1521153 w 1518918"/>
                <a:gd name="connsiteY35" fmla="*/ 846574 h 1518918"/>
                <a:gd name="connsiteX36" fmla="*/ 1521153 w 1518918"/>
                <a:gd name="connsiteY36" fmla="*/ 667878 h 1518918"/>
                <a:gd name="connsiteX37" fmla="*/ 1362560 w 1518918"/>
                <a:gd name="connsiteY37" fmla="*/ 591932 h 1518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18918" h="1518918">
                  <a:moveTo>
                    <a:pt x="759459" y="1027504"/>
                  </a:moveTo>
                  <a:cubicBezTo>
                    <a:pt x="612035" y="1027504"/>
                    <a:pt x="491415" y="906884"/>
                    <a:pt x="491415" y="759459"/>
                  </a:cubicBezTo>
                  <a:cubicBezTo>
                    <a:pt x="491415" y="612035"/>
                    <a:pt x="612035" y="491415"/>
                    <a:pt x="759459" y="491415"/>
                  </a:cubicBezTo>
                  <a:cubicBezTo>
                    <a:pt x="906884" y="491415"/>
                    <a:pt x="1027504" y="612035"/>
                    <a:pt x="1027504" y="759459"/>
                  </a:cubicBezTo>
                  <a:cubicBezTo>
                    <a:pt x="1027504" y="906884"/>
                    <a:pt x="906884" y="1027504"/>
                    <a:pt x="759459" y="1027504"/>
                  </a:cubicBezTo>
                  <a:close/>
                  <a:moveTo>
                    <a:pt x="1362560" y="591932"/>
                  </a:moveTo>
                  <a:cubicBezTo>
                    <a:pt x="1349157" y="542790"/>
                    <a:pt x="1329054" y="495882"/>
                    <a:pt x="1304483" y="453442"/>
                  </a:cubicBezTo>
                  <a:lnTo>
                    <a:pt x="1360326" y="285914"/>
                  </a:lnTo>
                  <a:lnTo>
                    <a:pt x="1233005" y="158593"/>
                  </a:lnTo>
                  <a:lnTo>
                    <a:pt x="1065477" y="214436"/>
                  </a:lnTo>
                  <a:cubicBezTo>
                    <a:pt x="1020803" y="189865"/>
                    <a:pt x="973895" y="169762"/>
                    <a:pt x="924754" y="156359"/>
                  </a:cubicBezTo>
                  <a:lnTo>
                    <a:pt x="848808" y="0"/>
                  </a:lnTo>
                  <a:lnTo>
                    <a:pt x="670111" y="0"/>
                  </a:lnTo>
                  <a:lnTo>
                    <a:pt x="591932" y="156359"/>
                  </a:lnTo>
                  <a:cubicBezTo>
                    <a:pt x="542790" y="169762"/>
                    <a:pt x="495882" y="189865"/>
                    <a:pt x="453442" y="214436"/>
                  </a:cubicBezTo>
                  <a:lnTo>
                    <a:pt x="285914" y="158593"/>
                  </a:lnTo>
                  <a:lnTo>
                    <a:pt x="158593" y="285914"/>
                  </a:lnTo>
                  <a:lnTo>
                    <a:pt x="214436" y="453442"/>
                  </a:lnTo>
                  <a:cubicBezTo>
                    <a:pt x="189865" y="498116"/>
                    <a:pt x="169762" y="545024"/>
                    <a:pt x="156359" y="594165"/>
                  </a:cubicBezTo>
                  <a:lnTo>
                    <a:pt x="0" y="670111"/>
                  </a:lnTo>
                  <a:lnTo>
                    <a:pt x="0" y="848808"/>
                  </a:lnTo>
                  <a:lnTo>
                    <a:pt x="156359" y="926987"/>
                  </a:lnTo>
                  <a:cubicBezTo>
                    <a:pt x="169762" y="976129"/>
                    <a:pt x="189865" y="1023037"/>
                    <a:pt x="214436" y="1065477"/>
                  </a:cubicBezTo>
                  <a:lnTo>
                    <a:pt x="158593" y="1233005"/>
                  </a:lnTo>
                  <a:lnTo>
                    <a:pt x="285914" y="1360326"/>
                  </a:lnTo>
                  <a:lnTo>
                    <a:pt x="453442" y="1304483"/>
                  </a:lnTo>
                  <a:cubicBezTo>
                    <a:pt x="498116" y="1329054"/>
                    <a:pt x="545024" y="1349157"/>
                    <a:pt x="594165" y="1362560"/>
                  </a:cubicBezTo>
                  <a:lnTo>
                    <a:pt x="672345" y="1518919"/>
                  </a:lnTo>
                  <a:lnTo>
                    <a:pt x="851041" y="1518919"/>
                  </a:lnTo>
                  <a:lnTo>
                    <a:pt x="929221" y="1362560"/>
                  </a:lnTo>
                  <a:cubicBezTo>
                    <a:pt x="978362" y="1349157"/>
                    <a:pt x="1025270" y="1329054"/>
                    <a:pt x="1067711" y="1304483"/>
                  </a:cubicBezTo>
                  <a:lnTo>
                    <a:pt x="1235239" y="1360326"/>
                  </a:lnTo>
                  <a:lnTo>
                    <a:pt x="1362560" y="1233005"/>
                  </a:lnTo>
                  <a:lnTo>
                    <a:pt x="1306717" y="1065477"/>
                  </a:lnTo>
                  <a:cubicBezTo>
                    <a:pt x="1331288" y="1020803"/>
                    <a:pt x="1351391" y="973895"/>
                    <a:pt x="1364793" y="924754"/>
                  </a:cubicBezTo>
                  <a:lnTo>
                    <a:pt x="1521153" y="846574"/>
                  </a:lnTo>
                  <a:lnTo>
                    <a:pt x="1521153" y="667878"/>
                  </a:lnTo>
                  <a:lnTo>
                    <a:pt x="1362560" y="591932"/>
                  </a:lnTo>
                  <a:close/>
                </a:path>
              </a:pathLst>
            </a:custGeom>
            <a:solidFill>
              <a:srgbClr val="37E08B"/>
            </a:solidFill>
            <a:ln w="22324" cap="flat">
              <a:noFill/>
              <a:prstDash val="solid"/>
              <a:miter/>
            </a:ln>
          </p:spPr>
          <p:txBody>
            <a:bodyPr rtlCol="0" anchor="ctr"/>
            <a:lstStyle/>
            <a:p>
              <a:endParaRPr lang="en-ID"/>
            </a:p>
          </p:txBody>
        </p:sp>
        <p:sp>
          <p:nvSpPr>
            <p:cNvPr id="85" name="Oval 84">
              <a:extLst>
                <a:ext uri="{FF2B5EF4-FFF2-40B4-BE49-F238E27FC236}">
                  <a16:creationId xmlns:a16="http://schemas.microsoft.com/office/drawing/2014/main" id="{AC3DA3CB-0A66-4078-AA4F-34CAC73C4E6E}"/>
                </a:ext>
              </a:extLst>
            </p:cNvPr>
            <p:cNvSpPr/>
            <p:nvPr/>
          </p:nvSpPr>
          <p:spPr>
            <a:xfrm>
              <a:off x="3753700" y="3836293"/>
              <a:ext cx="1367970" cy="136797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6" name="Oval 85">
              <a:extLst>
                <a:ext uri="{FF2B5EF4-FFF2-40B4-BE49-F238E27FC236}">
                  <a16:creationId xmlns:a16="http://schemas.microsoft.com/office/drawing/2014/main" id="{F8535DA2-F0A2-4120-B86C-49EA18E25EEB}"/>
                </a:ext>
              </a:extLst>
            </p:cNvPr>
            <p:cNvSpPr/>
            <p:nvPr/>
          </p:nvSpPr>
          <p:spPr>
            <a:xfrm>
              <a:off x="3852104" y="3937823"/>
              <a:ext cx="1171162" cy="1171162"/>
            </a:xfrm>
            <a:prstGeom prst="ellipse">
              <a:avLst/>
            </a:prstGeom>
            <a:solidFill>
              <a:srgbClr val="030227">
                <a:alpha val="50000"/>
              </a:srgb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89" name="Rectangle 88">
            <a:extLst>
              <a:ext uri="{FF2B5EF4-FFF2-40B4-BE49-F238E27FC236}">
                <a16:creationId xmlns:a16="http://schemas.microsoft.com/office/drawing/2014/main" id="{A93212F9-4DCC-44FA-AD17-ACBDB47051E3}"/>
              </a:ext>
            </a:extLst>
          </p:cNvPr>
          <p:cNvSpPr/>
          <p:nvPr/>
        </p:nvSpPr>
        <p:spPr>
          <a:xfrm>
            <a:off x="3935355" y="5637366"/>
            <a:ext cx="2931316" cy="513859"/>
          </a:xfrm>
          <a:prstGeom prst="rect">
            <a:avLst/>
          </a:prstGeom>
        </p:spPr>
        <p:txBody>
          <a:bodyPr wrap="square">
            <a:spAutoFit/>
          </a:bodyPr>
          <a:lstStyle/>
          <a:p>
            <a:pPr>
              <a:lnSpc>
                <a:spcPct val="130000"/>
              </a:lnSpc>
            </a:pPr>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 </a:t>
            </a:r>
            <a:r>
              <a:rPr lang="en-US" sz="1100" dirty="0" err="1">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a:t>
            </a:r>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away, behind the </a:t>
            </a:r>
            <a:r>
              <a:rPr lang="en-US" sz="11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word mountains far away, behind the word</a:t>
            </a:r>
            <a:endPar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0" name="TextBox 89">
            <a:extLst>
              <a:ext uri="{FF2B5EF4-FFF2-40B4-BE49-F238E27FC236}">
                <a16:creationId xmlns:a16="http://schemas.microsoft.com/office/drawing/2014/main" id="{B66A1361-C9E9-4AC2-9FA3-2E12FFD5AE53}"/>
              </a:ext>
            </a:extLst>
          </p:cNvPr>
          <p:cNvSpPr txBox="1"/>
          <p:nvPr/>
        </p:nvSpPr>
        <p:spPr>
          <a:xfrm>
            <a:off x="3935355" y="5324728"/>
            <a:ext cx="1302745" cy="313932"/>
          </a:xfrm>
          <a:prstGeom prst="rect">
            <a:avLst/>
          </a:prstGeom>
          <a:noFill/>
        </p:spPr>
        <p:txBody>
          <a:bodyPr wrap="square" rtlCol="0">
            <a:spAutoFit/>
          </a:bodyPr>
          <a:lstStyle/>
          <a:p>
            <a:pPr>
              <a:lnSpc>
                <a:spcPct val="90000"/>
              </a:lnSpc>
            </a:pPr>
            <a:r>
              <a:rPr lang="en-US" sz="1600" b="1">
                <a:solidFill>
                  <a:srgbClr val="37E08B"/>
                </a:solidFill>
                <a:latin typeface="Raleway SemiBold" pitchFamily="2" charset="0"/>
              </a:rPr>
              <a:t>Gear Two</a:t>
            </a:r>
            <a:endParaRPr lang="en-US" sz="1600" b="1" dirty="0">
              <a:solidFill>
                <a:srgbClr val="37E08B"/>
              </a:solidFill>
              <a:latin typeface="Raleway SemiBold" pitchFamily="2" charset="0"/>
            </a:endParaRPr>
          </a:p>
        </p:txBody>
      </p:sp>
      <p:sp>
        <p:nvSpPr>
          <p:cNvPr id="106" name="Rectangle 105">
            <a:extLst>
              <a:ext uri="{FF2B5EF4-FFF2-40B4-BE49-F238E27FC236}">
                <a16:creationId xmlns:a16="http://schemas.microsoft.com/office/drawing/2014/main" id="{0CAD8925-CFE0-4440-A446-ADC5AB6F1574}"/>
              </a:ext>
            </a:extLst>
          </p:cNvPr>
          <p:cNvSpPr/>
          <p:nvPr/>
        </p:nvSpPr>
        <p:spPr>
          <a:xfrm>
            <a:off x="5061417" y="1518019"/>
            <a:ext cx="2482932" cy="513859"/>
          </a:xfrm>
          <a:prstGeom prst="rect">
            <a:avLst/>
          </a:prstGeom>
        </p:spPr>
        <p:txBody>
          <a:bodyPr wrap="square">
            <a:spAutoFit/>
          </a:bodyPr>
          <a:lstStyle/>
          <a:p>
            <a:pPr>
              <a:lnSpc>
                <a:spcPct val="130000"/>
              </a:lnSpc>
            </a:pPr>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 </a:t>
            </a:r>
            <a:r>
              <a:rPr lang="en-US" sz="1100" dirty="0" err="1">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a:t>
            </a:r>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away, behind the word mountains</a:t>
            </a:r>
          </a:p>
        </p:txBody>
      </p:sp>
      <p:sp>
        <p:nvSpPr>
          <p:cNvPr id="107" name="TextBox 106">
            <a:extLst>
              <a:ext uri="{FF2B5EF4-FFF2-40B4-BE49-F238E27FC236}">
                <a16:creationId xmlns:a16="http://schemas.microsoft.com/office/drawing/2014/main" id="{CA20585E-C6DE-4BEC-AD10-A679BD65058A}"/>
              </a:ext>
            </a:extLst>
          </p:cNvPr>
          <p:cNvSpPr txBox="1"/>
          <p:nvPr/>
        </p:nvSpPr>
        <p:spPr>
          <a:xfrm>
            <a:off x="5061417" y="1301678"/>
            <a:ext cx="1302745" cy="280699"/>
          </a:xfrm>
          <a:prstGeom prst="rect">
            <a:avLst/>
          </a:prstGeom>
          <a:noFill/>
        </p:spPr>
        <p:txBody>
          <a:bodyPr wrap="square" rtlCol="0">
            <a:spAutoFit/>
          </a:bodyPr>
          <a:lstStyle/>
          <a:p>
            <a:pPr>
              <a:lnSpc>
                <a:spcPct val="90000"/>
              </a:lnSpc>
            </a:pPr>
            <a:r>
              <a:rPr lang="en-US" sz="1600" b="1">
                <a:solidFill>
                  <a:srgbClr val="FF4E95"/>
                </a:solidFill>
                <a:latin typeface="Raleway SemiBold" pitchFamily="2" charset="0"/>
              </a:rPr>
              <a:t>Gear Tri</a:t>
            </a:r>
            <a:endParaRPr lang="en-US" sz="1600" b="1" dirty="0">
              <a:solidFill>
                <a:srgbClr val="FF4E95"/>
              </a:solidFill>
              <a:latin typeface="Raleway SemiBold" pitchFamily="2" charset="0"/>
            </a:endParaRPr>
          </a:p>
        </p:txBody>
      </p:sp>
      <p:sp>
        <p:nvSpPr>
          <p:cNvPr id="108" name="Rectangle 107">
            <a:extLst>
              <a:ext uri="{FF2B5EF4-FFF2-40B4-BE49-F238E27FC236}">
                <a16:creationId xmlns:a16="http://schemas.microsoft.com/office/drawing/2014/main" id="{714A3480-F2F7-4438-824E-175F25F598F1}"/>
              </a:ext>
            </a:extLst>
          </p:cNvPr>
          <p:cNvSpPr/>
          <p:nvPr/>
        </p:nvSpPr>
        <p:spPr>
          <a:xfrm>
            <a:off x="7621621" y="5253414"/>
            <a:ext cx="2482932" cy="513859"/>
          </a:xfrm>
          <a:prstGeom prst="rect">
            <a:avLst/>
          </a:prstGeom>
        </p:spPr>
        <p:txBody>
          <a:bodyPr wrap="square">
            <a:spAutoFit/>
          </a:bodyPr>
          <a:lstStyle/>
          <a:p>
            <a:pPr>
              <a:lnSpc>
                <a:spcPct val="130000"/>
              </a:lnSpc>
            </a:pPr>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 </a:t>
            </a:r>
            <a:r>
              <a:rPr lang="en-US" sz="1100" dirty="0" err="1">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a:t>
            </a:r>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away, behind the word mountains</a:t>
            </a:r>
          </a:p>
        </p:txBody>
      </p:sp>
      <p:sp>
        <p:nvSpPr>
          <p:cNvPr id="109" name="TextBox 108">
            <a:extLst>
              <a:ext uri="{FF2B5EF4-FFF2-40B4-BE49-F238E27FC236}">
                <a16:creationId xmlns:a16="http://schemas.microsoft.com/office/drawing/2014/main" id="{A18A9416-3856-4123-BCDB-22FB23387926}"/>
              </a:ext>
            </a:extLst>
          </p:cNvPr>
          <p:cNvSpPr txBox="1"/>
          <p:nvPr/>
        </p:nvSpPr>
        <p:spPr>
          <a:xfrm>
            <a:off x="7621621" y="5037073"/>
            <a:ext cx="1302745" cy="280699"/>
          </a:xfrm>
          <a:prstGeom prst="rect">
            <a:avLst/>
          </a:prstGeom>
          <a:noFill/>
        </p:spPr>
        <p:txBody>
          <a:bodyPr wrap="square" rtlCol="0">
            <a:spAutoFit/>
          </a:bodyPr>
          <a:lstStyle/>
          <a:p>
            <a:pPr>
              <a:lnSpc>
                <a:spcPct val="90000"/>
              </a:lnSpc>
            </a:pPr>
            <a:r>
              <a:rPr lang="en-US" sz="1600" b="1">
                <a:solidFill>
                  <a:srgbClr val="06D6FF"/>
                </a:solidFill>
                <a:latin typeface="Raleway SemiBold" pitchFamily="2" charset="0"/>
              </a:rPr>
              <a:t>Gear Tri</a:t>
            </a:r>
            <a:endParaRPr lang="en-US" sz="1600" b="1" dirty="0">
              <a:solidFill>
                <a:srgbClr val="06D6FF"/>
              </a:solidFill>
              <a:latin typeface="Raleway SemiBold" pitchFamily="2" charset="0"/>
            </a:endParaRPr>
          </a:p>
        </p:txBody>
      </p:sp>
      <p:sp>
        <p:nvSpPr>
          <p:cNvPr id="110" name="Rectangle 109">
            <a:extLst>
              <a:ext uri="{FF2B5EF4-FFF2-40B4-BE49-F238E27FC236}">
                <a16:creationId xmlns:a16="http://schemas.microsoft.com/office/drawing/2014/main" id="{67A1C73C-BE0D-46F0-AC01-F73B8250C849}"/>
              </a:ext>
            </a:extLst>
          </p:cNvPr>
          <p:cNvSpPr/>
          <p:nvPr/>
        </p:nvSpPr>
        <p:spPr>
          <a:xfrm>
            <a:off x="8482962" y="923576"/>
            <a:ext cx="2482932" cy="513859"/>
          </a:xfrm>
          <a:prstGeom prst="rect">
            <a:avLst/>
          </a:prstGeom>
        </p:spPr>
        <p:txBody>
          <a:bodyPr wrap="square">
            <a:spAutoFit/>
          </a:bodyPr>
          <a:lstStyle/>
          <a:p>
            <a:pPr>
              <a:lnSpc>
                <a:spcPct val="130000"/>
              </a:lnSpc>
            </a:pPr>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 </a:t>
            </a:r>
            <a:r>
              <a:rPr lang="en-US" sz="1100" dirty="0" err="1">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a:t>
            </a:r>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away, behind the word mountains</a:t>
            </a:r>
          </a:p>
        </p:txBody>
      </p:sp>
      <p:sp>
        <p:nvSpPr>
          <p:cNvPr id="111" name="TextBox 110">
            <a:extLst>
              <a:ext uri="{FF2B5EF4-FFF2-40B4-BE49-F238E27FC236}">
                <a16:creationId xmlns:a16="http://schemas.microsoft.com/office/drawing/2014/main" id="{D234CDCE-FD3D-4EC5-A874-B4AF8465C879}"/>
              </a:ext>
            </a:extLst>
          </p:cNvPr>
          <p:cNvSpPr txBox="1"/>
          <p:nvPr/>
        </p:nvSpPr>
        <p:spPr>
          <a:xfrm>
            <a:off x="8484966" y="673409"/>
            <a:ext cx="1302745" cy="280699"/>
          </a:xfrm>
          <a:prstGeom prst="rect">
            <a:avLst/>
          </a:prstGeom>
          <a:noFill/>
        </p:spPr>
        <p:txBody>
          <a:bodyPr wrap="square" rtlCol="0">
            <a:spAutoFit/>
          </a:bodyPr>
          <a:lstStyle/>
          <a:p>
            <a:pPr>
              <a:lnSpc>
                <a:spcPct val="90000"/>
              </a:lnSpc>
            </a:pPr>
            <a:r>
              <a:rPr lang="en-US" sz="1600" b="1">
                <a:solidFill>
                  <a:srgbClr val="37E08B"/>
                </a:solidFill>
                <a:latin typeface="Raleway SemiBold" pitchFamily="2" charset="0"/>
              </a:rPr>
              <a:t>Gear Tri</a:t>
            </a:r>
            <a:endParaRPr lang="en-US" sz="1600" b="1" dirty="0">
              <a:solidFill>
                <a:srgbClr val="37E08B"/>
              </a:solidFill>
              <a:latin typeface="Raleway SemiBold" pitchFamily="2" charset="0"/>
            </a:endParaRPr>
          </a:p>
        </p:txBody>
      </p:sp>
      <p:pic>
        <p:nvPicPr>
          <p:cNvPr id="114" name="Graphic 113" descr="Bullseye">
            <a:extLst>
              <a:ext uri="{FF2B5EF4-FFF2-40B4-BE49-F238E27FC236}">
                <a16:creationId xmlns:a16="http://schemas.microsoft.com/office/drawing/2014/main" id="{1D37EB79-D0AA-4372-BAC1-3B569C6617F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378575" y="2348657"/>
            <a:ext cx="742362" cy="742362"/>
          </a:xfrm>
          <a:prstGeom prst="rect">
            <a:avLst/>
          </a:prstGeom>
        </p:spPr>
      </p:pic>
      <p:pic>
        <p:nvPicPr>
          <p:cNvPr id="116" name="Graphic 115" descr="Lightbulb">
            <a:extLst>
              <a:ext uri="{FF2B5EF4-FFF2-40B4-BE49-F238E27FC236}">
                <a16:creationId xmlns:a16="http://schemas.microsoft.com/office/drawing/2014/main" id="{166A24FC-ED2D-4444-8DEA-6FF87422B66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877786" y="3520146"/>
            <a:ext cx="731427" cy="731427"/>
          </a:xfrm>
          <a:prstGeom prst="rect">
            <a:avLst/>
          </a:prstGeom>
        </p:spPr>
      </p:pic>
      <p:pic>
        <p:nvPicPr>
          <p:cNvPr id="118" name="Graphic 117" descr="Magnifying glass">
            <a:extLst>
              <a:ext uri="{FF2B5EF4-FFF2-40B4-BE49-F238E27FC236}">
                <a16:creationId xmlns:a16="http://schemas.microsoft.com/office/drawing/2014/main" id="{75FB9D08-EFFF-416B-8A6A-BFA156AE9DA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554280" y="2742168"/>
            <a:ext cx="465945" cy="465945"/>
          </a:xfrm>
          <a:prstGeom prst="rect">
            <a:avLst/>
          </a:prstGeom>
        </p:spPr>
      </p:pic>
      <p:pic>
        <p:nvPicPr>
          <p:cNvPr id="120" name="Graphic 119" descr="Stopwatch">
            <a:extLst>
              <a:ext uri="{FF2B5EF4-FFF2-40B4-BE49-F238E27FC236}">
                <a16:creationId xmlns:a16="http://schemas.microsoft.com/office/drawing/2014/main" id="{F633716E-5C58-427F-B1D5-2FBA6F36EBB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177782" y="3737426"/>
            <a:ext cx="692002" cy="692002"/>
          </a:xfrm>
          <a:prstGeom prst="rect">
            <a:avLst/>
          </a:prstGeom>
        </p:spPr>
      </p:pic>
      <p:cxnSp>
        <p:nvCxnSpPr>
          <p:cNvPr id="41" name="Straight Connector 40">
            <a:extLst>
              <a:ext uri="{FF2B5EF4-FFF2-40B4-BE49-F238E27FC236}">
                <a16:creationId xmlns:a16="http://schemas.microsoft.com/office/drawing/2014/main" id="{9360E46F-CCB3-4BAF-A286-3F7797AE3736}"/>
              </a:ext>
            </a:extLst>
          </p:cNvPr>
          <p:cNvCxnSpPr>
            <a:cxnSpLocks/>
          </p:cNvCxnSpPr>
          <p:nvPr/>
        </p:nvCxnSpPr>
        <p:spPr>
          <a:xfrm flipH="1">
            <a:off x="3853436" y="13116"/>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0605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6905261B-5533-437B-94B8-26A623DC4608}"/>
              </a:ext>
            </a:extLst>
          </p:cNvPr>
          <p:cNvSpPr/>
          <p:nvPr/>
        </p:nvSpPr>
        <p:spPr>
          <a:xfrm>
            <a:off x="2705722" y="1743337"/>
            <a:ext cx="6780555" cy="443614"/>
          </a:xfrm>
          <a:prstGeom prst="roundRect">
            <a:avLst>
              <a:gd name="adj" fmla="val 50000"/>
            </a:avLst>
          </a:prstGeom>
          <a:noFill/>
          <a:ln w="19050">
            <a:solidFill>
              <a:srgbClr val="06D6FF">
                <a:alpha val="4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8" name="Group 7">
            <a:extLst>
              <a:ext uri="{FF2B5EF4-FFF2-40B4-BE49-F238E27FC236}">
                <a16:creationId xmlns:a16="http://schemas.microsoft.com/office/drawing/2014/main" id="{59A5C04F-F7F5-4D4A-8A67-9E4089A2386C}"/>
              </a:ext>
            </a:extLst>
          </p:cNvPr>
          <p:cNvGrpSpPr/>
          <p:nvPr/>
        </p:nvGrpSpPr>
        <p:grpSpPr>
          <a:xfrm>
            <a:off x="5677233" y="1081172"/>
            <a:ext cx="796925" cy="1214047"/>
            <a:chOff x="6542339" y="1651935"/>
            <a:chExt cx="796925" cy="1214047"/>
          </a:xfrm>
        </p:grpSpPr>
        <p:sp>
          <p:nvSpPr>
            <p:cNvPr id="5" name="Rectangle: Diagonal Corners Snipped 4">
              <a:extLst>
                <a:ext uri="{FF2B5EF4-FFF2-40B4-BE49-F238E27FC236}">
                  <a16:creationId xmlns:a16="http://schemas.microsoft.com/office/drawing/2014/main" id="{C14C7D00-84A1-4E58-93FE-757BB7A0EBDA}"/>
                </a:ext>
              </a:extLst>
            </p:cNvPr>
            <p:cNvSpPr/>
            <p:nvPr/>
          </p:nvSpPr>
          <p:spPr>
            <a:xfrm>
              <a:off x="6621749" y="2187270"/>
              <a:ext cx="678712" cy="678712"/>
            </a:xfrm>
            <a:prstGeom prst="snip2DiagRect">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41A8D238-70CE-41CB-A3B6-F8956F23F4A4}"/>
                </a:ext>
              </a:extLst>
            </p:cNvPr>
            <p:cNvSpPr txBox="1"/>
            <p:nvPr/>
          </p:nvSpPr>
          <p:spPr>
            <a:xfrm>
              <a:off x="6542339" y="1651935"/>
              <a:ext cx="796925" cy="1057790"/>
            </a:xfrm>
            <a:prstGeom prst="rect">
              <a:avLst/>
            </a:prstGeom>
            <a:noFill/>
          </p:spPr>
          <p:txBody>
            <a:bodyPr wrap="square" rtlCol="0" anchor="b">
              <a:spAutoFit/>
            </a:bodyPr>
            <a:lstStyle/>
            <a:p>
              <a:pPr algn="ctr">
                <a:lnSpc>
                  <a:spcPts val="9400"/>
                </a:lnSpc>
              </a:pPr>
              <a:r>
                <a:rPr lang="en-US" sz="2000" b="1" spc="-330" dirty="0">
                  <a:solidFill>
                    <a:schemeClr val="bg1">
                      <a:lumMod val="95000"/>
                    </a:schemeClr>
                  </a:solidFill>
                  <a:latin typeface="Raleway" panose="020B0503030101060003" pitchFamily="34" charset="0"/>
                </a:rPr>
                <a:t>VS</a:t>
              </a:r>
            </a:p>
          </p:txBody>
        </p:sp>
      </p:grpSp>
      <p:sp>
        <p:nvSpPr>
          <p:cNvPr id="9" name="TextBox 8">
            <a:extLst>
              <a:ext uri="{FF2B5EF4-FFF2-40B4-BE49-F238E27FC236}">
                <a16:creationId xmlns:a16="http://schemas.microsoft.com/office/drawing/2014/main" id="{A0EA8DFF-FCA4-41F4-AB0F-554AEBBF2EE7}"/>
              </a:ext>
            </a:extLst>
          </p:cNvPr>
          <p:cNvSpPr txBox="1"/>
          <p:nvPr/>
        </p:nvSpPr>
        <p:spPr>
          <a:xfrm>
            <a:off x="2676168" y="1647257"/>
            <a:ext cx="2653349" cy="490327"/>
          </a:xfrm>
          <a:prstGeom prst="rect">
            <a:avLst/>
          </a:prstGeom>
          <a:noFill/>
        </p:spPr>
        <p:txBody>
          <a:bodyPr wrap="square" rtlCol="0">
            <a:spAutoFit/>
          </a:bodyPr>
          <a:lstStyle/>
          <a:p>
            <a:pPr algn="ctr">
              <a:lnSpc>
                <a:spcPts val="3500"/>
              </a:lnSpc>
            </a:pPr>
            <a:r>
              <a:rPr lang="en-US" sz="1600" b="1" spc="-10" dirty="0">
                <a:solidFill>
                  <a:schemeClr val="bg1">
                    <a:lumMod val="75000"/>
                  </a:schemeClr>
                </a:solidFill>
                <a:latin typeface="Raleway" panose="020B0503030101060003" pitchFamily="34" charset="0"/>
              </a:rPr>
              <a:t>Product 1</a:t>
            </a:r>
          </a:p>
        </p:txBody>
      </p:sp>
      <p:sp>
        <p:nvSpPr>
          <p:cNvPr id="10" name="TextBox 9">
            <a:extLst>
              <a:ext uri="{FF2B5EF4-FFF2-40B4-BE49-F238E27FC236}">
                <a16:creationId xmlns:a16="http://schemas.microsoft.com/office/drawing/2014/main" id="{27E0F180-DFFF-4880-91DE-9D9BB30796EC}"/>
              </a:ext>
            </a:extLst>
          </p:cNvPr>
          <p:cNvSpPr txBox="1"/>
          <p:nvPr/>
        </p:nvSpPr>
        <p:spPr>
          <a:xfrm>
            <a:off x="6862481" y="1652964"/>
            <a:ext cx="2653349" cy="490327"/>
          </a:xfrm>
          <a:prstGeom prst="rect">
            <a:avLst/>
          </a:prstGeom>
          <a:noFill/>
        </p:spPr>
        <p:txBody>
          <a:bodyPr wrap="square" rtlCol="0">
            <a:spAutoFit/>
          </a:bodyPr>
          <a:lstStyle/>
          <a:p>
            <a:pPr algn="ctr">
              <a:lnSpc>
                <a:spcPts val="3500"/>
              </a:lnSpc>
            </a:pPr>
            <a:r>
              <a:rPr lang="en-US" sz="1600" b="1" spc="-10" dirty="0">
                <a:solidFill>
                  <a:schemeClr val="bg1">
                    <a:lumMod val="75000"/>
                  </a:schemeClr>
                </a:solidFill>
                <a:latin typeface="Raleway" panose="020B0503030101060003" pitchFamily="34" charset="0"/>
              </a:rPr>
              <a:t>Product 2</a:t>
            </a:r>
          </a:p>
        </p:txBody>
      </p:sp>
      <p:sp>
        <p:nvSpPr>
          <p:cNvPr id="96" name="Rectangle: Rounded Corners 95">
            <a:extLst>
              <a:ext uri="{FF2B5EF4-FFF2-40B4-BE49-F238E27FC236}">
                <a16:creationId xmlns:a16="http://schemas.microsoft.com/office/drawing/2014/main" id="{32699ABB-ED90-40B6-B36B-DD5BB41D595F}"/>
              </a:ext>
            </a:extLst>
          </p:cNvPr>
          <p:cNvSpPr>
            <a:spLocks noChangeArrowheads="1"/>
          </p:cNvSpPr>
          <p:nvPr/>
        </p:nvSpPr>
        <p:spPr bwMode="auto">
          <a:xfrm>
            <a:off x="6829540" y="4095773"/>
            <a:ext cx="532846" cy="480411"/>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97" name="Rectangle: Rounded Corners 96">
            <a:extLst>
              <a:ext uri="{FF2B5EF4-FFF2-40B4-BE49-F238E27FC236}">
                <a16:creationId xmlns:a16="http://schemas.microsoft.com/office/drawing/2014/main" id="{4D14D2AC-CEAC-4BA4-A9D4-11CFBC7E7C05}"/>
              </a:ext>
            </a:extLst>
          </p:cNvPr>
          <p:cNvSpPr>
            <a:spLocks noChangeArrowheads="1"/>
          </p:cNvSpPr>
          <p:nvPr/>
        </p:nvSpPr>
        <p:spPr bwMode="auto">
          <a:xfrm>
            <a:off x="7398268" y="4095773"/>
            <a:ext cx="493375" cy="480411"/>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98" name="Rectangle: Rounded Corners 97">
            <a:extLst>
              <a:ext uri="{FF2B5EF4-FFF2-40B4-BE49-F238E27FC236}">
                <a16:creationId xmlns:a16="http://schemas.microsoft.com/office/drawing/2014/main" id="{34FBDA14-6D06-44BF-8C0D-D5818444A1BE}"/>
              </a:ext>
            </a:extLst>
          </p:cNvPr>
          <p:cNvSpPr>
            <a:spLocks noChangeArrowheads="1"/>
          </p:cNvSpPr>
          <p:nvPr/>
        </p:nvSpPr>
        <p:spPr bwMode="auto">
          <a:xfrm>
            <a:off x="7929320" y="4095773"/>
            <a:ext cx="493376" cy="480411"/>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99" name="Rectangle: Rounded Corners 98">
            <a:extLst>
              <a:ext uri="{FF2B5EF4-FFF2-40B4-BE49-F238E27FC236}">
                <a16:creationId xmlns:a16="http://schemas.microsoft.com/office/drawing/2014/main" id="{6C2F86CD-4F23-4BCB-ACAC-E03D2D3B3D92}"/>
              </a:ext>
            </a:extLst>
          </p:cNvPr>
          <p:cNvSpPr>
            <a:spLocks noChangeArrowheads="1"/>
          </p:cNvSpPr>
          <p:nvPr/>
        </p:nvSpPr>
        <p:spPr bwMode="auto">
          <a:xfrm>
            <a:off x="8458174" y="4095773"/>
            <a:ext cx="493374" cy="480411"/>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100" name="Rectangle: Rounded Corners 99">
            <a:extLst>
              <a:ext uri="{FF2B5EF4-FFF2-40B4-BE49-F238E27FC236}">
                <a16:creationId xmlns:a16="http://schemas.microsoft.com/office/drawing/2014/main" id="{D961562C-4181-4CFE-AA28-7286936755FB}"/>
              </a:ext>
            </a:extLst>
          </p:cNvPr>
          <p:cNvSpPr>
            <a:spLocks noChangeArrowheads="1"/>
          </p:cNvSpPr>
          <p:nvPr/>
        </p:nvSpPr>
        <p:spPr bwMode="auto">
          <a:xfrm>
            <a:off x="8989630" y="4095773"/>
            <a:ext cx="493378" cy="480411"/>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101" name="Rectangle: Rounded Corners 100">
            <a:extLst>
              <a:ext uri="{FF2B5EF4-FFF2-40B4-BE49-F238E27FC236}">
                <a16:creationId xmlns:a16="http://schemas.microsoft.com/office/drawing/2014/main" id="{A01646DA-6075-47D8-8A1F-AA106676DAB6}"/>
              </a:ext>
            </a:extLst>
          </p:cNvPr>
          <p:cNvSpPr>
            <a:spLocks noChangeArrowheads="1"/>
          </p:cNvSpPr>
          <p:nvPr/>
        </p:nvSpPr>
        <p:spPr bwMode="auto">
          <a:xfrm>
            <a:off x="9518477" y="4095773"/>
            <a:ext cx="493381" cy="480411"/>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102" name="Rectangle: Rounded Corners 101">
            <a:extLst>
              <a:ext uri="{FF2B5EF4-FFF2-40B4-BE49-F238E27FC236}">
                <a16:creationId xmlns:a16="http://schemas.microsoft.com/office/drawing/2014/main" id="{ADF52290-577E-4FAB-9F8F-247033A7741A}"/>
              </a:ext>
            </a:extLst>
          </p:cNvPr>
          <p:cNvSpPr>
            <a:spLocks noChangeArrowheads="1"/>
          </p:cNvSpPr>
          <p:nvPr/>
        </p:nvSpPr>
        <p:spPr bwMode="auto">
          <a:xfrm>
            <a:off x="10048147" y="4095773"/>
            <a:ext cx="494764" cy="480411"/>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103" name="Freeform: Shape 102">
            <a:extLst>
              <a:ext uri="{FF2B5EF4-FFF2-40B4-BE49-F238E27FC236}">
                <a16:creationId xmlns:a16="http://schemas.microsoft.com/office/drawing/2014/main" id="{1257A7AB-0622-4592-A082-1075A99C1742}"/>
              </a:ext>
            </a:extLst>
          </p:cNvPr>
          <p:cNvSpPr>
            <a:spLocks noChangeArrowheads="1"/>
          </p:cNvSpPr>
          <p:nvPr/>
        </p:nvSpPr>
        <p:spPr bwMode="auto">
          <a:xfrm>
            <a:off x="10578790" y="4095773"/>
            <a:ext cx="324735" cy="480411"/>
          </a:xfrm>
          <a:custGeom>
            <a:avLst/>
            <a:gdLst>
              <a:gd name="connsiteX0" fmla="*/ 0 w 721232"/>
              <a:gd name="connsiteY0" fmla="*/ 0 h 1066987"/>
              <a:gd name="connsiteX1" fmla="*/ 187724 w 721232"/>
              <a:gd name="connsiteY1" fmla="*/ 0 h 1066987"/>
              <a:gd name="connsiteX2" fmla="*/ 721232 w 721232"/>
              <a:gd name="connsiteY2" fmla="*/ 533042 h 1066987"/>
              <a:gd name="connsiteX3" fmla="*/ 187724 w 721232"/>
              <a:gd name="connsiteY3" fmla="*/ 1066987 h 1066987"/>
              <a:gd name="connsiteX4" fmla="*/ 0 w 721232"/>
              <a:gd name="connsiteY4" fmla="*/ 1066987 h 1066987"/>
              <a:gd name="connsiteX5" fmla="*/ 0 w 721232"/>
              <a:gd name="connsiteY5" fmla="*/ 0 h 106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232" h="1066987">
                <a:moveTo>
                  <a:pt x="0" y="0"/>
                </a:moveTo>
                <a:lnTo>
                  <a:pt x="187724" y="0"/>
                </a:lnTo>
                <a:cubicBezTo>
                  <a:pt x="481606" y="0"/>
                  <a:pt x="721232" y="240321"/>
                  <a:pt x="721232" y="533042"/>
                </a:cubicBezTo>
                <a:cubicBezTo>
                  <a:pt x="721232" y="826666"/>
                  <a:pt x="481606" y="1066987"/>
                  <a:pt x="187724" y="1066987"/>
                </a:cubicBezTo>
                <a:lnTo>
                  <a:pt x="0" y="1066987"/>
                </a:lnTo>
                <a:lnTo>
                  <a:pt x="0" y="0"/>
                </a:lnTo>
                <a:close/>
              </a:path>
            </a:pathLst>
          </a:cu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104" name="Rectangle: Rounded Corners 103">
            <a:extLst>
              <a:ext uri="{FF2B5EF4-FFF2-40B4-BE49-F238E27FC236}">
                <a16:creationId xmlns:a16="http://schemas.microsoft.com/office/drawing/2014/main" id="{F54BE876-A70F-4FE5-AC02-2EF294EEF980}"/>
              </a:ext>
            </a:extLst>
          </p:cNvPr>
          <p:cNvSpPr>
            <a:spLocks noChangeArrowheads="1"/>
          </p:cNvSpPr>
          <p:nvPr/>
        </p:nvSpPr>
        <p:spPr bwMode="auto">
          <a:xfrm>
            <a:off x="6829540" y="4707560"/>
            <a:ext cx="532846" cy="480410"/>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05" name="Rectangle: Rounded Corners 104">
            <a:extLst>
              <a:ext uri="{FF2B5EF4-FFF2-40B4-BE49-F238E27FC236}">
                <a16:creationId xmlns:a16="http://schemas.microsoft.com/office/drawing/2014/main" id="{C828D3A4-F94C-4381-BD72-BFEEB3F4561C}"/>
              </a:ext>
            </a:extLst>
          </p:cNvPr>
          <p:cNvSpPr>
            <a:spLocks noChangeArrowheads="1"/>
          </p:cNvSpPr>
          <p:nvPr/>
        </p:nvSpPr>
        <p:spPr bwMode="auto">
          <a:xfrm>
            <a:off x="7398268" y="4707560"/>
            <a:ext cx="493375" cy="480410"/>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06" name="Rectangle: Rounded Corners 105">
            <a:extLst>
              <a:ext uri="{FF2B5EF4-FFF2-40B4-BE49-F238E27FC236}">
                <a16:creationId xmlns:a16="http://schemas.microsoft.com/office/drawing/2014/main" id="{6BCA90D4-30D0-43D4-8C69-F0ED07E00048}"/>
              </a:ext>
            </a:extLst>
          </p:cNvPr>
          <p:cNvSpPr>
            <a:spLocks noChangeArrowheads="1"/>
          </p:cNvSpPr>
          <p:nvPr/>
        </p:nvSpPr>
        <p:spPr bwMode="auto">
          <a:xfrm>
            <a:off x="7929320" y="4707560"/>
            <a:ext cx="493376" cy="480410"/>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07" name="Rectangle: Rounded Corners 106">
            <a:extLst>
              <a:ext uri="{FF2B5EF4-FFF2-40B4-BE49-F238E27FC236}">
                <a16:creationId xmlns:a16="http://schemas.microsoft.com/office/drawing/2014/main" id="{3FFF2D3E-D5E8-4572-AE02-CDDBEFDFC121}"/>
              </a:ext>
            </a:extLst>
          </p:cNvPr>
          <p:cNvSpPr>
            <a:spLocks noChangeArrowheads="1"/>
          </p:cNvSpPr>
          <p:nvPr/>
        </p:nvSpPr>
        <p:spPr bwMode="auto">
          <a:xfrm>
            <a:off x="8458174" y="4707560"/>
            <a:ext cx="493374" cy="480410"/>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08" name="Rectangle: Rounded Corners 107">
            <a:extLst>
              <a:ext uri="{FF2B5EF4-FFF2-40B4-BE49-F238E27FC236}">
                <a16:creationId xmlns:a16="http://schemas.microsoft.com/office/drawing/2014/main" id="{DEECDCBA-19C2-4088-BB1B-6EE8488FF6A2}"/>
              </a:ext>
            </a:extLst>
          </p:cNvPr>
          <p:cNvSpPr>
            <a:spLocks noChangeArrowheads="1"/>
          </p:cNvSpPr>
          <p:nvPr/>
        </p:nvSpPr>
        <p:spPr bwMode="auto">
          <a:xfrm>
            <a:off x="8989630" y="4707560"/>
            <a:ext cx="493378" cy="480410"/>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09" name="Rectangle: Rounded Corners 108">
            <a:extLst>
              <a:ext uri="{FF2B5EF4-FFF2-40B4-BE49-F238E27FC236}">
                <a16:creationId xmlns:a16="http://schemas.microsoft.com/office/drawing/2014/main" id="{3C30D9B9-D5A5-4A6E-A0CE-F47803974028}"/>
              </a:ext>
            </a:extLst>
          </p:cNvPr>
          <p:cNvSpPr>
            <a:spLocks noChangeArrowheads="1"/>
          </p:cNvSpPr>
          <p:nvPr/>
        </p:nvSpPr>
        <p:spPr bwMode="auto">
          <a:xfrm>
            <a:off x="9518477" y="4707560"/>
            <a:ext cx="493381" cy="480410"/>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10" name="Rectangle: Rounded Corners 109">
            <a:extLst>
              <a:ext uri="{FF2B5EF4-FFF2-40B4-BE49-F238E27FC236}">
                <a16:creationId xmlns:a16="http://schemas.microsoft.com/office/drawing/2014/main" id="{B7F37708-C250-43C4-A687-5DEED0824793}"/>
              </a:ext>
            </a:extLst>
          </p:cNvPr>
          <p:cNvSpPr>
            <a:spLocks noChangeArrowheads="1"/>
          </p:cNvSpPr>
          <p:nvPr/>
        </p:nvSpPr>
        <p:spPr bwMode="auto">
          <a:xfrm>
            <a:off x="10048147" y="4707560"/>
            <a:ext cx="494764" cy="480410"/>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11" name="Freeform: Shape 110">
            <a:extLst>
              <a:ext uri="{FF2B5EF4-FFF2-40B4-BE49-F238E27FC236}">
                <a16:creationId xmlns:a16="http://schemas.microsoft.com/office/drawing/2014/main" id="{55BB389A-2784-4298-97CA-B506E3537A07}"/>
              </a:ext>
            </a:extLst>
          </p:cNvPr>
          <p:cNvSpPr>
            <a:spLocks noChangeArrowheads="1"/>
          </p:cNvSpPr>
          <p:nvPr/>
        </p:nvSpPr>
        <p:spPr bwMode="auto">
          <a:xfrm>
            <a:off x="10578790" y="4707560"/>
            <a:ext cx="324735" cy="480410"/>
          </a:xfrm>
          <a:custGeom>
            <a:avLst/>
            <a:gdLst>
              <a:gd name="connsiteX0" fmla="*/ 0 w 721232"/>
              <a:gd name="connsiteY0" fmla="*/ 0 h 1066985"/>
              <a:gd name="connsiteX1" fmla="*/ 187724 w 721232"/>
              <a:gd name="connsiteY1" fmla="*/ 0 h 1066985"/>
              <a:gd name="connsiteX2" fmla="*/ 721232 w 721232"/>
              <a:gd name="connsiteY2" fmla="*/ 533945 h 1066985"/>
              <a:gd name="connsiteX3" fmla="*/ 187724 w 721232"/>
              <a:gd name="connsiteY3" fmla="*/ 1066985 h 1066985"/>
              <a:gd name="connsiteX4" fmla="*/ 0 w 721232"/>
              <a:gd name="connsiteY4" fmla="*/ 1066985 h 1066985"/>
              <a:gd name="connsiteX5" fmla="*/ 0 w 721232"/>
              <a:gd name="connsiteY5" fmla="*/ 0 h 106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232" h="1066985">
                <a:moveTo>
                  <a:pt x="0" y="0"/>
                </a:moveTo>
                <a:lnTo>
                  <a:pt x="187724" y="0"/>
                </a:lnTo>
                <a:cubicBezTo>
                  <a:pt x="481606" y="0"/>
                  <a:pt x="721232" y="239823"/>
                  <a:pt x="721232" y="533945"/>
                </a:cubicBezTo>
                <a:cubicBezTo>
                  <a:pt x="721232" y="827162"/>
                  <a:pt x="481606" y="1066985"/>
                  <a:pt x="187724" y="1066985"/>
                </a:cubicBezTo>
                <a:lnTo>
                  <a:pt x="0" y="1066985"/>
                </a:lnTo>
                <a:lnTo>
                  <a:pt x="0" y="0"/>
                </a:lnTo>
                <a:close/>
              </a:path>
            </a:pathLst>
          </a:cu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13" name="Rectangle: Rounded Corners 112">
            <a:extLst>
              <a:ext uri="{FF2B5EF4-FFF2-40B4-BE49-F238E27FC236}">
                <a16:creationId xmlns:a16="http://schemas.microsoft.com/office/drawing/2014/main" id="{FDA27715-81F9-4097-97E1-946EE7614BFF}"/>
              </a:ext>
            </a:extLst>
          </p:cNvPr>
          <p:cNvSpPr>
            <a:spLocks noChangeArrowheads="1"/>
          </p:cNvSpPr>
          <p:nvPr/>
        </p:nvSpPr>
        <p:spPr bwMode="auto">
          <a:xfrm>
            <a:off x="1653160" y="2873994"/>
            <a:ext cx="491588" cy="480410"/>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14" name="Rectangle: Rounded Corners 113">
            <a:extLst>
              <a:ext uri="{FF2B5EF4-FFF2-40B4-BE49-F238E27FC236}">
                <a16:creationId xmlns:a16="http://schemas.microsoft.com/office/drawing/2014/main" id="{AE6C8F81-3A8E-427B-9F87-0D6A0F0F578F}"/>
              </a:ext>
            </a:extLst>
          </p:cNvPr>
          <p:cNvSpPr>
            <a:spLocks noChangeArrowheads="1"/>
          </p:cNvSpPr>
          <p:nvPr/>
        </p:nvSpPr>
        <p:spPr bwMode="auto">
          <a:xfrm>
            <a:off x="2184626" y="2873994"/>
            <a:ext cx="493375" cy="480410"/>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15" name="Rectangle: Rounded Corners 114">
            <a:extLst>
              <a:ext uri="{FF2B5EF4-FFF2-40B4-BE49-F238E27FC236}">
                <a16:creationId xmlns:a16="http://schemas.microsoft.com/office/drawing/2014/main" id="{C9A70552-DE63-4F22-A4FD-B15E8D55AD4D}"/>
              </a:ext>
            </a:extLst>
          </p:cNvPr>
          <p:cNvSpPr>
            <a:spLocks noChangeArrowheads="1"/>
          </p:cNvSpPr>
          <p:nvPr/>
        </p:nvSpPr>
        <p:spPr bwMode="auto">
          <a:xfrm>
            <a:off x="2713480" y="2873994"/>
            <a:ext cx="493374" cy="480410"/>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16" name="Rectangle: Rounded Corners 115">
            <a:extLst>
              <a:ext uri="{FF2B5EF4-FFF2-40B4-BE49-F238E27FC236}">
                <a16:creationId xmlns:a16="http://schemas.microsoft.com/office/drawing/2014/main" id="{9298A1D6-80F6-4DCF-80F2-C90D73DAB3B8}"/>
              </a:ext>
            </a:extLst>
          </p:cNvPr>
          <p:cNvSpPr>
            <a:spLocks noChangeArrowheads="1"/>
          </p:cNvSpPr>
          <p:nvPr/>
        </p:nvSpPr>
        <p:spPr bwMode="auto">
          <a:xfrm>
            <a:off x="3242734" y="2873994"/>
            <a:ext cx="491584" cy="480410"/>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17" name="Rectangle: Rounded Corners 116">
            <a:extLst>
              <a:ext uri="{FF2B5EF4-FFF2-40B4-BE49-F238E27FC236}">
                <a16:creationId xmlns:a16="http://schemas.microsoft.com/office/drawing/2014/main" id="{BDBF1159-6626-4569-BFD6-BE535E009723}"/>
              </a:ext>
            </a:extLst>
          </p:cNvPr>
          <p:cNvSpPr>
            <a:spLocks noChangeArrowheads="1"/>
          </p:cNvSpPr>
          <p:nvPr/>
        </p:nvSpPr>
        <p:spPr bwMode="auto">
          <a:xfrm>
            <a:off x="3774194" y="2873994"/>
            <a:ext cx="493375" cy="480410"/>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18" name="Rectangle: Rounded Corners 117">
            <a:extLst>
              <a:ext uri="{FF2B5EF4-FFF2-40B4-BE49-F238E27FC236}">
                <a16:creationId xmlns:a16="http://schemas.microsoft.com/office/drawing/2014/main" id="{DA8B945A-8B1A-4497-AB50-E7DB5F340F45}"/>
              </a:ext>
            </a:extLst>
          </p:cNvPr>
          <p:cNvSpPr>
            <a:spLocks noChangeArrowheads="1"/>
          </p:cNvSpPr>
          <p:nvPr/>
        </p:nvSpPr>
        <p:spPr bwMode="auto">
          <a:xfrm>
            <a:off x="4303452" y="2873994"/>
            <a:ext cx="494764" cy="480410"/>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19" name="Rectangle: Rounded Corners 118">
            <a:extLst>
              <a:ext uri="{FF2B5EF4-FFF2-40B4-BE49-F238E27FC236}">
                <a16:creationId xmlns:a16="http://schemas.microsoft.com/office/drawing/2014/main" id="{A3ACDF2F-1E79-4E75-9FC2-96C01E3E24D2}"/>
              </a:ext>
            </a:extLst>
          </p:cNvPr>
          <p:cNvSpPr>
            <a:spLocks noChangeArrowheads="1"/>
          </p:cNvSpPr>
          <p:nvPr/>
        </p:nvSpPr>
        <p:spPr bwMode="auto">
          <a:xfrm>
            <a:off x="4834096" y="2873994"/>
            <a:ext cx="529261" cy="480410"/>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20" name="Freeform: Shape 119">
            <a:extLst>
              <a:ext uri="{FF2B5EF4-FFF2-40B4-BE49-F238E27FC236}">
                <a16:creationId xmlns:a16="http://schemas.microsoft.com/office/drawing/2014/main" id="{BC99B186-2A9F-4F29-9951-0D4C54CFEAB4}"/>
              </a:ext>
            </a:extLst>
          </p:cNvPr>
          <p:cNvSpPr>
            <a:spLocks noChangeArrowheads="1"/>
          </p:cNvSpPr>
          <p:nvPr/>
        </p:nvSpPr>
        <p:spPr bwMode="auto">
          <a:xfrm>
            <a:off x="1291167" y="3485780"/>
            <a:ext cx="326118" cy="480410"/>
          </a:xfrm>
          <a:custGeom>
            <a:avLst/>
            <a:gdLst>
              <a:gd name="connsiteX0" fmla="*/ 533508 w 724305"/>
              <a:gd name="connsiteY0" fmla="*/ 0 h 1066986"/>
              <a:gd name="connsiteX1" fmla="*/ 724305 w 724305"/>
              <a:gd name="connsiteY1" fmla="*/ 0 h 1066986"/>
              <a:gd name="connsiteX2" fmla="*/ 724305 w 724305"/>
              <a:gd name="connsiteY2" fmla="*/ 1066986 h 1066986"/>
              <a:gd name="connsiteX3" fmla="*/ 533508 w 724305"/>
              <a:gd name="connsiteY3" fmla="*/ 1066986 h 1066986"/>
              <a:gd name="connsiteX4" fmla="*/ 0 w 724305"/>
              <a:gd name="connsiteY4" fmla="*/ 532589 h 1066986"/>
              <a:gd name="connsiteX5" fmla="*/ 533508 w 724305"/>
              <a:gd name="connsiteY5" fmla="*/ 0 h 106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4305" h="1066986">
                <a:moveTo>
                  <a:pt x="533508" y="0"/>
                </a:moveTo>
                <a:lnTo>
                  <a:pt x="724305" y="0"/>
                </a:lnTo>
                <a:lnTo>
                  <a:pt x="724305" y="1066986"/>
                </a:lnTo>
                <a:lnTo>
                  <a:pt x="533508" y="1066986"/>
                </a:lnTo>
                <a:cubicBezTo>
                  <a:pt x="239626" y="1066986"/>
                  <a:pt x="0" y="826462"/>
                  <a:pt x="0" y="532589"/>
                </a:cubicBezTo>
                <a:cubicBezTo>
                  <a:pt x="0" y="240524"/>
                  <a:pt x="239626" y="0"/>
                  <a:pt x="533508" y="0"/>
                </a:cubicBezTo>
                <a:close/>
              </a:path>
            </a:pathLst>
          </a:cu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21" name="Rectangle: Rounded Corners 120">
            <a:extLst>
              <a:ext uri="{FF2B5EF4-FFF2-40B4-BE49-F238E27FC236}">
                <a16:creationId xmlns:a16="http://schemas.microsoft.com/office/drawing/2014/main" id="{10D58A81-7D7B-47CE-A6B9-6320B86F6D00}"/>
              </a:ext>
            </a:extLst>
          </p:cNvPr>
          <p:cNvSpPr>
            <a:spLocks noChangeArrowheads="1"/>
          </p:cNvSpPr>
          <p:nvPr/>
        </p:nvSpPr>
        <p:spPr bwMode="auto">
          <a:xfrm>
            <a:off x="1653160" y="3485780"/>
            <a:ext cx="491588" cy="480410"/>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22" name="Rectangle: Rounded Corners 121">
            <a:extLst>
              <a:ext uri="{FF2B5EF4-FFF2-40B4-BE49-F238E27FC236}">
                <a16:creationId xmlns:a16="http://schemas.microsoft.com/office/drawing/2014/main" id="{9DD3E6C1-34E5-4845-8C72-D3B21126A10D}"/>
              </a:ext>
            </a:extLst>
          </p:cNvPr>
          <p:cNvSpPr>
            <a:spLocks noChangeArrowheads="1"/>
          </p:cNvSpPr>
          <p:nvPr/>
        </p:nvSpPr>
        <p:spPr bwMode="auto">
          <a:xfrm>
            <a:off x="2184626" y="3485780"/>
            <a:ext cx="493375" cy="480410"/>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23" name="Rectangle: Rounded Corners 122">
            <a:extLst>
              <a:ext uri="{FF2B5EF4-FFF2-40B4-BE49-F238E27FC236}">
                <a16:creationId xmlns:a16="http://schemas.microsoft.com/office/drawing/2014/main" id="{8DA48F0E-D5EE-4BBF-8C90-0ECEA309FE11}"/>
              </a:ext>
            </a:extLst>
          </p:cNvPr>
          <p:cNvSpPr>
            <a:spLocks noChangeArrowheads="1"/>
          </p:cNvSpPr>
          <p:nvPr/>
        </p:nvSpPr>
        <p:spPr bwMode="auto">
          <a:xfrm>
            <a:off x="2713480" y="3485780"/>
            <a:ext cx="493374" cy="480410"/>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24" name="Rectangle: Rounded Corners 123">
            <a:extLst>
              <a:ext uri="{FF2B5EF4-FFF2-40B4-BE49-F238E27FC236}">
                <a16:creationId xmlns:a16="http://schemas.microsoft.com/office/drawing/2014/main" id="{41B86D0E-1F00-4199-A671-5E0B2DF03B75}"/>
              </a:ext>
            </a:extLst>
          </p:cNvPr>
          <p:cNvSpPr>
            <a:spLocks noChangeArrowheads="1"/>
          </p:cNvSpPr>
          <p:nvPr/>
        </p:nvSpPr>
        <p:spPr bwMode="auto">
          <a:xfrm>
            <a:off x="3242734" y="3485780"/>
            <a:ext cx="491584" cy="480410"/>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25" name="Rectangle: Rounded Corners 124">
            <a:extLst>
              <a:ext uri="{FF2B5EF4-FFF2-40B4-BE49-F238E27FC236}">
                <a16:creationId xmlns:a16="http://schemas.microsoft.com/office/drawing/2014/main" id="{DCCB3350-5BBA-465B-B68A-6EB7502C5CB1}"/>
              </a:ext>
            </a:extLst>
          </p:cNvPr>
          <p:cNvSpPr>
            <a:spLocks noChangeArrowheads="1"/>
          </p:cNvSpPr>
          <p:nvPr/>
        </p:nvSpPr>
        <p:spPr bwMode="auto">
          <a:xfrm>
            <a:off x="3774194" y="3485780"/>
            <a:ext cx="493375" cy="480410"/>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26" name="Rectangle: Rounded Corners 125">
            <a:extLst>
              <a:ext uri="{FF2B5EF4-FFF2-40B4-BE49-F238E27FC236}">
                <a16:creationId xmlns:a16="http://schemas.microsoft.com/office/drawing/2014/main" id="{8564B15C-A1E3-4D6B-A84E-98895D83AD84}"/>
              </a:ext>
            </a:extLst>
          </p:cNvPr>
          <p:cNvSpPr>
            <a:spLocks noChangeArrowheads="1"/>
          </p:cNvSpPr>
          <p:nvPr/>
        </p:nvSpPr>
        <p:spPr bwMode="auto">
          <a:xfrm>
            <a:off x="4303452" y="3485780"/>
            <a:ext cx="494764" cy="480410"/>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27" name="Rectangle: Rounded Corners 126">
            <a:extLst>
              <a:ext uri="{FF2B5EF4-FFF2-40B4-BE49-F238E27FC236}">
                <a16:creationId xmlns:a16="http://schemas.microsoft.com/office/drawing/2014/main" id="{CDFE2595-04E4-493D-96A5-50A55F054BD0}"/>
              </a:ext>
            </a:extLst>
          </p:cNvPr>
          <p:cNvSpPr>
            <a:spLocks noChangeArrowheads="1"/>
          </p:cNvSpPr>
          <p:nvPr/>
        </p:nvSpPr>
        <p:spPr bwMode="auto">
          <a:xfrm>
            <a:off x="4834096" y="3485780"/>
            <a:ext cx="529261" cy="480410"/>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28" name="Freeform: Shape 127">
            <a:extLst>
              <a:ext uri="{FF2B5EF4-FFF2-40B4-BE49-F238E27FC236}">
                <a16:creationId xmlns:a16="http://schemas.microsoft.com/office/drawing/2014/main" id="{07BEB260-E82C-4929-9610-8C48A1F9EC74}"/>
              </a:ext>
            </a:extLst>
          </p:cNvPr>
          <p:cNvSpPr>
            <a:spLocks noChangeArrowheads="1"/>
          </p:cNvSpPr>
          <p:nvPr/>
        </p:nvSpPr>
        <p:spPr bwMode="auto">
          <a:xfrm>
            <a:off x="1291167" y="4707560"/>
            <a:ext cx="326118" cy="480410"/>
          </a:xfrm>
          <a:custGeom>
            <a:avLst/>
            <a:gdLst>
              <a:gd name="connsiteX0" fmla="*/ 533508 w 724305"/>
              <a:gd name="connsiteY0" fmla="*/ 0 h 1066985"/>
              <a:gd name="connsiteX1" fmla="*/ 724305 w 724305"/>
              <a:gd name="connsiteY1" fmla="*/ 0 h 1066985"/>
              <a:gd name="connsiteX2" fmla="*/ 724305 w 724305"/>
              <a:gd name="connsiteY2" fmla="*/ 1066985 h 1066985"/>
              <a:gd name="connsiteX3" fmla="*/ 533508 w 724305"/>
              <a:gd name="connsiteY3" fmla="*/ 1066985 h 1066985"/>
              <a:gd name="connsiteX4" fmla="*/ 0 w 724305"/>
              <a:gd name="connsiteY4" fmla="*/ 533945 h 1066985"/>
              <a:gd name="connsiteX5" fmla="*/ 533508 w 724305"/>
              <a:gd name="connsiteY5" fmla="*/ 0 h 106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4305" h="1066985">
                <a:moveTo>
                  <a:pt x="533508" y="0"/>
                </a:moveTo>
                <a:lnTo>
                  <a:pt x="724305" y="0"/>
                </a:lnTo>
                <a:lnTo>
                  <a:pt x="724305" y="1066985"/>
                </a:lnTo>
                <a:lnTo>
                  <a:pt x="533508" y="1066985"/>
                </a:lnTo>
                <a:cubicBezTo>
                  <a:pt x="239626" y="1066985"/>
                  <a:pt x="0" y="827162"/>
                  <a:pt x="0" y="533945"/>
                </a:cubicBezTo>
                <a:cubicBezTo>
                  <a:pt x="0" y="239823"/>
                  <a:pt x="239626" y="0"/>
                  <a:pt x="533508" y="0"/>
                </a:cubicBezTo>
                <a:close/>
              </a:path>
            </a:pathLst>
          </a:cu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29" name="Rectangle: Rounded Corners 128">
            <a:extLst>
              <a:ext uri="{FF2B5EF4-FFF2-40B4-BE49-F238E27FC236}">
                <a16:creationId xmlns:a16="http://schemas.microsoft.com/office/drawing/2014/main" id="{DB1B3E38-21AD-4983-8372-680BD48F754C}"/>
              </a:ext>
            </a:extLst>
          </p:cNvPr>
          <p:cNvSpPr>
            <a:spLocks noChangeArrowheads="1"/>
          </p:cNvSpPr>
          <p:nvPr/>
        </p:nvSpPr>
        <p:spPr bwMode="auto">
          <a:xfrm>
            <a:off x="1653160" y="4707560"/>
            <a:ext cx="491588" cy="480410"/>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30" name="Rectangle: Rounded Corners 129">
            <a:extLst>
              <a:ext uri="{FF2B5EF4-FFF2-40B4-BE49-F238E27FC236}">
                <a16:creationId xmlns:a16="http://schemas.microsoft.com/office/drawing/2014/main" id="{080BB392-E010-4ABA-B61F-8619B34706E4}"/>
              </a:ext>
            </a:extLst>
          </p:cNvPr>
          <p:cNvSpPr>
            <a:spLocks noChangeArrowheads="1"/>
          </p:cNvSpPr>
          <p:nvPr/>
        </p:nvSpPr>
        <p:spPr bwMode="auto">
          <a:xfrm>
            <a:off x="2184626" y="4707560"/>
            <a:ext cx="493375" cy="480410"/>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31" name="Rectangle: Rounded Corners 130">
            <a:extLst>
              <a:ext uri="{FF2B5EF4-FFF2-40B4-BE49-F238E27FC236}">
                <a16:creationId xmlns:a16="http://schemas.microsoft.com/office/drawing/2014/main" id="{C8F6C2C7-5E20-4892-8387-B6BC6F9F47C3}"/>
              </a:ext>
            </a:extLst>
          </p:cNvPr>
          <p:cNvSpPr>
            <a:spLocks noChangeArrowheads="1"/>
          </p:cNvSpPr>
          <p:nvPr/>
        </p:nvSpPr>
        <p:spPr bwMode="auto">
          <a:xfrm>
            <a:off x="2713480" y="4707560"/>
            <a:ext cx="493374" cy="480410"/>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32" name="Rectangle: Rounded Corners 131">
            <a:extLst>
              <a:ext uri="{FF2B5EF4-FFF2-40B4-BE49-F238E27FC236}">
                <a16:creationId xmlns:a16="http://schemas.microsoft.com/office/drawing/2014/main" id="{45D16D6A-F1FD-49BB-A25A-225444E9DD65}"/>
              </a:ext>
            </a:extLst>
          </p:cNvPr>
          <p:cNvSpPr>
            <a:spLocks noChangeArrowheads="1"/>
          </p:cNvSpPr>
          <p:nvPr/>
        </p:nvSpPr>
        <p:spPr bwMode="auto">
          <a:xfrm>
            <a:off x="3242734" y="4707560"/>
            <a:ext cx="491584" cy="480410"/>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33" name="Rectangle: Rounded Corners 132">
            <a:extLst>
              <a:ext uri="{FF2B5EF4-FFF2-40B4-BE49-F238E27FC236}">
                <a16:creationId xmlns:a16="http://schemas.microsoft.com/office/drawing/2014/main" id="{C85B6361-BD5C-464B-A7D7-E2A6D6A789E6}"/>
              </a:ext>
            </a:extLst>
          </p:cNvPr>
          <p:cNvSpPr>
            <a:spLocks noChangeArrowheads="1"/>
          </p:cNvSpPr>
          <p:nvPr/>
        </p:nvSpPr>
        <p:spPr bwMode="auto">
          <a:xfrm>
            <a:off x="3774194" y="4707560"/>
            <a:ext cx="493375" cy="480410"/>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34" name="Rectangle: Rounded Corners 133">
            <a:extLst>
              <a:ext uri="{FF2B5EF4-FFF2-40B4-BE49-F238E27FC236}">
                <a16:creationId xmlns:a16="http://schemas.microsoft.com/office/drawing/2014/main" id="{9C2A825C-3294-467A-A178-773622A36A4A}"/>
              </a:ext>
            </a:extLst>
          </p:cNvPr>
          <p:cNvSpPr>
            <a:spLocks noChangeArrowheads="1"/>
          </p:cNvSpPr>
          <p:nvPr/>
        </p:nvSpPr>
        <p:spPr bwMode="auto">
          <a:xfrm>
            <a:off x="4303452" y="4707560"/>
            <a:ext cx="494764" cy="480410"/>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35" name="Rectangle: Rounded Corners 134">
            <a:extLst>
              <a:ext uri="{FF2B5EF4-FFF2-40B4-BE49-F238E27FC236}">
                <a16:creationId xmlns:a16="http://schemas.microsoft.com/office/drawing/2014/main" id="{FB5D64F9-3486-4112-9590-22BCD9F8F731}"/>
              </a:ext>
            </a:extLst>
          </p:cNvPr>
          <p:cNvSpPr>
            <a:spLocks noChangeArrowheads="1"/>
          </p:cNvSpPr>
          <p:nvPr/>
        </p:nvSpPr>
        <p:spPr bwMode="auto">
          <a:xfrm>
            <a:off x="4834096" y="4707560"/>
            <a:ext cx="529261" cy="480410"/>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36" name="Freeform 149">
            <a:extLst>
              <a:ext uri="{FF2B5EF4-FFF2-40B4-BE49-F238E27FC236}">
                <a16:creationId xmlns:a16="http://schemas.microsoft.com/office/drawing/2014/main" id="{ABD1A9C8-B1FF-48C5-9163-64B9E91CF5CC}"/>
              </a:ext>
            </a:extLst>
          </p:cNvPr>
          <p:cNvSpPr>
            <a:spLocks noChangeArrowheads="1"/>
          </p:cNvSpPr>
          <p:nvPr/>
        </p:nvSpPr>
        <p:spPr bwMode="auto">
          <a:xfrm>
            <a:off x="2861001" y="3015728"/>
            <a:ext cx="197350" cy="197350"/>
          </a:xfrm>
          <a:custGeom>
            <a:avLst/>
            <a:gdLst>
              <a:gd name="T0" fmla="*/ 447 w 485"/>
              <a:gd name="T1" fmla="*/ 0 h 484"/>
              <a:gd name="T2" fmla="*/ 242 w 485"/>
              <a:gd name="T3" fmla="*/ 205 h 484"/>
              <a:gd name="T4" fmla="*/ 37 w 485"/>
              <a:gd name="T5" fmla="*/ 0 h 484"/>
              <a:gd name="T6" fmla="*/ 0 w 485"/>
              <a:gd name="T7" fmla="*/ 0 h 484"/>
              <a:gd name="T8" fmla="*/ 0 w 485"/>
              <a:gd name="T9" fmla="*/ 37 h 484"/>
              <a:gd name="T10" fmla="*/ 206 w 485"/>
              <a:gd name="T11" fmla="*/ 241 h 484"/>
              <a:gd name="T12" fmla="*/ 0 w 485"/>
              <a:gd name="T13" fmla="*/ 446 h 484"/>
              <a:gd name="T14" fmla="*/ 0 w 485"/>
              <a:gd name="T15" fmla="*/ 483 h 484"/>
              <a:gd name="T16" fmla="*/ 37 w 485"/>
              <a:gd name="T17" fmla="*/ 483 h 484"/>
              <a:gd name="T18" fmla="*/ 242 w 485"/>
              <a:gd name="T19" fmla="*/ 278 h 484"/>
              <a:gd name="T20" fmla="*/ 447 w 485"/>
              <a:gd name="T21" fmla="*/ 483 h 484"/>
              <a:gd name="T22" fmla="*/ 484 w 485"/>
              <a:gd name="T23" fmla="*/ 483 h 484"/>
              <a:gd name="T24" fmla="*/ 484 w 485"/>
              <a:gd name="T25" fmla="*/ 446 h 484"/>
              <a:gd name="T26" fmla="*/ 279 w 485"/>
              <a:gd name="T27" fmla="*/ 241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5"/>
                </a:lnTo>
                <a:lnTo>
                  <a:pt x="37" y="0"/>
                </a:lnTo>
                <a:lnTo>
                  <a:pt x="0" y="0"/>
                </a:lnTo>
                <a:lnTo>
                  <a:pt x="0" y="37"/>
                </a:lnTo>
                <a:lnTo>
                  <a:pt x="206" y="241"/>
                </a:lnTo>
                <a:lnTo>
                  <a:pt x="0" y="446"/>
                </a:lnTo>
                <a:lnTo>
                  <a:pt x="0" y="483"/>
                </a:lnTo>
                <a:lnTo>
                  <a:pt x="37" y="483"/>
                </a:lnTo>
                <a:lnTo>
                  <a:pt x="242" y="278"/>
                </a:lnTo>
                <a:lnTo>
                  <a:pt x="447" y="483"/>
                </a:lnTo>
                <a:lnTo>
                  <a:pt x="484" y="483"/>
                </a:lnTo>
                <a:lnTo>
                  <a:pt x="484" y="446"/>
                </a:lnTo>
                <a:lnTo>
                  <a:pt x="279" y="241"/>
                </a:lnTo>
                <a:lnTo>
                  <a:pt x="484" y="37"/>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37" name="Freeform 151">
            <a:extLst>
              <a:ext uri="{FF2B5EF4-FFF2-40B4-BE49-F238E27FC236}">
                <a16:creationId xmlns:a16="http://schemas.microsoft.com/office/drawing/2014/main" id="{58C4F349-B19B-4289-89AD-A0C28DD44E91}"/>
              </a:ext>
            </a:extLst>
          </p:cNvPr>
          <p:cNvSpPr>
            <a:spLocks noChangeArrowheads="1"/>
          </p:cNvSpPr>
          <p:nvPr/>
        </p:nvSpPr>
        <p:spPr bwMode="auto">
          <a:xfrm>
            <a:off x="2861001" y="3627515"/>
            <a:ext cx="197350" cy="197350"/>
          </a:xfrm>
          <a:custGeom>
            <a:avLst/>
            <a:gdLst>
              <a:gd name="T0" fmla="*/ 447 w 485"/>
              <a:gd name="T1" fmla="*/ 0 h 484"/>
              <a:gd name="T2" fmla="*/ 242 w 485"/>
              <a:gd name="T3" fmla="*/ 204 h 484"/>
              <a:gd name="T4" fmla="*/ 37 w 485"/>
              <a:gd name="T5" fmla="*/ 0 h 484"/>
              <a:gd name="T6" fmla="*/ 0 w 485"/>
              <a:gd name="T7" fmla="*/ 0 h 484"/>
              <a:gd name="T8" fmla="*/ 0 w 485"/>
              <a:gd name="T9" fmla="*/ 36 h 484"/>
              <a:gd name="T10" fmla="*/ 206 w 485"/>
              <a:gd name="T11" fmla="*/ 240 h 484"/>
              <a:gd name="T12" fmla="*/ 0 w 485"/>
              <a:gd name="T13" fmla="*/ 445 h 484"/>
              <a:gd name="T14" fmla="*/ 0 w 485"/>
              <a:gd name="T15" fmla="*/ 483 h 484"/>
              <a:gd name="T16" fmla="*/ 37 w 485"/>
              <a:gd name="T17" fmla="*/ 483 h 484"/>
              <a:gd name="T18" fmla="*/ 242 w 485"/>
              <a:gd name="T19" fmla="*/ 277 h 484"/>
              <a:gd name="T20" fmla="*/ 447 w 485"/>
              <a:gd name="T21" fmla="*/ 483 h 484"/>
              <a:gd name="T22" fmla="*/ 484 w 485"/>
              <a:gd name="T23" fmla="*/ 483 h 484"/>
              <a:gd name="T24" fmla="*/ 484 w 485"/>
              <a:gd name="T25" fmla="*/ 445 h 484"/>
              <a:gd name="T26" fmla="*/ 279 w 485"/>
              <a:gd name="T27" fmla="*/ 240 h 484"/>
              <a:gd name="T28" fmla="*/ 484 w 485"/>
              <a:gd name="T29" fmla="*/ 36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4"/>
                </a:lnTo>
                <a:lnTo>
                  <a:pt x="37" y="0"/>
                </a:lnTo>
                <a:lnTo>
                  <a:pt x="0" y="0"/>
                </a:lnTo>
                <a:lnTo>
                  <a:pt x="0" y="36"/>
                </a:lnTo>
                <a:lnTo>
                  <a:pt x="206" y="240"/>
                </a:lnTo>
                <a:lnTo>
                  <a:pt x="0" y="445"/>
                </a:lnTo>
                <a:lnTo>
                  <a:pt x="0" y="483"/>
                </a:lnTo>
                <a:lnTo>
                  <a:pt x="37" y="483"/>
                </a:lnTo>
                <a:lnTo>
                  <a:pt x="242" y="277"/>
                </a:lnTo>
                <a:lnTo>
                  <a:pt x="447" y="483"/>
                </a:lnTo>
                <a:lnTo>
                  <a:pt x="484" y="483"/>
                </a:lnTo>
                <a:lnTo>
                  <a:pt x="484" y="445"/>
                </a:lnTo>
                <a:lnTo>
                  <a:pt x="279" y="240"/>
                </a:lnTo>
                <a:lnTo>
                  <a:pt x="484" y="36"/>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38" name="Freeform 157">
            <a:extLst>
              <a:ext uri="{FF2B5EF4-FFF2-40B4-BE49-F238E27FC236}">
                <a16:creationId xmlns:a16="http://schemas.microsoft.com/office/drawing/2014/main" id="{1FABD794-E7A5-4BE7-B85E-AF4DD0A2C3D3}"/>
              </a:ext>
            </a:extLst>
          </p:cNvPr>
          <p:cNvSpPr>
            <a:spLocks noChangeArrowheads="1"/>
          </p:cNvSpPr>
          <p:nvPr/>
        </p:nvSpPr>
        <p:spPr bwMode="auto">
          <a:xfrm>
            <a:off x="3388464" y="3015728"/>
            <a:ext cx="197350" cy="197350"/>
          </a:xfrm>
          <a:custGeom>
            <a:avLst/>
            <a:gdLst>
              <a:gd name="T0" fmla="*/ 447 w 484"/>
              <a:gd name="T1" fmla="*/ 0 h 484"/>
              <a:gd name="T2" fmla="*/ 242 w 484"/>
              <a:gd name="T3" fmla="*/ 205 h 484"/>
              <a:gd name="T4" fmla="*/ 37 w 484"/>
              <a:gd name="T5" fmla="*/ 0 h 484"/>
              <a:gd name="T6" fmla="*/ 0 w 484"/>
              <a:gd name="T7" fmla="*/ 0 h 484"/>
              <a:gd name="T8" fmla="*/ 0 w 484"/>
              <a:gd name="T9" fmla="*/ 37 h 484"/>
              <a:gd name="T10" fmla="*/ 204 w 484"/>
              <a:gd name="T11" fmla="*/ 241 h 484"/>
              <a:gd name="T12" fmla="*/ 0 w 484"/>
              <a:gd name="T13" fmla="*/ 446 h 484"/>
              <a:gd name="T14" fmla="*/ 0 w 484"/>
              <a:gd name="T15" fmla="*/ 483 h 484"/>
              <a:gd name="T16" fmla="*/ 37 w 484"/>
              <a:gd name="T17" fmla="*/ 483 h 484"/>
              <a:gd name="T18" fmla="*/ 242 w 484"/>
              <a:gd name="T19" fmla="*/ 278 h 484"/>
              <a:gd name="T20" fmla="*/ 447 w 484"/>
              <a:gd name="T21" fmla="*/ 483 h 484"/>
              <a:gd name="T22" fmla="*/ 483 w 484"/>
              <a:gd name="T23" fmla="*/ 483 h 484"/>
              <a:gd name="T24" fmla="*/ 483 w 484"/>
              <a:gd name="T25" fmla="*/ 446 h 484"/>
              <a:gd name="T26" fmla="*/ 278 w 484"/>
              <a:gd name="T27" fmla="*/ 241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5"/>
                </a:lnTo>
                <a:lnTo>
                  <a:pt x="37" y="0"/>
                </a:lnTo>
                <a:lnTo>
                  <a:pt x="0" y="0"/>
                </a:lnTo>
                <a:lnTo>
                  <a:pt x="0" y="37"/>
                </a:lnTo>
                <a:lnTo>
                  <a:pt x="204" y="241"/>
                </a:lnTo>
                <a:lnTo>
                  <a:pt x="0" y="446"/>
                </a:lnTo>
                <a:lnTo>
                  <a:pt x="0" y="483"/>
                </a:lnTo>
                <a:lnTo>
                  <a:pt x="37" y="483"/>
                </a:lnTo>
                <a:lnTo>
                  <a:pt x="242" y="278"/>
                </a:lnTo>
                <a:lnTo>
                  <a:pt x="447" y="483"/>
                </a:lnTo>
                <a:lnTo>
                  <a:pt x="483" y="483"/>
                </a:lnTo>
                <a:lnTo>
                  <a:pt x="483" y="446"/>
                </a:lnTo>
                <a:lnTo>
                  <a:pt x="278" y="241"/>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39" name="Freeform 159">
            <a:extLst>
              <a:ext uri="{FF2B5EF4-FFF2-40B4-BE49-F238E27FC236}">
                <a16:creationId xmlns:a16="http://schemas.microsoft.com/office/drawing/2014/main" id="{B596465B-B0F4-4EC2-BD46-B90C330E468B}"/>
              </a:ext>
            </a:extLst>
          </p:cNvPr>
          <p:cNvSpPr>
            <a:spLocks noChangeArrowheads="1"/>
          </p:cNvSpPr>
          <p:nvPr/>
        </p:nvSpPr>
        <p:spPr bwMode="auto">
          <a:xfrm>
            <a:off x="3388464" y="3627515"/>
            <a:ext cx="197350" cy="197350"/>
          </a:xfrm>
          <a:custGeom>
            <a:avLst/>
            <a:gdLst>
              <a:gd name="T0" fmla="*/ 447 w 484"/>
              <a:gd name="T1" fmla="*/ 0 h 484"/>
              <a:gd name="T2" fmla="*/ 242 w 484"/>
              <a:gd name="T3" fmla="*/ 204 h 484"/>
              <a:gd name="T4" fmla="*/ 37 w 484"/>
              <a:gd name="T5" fmla="*/ 0 h 484"/>
              <a:gd name="T6" fmla="*/ 0 w 484"/>
              <a:gd name="T7" fmla="*/ 0 h 484"/>
              <a:gd name="T8" fmla="*/ 0 w 484"/>
              <a:gd name="T9" fmla="*/ 36 h 484"/>
              <a:gd name="T10" fmla="*/ 204 w 484"/>
              <a:gd name="T11" fmla="*/ 240 h 484"/>
              <a:gd name="T12" fmla="*/ 0 w 484"/>
              <a:gd name="T13" fmla="*/ 445 h 484"/>
              <a:gd name="T14" fmla="*/ 0 w 484"/>
              <a:gd name="T15" fmla="*/ 483 h 484"/>
              <a:gd name="T16" fmla="*/ 37 w 484"/>
              <a:gd name="T17" fmla="*/ 483 h 484"/>
              <a:gd name="T18" fmla="*/ 242 w 484"/>
              <a:gd name="T19" fmla="*/ 277 h 484"/>
              <a:gd name="T20" fmla="*/ 447 w 484"/>
              <a:gd name="T21" fmla="*/ 483 h 484"/>
              <a:gd name="T22" fmla="*/ 483 w 484"/>
              <a:gd name="T23" fmla="*/ 483 h 484"/>
              <a:gd name="T24" fmla="*/ 483 w 484"/>
              <a:gd name="T25" fmla="*/ 445 h 484"/>
              <a:gd name="T26" fmla="*/ 278 w 484"/>
              <a:gd name="T27" fmla="*/ 240 h 484"/>
              <a:gd name="T28" fmla="*/ 483 w 484"/>
              <a:gd name="T29" fmla="*/ 36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4"/>
                </a:lnTo>
                <a:lnTo>
                  <a:pt x="37" y="0"/>
                </a:lnTo>
                <a:lnTo>
                  <a:pt x="0" y="0"/>
                </a:lnTo>
                <a:lnTo>
                  <a:pt x="0" y="36"/>
                </a:lnTo>
                <a:lnTo>
                  <a:pt x="204" y="240"/>
                </a:lnTo>
                <a:lnTo>
                  <a:pt x="0" y="445"/>
                </a:lnTo>
                <a:lnTo>
                  <a:pt x="0" y="483"/>
                </a:lnTo>
                <a:lnTo>
                  <a:pt x="37" y="483"/>
                </a:lnTo>
                <a:lnTo>
                  <a:pt x="242" y="277"/>
                </a:lnTo>
                <a:lnTo>
                  <a:pt x="447" y="483"/>
                </a:lnTo>
                <a:lnTo>
                  <a:pt x="483" y="483"/>
                </a:lnTo>
                <a:lnTo>
                  <a:pt x="483" y="445"/>
                </a:lnTo>
                <a:lnTo>
                  <a:pt x="278" y="240"/>
                </a:lnTo>
                <a:lnTo>
                  <a:pt x="483" y="36"/>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40" name="Freeform 166">
            <a:extLst>
              <a:ext uri="{FF2B5EF4-FFF2-40B4-BE49-F238E27FC236}">
                <a16:creationId xmlns:a16="http://schemas.microsoft.com/office/drawing/2014/main" id="{DB532404-7CAB-4D51-A6DD-C3045926547F}"/>
              </a:ext>
            </a:extLst>
          </p:cNvPr>
          <p:cNvSpPr>
            <a:spLocks noChangeArrowheads="1"/>
          </p:cNvSpPr>
          <p:nvPr/>
        </p:nvSpPr>
        <p:spPr bwMode="auto">
          <a:xfrm>
            <a:off x="2333536" y="3015728"/>
            <a:ext cx="197350" cy="197350"/>
          </a:xfrm>
          <a:custGeom>
            <a:avLst/>
            <a:gdLst>
              <a:gd name="T0" fmla="*/ 446 w 484"/>
              <a:gd name="T1" fmla="*/ 0 h 484"/>
              <a:gd name="T2" fmla="*/ 242 w 484"/>
              <a:gd name="T3" fmla="*/ 205 h 484"/>
              <a:gd name="T4" fmla="*/ 37 w 484"/>
              <a:gd name="T5" fmla="*/ 0 h 484"/>
              <a:gd name="T6" fmla="*/ 0 w 484"/>
              <a:gd name="T7" fmla="*/ 0 h 484"/>
              <a:gd name="T8" fmla="*/ 0 w 484"/>
              <a:gd name="T9" fmla="*/ 37 h 484"/>
              <a:gd name="T10" fmla="*/ 205 w 484"/>
              <a:gd name="T11" fmla="*/ 241 h 484"/>
              <a:gd name="T12" fmla="*/ 0 w 484"/>
              <a:gd name="T13" fmla="*/ 446 h 484"/>
              <a:gd name="T14" fmla="*/ 0 w 484"/>
              <a:gd name="T15" fmla="*/ 483 h 484"/>
              <a:gd name="T16" fmla="*/ 37 w 484"/>
              <a:gd name="T17" fmla="*/ 483 h 484"/>
              <a:gd name="T18" fmla="*/ 242 w 484"/>
              <a:gd name="T19" fmla="*/ 278 h 484"/>
              <a:gd name="T20" fmla="*/ 446 w 484"/>
              <a:gd name="T21" fmla="*/ 483 h 484"/>
              <a:gd name="T22" fmla="*/ 483 w 484"/>
              <a:gd name="T23" fmla="*/ 483 h 484"/>
              <a:gd name="T24" fmla="*/ 483 w 484"/>
              <a:gd name="T25" fmla="*/ 446 h 484"/>
              <a:gd name="T26" fmla="*/ 278 w 484"/>
              <a:gd name="T27" fmla="*/ 241 h 484"/>
              <a:gd name="T28" fmla="*/ 483 w 484"/>
              <a:gd name="T29" fmla="*/ 37 h 484"/>
              <a:gd name="T30" fmla="*/ 483 w 484"/>
              <a:gd name="T31" fmla="*/ 0 h 484"/>
              <a:gd name="T32" fmla="*/ 446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6" y="0"/>
                </a:moveTo>
                <a:lnTo>
                  <a:pt x="242" y="205"/>
                </a:lnTo>
                <a:lnTo>
                  <a:pt x="37" y="0"/>
                </a:lnTo>
                <a:lnTo>
                  <a:pt x="0" y="0"/>
                </a:lnTo>
                <a:lnTo>
                  <a:pt x="0" y="37"/>
                </a:lnTo>
                <a:lnTo>
                  <a:pt x="205" y="241"/>
                </a:lnTo>
                <a:lnTo>
                  <a:pt x="0" y="446"/>
                </a:lnTo>
                <a:lnTo>
                  <a:pt x="0" y="483"/>
                </a:lnTo>
                <a:lnTo>
                  <a:pt x="37" y="483"/>
                </a:lnTo>
                <a:lnTo>
                  <a:pt x="242" y="278"/>
                </a:lnTo>
                <a:lnTo>
                  <a:pt x="446" y="483"/>
                </a:lnTo>
                <a:lnTo>
                  <a:pt x="483" y="483"/>
                </a:lnTo>
                <a:lnTo>
                  <a:pt x="483" y="446"/>
                </a:lnTo>
                <a:lnTo>
                  <a:pt x="278" y="241"/>
                </a:lnTo>
                <a:lnTo>
                  <a:pt x="483" y="37"/>
                </a:lnTo>
                <a:lnTo>
                  <a:pt x="483" y="0"/>
                </a:lnTo>
                <a:lnTo>
                  <a:pt x="446"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41" name="Freeform 168">
            <a:extLst>
              <a:ext uri="{FF2B5EF4-FFF2-40B4-BE49-F238E27FC236}">
                <a16:creationId xmlns:a16="http://schemas.microsoft.com/office/drawing/2014/main" id="{E06D6BA2-E548-42C4-8B27-D3CB5A88B929}"/>
              </a:ext>
            </a:extLst>
          </p:cNvPr>
          <p:cNvSpPr>
            <a:spLocks noChangeArrowheads="1"/>
          </p:cNvSpPr>
          <p:nvPr/>
        </p:nvSpPr>
        <p:spPr bwMode="auto">
          <a:xfrm>
            <a:off x="2333536" y="3627515"/>
            <a:ext cx="197350" cy="197350"/>
          </a:xfrm>
          <a:custGeom>
            <a:avLst/>
            <a:gdLst>
              <a:gd name="T0" fmla="*/ 446 w 484"/>
              <a:gd name="T1" fmla="*/ 0 h 484"/>
              <a:gd name="T2" fmla="*/ 242 w 484"/>
              <a:gd name="T3" fmla="*/ 204 h 484"/>
              <a:gd name="T4" fmla="*/ 37 w 484"/>
              <a:gd name="T5" fmla="*/ 0 h 484"/>
              <a:gd name="T6" fmla="*/ 0 w 484"/>
              <a:gd name="T7" fmla="*/ 0 h 484"/>
              <a:gd name="T8" fmla="*/ 0 w 484"/>
              <a:gd name="T9" fmla="*/ 36 h 484"/>
              <a:gd name="T10" fmla="*/ 205 w 484"/>
              <a:gd name="T11" fmla="*/ 240 h 484"/>
              <a:gd name="T12" fmla="*/ 0 w 484"/>
              <a:gd name="T13" fmla="*/ 445 h 484"/>
              <a:gd name="T14" fmla="*/ 0 w 484"/>
              <a:gd name="T15" fmla="*/ 483 h 484"/>
              <a:gd name="T16" fmla="*/ 37 w 484"/>
              <a:gd name="T17" fmla="*/ 483 h 484"/>
              <a:gd name="T18" fmla="*/ 242 w 484"/>
              <a:gd name="T19" fmla="*/ 277 h 484"/>
              <a:gd name="T20" fmla="*/ 446 w 484"/>
              <a:gd name="T21" fmla="*/ 483 h 484"/>
              <a:gd name="T22" fmla="*/ 483 w 484"/>
              <a:gd name="T23" fmla="*/ 483 h 484"/>
              <a:gd name="T24" fmla="*/ 483 w 484"/>
              <a:gd name="T25" fmla="*/ 445 h 484"/>
              <a:gd name="T26" fmla="*/ 278 w 484"/>
              <a:gd name="T27" fmla="*/ 240 h 484"/>
              <a:gd name="T28" fmla="*/ 483 w 484"/>
              <a:gd name="T29" fmla="*/ 36 h 484"/>
              <a:gd name="T30" fmla="*/ 483 w 484"/>
              <a:gd name="T31" fmla="*/ 0 h 484"/>
              <a:gd name="T32" fmla="*/ 446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6" y="0"/>
                </a:moveTo>
                <a:lnTo>
                  <a:pt x="242" y="204"/>
                </a:lnTo>
                <a:lnTo>
                  <a:pt x="37" y="0"/>
                </a:lnTo>
                <a:lnTo>
                  <a:pt x="0" y="0"/>
                </a:lnTo>
                <a:lnTo>
                  <a:pt x="0" y="36"/>
                </a:lnTo>
                <a:lnTo>
                  <a:pt x="205" y="240"/>
                </a:lnTo>
                <a:lnTo>
                  <a:pt x="0" y="445"/>
                </a:lnTo>
                <a:lnTo>
                  <a:pt x="0" y="483"/>
                </a:lnTo>
                <a:lnTo>
                  <a:pt x="37" y="483"/>
                </a:lnTo>
                <a:lnTo>
                  <a:pt x="242" y="277"/>
                </a:lnTo>
                <a:lnTo>
                  <a:pt x="446" y="483"/>
                </a:lnTo>
                <a:lnTo>
                  <a:pt x="483" y="483"/>
                </a:lnTo>
                <a:lnTo>
                  <a:pt x="483" y="445"/>
                </a:lnTo>
                <a:lnTo>
                  <a:pt x="278" y="240"/>
                </a:lnTo>
                <a:lnTo>
                  <a:pt x="483" y="36"/>
                </a:lnTo>
                <a:lnTo>
                  <a:pt x="483" y="0"/>
                </a:lnTo>
                <a:lnTo>
                  <a:pt x="446"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42" name="Freeform 174">
            <a:extLst>
              <a:ext uri="{FF2B5EF4-FFF2-40B4-BE49-F238E27FC236}">
                <a16:creationId xmlns:a16="http://schemas.microsoft.com/office/drawing/2014/main" id="{5CD5CB57-6B09-433B-AF4A-FB198ABDAA40}"/>
              </a:ext>
            </a:extLst>
          </p:cNvPr>
          <p:cNvSpPr>
            <a:spLocks noChangeArrowheads="1"/>
          </p:cNvSpPr>
          <p:nvPr/>
        </p:nvSpPr>
        <p:spPr bwMode="auto">
          <a:xfrm>
            <a:off x="4999562" y="3015728"/>
            <a:ext cx="197350" cy="197350"/>
          </a:xfrm>
          <a:custGeom>
            <a:avLst/>
            <a:gdLst>
              <a:gd name="T0" fmla="*/ 447 w 484"/>
              <a:gd name="T1" fmla="*/ 0 h 484"/>
              <a:gd name="T2" fmla="*/ 241 w 484"/>
              <a:gd name="T3" fmla="*/ 205 h 484"/>
              <a:gd name="T4" fmla="*/ 37 w 484"/>
              <a:gd name="T5" fmla="*/ 0 h 484"/>
              <a:gd name="T6" fmla="*/ 0 w 484"/>
              <a:gd name="T7" fmla="*/ 0 h 484"/>
              <a:gd name="T8" fmla="*/ 0 w 484"/>
              <a:gd name="T9" fmla="*/ 37 h 484"/>
              <a:gd name="T10" fmla="*/ 204 w 484"/>
              <a:gd name="T11" fmla="*/ 241 h 484"/>
              <a:gd name="T12" fmla="*/ 0 w 484"/>
              <a:gd name="T13" fmla="*/ 446 h 484"/>
              <a:gd name="T14" fmla="*/ 0 w 484"/>
              <a:gd name="T15" fmla="*/ 483 h 484"/>
              <a:gd name="T16" fmla="*/ 37 w 484"/>
              <a:gd name="T17" fmla="*/ 483 h 484"/>
              <a:gd name="T18" fmla="*/ 241 w 484"/>
              <a:gd name="T19" fmla="*/ 278 h 484"/>
              <a:gd name="T20" fmla="*/ 447 w 484"/>
              <a:gd name="T21" fmla="*/ 483 h 484"/>
              <a:gd name="T22" fmla="*/ 483 w 484"/>
              <a:gd name="T23" fmla="*/ 483 h 484"/>
              <a:gd name="T24" fmla="*/ 483 w 484"/>
              <a:gd name="T25" fmla="*/ 446 h 484"/>
              <a:gd name="T26" fmla="*/ 278 w 484"/>
              <a:gd name="T27" fmla="*/ 241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5"/>
                </a:lnTo>
                <a:lnTo>
                  <a:pt x="37" y="0"/>
                </a:lnTo>
                <a:lnTo>
                  <a:pt x="0" y="0"/>
                </a:lnTo>
                <a:lnTo>
                  <a:pt x="0" y="37"/>
                </a:lnTo>
                <a:lnTo>
                  <a:pt x="204" y="241"/>
                </a:lnTo>
                <a:lnTo>
                  <a:pt x="0" y="446"/>
                </a:lnTo>
                <a:lnTo>
                  <a:pt x="0" y="483"/>
                </a:lnTo>
                <a:lnTo>
                  <a:pt x="37" y="483"/>
                </a:lnTo>
                <a:lnTo>
                  <a:pt x="241" y="278"/>
                </a:lnTo>
                <a:lnTo>
                  <a:pt x="447" y="483"/>
                </a:lnTo>
                <a:lnTo>
                  <a:pt x="483" y="483"/>
                </a:lnTo>
                <a:lnTo>
                  <a:pt x="483" y="446"/>
                </a:lnTo>
                <a:lnTo>
                  <a:pt x="278" y="241"/>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43" name="Freeform 176">
            <a:extLst>
              <a:ext uri="{FF2B5EF4-FFF2-40B4-BE49-F238E27FC236}">
                <a16:creationId xmlns:a16="http://schemas.microsoft.com/office/drawing/2014/main" id="{8495A484-9A88-4D3E-B8C7-F1155B969844}"/>
              </a:ext>
            </a:extLst>
          </p:cNvPr>
          <p:cNvSpPr>
            <a:spLocks noChangeArrowheads="1"/>
          </p:cNvSpPr>
          <p:nvPr/>
        </p:nvSpPr>
        <p:spPr bwMode="auto">
          <a:xfrm>
            <a:off x="4999562" y="3627515"/>
            <a:ext cx="197350" cy="197350"/>
          </a:xfrm>
          <a:custGeom>
            <a:avLst/>
            <a:gdLst>
              <a:gd name="T0" fmla="*/ 447 w 484"/>
              <a:gd name="T1" fmla="*/ 0 h 484"/>
              <a:gd name="T2" fmla="*/ 241 w 484"/>
              <a:gd name="T3" fmla="*/ 204 h 484"/>
              <a:gd name="T4" fmla="*/ 37 w 484"/>
              <a:gd name="T5" fmla="*/ 0 h 484"/>
              <a:gd name="T6" fmla="*/ 0 w 484"/>
              <a:gd name="T7" fmla="*/ 0 h 484"/>
              <a:gd name="T8" fmla="*/ 0 w 484"/>
              <a:gd name="T9" fmla="*/ 36 h 484"/>
              <a:gd name="T10" fmla="*/ 204 w 484"/>
              <a:gd name="T11" fmla="*/ 240 h 484"/>
              <a:gd name="T12" fmla="*/ 0 w 484"/>
              <a:gd name="T13" fmla="*/ 445 h 484"/>
              <a:gd name="T14" fmla="*/ 0 w 484"/>
              <a:gd name="T15" fmla="*/ 483 h 484"/>
              <a:gd name="T16" fmla="*/ 37 w 484"/>
              <a:gd name="T17" fmla="*/ 483 h 484"/>
              <a:gd name="T18" fmla="*/ 241 w 484"/>
              <a:gd name="T19" fmla="*/ 277 h 484"/>
              <a:gd name="T20" fmla="*/ 447 w 484"/>
              <a:gd name="T21" fmla="*/ 483 h 484"/>
              <a:gd name="T22" fmla="*/ 483 w 484"/>
              <a:gd name="T23" fmla="*/ 483 h 484"/>
              <a:gd name="T24" fmla="*/ 483 w 484"/>
              <a:gd name="T25" fmla="*/ 445 h 484"/>
              <a:gd name="T26" fmla="*/ 278 w 484"/>
              <a:gd name="T27" fmla="*/ 240 h 484"/>
              <a:gd name="T28" fmla="*/ 483 w 484"/>
              <a:gd name="T29" fmla="*/ 36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4"/>
                </a:lnTo>
                <a:lnTo>
                  <a:pt x="37" y="0"/>
                </a:lnTo>
                <a:lnTo>
                  <a:pt x="0" y="0"/>
                </a:lnTo>
                <a:lnTo>
                  <a:pt x="0" y="36"/>
                </a:lnTo>
                <a:lnTo>
                  <a:pt x="204" y="240"/>
                </a:lnTo>
                <a:lnTo>
                  <a:pt x="0" y="445"/>
                </a:lnTo>
                <a:lnTo>
                  <a:pt x="0" y="483"/>
                </a:lnTo>
                <a:lnTo>
                  <a:pt x="37" y="483"/>
                </a:lnTo>
                <a:lnTo>
                  <a:pt x="241" y="277"/>
                </a:lnTo>
                <a:lnTo>
                  <a:pt x="447" y="483"/>
                </a:lnTo>
                <a:lnTo>
                  <a:pt x="483" y="483"/>
                </a:lnTo>
                <a:lnTo>
                  <a:pt x="483" y="445"/>
                </a:lnTo>
                <a:lnTo>
                  <a:pt x="278" y="240"/>
                </a:lnTo>
                <a:lnTo>
                  <a:pt x="483" y="36"/>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44" name="Freeform: Shape 143">
            <a:extLst>
              <a:ext uri="{FF2B5EF4-FFF2-40B4-BE49-F238E27FC236}">
                <a16:creationId xmlns:a16="http://schemas.microsoft.com/office/drawing/2014/main" id="{7B9C8FED-C0AB-4A01-9003-5BBAAD6DC81F}"/>
              </a:ext>
            </a:extLst>
          </p:cNvPr>
          <p:cNvSpPr>
            <a:spLocks noChangeArrowheads="1"/>
          </p:cNvSpPr>
          <p:nvPr/>
        </p:nvSpPr>
        <p:spPr bwMode="auto">
          <a:xfrm>
            <a:off x="1291167" y="5317552"/>
            <a:ext cx="326118" cy="480410"/>
          </a:xfrm>
          <a:custGeom>
            <a:avLst/>
            <a:gdLst>
              <a:gd name="connsiteX0" fmla="*/ 533508 w 724305"/>
              <a:gd name="connsiteY0" fmla="*/ 0 h 1066986"/>
              <a:gd name="connsiteX1" fmla="*/ 724305 w 724305"/>
              <a:gd name="connsiteY1" fmla="*/ 0 h 1066986"/>
              <a:gd name="connsiteX2" fmla="*/ 724305 w 724305"/>
              <a:gd name="connsiteY2" fmla="*/ 1066986 h 1066986"/>
              <a:gd name="connsiteX3" fmla="*/ 533508 w 724305"/>
              <a:gd name="connsiteY3" fmla="*/ 1066986 h 1066986"/>
              <a:gd name="connsiteX4" fmla="*/ 0 w 724305"/>
              <a:gd name="connsiteY4" fmla="*/ 533493 h 1066986"/>
              <a:gd name="connsiteX5" fmla="*/ 533508 w 724305"/>
              <a:gd name="connsiteY5" fmla="*/ 0 h 106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4305" h="1066986">
                <a:moveTo>
                  <a:pt x="533508" y="0"/>
                </a:moveTo>
                <a:lnTo>
                  <a:pt x="724305" y="0"/>
                </a:lnTo>
                <a:lnTo>
                  <a:pt x="724305" y="1066986"/>
                </a:lnTo>
                <a:lnTo>
                  <a:pt x="533508" y="1066986"/>
                </a:lnTo>
                <a:cubicBezTo>
                  <a:pt x="239626" y="1066986"/>
                  <a:pt x="0" y="826462"/>
                  <a:pt x="0" y="533493"/>
                </a:cubicBezTo>
                <a:cubicBezTo>
                  <a:pt x="0" y="239620"/>
                  <a:pt x="239626" y="0"/>
                  <a:pt x="533508" y="0"/>
                </a:cubicBezTo>
                <a:close/>
              </a:path>
            </a:pathLst>
          </a:cu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45" name="Rectangle: Rounded Corners 144">
            <a:extLst>
              <a:ext uri="{FF2B5EF4-FFF2-40B4-BE49-F238E27FC236}">
                <a16:creationId xmlns:a16="http://schemas.microsoft.com/office/drawing/2014/main" id="{BF8C3AF7-9246-48D1-9DE9-862386B5CA73}"/>
              </a:ext>
            </a:extLst>
          </p:cNvPr>
          <p:cNvSpPr>
            <a:spLocks noChangeArrowheads="1"/>
          </p:cNvSpPr>
          <p:nvPr/>
        </p:nvSpPr>
        <p:spPr bwMode="auto">
          <a:xfrm>
            <a:off x="1649985" y="5317552"/>
            <a:ext cx="494764" cy="480410"/>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46" name="Rectangle: Rounded Corners 145">
            <a:extLst>
              <a:ext uri="{FF2B5EF4-FFF2-40B4-BE49-F238E27FC236}">
                <a16:creationId xmlns:a16="http://schemas.microsoft.com/office/drawing/2014/main" id="{4524E08A-A3F1-4DE5-A6E0-F2066E0E8480}"/>
              </a:ext>
            </a:extLst>
          </p:cNvPr>
          <p:cNvSpPr>
            <a:spLocks noChangeArrowheads="1"/>
          </p:cNvSpPr>
          <p:nvPr/>
        </p:nvSpPr>
        <p:spPr bwMode="auto">
          <a:xfrm>
            <a:off x="2184626" y="5317552"/>
            <a:ext cx="494763" cy="480410"/>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47" name="Rectangle: Rounded Corners 146">
            <a:extLst>
              <a:ext uri="{FF2B5EF4-FFF2-40B4-BE49-F238E27FC236}">
                <a16:creationId xmlns:a16="http://schemas.microsoft.com/office/drawing/2014/main" id="{79891FDB-90AD-45C3-884C-4D2CD0DAA2D9}"/>
              </a:ext>
            </a:extLst>
          </p:cNvPr>
          <p:cNvSpPr>
            <a:spLocks noChangeArrowheads="1"/>
          </p:cNvSpPr>
          <p:nvPr/>
        </p:nvSpPr>
        <p:spPr bwMode="auto">
          <a:xfrm>
            <a:off x="2712089" y="5317552"/>
            <a:ext cx="494764" cy="480410"/>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48" name="Rectangle: Rounded Corners 147">
            <a:extLst>
              <a:ext uri="{FF2B5EF4-FFF2-40B4-BE49-F238E27FC236}">
                <a16:creationId xmlns:a16="http://schemas.microsoft.com/office/drawing/2014/main" id="{20A13064-7E9E-4E51-8F62-FCB362FCD850}"/>
              </a:ext>
            </a:extLst>
          </p:cNvPr>
          <p:cNvSpPr>
            <a:spLocks noChangeArrowheads="1"/>
          </p:cNvSpPr>
          <p:nvPr/>
        </p:nvSpPr>
        <p:spPr bwMode="auto">
          <a:xfrm>
            <a:off x="3239554" y="5317552"/>
            <a:ext cx="494764" cy="480410"/>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49" name="Rectangle: Rounded Corners 148">
            <a:extLst>
              <a:ext uri="{FF2B5EF4-FFF2-40B4-BE49-F238E27FC236}">
                <a16:creationId xmlns:a16="http://schemas.microsoft.com/office/drawing/2014/main" id="{BC7AF1CD-0B98-44DC-BE04-BA3CEEB46DF7}"/>
              </a:ext>
            </a:extLst>
          </p:cNvPr>
          <p:cNvSpPr>
            <a:spLocks noChangeArrowheads="1"/>
          </p:cNvSpPr>
          <p:nvPr/>
        </p:nvSpPr>
        <p:spPr bwMode="auto">
          <a:xfrm>
            <a:off x="3774194" y="5317552"/>
            <a:ext cx="494764" cy="480410"/>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50" name="Rectangle: Rounded Corners 149">
            <a:extLst>
              <a:ext uri="{FF2B5EF4-FFF2-40B4-BE49-F238E27FC236}">
                <a16:creationId xmlns:a16="http://schemas.microsoft.com/office/drawing/2014/main" id="{36CCFBE8-6526-4382-909A-85D5E7B12366}"/>
              </a:ext>
            </a:extLst>
          </p:cNvPr>
          <p:cNvSpPr>
            <a:spLocks noChangeArrowheads="1"/>
          </p:cNvSpPr>
          <p:nvPr/>
        </p:nvSpPr>
        <p:spPr bwMode="auto">
          <a:xfrm>
            <a:off x="4303452" y="5317552"/>
            <a:ext cx="494764" cy="480410"/>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51" name="Rectangle: Rounded Corners 150">
            <a:extLst>
              <a:ext uri="{FF2B5EF4-FFF2-40B4-BE49-F238E27FC236}">
                <a16:creationId xmlns:a16="http://schemas.microsoft.com/office/drawing/2014/main" id="{6FB261B0-0872-4C9D-BBB3-35AE0465131F}"/>
              </a:ext>
            </a:extLst>
          </p:cNvPr>
          <p:cNvSpPr>
            <a:spLocks noChangeArrowheads="1"/>
          </p:cNvSpPr>
          <p:nvPr/>
        </p:nvSpPr>
        <p:spPr bwMode="auto">
          <a:xfrm>
            <a:off x="4830916" y="5317552"/>
            <a:ext cx="532440" cy="480410"/>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52" name="Freeform 182">
            <a:extLst>
              <a:ext uri="{FF2B5EF4-FFF2-40B4-BE49-F238E27FC236}">
                <a16:creationId xmlns:a16="http://schemas.microsoft.com/office/drawing/2014/main" id="{94531374-BB99-425C-96CC-4EF9C5B68C84}"/>
              </a:ext>
            </a:extLst>
          </p:cNvPr>
          <p:cNvSpPr>
            <a:spLocks noChangeArrowheads="1"/>
          </p:cNvSpPr>
          <p:nvPr/>
        </p:nvSpPr>
        <p:spPr bwMode="auto">
          <a:xfrm>
            <a:off x="4999562" y="5459286"/>
            <a:ext cx="197350" cy="197350"/>
          </a:xfrm>
          <a:custGeom>
            <a:avLst/>
            <a:gdLst>
              <a:gd name="T0" fmla="*/ 447 w 484"/>
              <a:gd name="T1" fmla="*/ 0 h 485"/>
              <a:gd name="T2" fmla="*/ 241 w 484"/>
              <a:gd name="T3" fmla="*/ 206 h 485"/>
              <a:gd name="T4" fmla="*/ 37 w 484"/>
              <a:gd name="T5" fmla="*/ 0 h 485"/>
              <a:gd name="T6" fmla="*/ 0 w 484"/>
              <a:gd name="T7" fmla="*/ 0 h 485"/>
              <a:gd name="T8" fmla="*/ 0 w 484"/>
              <a:gd name="T9" fmla="*/ 37 h 485"/>
              <a:gd name="T10" fmla="*/ 204 w 484"/>
              <a:gd name="T11" fmla="*/ 242 h 485"/>
              <a:gd name="T12" fmla="*/ 0 w 484"/>
              <a:gd name="T13" fmla="*/ 446 h 485"/>
              <a:gd name="T14" fmla="*/ 0 w 484"/>
              <a:gd name="T15" fmla="*/ 484 h 485"/>
              <a:gd name="T16" fmla="*/ 37 w 484"/>
              <a:gd name="T17" fmla="*/ 484 h 485"/>
              <a:gd name="T18" fmla="*/ 241 w 484"/>
              <a:gd name="T19" fmla="*/ 278 h 485"/>
              <a:gd name="T20" fmla="*/ 447 w 484"/>
              <a:gd name="T21" fmla="*/ 484 h 485"/>
              <a:gd name="T22" fmla="*/ 483 w 484"/>
              <a:gd name="T23" fmla="*/ 484 h 485"/>
              <a:gd name="T24" fmla="*/ 483 w 484"/>
              <a:gd name="T25" fmla="*/ 446 h 485"/>
              <a:gd name="T26" fmla="*/ 278 w 484"/>
              <a:gd name="T27" fmla="*/ 242 h 485"/>
              <a:gd name="T28" fmla="*/ 483 w 484"/>
              <a:gd name="T29" fmla="*/ 37 h 485"/>
              <a:gd name="T30" fmla="*/ 483 w 484"/>
              <a:gd name="T31" fmla="*/ 0 h 485"/>
              <a:gd name="T32" fmla="*/ 447 w 484"/>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5">
                <a:moveTo>
                  <a:pt x="447" y="0"/>
                </a:moveTo>
                <a:lnTo>
                  <a:pt x="241" y="206"/>
                </a:lnTo>
                <a:lnTo>
                  <a:pt x="37" y="0"/>
                </a:lnTo>
                <a:lnTo>
                  <a:pt x="0" y="0"/>
                </a:lnTo>
                <a:lnTo>
                  <a:pt x="0" y="37"/>
                </a:lnTo>
                <a:lnTo>
                  <a:pt x="204" y="242"/>
                </a:lnTo>
                <a:lnTo>
                  <a:pt x="0" y="446"/>
                </a:lnTo>
                <a:lnTo>
                  <a:pt x="0" y="484"/>
                </a:lnTo>
                <a:lnTo>
                  <a:pt x="37" y="484"/>
                </a:lnTo>
                <a:lnTo>
                  <a:pt x="241" y="278"/>
                </a:lnTo>
                <a:lnTo>
                  <a:pt x="447" y="484"/>
                </a:lnTo>
                <a:lnTo>
                  <a:pt x="483" y="484"/>
                </a:lnTo>
                <a:lnTo>
                  <a:pt x="483" y="446"/>
                </a:lnTo>
                <a:lnTo>
                  <a:pt x="278" y="242"/>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53" name="Rectangle: Rounded Corners 152">
            <a:extLst>
              <a:ext uri="{FF2B5EF4-FFF2-40B4-BE49-F238E27FC236}">
                <a16:creationId xmlns:a16="http://schemas.microsoft.com/office/drawing/2014/main" id="{CE0F52AE-E20C-4CBE-A1CE-3D59747AB7C6}"/>
              </a:ext>
            </a:extLst>
          </p:cNvPr>
          <p:cNvSpPr>
            <a:spLocks noChangeArrowheads="1"/>
          </p:cNvSpPr>
          <p:nvPr/>
        </p:nvSpPr>
        <p:spPr bwMode="auto">
          <a:xfrm>
            <a:off x="6829540" y="2873994"/>
            <a:ext cx="532846" cy="480410"/>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54" name="Rectangle: Rounded Corners 153">
            <a:extLst>
              <a:ext uri="{FF2B5EF4-FFF2-40B4-BE49-F238E27FC236}">
                <a16:creationId xmlns:a16="http://schemas.microsoft.com/office/drawing/2014/main" id="{00BBFB46-92AA-4F03-8F8E-AAC02C3E0679}"/>
              </a:ext>
            </a:extLst>
          </p:cNvPr>
          <p:cNvSpPr>
            <a:spLocks noChangeArrowheads="1"/>
          </p:cNvSpPr>
          <p:nvPr/>
        </p:nvSpPr>
        <p:spPr bwMode="auto">
          <a:xfrm>
            <a:off x="7398268" y="2873994"/>
            <a:ext cx="493375" cy="480410"/>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55" name="Rectangle: Rounded Corners 154">
            <a:extLst>
              <a:ext uri="{FF2B5EF4-FFF2-40B4-BE49-F238E27FC236}">
                <a16:creationId xmlns:a16="http://schemas.microsoft.com/office/drawing/2014/main" id="{161F0CC5-F136-4816-8BB6-D949152B543D}"/>
              </a:ext>
            </a:extLst>
          </p:cNvPr>
          <p:cNvSpPr>
            <a:spLocks noChangeArrowheads="1"/>
          </p:cNvSpPr>
          <p:nvPr/>
        </p:nvSpPr>
        <p:spPr bwMode="auto">
          <a:xfrm>
            <a:off x="7929320" y="2873994"/>
            <a:ext cx="493376" cy="480410"/>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56" name="Rectangle: Rounded Corners 155">
            <a:extLst>
              <a:ext uri="{FF2B5EF4-FFF2-40B4-BE49-F238E27FC236}">
                <a16:creationId xmlns:a16="http://schemas.microsoft.com/office/drawing/2014/main" id="{5878F742-2430-4DF0-9A75-007BFA1F8578}"/>
              </a:ext>
            </a:extLst>
          </p:cNvPr>
          <p:cNvSpPr>
            <a:spLocks noChangeArrowheads="1"/>
          </p:cNvSpPr>
          <p:nvPr/>
        </p:nvSpPr>
        <p:spPr bwMode="auto">
          <a:xfrm>
            <a:off x="8458174" y="2873994"/>
            <a:ext cx="493374" cy="480410"/>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57" name="Rectangle: Rounded Corners 156">
            <a:extLst>
              <a:ext uri="{FF2B5EF4-FFF2-40B4-BE49-F238E27FC236}">
                <a16:creationId xmlns:a16="http://schemas.microsoft.com/office/drawing/2014/main" id="{2BEEA620-F093-4CC8-81E6-7F7417807599}"/>
              </a:ext>
            </a:extLst>
          </p:cNvPr>
          <p:cNvSpPr>
            <a:spLocks noChangeArrowheads="1"/>
          </p:cNvSpPr>
          <p:nvPr/>
        </p:nvSpPr>
        <p:spPr bwMode="auto">
          <a:xfrm>
            <a:off x="8989630" y="2873994"/>
            <a:ext cx="493378" cy="480410"/>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58" name="Rectangle: Rounded Corners 157">
            <a:extLst>
              <a:ext uri="{FF2B5EF4-FFF2-40B4-BE49-F238E27FC236}">
                <a16:creationId xmlns:a16="http://schemas.microsoft.com/office/drawing/2014/main" id="{F67C9793-8535-46AB-9BDE-28A2BC9BBCE5}"/>
              </a:ext>
            </a:extLst>
          </p:cNvPr>
          <p:cNvSpPr>
            <a:spLocks noChangeArrowheads="1"/>
          </p:cNvSpPr>
          <p:nvPr/>
        </p:nvSpPr>
        <p:spPr bwMode="auto">
          <a:xfrm>
            <a:off x="9518477" y="2873994"/>
            <a:ext cx="493381" cy="480410"/>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59" name="Rectangle: Rounded Corners 158">
            <a:extLst>
              <a:ext uri="{FF2B5EF4-FFF2-40B4-BE49-F238E27FC236}">
                <a16:creationId xmlns:a16="http://schemas.microsoft.com/office/drawing/2014/main" id="{45B3E058-A4A5-4AE0-A8A7-292E3232D27E}"/>
              </a:ext>
            </a:extLst>
          </p:cNvPr>
          <p:cNvSpPr>
            <a:spLocks noChangeArrowheads="1"/>
          </p:cNvSpPr>
          <p:nvPr/>
        </p:nvSpPr>
        <p:spPr bwMode="auto">
          <a:xfrm>
            <a:off x="10048147" y="2873994"/>
            <a:ext cx="494764" cy="480410"/>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61" name="Freeform 184">
            <a:extLst>
              <a:ext uri="{FF2B5EF4-FFF2-40B4-BE49-F238E27FC236}">
                <a16:creationId xmlns:a16="http://schemas.microsoft.com/office/drawing/2014/main" id="{CADCA400-5534-4B36-A7AC-75B6D61DF6C2}"/>
              </a:ext>
            </a:extLst>
          </p:cNvPr>
          <p:cNvSpPr>
            <a:spLocks noChangeArrowheads="1"/>
          </p:cNvSpPr>
          <p:nvPr/>
        </p:nvSpPr>
        <p:spPr bwMode="auto">
          <a:xfrm>
            <a:off x="6998185" y="3015728"/>
            <a:ext cx="197350" cy="197350"/>
          </a:xfrm>
          <a:custGeom>
            <a:avLst/>
            <a:gdLst>
              <a:gd name="T0" fmla="*/ 447 w 484"/>
              <a:gd name="T1" fmla="*/ 0 h 484"/>
              <a:gd name="T2" fmla="*/ 241 w 484"/>
              <a:gd name="T3" fmla="*/ 205 h 484"/>
              <a:gd name="T4" fmla="*/ 36 w 484"/>
              <a:gd name="T5" fmla="*/ 0 h 484"/>
              <a:gd name="T6" fmla="*/ 0 w 484"/>
              <a:gd name="T7" fmla="*/ 0 h 484"/>
              <a:gd name="T8" fmla="*/ 0 w 484"/>
              <a:gd name="T9" fmla="*/ 37 h 484"/>
              <a:gd name="T10" fmla="*/ 205 w 484"/>
              <a:gd name="T11" fmla="*/ 241 h 484"/>
              <a:gd name="T12" fmla="*/ 0 w 484"/>
              <a:gd name="T13" fmla="*/ 446 h 484"/>
              <a:gd name="T14" fmla="*/ 0 w 484"/>
              <a:gd name="T15" fmla="*/ 483 h 484"/>
              <a:gd name="T16" fmla="*/ 36 w 484"/>
              <a:gd name="T17" fmla="*/ 483 h 484"/>
              <a:gd name="T18" fmla="*/ 241 w 484"/>
              <a:gd name="T19" fmla="*/ 278 h 484"/>
              <a:gd name="T20" fmla="*/ 447 w 484"/>
              <a:gd name="T21" fmla="*/ 483 h 484"/>
              <a:gd name="T22" fmla="*/ 483 w 484"/>
              <a:gd name="T23" fmla="*/ 483 h 484"/>
              <a:gd name="T24" fmla="*/ 483 w 484"/>
              <a:gd name="T25" fmla="*/ 446 h 484"/>
              <a:gd name="T26" fmla="*/ 278 w 484"/>
              <a:gd name="T27" fmla="*/ 241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5"/>
                </a:lnTo>
                <a:lnTo>
                  <a:pt x="36" y="0"/>
                </a:lnTo>
                <a:lnTo>
                  <a:pt x="0" y="0"/>
                </a:lnTo>
                <a:lnTo>
                  <a:pt x="0" y="37"/>
                </a:lnTo>
                <a:lnTo>
                  <a:pt x="205" y="241"/>
                </a:lnTo>
                <a:lnTo>
                  <a:pt x="0" y="446"/>
                </a:lnTo>
                <a:lnTo>
                  <a:pt x="0" y="483"/>
                </a:lnTo>
                <a:lnTo>
                  <a:pt x="36" y="483"/>
                </a:lnTo>
                <a:lnTo>
                  <a:pt x="241" y="278"/>
                </a:lnTo>
                <a:lnTo>
                  <a:pt x="447" y="483"/>
                </a:lnTo>
                <a:lnTo>
                  <a:pt x="483" y="483"/>
                </a:lnTo>
                <a:lnTo>
                  <a:pt x="483" y="446"/>
                </a:lnTo>
                <a:lnTo>
                  <a:pt x="278" y="241"/>
                </a:lnTo>
                <a:lnTo>
                  <a:pt x="483" y="37"/>
                </a:lnTo>
                <a:lnTo>
                  <a:pt x="483" y="0"/>
                </a:lnTo>
                <a:lnTo>
                  <a:pt x="447" y="0"/>
                </a:lnTo>
              </a:path>
            </a:pathLst>
          </a:custGeom>
          <a:solidFill>
            <a:schemeClr val="bg1"/>
          </a:solidFill>
          <a:ln>
            <a:noFill/>
          </a:ln>
          <a:effectLst/>
        </p:spPr>
        <p:txBody>
          <a:bodyPr wrap="none" anchor="ctr"/>
          <a:lstStyle/>
          <a:p>
            <a:endParaRPr lang="en-US" dirty="0">
              <a:solidFill>
                <a:srgbClr val="030227"/>
              </a:solidFill>
              <a:latin typeface="Raleway Light" panose="020B0403030101060003" pitchFamily="34" charset="0"/>
            </a:endParaRPr>
          </a:p>
        </p:txBody>
      </p:sp>
      <p:sp>
        <p:nvSpPr>
          <p:cNvPr id="162" name="Rectangle: Rounded Corners 161">
            <a:extLst>
              <a:ext uri="{FF2B5EF4-FFF2-40B4-BE49-F238E27FC236}">
                <a16:creationId xmlns:a16="http://schemas.microsoft.com/office/drawing/2014/main" id="{A668D332-E535-48EF-B220-994EE29D6E78}"/>
              </a:ext>
            </a:extLst>
          </p:cNvPr>
          <p:cNvSpPr>
            <a:spLocks noChangeArrowheads="1"/>
          </p:cNvSpPr>
          <p:nvPr/>
        </p:nvSpPr>
        <p:spPr bwMode="auto">
          <a:xfrm>
            <a:off x="6829540" y="3485780"/>
            <a:ext cx="532846" cy="480410"/>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63" name="Rectangle: Rounded Corners 162">
            <a:extLst>
              <a:ext uri="{FF2B5EF4-FFF2-40B4-BE49-F238E27FC236}">
                <a16:creationId xmlns:a16="http://schemas.microsoft.com/office/drawing/2014/main" id="{7D2D95A5-77D4-49BD-8EA1-A0399BF53850}"/>
              </a:ext>
            </a:extLst>
          </p:cNvPr>
          <p:cNvSpPr>
            <a:spLocks noChangeArrowheads="1"/>
          </p:cNvSpPr>
          <p:nvPr/>
        </p:nvSpPr>
        <p:spPr bwMode="auto">
          <a:xfrm>
            <a:off x="7398268" y="3485780"/>
            <a:ext cx="493375" cy="480410"/>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64" name="Rectangle: Rounded Corners 163">
            <a:extLst>
              <a:ext uri="{FF2B5EF4-FFF2-40B4-BE49-F238E27FC236}">
                <a16:creationId xmlns:a16="http://schemas.microsoft.com/office/drawing/2014/main" id="{E77BB241-0906-4FA9-B615-6F6085998D80}"/>
              </a:ext>
            </a:extLst>
          </p:cNvPr>
          <p:cNvSpPr>
            <a:spLocks noChangeArrowheads="1"/>
          </p:cNvSpPr>
          <p:nvPr/>
        </p:nvSpPr>
        <p:spPr bwMode="auto">
          <a:xfrm>
            <a:off x="7929320" y="3485780"/>
            <a:ext cx="493376" cy="480410"/>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65" name="Rectangle: Rounded Corners 164">
            <a:extLst>
              <a:ext uri="{FF2B5EF4-FFF2-40B4-BE49-F238E27FC236}">
                <a16:creationId xmlns:a16="http://schemas.microsoft.com/office/drawing/2014/main" id="{E01F29C7-3DD9-4134-84E2-CB2E4231727A}"/>
              </a:ext>
            </a:extLst>
          </p:cNvPr>
          <p:cNvSpPr>
            <a:spLocks noChangeArrowheads="1"/>
          </p:cNvSpPr>
          <p:nvPr/>
        </p:nvSpPr>
        <p:spPr bwMode="auto">
          <a:xfrm>
            <a:off x="8458174" y="3485780"/>
            <a:ext cx="493374" cy="480410"/>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66" name="Rectangle: Rounded Corners 165">
            <a:extLst>
              <a:ext uri="{FF2B5EF4-FFF2-40B4-BE49-F238E27FC236}">
                <a16:creationId xmlns:a16="http://schemas.microsoft.com/office/drawing/2014/main" id="{3175C512-EC47-4F35-8C7D-8D963C2048F3}"/>
              </a:ext>
            </a:extLst>
          </p:cNvPr>
          <p:cNvSpPr>
            <a:spLocks noChangeArrowheads="1"/>
          </p:cNvSpPr>
          <p:nvPr/>
        </p:nvSpPr>
        <p:spPr bwMode="auto">
          <a:xfrm>
            <a:off x="8989630" y="3485780"/>
            <a:ext cx="493378" cy="480410"/>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67" name="Rectangle: Rounded Corners 166">
            <a:extLst>
              <a:ext uri="{FF2B5EF4-FFF2-40B4-BE49-F238E27FC236}">
                <a16:creationId xmlns:a16="http://schemas.microsoft.com/office/drawing/2014/main" id="{99B2B357-75DB-4D0F-984C-A541E8DF08FE}"/>
              </a:ext>
            </a:extLst>
          </p:cNvPr>
          <p:cNvSpPr>
            <a:spLocks noChangeArrowheads="1"/>
          </p:cNvSpPr>
          <p:nvPr/>
        </p:nvSpPr>
        <p:spPr bwMode="auto">
          <a:xfrm>
            <a:off x="9518477" y="3485780"/>
            <a:ext cx="493381" cy="480410"/>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68" name="Rectangle: Rounded Corners 167">
            <a:extLst>
              <a:ext uri="{FF2B5EF4-FFF2-40B4-BE49-F238E27FC236}">
                <a16:creationId xmlns:a16="http://schemas.microsoft.com/office/drawing/2014/main" id="{7E02A014-66B4-49BE-BBBC-1C330AE35332}"/>
              </a:ext>
            </a:extLst>
          </p:cNvPr>
          <p:cNvSpPr>
            <a:spLocks noChangeArrowheads="1"/>
          </p:cNvSpPr>
          <p:nvPr/>
        </p:nvSpPr>
        <p:spPr bwMode="auto">
          <a:xfrm>
            <a:off x="10048147" y="3485780"/>
            <a:ext cx="494764" cy="480410"/>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69" name="Freeform: Shape 168">
            <a:extLst>
              <a:ext uri="{FF2B5EF4-FFF2-40B4-BE49-F238E27FC236}">
                <a16:creationId xmlns:a16="http://schemas.microsoft.com/office/drawing/2014/main" id="{C8C41AE3-F5A0-4BA9-A8A4-A7156E84E7CD}"/>
              </a:ext>
            </a:extLst>
          </p:cNvPr>
          <p:cNvSpPr>
            <a:spLocks noChangeArrowheads="1"/>
          </p:cNvSpPr>
          <p:nvPr/>
        </p:nvSpPr>
        <p:spPr bwMode="auto">
          <a:xfrm>
            <a:off x="10578790" y="3485780"/>
            <a:ext cx="324735" cy="480410"/>
          </a:xfrm>
          <a:custGeom>
            <a:avLst/>
            <a:gdLst>
              <a:gd name="connsiteX0" fmla="*/ 0 w 721232"/>
              <a:gd name="connsiteY0" fmla="*/ 0 h 1066986"/>
              <a:gd name="connsiteX1" fmla="*/ 187724 w 721232"/>
              <a:gd name="connsiteY1" fmla="*/ 0 h 1066986"/>
              <a:gd name="connsiteX2" fmla="*/ 721232 w 721232"/>
              <a:gd name="connsiteY2" fmla="*/ 532589 h 1066986"/>
              <a:gd name="connsiteX3" fmla="*/ 187724 w 721232"/>
              <a:gd name="connsiteY3" fmla="*/ 1066986 h 1066986"/>
              <a:gd name="connsiteX4" fmla="*/ 0 w 721232"/>
              <a:gd name="connsiteY4" fmla="*/ 1066986 h 1066986"/>
              <a:gd name="connsiteX5" fmla="*/ 0 w 721232"/>
              <a:gd name="connsiteY5" fmla="*/ 0 h 106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232" h="1066986">
                <a:moveTo>
                  <a:pt x="0" y="0"/>
                </a:moveTo>
                <a:lnTo>
                  <a:pt x="187724" y="0"/>
                </a:lnTo>
                <a:cubicBezTo>
                  <a:pt x="481606" y="0"/>
                  <a:pt x="721232" y="240524"/>
                  <a:pt x="721232" y="532589"/>
                </a:cubicBezTo>
                <a:cubicBezTo>
                  <a:pt x="721232" y="826462"/>
                  <a:pt x="481606" y="1066986"/>
                  <a:pt x="187724" y="1066986"/>
                </a:cubicBezTo>
                <a:lnTo>
                  <a:pt x="0" y="1066986"/>
                </a:lnTo>
                <a:lnTo>
                  <a:pt x="0" y="0"/>
                </a:lnTo>
                <a:close/>
              </a:path>
            </a:pathLst>
          </a:cu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70" name="Freeform 186">
            <a:extLst>
              <a:ext uri="{FF2B5EF4-FFF2-40B4-BE49-F238E27FC236}">
                <a16:creationId xmlns:a16="http://schemas.microsoft.com/office/drawing/2014/main" id="{45954449-D3AA-4254-8116-DB3D3F86CD60}"/>
              </a:ext>
            </a:extLst>
          </p:cNvPr>
          <p:cNvSpPr>
            <a:spLocks noChangeArrowheads="1"/>
          </p:cNvSpPr>
          <p:nvPr/>
        </p:nvSpPr>
        <p:spPr bwMode="auto">
          <a:xfrm>
            <a:off x="6998185" y="3627515"/>
            <a:ext cx="197350" cy="197350"/>
          </a:xfrm>
          <a:custGeom>
            <a:avLst/>
            <a:gdLst>
              <a:gd name="T0" fmla="*/ 447 w 484"/>
              <a:gd name="T1" fmla="*/ 0 h 484"/>
              <a:gd name="T2" fmla="*/ 241 w 484"/>
              <a:gd name="T3" fmla="*/ 204 h 484"/>
              <a:gd name="T4" fmla="*/ 36 w 484"/>
              <a:gd name="T5" fmla="*/ 0 h 484"/>
              <a:gd name="T6" fmla="*/ 0 w 484"/>
              <a:gd name="T7" fmla="*/ 0 h 484"/>
              <a:gd name="T8" fmla="*/ 0 w 484"/>
              <a:gd name="T9" fmla="*/ 36 h 484"/>
              <a:gd name="T10" fmla="*/ 205 w 484"/>
              <a:gd name="T11" fmla="*/ 240 h 484"/>
              <a:gd name="T12" fmla="*/ 0 w 484"/>
              <a:gd name="T13" fmla="*/ 445 h 484"/>
              <a:gd name="T14" fmla="*/ 0 w 484"/>
              <a:gd name="T15" fmla="*/ 483 h 484"/>
              <a:gd name="T16" fmla="*/ 36 w 484"/>
              <a:gd name="T17" fmla="*/ 483 h 484"/>
              <a:gd name="T18" fmla="*/ 241 w 484"/>
              <a:gd name="T19" fmla="*/ 277 h 484"/>
              <a:gd name="T20" fmla="*/ 447 w 484"/>
              <a:gd name="T21" fmla="*/ 483 h 484"/>
              <a:gd name="T22" fmla="*/ 483 w 484"/>
              <a:gd name="T23" fmla="*/ 483 h 484"/>
              <a:gd name="T24" fmla="*/ 483 w 484"/>
              <a:gd name="T25" fmla="*/ 445 h 484"/>
              <a:gd name="T26" fmla="*/ 278 w 484"/>
              <a:gd name="T27" fmla="*/ 240 h 484"/>
              <a:gd name="T28" fmla="*/ 483 w 484"/>
              <a:gd name="T29" fmla="*/ 36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4"/>
                </a:lnTo>
                <a:lnTo>
                  <a:pt x="36" y="0"/>
                </a:lnTo>
                <a:lnTo>
                  <a:pt x="0" y="0"/>
                </a:lnTo>
                <a:lnTo>
                  <a:pt x="0" y="36"/>
                </a:lnTo>
                <a:lnTo>
                  <a:pt x="205" y="240"/>
                </a:lnTo>
                <a:lnTo>
                  <a:pt x="0" y="445"/>
                </a:lnTo>
                <a:lnTo>
                  <a:pt x="0" y="483"/>
                </a:lnTo>
                <a:lnTo>
                  <a:pt x="36" y="483"/>
                </a:lnTo>
                <a:lnTo>
                  <a:pt x="241" y="277"/>
                </a:lnTo>
                <a:lnTo>
                  <a:pt x="447" y="483"/>
                </a:lnTo>
                <a:lnTo>
                  <a:pt x="483" y="483"/>
                </a:lnTo>
                <a:lnTo>
                  <a:pt x="483" y="445"/>
                </a:lnTo>
                <a:lnTo>
                  <a:pt x="278" y="240"/>
                </a:lnTo>
                <a:lnTo>
                  <a:pt x="483" y="36"/>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71" name="Freeform 188">
            <a:extLst>
              <a:ext uri="{FF2B5EF4-FFF2-40B4-BE49-F238E27FC236}">
                <a16:creationId xmlns:a16="http://schemas.microsoft.com/office/drawing/2014/main" id="{EC4A73DB-DC70-4BA7-98C9-6E120B850714}"/>
              </a:ext>
            </a:extLst>
          </p:cNvPr>
          <p:cNvSpPr>
            <a:spLocks noChangeArrowheads="1"/>
          </p:cNvSpPr>
          <p:nvPr/>
        </p:nvSpPr>
        <p:spPr bwMode="auto">
          <a:xfrm>
            <a:off x="6998185" y="4237508"/>
            <a:ext cx="197350" cy="197350"/>
          </a:xfrm>
          <a:custGeom>
            <a:avLst/>
            <a:gdLst>
              <a:gd name="T0" fmla="*/ 447 w 484"/>
              <a:gd name="T1" fmla="*/ 0 h 483"/>
              <a:gd name="T2" fmla="*/ 241 w 484"/>
              <a:gd name="T3" fmla="*/ 204 h 483"/>
              <a:gd name="T4" fmla="*/ 36 w 484"/>
              <a:gd name="T5" fmla="*/ 0 h 483"/>
              <a:gd name="T6" fmla="*/ 0 w 484"/>
              <a:gd name="T7" fmla="*/ 0 h 483"/>
              <a:gd name="T8" fmla="*/ 0 w 484"/>
              <a:gd name="T9" fmla="*/ 36 h 483"/>
              <a:gd name="T10" fmla="*/ 205 w 484"/>
              <a:gd name="T11" fmla="*/ 241 h 483"/>
              <a:gd name="T12" fmla="*/ 0 w 484"/>
              <a:gd name="T13" fmla="*/ 446 h 483"/>
              <a:gd name="T14" fmla="*/ 0 w 484"/>
              <a:gd name="T15" fmla="*/ 482 h 483"/>
              <a:gd name="T16" fmla="*/ 36 w 484"/>
              <a:gd name="T17" fmla="*/ 482 h 483"/>
              <a:gd name="T18" fmla="*/ 241 w 484"/>
              <a:gd name="T19" fmla="*/ 278 h 483"/>
              <a:gd name="T20" fmla="*/ 447 w 484"/>
              <a:gd name="T21" fmla="*/ 482 h 483"/>
              <a:gd name="T22" fmla="*/ 483 w 484"/>
              <a:gd name="T23" fmla="*/ 482 h 483"/>
              <a:gd name="T24" fmla="*/ 483 w 484"/>
              <a:gd name="T25" fmla="*/ 446 h 483"/>
              <a:gd name="T26" fmla="*/ 278 w 484"/>
              <a:gd name="T27" fmla="*/ 241 h 483"/>
              <a:gd name="T28" fmla="*/ 483 w 484"/>
              <a:gd name="T29" fmla="*/ 36 h 483"/>
              <a:gd name="T30" fmla="*/ 483 w 484"/>
              <a:gd name="T31" fmla="*/ 0 h 483"/>
              <a:gd name="T32" fmla="*/ 447 w 484"/>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3">
                <a:moveTo>
                  <a:pt x="447" y="0"/>
                </a:moveTo>
                <a:lnTo>
                  <a:pt x="241" y="204"/>
                </a:lnTo>
                <a:lnTo>
                  <a:pt x="36" y="0"/>
                </a:lnTo>
                <a:lnTo>
                  <a:pt x="0" y="0"/>
                </a:lnTo>
                <a:lnTo>
                  <a:pt x="0" y="36"/>
                </a:lnTo>
                <a:lnTo>
                  <a:pt x="205" y="241"/>
                </a:lnTo>
                <a:lnTo>
                  <a:pt x="0" y="446"/>
                </a:lnTo>
                <a:lnTo>
                  <a:pt x="0" y="482"/>
                </a:lnTo>
                <a:lnTo>
                  <a:pt x="36" y="482"/>
                </a:lnTo>
                <a:lnTo>
                  <a:pt x="241" y="278"/>
                </a:lnTo>
                <a:lnTo>
                  <a:pt x="447" y="482"/>
                </a:lnTo>
                <a:lnTo>
                  <a:pt x="483" y="482"/>
                </a:lnTo>
                <a:lnTo>
                  <a:pt x="483" y="446"/>
                </a:lnTo>
                <a:lnTo>
                  <a:pt x="278" y="241"/>
                </a:lnTo>
                <a:lnTo>
                  <a:pt x="483" y="36"/>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72" name="Rectangle: Rounded Corners 171">
            <a:extLst>
              <a:ext uri="{FF2B5EF4-FFF2-40B4-BE49-F238E27FC236}">
                <a16:creationId xmlns:a16="http://schemas.microsoft.com/office/drawing/2014/main" id="{D932588A-8B08-478D-B07F-48C41C1EA7FB}"/>
              </a:ext>
            </a:extLst>
          </p:cNvPr>
          <p:cNvSpPr>
            <a:spLocks noChangeArrowheads="1"/>
          </p:cNvSpPr>
          <p:nvPr/>
        </p:nvSpPr>
        <p:spPr bwMode="auto">
          <a:xfrm>
            <a:off x="6829540" y="5317552"/>
            <a:ext cx="534233" cy="480410"/>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73" name="Rectangle: Rounded Corners 172">
            <a:extLst>
              <a:ext uri="{FF2B5EF4-FFF2-40B4-BE49-F238E27FC236}">
                <a16:creationId xmlns:a16="http://schemas.microsoft.com/office/drawing/2014/main" id="{D2D45368-BE9D-44F9-B97D-48C41C555B80}"/>
              </a:ext>
            </a:extLst>
          </p:cNvPr>
          <p:cNvSpPr>
            <a:spLocks noChangeArrowheads="1"/>
          </p:cNvSpPr>
          <p:nvPr/>
        </p:nvSpPr>
        <p:spPr bwMode="auto">
          <a:xfrm>
            <a:off x="7398268" y="5317552"/>
            <a:ext cx="494764" cy="480410"/>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74" name="Rectangle: Rounded Corners 173">
            <a:extLst>
              <a:ext uri="{FF2B5EF4-FFF2-40B4-BE49-F238E27FC236}">
                <a16:creationId xmlns:a16="http://schemas.microsoft.com/office/drawing/2014/main" id="{596D0C7A-C023-4909-AEEF-F9C7862A0457}"/>
              </a:ext>
            </a:extLst>
          </p:cNvPr>
          <p:cNvSpPr>
            <a:spLocks noChangeArrowheads="1"/>
          </p:cNvSpPr>
          <p:nvPr/>
        </p:nvSpPr>
        <p:spPr bwMode="auto">
          <a:xfrm>
            <a:off x="7929320" y="5317552"/>
            <a:ext cx="494764" cy="480410"/>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75" name="Rectangle: Rounded Corners 174">
            <a:extLst>
              <a:ext uri="{FF2B5EF4-FFF2-40B4-BE49-F238E27FC236}">
                <a16:creationId xmlns:a16="http://schemas.microsoft.com/office/drawing/2014/main" id="{5F7FE897-FE1A-429D-BF59-D423A9FB88A8}"/>
              </a:ext>
            </a:extLst>
          </p:cNvPr>
          <p:cNvSpPr>
            <a:spLocks noChangeArrowheads="1"/>
          </p:cNvSpPr>
          <p:nvPr/>
        </p:nvSpPr>
        <p:spPr bwMode="auto">
          <a:xfrm>
            <a:off x="8456785" y="5317552"/>
            <a:ext cx="494764" cy="480410"/>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76" name="Rectangle: Rounded Corners 175">
            <a:extLst>
              <a:ext uri="{FF2B5EF4-FFF2-40B4-BE49-F238E27FC236}">
                <a16:creationId xmlns:a16="http://schemas.microsoft.com/office/drawing/2014/main" id="{A8B44F28-9FD3-4B55-B43F-5EE89D7D0B44}"/>
              </a:ext>
            </a:extLst>
          </p:cNvPr>
          <p:cNvSpPr>
            <a:spLocks noChangeArrowheads="1"/>
          </p:cNvSpPr>
          <p:nvPr/>
        </p:nvSpPr>
        <p:spPr bwMode="auto">
          <a:xfrm>
            <a:off x="8989630" y="5317552"/>
            <a:ext cx="494764" cy="480410"/>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77" name="Rectangle: Rounded Corners 176">
            <a:extLst>
              <a:ext uri="{FF2B5EF4-FFF2-40B4-BE49-F238E27FC236}">
                <a16:creationId xmlns:a16="http://schemas.microsoft.com/office/drawing/2014/main" id="{F658CA15-A7B4-4940-B647-92298360CD7A}"/>
              </a:ext>
            </a:extLst>
          </p:cNvPr>
          <p:cNvSpPr>
            <a:spLocks noChangeArrowheads="1"/>
          </p:cNvSpPr>
          <p:nvPr/>
        </p:nvSpPr>
        <p:spPr bwMode="auto">
          <a:xfrm>
            <a:off x="9517094" y="5317552"/>
            <a:ext cx="494764" cy="480410"/>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78" name="Rectangle: Rounded Corners 177">
            <a:extLst>
              <a:ext uri="{FF2B5EF4-FFF2-40B4-BE49-F238E27FC236}">
                <a16:creationId xmlns:a16="http://schemas.microsoft.com/office/drawing/2014/main" id="{20CA0867-5863-4EA7-9CE2-EF39CA9B6A65}"/>
              </a:ext>
            </a:extLst>
          </p:cNvPr>
          <p:cNvSpPr>
            <a:spLocks noChangeArrowheads="1"/>
          </p:cNvSpPr>
          <p:nvPr/>
        </p:nvSpPr>
        <p:spPr bwMode="auto">
          <a:xfrm>
            <a:off x="10048147" y="5317552"/>
            <a:ext cx="494764" cy="480410"/>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79" name="Freeform: Shape 178">
            <a:extLst>
              <a:ext uri="{FF2B5EF4-FFF2-40B4-BE49-F238E27FC236}">
                <a16:creationId xmlns:a16="http://schemas.microsoft.com/office/drawing/2014/main" id="{B996E820-ADB6-440E-8294-B1360E176931}"/>
              </a:ext>
            </a:extLst>
          </p:cNvPr>
          <p:cNvSpPr>
            <a:spLocks noChangeArrowheads="1"/>
          </p:cNvSpPr>
          <p:nvPr/>
        </p:nvSpPr>
        <p:spPr bwMode="auto">
          <a:xfrm>
            <a:off x="10577407" y="5317552"/>
            <a:ext cx="326118" cy="480410"/>
          </a:xfrm>
          <a:custGeom>
            <a:avLst/>
            <a:gdLst>
              <a:gd name="connsiteX0" fmla="*/ 0 w 724304"/>
              <a:gd name="connsiteY0" fmla="*/ 0 h 1066986"/>
              <a:gd name="connsiteX1" fmla="*/ 190796 w 724304"/>
              <a:gd name="connsiteY1" fmla="*/ 0 h 1066986"/>
              <a:gd name="connsiteX2" fmla="*/ 724304 w 724304"/>
              <a:gd name="connsiteY2" fmla="*/ 533493 h 1066986"/>
              <a:gd name="connsiteX3" fmla="*/ 190796 w 724304"/>
              <a:gd name="connsiteY3" fmla="*/ 1066986 h 1066986"/>
              <a:gd name="connsiteX4" fmla="*/ 3072 w 724304"/>
              <a:gd name="connsiteY4" fmla="*/ 1066986 h 1066986"/>
              <a:gd name="connsiteX5" fmla="*/ 3072 w 724304"/>
              <a:gd name="connsiteY5" fmla="*/ 1 h 1066986"/>
              <a:gd name="connsiteX6" fmla="*/ 0 w 724304"/>
              <a:gd name="connsiteY6" fmla="*/ 1 h 1066986"/>
              <a:gd name="connsiteX7" fmla="*/ 0 w 724304"/>
              <a:gd name="connsiteY7" fmla="*/ 0 h 106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4304" h="1066986">
                <a:moveTo>
                  <a:pt x="0" y="0"/>
                </a:moveTo>
                <a:lnTo>
                  <a:pt x="190796" y="0"/>
                </a:lnTo>
                <a:cubicBezTo>
                  <a:pt x="484678" y="0"/>
                  <a:pt x="724304" y="239620"/>
                  <a:pt x="724304" y="533493"/>
                </a:cubicBezTo>
                <a:cubicBezTo>
                  <a:pt x="724304" y="826462"/>
                  <a:pt x="484678" y="1066986"/>
                  <a:pt x="190796" y="1066986"/>
                </a:cubicBezTo>
                <a:lnTo>
                  <a:pt x="3072" y="1066986"/>
                </a:lnTo>
                <a:lnTo>
                  <a:pt x="3072" y="1"/>
                </a:lnTo>
                <a:lnTo>
                  <a:pt x="0" y="1"/>
                </a:lnTo>
                <a:lnTo>
                  <a:pt x="0" y="0"/>
                </a:lnTo>
                <a:close/>
              </a:path>
            </a:pathLst>
          </a:cu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80" name="Freeform 192">
            <a:extLst>
              <a:ext uri="{FF2B5EF4-FFF2-40B4-BE49-F238E27FC236}">
                <a16:creationId xmlns:a16="http://schemas.microsoft.com/office/drawing/2014/main" id="{1E5C904B-188F-418F-AF8C-802A71096829}"/>
              </a:ext>
            </a:extLst>
          </p:cNvPr>
          <p:cNvSpPr>
            <a:spLocks noChangeArrowheads="1"/>
          </p:cNvSpPr>
          <p:nvPr/>
        </p:nvSpPr>
        <p:spPr bwMode="auto">
          <a:xfrm>
            <a:off x="6998185" y="5459286"/>
            <a:ext cx="197350" cy="197350"/>
          </a:xfrm>
          <a:custGeom>
            <a:avLst/>
            <a:gdLst>
              <a:gd name="T0" fmla="*/ 447 w 484"/>
              <a:gd name="T1" fmla="*/ 0 h 485"/>
              <a:gd name="T2" fmla="*/ 241 w 484"/>
              <a:gd name="T3" fmla="*/ 206 h 485"/>
              <a:gd name="T4" fmla="*/ 36 w 484"/>
              <a:gd name="T5" fmla="*/ 0 h 485"/>
              <a:gd name="T6" fmla="*/ 0 w 484"/>
              <a:gd name="T7" fmla="*/ 0 h 485"/>
              <a:gd name="T8" fmla="*/ 0 w 484"/>
              <a:gd name="T9" fmla="*/ 37 h 485"/>
              <a:gd name="T10" fmla="*/ 205 w 484"/>
              <a:gd name="T11" fmla="*/ 242 h 485"/>
              <a:gd name="T12" fmla="*/ 0 w 484"/>
              <a:gd name="T13" fmla="*/ 446 h 485"/>
              <a:gd name="T14" fmla="*/ 0 w 484"/>
              <a:gd name="T15" fmla="*/ 484 h 485"/>
              <a:gd name="T16" fmla="*/ 36 w 484"/>
              <a:gd name="T17" fmla="*/ 484 h 485"/>
              <a:gd name="T18" fmla="*/ 241 w 484"/>
              <a:gd name="T19" fmla="*/ 278 h 485"/>
              <a:gd name="T20" fmla="*/ 447 w 484"/>
              <a:gd name="T21" fmla="*/ 484 h 485"/>
              <a:gd name="T22" fmla="*/ 483 w 484"/>
              <a:gd name="T23" fmla="*/ 484 h 485"/>
              <a:gd name="T24" fmla="*/ 483 w 484"/>
              <a:gd name="T25" fmla="*/ 446 h 485"/>
              <a:gd name="T26" fmla="*/ 278 w 484"/>
              <a:gd name="T27" fmla="*/ 242 h 485"/>
              <a:gd name="T28" fmla="*/ 483 w 484"/>
              <a:gd name="T29" fmla="*/ 37 h 485"/>
              <a:gd name="T30" fmla="*/ 483 w 484"/>
              <a:gd name="T31" fmla="*/ 0 h 485"/>
              <a:gd name="T32" fmla="*/ 447 w 484"/>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5">
                <a:moveTo>
                  <a:pt x="447" y="0"/>
                </a:moveTo>
                <a:lnTo>
                  <a:pt x="241" y="206"/>
                </a:lnTo>
                <a:lnTo>
                  <a:pt x="36" y="0"/>
                </a:lnTo>
                <a:lnTo>
                  <a:pt x="0" y="0"/>
                </a:lnTo>
                <a:lnTo>
                  <a:pt x="0" y="37"/>
                </a:lnTo>
                <a:lnTo>
                  <a:pt x="205" y="242"/>
                </a:lnTo>
                <a:lnTo>
                  <a:pt x="0" y="446"/>
                </a:lnTo>
                <a:lnTo>
                  <a:pt x="0" y="484"/>
                </a:lnTo>
                <a:lnTo>
                  <a:pt x="36" y="484"/>
                </a:lnTo>
                <a:lnTo>
                  <a:pt x="241" y="278"/>
                </a:lnTo>
                <a:lnTo>
                  <a:pt x="447" y="484"/>
                </a:lnTo>
                <a:lnTo>
                  <a:pt x="483" y="484"/>
                </a:lnTo>
                <a:lnTo>
                  <a:pt x="483" y="446"/>
                </a:lnTo>
                <a:lnTo>
                  <a:pt x="278" y="242"/>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81" name="Freeform 194">
            <a:extLst>
              <a:ext uri="{FF2B5EF4-FFF2-40B4-BE49-F238E27FC236}">
                <a16:creationId xmlns:a16="http://schemas.microsoft.com/office/drawing/2014/main" id="{C9762B3F-FBBE-415E-AC0E-E351F55BCAB2}"/>
              </a:ext>
            </a:extLst>
          </p:cNvPr>
          <p:cNvSpPr>
            <a:spLocks noChangeArrowheads="1"/>
          </p:cNvSpPr>
          <p:nvPr/>
        </p:nvSpPr>
        <p:spPr bwMode="auto">
          <a:xfrm>
            <a:off x="7547178" y="3015728"/>
            <a:ext cx="197350" cy="197350"/>
          </a:xfrm>
          <a:custGeom>
            <a:avLst/>
            <a:gdLst>
              <a:gd name="T0" fmla="*/ 447 w 484"/>
              <a:gd name="T1" fmla="*/ 0 h 484"/>
              <a:gd name="T2" fmla="*/ 241 w 484"/>
              <a:gd name="T3" fmla="*/ 205 h 484"/>
              <a:gd name="T4" fmla="*/ 36 w 484"/>
              <a:gd name="T5" fmla="*/ 0 h 484"/>
              <a:gd name="T6" fmla="*/ 0 w 484"/>
              <a:gd name="T7" fmla="*/ 0 h 484"/>
              <a:gd name="T8" fmla="*/ 0 w 484"/>
              <a:gd name="T9" fmla="*/ 37 h 484"/>
              <a:gd name="T10" fmla="*/ 205 w 484"/>
              <a:gd name="T11" fmla="*/ 241 h 484"/>
              <a:gd name="T12" fmla="*/ 0 w 484"/>
              <a:gd name="T13" fmla="*/ 446 h 484"/>
              <a:gd name="T14" fmla="*/ 0 w 484"/>
              <a:gd name="T15" fmla="*/ 483 h 484"/>
              <a:gd name="T16" fmla="*/ 36 w 484"/>
              <a:gd name="T17" fmla="*/ 483 h 484"/>
              <a:gd name="T18" fmla="*/ 241 w 484"/>
              <a:gd name="T19" fmla="*/ 278 h 484"/>
              <a:gd name="T20" fmla="*/ 447 w 484"/>
              <a:gd name="T21" fmla="*/ 483 h 484"/>
              <a:gd name="T22" fmla="*/ 483 w 484"/>
              <a:gd name="T23" fmla="*/ 483 h 484"/>
              <a:gd name="T24" fmla="*/ 483 w 484"/>
              <a:gd name="T25" fmla="*/ 446 h 484"/>
              <a:gd name="T26" fmla="*/ 278 w 484"/>
              <a:gd name="T27" fmla="*/ 241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5"/>
                </a:lnTo>
                <a:lnTo>
                  <a:pt x="36" y="0"/>
                </a:lnTo>
                <a:lnTo>
                  <a:pt x="0" y="0"/>
                </a:lnTo>
                <a:lnTo>
                  <a:pt x="0" y="37"/>
                </a:lnTo>
                <a:lnTo>
                  <a:pt x="205" y="241"/>
                </a:lnTo>
                <a:lnTo>
                  <a:pt x="0" y="446"/>
                </a:lnTo>
                <a:lnTo>
                  <a:pt x="0" y="483"/>
                </a:lnTo>
                <a:lnTo>
                  <a:pt x="36" y="483"/>
                </a:lnTo>
                <a:lnTo>
                  <a:pt x="241" y="278"/>
                </a:lnTo>
                <a:lnTo>
                  <a:pt x="447" y="483"/>
                </a:lnTo>
                <a:lnTo>
                  <a:pt x="483" y="483"/>
                </a:lnTo>
                <a:lnTo>
                  <a:pt x="483" y="446"/>
                </a:lnTo>
                <a:lnTo>
                  <a:pt x="278" y="241"/>
                </a:lnTo>
                <a:lnTo>
                  <a:pt x="483" y="37"/>
                </a:lnTo>
                <a:lnTo>
                  <a:pt x="483" y="0"/>
                </a:lnTo>
                <a:lnTo>
                  <a:pt x="447" y="0"/>
                </a:lnTo>
              </a:path>
            </a:pathLst>
          </a:custGeom>
          <a:solidFill>
            <a:schemeClr val="bg1"/>
          </a:solidFill>
          <a:ln>
            <a:noFill/>
          </a:ln>
          <a:effectLst/>
        </p:spPr>
        <p:txBody>
          <a:bodyPr wrap="none" anchor="ctr"/>
          <a:lstStyle/>
          <a:p>
            <a:endParaRPr lang="en-US" dirty="0">
              <a:solidFill>
                <a:srgbClr val="030227"/>
              </a:solidFill>
              <a:latin typeface="Raleway Light" panose="020B0403030101060003" pitchFamily="34" charset="0"/>
            </a:endParaRPr>
          </a:p>
        </p:txBody>
      </p:sp>
      <p:sp>
        <p:nvSpPr>
          <p:cNvPr id="182" name="Freeform 196">
            <a:extLst>
              <a:ext uri="{FF2B5EF4-FFF2-40B4-BE49-F238E27FC236}">
                <a16:creationId xmlns:a16="http://schemas.microsoft.com/office/drawing/2014/main" id="{F504C1FA-8C80-4A4B-ACB0-A8507A420AB0}"/>
              </a:ext>
            </a:extLst>
          </p:cNvPr>
          <p:cNvSpPr>
            <a:spLocks noChangeArrowheads="1"/>
          </p:cNvSpPr>
          <p:nvPr/>
        </p:nvSpPr>
        <p:spPr bwMode="auto">
          <a:xfrm>
            <a:off x="7547178" y="3627515"/>
            <a:ext cx="197350" cy="197350"/>
          </a:xfrm>
          <a:custGeom>
            <a:avLst/>
            <a:gdLst>
              <a:gd name="T0" fmla="*/ 447 w 484"/>
              <a:gd name="T1" fmla="*/ 0 h 484"/>
              <a:gd name="T2" fmla="*/ 241 w 484"/>
              <a:gd name="T3" fmla="*/ 204 h 484"/>
              <a:gd name="T4" fmla="*/ 36 w 484"/>
              <a:gd name="T5" fmla="*/ 0 h 484"/>
              <a:gd name="T6" fmla="*/ 0 w 484"/>
              <a:gd name="T7" fmla="*/ 0 h 484"/>
              <a:gd name="T8" fmla="*/ 0 w 484"/>
              <a:gd name="T9" fmla="*/ 36 h 484"/>
              <a:gd name="T10" fmla="*/ 205 w 484"/>
              <a:gd name="T11" fmla="*/ 240 h 484"/>
              <a:gd name="T12" fmla="*/ 0 w 484"/>
              <a:gd name="T13" fmla="*/ 445 h 484"/>
              <a:gd name="T14" fmla="*/ 0 w 484"/>
              <a:gd name="T15" fmla="*/ 483 h 484"/>
              <a:gd name="T16" fmla="*/ 36 w 484"/>
              <a:gd name="T17" fmla="*/ 483 h 484"/>
              <a:gd name="T18" fmla="*/ 241 w 484"/>
              <a:gd name="T19" fmla="*/ 277 h 484"/>
              <a:gd name="T20" fmla="*/ 447 w 484"/>
              <a:gd name="T21" fmla="*/ 483 h 484"/>
              <a:gd name="T22" fmla="*/ 483 w 484"/>
              <a:gd name="T23" fmla="*/ 483 h 484"/>
              <a:gd name="T24" fmla="*/ 483 w 484"/>
              <a:gd name="T25" fmla="*/ 445 h 484"/>
              <a:gd name="T26" fmla="*/ 278 w 484"/>
              <a:gd name="T27" fmla="*/ 240 h 484"/>
              <a:gd name="T28" fmla="*/ 483 w 484"/>
              <a:gd name="T29" fmla="*/ 36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4"/>
                </a:lnTo>
                <a:lnTo>
                  <a:pt x="36" y="0"/>
                </a:lnTo>
                <a:lnTo>
                  <a:pt x="0" y="0"/>
                </a:lnTo>
                <a:lnTo>
                  <a:pt x="0" y="36"/>
                </a:lnTo>
                <a:lnTo>
                  <a:pt x="205" y="240"/>
                </a:lnTo>
                <a:lnTo>
                  <a:pt x="0" y="445"/>
                </a:lnTo>
                <a:lnTo>
                  <a:pt x="0" y="483"/>
                </a:lnTo>
                <a:lnTo>
                  <a:pt x="36" y="483"/>
                </a:lnTo>
                <a:lnTo>
                  <a:pt x="241" y="277"/>
                </a:lnTo>
                <a:lnTo>
                  <a:pt x="447" y="483"/>
                </a:lnTo>
                <a:lnTo>
                  <a:pt x="483" y="483"/>
                </a:lnTo>
                <a:lnTo>
                  <a:pt x="483" y="445"/>
                </a:lnTo>
                <a:lnTo>
                  <a:pt x="278" y="240"/>
                </a:lnTo>
                <a:lnTo>
                  <a:pt x="483" y="36"/>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83" name="Freeform 198">
            <a:extLst>
              <a:ext uri="{FF2B5EF4-FFF2-40B4-BE49-F238E27FC236}">
                <a16:creationId xmlns:a16="http://schemas.microsoft.com/office/drawing/2014/main" id="{1DC710D7-1591-4C48-9E61-5F2A14C6E6CE}"/>
              </a:ext>
            </a:extLst>
          </p:cNvPr>
          <p:cNvSpPr>
            <a:spLocks noChangeArrowheads="1"/>
          </p:cNvSpPr>
          <p:nvPr/>
        </p:nvSpPr>
        <p:spPr bwMode="auto">
          <a:xfrm>
            <a:off x="7547178" y="4237508"/>
            <a:ext cx="197350" cy="197350"/>
          </a:xfrm>
          <a:custGeom>
            <a:avLst/>
            <a:gdLst>
              <a:gd name="T0" fmla="*/ 447 w 484"/>
              <a:gd name="T1" fmla="*/ 0 h 483"/>
              <a:gd name="T2" fmla="*/ 241 w 484"/>
              <a:gd name="T3" fmla="*/ 204 h 483"/>
              <a:gd name="T4" fmla="*/ 36 w 484"/>
              <a:gd name="T5" fmla="*/ 0 h 483"/>
              <a:gd name="T6" fmla="*/ 0 w 484"/>
              <a:gd name="T7" fmla="*/ 0 h 483"/>
              <a:gd name="T8" fmla="*/ 0 w 484"/>
              <a:gd name="T9" fmla="*/ 36 h 483"/>
              <a:gd name="T10" fmla="*/ 205 w 484"/>
              <a:gd name="T11" fmla="*/ 241 h 483"/>
              <a:gd name="T12" fmla="*/ 0 w 484"/>
              <a:gd name="T13" fmla="*/ 446 h 483"/>
              <a:gd name="T14" fmla="*/ 0 w 484"/>
              <a:gd name="T15" fmla="*/ 482 h 483"/>
              <a:gd name="T16" fmla="*/ 36 w 484"/>
              <a:gd name="T17" fmla="*/ 482 h 483"/>
              <a:gd name="T18" fmla="*/ 241 w 484"/>
              <a:gd name="T19" fmla="*/ 278 h 483"/>
              <a:gd name="T20" fmla="*/ 447 w 484"/>
              <a:gd name="T21" fmla="*/ 482 h 483"/>
              <a:gd name="T22" fmla="*/ 483 w 484"/>
              <a:gd name="T23" fmla="*/ 482 h 483"/>
              <a:gd name="T24" fmla="*/ 483 w 484"/>
              <a:gd name="T25" fmla="*/ 446 h 483"/>
              <a:gd name="T26" fmla="*/ 278 w 484"/>
              <a:gd name="T27" fmla="*/ 241 h 483"/>
              <a:gd name="T28" fmla="*/ 483 w 484"/>
              <a:gd name="T29" fmla="*/ 36 h 483"/>
              <a:gd name="T30" fmla="*/ 483 w 484"/>
              <a:gd name="T31" fmla="*/ 0 h 483"/>
              <a:gd name="T32" fmla="*/ 447 w 484"/>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3">
                <a:moveTo>
                  <a:pt x="447" y="0"/>
                </a:moveTo>
                <a:lnTo>
                  <a:pt x="241" y="204"/>
                </a:lnTo>
                <a:lnTo>
                  <a:pt x="36" y="0"/>
                </a:lnTo>
                <a:lnTo>
                  <a:pt x="0" y="0"/>
                </a:lnTo>
                <a:lnTo>
                  <a:pt x="0" y="36"/>
                </a:lnTo>
                <a:lnTo>
                  <a:pt x="205" y="241"/>
                </a:lnTo>
                <a:lnTo>
                  <a:pt x="0" y="446"/>
                </a:lnTo>
                <a:lnTo>
                  <a:pt x="0" y="482"/>
                </a:lnTo>
                <a:lnTo>
                  <a:pt x="36" y="482"/>
                </a:lnTo>
                <a:lnTo>
                  <a:pt x="241" y="278"/>
                </a:lnTo>
                <a:lnTo>
                  <a:pt x="447" y="482"/>
                </a:lnTo>
                <a:lnTo>
                  <a:pt x="483" y="482"/>
                </a:lnTo>
                <a:lnTo>
                  <a:pt x="483" y="446"/>
                </a:lnTo>
                <a:lnTo>
                  <a:pt x="278" y="241"/>
                </a:lnTo>
                <a:lnTo>
                  <a:pt x="483" y="36"/>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84" name="Freeform 202">
            <a:extLst>
              <a:ext uri="{FF2B5EF4-FFF2-40B4-BE49-F238E27FC236}">
                <a16:creationId xmlns:a16="http://schemas.microsoft.com/office/drawing/2014/main" id="{3FC76701-19E9-4AE4-8201-69F3B78406A6}"/>
              </a:ext>
            </a:extLst>
          </p:cNvPr>
          <p:cNvSpPr>
            <a:spLocks noChangeArrowheads="1"/>
          </p:cNvSpPr>
          <p:nvPr/>
        </p:nvSpPr>
        <p:spPr bwMode="auto">
          <a:xfrm>
            <a:off x="7547178" y="5459286"/>
            <a:ext cx="197350" cy="197350"/>
          </a:xfrm>
          <a:custGeom>
            <a:avLst/>
            <a:gdLst>
              <a:gd name="T0" fmla="*/ 447 w 484"/>
              <a:gd name="T1" fmla="*/ 0 h 485"/>
              <a:gd name="T2" fmla="*/ 241 w 484"/>
              <a:gd name="T3" fmla="*/ 206 h 485"/>
              <a:gd name="T4" fmla="*/ 36 w 484"/>
              <a:gd name="T5" fmla="*/ 0 h 485"/>
              <a:gd name="T6" fmla="*/ 0 w 484"/>
              <a:gd name="T7" fmla="*/ 0 h 485"/>
              <a:gd name="T8" fmla="*/ 0 w 484"/>
              <a:gd name="T9" fmla="*/ 37 h 485"/>
              <a:gd name="T10" fmla="*/ 205 w 484"/>
              <a:gd name="T11" fmla="*/ 242 h 485"/>
              <a:gd name="T12" fmla="*/ 0 w 484"/>
              <a:gd name="T13" fmla="*/ 446 h 485"/>
              <a:gd name="T14" fmla="*/ 0 w 484"/>
              <a:gd name="T15" fmla="*/ 484 h 485"/>
              <a:gd name="T16" fmla="*/ 36 w 484"/>
              <a:gd name="T17" fmla="*/ 484 h 485"/>
              <a:gd name="T18" fmla="*/ 241 w 484"/>
              <a:gd name="T19" fmla="*/ 278 h 485"/>
              <a:gd name="T20" fmla="*/ 447 w 484"/>
              <a:gd name="T21" fmla="*/ 484 h 485"/>
              <a:gd name="T22" fmla="*/ 483 w 484"/>
              <a:gd name="T23" fmla="*/ 484 h 485"/>
              <a:gd name="T24" fmla="*/ 483 w 484"/>
              <a:gd name="T25" fmla="*/ 446 h 485"/>
              <a:gd name="T26" fmla="*/ 278 w 484"/>
              <a:gd name="T27" fmla="*/ 242 h 485"/>
              <a:gd name="T28" fmla="*/ 483 w 484"/>
              <a:gd name="T29" fmla="*/ 37 h 485"/>
              <a:gd name="T30" fmla="*/ 483 w 484"/>
              <a:gd name="T31" fmla="*/ 0 h 485"/>
              <a:gd name="T32" fmla="*/ 447 w 484"/>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5">
                <a:moveTo>
                  <a:pt x="447" y="0"/>
                </a:moveTo>
                <a:lnTo>
                  <a:pt x="241" y="206"/>
                </a:lnTo>
                <a:lnTo>
                  <a:pt x="36" y="0"/>
                </a:lnTo>
                <a:lnTo>
                  <a:pt x="0" y="0"/>
                </a:lnTo>
                <a:lnTo>
                  <a:pt x="0" y="37"/>
                </a:lnTo>
                <a:lnTo>
                  <a:pt x="205" y="242"/>
                </a:lnTo>
                <a:lnTo>
                  <a:pt x="0" y="446"/>
                </a:lnTo>
                <a:lnTo>
                  <a:pt x="0" y="484"/>
                </a:lnTo>
                <a:lnTo>
                  <a:pt x="36" y="484"/>
                </a:lnTo>
                <a:lnTo>
                  <a:pt x="241" y="278"/>
                </a:lnTo>
                <a:lnTo>
                  <a:pt x="447" y="484"/>
                </a:lnTo>
                <a:lnTo>
                  <a:pt x="483" y="484"/>
                </a:lnTo>
                <a:lnTo>
                  <a:pt x="483" y="446"/>
                </a:lnTo>
                <a:lnTo>
                  <a:pt x="278" y="242"/>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85" name="Freeform 204">
            <a:extLst>
              <a:ext uri="{FF2B5EF4-FFF2-40B4-BE49-F238E27FC236}">
                <a16:creationId xmlns:a16="http://schemas.microsoft.com/office/drawing/2014/main" id="{2546A6AD-6819-430B-A03A-5818FDF44EC5}"/>
              </a:ext>
            </a:extLst>
          </p:cNvPr>
          <p:cNvSpPr>
            <a:spLocks noChangeArrowheads="1"/>
          </p:cNvSpPr>
          <p:nvPr/>
        </p:nvSpPr>
        <p:spPr bwMode="auto">
          <a:xfrm>
            <a:off x="8078231" y="3015728"/>
            <a:ext cx="197350" cy="197350"/>
          </a:xfrm>
          <a:custGeom>
            <a:avLst/>
            <a:gdLst>
              <a:gd name="T0" fmla="*/ 447 w 484"/>
              <a:gd name="T1" fmla="*/ 0 h 484"/>
              <a:gd name="T2" fmla="*/ 242 w 484"/>
              <a:gd name="T3" fmla="*/ 205 h 484"/>
              <a:gd name="T4" fmla="*/ 36 w 484"/>
              <a:gd name="T5" fmla="*/ 0 h 484"/>
              <a:gd name="T6" fmla="*/ 0 w 484"/>
              <a:gd name="T7" fmla="*/ 0 h 484"/>
              <a:gd name="T8" fmla="*/ 0 w 484"/>
              <a:gd name="T9" fmla="*/ 37 h 484"/>
              <a:gd name="T10" fmla="*/ 205 w 484"/>
              <a:gd name="T11" fmla="*/ 241 h 484"/>
              <a:gd name="T12" fmla="*/ 0 w 484"/>
              <a:gd name="T13" fmla="*/ 446 h 484"/>
              <a:gd name="T14" fmla="*/ 0 w 484"/>
              <a:gd name="T15" fmla="*/ 483 h 484"/>
              <a:gd name="T16" fmla="*/ 36 w 484"/>
              <a:gd name="T17" fmla="*/ 483 h 484"/>
              <a:gd name="T18" fmla="*/ 242 w 484"/>
              <a:gd name="T19" fmla="*/ 278 h 484"/>
              <a:gd name="T20" fmla="*/ 447 w 484"/>
              <a:gd name="T21" fmla="*/ 483 h 484"/>
              <a:gd name="T22" fmla="*/ 483 w 484"/>
              <a:gd name="T23" fmla="*/ 483 h 484"/>
              <a:gd name="T24" fmla="*/ 483 w 484"/>
              <a:gd name="T25" fmla="*/ 446 h 484"/>
              <a:gd name="T26" fmla="*/ 278 w 484"/>
              <a:gd name="T27" fmla="*/ 241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5"/>
                </a:lnTo>
                <a:lnTo>
                  <a:pt x="36" y="0"/>
                </a:lnTo>
                <a:lnTo>
                  <a:pt x="0" y="0"/>
                </a:lnTo>
                <a:lnTo>
                  <a:pt x="0" y="37"/>
                </a:lnTo>
                <a:lnTo>
                  <a:pt x="205" y="241"/>
                </a:lnTo>
                <a:lnTo>
                  <a:pt x="0" y="446"/>
                </a:lnTo>
                <a:lnTo>
                  <a:pt x="0" y="483"/>
                </a:lnTo>
                <a:lnTo>
                  <a:pt x="36" y="483"/>
                </a:lnTo>
                <a:lnTo>
                  <a:pt x="242" y="278"/>
                </a:lnTo>
                <a:lnTo>
                  <a:pt x="447" y="483"/>
                </a:lnTo>
                <a:lnTo>
                  <a:pt x="483" y="483"/>
                </a:lnTo>
                <a:lnTo>
                  <a:pt x="483" y="446"/>
                </a:lnTo>
                <a:lnTo>
                  <a:pt x="278" y="241"/>
                </a:lnTo>
                <a:lnTo>
                  <a:pt x="483" y="37"/>
                </a:lnTo>
                <a:lnTo>
                  <a:pt x="483" y="0"/>
                </a:lnTo>
                <a:lnTo>
                  <a:pt x="447" y="0"/>
                </a:lnTo>
              </a:path>
            </a:pathLst>
          </a:custGeom>
          <a:solidFill>
            <a:schemeClr val="bg1"/>
          </a:solidFill>
          <a:ln>
            <a:noFill/>
          </a:ln>
          <a:effectLst/>
        </p:spPr>
        <p:txBody>
          <a:bodyPr wrap="none" anchor="ctr"/>
          <a:lstStyle/>
          <a:p>
            <a:endParaRPr lang="en-US" dirty="0">
              <a:solidFill>
                <a:srgbClr val="030227"/>
              </a:solidFill>
              <a:latin typeface="Raleway Light" panose="020B0403030101060003" pitchFamily="34" charset="0"/>
            </a:endParaRPr>
          </a:p>
        </p:txBody>
      </p:sp>
      <p:sp>
        <p:nvSpPr>
          <p:cNvPr id="186" name="Freeform 206">
            <a:extLst>
              <a:ext uri="{FF2B5EF4-FFF2-40B4-BE49-F238E27FC236}">
                <a16:creationId xmlns:a16="http://schemas.microsoft.com/office/drawing/2014/main" id="{6B886BE3-DC2A-4DA2-B2B3-A8926F909F50}"/>
              </a:ext>
            </a:extLst>
          </p:cNvPr>
          <p:cNvSpPr>
            <a:spLocks noChangeArrowheads="1"/>
          </p:cNvSpPr>
          <p:nvPr/>
        </p:nvSpPr>
        <p:spPr bwMode="auto">
          <a:xfrm>
            <a:off x="8078231" y="3627515"/>
            <a:ext cx="197350" cy="197350"/>
          </a:xfrm>
          <a:custGeom>
            <a:avLst/>
            <a:gdLst>
              <a:gd name="T0" fmla="*/ 447 w 484"/>
              <a:gd name="T1" fmla="*/ 0 h 484"/>
              <a:gd name="T2" fmla="*/ 242 w 484"/>
              <a:gd name="T3" fmla="*/ 204 h 484"/>
              <a:gd name="T4" fmla="*/ 36 w 484"/>
              <a:gd name="T5" fmla="*/ 0 h 484"/>
              <a:gd name="T6" fmla="*/ 0 w 484"/>
              <a:gd name="T7" fmla="*/ 0 h 484"/>
              <a:gd name="T8" fmla="*/ 0 w 484"/>
              <a:gd name="T9" fmla="*/ 36 h 484"/>
              <a:gd name="T10" fmla="*/ 205 w 484"/>
              <a:gd name="T11" fmla="*/ 240 h 484"/>
              <a:gd name="T12" fmla="*/ 0 w 484"/>
              <a:gd name="T13" fmla="*/ 445 h 484"/>
              <a:gd name="T14" fmla="*/ 0 w 484"/>
              <a:gd name="T15" fmla="*/ 483 h 484"/>
              <a:gd name="T16" fmla="*/ 36 w 484"/>
              <a:gd name="T17" fmla="*/ 483 h 484"/>
              <a:gd name="T18" fmla="*/ 242 w 484"/>
              <a:gd name="T19" fmla="*/ 277 h 484"/>
              <a:gd name="T20" fmla="*/ 447 w 484"/>
              <a:gd name="T21" fmla="*/ 483 h 484"/>
              <a:gd name="T22" fmla="*/ 483 w 484"/>
              <a:gd name="T23" fmla="*/ 483 h 484"/>
              <a:gd name="T24" fmla="*/ 483 w 484"/>
              <a:gd name="T25" fmla="*/ 445 h 484"/>
              <a:gd name="T26" fmla="*/ 278 w 484"/>
              <a:gd name="T27" fmla="*/ 240 h 484"/>
              <a:gd name="T28" fmla="*/ 483 w 484"/>
              <a:gd name="T29" fmla="*/ 36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4"/>
                </a:lnTo>
                <a:lnTo>
                  <a:pt x="36" y="0"/>
                </a:lnTo>
                <a:lnTo>
                  <a:pt x="0" y="0"/>
                </a:lnTo>
                <a:lnTo>
                  <a:pt x="0" y="36"/>
                </a:lnTo>
                <a:lnTo>
                  <a:pt x="205" y="240"/>
                </a:lnTo>
                <a:lnTo>
                  <a:pt x="0" y="445"/>
                </a:lnTo>
                <a:lnTo>
                  <a:pt x="0" y="483"/>
                </a:lnTo>
                <a:lnTo>
                  <a:pt x="36" y="483"/>
                </a:lnTo>
                <a:lnTo>
                  <a:pt x="242" y="277"/>
                </a:lnTo>
                <a:lnTo>
                  <a:pt x="447" y="483"/>
                </a:lnTo>
                <a:lnTo>
                  <a:pt x="483" y="483"/>
                </a:lnTo>
                <a:lnTo>
                  <a:pt x="483" y="445"/>
                </a:lnTo>
                <a:lnTo>
                  <a:pt x="278" y="240"/>
                </a:lnTo>
                <a:lnTo>
                  <a:pt x="483" y="36"/>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87" name="Freeform 208">
            <a:extLst>
              <a:ext uri="{FF2B5EF4-FFF2-40B4-BE49-F238E27FC236}">
                <a16:creationId xmlns:a16="http://schemas.microsoft.com/office/drawing/2014/main" id="{A4875608-A79A-4242-96B8-512AA3C5B5C0}"/>
              </a:ext>
            </a:extLst>
          </p:cNvPr>
          <p:cNvSpPr>
            <a:spLocks noChangeArrowheads="1"/>
          </p:cNvSpPr>
          <p:nvPr/>
        </p:nvSpPr>
        <p:spPr bwMode="auto">
          <a:xfrm>
            <a:off x="8078231" y="4237508"/>
            <a:ext cx="197350" cy="197350"/>
          </a:xfrm>
          <a:custGeom>
            <a:avLst/>
            <a:gdLst>
              <a:gd name="T0" fmla="*/ 447 w 484"/>
              <a:gd name="T1" fmla="*/ 0 h 483"/>
              <a:gd name="T2" fmla="*/ 242 w 484"/>
              <a:gd name="T3" fmla="*/ 204 h 483"/>
              <a:gd name="T4" fmla="*/ 36 w 484"/>
              <a:gd name="T5" fmla="*/ 0 h 483"/>
              <a:gd name="T6" fmla="*/ 0 w 484"/>
              <a:gd name="T7" fmla="*/ 0 h 483"/>
              <a:gd name="T8" fmla="*/ 0 w 484"/>
              <a:gd name="T9" fmla="*/ 36 h 483"/>
              <a:gd name="T10" fmla="*/ 205 w 484"/>
              <a:gd name="T11" fmla="*/ 241 h 483"/>
              <a:gd name="T12" fmla="*/ 0 w 484"/>
              <a:gd name="T13" fmla="*/ 446 h 483"/>
              <a:gd name="T14" fmla="*/ 0 w 484"/>
              <a:gd name="T15" fmla="*/ 482 h 483"/>
              <a:gd name="T16" fmla="*/ 36 w 484"/>
              <a:gd name="T17" fmla="*/ 482 h 483"/>
              <a:gd name="T18" fmla="*/ 242 w 484"/>
              <a:gd name="T19" fmla="*/ 278 h 483"/>
              <a:gd name="T20" fmla="*/ 447 w 484"/>
              <a:gd name="T21" fmla="*/ 482 h 483"/>
              <a:gd name="T22" fmla="*/ 483 w 484"/>
              <a:gd name="T23" fmla="*/ 482 h 483"/>
              <a:gd name="T24" fmla="*/ 483 w 484"/>
              <a:gd name="T25" fmla="*/ 446 h 483"/>
              <a:gd name="T26" fmla="*/ 278 w 484"/>
              <a:gd name="T27" fmla="*/ 241 h 483"/>
              <a:gd name="T28" fmla="*/ 483 w 484"/>
              <a:gd name="T29" fmla="*/ 36 h 483"/>
              <a:gd name="T30" fmla="*/ 483 w 484"/>
              <a:gd name="T31" fmla="*/ 0 h 483"/>
              <a:gd name="T32" fmla="*/ 447 w 484"/>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3">
                <a:moveTo>
                  <a:pt x="447" y="0"/>
                </a:moveTo>
                <a:lnTo>
                  <a:pt x="242" y="204"/>
                </a:lnTo>
                <a:lnTo>
                  <a:pt x="36" y="0"/>
                </a:lnTo>
                <a:lnTo>
                  <a:pt x="0" y="0"/>
                </a:lnTo>
                <a:lnTo>
                  <a:pt x="0" y="36"/>
                </a:lnTo>
                <a:lnTo>
                  <a:pt x="205" y="241"/>
                </a:lnTo>
                <a:lnTo>
                  <a:pt x="0" y="446"/>
                </a:lnTo>
                <a:lnTo>
                  <a:pt x="0" y="482"/>
                </a:lnTo>
                <a:lnTo>
                  <a:pt x="36" y="482"/>
                </a:lnTo>
                <a:lnTo>
                  <a:pt x="242" y="278"/>
                </a:lnTo>
                <a:lnTo>
                  <a:pt x="447" y="482"/>
                </a:lnTo>
                <a:lnTo>
                  <a:pt x="483" y="482"/>
                </a:lnTo>
                <a:lnTo>
                  <a:pt x="483" y="446"/>
                </a:lnTo>
                <a:lnTo>
                  <a:pt x="278" y="241"/>
                </a:lnTo>
                <a:lnTo>
                  <a:pt x="483" y="36"/>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88" name="Freeform 212">
            <a:extLst>
              <a:ext uri="{FF2B5EF4-FFF2-40B4-BE49-F238E27FC236}">
                <a16:creationId xmlns:a16="http://schemas.microsoft.com/office/drawing/2014/main" id="{19122AA1-6CB3-4F5C-B99E-456789B42D8D}"/>
              </a:ext>
            </a:extLst>
          </p:cNvPr>
          <p:cNvSpPr>
            <a:spLocks noChangeArrowheads="1"/>
          </p:cNvSpPr>
          <p:nvPr/>
        </p:nvSpPr>
        <p:spPr bwMode="auto">
          <a:xfrm>
            <a:off x="8078231" y="5459286"/>
            <a:ext cx="197350" cy="197350"/>
          </a:xfrm>
          <a:custGeom>
            <a:avLst/>
            <a:gdLst>
              <a:gd name="T0" fmla="*/ 447 w 484"/>
              <a:gd name="T1" fmla="*/ 0 h 485"/>
              <a:gd name="T2" fmla="*/ 242 w 484"/>
              <a:gd name="T3" fmla="*/ 206 h 485"/>
              <a:gd name="T4" fmla="*/ 36 w 484"/>
              <a:gd name="T5" fmla="*/ 0 h 485"/>
              <a:gd name="T6" fmla="*/ 0 w 484"/>
              <a:gd name="T7" fmla="*/ 0 h 485"/>
              <a:gd name="T8" fmla="*/ 0 w 484"/>
              <a:gd name="T9" fmla="*/ 37 h 485"/>
              <a:gd name="T10" fmla="*/ 205 w 484"/>
              <a:gd name="T11" fmla="*/ 242 h 485"/>
              <a:gd name="T12" fmla="*/ 0 w 484"/>
              <a:gd name="T13" fmla="*/ 446 h 485"/>
              <a:gd name="T14" fmla="*/ 0 w 484"/>
              <a:gd name="T15" fmla="*/ 484 h 485"/>
              <a:gd name="T16" fmla="*/ 36 w 484"/>
              <a:gd name="T17" fmla="*/ 484 h 485"/>
              <a:gd name="T18" fmla="*/ 242 w 484"/>
              <a:gd name="T19" fmla="*/ 278 h 485"/>
              <a:gd name="T20" fmla="*/ 447 w 484"/>
              <a:gd name="T21" fmla="*/ 484 h 485"/>
              <a:gd name="T22" fmla="*/ 483 w 484"/>
              <a:gd name="T23" fmla="*/ 484 h 485"/>
              <a:gd name="T24" fmla="*/ 483 w 484"/>
              <a:gd name="T25" fmla="*/ 446 h 485"/>
              <a:gd name="T26" fmla="*/ 278 w 484"/>
              <a:gd name="T27" fmla="*/ 242 h 485"/>
              <a:gd name="T28" fmla="*/ 483 w 484"/>
              <a:gd name="T29" fmla="*/ 37 h 485"/>
              <a:gd name="T30" fmla="*/ 483 w 484"/>
              <a:gd name="T31" fmla="*/ 0 h 485"/>
              <a:gd name="T32" fmla="*/ 447 w 484"/>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5">
                <a:moveTo>
                  <a:pt x="447" y="0"/>
                </a:moveTo>
                <a:lnTo>
                  <a:pt x="242" y="206"/>
                </a:lnTo>
                <a:lnTo>
                  <a:pt x="36" y="0"/>
                </a:lnTo>
                <a:lnTo>
                  <a:pt x="0" y="0"/>
                </a:lnTo>
                <a:lnTo>
                  <a:pt x="0" y="37"/>
                </a:lnTo>
                <a:lnTo>
                  <a:pt x="205" y="242"/>
                </a:lnTo>
                <a:lnTo>
                  <a:pt x="0" y="446"/>
                </a:lnTo>
                <a:lnTo>
                  <a:pt x="0" y="484"/>
                </a:lnTo>
                <a:lnTo>
                  <a:pt x="36" y="484"/>
                </a:lnTo>
                <a:lnTo>
                  <a:pt x="242" y="278"/>
                </a:lnTo>
                <a:lnTo>
                  <a:pt x="447" y="484"/>
                </a:lnTo>
                <a:lnTo>
                  <a:pt x="483" y="484"/>
                </a:lnTo>
                <a:lnTo>
                  <a:pt x="483" y="446"/>
                </a:lnTo>
                <a:lnTo>
                  <a:pt x="278" y="242"/>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89" name="Freeform 214">
            <a:extLst>
              <a:ext uri="{FF2B5EF4-FFF2-40B4-BE49-F238E27FC236}">
                <a16:creationId xmlns:a16="http://schemas.microsoft.com/office/drawing/2014/main" id="{6D5D02A9-4B05-48BA-9C08-4F2ACB7A7F0F}"/>
              </a:ext>
            </a:extLst>
          </p:cNvPr>
          <p:cNvSpPr>
            <a:spLocks noChangeArrowheads="1"/>
          </p:cNvSpPr>
          <p:nvPr/>
        </p:nvSpPr>
        <p:spPr bwMode="auto">
          <a:xfrm>
            <a:off x="8605695" y="3015728"/>
            <a:ext cx="197350" cy="197350"/>
          </a:xfrm>
          <a:custGeom>
            <a:avLst/>
            <a:gdLst>
              <a:gd name="T0" fmla="*/ 447 w 485"/>
              <a:gd name="T1" fmla="*/ 0 h 484"/>
              <a:gd name="T2" fmla="*/ 242 w 485"/>
              <a:gd name="T3" fmla="*/ 205 h 484"/>
              <a:gd name="T4" fmla="*/ 37 w 485"/>
              <a:gd name="T5" fmla="*/ 0 h 484"/>
              <a:gd name="T6" fmla="*/ 0 w 485"/>
              <a:gd name="T7" fmla="*/ 0 h 484"/>
              <a:gd name="T8" fmla="*/ 0 w 485"/>
              <a:gd name="T9" fmla="*/ 37 h 484"/>
              <a:gd name="T10" fmla="*/ 206 w 485"/>
              <a:gd name="T11" fmla="*/ 241 h 484"/>
              <a:gd name="T12" fmla="*/ 0 w 485"/>
              <a:gd name="T13" fmla="*/ 446 h 484"/>
              <a:gd name="T14" fmla="*/ 0 w 485"/>
              <a:gd name="T15" fmla="*/ 483 h 484"/>
              <a:gd name="T16" fmla="*/ 37 w 485"/>
              <a:gd name="T17" fmla="*/ 483 h 484"/>
              <a:gd name="T18" fmla="*/ 242 w 485"/>
              <a:gd name="T19" fmla="*/ 278 h 484"/>
              <a:gd name="T20" fmla="*/ 447 w 485"/>
              <a:gd name="T21" fmla="*/ 483 h 484"/>
              <a:gd name="T22" fmla="*/ 484 w 485"/>
              <a:gd name="T23" fmla="*/ 483 h 484"/>
              <a:gd name="T24" fmla="*/ 484 w 485"/>
              <a:gd name="T25" fmla="*/ 446 h 484"/>
              <a:gd name="T26" fmla="*/ 278 w 485"/>
              <a:gd name="T27" fmla="*/ 241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5"/>
                </a:lnTo>
                <a:lnTo>
                  <a:pt x="37" y="0"/>
                </a:lnTo>
                <a:lnTo>
                  <a:pt x="0" y="0"/>
                </a:lnTo>
                <a:lnTo>
                  <a:pt x="0" y="37"/>
                </a:lnTo>
                <a:lnTo>
                  <a:pt x="206" y="241"/>
                </a:lnTo>
                <a:lnTo>
                  <a:pt x="0" y="446"/>
                </a:lnTo>
                <a:lnTo>
                  <a:pt x="0" y="483"/>
                </a:lnTo>
                <a:lnTo>
                  <a:pt x="37" y="483"/>
                </a:lnTo>
                <a:lnTo>
                  <a:pt x="242" y="278"/>
                </a:lnTo>
                <a:lnTo>
                  <a:pt x="447" y="483"/>
                </a:lnTo>
                <a:lnTo>
                  <a:pt x="484" y="483"/>
                </a:lnTo>
                <a:lnTo>
                  <a:pt x="484" y="446"/>
                </a:lnTo>
                <a:lnTo>
                  <a:pt x="278" y="241"/>
                </a:lnTo>
                <a:lnTo>
                  <a:pt x="484" y="37"/>
                </a:lnTo>
                <a:lnTo>
                  <a:pt x="484" y="0"/>
                </a:lnTo>
                <a:lnTo>
                  <a:pt x="447" y="0"/>
                </a:lnTo>
              </a:path>
            </a:pathLst>
          </a:custGeom>
          <a:solidFill>
            <a:schemeClr val="bg1"/>
          </a:solidFill>
          <a:ln>
            <a:noFill/>
          </a:ln>
          <a:effectLst/>
        </p:spPr>
        <p:txBody>
          <a:bodyPr wrap="none" anchor="ctr"/>
          <a:lstStyle/>
          <a:p>
            <a:endParaRPr lang="en-US" dirty="0">
              <a:solidFill>
                <a:srgbClr val="030227"/>
              </a:solidFill>
              <a:latin typeface="Raleway Light" panose="020B0403030101060003" pitchFamily="34" charset="0"/>
            </a:endParaRPr>
          </a:p>
        </p:txBody>
      </p:sp>
      <p:sp>
        <p:nvSpPr>
          <p:cNvPr id="190" name="Freeform 216">
            <a:extLst>
              <a:ext uri="{FF2B5EF4-FFF2-40B4-BE49-F238E27FC236}">
                <a16:creationId xmlns:a16="http://schemas.microsoft.com/office/drawing/2014/main" id="{88023754-865E-4122-94A4-F72138CBBC19}"/>
              </a:ext>
            </a:extLst>
          </p:cNvPr>
          <p:cNvSpPr>
            <a:spLocks noChangeArrowheads="1"/>
          </p:cNvSpPr>
          <p:nvPr/>
        </p:nvSpPr>
        <p:spPr bwMode="auto">
          <a:xfrm>
            <a:off x="8605695" y="3627515"/>
            <a:ext cx="197350" cy="197350"/>
          </a:xfrm>
          <a:custGeom>
            <a:avLst/>
            <a:gdLst>
              <a:gd name="T0" fmla="*/ 447 w 485"/>
              <a:gd name="T1" fmla="*/ 0 h 484"/>
              <a:gd name="T2" fmla="*/ 242 w 485"/>
              <a:gd name="T3" fmla="*/ 204 h 484"/>
              <a:gd name="T4" fmla="*/ 37 w 485"/>
              <a:gd name="T5" fmla="*/ 0 h 484"/>
              <a:gd name="T6" fmla="*/ 0 w 485"/>
              <a:gd name="T7" fmla="*/ 0 h 484"/>
              <a:gd name="T8" fmla="*/ 0 w 485"/>
              <a:gd name="T9" fmla="*/ 36 h 484"/>
              <a:gd name="T10" fmla="*/ 206 w 485"/>
              <a:gd name="T11" fmla="*/ 240 h 484"/>
              <a:gd name="T12" fmla="*/ 0 w 485"/>
              <a:gd name="T13" fmla="*/ 445 h 484"/>
              <a:gd name="T14" fmla="*/ 0 w 485"/>
              <a:gd name="T15" fmla="*/ 483 h 484"/>
              <a:gd name="T16" fmla="*/ 37 w 485"/>
              <a:gd name="T17" fmla="*/ 483 h 484"/>
              <a:gd name="T18" fmla="*/ 242 w 485"/>
              <a:gd name="T19" fmla="*/ 277 h 484"/>
              <a:gd name="T20" fmla="*/ 447 w 485"/>
              <a:gd name="T21" fmla="*/ 483 h 484"/>
              <a:gd name="T22" fmla="*/ 484 w 485"/>
              <a:gd name="T23" fmla="*/ 483 h 484"/>
              <a:gd name="T24" fmla="*/ 484 w 485"/>
              <a:gd name="T25" fmla="*/ 445 h 484"/>
              <a:gd name="T26" fmla="*/ 278 w 485"/>
              <a:gd name="T27" fmla="*/ 240 h 484"/>
              <a:gd name="T28" fmla="*/ 484 w 485"/>
              <a:gd name="T29" fmla="*/ 36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4"/>
                </a:lnTo>
                <a:lnTo>
                  <a:pt x="37" y="0"/>
                </a:lnTo>
                <a:lnTo>
                  <a:pt x="0" y="0"/>
                </a:lnTo>
                <a:lnTo>
                  <a:pt x="0" y="36"/>
                </a:lnTo>
                <a:lnTo>
                  <a:pt x="206" y="240"/>
                </a:lnTo>
                <a:lnTo>
                  <a:pt x="0" y="445"/>
                </a:lnTo>
                <a:lnTo>
                  <a:pt x="0" y="483"/>
                </a:lnTo>
                <a:lnTo>
                  <a:pt x="37" y="483"/>
                </a:lnTo>
                <a:lnTo>
                  <a:pt x="242" y="277"/>
                </a:lnTo>
                <a:lnTo>
                  <a:pt x="447" y="483"/>
                </a:lnTo>
                <a:lnTo>
                  <a:pt x="484" y="483"/>
                </a:lnTo>
                <a:lnTo>
                  <a:pt x="484" y="445"/>
                </a:lnTo>
                <a:lnTo>
                  <a:pt x="278" y="240"/>
                </a:lnTo>
                <a:lnTo>
                  <a:pt x="484" y="36"/>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91" name="Freeform 218">
            <a:extLst>
              <a:ext uri="{FF2B5EF4-FFF2-40B4-BE49-F238E27FC236}">
                <a16:creationId xmlns:a16="http://schemas.microsoft.com/office/drawing/2014/main" id="{BE05ECDD-4836-4205-ACBE-34CAE95E0053}"/>
              </a:ext>
            </a:extLst>
          </p:cNvPr>
          <p:cNvSpPr>
            <a:spLocks noChangeArrowheads="1"/>
          </p:cNvSpPr>
          <p:nvPr/>
        </p:nvSpPr>
        <p:spPr bwMode="auto">
          <a:xfrm>
            <a:off x="8605695" y="4237508"/>
            <a:ext cx="197350" cy="197350"/>
          </a:xfrm>
          <a:custGeom>
            <a:avLst/>
            <a:gdLst>
              <a:gd name="T0" fmla="*/ 447 w 485"/>
              <a:gd name="T1" fmla="*/ 0 h 483"/>
              <a:gd name="T2" fmla="*/ 242 w 485"/>
              <a:gd name="T3" fmla="*/ 204 h 483"/>
              <a:gd name="T4" fmla="*/ 37 w 485"/>
              <a:gd name="T5" fmla="*/ 0 h 483"/>
              <a:gd name="T6" fmla="*/ 0 w 485"/>
              <a:gd name="T7" fmla="*/ 0 h 483"/>
              <a:gd name="T8" fmla="*/ 0 w 485"/>
              <a:gd name="T9" fmla="*/ 36 h 483"/>
              <a:gd name="T10" fmla="*/ 206 w 485"/>
              <a:gd name="T11" fmla="*/ 241 h 483"/>
              <a:gd name="T12" fmla="*/ 0 w 485"/>
              <a:gd name="T13" fmla="*/ 446 h 483"/>
              <a:gd name="T14" fmla="*/ 0 w 485"/>
              <a:gd name="T15" fmla="*/ 482 h 483"/>
              <a:gd name="T16" fmla="*/ 37 w 485"/>
              <a:gd name="T17" fmla="*/ 482 h 483"/>
              <a:gd name="T18" fmla="*/ 242 w 485"/>
              <a:gd name="T19" fmla="*/ 278 h 483"/>
              <a:gd name="T20" fmla="*/ 447 w 485"/>
              <a:gd name="T21" fmla="*/ 482 h 483"/>
              <a:gd name="T22" fmla="*/ 484 w 485"/>
              <a:gd name="T23" fmla="*/ 482 h 483"/>
              <a:gd name="T24" fmla="*/ 484 w 485"/>
              <a:gd name="T25" fmla="*/ 446 h 483"/>
              <a:gd name="T26" fmla="*/ 278 w 485"/>
              <a:gd name="T27" fmla="*/ 241 h 483"/>
              <a:gd name="T28" fmla="*/ 484 w 485"/>
              <a:gd name="T29" fmla="*/ 36 h 483"/>
              <a:gd name="T30" fmla="*/ 484 w 485"/>
              <a:gd name="T31" fmla="*/ 0 h 483"/>
              <a:gd name="T32" fmla="*/ 447 w 485"/>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3">
                <a:moveTo>
                  <a:pt x="447" y="0"/>
                </a:moveTo>
                <a:lnTo>
                  <a:pt x="242" y="204"/>
                </a:lnTo>
                <a:lnTo>
                  <a:pt x="37" y="0"/>
                </a:lnTo>
                <a:lnTo>
                  <a:pt x="0" y="0"/>
                </a:lnTo>
                <a:lnTo>
                  <a:pt x="0" y="36"/>
                </a:lnTo>
                <a:lnTo>
                  <a:pt x="206" y="241"/>
                </a:lnTo>
                <a:lnTo>
                  <a:pt x="0" y="446"/>
                </a:lnTo>
                <a:lnTo>
                  <a:pt x="0" y="482"/>
                </a:lnTo>
                <a:lnTo>
                  <a:pt x="37" y="482"/>
                </a:lnTo>
                <a:lnTo>
                  <a:pt x="242" y="278"/>
                </a:lnTo>
                <a:lnTo>
                  <a:pt x="447" y="482"/>
                </a:lnTo>
                <a:lnTo>
                  <a:pt x="484" y="482"/>
                </a:lnTo>
                <a:lnTo>
                  <a:pt x="484" y="446"/>
                </a:lnTo>
                <a:lnTo>
                  <a:pt x="278" y="241"/>
                </a:lnTo>
                <a:lnTo>
                  <a:pt x="484" y="36"/>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92" name="Freeform 222">
            <a:extLst>
              <a:ext uri="{FF2B5EF4-FFF2-40B4-BE49-F238E27FC236}">
                <a16:creationId xmlns:a16="http://schemas.microsoft.com/office/drawing/2014/main" id="{38917ABF-D96F-4394-BF9B-2DC379705D89}"/>
              </a:ext>
            </a:extLst>
          </p:cNvPr>
          <p:cNvSpPr>
            <a:spLocks noChangeArrowheads="1"/>
          </p:cNvSpPr>
          <p:nvPr/>
        </p:nvSpPr>
        <p:spPr bwMode="auto">
          <a:xfrm>
            <a:off x="8605695" y="5459286"/>
            <a:ext cx="197350" cy="197350"/>
          </a:xfrm>
          <a:custGeom>
            <a:avLst/>
            <a:gdLst>
              <a:gd name="T0" fmla="*/ 447 w 485"/>
              <a:gd name="T1" fmla="*/ 0 h 485"/>
              <a:gd name="T2" fmla="*/ 242 w 485"/>
              <a:gd name="T3" fmla="*/ 206 h 485"/>
              <a:gd name="T4" fmla="*/ 37 w 485"/>
              <a:gd name="T5" fmla="*/ 0 h 485"/>
              <a:gd name="T6" fmla="*/ 0 w 485"/>
              <a:gd name="T7" fmla="*/ 0 h 485"/>
              <a:gd name="T8" fmla="*/ 0 w 485"/>
              <a:gd name="T9" fmla="*/ 37 h 485"/>
              <a:gd name="T10" fmla="*/ 206 w 485"/>
              <a:gd name="T11" fmla="*/ 242 h 485"/>
              <a:gd name="T12" fmla="*/ 0 w 485"/>
              <a:gd name="T13" fmla="*/ 446 h 485"/>
              <a:gd name="T14" fmla="*/ 0 w 485"/>
              <a:gd name="T15" fmla="*/ 484 h 485"/>
              <a:gd name="T16" fmla="*/ 37 w 485"/>
              <a:gd name="T17" fmla="*/ 484 h 485"/>
              <a:gd name="T18" fmla="*/ 242 w 485"/>
              <a:gd name="T19" fmla="*/ 278 h 485"/>
              <a:gd name="T20" fmla="*/ 447 w 485"/>
              <a:gd name="T21" fmla="*/ 484 h 485"/>
              <a:gd name="T22" fmla="*/ 484 w 485"/>
              <a:gd name="T23" fmla="*/ 484 h 485"/>
              <a:gd name="T24" fmla="*/ 484 w 485"/>
              <a:gd name="T25" fmla="*/ 446 h 485"/>
              <a:gd name="T26" fmla="*/ 278 w 485"/>
              <a:gd name="T27" fmla="*/ 242 h 485"/>
              <a:gd name="T28" fmla="*/ 484 w 485"/>
              <a:gd name="T29" fmla="*/ 37 h 485"/>
              <a:gd name="T30" fmla="*/ 484 w 485"/>
              <a:gd name="T31" fmla="*/ 0 h 485"/>
              <a:gd name="T32" fmla="*/ 447 w 485"/>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5">
                <a:moveTo>
                  <a:pt x="447" y="0"/>
                </a:moveTo>
                <a:lnTo>
                  <a:pt x="242" y="206"/>
                </a:lnTo>
                <a:lnTo>
                  <a:pt x="37" y="0"/>
                </a:lnTo>
                <a:lnTo>
                  <a:pt x="0" y="0"/>
                </a:lnTo>
                <a:lnTo>
                  <a:pt x="0" y="37"/>
                </a:lnTo>
                <a:lnTo>
                  <a:pt x="206" y="242"/>
                </a:lnTo>
                <a:lnTo>
                  <a:pt x="0" y="446"/>
                </a:lnTo>
                <a:lnTo>
                  <a:pt x="0" y="484"/>
                </a:lnTo>
                <a:lnTo>
                  <a:pt x="37" y="484"/>
                </a:lnTo>
                <a:lnTo>
                  <a:pt x="242" y="278"/>
                </a:lnTo>
                <a:lnTo>
                  <a:pt x="447" y="484"/>
                </a:lnTo>
                <a:lnTo>
                  <a:pt x="484" y="484"/>
                </a:lnTo>
                <a:lnTo>
                  <a:pt x="484" y="446"/>
                </a:lnTo>
                <a:lnTo>
                  <a:pt x="278" y="242"/>
                </a:lnTo>
                <a:lnTo>
                  <a:pt x="484" y="37"/>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93" name="Freeform 225">
            <a:extLst>
              <a:ext uri="{FF2B5EF4-FFF2-40B4-BE49-F238E27FC236}">
                <a16:creationId xmlns:a16="http://schemas.microsoft.com/office/drawing/2014/main" id="{B0680CFE-C15C-4826-8271-A60FDB719727}"/>
              </a:ext>
            </a:extLst>
          </p:cNvPr>
          <p:cNvSpPr>
            <a:spLocks noChangeArrowheads="1"/>
          </p:cNvSpPr>
          <p:nvPr/>
        </p:nvSpPr>
        <p:spPr bwMode="auto">
          <a:xfrm>
            <a:off x="9138542" y="3627515"/>
            <a:ext cx="197350" cy="197350"/>
          </a:xfrm>
          <a:custGeom>
            <a:avLst/>
            <a:gdLst>
              <a:gd name="T0" fmla="*/ 447 w 485"/>
              <a:gd name="T1" fmla="*/ 0 h 484"/>
              <a:gd name="T2" fmla="*/ 241 w 485"/>
              <a:gd name="T3" fmla="*/ 204 h 484"/>
              <a:gd name="T4" fmla="*/ 37 w 485"/>
              <a:gd name="T5" fmla="*/ 0 h 484"/>
              <a:gd name="T6" fmla="*/ 0 w 485"/>
              <a:gd name="T7" fmla="*/ 0 h 484"/>
              <a:gd name="T8" fmla="*/ 0 w 485"/>
              <a:gd name="T9" fmla="*/ 36 h 484"/>
              <a:gd name="T10" fmla="*/ 205 w 485"/>
              <a:gd name="T11" fmla="*/ 240 h 484"/>
              <a:gd name="T12" fmla="*/ 0 w 485"/>
              <a:gd name="T13" fmla="*/ 445 h 484"/>
              <a:gd name="T14" fmla="*/ 0 w 485"/>
              <a:gd name="T15" fmla="*/ 483 h 484"/>
              <a:gd name="T16" fmla="*/ 37 w 485"/>
              <a:gd name="T17" fmla="*/ 483 h 484"/>
              <a:gd name="T18" fmla="*/ 241 w 485"/>
              <a:gd name="T19" fmla="*/ 277 h 484"/>
              <a:gd name="T20" fmla="*/ 447 w 485"/>
              <a:gd name="T21" fmla="*/ 483 h 484"/>
              <a:gd name="T22" fmla="*/ 484 w 485"/>
              <a:gd name="T23" fmla="*/ 483 h 484"/>
              <a:gd name="T24" fmla="*/ 484 w 485"/>
              <a:gd name="T25" fmla="*/ 445 h 484"/>
              <a:gd name="T26" fmla="*/ 278 w 485"/>
              <a:gd name="T27" fmla="*/ 240 h 484"/>
              <a:gd name="T28" fmla="*/ 484 w 485"/>
              <a:gd name="T29" fmla="*/ 36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1" y="204"/>
                </a:lnTo>
                <a:lnTo>
                  <a:pt x="37" y="0"/>
                </a:lnTo>
                <a:lnTo>
                  <a:pt x="0" y="0"/>
                </a:lnTo>
                <a:lnTo>
                  <a:pt x="0" y="36"/>
                </a:lnTo>
                <a:lnTo>
                  <a:pt x="205" y="240"/>
                </a:lnTo>
                <a:lnTo>
                  <a:pt x="0" y="445"/>
                </a:lnTo>
                <a:lnTo>
                  <a:pt x="0" y="483"/>
                </a:lnTo>
                <a:lnTo>
                  <a:pt x="37" y="483"/>
                </a:lnTo>
                <a:lnTo>
                  <a:pt x="241" y="277"/>
                </a:lnTo>
                <a:lnTo>
                  <a:pt x="447" y="483"/>
                </a:lnTo>
                <a:lnTo>
                  <a:pt x="484" y="483"/>
                </a:lnTo>
                <a:lnTo>
                  <a:pt x="484" y="445"/>
                </a:lnTo>
                <a:lnTo>
                  <a:pt x="278" y="240"/>
                </a:lnTo>
                <a:lnTo>
                  <a:pt x="484" y="36"/>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94" name="Freeform 230">
            <a:extLst>
              <a:ext uri="{FF2B5EF4-FFF2-40B4-BE49-F238E27FC236}">
                <a16:creationId xmlns:a16="http://schemas.microsoft.com/office/drawing/2014/main" id="{08B9F8F3-A716-4EDD-B98B-F4B0462F5ACF}"/>
              </a:ext>
            </a:extLst>
          </p:cNvPr>
          <p:cNvSpPr>
            <a:spLocks noChangeArrowheads="1"/>
          </p:cNvSpPr>
          <p:nvPr/>
        </p:nvSpPr>
        <p:spPr bwMode="auto">
          <a:xfrm>
            <a:off x="9138542" y="5459286"/>
            <a:ext cx="197350" cy="197350"/>
          </a:xfrm>
          <a:custGeom>
            <a:avLst/>
            <a:gdLst>
              <a:gd name="T0" fmla="*/ 447 w 485"/>
              <a:gd name="T1" fmla="*/ 0 h 485"/>
              <a:gd name="T2" fmla="*/ 241 w 485"/>
              <a:gd name="T3" fmla="*/ 206 h 485"/>
              <a:gd name="T4" fmla="*/ 37 w 485"/>
              <a:gd name="T5" fmla="*/ 0 h 485"/>
              <a:gd name="T6" fmla="*/ 0 w 485"/>
              <a:gd name="T7" fmla="*/ 0 h 485"/>
              <a:gd name="T8" fmla="*/ 0 w 485"/>
              <a:gd name="T9" fmla="*/ 37 h 485"/>
              <a:gd name="T10" fmla="*/ 205 w 485"/>
              <a:gd name="T11" fmla="*/ 242 h 485"/>
              <a:gd name="T12" fmla="*/ 0 w 485"/>
              <a:gd name="T13" fmla="*/ 446 h 485"/>
              <a:gd name="T14" fmla="*/ 0 w 485"/>
              <a:gd name="T15" fmla="*/ 484 h 485"/>
              <a:gd name="T16" fmla="*/ 37 w 485"/>
              <a:gd name="T17" fmla="*/ 484 h 485"/>
              <a:gd name="T18" fmla="*/ 241 w 485"/>
              <a:gd name="T19" fmla="*/ 278 h 485"/>
              <a:gd name="T20" fmla="*/ 447 w 485"/>
              <a:gd name="T21" fmla="*/ 484 h 485"/>
              <a:gd name="T22" fmla="*/ 484 w 485"/>
              <a:gd name="T23" fmla="*/ 484 h 485"/>
              <a:gd name="T24" fmla="*/ 484 w 485"/>
              <a:gd name="T25" fmla="*/ 446 h 485"/>
              <a:gd name="T26" fmla="*/ 278 w 485"/>
              <a:gd name="T27" fmla="*/ 242 h 485"/>
              <a:gd name="T28" fmla="*/ 484 w 485"/>
              <a:gd name="T29" fmla="*/ 37 h 485"/>
              <a:gd name="T30" fmla="*/ 484 w 485"/>
              <a:gd name="T31" fmla="*/ 0 h 485"/>
              <a:gd name="T32" fmla="*/ 447 w 485"/>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5">
                <a:moveTo>
                  <a:pt x="447" y="0"/>
                </a:moveTo>
                <a:lnTo>
                  <a:pt x="241" y="206"/>
                </a:lnTo>
                <a:lnTo>
                  <a:pt x="37" y="0"/>
                </a:lnTo>
                <a:lnTo>
                  <a:pt x="0" y="0"/>
                </a:lnTo>
                <a:lnTo>
                  <a:pt x="0" y="37"/>
                </a:lnTo>
                <a:lnTo>
                  <a:pt x="205" y="242"/>
                </a:lnTo>
                <a:lnTo>
                  <a:pt x="0" y="446"/>
                </a:lnTo>
                <a:lnTo>
                  <a:pt x="0" y="484"/>
                </a:lnTo>
                <a:lnTo>
                  <a:pt x="37" y="484"/>
                </a:lnTo>
                <a:lnTo>
                  <a:pt x="241" y="278"/>
                </a:lnTo>
                <a:lnTo>
                  <a:pt x="447" y="484"/>
                </a:lnTo>
                <a:lnTo>
                  <a:pt x="484" y="484"/>
                </a:lnTo>
                <a:lnTo>
                  <a:pt x="484" y="446"/>
                </a:lnTo>
                <a:lnTo>
                  <a:pt x="278" y="242"/>
                </a:lnTo>
                <a:lnTo>
                  <a:pt x="484" y="37"/>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95" name="Freeform 233">
            <a:extLst>
              <a:ext uri="{FF2B5EF4-FFF2-40B4-BE49-F238E27FC236}">
                <a16:creationId xmlns:a16="http://schemas.microsoft.com/office/drawing/2014/main" id="{E2D7F54F-D2A8-4117-B959-EDB61127BD81}"/>
              </a:ext>
            </a:extLst>
          </p:cNvPr>
          <p:cNvSpPr>
            <a:spLocks noChangeArrowheads="1"/>
          </p:cNvSpPr>
          <p:nvPr/>
        </p:nvSpPr>
        <p:spPr bwMode="auto">
          <a:xfrm>
            <a:off x="9666006" y="3627515"/>
            <a:ext cx="197350" cy="197350"/>
          </a:xfrm>
          <a:custGeom>
            <a:avLst/>
            <a:gdLst>
              <a:gd name="T0" fmla="*/ 447 w 484"/>
              <a:gd name="T1" fmla="*/ 0 h 484"/>
              <a:gd name="T2" fmla="*/ 241 w 484"/>
              <a:gd name="T3" fmla="*/ 204 h 484"/>
              <a:gd name="T4" fmla="*/ 37 w 484"/>
              <a:gd name="T5" fmla="*/ 0 h 484"/>
              <a:gd name="T6" fmla="*/ 0 w 484"/>
              <a:gd name="T7" fmla="*/ 0 h 484"/>
              <a:gd name="T8" fmla="*/ 0 w 484"/>
              <a:gd name="T9" fmla="*/ 36 h 484"/>
              <a:gd name="T10" fmla="*/ 205 w 484"/>
              <a:gd name="T11" fmla="*/ 240 h 484"/>
              <a:gd name="T12" fmla="*/ 0 w 484"/>
              <a:gd name="T13" fmla="*/ 445 h 484"/>
              <a:gd name="T14" fmla="*/ 0 w 484"/>
              <a:gd name="T15" fmla="*/ 483 h 484"/>
              <a:gd name="T16" fmla="*/ 37 w 484"/>
              <a:gd name="T17" fmla="*/ 483 h 484"/>
              <a:gd name="T18" fmla="*/ 241 w 484"/>
              <a:gd name="T19" fmla="*/ 277 h 484"/>
              <a:gd name="T20" fmla="*/ 447 w 484"/>
              <a:gd name="T21" fmla="*/ 483 h 484"/>
              <a:gd name="T22" fmla="*/ 483 w 484"/>
              <a:gd name="T23" fmla="*/ 483 h 484"/>
              <a:gd name="T24" fmla="*/ 483 w 484"/>
              <a:gd name="T25" fmla="*/ 445 h 484"/>
              <a:gd name="T26" fmla="*/ 279 w 484"/>
              <a:gd name="T27" fmla="*/ 240 h 484"/>
              <a:gd name="T28" fmla="*/ 483 w 484"/>
              <a:gd name="T29" fmla="*/ 36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4"/>
                </a:lnTo>
                <a:lnTo>
                  <a:pt x="37" y="0"/>
                </a:lnTo>
                <a:lnTo>
                  <a:pt x="0" y="0"/>
                </a:lnTo>
                <a:lnTo>
                  <a:pt x="0" y="36"/>
                </a:lnTo>
                <a:lnTo>
                  <a:pt x="205" y="240"/>
                </a:lnTo>
                <a:lnTo>
                  <a:pt x="0" y="445"/>
                </a:lnTo>
                <a:lnTo>
                  <a:pt x="0" y="483"/>
                </a:lnTo>
                <a:lnTo>
                  <a:pt x="37" y="483"/>
                </a:lnTo>
                <a:lnTo>
                  <a:pt x="241" y="277"/>
                </a:lnTo>
                <a:lnTo>
                  <a:pt x="447" y="483"/>
                </a:lnTo>
                <a:lnTo>
                  <a:pt x="483" y="483"/>
                </a:lnTo>
                <a:lnTo>
                  <a:pt x="483" y="445"/>
                </a:lnTo>
                <a:lnTo>
                  <a:pt x="279" y="240"/>
                </a:lnTo>
                <a:lnTo>
                  <a:pt x="483" y="36"/>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96" name="Freeform 238">
            <a:extLst>
              <a:ext uri="{FF2B5EF4-FFF2-40B4-BE49-F238E27FC236}">
                <a16:creationId xmlns:a16="http://schemas.microsoft.com/office/drawing/2014/main" id="{520BBCF2-BC1C-4118-9D1C-D8A135A6687A}"/>
              </a:ext>
            </a:extLst>
          </p:cNvPr>
          <p:cNvSpPr>
            <a:spLocks noChangeArrowheads="1"/>
          </p:cNvSpPr>
          <p:nvPr/>
        </p:nvSpPr>
        <p:spPr bwMode="auto">
          <a:xfrm>
            <a:off x="9666006" y="5459286"/>
            <a:ext cx="197350" cy="197350"/>
          </a:xfrm>
          <a:custGeom>
            <a:avLst/>
            <a:gdLst>
              <a:gd name="T0" fmla="*/ 447 w 484"/>
              <a:gd name="T1" fmla="*/ 0 h 485"/>
              <a:gd name="T2" fmla="*/ 241 w 484"/>
              <a:gd name="T3" fmla="*/ 206 h 485"/>
              <a:gd name="T4" fmla="*/ 37 w 484"/>
              <a:gd name="T5" fmla="*/ 0 h 485"/>
              <a:gd name="T6" fmla="*/ 0 w 484"/>
              <a:gd name="T7" fmla="*/ 0 h 485"/>
              <a:gd name="T8" fmla="*/ 0 w 484"/>
              <a:gd name="T9" fmla="*/ 37 h 485"/>
              <a:gd name="T10" fmla="*/ 205 w 484"/>
              <a:gd name="T11" fmla="*/ 242 h 485"/>
              <a:gd name="T12" fmla="*/ 0 w 484"/>
              <a:gd name="T13" fmla="*/ 446 h 485"/>
              <a:gd name="T14" fmla="*/ 0 w 484"/>
              <a:gd name="T15" fmla="*/ 484 h 485"/>
              <a:gd name="T16" fmla="*/ 37 w 484"/>
              <a:gd name="T17" fmla="*/ 484 h 485"/>
              <a:gd name="T18" fmla="*/ 241 w 484"/>
              <a:gd name="T19" fmla="*/ 278 h 485"/>
              <a:gd name="T20" fmla="*/ 447 w 484"/>
              <a:gd name="T21" fmla="*/ 484 h 485"/>
              <a:gd name="T22" fmla="*/ 483 w 484"/>
              <a:gd name="T23" fmla="*/ 484 h 485"/>
              <a:gd name="T24" fmla="*/ 483 w 484"/>
              <a:gd name="T25" fmla="*/ 446 h 485"/>
              <a:gd name="T26" fmla="*/ 279 w 484"/>
              <a:gd name="T27" fmla="*/ 242 h 485"/>
              <a:gd name="T28" fmla="*/ 483 w 484"/>
              <a:gd name="T29" fmla="*/ 37 h 485"/>
              <a:gd name="T30" fmla="*/ 483 w 484"/>
              <a:gd name="T31" fmla="*/ 0 h 485"/>
              <a:gd name="T32" fmla="*/ 447 w 484"/>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5">
                <a:moveTo>
                  <a:pt x="447" y="0"/>
                </a:moveTo>
                <a:lnTo>
                  <a:pt x="241" y="206"/>
                </a:lnTo>
                <a:lnTo>
                  <a:pt x="37" y="0"/>
                </a:lnTo>
                <a:lnTo>
                  <a:pt x="0" y="0"/>
                </a:lnTo>
                <a:lnTo>
                  <a:pt x="0" y="37"/>
                </a:lnTo>
                <a:lnTo>
                  <a:pt x="205" y="242"/>
                </a:lnTo>
                <a:lnTo>
                  <a:pt x="0" y="446"/>
                </a:lnTo>
                <a:lnTo>
                  <a:pt x="0" y="484"/>
                </a:lnTo>
                <a:lnTo>
                  <a:pt x="37" y="484"/>
                </a:lnTo>
                <a:lnTo>
                  <a:pt x="241" y="278"/>
                </a:lnTo>
                <a:lnTo>
                  <a:pt x="447" y="484"/>
                </a:lnTo>
                <a:lnTo>
                  <a:pt x="483" y="484"/>
                </a:lnTo>
                <a:lnTo>
                  <a:pt x="483" y="446"/>
                </a:lnTo>
                <a:lnTo>
                  <a:pt x="279" y="242"/>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97" name="Freeform 240">
            <a:extLst>
              <a:ext uri="{FF2B5EF4-FFF2-40B4-BE49-F238E27FC236}">
                <a16:creationId xmlns:a16="http://schemas.microsoft.com/office/drawing/2014/main" id="{A15AD177-C272-435F-8894-0F311D652179}"/>
              </a:ext>
            </a:extLst>
          </p:cNvPr>
          <p:cNvSpPr>
            <a:spLocks noChangeArrowheads="1"/>
          </p:cNvSpPr>
          <p:nvPr/>
        </p:nvSpPr>
        <p:spPr bwMode="auto">
          <a:xfrm>
            <a:off x="4452364" y="3015728"/>
            <a:ext cx="197350" cy="197350"/>
          </a:xfrm>
          <a:custGeom>
            <a:avLst/>
            <a:gdLst>
              <a:gd name="T0" fmla="*/ 447 w 485"/>
              <a:gd name="T1" fmla="*/ 0 h 484"/>
              <a:gd name="T2" fmla="*/ 242 w 485"/>
              <a:gd name="T3" fmla="*/ 205 h 484"/>
              <a:gd name="T4" fmla="*/ 37 w 485"/>
              <a:gd name="T5" fmla="*/ 0 h 484"/>
              <a:gd name="T6" fmla="*/ 0 w 485"/>
              <a:gd name="T7" fmla="*/ 0 h 484"/>
              <a:gd name="T8" fmla="*/ 0 w 485"/>
              <a:gd name="T9" fmla="*/ 37 h 484"/>
              <a:gd name="T10" fmla="*/ 206 w 485"/>
              <a:gd name="T11" fmla="*/ 241 h 484"/>
              <a:gd name="T12" fmla="*/ 0 w 485"/>
              <a:gd name="T13" fmla="*/ 446 h 484"/>
              <a:gd name="T14" fmla="*/ 0 w 485"/>
              <a:gd name="T15" fmla="*/ 483 h 484"/>
              <a:gd name="T16" fmla="*/ 37 w 485"/>
              <a:gd name="T17" fmla="*/ 483 h 484"/>
              <a:gd name="T18" fmla="*/ 242 w 485"/>
              <a:gd name="T19" fmla="*/ 278 h 484"/>
              <a:gd name="T20" fmla="*/ 447 w 485"/>
              <a:gd name="T21" fmla="*/ 483 h 484"/>
              <a:gd name="T22" fmla="*/ 484 w 485"/>
              <a:gd name="T23" fmla="*/ 483 h 484"/>
              <a:gd name="T24" fmla="*/ 484 w 485"/>
              <a:gd name="T25" fmla="*/ 446 h 484"/>
              <a:gd name="T26" fmla="*/ 278 w 485"/>
              <a:gd name="T27" fmla="*/ 241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5"/>
                </a:lnTo>
                <a:lnTo>
                  <a:pt x="37" y="0"/>
                </a:lnTo>
                <a:lnTo>
                  <a:pt x="0" y="0"/>
                </a:lnTo>
                <a:lnTo>
                  <a:pt x="0" y="37"/>
                </a:lnTo>
                <a:lnTo>
                  <a:pt x="206" y="241"/>
                </a:lnTo>
                <a:lnTo>
                  <a:pt x="0" y="446"/>
                </a:lnTo>
                <a:lnTo>
                  <a:pt x="0" y="483"/>
                </a:lnTo>
                <a:lnTo>
                  <a:pt x="37" y="483"/>
                </a:lnTo>
                <a:lnTo>
                  <a:pt x="242" y="278"/>
                </a:lnTo>
                <a:lnTo>
                  <a:pt x="447" y="483"/>
                </a:lnTo>
                <a:lnTo>
                  <a:pt x="484" y="483"/>
                </a:lnTo>
                <a:lnTo>
                  <a:pt x="484" y="446"/>
                </a:lnTo>
                <a:lnTo>
                  <a:pt x="278" y="241"/>
                </a:lnTo>
                <a:lnTo>
                  <a:pt x="484" y="37"/>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98" name="Freeform 242">
            <a:extLst>
              <a:ext uri="{FF2B5EF4-FFF2-40B4-BE49-F238E27FC236}">
                <a16:creationId xmlns:a16="http://schemas.microsoft.com/office/drawing/2014/main" id="{BDE2B291-48D0-4626-8F72-5C2CDA3F9D9E}"/>
              </a:ext>
            </a:extLst>
          </p:cNvPr>
          <p:cNvSpPr>
            <a:spLocks noChangeArrowheads="1"/>
          </p:cNvSpPr>
          <p:nvPr/>
        </p:nvSpPr>
        <p:spPr bwMode="auto">
          <a:xfrm>
            <a:off x="4452364" y="3627515"/>
            <a:ext cx="197350" cy="197350"/>
          </a:xfrm>
          <a:custGeom>
            <a:avLst/>
            <a:gdLst>
              <a:gd name="T0" fmla="*/ 447 w 485"/>
              <a:gd name="T1" fmla="*/ 0 h 484"/>
              <a:gd name="T2" fmla="*/ 242 w 485"/>
              <a:gd name="T3" fmla="*/ 204 h 484"/>
              <a:gd name="T4" fmla="*/ 37 w 485"/>
              <a:gd name="T5" fmla="*/ 0 h 484"/>
              <a:gd name="T6" fmla="*/ 0 w 485"/>
              <a:gd name="T7" fmla="*/ 0 h 484"/>
              <a:gd name="T8" fmla="*/ 0 w 485"/>
              <a:gd name="T9" fmla="*/ 36 h 484"/>
              <a:gd name="T10" fmla="*/ 206 w 485"/>
              <a:gd name="T11" fmla="*/ 240 h 484"/>
              <a:gd name="T12" fmla="*/ 0 w 485"/>
              <a:gd name="T13" fmla="*/ 445 h 484"/>
              <a:gd name="T14" fmla="*/ 0 w 485"/>
              <a:gd name="T15" fmla="*/ 483 h 484"/>
              <a:gd name="T16" fmla="*/ 37 w 485"/>
              <a:gd name="T17" fmla="*/ 483 h 484"/>
              <a:gd name="T18" fmla="*/ 242 w 485"/>
              <a:gd name="T19" fmla="*/ 277 h 484"/>
              <a:gd name="T20" fmla="*/ 447 w 485"/>
              <a:gd name="T21" fmla="*/ 483 h 484"/>
              <a:gd name="T22" fmla="*/ 484 w 485"/>
              <a:gd name="T23" fmla="*/ 483 h 484"/>
              <a:gd name="T24" fmla="*/ 484 w 485"/>
              <a:gd name="T25" fmla="*/ 445 h 484"/>
              <a:gd name="T26" fmla="*/ 278 w 485"/>
              <a:gd name="T27" fmla="*/ 240 h 484"/>
              <a:gd name="T28" fmla="*/ 484 w 485"/>
              <a:gd name="T29" fmla="*/ 36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4"/>
                </a:lnTo>
                <a:lnTo>
                  <a:pt x="37" y="0"/>
                </a:lnTo>
                <a:lnTo>
                  <a:pt x="0" y="0"/>
                </a:lnTo>
                <a:lnTo>
                  <a:pt x="0" y="36"/>
                </a:lnTo>
                <a:lnTo>
                  <a:pt x="206" y="240"/>
                </a:lnTo>
                <a:lnTo>
                  <a:pt x="0" y="445"/>
                </a:lnTo>
                <a:lnTo>
                  <a:pt x="0" y="483"/>
                </a:lnTo>
                <a:lnTo>
                  <a:pt x="37" y="483"/>
                </a:lnTo>
                <a:lnTo>
                  <a:pt x="242" y="277"/>
                </a:lnTo>
                <a:lnTo>
                  <a:pt x="447" y="483"/>
                </a:lnTo>
                <a:lnTo>
                  <a:pt x="484" y="483"/>
                </a:lnTo>
                <a:lnTo>
                  <a:pt x="484" y="445"/>
                </a:lnTo>
                <a:lnTo>
                  <a:pt x="278" y="240"/>
                </a:lnTo>
                <a:lnTo>
                  <a:pt x="484" y="36"/>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199" name="Freeform 248">
            <a:extLst>
              <a:ext uri="{FF2B5EF4-FFF2-40B4-BE49-F238E27FC236}">
                <a16:creationId xmlns:a16="http://schemas.microsoft.com/office/drawing/2014/main" id="{D31236CE-1479-4EAD-8512-A5E5729FCF2F}"/>
              </a:ext>
            </a:extLst>
          </p:cNvPr>
          <p:cNvSpPr>
            <a:spLocks noChangeArrowheads="1"/>
          </p:cNvSpPr>
          <p:nvPr/>
        </p:nvSpPr>
        <p:spPr bwMode="auto">
          <a:xfrm>
            <a:off x="4452364" y="5459286"/>
            <a:ext cx="197350" cy="197350"/>
          </a:xfrm>
          <a:custGeom>
            <a:avLst/>
            <a:gdLst>
              <a:gd name="T0" fmla="*/ 447 w 485"/>
              <a:gd name="T1" fmla="*/ 0 h 485"/>
              <a:gd name="T2" fmla="*/ 242 w 485"/>
              <a:gd name="T3" fmla="*/ 206 h 485"/>
              <a:gd name="T4" fmla="*/ 37 w 485"/>
              <a:gd name="T5" fmla="*/ 0 h 485"/>
              <a:gd name="T6" fmla="*/ 0 w 485"/>
              <a:gd name="T7" fmla="*/ 0 h 485"/>
              <a:gd name="T8" fmla="*/ 0 w 485"/>
              <a:gd name="T9" fmla="*/ 37 h 485"/>
              <a:gd name="T10" fmla="*/ 206 w 485"/>
              <a:gd name="T11" fmla="*/ 242 h 485"/>
              <a:gd name="T12" fmla="*/ 0 w 485"/>
              <a:gd name="T13" fmla="*/ 446 h 485"/>
              <a:gd name="T14" fmla="*/ 0 w 485"/>
              <a:gd name="T15" fmla="*/ 484 h 485"/>
              <a:gd name="T16" fmla="*/ 37 w 485"/>
              <a:gd name="T17" fmla="*/ 484 h 485"/>
              <a:gd name="T18" fmla="*/ 242 w 485"/>
              <a:gd name="T19" fmla="*/ 278 h 485"/>
              <a:gd name="T20" fmla="*/ 447 w 485"/>
              <a:gd name="T21" fmla="*/ 484 h 485"/>
              <a:gd name="T22" fmla="*/ 484 w 485"/>
              <a:gd name="T23" fmla="*/ 484 h 485"/>
              <a:gd name="T24" fmla="*/ 484 w 485"/>
              <a:gd name="T25" fmla="*/ 446 h 485"/>
              <a:gd name="T26" fmla="*/ 278 w 485"/>
              <a:gd name="T27" fmla="*/ 242 h 485"/>
              <a:gd name="T28" fmla="*/ 484 w 485"/>
              <a:gd name="T29" fmla="*/ 37 h 485"/>
              <a:gd name="T30" fmla="*/ 484 w 485"/>
              <a:gd name="T31" fmla="*/ 0 h 485"/>
              <a:gd name="T32" fmla="*/ 447 w 485"/>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5">
                <a:moveTo>
                  <a:pt x="447" y="0"/>
                </a:moveTo>
                <a:lnTo>
                  <a:pt x="242" y="206"/>
                </a:lnTo>
                <a:lnTo>
                  <a:pt x="37" y="0"/>
                </a:lnTo>
                <a:lnTo>
                  <a:pt x="0" y="0"/>
                </a:lnTo>
                <a:lnTo>
                  <a:pt x="0" y="37"/>
                </a:lnTo>
                <a:lnTo>
                  <a:pt x="206" y="242"/>
                </a:lnTo>
                <a:lnTo>
                  <a:pt x="0" y="446"/>
                </a:lnTo>
                <a:lnTo>
                  <a:pt x="0" y="484"/>
                </a:lnTo>
                <a:lnTo>
                  <a:pt x="37" y="484"/>
                </a:lnTo>
                <a:lnTo>
                  <a:pt x="242" y="278"/>
                </a:lnTo>
                <a:lnTo>
                  <a:pt x="447" y="484"/>
                </a:lnTo>
                <a:lnTo>
                  <a:pt x="484" y="484"/>
                </a:lnTo>
                <a:lnTo>
                  <a:pt x="484" y="446"/>
                </a:lnTo>
                <a:lnTo>
                  <a:pt x="278" y="242"/>
                </a:lnTo>
                <a:lnTo>
                  <a:pt x="484" y="37"/>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00" name="Freeform 250">
            <a:extLst>
              <a:ext uri="{FF2B5EF4-FFF2-40B4-BE49-F238E27FC236}">
                <a16:creationId xmlns:a16="http://schemas.microsoft.com/office/drawing/2014/main" id="{FB76026A-F3FD-43F9-8F21-DA0564E02883}"/>
              </a:ext>
            </a:extLst>
          </p:cNvPr>
          <p:cNvSpPr>
            <a:spLocks noChangeArrowheads="1"/>
          </p:cNvSpPr>
          <p:nvPr/>
        </p:nvSpPr>
        <p:spPr bwMode="auto">
          <a:xfrm>
            <a:off x="3923105" y="3015728"/>
            <a:ext cx="197350" cy="197350"/>
          </a:xfrm>
          <a:custGeom>
            <a:avLst/>
            <a:gdLst>
              <a:gd name="T0" fmla="*/ 447 w 484"/>
              <a:gd name="T1" fmla="*/ 0 h 484"/>
              <a:gd name="T2" fmla="*/ 242 w 484"/>
              <a:gd name="T3" fmla="*/ 205 h 484"/>
              <a:gd name="T4" fmla="*/ 36 w 484"/>
              <a:gd name="T5" fmla="*/ 0 h 484"/>
              <a:gd name="T6" fmla="*/ 0 w 484"/>
              <a:gd name="T7" fmla="*/ 0 h 484"/>
              <a:gd name="T8" fmla="*/ 0 w 484"/>
              <a:gd name="T9" fmla="*/ 37 h 484"/>
              <a:gd name="T10" fmla="*/ 205 w 484"/>
              <a:gd name="T11" fmla="*/ 241 h 484"/>
              <a:gd name="T12" fmla="*/ 0 w 484"/>
              <a:gd name="T13" fmla="*/ 446 h 484"/>
              <a:gd name="T14" fmla="*/ 0 w 484"/>
              <a:gd name="T15" fmla="*/ 483 h 484"/>
              <a:gd name="T16" fmla="*/ 36 w 484"/>
              <a:gd name="T17" fmla="*/ 483 h 484"/>
              <a:gd name="T18" fmla="*/ 242 w 484"/>
              <a:gd name="T19" fmla="*/ 278 h 484"/>
              <a:gd name="T20" fmla="*/ 447 w 484"/>
              <a:gd name="T21" fmla="*/ 483 h 484"/>
              <a:gd name="T22" fmla="*/ 483 w 484"/>
              <a:gd name="T23" fmla="*/ 483 h 484"/>
              <a:gd name="T24" fmla="*/ 483 w 484"/>
              <a:gd name="T25" fmla="*/ 446 h 484"/>
              <a:gd name="T26" fmla="*/ 278 w 484"/>
              <a:gd name="T27" fmla="*/ 241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5"/>
                </a:lnTo>
                <a:lnTo>
                  <a:pt x="36" y="0"/>
                </a:lnTo>
                <a:lnTo>
                  <a:pt x="0" y="0"/>
                </a:lnTo>
                <a:lnTo>
                  <a:pt x="0" y="37"/>
                </a:lnTo>
                <a:lnTo>
                  <a:pt x="205" y="241"/>
                </a:lnTo>
                <a:lnTo>
                  <a:pt x="0" y="446"/>
                </a:lnTo>
                <a:lnTo>
                  <a:pt x="0" y="483"/>
                </a:lnTo>
                <a:lnTo>
                  <a:pt x="36" y="483"/>
                </a:lnTo>
                <a:lnTo>
                  <a:pt x="242" y="278"/>
                </a:lnTo>
                <a:lnTo>
                  <a:pt x="447" y="483"/>
                </a:lnTo>
                <a:lnTo>
                  <a:pt x="483" y="483"/>
                </a:lnTo>
                <a:lnTo>
                  <a:pt x="483" y="446"/>
                </a:lnTo>
                <a:lnTo>
                  <a:pt x="278" y="241"/>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01" name="Freeform 252">
            <a:extLst>
              <a:ext uri="{FF2B5EF4-FFF2-40B4-BE49-F238E27FC236}">
                <a16:creationId xmlns:a16="http://schemas.microsoft.com/office/drawing/2014/main" id="{C3715118-5BA3-4997-AAC9-D64CD4384E01}"/>
              </a:ext>
            </a:extLst>
          </p:cNvPr>
          <p:cNvSpPr>
            <a:spLocks noChangeArrowheads="1"/>
          </p:cNvSpPr>
          <p:nvPr/>
        </p:nvSpPr>
        <p:spPr bwMode="auto">
          <a:xfrm>
            <a:off x="3923105" y="3627515"/>
            <a:ext cx="197350" cy="197350"/>
          </a:xfrm>
          <a:custGeom>
            <a:avLst/>
            <a:gdLst>
              <a:gd name="T0" fmla="*/ 447 w 484"/>
              <a:gd name="T1" fmla="*/ 0 h 484"/>
              <a:gd name="T2" fmla="*/ 242 w 484"/>
              <a:gd name="T3" fmla="*/ 204 h 484"/>
              <a:gd name="T4" fmla="*/ 36 w 484"/>
              <a:gd name="T5" fmla="*/ 0 h 484"/>
              <a:gd name="T6" fmla="*/ 0 w 484"/>
              <a:gd name="T7" fmla="*/ 0 h 484"/>
              <a:gd name="T8" fmla="*/ 0 w 484"/>
              <a:gd name="T9" fmla="*/ 36 h 484"/>
              <a:gd name="T10" fmla="*/ 205 w 484"/>
              <a:gd name="T11" fmla="*/ 240 h 484"/>
              <a:gd name="T12" fmla="*/ 0 w 484"/>
              <a:gd name="T13" fmla="*/ 445 h 484"/>
              <a:gd name="T14" fmla="*/ 0 w 484"/>
              <a:gd name="T15" fmla="*/ 483 h 484"/>
              <a:gd name="T16" fmla="*/ 36 w 484"/>
              <a:gd name="T17" fmla="*/ 483 h 484"/>
              <a:gd name="T18" fmla="*/ 242 w 484"/>
              <a:gd name="T19" fmla="*/ 277 h 484"/>
              <a:gd name="T20" fmla="*/ 447 w 484"/>
              <a:gd name="T21" fmla="*/ 483 h 484"/>
              <a:gd name="T22" fmla="*/ 483 w 484"/>
              <a:gd name="T23" fmla="*/ 483 h 484"/>
              <a:gd name="T24" fmla="*/ 483 w 484"/>
              <a:gd name="T25" fmla="*/ 445 h 484"/>
              <a:gd name="T26" fmla="*/ 278 w 484"/>
              <a:gd name="T27" fmla="*/ 240 h 484"/>
              <a:gd name="T28" fmla="*/ 483 w 484"/>
              <a:gd name="T29" fmla="*/ 36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4"/>
                </a:lnTo>
                <a:lnTo>
                  <a:pt x="36" y="0"/>
                </a:lnTo>
                <a:lnTo>
                  <a:pt x="0" y="0"/>
                </a:lnTo>
                <a:lnTo>
                  <a:pt x="0" y="36"/>
                </a:lnTo>
                <a:lnTo>
                  <a:pt x="205" y="240"/>
                </a:lnTo>
                <a:lnTo>
                  <a:pt x="0" y="445"/>
                </a:lnTo>
                <a:lnTo>
                  <a:pt x="0" y="483"/>
                </a:lnTo>
                <a:lnTo>
                  <a:pt x="36" y="483"/>
                </a:lnTo>
                <a:lnTo>
                  <a:pt x="242" y="277"/>
                </a:lnTo>
                <a:lnTo>
                  <a:pt x="447" y="483"/>
                </a:lnTo>
                <a:lnTo>
                  <a:pt x="483" y="483"/>
                </a:lnTo>
                <a:lnTo>
                  <a:pt x="483" y="445"/>
                </a:lnTo>
                <a:lnTo>
                  <a:pt x="278" y="240"/>
                </a:lnTo>
                <a:lnTo>
                  <a:pt x="483" y="36"/>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02" name="Freeform: Shape 201">
            <a:extLst>
              <a:ext uri="{FF2B5EF4-FFF2-40B4-BE49-F238E27FC236}">
                <a16:creationId xmlns:a16="http://schemas.microsoft.com/office/drawing/2014/main" id="{9F4F3930-12CF-47D3-B7C1-914BF3A6EDCA}"/>
              </a:ext>
            </a:extLst>
          </p:cNvPr>
          <p:cNvSpPr>
            <a:spLocks noChangeArrowheads="1"/>
          </p:cNvSpPr>
          <p:nvPr/>
        </p:nvSpPr>
        <p:spPr bwMode="auto">
          <a:xfrm>
            <a:off x="1291167" y="4095773"/>
            <a:ext cx="326118" cy="480411"/>
          </a:xfrm>
          <a:custGeom>
            <a:avLst/>
            <a:gdLst>
              <a:gd name="connsiteX0" fmla="*/ 533508 w 724304"/>
              <a:gd name="connsiteY0" fmla="*/ 0 h 1066987"/>
              <a:gd name="connsiteX1" fmla="*/ 724304 w 724304"/>
              <a:gd name="connsiteY1" fmla="*/ 0 h 1066987"/>
              <a:gd name="connsiteX2" fmla="*/ 724304 w 724304"/>
              <a:gd name="connsiteY2" fmla="*/ 1066987 h 1066987"/>
              <a:gd name="connsiteX3" fmla="*/ 533508 w 724304"/>
              <a:gd name="connsiteY3" fmla="*/ 1066987 h 1066987"/>
              <a:gd name="connsiteX4" fmla="*/ 0 w 724304"/>
              <a:gd name="connsiteY4" fmla="*/ 533042 h 1066987"/>
              <a:gd name="connsiteX5" fmla="*/ 533508 w 724304"/>
              <a:gd name="connsiteY5" fmla="*/ 0 h 106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4304" h="1066987">
                <a:moveTo>
                  <a:pt x="533508" y="0"/>
                </a:moveTo>
                <a:lnTo>
                  <a:pt x="724304" y="0"/>
                </a:lnTo>
                <a:lnTo>
                  <a:pt x="724304" y="1066987"/>
                </a:lnTo>
                <a:lnTo>
                  <a:pt x="533508" y="1066987"/>
                </a:lnTo>
                <a:cubicBezTo>
                  <a:pt x="239626" y="1066987"/>
                  <a:pt x="0" y="826666"/>
                  <a:pt x="0" y="533042"/>
                </a:cubicBezTo>
                <a:cubicBezTo>
                  <a:pt x="0" y="240321"/>
                  <a:pt x="239626" y="0"/>
                  <a:pt x="533508" y="0"/>
                </a:cubicBezTo>
                <a:close/>
              </a:path>
            </a:pathLst>
          </a:cu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203" name="Rectangle: Rounded Corners 202">
            <a:extLst>
              <a:ext uri="{FF2B5EF4-FFF2-40B4-BE49-F238E27FC236}">
                <a16:creationId xmlns:a16="http://schemas.microsoft.com/office/drawing/2014/main" id="{FCA13ED1-155F-4BA7-B6FF-71D3C013E64F}"/>
              </a:ext>
            </a:extLst>
          </p:cNvPr>
          <p:cNvSpPr>
            <a:spLocks noChangeArrowheads="1"/>
          </p:cNvSpPr>
          <p:nvPr/>
        </p:nvSpPr>
        <p:spPr bwMode="auto">
          <a:xfrm>
            <a:off x="1653160" y="4095773"/>
            <a:ext cx="491588" cy="480411"/>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204" name="Rectangle: Rounded Corners 203">
            <a:extLst>
              <a:ext uri="{FF2B5EF4-FFF2-40B4-BE49-F238E27FC236}">
                <a16:creationId xmlns:a16="http://schemas.microsoft.com/office/drawing/2014/main" id="{C3CE00A8-AC9D-4015-8D6A-16C34237B617}"/>
              </a:ext>
            </a:extLst>
          </p:cNvPr>
          <p:cNvSpPr>
            <a:spLocks noChangeArrowheads="1"/>
          </p:cNvSpPr>
          <p:nvPr/>
        </p:nvSpPr>
        <p:spPr bwMode="auto">
          <a:xfrm>
            <a:off x="2184626" y="4095773"/>
            <a:ext cx="493375" cy="480411"/>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205" name="Rectangle: Rounded Corners 204">
            <a:extLst>
              <a:ext uri="{FF2B5EF4-FFF2-40B4-BE49-F238E27FC236}">
                <a16:creationId xmlns:a16="http://schemas.microsoft.com/office/drawing/2014/main" id="{CD9D6A07-F590-440A-9125-A0B5F11DAF38}"/>
              </a:ext>
            </a:extLst>
          </p:cNvPr>
          <p:cNvSpPr>
            <a:spLocks noChangeArrowheads="1"/>
          </p:cNvSpPr>
          <p:nvPr/>
        </p:nvSpPr>
        <p:spPr bwMode="auto">
          <a:xfrm>
            <a:off x="2713480" y="4095773"/>
            <a:ext cx="493374" cy="480411"/>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206" name="Rectangle: Rounded Corners 205">
            <a:extLst>
              <a:ext uri="{FF2B5EF4-FFF2-40B4-BE49-F238E27FC236}">
                <a16:creationId xmlns:a16="http://schemas.microsoft.com/office/drawing/2014/main" id="{550E03A0-59CC-4934-A946-74A94E83E47B}"/>
              </a:ext>
            </a:extLst>
          </p:cNvPr>
          <p:cNvSpPr>
            <a:spLocks noChangeArrowheads="1"/>
          </p:cNvSpPr>
          <p:nvPr/>
        </p:nvSpPr>
        <p:spPr bwMode="auto">
          <a:xfrm>
            <a:off x="3242734" y="4095773"/>
            <a:ext cx="491583" cy="480411"/>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207" name="Rectangle: Rounded Corners 206">
            <a:extLst>
              <a:ext uri="{FF2B5EF4-FFF2-40B4-BE49-F238E27FC236}">
                <a16:creationId xmlns:a16="http://schemas.microsoft.com/office/drawing/2014/main" id="{183E1B43-4981-4275-ABED-1A717699FF3F}"/>
              </a:ext>
            </a:extLst>
          </p:cNvPr>
          <p:cNvSpPr>
            <a:spLocks noChangeArrowheads="1"/>
          </p:cNvSpPr>
          <p:nvPr/>
        </p:nvSpPr>
        <p:spPr bwMode="auto">
          <a:xfrm>
            <a:off x="3774194" y="4095773"/>
            <a:ext cx="493375" cy="480411"/>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208" name="Rectangle: Rounded Corners 207">
            <a:extLst>
              <a:ext uri="{FF2B5EF4-FFF2-40B4-BE49-F238E27FC236}">
                <a16:creationId xmlns:a16="http://schemas.microsoft.com/office/drawing/2014/main" id="{BF79B075-2910-478A-8AE2-8B0C51794D53}"/>
              </a:ext>
            </a:extLst>
          </p:cNvPr>
          <p:cNvSpPr>
            <a:spLocks noChangeArrowheads="1"/>
          </p:cNvSpPr>
          <p:nvPr/>
        </p:nvSpPr>
        <p:spPr bwMode="auto">
          <a:xfrm>
            <a:off x="4303452" y="4095773"/>
            <a:ext cx="494764" cy="480411"/>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209" name="Rectangle: Rounded Corners 208">
            <a:extLst>
              <a:ext uri="{FF2B5EF4-FFF2-40B4-BE49-F238E27FC236}">
                <a16:creationId xmlns:a16="http://schemas.microsoft.com/office/drawing/2014/main" id="{5A11BE79-4203-4736-9DAC-CB6893E50F80}"/>
              </a:ext>
            </a:extLst>
          </p:cNvPr>
          <p:cNvSpPr>
            <a:spLocks noChangeArrowheads="1"/>
          </p:cNvSpPr>
          <p:nvPr/>
        </p:nvSpPr>
        <p:spPr bwMode="auto">
          <a:xfrm>
            <a:off x="4834096" y="4095773"/>
            <a:ext cx="529261" cy="480411"/>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210" name="Freeform 254">
            <a:extLst>
              <a:ext uri="{FF2B5EF4-FFF2-40B4-BE49-F238E27FC236}">
                <a16:creationId xmlns:a16="http://schemas.microsoft.com/office/drawing/2014/main" id="{BF0EF1E2-15AB-4AE5-A089-C05D29F588BE}"/>
              </a:ext>
            </a:extLst>
          </p:cNvPr>
          <p:cNvSpPr>
            <a:spLocks noChangeArrowheads="1"/>
          </p:cNvSpPr>
          <p:nvPr/>
        </p:nvSpPr>
        <p:spPr bwMode="auto">
          <a:xfrm>
            <a:off x="3923105" y="4237508"/>
            <a:ext cx="197350" cy="197350"/>
          </a:xfrm>
          <a:custGeom>
            <a:avLst/>
            <a:gdLst>
              <a:gd name="T0" fmla="*/ 447 w 484"/>
              <a:gd name="T1" fmla="*/ 0 h 483"/>
              <a:gd name="T2" fmla="*/ 242 w 484"/>
              <a:gd name="T3" fmla="*/ 204 h 483"/>
              <a:gd name="T4" fmla="*/ 36 w 484"/>
              <a:gd name="T5" fmla="*/ 0 h 483"/>
              <a:gd name="T6" fmla="*/ 0 w 484"/>
              <a:gd name="T7" fmla="*/ 0 h 483"/>
              <a:gd name="T8" fmla="*/ 0 w 484"/>
              <a:gd name="T9" fmla="*/ 36 h 483"/>
              <a:gd name="T10" fmla="*/ 205 w 484"/>
              <a:gd name="T11" fmla="*/ 241 h 483"/>
              <a:gd name="T12" fmla="*/ 0 w 484"/>
              <a:gd name="T13" fmla="*/ 446 h 483"/>
              <a:gd name="T14" fmla="*/ 0 w 484"/>
              <a:gd name="T15" fmla="*/ 482 h 483"/>
              <a:gd name="T16" fmla="*/ 36 w 484"/>
              <a:gd name="T17" fmla="*/ 482 h 483"/>
              <a:gd name="T18" fmla="*/ 242 w 484"/>
              <a:gd name="T19" fmla="*/ 278 h 483"/>
              <a:gd name="T20" fmla="*/ 447 w 484"/>
              <a:gd name="T21" fmla="*/ 482 h 483"/>
              <a:gd name="T22" fmla="*/ 483 w 484"/>
              <a:gd name="T23" fmla="*/ 482 h 483"/>
              <a:gd name="T24" fmla="*/ 483 w 484"/>
              <a:gd name="T25" fmla="*/ 446 h 483"/>
              <a:gd name="T26" fmla="*/ 278 w 484"/>
              <a:gd name="T27" fmla="*/ 241 h 483"/>
              <a:gd name="T28" fmla="*/ 483 w 484"/>
              <a:gd name="T29" fmla="*/ 36 h 483"/>
              <a:gd name="T30" fmla="*/ 483 w 484"/>
              <a:gd name="T31" fmla="*/ 0 h 483"/>
              <a:gd name="T32" fmla="*/ 447 w 484"/>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3">
                <a:moveTo>
                  <a:pt x="447" y="0"/>
                </a:moveTo>
                <a:lnTo>
                  <a:pt x="242" y="204"/>
                </a:lnTo>
                <a:lnTo>
                  <a:pt x="36" y="0"/>
                </a:lnTo>
                <a:lnTo>
                  <a:pt x="0" y="0"/>
                </a:lnTo>
                <a:lnTo>
                  <a:pt x="0" y="36"/>
                </a:lnTo>
                <a:lnTo>
                  <a:pt x="205" y="241"/>
                </a:lnTo>
                <a:lnTo>
                  <a:pt x="0" y="446"/>
                </a:lnTo>
                <a:lnTo>
                  <a:pt x="0" y="482"/>
                </a:lnTo>
                <a:lnTo>
                  <a:pt x="36" y="482"/>
                </a:lnTo>
                <a:lnTo>
                  <a:pt x="242" y="278"/>
                </a:lnTo>
                <a:lnTo>
                  <a:pt x="447" y="482"/>
                </a:lnTo>
                <a:lnTo>
                  <a:pt x="483" y="482"/>
                </a:lnTo>
                <a:lnTo>
                  <a:pt x="483" y="446"/>
                </a:lnTo>
                <a:lnTo>
                  <a:pt x="278" y="241"/>
                </a:lnTo>
                <a:lnTo>
                  <a:pt x="483" y="36"/>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11" name="Freeform 258">
            <a:extLst>
              <a:ext uri="{FF2B5EF4-FFF2-40B4-BE49-F238E27FC236}">
                <a16:creationId xmlns:a16="http://schemas.microsoft.com/office/drawing/2014/main" id="{8AA69522-59D1-4111-91C7-AD8ADF6BAE33}"/>
              </a:ext>
            </a:extLst>
          </p:cNvPr>
          <p:cNvSpPr>
            <a:spLocks noChangeArrowheads="1"/>
          </p:cNvSpPr>
          <p:nvPr/>
        </p:nvSpPr>
        <p:spPr bwMode="auto">
          <a:xfrm>
            <a:off x="3923105" y="5459286"/>
            <a:ext cx="197350" cy="197350"/>
          </a:xfrm>
          <a:custGeom>
            <a:avLst/>
            <a:gdLst>
              <a:gd name="T0" fmla="*/ 447 w 484"/>
              <a:gd name="T1" fmla="*/ 0 h 485"/>
              <a:gd name="T2" fmla="*/ 242 w 484"/>
              <a:gd name="T3" fmla="*/ 206 h 485"/>
              <a:gd name="T4" fmla="*/ 36 w 484"/>
              <a:gd name="T5" fmla="*/ 0 h 485"/>
              <a:gd name="T6" fmla="*/ 0 w 484"/>
              <a:gd name="T7" fmla="*/ 0 h 485"/>
              <a:gd name="T8" fmla="*/ 0 w 484"/>
              <a:gd name="T9" fmla="*/ 37 h 485"/>
              <a:gd name="T10" fmla="*/ 205 w 484"/>
              <a:gd name="T11" fmla="*/ 242 h 485"/>
              <a:gd name="T12" fmla="*/ 0 w 484"/>
              <a:gd name="T13" fmla="*/ 446 h 485"/>
              <a:gd name="T14" fmla="*/ 0 w 484"/>
              <a:gd name="T15" fmla="*/ 484 h 485"/>
              <a:gd name="T16" fmla="*/ 36 w 484"/>
              <a:gd name="T17" fmla="*/ 484 h 485"/>
              <a:gd name="T18" fmla="*/ 242 w 484"/>
              <a:gd name="T19" fmla="*/ 278 h 485"/>
              <a:gd name="T20" fmla="*/ 447 w 484"/>
              <a:gd name="T21" fmla="*/ 484 h 485"/>
              <a:gd name="T22" fmla="*/ 483 w 484"/>
              <a:gd name="T23" fmla="*/ 484 h 485"/>
              <a:gd name="T24" fmla="*/ 483 w 484"/>
              <a:gd name="T25" fmla="*/ 446 h 485"/>
              <a:gd name="T26" fmla="*/ 278 w 484"/>
              <a:gd name="T27" fmla="*/ 242 h 485"/>
              <a:gd name="T28" fmla="*/ 483 w 484"/>
              <a:gd name="T29" fmla="*/ 37 h 485"/>
              <a:gd name="T30" fmla="*/ 483 w 484"/>
              <a:gd name="T31" fmla="*/ 0 h 485"/>
              <a:gd name="T32" fmla="*/ 447 w 484"/>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5">
                <a:moveTo>
                  <a:pt x="447" y="0"/>
                </a:moveTo>
                <a:lnTo>
                  <a:pt x="242" y="206"/>
                </a:lnTo>
                <a:lnTo>
                  <a:pt x="36" y="0"/>
                </a:lnTo>
                <a:lnTo>
                  <a:pt x="0" y="0"/>
                </a:lnTo>
                <a:lnTo>
                  <a:pt x="0" y="37"/>
                </a:lnTo>
                <a:lnTo>
                  <a:pt x="205" y="242"/>
                </a:lnTo>
                <a:lnTo>
                  <a:pt x="0" y="446"/>
                </a:lnTo>
                <a:lnTo>
                  <a:pt x="0" y="484"/>
                </a:lnTo>
                <a:lnTo>
                  <a:pt x="36" y="484"/>
                </a:lnTo>
                <a:lnTo>
                  <a:pt x="242" y="278"/>
                </a:lnTo>
                <a:lnTo>
                  <a:pt x="447" y="484"/>
                </a:lnTo>
                <a:lnTo>
                  <a:pt x="483" y="484"/>
                </a:lnTo>
                <a:lnTo>
                  <a:pt x="483" y="446"/>
                </a:lnTo>
                <a:lnTo>
                  <a:pt x="278" y="242"/>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12" name="Freeform 267">
            <a:extLst>
              <a:ext uri="{FF2B5EF4-FFF2-40B4-BE49-F238E27FC236}">
                <a16:creationId xmlns:a16="http://schemas.microsoft.com/office/drawing/2014/main" id="{00D14FD2-1F28-40C5-B227-3C541B7AC827}"/>
              </a:ext>
            </a:extLst>
          </p:cNvPr>
          <p:cNvSpPr>
            <a:spLocks noChangeArrowheads="1"/>
          </p:cNvSpPr>
          <p:nvPr/>
        </p:nvSpPr>
        <p:spPr bwMode="auto">
          <a:xfrm>
            <a:off x="6000667" y="2956263"/>
            <a:ext cx="208115" cy="217085"/>
          </a:xfrm>
          <a:custGeom>
            <a:avLst/>
            <a:gdLst>
              <a:gd name="T0" fmla="*/ 324 w 511"/>
              <a:gd name="T1" fmla="*/ 441 h 535"/>
              <a:gd name="T2" fmla="*/ 277 w 511"/>
              <a:gd name="T3" fmla="*/ 395 h 535"/>
              <a:gd name="T4" fmla="*/ 185 w 511"/>
              <a:gd name="T5" fmla="*/ 441 h 535"/>
              <a:gd name="T6" fmla="*/ 232 w 511"/>
              <a:gd name="T7" fmla="*/ 395 h 535"/>
              <a:gd name="T8" fmla="*/ 185 w 511"/>
              <a:gd name="T9" fmla="*/ 441 h 535"/>
              <a:gd name="T10" fmla="*/ 139 w 511"/>
              <a:gd name="T11" fmla="*/ 441 h 535"/>
              <a:gd name="T12" fmla="*/ 93 w 511"/>
              <a:gd name="T13" fmla="*/ 395 h 535"/>
              <a:gd name="T14" fmla="*/ 371 w 511"/>
              <a:gd name="T15" fmla="*/ 348 h 535"/>
              <a:gd name="T16" fmla="*/ 417 w 511"/>
              <a:gd name="T17" fmla="*/ 302 h 535"/>
              <a:gd name="T18" fmla="*/ 371 w 511"/>
              <a:gd name="T19" fmla="*/ 348 h 535"/>
              <a:gd name="T20" fmla="*/ 324 w 511"/>
              <a:gd name="T21" fmla="*/ 348 h 535"/>
              <a:gd name="T22" fmla="*/ 277 w 511"/>
              <a:gd name="T23" fmla="*/ 302 h 535"/>
              <a:gd name="T24" fmla="*/ 185 w 511"/>
              <a:gd name="T25" fmla="*/ 348 h 535"/>
              <a:gd name="T26" fmla="*/ 232 w 511"/>
              <a:gd name="T27" fmla="*/ 302 h 535"/>
              <a:gd name="T28" fmla="*/ 185 w 511"/>
              <a:gd name="T29" fmla="*/ 348 h 535"/>
              <a:gd name="T30" fmla="*/ 139 w 511"/>
              <a:gd name="T31" fmla="*/ 348 h 535"/>
              <a:gd name="T32" fmla="*/ 93 w 511"/>
              <a:gd name="T33" fmla="*/ 302 h 535"/>
              <a:gd name="T34" fmla="*/ 371 w 511"/>
              <a:gd name="T35" fmla="*/ 256 h 535"/>
              <a:gd name="T36" fmla="*/ 417 w 511"/>
              <a:gd name="T37" fmla="*/ 209 h 535"/>
              <a:gd name="T38" fmla="*/ 371 w 511"/>
              <a:gd name="T39" fmla="*/ 256 h 535"/>
              <a:gd name="T40" fmla="*/ 324 w 511"/>
              <a:gd name="T41" fmla="*/ 256 h 535"/>
              <a:gd name="T42" fmla="*/ 277 w 511"/>
              <a:gd name="T43" fmla="*/ 209 h 535"/>
              <a:gd name="T44" fmla="*/ 185 w 511"/>
              <a:gd name="T45" fmla="*/ 256 h 535"/>
              <a:gd name="T46" fmla="*/ 232 w 511"/>
              <a:gd name="T47" fmla="*/ 209 h 535"/>
              <a:gd name="T48" fmla="*/ 185 w 511"/>
              <a:gd name="T49" fmla="*/ 256 h 535"/>
              <a:gd name="T50" fmla="*/ 464 w 511"/>
              <a:gd name="T51" fmla="*/ 163 h 535"/>
              <a:gd name="T52" fmla="*/ 46 w 511"/>
              <a:gd name="T53" fmla="*/ 487 h 535"/>
              <a:gd name="T54" fmla="*/ 46 w 511"/>
              <a:gd name="T55" fmla="*/ 70 h 535"/>
              <a:gd name="T56" fmla="*/ 93 w 511"/>
              <a:gd name="T57" fmla="*/ 93 h 535"/>
              <a:gd name="T58" fmla="*/ 139 w 511"/>
              <a:gd name="T59" fmla="*/ 70 h 535"/>
              <a:gd name="T60" fmla="*/ 371 w 511"/>
              <a:gd name="T61" fmla="*/ 93 h 535"/>
              <a:gd name="T62" fmla="*/ 417 w 511"/>
              <a:gd name="T63" fmla="*/ 70 h 535"/>
              <a:gd name="T64" fmla="*/ 464 w 511"/>
              <a:gd name="T65" fmla="*/ 116 h 535"/>
              <a:gd name="T66" fmla="*/ 46 w 511"/>
              <a:gd name="T67" fmla="*/ 70 h 535"/>
              <a:gd name="T68" fmla="*/ 93 w 511"/>
              <a:gd name="T69" fmla="*/ 23 h 535"/>
              <a:gd name="T70" fmla="*/ 0 w 511"/>
              <a:gd name="T71" fmla="*/ 534 h 535"/>
              <a:gd name="T72" fmla="*/ 510 w 511"/>
              <a:gd name="T73" fmla="*/ 23 h 535"/>
              <a:gd name="T74" fmla="*/ 417 w 511"/>
              <a:gd name="T75" fmla="*/ 0 h 535"/>
              <a:gd name="T76" fmla="*/ 371 w 511"/>
              <a:gd name="T77" fmla="*/ 23 h 535"/>
              <a:gd name="T78" fmla="*/ 139 w 511"/>
              <a:gd name="T79" fmla="*/ 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1" h="535">
                <a:moveTo>
                  <a:pt x="277" y="441"/>
                </a:moveTo>
                <a:lnTo>
                  <a:pt x="324" y="441"/>
                </a:lnTo>
                <a:lnTo>
                  <a:pt x="324" y="395"/>
                </a:lnTo>
                <a:lnTo>
                  <a:pt x="277" y="395"/>
                </a:lnTo>
                <a:lnTo>
                  <a:pt x="277" y="441"/>
                </a:lnTo>
                <a:close/>
                <a:moveTo>
                  <a:pt x="185" y="441"/>
                </a:moveTo>
                <a:lnTo>
                  <a:pt x="232" y="441"/>
                </a:lnTo>
                <a:lnTo>
                  <a:pt x="232" y="395"/>
                </a:lnTo>
                <a:lnTo>
                  <a:pt x="185" y="395"/>
                </a:lnTo>
                <a:lnTo>
                  <a:pt x="185" y="441"/>
                </a:lnTo>
                <a:close/>
                <a:moveTo>
                  <a:pt x="93" y="441"/>
                </a:moveTo>
                <a:lnTo>
                  <a:pt x="139" y="441"/>
                </a:lnTo>
                <a:lnTo>
                  <a:pt x="139" y="395"/>
                </a:lnTo>
                <a:lnTo>
                  <a:pt x="93" y="395"/>
                </a:lnTo>
                <a:lnTo>
                  <a:pt x="93" y="441"/>
                </a:lnTo>
                <a:close/>
                <a:moveTo>
                  <a:pt x="371" y="348"/>
                </a:moveTo>
                <a:lnTo>
                  <a:pt x="417" y="348"/>
                </a:lnTo>
                <a:lnTo>
                  <a:pt x="417" y="302"/>
                </a:lnTo>
                <a:lnTo>
                  <a:pt x="371" y="302"/>
                </a:lnTo>
                <a:lnTo>
                  <a:pt x="371" y="348"/>
                </a:lnTo>
                <a:close/>
                <a:moveTo>
                  <a:pt x="277" y="348"/>
                </a:moveTo>
                <a:lnTo>
                  <a:pt x="324" y="348"/>
                </a:lnTo>
                <a:lnTo>
                  <a:pt x="324" y="302"/>
                </a:lnTo>
                <a:lnTo>
                  <a:pt x="277" y="302"/>
                </a:lnTo>
                <a:lnTo>
                  <a:pt x="277" y="348"/>
                </a:lnTo>
                <a:close/>
                <a:moveTo>
                  <a:pt x="185" y="348"/>
                </a:moveTo>
                <a:lnTo>
                  <a:pt x="232" y="348"/>
                </a:lnTo>
                <a:lnTo>
                  <a:pt x="232" y="302"/>
                </a:lnTo>
                <a:lnTo>
                  <a:pt x="185" y="302"/>
                </a:lnTo>
                <a:lnTo>
                  <a:pt x="185" y="348"/>
                </a:lnTo>
                <a:close/>
                <a:moveTo>
                  <a:pt x="93" y="348"/>
                </a:moveTo>
                <a:lnTo>
                  <a:pt x="139" y="348"/>
                </a:lnTo>
                <a:lnTo>
                  <a:pt x="139" y="302"/>
                </a:lnTo>
                <a:lnTo>
                  <a:pt x="93" y="302"/>
                </a:lnTo>
                <a:lnTo>
                  <a:pt x="93" y="348"/>
                </a:lnTo>
                <a:close/>
                <a:moveTo>
                  <a:pt x="371" y="256"/>
                </a:moveTo>
                <a:lnTo>
                  <a:pt x="417" y="256"/>
                </a:lnTo>
                <a:lnTo>
                  <a:pt x="417" y="209"/>
                </a:lnTo>
                <a:lnTo>
                  <a:pt x="371" y="209"/>
                </a:lnTo>
                <a:lnTo>
                  <a:pt x="371" y="256"/>
                </a:lnTo>
                <a:close/>
                <a:moveTo>
                  <a:pt x="277" y="256"/>
                </a:moveTo>
                <a:lnTo>
                  <a:pt x="324" y="256"/>
                </a:lnTo>
                <a:lnTo>
                  <a:pt x="324" y="209"/>
                </a:lnTo>
                <a:lnTo>
                  <a:pt x="277" y="209"/>
                </a:lnTo>
                <a:lnTo>
                  <a:pt x="277" y="256"/>
                </a:lnTo>
                <a:close/>
                <a:moveTo>
                  <a:pt x="185" y="256"/>
                </a:moveTo>
                <a:lnTo>
                  <a:pt x="232" y="256"/>
                </a:lnTo>
                <a:lnTo>
                  <a:pt x="232" y="209"/>
                </a:lnTo>
                <a:lnTo>
                  <a:pt x="185" y="209"/>
                </a:lnTo>
                <a:lnTo>
                  <a:pt x="185" y="256"/>
                </a:lnTo>
                <a:close/>
                <a:moveTo>
                  <a:pt x="46" y="163"/>
                </a:moveTo>
                <a:lnTo>
                  <a:pt x="464" y="163"/>
                </a:lnTo>
                <a:lnTo>
                  <a:pt x="464" y="487"/>
                </a:lnTo>
                <a:lnTo>
                  <a:pt x="46" y="487"/>
                </a:lnTo>
                <a:lnTo>
                  <a:pt x="46" y="163"/>
                </a:lnTo>
                <a:close/>
                <a:moveTo>
                  <a:pt x="46" y="70"/>
                </a:moveTo>
                <a:lnTo>
                  <a:pt x="93" y="70"/>
                </a:lnTo>
                <a:lnTo>
                  <a:pt x="93" y="93"/>
                </a:lnTo>
                <a:lnTo>
                  <a:pt x="139" y="93"/>
                </a:lnTo>
                <a:lnTo>
                  <a:pt x="139" y="70"/>
                </a:lnTo>
                <a:lnTo>
                  <a:pt x="371" y="70"/>
                </a:lnTo>
                <a:lnTo>
                  <a:pt x="371" y="93"/>
                </a:lnTo>
                <a:lnTo>
                  <a:pt x="417" y="93"/>
                </a:lnTo>
                <a:lnTo>
                  <a:pt x="417" y="70"/>
                </a:lnTo>
                <a:lnTo>
                  <a:pt x="464" y="70"/>
                </a:lnTo>
                <a:lnTo>
                  <a:pt x="464" y="116"/>
                </a:lnTo>
                <a:lnTo>
                  <a:pt x="46" y="116"/>
                </a:lnTo>
                <a:lnTo>
                  <a:pt x="46" y="70"/>
                </a:lnTo>
                <a:close/>
                <a:moveTo>
                  <a:pt x="93" y="0"/>
                </a:moveTo>
                <a:lnTo>
                  <a:pt x="93" y="23"/>
                </a:lnTo>
                <a:lnTo>
                  <a:pt x="0" y="23"/>
                </a:lnTo>
                <a:lnTo>
                  <a:pt x="0" y="534"/>
                </a:lnTo>
                <a:lnTo>
                  <a:pt x="510" y="534"/>
                </a:lnTo>
                <a:lnTo>
                  <a:pt x="510" y="23"/>
                </a:lnTo>
                <a:lnTo>
                  <a:pt x="417" y="23"/>
                </a:lnTo>
                <a:lnTo>
                  <a:pt x="417" y="0"/>
                </a:lnTo>
                <a:lnTo>
                  <a:pt x="371" y="0"/>
                </a:lnTo>
                <a:lnTo>
                  <a:pt x="371" y="23"/>
                </a:lnTo>
                <a:lnTo>
                  <a:pt x="139" y="23"/>
                </a:lnTo>
                <a:lnTo>
                  <a:pt x="139" y="0"/>
                </a:lnTo>
                <a:lnTo>
                  <a:pt x="93" y="0"/>
                </a:lnTo>
                <a:close/>
              </a:path>
            </a:pathLst>
          </a:custGeom>
          <a:solidFill>
            <a:srgbClr val="06D6FF"/>
          </a:solidFill>
          <a:ln>
            <a:noFill/>
          </a:ln>
          <a:effectLst/>
        </p:spPr>
        <p:txBody>
          <a:bodyPr wrap="none" anchor="ctr"/>
          <a:lstStyle/>
          <a:p>
            <a:endParaRPr lang="en-US" dirty="0">
              <a:latin typeface="Raleway Light" panose="020B0403030101060003" pitchFamily="34" charset="0"/>
            </a:endParaRPr>
          </a:p>
        </p:txBody>
      </p:sp>
      <p:sp>
        <p:nvSpPr>
          <p:cNvPr id="213" name="Freeform 268">
            <a:extLst>
              <a:ext uri="{FF2B5EF4-FFF2-40B4-BE49-F238E27FC236}">
                <a16:creationId xmlns:a16="http://schemas.microsoft.com/office/drawing/2014/main" id="{1C617A7A-F738-4BA2-A16A-218096C6E8B0}"/>
              </a:ext>
            </a:extLst>
          </p:cNvPr>
          <p:cNvSpPr>
            <a:spLocks noChangeArrowheads="1"/>
          </p:cNvSpPr>
          <p:nvPr/>
        </p:nvSpPr>
        <p:spPr bwMode="auto">
          <a:xfrm>
            <a:off x="5952227" y="4782850"/>
            <a:ext cx="301408" cy="188380"/>
          </a:xfrm>
          <a:custGeom>
            <a:avLst/>
            <a:gdLst>
              <a:gd name="T0" fmla="*/ 672 w 742"/>
              <a:gd name="T1" fmla="*/ 278 h 464"/>
              <a:gd name="T2" fmla="*/ 672 w 742"/>
              <a:gd name="T3" fmla="*/ 324 h 464"/>
              <a:gd name="T4" fmla="*/ 533 w 742"/>
              <a:gd name="T5" fmla="*/ 417 h 464"/>
              <a:gd name="T6" fmla="*/ 440 w 742"/>
              <a:gd name="T7" fmla="*/ 324 h 464"/>
              <a:gd name="T8" fmla="*/ 70 w 742"/>
              <a:gd name="T9" fmla="*/ 278 h 464"/>
              <a:gd name="T10" fmla="*/ 301 w 742"/>
              <a:gd name="T11" fmla="*/ 324 h 464"/>
              <a:gd name="T12" fmla="*/ 209 w 742"/>
              <a:gd name="T13" fmla="*/ 417 h 464"/>
              <a:gd name="T14" fmla="*/ 162 w 742"/>
              <a:gd name="T15" fmla="*/ 417 h 464"/>
              <a:gd name="T16" fmla="*/ 70 w 742"/>
              <a:gd name="T17" fmla="*/ 278 h 464"/>
              <a:gd name="T18" fmla="*/ 112 w 742"/>
              <a:gd name="T19" fmla="*/ 15 h 464"/>
              <a:gd name="T20" fmla="*/ 0 w 742"/>
              <a:gd name="T21" fmla="*/ 231 h 464"/>
              <a:gd name="T22" fmla="*/ 23 w 742"/>
              <a:gd name="T23" fmla="*/ 278 h 464"/>
              <a:gd name="T24" fmla="*/ 23 w 742"/>
              <a:gd name="T25" fmla="*/ 324 h 464"/>
              <a:gd name="T26" fmla="*/ 209 w 742"/>
              <a:gd name="T27" fmla="*/ 463 h 464"/>
              <a:gd name="T28" fmla="*/ 348 w 742"/>
              <a:gd name="T29" fmla="*/ 324 h 464"/>
              <a:gd name="T30" fmla="*/ 348 w 742"/>
              <a:gd name="T31" fmla="*/ 254 h 464"/>
              <a:gd name="T32" fmla="*/ 371 w 742"/>
              <a:gd name="T33" fmla="*/ 231 h 464"/>
              <a:gd name="T34" fmla="*/ 394 w 742"/>
              <a:gd name="T35" fmla="*/ 324 h 464"/>
              <a:gd name="T36" fmla="*/ 533 w 742"/>
              <a:gd name="T37" fmla="*/ 463 h 464"/>
              <a:gd name="T38" fmla="*/ 580 w 742"/>
              <a:gd name="T39" fmla="*/ 463 h 464"/>
              <a:gd name="T40" fmla="*/ 719 w 742"/>
              <a:gd name="T41" fmla="*/ 278 h 464"/>
              <a:gd name="T42" fmla="*/ 741 w 742"/>
              <a:gd name="T43" fmla="*/ 231 h 464"/>
              <a:gd name="T44" fmla="*/ 630 w 742"/>
              <a:gd name="T45" fmla="*/ 15 h 464"/>
              <a:gd name="T46" fmla="*/ 580 w 742"/>
              <a:gd name="T47" fmla="*/ 0 h 464"/>
              <a:gd name="T48" fmla="*/ 515 w 742"/>
              <a:gd name="T49" fmla="*/ 78 h 464"/>
              <a:gd name="T50" fmla="*/ 595 w 742"/>
              <a:gd name="T51" fmla="*/ 53 h 464"/>
              <a:gd name="T52" fmla="*/ 435 w 742"/>
              <a:gd name="T53" fmla="*/ 231 h 464"/>
              <a:gd name="T54" fmla="*/ 371 w 742"/>
              <a:gd name="T55" fmla="*/ 185 h 464"/>
              <a:gd name="T56" fmla="*/ 307 w 742"/>
              <a:gd name="T57" fmla="*/ 231 h 464"/>
              <a:gd name="T58" fmla="*/ 146 w 742"/>
              <a:gd name="T59" fmla="*/ 53 h 464"/>
              <a:gd name="T60" fmla="*/ 227 w 742"/>
              <a:gd name="T61" fmla="*/ 78 h 464"/>
              <a:gd name="T62" fmla="*/ 162 w 742"/>
              <a:gd name="T63"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2" h="464">
                <a:moveTo>
                  <a:pt x="440" y="278"/>
                </a:moveTo>
                <a:lnTo>
                  <a:pt x="672" y="278"/>
                </a:lnTo>
                <a:lnTo>
                  <a:pt x="672" y="324"/>
                </a:lnTo>
                <a:lnTo>
                  <a:pt x="672" y="324"/>
                </a:lnTo>
                <a:cubicBezTo>
                  <a:pt x="672" y="376"/>
                  <a:pt x="630" y="417"/>
                  <a:pt x="580" y="417"/>
                </a:cubicBezTo>
                <a:lnTo>
                  <a:pt x="533" y="417"/>
                </a:lnTo>
                <a:lnTo>
                  <a:pt x="533" y="417"/>
                </a:lnTo>
                <a:cubicBezTo>
                  <a:pt x="482" y="417"/>
                  <a:pt x="440" y="376"/>
                  <a:pt x="440" y="324"/>
                </a:cubicBezTo>
                <a:lnTo>
                  <a:pt x="440" y="278"/>
                </a:lnTo>
                <a:close/>
                <a:moveTo>
                  <a:pt x="70" y="278"/>
                </a:moveTo>
                <a:lnTo>
                  <a:pt x="301" y="278"/>
                </a:lnTo>
                <a:lnTo>
                  <a:pt x="301" y="324"/>
                </a:lnTo>
                <a:lnTo>
                  <a:pt x="301" y="324"/>
                </a:lnTo>
                <a:cubicBezTo>
                  <a:pt x="301" y="376"/>
                  <a:pt x="260" y="417"/>
                  <a:pt x="209" y="417"/>
                </a:cubicBezTo>
                <a:lnTo>
                  <a:pt x="162" y="417"/>
                </a:lnTo>
                <a:lnTo>
                  <a:pt x="162" y="417"/>
                </a:lnTo>
                <a:cubicBezTo>
                  <a:pt x="112" y="417"/>
                  <a:pt x="70" y="376"/>
                  <a:pt x="70" y="324"/>
                </a:cubicBezTo>
                <a:lnTo>
                  <a:pt x="70" y="278"/>
                </a:lnTo>
                <a:close/>
                <a:moveTo>
                  <a:pt x="118" y="0"/>
                </a:moveTo>
                <a:lnTo>
                  <a:pt x="112" y="15"/>
                </a:lnTo>
                <a:lnTo>
                  <a:pt x="31" y="231"/>
                </a:lnTo>
                <a:lnTo>
                  <a:pt x="0" y="231"/>
                </a:lnTo>
                <a:lnTo>
                  <a:pt x="0" y="278"/>
                </a:lnTo>
                <a:lnTo>
                  <a:pt x="23" y="278"/>
                </a:lnTo>
                <a:lnTo>
                  <a:pt x="23" y="324"/>
                </a:lnTo>
                <a:lnTo>
                  <a:pt x="23" y="324"/>
                </a:lnTo>
                <a:cubicBezTo>
                  <a:pt x="23" y="401"/>
                  <a:pt x="86" y="463"/>
                  <a:pt x="162" y="463"/>
                </a:cubicBezTo>
                <a:lnTo>
                  <a:pt x="209" y="463"/>
                </a:lnTo>
                <a:lnTo>
                  <a:pt x="209" y="463"/>
                </a:lnTo>
                <a:cubicBezTo>
                  <a:pt x="285" y="463"/>
                  <a:pt x="348" y="401"/>
                  <a:pt x="348" y="324"/>
                </a:cubicBezTo>
                <a:lnTo>
                  <a:pt x="348" y="254"/>
                </a:lnTo>
                <a:lnTo>
                  <a:pt x="348" y="254"/>
                </a:lnTo>
                <a:cubicBezTo>
                  <a:pt x="348" y="242"/>
                  <a:pt x="358" y="231"/>
                  <a:pt x="371" y="231"/>
                </a:cubicBezTo>
                <a:lnTo>
                  <a:pt x="371" y="231"/>
                </a:lnTo>
                <a:cubicBezTo>
                  <a:pt x="385" y="231"/>
                  <a:pt x="394" y="242"/>
                  <a:pt x="394" y="254"/>
                </a:cubicBezTo>
                <a:lnTo>
                  <a:pt x="394" y="324"/>
                </a:lnTo>
                <a:lnTo>
                  <a:pt x="394" y="324"/>
                </a:lnTo>
                <a:cubicBezTo>
                  <a:pt x="394" y="401"/>
                  <a:pt x="456" y="463"/>
                  <a:pt x="533" y="463"/>
                </a:cubicBezTo>
                <a:lnTo>
                  <a:pt x="580" y="463"/>
                </a:lnTo>
                <a:lnTo>
                  <a:pt x="580" y="463"/>
                </a:lnTo>
                <a:cubicBezTo>
                  <a:pt x="655" y="463"/>
                  <a:pt x="719" y="401"/>
                  <a:pt x="719" y="324"/>
                </a:cubicBezTo>
                <a:lnTo>
                  <a:pt x="719" y="278"/>
                </a:lnTo>
                <a:lnTo>
                  <a:pt x="741" y="278"/>
                </a:lnTo>
                <a:lnTo>
                  <a:pt x="741" y="231"/>
                </a:lnTo>
                <a:lnTo>
                  <a:pt x="711" y="231"/>
                </a:lnTo>
                <a:lnTo>
                  <a:pt x="630" y="15"/>
                </a:lnTo>
                <a:lnTo>
                  <a:pt x="624" y="0"/>
                </a:lnTo>
                <a:lnTo>
                  <a:pt x="580" y="0"/>
                </a:lnTo>
                <a:lnTo>
                  <a:pt x="573" y="8"/>
                </a:lnTo>
                <a:lnTo>
                  <a:pt x="515" y="78"/>
                </a:lnTo>
                <a:lnTo>
                  <a:pt x="551" y="107"/>
                </a:lnTo>
                <a:lnTo>
                  <a:pt x="595" y="53"/>
                </a:lnTo>
                <a:lnTo>
                  <a:pt x="662" y="231"/>
                </a:lnTo>
                <a:lnTo>
                  <a:pt x="435" y="231"/>
                </a:lnTo>
                <a:lnTo>
                  <a:pt x="435" y="231"/>
                </a:lnTo>
                <a:cubicBezTo>
                  <a:pt x="426" y="204"/>
                  <a:pt x="401" y="185"/>
                  <a:pt x="371" y="185"/>
                </a:cubicBezTo>
                <a:lnTo>
                  <a:pt x="371" y="185"/>
                </a:lnTo>
                <a:cubicBezTo>
                  <a:pt x="341" y="185"/>
                  <a:pt x="316" y="204"/>
                  <a:pt x="307" y="231"/>
                </a:cubicBezTo>
                <a:lnTo>
                  <a:pt x="80" y="231"/>
                </a:lnTo>
                <a:lnTo>
                  <a:pt x="146" y="53"/>
                </a:lnTo>
                <a:lnTo>
                  <a:pt x="191" y="107"/>
                </a:lnTo>
                <a:lnTo>
                  <a:pt x="227" y="78"/>
                </a:lnTo>
                <a:lnTo>
                  <a:pt x="169" y="8"/>
                </a:lnTo>
                <a:lnTo>
                  <a:pt x="162" y="0"/>
                </a:lnTo>
                <a:lnTo>
                  <a:pt x="118" y="0"/>
                </a:lnTo>
                <a:close/>
              </a:path>
            </a:pathLst>
          </a:custGeom>
          <a:solidFill>
            <a:srgbClr val="FF4E95"/>
          </a:solidFill>
          <a:ln>
            <a:noFill/>
          </a:ln>
          <a:effectLst/>
        </p:spPr>
        <p:txBody>
          <a:bodyPr wrap="none" anchor="ctr"/>
          <a:lstStyle/>
          <a:p>
            <a:endParaRPr lang="en-US" dirty="0">
              <a:latin typeface="Raleway Light" panose="020B0403030101060003" pitchFamily="34" charset="0"/>
            </a:endParaRPr>
          </a:p>
        </p:txBody>
      </p:sp>
      <p:sp>
        <p:nvSpPr>
          <p:cNvPr id="214" name="Freeform 269">
            <a:extLst>
              <a:ext uri="{FF2B5EF4-FFF2-40B4-BE49-F238E27FC236}">
                <a16:creationId xmlns:a16="http://schemas.microsoft.com/office/drawing/2014/main" id="{F5282C5B-835A-4732-8E90-B8DE4CF0A9B1}"/>
              </a:ext>
            </a:extLst>
          </p:cNvPr>
          <p:cNvSpPr>
            <a:spLocks noChangeArrowheads="1"/>
          </p:cNvSpPr>
          <p:nvPr/>
        </p:nvSpPr>
        <p:spPr bwMode="auto">
          <a:xfrm>
            <a:off x="5989904" y="5357274"/>
            <a:ext cx="226056" cy="226056"/>
          </a:xfrm>
          <a:custGeom>
            <a:avLst/>
            <a:gdLst>
              <a:gd name="T0" fmla="*/ 48 w 556"/>
              <a:gd name="T1" fmla="*/ 296 h 557"/>
              <a:gd name="T2" fmla="*/ 70 w 556"/>
              <a:gd name="T3" fmla="*/ 322 h 557"/>
              <a:gd name="T4" fmla="*/ 70 w 556"/>
              <a:gd name="T5" fmla="*/ 370 h 557"/>
              <a:gd name="T6" fmla="*/ 114 w 556"/>
              <a:gd name="T7" fmla="*/ 418 h 557"/>
              <a:gd name="T8" fmla="*/ 141 w 556"/>
              <a:gd name="T9" fmla="*/ 418 h 557"/>
              <a:gd name="T10" fmla="*/ 207 w 556"/>
              <a:gd name="T11" fmla="*/ 499 h 557"/>
              <a:gd name="T12" fmla="*/ 207 w 556"/>
              <a:gd name="T13" fmla="*/ 499 h 557"/>
              <a:gd name="T14" fmla="*/ 48 w 556"/>
              <a:gd name="T15" fmla="*/ 296 h 557"/>
              <a:gd name="T16" fmla="*/ 252 w 556"/>
              <a:gd name="T17" fmla="*/ 47 h 557"/>
              <a:gd name="T18" fmla="*/ 216 w 556"/>
              <a:gd name="T19" fmla="*/ 62 h 557"/>
              <a:gd name="T20" fmla="*/ 198 w 556"/>
              <a:gd name="T21" fmla="*/ 60 h 557"/>
              <a:gd name="T22" fmla="*/ 198 w 556"/>
              <a:gd name="T23" fmla="*/ 60 h 557"/>
              <a:gd name="T24" fmla="*/ 252 w 556"/>
              <a:gd name="T25" fmla="*/ 47 h 557"/>
              <a:gd name="T26" fmla="*/ 278 w 556"/>
              <a:gd name="T27" fmla="*/ 46 h 557"/>
              <a:gd name="T28" fmla="*/ 278 w 556"/>
              <a:gd name="T29" fmla="*/ 46 h 557"/>
              <a:gd name="T30" fmla="*/ 401 w 556"/>
              <a:gd name="T31" fmla="*/ 83 h 557"/>
              <a:gd name="T32" fmla="*/ 383 w 556"/>
              <a:gd name="T33" fmla="*/ 84 h 557"/>
              <a:gd name="T34" fmla="*/ 387 w 556"/>
              <a:gd name="T35" fmla="*/ 130 h 557"/>
              <a:gd name="T36" fmla="*/ 363 w 556"/>
              <a:gd name="T37" fmla="*/ 120 h 557"/>
              <a:gd name="T38" fmla="*/ 342 w 556"/>
              <a:gd name="T39" fmla="*/ 137 h 557"/>
              <a:gd name="T40" fmla="*/ 346 w 556"/>
              <a:gd name="T41" fmla="*/ 185 h 557"/>
              <a:gd name="T42" fmla="*/ 395 w 556"/>
              <a:gd name="T43" fmla="*/ 169 h 557"/>
              <a:gd name="T44" fmla="*/ 458 w 556"/>
              <a:gd name="T45" fmla="*/ 189 h 557"/>
              <a:gd name="T46" fmla="*/ 442 w 556"/>
              <a:gd name="T47" fmla="*/ 218 h 557"/>
              <a:gd name="T48" fmla="*/ 404 w 556"/>
              <a:gd name="T49" fmla="*/ 195 h 557"/>
              <a:gd name="T50" fmla="*/ 363 w 556"/>
              <a:gd name="T51" fmla="*/ 201 h 557"/>
              <a:gd name="T52" fmla="*/ 324 w 556"/>
              <a:gd name="T53" fmla="*/ 231 h 557"/>
              <a:gd name="T54" fmla="*/ 301 w 556"/>
              <a:gd name="T55" fmla="*/ 301 h 557"/>
              <a:gd name="T56" fmla="*/ 346 w 556"/>
              <a:gd name="T57" fmla="*/ 337 h 557"/>
              <a:gd name="T58" fmla="*/ 346 w 556"/>
              <a:gd name="T59" fmla="*/ 337 h 557"/>
              <a:gd name="T60" fmla="*/ 395 w 556"/>
              <a:gd name="T61" fmla="*/ 330 h 557"/>
              <a:gd name="T62" fmla="*/ 395 w 556"/>
              <a:gd name="T63" fmla="*/ 330 h 557"/>
              <a:gd name="T64" fmla="*/ 415 w 556"/>
              <a:gd name="T65" fmla="*/ 372 h 557"/>
              <a:gd name="T66" fmla="*/ 378 w 556"/>
              <a:gd name="T67" fmla="*/ 487 h 557"/>
              <a:gd name="T68" fmla="*/ 378 w 556"/>
              <a:gd name="T69" fmla="*/ 487 h 557"/>
              <a:gd name="T70" fmla="*/ 278 w 556"/>
              <a:gd name="T71" fmla="*/ 510 h 557"/>
              <a:gd name="T72" fmla="*/ 278 w 556"/>
              <a:gd name="T73" fmla="*/ 510 h 557"/>
              <a:gd name="T74" fmla="*/ 257 w 556"/>
              <a:gd name="T75" fmla="*/ 508 h 557"/>
              <a:gd name="T76" fmla="*/ 231 w 556"/>
              <a:gd name="T77" fmla="*/ 464 h 557"/>
              <a:gd name="T78" fmla="*/ 256 w 556"/>
              <a:gd name="T79" fmla="*/ 372 h 557"/>
              <a:gd name="T80" fmla="*/ 162 w 556"/>
              <a:gd name="T81" fmla="*/ 301 h 557"/>
              <a:gd name="T82" fmla="*/ 76 w 556"/>
              <a:gd name="T83" fmla="*/ 301 h 557"/>
              <a:gd name="T84" fmla="*/ 53 w 556"/>
              <a:gd name="T85" fmla="*/ 255 h 557"/>
              <a:gd name="T86" fmla="*/ 116 w 556"/>
              <a:gd name="T87" fmla="*/ 206 h 557"/>
              <a:gd name="T88" fmla="*/ 208 w 556"/>
              <a:gd name="T89" fmla="*/ 162 h 557"/>
              <a:gd name="T90" fmla="*/ 195 w 556"/>
              <a:gd name="T91" fmla="*/ 100 h 557"/>
              <a:gd name="T92" fmla="*/ 235 w 556"/>
              <a:gd name="T93" fmla="*/ 92 h 557"/>
              <a:gd name="T94" fmla="*/ 254 w 556"/>
              <a:gd name="T95" fmla="*/ 118 h 557"/>
              <a:gd name="T96" fmla="*/ 322 w 556"/>
              <a:gd name="T97" fmla="*/ 105 h 557"/>
              <a:gd name="T98" fmla="*/ 310 w 556"/>
              <a:gd name="T99" fmla="*/ 51 h 557"/>
              <a:gd name="T100" fmla="*/ 260 w 556"/>
              <a:gd name="T101" fmla="*/ 47 h 557"/>
              <a:gd name="T102" fmla="*/ 260 w 556"/>
              <a:gd name="T103" fmla="*/ 47 h 557"/>
              <a:gd name="T104" fmla="*/ 278 w 556"/>
              <a:gd name="T105" fmla="*/ 46 h 557"/>
              <a:gd name="T106" fmla="*/ 278 w 556"/>
              <a:gd name="T107" fmla="*/ 0 h 557"/>
              <a:gd name="T108" fmla="*/ 278 w 556"/>
              <a:gd name="T109" fmla="*/ 0 h 557"/>
              <a:gd name="T110" fmla="*/ 0 w 556"/>
              <a:gd name="T111" fmla="*/ 278 h 557"/>
              <a:gd name="T112" fmla="*/ 0 w 556"/>
              <a:gd name="T113" fmla="*/ 278 h 557"/>
              <a:gd name="T114" fmla="*/ 278 w 556"/>
              <a:gd name="T115" fmla="*/ 556 h 557"/>
              <a:gd name="T116" fmla="*/ 278 w 556"/>
              <a:gd name="T117" fmla="*/ 556 h 557"/>
              <a:gd name="T118" fmla="*/ 555 w 556"/>
              <a:gd name="T119" fmla="*/ 278 h 557"/>
              <a:gd name="T120" fmla="*/ 555 w 556"/>
              <a:gd name="T121" fmla="*/ 278 h 557"/>
              <a:gd name="T122" fmla="*/ 278 w 556"/>
              <a:gd name="T123"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56" h="557">
                <a:moveTo>
                  <a:pt x="48" y="296"/>
                </a:moveTo>
                <a:lnTo>
                  <a:pt x="70" y="322"/>
                </a:lnTo>
                <a:lnTo>
                  <a:pt x="70" y="370"/>
                </a:lnTo>
                <a:lnTo>
                  <a:pt x="114" y="418"/>
                </a:lnTo>
                <a:lnTo>
                  <a:pt x="141" y="418"/>
                </a:lnTo>
                <a:lnTo>
                  <a:pt x="207" y="499"/>
                </a:lnTo>
                <a:lnTo>
                  <a:pt x="207" y="499"/>
                </a:lnTo>
                <a:cubicBezTo>
                  <a:pt x="119" y="470"/>
                  <a:pt x="55" y="391"/>
                  <a:pt x="48" y="296"/>
                </a:cubicBezTo>
                <a:close/>
                <a:moveTo>
                  <a:pt x="252" y="47"/>
                </a:moveTo>
                <a:lnTo>
                  <a:pt x="216" y="62"/>
                </a:lnTo>
                <a:lnTo>
                  <a:pt x="198" y="60"/>
                </a:lnTo>
                <a:lnTo>
                  <a:pt x="198" y="60"/>
                </a:lnTo>
                <a:cubicBezTo>
                  <a:pt x="216" y="54"/>
                  <a:pt x="234" y="50"/>
                  <a:pt x="252" y="47"/>
                </a:cubicBezTo>
                <a:close/>
                <a:moveTo>
                  <a:pt x="278" y="46"/>
                </a:moveTo>
                <a:lnTo>
                  <a:pt x="278" y="46"/>
                </a:lnTo>
                <a:cubicBezTo>
                  <a:pt x="323" y="46"/>
                  <a:pt x="365" y="60"/>
                  <a:pt x="401" y="83"/>
                </a:cubicBezTo>
                <a:lnTo>
                  <a:pt x="383" y="84"/>
                </a:lnTo>
                <a:lnTo>
                  <a:pt x="387" y="130"/>
                </a:lnTo>
                <a:lnTo>
                  <a:pt x="363" y="120"/>
                </a:lnTo>
                <a:lnTo>
                  <a:pt x="342" y="137"/>
                </a:lnTo>
                <a:lnTo>
                  <a:pt x="346" y="185"/>
                </a:lnTo>
                <a:lnTo>
                  <a:pt x="395" y="169"/>
                </a:lnTo>
                <a:lnTo>
                  <a:pt x="458" y="189"/>
                </a:lnTo>
                <a:lnTo>
                  <a:pt x="442" y="218"/>
                </a:lnTo>
                <a:lnTo>
                  <a:pt x="404" y="195"/>
                </a:lnTo>
                <a:lnTo>
                  <a:pt x="363" y="201"/>
                </a:lnTo>
                <a:lnTo>
                  <a:pt x="324" y="231"/>
                </a:lnTo>
                <a:lnTo>
                  <a:pt x="301" y="301"/>
                </a:lnTo>
                <a:lnTo>
                  <a:pt x="346" y="337"/>
                </a:lnTo>
                <a:lnTo>
                  <a:pt x="346" y="337"/>
                </a:lnTo>
                <a:cubicBezTo>
                  <a:pt x="346" y="337"/>
                  <a:pt x="392" y="330"/>
                  <a:pt x="395" y="330"/>
                </a:cubicBezTo>
                <a:lnTo>
                  <a:pt x="395" y="330"/>
                </a:lnTo>
                <a:cubicBezTo>
                  <a:pt x="397" y="330"/>
                  <a:pt x="415" y="372"/>
                  <a:pt x="415" y="372"/>
                </a:cubicBezTo>
                <a:lnTo>
                  <a:pt x="378" y="487"/>
                </a:lnTo>
                <a:lnTo>
                  <a:pt x="378" y="487"/>
                </a:lnTo>
                <a:cubicBezTo>
                  <a:pt x="347" y="502"/>
                  <a:pt x="313" y="510"/>
                  <a:pt x="278" y="510"/>
                </a:cubicBezTo>
                <a:lnTo>
                  <a:pt x="278" y="510"/>
                </a:lnTo>
                <a:cubicBezTo>
                  <a:pt x="271" y="510"/>
                  <a:pt x="264" y="509"/>
                  <a:pt x="257" y="508"/>
                </a:cubicBezTo>
                <a:lnTo>
                  <a:pt x="231" y="464"/>
                </a:lnTo>
                <a:lnTo>
                  <a:pt x="256" y="372"/>
                </a:lnTo>
                <a:lnTo>
                  <a:pt x="162" y="301"/>
                </a:lnTo>
                <a:lnTo>
                  <a:pt x="76" y="301"/>
                </a:lnTo>
                <a:lnTo>
                  <a:pt x="53" y="255"/>
                </a:lnTo>
                <a:lnTo>
                  <a:pt x="116" y="206"/>
                </a:lnTo>
                <a:lnTo>
                  <a:pt x="208" y="162"/>
                </a:lnTo>
                <a:lnTo>
                  <a:pt x="195" y="100"/>
                </a:lnTo>
                <a:lnTo>
                  <a:pt x="235" y="92"/>
                </a:lnTo>
                <a:lnTo>
                  <a:pt x="254" y="118"/>
                </a:lnTo>
                <a:lnTo>
                  <a:pt x="322" y="105"/>
                </a:lnTo>
                <a:lnTo>
                  <a:pt x="310" y="51"/>
                </a:lnTo>
                <a:lnTo>
                  <a:pt x="260" y="47"/>
                </a:lnTo>
                <a:lnTo>
                  <a:pt x="260" y="47"/>
                </a:lnTo>
                <a:cubicBezTo>
                  <a:pt x="266" y="47"/>
                  <a:pt x="272" y="46"/>
                  <a:pt x="278" y="46"/>
                </a:cubicBezTo>
                <a:close/>
                <a:moveTo>
                  <a:pt x="278" y="0"/>
                </a:moveTo>
                <a:lnTo>
                  <a:pt x="278" y="0"/>
                </a:lnTo>
                <a:cubicBezTo>
                  <a:pt x="125" y="0"/>
                  <a:pt x="0" y="124"/>
                  <a:pt x="0" y="278"/>
                </a:cubicBezTo>
                <a:lnTo>
                  <a:pt x="0" y="278"/>
                </a:lnTo>
                <a:cubicBezTo>
                  <a:pt x="0" y="431"/>
                  <a:pt x="125" y="556"/>
                  <a:pt x="278" y="556"/>
                </a:cubicBezTo>
                <a:lnTo>
                  <a:pt x="278" y="556"/>
                </a:lnTo>
                <a:cubicBezTo>
                  <a:pt x="431" y="556"/>
                  <a:pt x="555" y="431"/>
                  <a:pt x="555" y="278"/>
                </a:cubicBezTo>
                <a:lnTo>
                  <a:pt x="555" y="278"/>
                </a:lnTo>
                <a:cubicBezTo>
                  <a:pt x="555" y="124"/>
                  <a:pt x="431" y="0"/>
                  <a:pt x="278" y="0"/>
                </a:cubicBezTo>
                <a:close/>
              </a:path>
            </a:pathLst>
          </a:custGeom>
          <a:solidFill>
            <a:schemeClr val="accent5"/>
          </a:solidFill>
          <a:ln>
            <a:noFill/>
          </a:ln>
          <a:effectLst/>
        </p:spPr>
        <p:txBody>
          <a:bodyPr wrap="none" anchor="ctr"/>
          <a:lstStyle/>
          <a:p>
            <a:endParaRPr lang="en-US" dirty="0">
              <a:latin typeface="Raleway Light" panose="020B0403030101060003" pitchFamily="34" charset="0"/>
            </a:endParaRPr>
          </a:p>
        </p:txBody>
      </p:sp>
      <p:sp>
        <p:nvSpPr>
          <p:cNvPr id="215" name="Freeform 270">
            <a:extLst>
              <a:ext uri="{FF2B5EF4-FFF2-40B4-BE49-F238E27FC236}">
                <a16:creationId xmlns:a16="http://schemas.microsoft.com/office/drawing/2014/main" id="{516CD665-E1B1-4F7A-8929-FC8624D4E890}"/>
              </a:ext>
            </a:extLst>
          </p:cNvPr>
          <p:cNvSpPr>
            <a:spLocks noChangeArrowheads="1"/>
          </p:cNvSpPr>
          <p:nvPr/>
        </p:nvSpPr>
        <p:spPr bwMode="auto">
          <a:xfrm>
            <a:off x="5991697" y="3565665"/>
            <a:ext cx="222468" cy="186586"/>
          </a:xfrm>
          <a:custGeom>
            <a:avLst/>
            <a:gdLst>
              <a:gd name="T0" fmla="*/ 225 w 549"/>
              <a:gd name="T1" fmla="*/ 457 h 458"/>
              <a:gd name="T2" fmla="*/ 548 w 549"/>
              <a:gd name="T3" fmla="*/ 457 h 458"/>
              <a:gd name="T4" fmla="*/ 548 w 549"/>
              <a:gd name="T5" fmla="*/ 411 h 458"/>
              <a:gd name="T6" fmla="*/ 225 w 549"/>
              <a:gd name="T7" fmla="*/ 411 h 458"/>
              <a:gd name="T8" fmla="*/ 225 w 549"/>
              <a:gd name="T9" fmla="*/ 457 h 458"/>
              <a:gd name="T10" fmla="*/ 225 w 549"/>
              <a:gd name="T11" fmla="*/ 272 h 458"/>
              <a:gd name="T12" fmla="*/ 548 w 549"/>
              <a:gd name="T13" fmla="*/ 272 h 458"/>
              <a:gd name="T14" fmla="*/ 548 w 549"/>
              <a:gd name="T15" fmla="*/ 225 h 458"/>
              <a:gd name="T16" fmla="*/ 225 w 549"/>
              <a:gd name="T17" fmla="*/ 225 h 458"/>
              <a:gd name="T18" fmla="*/ 225 w 549"/>
              <a:gd name="T19" fmla="*/ 272 h 458"/>
              <a:gd name="T20" fmla="*/ 225 w 549"/>
              <a:gd name="T21" fmla="*/ 86 h 458"/>
              <a:gd name="T22" fmla="*/ 548 w 549"/>
              <a:gd name="T23" fmla="*/ 86 h 458"/>
              <a:gd name="T24" fmla="*/ 548 w 549"/>
              <a:gd name="T25" fmla="*/ 40 h 458"/>
              <a:gd name="T26" fmla="*/ 225 w 549"/>
              <a:gd name="T27" fmla="*/ 40 h 458"/>
              <a:gd name="T28" fmla="*/ 225 w 549"/>
              <a:gd name="T29" fmla="*/ 86 h 458"/>
              <a:gd name="T30" fmla="*/ 139 w 549"/>
              <a:gd name="T31" fmla="*/ 0 h 458"/>
              <a:gd name="T32" fmla="*/ 62 w 549"/>
              <a:gd name="T33" fmla="*/ 76 h 458"/>
              <a:gd name="T34" fmla="*/ 32 w 549"/>
              <a:gd name="T35" fmla="*/ 46 h 458"/>
              <a:gd name="T36" fmla="*/ 0 w 549"/>
              <a:gd name="T37" fmla="*/ 79 h 458"/>
              <a:gd name="T38" fmla="*/ 62 w 549"/>
              <a:gd name="T39" fmla="*/ 142 h 458"/>
              <a:gd name="T40" fmla="*/ 172 w 549"/>
              <a:gd name="T41" fmla="*/ 33 h 458"/>
              <a:gd name="T42" fmla="*/ 139 w 549"/>
              <a:gd name="T43" fmla="*/ 0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9" h="458">
                <a:moveTo>
                  <a:pt x="225" y="457"/>
                </a:moveTo>
                <a:lnTo>
                  <a:pt x="548" y="457"/>
                </a:lnTo>
                <a:lnTo>
                  <a:pt x="548" y="411"/>
                </a:lnTo>
                <a:lnTo>
                  <a:pt x="225" y="411"/>
                </a:lnTo>
                <a:lnTo>
                  <a:pt x="225" y="457"/>
                </a:lnTo>
                <a:close/>
                <a:moveTo>
                  <a:pt x="225" y="272"/>
                </a:moveTo>
                <a:lnTo>
                  <a:pt x="548" y="272"/>
                </a:lnTo>
                <a:lnTo>
                  <a:pt x="548" y="225"/>
                </a:lnTo>
                <a:lnTo>
                  <a:pt x="225" y="225"/>
                </a:lnTo>
                <a:lnTo>
                  <a:pt x="225" y="272"/>
                </a:lnTo>
                <a:close/>
                <a:moveTo>
                  <a:pt x="225" y="86"/>
                </a:moveTo>
                <a:lnTo>
                  <a:pt x="548" y="86"/>
                </a:lnTo>
                <a:lnTo>
                  <a:pt x="548" y="40"/>
                </a:lnTo>
                <a:lnTo>
                  <a:pt x="225" y="40"/>
                </a:lnTo>
                <a:lnTo>
                  <a:pt x="225" y="86"/>
                </a:lnTo>
                <a:close/>
                <a:moveTo>
                  <a:pt x="139" y="0"/>
                </a:moveTo>
                <a:lnTo>
                  <a:pt x="62" y="76"/>
                </a:lnTo>
                <a:lnTo>
                  <a:pt x="32" y="46"/>
                </a:lnTo>
                <a:lnTo>
                  <a:pt x="0" y="79"/>
                </a:lnTo>
                <a:lnTo>
                  <a:pt x="62" y="142"/>
                </a:lnTo>
                <a:lnTo>
                  <a:pt x="172" y="33"/>
                </a:lnTo>
                <a:lnTo>
                  <a:pt x="139" y="0"/>
                </a:lnTo>
                <a:close/>
              </a:path>
            </a:pathLst>
          </a:custGeom>
          <a:solidFill>
            <a:srgbClr val="37E08B"/>
          </a:solidFill>
          <a:ln>
            <a:noFill/>
          </a:ln>
          <a:effectLst/>
        </p:spPr>
        <p:txBody>
          <a:bodyPr wrap="none" anchor="ctr"/>
          <a:lstStyle/>
          <a:p>
            <a:endParaRPr lang="en-US" dirty="0">
              <a:latin typeface="Raleway Light" panose="020B0403030101060003" pitchFamily="34" charset="0"/>
            </a:endParaRPr>
          </a:p>
        </p:txBody>
      </p:sp>
      <p:sp>
        <p:nvSpPr>
          <p:cNvPr id="216" name="Freeform 271">
            <a:extLst>
              <a:ext uri="{FF2B5EF4-FFF2-40B4-BE49-F238E27FC236}">
                <a16:creationId xmlns:a16="http://schemas.microsoft.com/office/drawing/2014/main" id="{1E6D76E5-B61A-4A84-A1AA-3F51AD8C3CFE}"/>
              </a:ext>
            </a:extLst>
          </p:cNvPr>
          <p:cNvSpPr>
            <a:spLocks noChangeArrowheads="1"/>
          </p:cNvSpPr>
          <p:nvPr/>
        </p:nvSpPr>
        <p:spPr bwMode="auto">
          <a:xfrm>
            <a:off x="5984522" y="4106307"/>
            <a:ext cx="240409" cy="240409"/>
          </a:xfrm>
          <a:custGeom>
            <a:avLst/>
            <a:gdLst>
              <a:gd name="T0" fmla="*/ 389 w 591"/>
              <a:gd name="T1" fmla="*/ 71 h 591"/>
              <a:gd name="T2" fmla="*/ 519 w 591"/>
              <a:gd name="T3" fmla="*/ 201 h 591"/>
              <a:gd name="T4" fmla="*/ 375 w 591"/>
              <a:gd name="T5" fmla="*/ 306 h 591"/>
              <a:gd name="T6" fmla="*/ 361 w 591"/>
              <a:gd name="T7" fmla="*/ 316 h 591"/>
              <a:gd name="T8" fmla="*/ 365 w 591"/>
              <a:gd name="T9" fmla="*/ 331 h 591"/>
              <a:gd name="T10" fmla="*/ 365 w 591"/>
              <a:gd name="T11" fmla="*/ 331 h 591"/>
              <a:gd name="T12" fmla="*/ 338 w 591"/>
              <a:gd name="T13" fmla="*/ 456 h 591"/>
              <a:gd name="T14" fmla="*/ 135 w 591"/>
              <a:gd name="T15" fmla="*/ 252 h 591"/>
              <a:gd name="T16" fmla="*/ 135 w 591"/>
              <a:gd name="T17" fmla="*/ 252 h 591"/>
              <a:gd name="T18" fmla="*/ 259 w 591"/>
              <a:gd name="T19" fmla="*/ 224 h 591"/>
              <a:gd name="T20" fmla="*/ 274 w 591"/>
              <a:gd name="T21" fmla="*/ 228 h 591"/>
              <a:gd name="T22" fmla="*/ 284 w 591"/>
              <a:gd name="T23" fmla="*/ 215 h 591"/>
              <a:gd name="T24" fmla="*/ 389 w 591"/>
              <a:gd name="T25" fmla="*/ 71 h 591"/>
              <a:gd name="T26" fmla="*/ 383 w 591"/>
              <a:gd name="T27" fmla="*/ 0 h 591"/>
              <a:gd name="T28" fmla="*/ 367 w 591"/>
              <a:gd name="T29" fmla="*/ 22 h 591"/>
              <a:gd name="T30" fmla="*/ 254 w 591"/>
              <a:gd name="T31" fmla="*/ 176 h 591"/>
              <a:gd name="T32" fmla="*/ 254 w 591"/>
              <a:gd name="T33" fmla="*/ 176 h 591"/>
              <a:gd name="T34" fmla="*/ 81 w 591"/>
              <a:gd name="T35" fmla="*/ 231 h 591"/>
              <a:gd name="T36" fmla="*/ 65 w 591"/>
              <a:gd name="T37" fmla="*/ 246 h 591"/>
              <a:gd name="T38" fmla="*/ 188 w 591"/>
              <a:gd name="T39" fmla="*/ 370 h 591"/>
              <a:gd name="T40" fmla="*/ 0 w 591"/>
              <a:gd name="T41" fmla="*/ 557 h 591"/>
              <a:gd name="T42" fmla="*/ 0 w 591"/>
              <a:gd name="T43" fmla="*/ 590 h 591"/>
              <a:gd name="T44" fmla="*/ 33 w 591"/>
              <a:gd name="T45" fmla="*/ 590 h 591"/>
              <a:gd name="T46" fmla="*/ 220 w 591"/>
              <a:gd name="T47" fmla="*/ 403 h 591"/>
              <a:gd name="T48" fmla="*/ 343 w 591"/>
              <a:gd name="T49" fmla="*/ 526 h 591"/>
              <a:gd name="T50" fmla="*/ 359 w 591"/>
              <a:gd name="T51" fmla="*/ 509 h 591"/>
              <a:gd name="T52" fmla="*/ 359 w 591"/>
              <a:gd name="T53" fmla="*/ 509 h 591"/>
              <a:gd name="T54" fmla="*/ 412 w 591"/>
              <a:gd name="T55" fmla="*/ 336 h 591"/>
              <a:gd name="T56" fmla="*/ 568 w 591"/>
              <a:gd name="T57" fmla="*/ 222 h 591"/>
              <a:gd name="T58" fmla="*/ 590 w 591"/>
              <a:gd name="T59" fmla="*/ 207 h 591"/>
              <a:gd name="T60" fmla="*/ 383 w 591"/>
              <a:gd name="T61"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1" h="591">
                <a:moveTo>
                  <a:pt x="389" y="71"/>
                </a:moveTo>
                <a:lnTo>
                  <a:pt x="519" y="201"/>
                </a:lnTo>
                <a:lnTo>
                  <a:pt x="375" y="306"/>
                </a:lnTo>
                <a:lnTo>
                  <a:pt x="361" y="316"/>
                </a:lnTo>
                <a:lnTo>
                  <a:pt x="365" y="331"/>
                </a:lnTo>
                <a:lnTo>
                  <a:pt x="365" y="331"/>
                </a:lnTo>
                <a:cubicBezTo>
                  <a:pt x="376" y="374"/>
                  <a:pt x="364" y="418"/>
                  <a:pt x="338" y="456"/>
                </a:cubicBezTo>
                <a:lnTo>
                  <a:pt x="135" y="252"/>
                </a:lnTo>
                <a:lnTo>
                  <a:pt x="135" y="252"/>
                </a:lnTo>
                <a:cubicBezTo>
                  <a:pt x="172" y="225"/>
                  <a:pt x="217" y="213"/>
                  <a:pt x="259" y="224"/>
                </a:cubicBezTo>
                <a:lnTo>
                  <a:pt x="274" y="228"/>
                </a:lnTo>
                <a:lnTo>
                  <a:pt x="284" y="215"/>
                </a:lnTo>
                <a:lnTo>
                  <a:pt x="389" y="71"/>
                </a:lnTo>
                <a:close/>
                <a:moveTo>
                  <a:pt x="383" y="0"/>
                </a:moveTo>
                <a:lnTo>
                  <a:pt x="367" y="22"/>
                </a:lnTo>
                <a:lnTo>
                  <a:pt x="254" y="176"/>
                </a:lnTo>
                <a:lnTo>
                  <a:pt x="254" y="176"/>
                </a:lnTo>
                <a:cubicBezTo>
                  <a:pt x="194" y="166"/>
                  <a:pt x="129" y="183"/>
                  <a:pt x="81" y="231"/>
                </a:cubicBezTo>
                <a:lnTo>
                  <a:pt x="65" y="246"/>
                </a:lnTo>
                <a:lnTo>
                  <a:pt x="188" y="370"/>
                </a:lnTo>
                <a:lnTo>
                  <a:pt x="0" y="557"/>
                </a:lnTo>
                <a:lnTo>
                  <a:pt x="0" y="590"/>
                </a:lnTo>
                <a:lnTo>
                  <a:pt x="33" y="590"/>
                </a:lnTo>
                <a:lnTo>
                  <a:pt x="220" y="403"/>
                </a:lnTo>
                <a:lnTo>
                  <a:pt x="343" y="526"/>
                </a:lnTo>
                <a:lnTo>
                  <a:pt x="359" y="509"/>
                </a:lnTo>
                <a:lnTo>
                  <a:pt x="359" y="509"/>
                </a:lnTo>
                <a:cubicBezTo>
                  <a:pt x="406" y="462"/>
                  <a:pt x="423" y="397"/>
                  <a:pt x="412" y="336"/>
                </a:cubicBezTo>
                <a:lnTo>
                  <a:pt x="568" y="222"/>
                </a:lnTo>
                <a:lnTo>
                  <a:pt x="590" y="207"/>
                </a:lnTo>
                <a:lnTo>
                  <a:pt x="383" y="0"/>
                </a:lnTo>
                <a:close/>
              </a:path>
            </a:pathLst>
          </a:custGeom>
          <a:solidFill>
            <a:schemeClr val="accent3"/>
          </a:solidFill>
          <a:ln>
            <a:noFill/>
          </a:ln>
          <a:effectLst/>
        </p:spPr>
        <p:txBody>
          <a:bodyPr wrap="none" anchor="ctr"/>
          <a:lstStyle/>
          <a:p>
            <a:endParaRPr lang="en-US" dirty="0">
              <a:latin typeface="Raleway Light" panose="020B0403030101060003" pitchFamily="34" charset="0"/>
            </a:endParaRPr>
          </a:p>
        </p:txBody>
      </p:sp>
      <p:sp>
        <p:nvSpPr>
          <p:cNvPr id="217" name="Freeform 161">
            <a:extLst>
              <a:ext uri="{FF2B5EF4-FFF2-40B4-BE49-F238E27FC236}">
                <a16:creationId xmlns:a16="http://schemas.microsoft.com/office/drawing/2014/main" id="{71AB475D-2BBD-4FCE-85ED-0DC90E64D71D}"/>
              </a:ext>
            </a:extLst>
          </p:cNvPr>
          <p:cNvSpPr>
            <a:spLocks noChangeArrowheads="1"/>
          </p:cNvSpPr>
          <p:nvPr/>
        </p:nvSpPr>
        <p:spPr bwMode="auto">
          <a:xfrm>
            <a:off x="3388464" y="4237508"/>
            <a:ext cx="197350" cy="197350"/>
          </a:xfrm>
          <a:custGeom>
            <a:avLst/>
            <a:gdLst>
              <a:gd name="T0" fmla="*/ 447 w 484"/>
              <a:gd name="T1" fmla="*/ 0 h 483"/>
              <a:gd name="T2" fmla="*/ 242 w 484"/>
              <a:gd name="T3" fmla="*/ 204 h 483"/>
              <a:gd name="T4" fmla="*/ 37 w 484"/>
              <a:gd name="T5" fmla="*/ 0 h 483"/>
              <a:gd name="T6" fmla="*/ 0 w 484"/>
              <a:gd name="T7" fmla="*/ 0 h 483"/>
              <a:gd name="T8" fmla="*/ 0 w 484"/>
              <a:gd name="T9" fmla="*/ 36 h 483"/>
              <a:gd name="T10" fmla="*/ 204 w 484"/>
              <a:gd name="T11" fmla="*/ 241 h 483"/>
              <a:gd name="T12" fmla="*/ 0 w 484"/>
              <a:gd name="T13" fmla="*/ 446 h 483"/>
              <a:gd name="T14" fmla="*/ 0 w 484"/>
              <a:gd name="T15" fmla="*/ 482 h 483"/>
              <a:gd name="T16" fmla="*/ 37 w 484"/>
              <a:gd name="T17" fmla="*/ 482 h 483"/>
              <a:gd name="T18" fmla="*/ 242 w 484"/>
              <a:gd name="T19" fmla="*/ 278 h 483"/>
              <a:gd name="T20" fmla="*/ 447 w 484"/>
              <a:gd name="T21" fmla="*/ 482 h 483"/>
              <a:gd name="T22" fmla="*/ 483 w 484"/>
              <a:gd name="T23" fmla="*/ 482 h 483"/>
              <a:gd name="T24" fmla="*/ 483 w 484"/>
              <a:gd name="T25" fmla="*/ 446 h 483"/>
              <a:gd name="T26" fmla="*/ 278 w 484"/>
              <a:gd name="T27" fmla="*/ 241 h 483"/>
              <a:gd name="T28" fmla="*/ 483 w 484"/>
              <a:gd name="T29" fmla="*/ 36 h 483"/>
              <a:gd name="T30" fmla="*/ 483 w 484"/>
              <a:gd name="T31" fmla="*/ 0 h 483"/>
              <a:gd name="T32" fmla="*/ 447 w 484"/>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3">
                <a:moveTo>
                  <a:pt x="447" y="0"/>
                </a:moveTo>
                <a:lnTo>
                  <a:pt x="242" y="204"/>
                </a:lnTo>
                <a:lnTo>
                  <a:pt x="37" y="0"/>
                </a:lnTo>
                <a:lnTo>
                  <a:pt x="0" y="0"/>
                </a:lnTo>
                <a:lnTo>
                  <a:pt x="0" y="36"/>
                </a:lnTo>
                <a:lnTo>
                  <a:pt x="204" y="241"/>
                </a:lnTo>
                <a:lnTo>
                  <a:pt x="0" y="446"/>
                </a:lnTo>
                <a:lnTo>
                  <a:pt x="0" y="482"/>
                </a:lnTo>
                <a:lnTo>
                  <a:pt x="37" y="482"/>
                </a:lnTo>
                <a:lnTo>
                  <a:pt x="242" y="278"/>
                </a:lnTo>
                <a:lnTo>
                  <a:pt x="447" y="482"/>
                </a:lnTo>
                <a:lnTo>
                  <a:pt x="483" y="482"/>
                </a:lnTo>
                <a:lnTo>
                  <a:pt x="483" y="446"/>
                </a:lnTo>
                <a:lnTo>
                  <a:pt x="278" y="241"/>
                </a:lnTo>
                <a:lnTo>
                  <a:pt x="483" y="36"/>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18" name="Freeform 178">
            <a:extLst>
              <a:ext uri="{FF2B5EF4-FFF2-40B4-BE49-F238E27FC236}">
                <a16:creationId xmlns:a16="http://schemas.microsoft.com/office/drawing/2014/main" id="{B7BD6AA6-A6CA-4F5F-9419-F4BCD8182FFB}"/>
              </a:ext>
            </a:extLst>
          </p:cNvPr>
          <p:cNvSpPr>
            <a:spLocks noChangeArrowheads="1"/>
          </p:cNvSpPr>
          <p:nvPr/>
        </p:nvSpPr>
        <p:spPr bwMode="auto">
          <a:xfrm>
            <a:off x="4999562" y="4237508"/>
            <a:ext cx="197350" cy="197350"/>
          </a:xfrm>
          <a:custGeom>
            <a:avLst/>
            <a:gdLst>
              <a:gd name="T0" fmla="*/ 447 w 484"/>
              <a:gd name="T1" fmla="*/ 0 h 483"/>
              <a:gd name="T2" fmla="*/ 241 w 484"/>
              <a:gd name="T3" fmla="*/ 204 h 483"/>
              <a:gd name="T4" fmla="*/ 37 w 484"/>
              <a:gd name="T5" fmla="*/ 0 h 483"/>
              <a:gd name="T6" fmla="*/ 0 w 484"/>
              <a:gd name="T7" fmla="*/ 0 h 483"/>
              <a:gd name="T8" fmla="*/ 0 w 484"/>
              <a:gd name="T9" fmla="*/ 36 h 483"/>
              <a:gd name="T10" fmla="*/ 204 w 484"/>
              <a:gd name="T11" fmla="*/ 241 h 483"/>
              <a:gd name="T12" fmla="*/ 0 w 484"/>
              <a:gd name="T13" fmla="*/ 446 h 483"/>
              <a:gd name="T14" fmla="*/ 0 w 484"/>
              <a:gd name="T15" fmla="*/ 482 h 483"/>
              <a:gd name="T16" fmla="*/ 37 w 484"/>
              <a:gd name="T17" fmla="*/ 482 h 483"/>
              <a:gd name="T18" fmla="*/ 241 w 484"/>
              <a:gd name="T19" fmla="*/ 278 h 483"/>
              <a:gd name="T20" fmla="*/ 447 w 484"/>
              <a:gd name="T21" fmla="*/ 482 h 483"/>
              <a:gd name="T22" fmla="*/ 483 w 484"/>
              <a:gd name="T23" fmla="*/ 482 h 483"/>
              <a:gd name="T24" fmla="*/ 483 w 484"/>
              <a:gd name="T25" fmla="*/ 446 h 483"/>
              <a:gd name="T26" fmla="*/ 278 w 484"/>
              <a:gd name="T27" fmla="*/ 241 h 483"/>
              <a:gd name="T28" fmla="*/ 483 w 484"/>
              <a:gd name="T29" fmla="*/ 36 h 483"/>
              <a:gd name="T30" fmla="*/ 483 w 484"/>
              <a:gd name="T31" fmla="*/ 0 h 483"/>
              <a:gd name="T32" fmla="*/ 447 w 484"/>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3">
                <a:moveTo>
                  <a:pt x="447" y="0"/>
                </a:moveTo>
                <a:lnTo>
                  <a:pt x="241" y="204"/>
                </a:lnTo>
                <a:lnTo>
                  <a:pt x="37" y="0"/>
                </a:lnTo>
                <a:lnTo>
                  <a:pt x="0" y="0"/>
                </a:lnTo>
                <a:lnTo>
                  <a:pt x="0" y="36"/>
                </a:lnTo>
                <a:lnTo>
                  <a:pt x="204" y="241"/>
                </a:lnTo>
                <a:lnTo>
                  <a:pt x="0" y="446"/>
                </a:lnTo>
                <a:lnTo>
                  <a:pt x="0" y="482"/>
                </a:lnTo>
                <a:lnTo>
                  <a:pt x="37" y="482"/>
                </a:lnTo>
                <a:lnTo>
                  <a:pt x="241" y="278"/>
                </a:lnTo>
                <a:lnTo>
                  <a:pt x="447" y="482"/>
                </a:lnTo>
                <a:lnTo>
                  <a:pt x="483" y="482"/>
                </a:lnTo>
                <a:lnTo>
                  <a:pt x="483" y="446"/>
                </a:lnTo>
                <a:lnTo>
                  <a:pt x="278" y="241"/>
                </a:lnTo>
                <a:lnTo>
                  <a:pt x="483" y="36"/>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19" name="Freeform 244">
            <a:extLst>
              <a:ext uri="{FF2B5EF4-FFF2-40B4-BE49-F238E27FC236}">
                <a16:creationId xmlns:a16="http://schemas.microsoft.com/office/drawing/2014/main" id="{B5E300CE-01D4-46D2-8B93-4C36BAB632F6}"/>
              </a:ext>
            </a:extLst>
          </p:cNvPr>
          <p:cNvSpPr>
            <a:spLocks noChangeArrowheads="1"/>
          </p:cNvSpPr>
          <p:nvPr/>
        </p:nvSpPr>
        <p:spPr bwMode="auto">
          <a:xfrm>
            <a:off x="4452364" y="4237508"/>
            <a:ext cx="197350" cy="197350"/>
          </a:xfrm>
          <a:custGeom>
            <a:avLst/>
            <a:gdLst>
              <a:gd name="T0" fmla="*/ 447 w 485"/>
              <a:gd name="T1" fmla="*/ 0 h 483"/>
              <a:gd name="T2" fmla="*/ 242 w 485"/>
              <a:gd name="T3" fmla="*/ 204 h 483"/>
              <a:gd name="T4" fmla="*/ 37 w 485"/>
              <a:gd name="T5" fmla="*/ 0 h 483"/>
              <a:gd name="T6" fmla="*/ 0 w 485"/>
              <a:gd name="T7" fmla="*/ 0 h 483"/>
              <a:gd name="T8" fmla="*/ 0 w 485"/>
              <a:gd name="T9" fmla="*/ 36 h 483"/>
              <a:gd name="T10" fmla="*/ 206 w 485"/>
              <a:gd name="T11" fmla="*/ 241 h 483"/>
              <a:gd name="T12" fmla="*/ 0 w 485"/>
              <a:gd name="T13" fmla="*/ 446 h 483"/>
              <a:gd name="T14" fmla="*/ 0 w 485"/>
              <a:gd name="T15" fmla="*/ 482 h 483"/>
              <a:gd name="T16" fmla="*/ 37 w 485"/>
              <a:gd name="T17" fmla="*/ 482 h 483"/>
              <a:gd name="T18" fmla="*/ 242 w 485"/>
              <a:gd name="T19" fmla="*/ 278 h 483"/>
              <a:gd name="T20" fmla="*/ 447 w 485"/>
              <a:gd name="T21" fmla="*/ 482 h 483"/>
              <a:gd name="T22" fmla="*/ 484 w 485"/>
              <a:gd name="T23" fmla="*/ 482 h 483"/>
              <a:gd name="T24" fmla="*/ 484 w 485"/>
              <a:gd name="T25" fmla="*/ 446 h 483"/>
              <a:gd name="T26" fmla="*/ 278 w 485"/>
              <a:gd name="T27" fmla="*/ 241 h 483"/>
              <a:gd name="T28" fmla="*/ 484 w 485"/>
              <a:gd name="T29" fmla="*/ 36 h 483"/>
              <a:gd name="T30" fmla="*/ 484 w 485"/>
              <a:gd name="T31" fmla="*/ 0 h 483"/>
              <a:gd name="T32" fmla="*/ 447 w 485"/>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3">
                <a:moveTo>
                  <a:pt x="447" y="0"/>
                </a:moveTo>
                <a:lnTo>
                  <a:pt x="242" y="204"/>
                </a:lnTo>
                <a:lnTo>
                  <a:pt x="37" y="0"/>
                </a:lnTo>
                <a:lnTo>
                  <a:pt x="0" y="0"/>
                </a:lnTo>
                <a:lnTo>
                  <a:pt x="0" y="36"/>
                </a:lnTo>
                <a:lnTo>
                  <a:pt x="206" y="241"/>
                </a:lnTo>
                <a:lnTo>
                  <a:pt x="0" y="446"/>
                </a:lnTo>
                <a:lnTo>
                  <a:pt x="0" y="482"/>
                </a:lnTo>
                <a:lnTo>
                  <a:pt x="37" y="482"/>
                </a:lnTo>
                <a:lnTo>
                  <a:pt x="242" y="278"/>
                </a:lnTo>
                <a:lnTo>
                  <a:pt x="447" y="482"/>
                </a:lnTo>
                <a:lnTo>
                  <a:pt x="484" y="482"/>
                </a:lnTo>
                <a:lnTo>
                  <a:pt x="484" y="446"/>
                </a:lnTo>
                <a:lnTo>
                  <a:pt x="278" y="241"/>
                </a:lnTo>
                <a:lnTo>
                  <a:pt x="484" y="36"/>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20" name="Freeform 137">
            <a:extLst>
              <a:ext uri="{FF2B5EF4-FFF2-40B4-BE49-F238E27FC236}">
                <a16:creationId xmlns:a16="http://schemas.microsoft.com/office/drawing/2014/main" id="{7CBF41B6-8C80-4D54-B63A-20BF482B95DD}"/>
              </a:ext>
            </a:extLst>
          </p:cNvPr>
          <p:cNvSpPr>
            <a:spLocks noChangeArrowheads="1"/>
          </p:cNvSpPr>
          <p:nvPr/>
        </p:nvSpPr>
        <p:spPr bwMode="auto">
          <a:xfrm>
            <a:off x="1798895" y="3015728"/>
            <a:ext cx="197350" cy="197350"/>
          </a:xfrm>
          <a:custGeom>
            <a:avLst/>
            <a:gdLst>
              <a:gd name="T0" fmla="*/ 447 w 485"/>
              <a:gd name="T1" fmla="*/ 0 h 484"/>
              <a:gd name="T2" fmla="*/ 241 w 485"/>
              <a:gd name="T3" fmla="*/ 205 h 484"/>
              <a:gd name="T4" fmla="*/ 37 w 485"/>
              <a:gd name="T5" fmla="*/ 0 h 484"/>
              <a:gd name="T6" fmla="*/ 0 w 485"/>
              <a:gd name="T7" fmla="*/ 0 h 484"/>
              <a:gd name="T8" fmla="*/ 0 w 485"/>
              <a:gd name="T9" fmla="*/ 37 h 484"/>
              <a:gd name="T10" fmla="*/ 205 w 485"/>
              <a:gd name="T11" fmla="*/ 241 h 484"/>
              <a:gd name="T12" fmla="*/ 0 w 485"/>
              <a:gd name="T13" fmla="*/ 446 h 484"/>
              <a:gd name="T14" fmla="*/ 0 w 485"/>
              <a:gd name="T15" fmla="*/ 483 h 484"/>
              <a:gd name="T16" fmla="*/ 37 w 485"/>
              <a:gd name="T17" fmla="*/ 483 h 484"/>
              <a:gd name="T18" fmla="*/ 241 w 485"/>
              <a:gd name="T19" fmla="*/ 278 h 484"/>
              <a:gd name="T20" fmla="*/ 447 w 485"/>
              <a:gd name="T21" fmla="*/ 483 h 484"/>
              <a:gd name="T22" fmla="*/ 484 w 485"/>
              <a:gd name="T23" fmla="*/ 483 h 484"/>
              <a:gd name="T24" fmla="*/ 484 w 485"/>
              <a:gd name="T25" fmla="*/ 446 h 484"/>
              <a:gd name="T26" fmla="*/ 278 w 485"/>
              <a:gd name="T27" fmla="*/ 241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1" y="205"/>
                </a:lnTo>
                <a:lnTo>
                  <a:pt x="37" y="0"/>
                </a:lnTo>
                <a:lnTo>
                  <a:pt x="0" y="0"/>
                </a:lnTo>
                <a:lnTo>
                  <a:pt x="0" y="37"/>
                </a:lnTo>
                <a:lnTo>
                  <a:pt x="205" y="241"/>
                </a:lnTo>
                <a:lnTo>
                  <a:pt x="0" y="446"/>
                </a:lnTo>
                <a:lnTo>
                  <a:pt x="0" y="483"/>
                </a:lnTo>
                <a:lnTo>
                  <a:pt x="37" y="483"/>
                </a:lnTo>
                <a:lnTo>
                  <a:pt x="241" y="278"/>
                </a:lnTo>
                <a:lnTo>
                  <a:pt x="447" y="483"/>
                </a:lnTo>
                <a:lnTo>
                  <a:pt x="484" y="483"/>
                </a:lnTo>
                <a:lnTo>
                  <a:pt x="484" y="446"/>
                </a:lnTo>
                <a:lnTo>
                  <a:pt x="278" y="241"/>
                </a:lnTo>
                <a:lnTo>
                  <a:pt x="484" y="37"/>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21" name="Freeform 141">
            <a:extLst>
              <a:ext uri="{FF2B5EF4-FFF2-40B4-BE49-F238E27FC236}">
                <a16:creationId xmlns:a16="http://schemas.microsoft.com/office/drawing/2014/main" id="{27C16143-7E99-4AD3-8A04-F0ED56AEF17F}"/>
              </a:ext>
            </a:extLst>
          </p:cNvPr>
          <p:cNvSpPr>
            <a:spLocks noChangeArrowheads="1"/>
          </p:cNvSpPr>
          <p:nvPr/>
        </p:nvSpPr>
        <p:spPr bwMode="auto">
          <a:xfrm>
            <a:off x="1798895" y="4847500"/>
            <a:ext cx="197350" cy="197350"/>
          </a:xfrm>
          <a:custGeom>
            <a:avLst/>
            <a:gdLst>
              <a:gd name="T0" fmla="*/ 447 w 485"/>
              <a:gd name="T1" fmla="*/ 0 h 484"/>
              <a:gd name="T2" fmla="*/ 241 w 485"/>
              <a:gd name="T3" fmla="*/ 206 h 484"/>
              <a:gd name="T4" fmla="*/ 37 w 485"/>
              <a:gd name="T5" fmla="*/ 0 h 484"/>
              <a:gd name="T6" fmla="*/ 0 w 485"/>
              <a:gd name="T7" fmla="*/ 0 h 484"/>
              <a:gd name="T8" fmla="*/ 0 w 485"/>
              <a:gd name="T9" fmla="*/ 37 h 484"/>
              <a:gd name="T10" fmla="*/ 205 w 485"/>
              <a:gd name="T11" fmla="*/ 242 h 484"/>
              <a:gd name="T12" fmla="*/ 0 w 485"/>
              <a:gd name="T13" fmla="*/ 446 h 484"/>
              <a:gd name="T14" fmla="*/ 0 w 485"/>
              <a:gd name="T15" fmla="*/ 483 h 484"/>
              <a:gd name="T16" fmla="*/ 37 w 485"/>
              <a:gd name="T17" fmla="*/ 483 h 484"/>
              <a:gd name="T18" fmla="*/ 241 w 485"/>
              <a:gd name="T19" fmla="*/ 279 h 484"/>
              <a:gd name="T20" fmla="*/ 447 w 485"/>
              <a:gd name="T21" fmla="*/ 483 h 484"/>
              <a:gd name="T22" fmla="*/ 484 w 485"/>
              <a:gd name="T23" fmla="*/ 483 h 484"/>
              <a:gd name="T24" fmla="*/ 484 w 485"/>
              <a:gd name="T25" fmla="*/ 446 h 484"/>
              <a:gd name="T26" fmla="*/ 278 w 485"/>
              <a:gd name="T27" fmla="*/ 242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1" y="206"/>
                </a:lnTo>
                <a:lnTo>
                  <a:pt x="37" y="0"/>
                </a:lnTo>
                <a:lnTo>
                  <a:pt x="0" y="0"/>
                </a:lnTo>
                <a:lnTo>
                  <a:pt x="0" y="37"/>
                </a:lnTo>
                <a:lnTo>
                  <a:pt x="205" y="242"/>
                </a:lnTo>
                <a:lnTo>
                  <a:pt x="0" y="446"/>
                </a:lnTo>
                <a:lnTo>
                  <a:pt x="0" y="483"/>
                </a:lnTo>
                <a:lnTo>
                  <a:pt x="37" y="483"/>
                </a:lnTo>
                <a:lnTo>
                  <a:pt x="241" y="279"/>
                </a:lnTo>
                <a:lnTo>
                  <a:pt x="447" y="483"/>
                </a:lnTo>
                <a:lnTo>
                  <a:pt x="484" y="483"/>
                </a:lnTo>
                <a:lnTo>
                  <a:pt x="484" y="446"/>
                </a:lnTo>
                <a:lnTo>
                  <a:pt x="278" y="242"/>
                </a:lnTo>
                <a:lnTo>
                  <a:pt x="484" y="37"/>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22" name="Freeform 154">
            <a:extLst>
              <a:ext uri="{FF2B5EF4-FFF2-40B4-BE49-F238E27FC236}">
                <a16:creationId xmlns:a16="http://schemas.microsoft.com/office/drawing/2014/main" id="{2CD39430-8CFF-4A03-81E0-4F6689A5B2FD}"/>
              </a:ext>
            </a:extLst>
          </p:cNvPr>
          <p:cNvSpPr>
            <a:spLocks noChangeArrowheads="1"/>
          </p:cNvSpPr>
          <p:nvPr/>
        </p:nvSpPr>
        <p:spPr bwMode="auto">
          <a:xfrm>
            <a:off x="2861001" y="4847500"/>
            <a:ext cx="197350" cy="197350"/>
          </a:xfrm>
          <a:custGeom>
            <a:avLst/>
            <a:gdLst>
              <a:gd name="T0" fmla="*/ 447 w 485"/>
              <a:gd name="T1" fmla="*/ 0 h 484"/>
              <a:gd name="T2" fmla="*/ 242 w 485"/>
              <a:gd name="T3" fmla="*/ 206 h 484"/>
              <a:gd name="T4" fmla="*/ 37 w 485"/>
              <a:gd name="T5" fmla="*/ 0 h 484"/>
              <a:gd name="T6" fmla="*/ 0 w 485"/>
              <a:gd name="T7" fmla="*/ 0 h 484"/>
              <a:gd name="T8" fmla="*/ 0 w 485"/>
              <a:gd name="T9" fmla="*/ 37 h 484"/>
              <a:gd name="T10" fmla="*/ 206 w 485"/>
              <a:gd name="T11" fmla="*/ 242 h 484"/>
              <a:gd name="T12" fmla="*/ 0 w 485"/>
              <a:gd name="T13" fmla="*/ 446 h 484"/>
              <a:gd name="T14" fmla="*/ 0 w 485"/>
              <a:gd name="T15" fmla="*/ 483 h 484"/>
              <a:gd name="T16" fmla="*/ 37 w 485"/>
              <a:gd name="T17" fmla="*/ 483 h 484"/>
              <a:gd name="T18" fmla="*/ 242 w 485"/>
              <a:gd name="T19" fmla="*/ 279 h 484"/>
              <a:gd name="T20" fmla="*/ 447 w 485"/>
              <a:gd name="T21" fmla="*/ 483 h 484"/>
              <a:gd name="T22" fmla="*/ 484 w 485"/>
              <a:gd name="T23" fmla="*/ 483 h 484"/>
              <a:gd name="T24" fmla="*/ 484 w 485"/>
              <a:gd name="T25" fmla="*/ 446 h 484"/>
              <a:gd name="T26" fmla="*/ 279 w 485"/>
              <a:gd name="T27" fmla="*/ 242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6"/>
                </a:lnTo>
                <a:lnTo>
                  <a:pt x="37" y="0"/>
                </a:lnTo>
                <a:lnTo>
                  <a:pt x="0" y="0"/>
                </a:lnTo>
                <a:lnTo>
                  <a:pt x="0" y="37"/>
                </a:lnTo>
                <a:lnTo>
                  <a:pt x="206" y="242"/>
                </a:lnTo>
                <a:lnTo>
                  <a:pt x="0" y="446"/>
                </a:lnTo>
                <a:lnTo>
                  <a:pt x="0" y="483"/>
                </a:lnTo>
                <a:lnTo>
                  <a:pt x="37" y="483"/>
                </a:lnTo>
                <a:lnTo>
                  <a:pt x="242" y="279"/>
                </a:lnTo>
                <a:lnTo>
                  <a:pt x="447" y="483"/>
                </a:lnTo>
                <a:lnTo>
                  <a:pt x="484" y="483"/>
                </a:lnTo>
                <a:lnTo>
                  <a:pt x="484" y="446"/>
                </a:lnTo>
                <a:lnTo>
                  <a:pt x="279" y="242"/>
                </a:lnTo>
                <a:lnTo>
                  <a:pt x="484" y="37"/>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23" name="Freeform 163">
            <a:extLst>
              <a:ext uri="{FF2B5EF4-FFF2-40B4-BE49-F238E27FC236}">
                <a16:creationId xmlns:a16="http://schemas.microsoft.com/office/drawing/2014/main" id="{52339060-0042-42BF-80F6-799F25B2AB6E}"/>
              </a:ext>
            </a:extLst>
          </p:cNvPr>
          <p:cNvSpPr>
            <a:spLocks noChangeArrowheads="1"/>
          </p:cNvSpPr>
          <p:nvPr/>
        </p:nvSpPr>
        <p:spPr bwMode="auto">
          <a:xfrm>
            <a:off x="3388464" y="4847500"/>
            <a:ext cx="197350" cy="197350"/>
          </a:xfrm>
          <a:custGeom>
            <a:avLst/>
            <a:gdLst>
              <a:gd name="T0" fmla="*/ 447 w 484"/>
              <a:gd name="T1" fmla="*/ 0 h 484"/>
              <a:gd name="T2" fmla="*/ 242 w 484"/>
              <a:gd name="T3" fmla="*/ 206 h 484"/>
              <a:gd name="T4" fmla="*/ 37 w 484"/>
              <a:gd name="T5" fmla="*/ 0 h 484"/>
              <a:gd name="T6" fmla="*/ 0 w 484"/>
              <a:gd name="T7" fmla="*/ 0 h 484"/>
              <a:gd name="T8" fmla="*/ 0 w 484"/>
              <a:gd name="T9" fmla="*/ 37 h 484"/>
              <a:gd name="T10" fmla="*/ 204 w 484"/>
              <a:gd name="T11" fmla="*/ 242 h 484"/>
              <a:gd name="T12" fmla="*/ 0 w 484"/>
              <a:gd name="T13" fmla="*/ 446 h 484"/>
              <a:gd name="T14" fmla="*/ 0 w 484"/>
              <a:gd name="T15" fmla="*/ 483 h 484"/>
              <a:gd name="T16" fmla="*/ 37 w 484"/>
              <a:gd name="T17" fmla="*/ 483 h 484"/>
              <a:gd name="T18" fmla="*/ 242 w 484"/>
              <a:gd name="T19" fmla="*/ 279 h 484"/>
              <a:gd name="T20" fmla="*/ 447 w 484"/>
              <a:gd name="T21" fmla="*/ 483 h 484"/>
              <a:gd name="T22" fmla="*/ 483 w 484"/>
              <a:gd name="T23" fmla="*/ 483 h 484"/>
              <a:gd name="T24" fmla="*/ 483 w 484"/>
              <a:gd name="T25" fmla="*/ 446 h 484"/>
              <a:gd name="T26" fmla="*/ 278 w 484"/>
              <a:gd name="T27" fmla="*/ 242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6"/>
                </a:lnTo>
                <a:lnTo>
                  <a:pt x="37" y="0"/>
                </a:lnTo>
                <a:lnTo>
                  <a:pt x="0" y="0"/>
                </a:lnTo>
                <a:lnTo>
                  <a:pt x="0" y="37"/>
                </a:lnTo>
                <a:lnTo>
                  <a:pt x="204" y="242"/>
                </a:lnTo>
                <a:lnTo>
                  <a:pt x="0" y="446"/>
                </a:lnTo>
                <a:lnTo>
                  <a:pt x="0" y="483"/>
                </a:lnTo>
                <a:lnTo>
                  <a:pt x="37" y="483"/>
                </a:lnTo>
                <a:lnTo>
                  <a:pt x="242" y="279"/>
                </a:lnTo>
                <a:lnTo>
                  <a:pt x="447" y="483"/>
                </a:lnTo>
                <a:lnTo>
                  <a:pt x="483" y="483"/>
                </a:lnTo>
                <a:lnTo>
                  <a:pt x="483" y="446"/>
                </a:lnTo>
                <a:lnTo>
                  <a:pt x="278" y="242"/>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24" name="Freeform 171">
            <a:extLst>
              <a:ext uri="{FF2B5EF4-FFF2-40B4-BE49-F238E27FC236}">
                <a16:creationId xmlns:a16="http://schemas.microsoft.com/office/drawing/2014/main" id="{69FBD644-9405-4C92-8C34-A3D361DA1848}"/>
              </a:ext>
            </a:extLst>
          </p:cNvPr>
          <p:cNvSpPr>
            <a:spLocks noChangeArrowheads="1"/>
          </p:cNvSpPr>
          <p:nvPr/>
        </p:nvSpPr>
        <p:spPr bwMode="auto">
          <a:xfrm>
            <a:off x="2333536" y="4847500"/>
            <a:ext cx="197350" cy="197350"/>
          </a:xfrm>
          <a:custGeom>
            <a:avLst/>
            <a:gdLst>
              <a:gd name="T0" fmla="*/ 446 w 484"/>
              <a:gd name="T1" fmla="*/ 0 h 484"/>
              <a:gd name="T2" fmla="*/ 242 w 484"/>
              <a:gd name="T3" fmla="*/ 206 h 484"/>
              <a:gd name="T4" fmla="*/ 37 w 484"/>
              <a:gd name="T5" fmla="*/ 0 h 484"/>
              <a:gd name="T6" fmla="*/ 0 w 484"/>
              <a:gd name="T7" fmla="*/ 0 h 484"/>
              <a:gd name="T8" fmla="*/ 0 w 484"/>
              <a:gd name="T9" fmla="*/ 37 h 484"/>
              <a:gd name="T10" fmla="*/ 205 w 484"/>
              <a:gd name="T11" fmla="*/ 242 h 484"/>
              <a:gd name="T12" fmla="*/ 0 w 484"/>
              <a:gd name="T13" fmla="*/ 446 h 484"/>
              <a:gd name="T14" fmla="*/ 0 w 484"/>
              <a:gd name="T15" fmla="*/ 483 h 484"/>
              <a:gd name="T16" fmla="*/ 37 w 484"/>
              <a:gd name="T17" fmla="*/ 483 h 484"/>
              <a:gd name="T18" fmla="*/ 242 w 484"/>
              <a:gd name="T19" fmla="*/ 279 h 484"/>
              <a:gd name="T20" fmla="*/ 446 w 484"/>
              <a:gd name="T21" fmla="*/ 483 h 484"/>
              <a:gd name="T22" fmla="*/ 483 w 484"/>
              <a:gd name="T23" fmla="*/ 483 h 484"/>
              <a:gd name="T24" fmla="*/ 483 w 484"/>
              <a:gd name="T25" fmla="*/ 446 h 484"/>
              <a:gd name="T26" fmla="*/ 278 w 484"/>
              <a:gd name="T27" fmla="*/ 242 h 484"/>
              <a:gd name="T28" fmla="*/ 483 w 484"/>
              <a:gd name="T29" fmla="*/ 37 h 484"/>
              <a:gd name="T30" fmla="*/ 483 w 484"/>
              <a:gd name="T31" fmla="*/ 0 h 484"/>
              <a:gd name="T32" fmla="*/ 446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6" y="0"/>
                </a:moveTo>
                <a:lnTo>
                  <a:pt x="242" y="206"/>
                </a:lnTo>
                <a:lnTo>
                  <a:pt x="37" y="0"/>
                </a:lnTo>
                <a:lnTo>
                  <a:pt x="0" y="0"/>
                </a:lnTo>
                <a:lnTo>
                  <a:pt x="0" y="37"/>
                </a:lnTo>
                <a:lnTo>
                  <a:pt x="205" y="242"/>
                </a:lnTo>
                <a:lnTo>
                  <a:pt x="0" y="446"/>
                </a:lnTo>
                <a:lnTo>
                  <a:pt x="0" y="483"/>
                </a:lnTo>
                <a:lnTo>
                  <a:pt x="37" y="483"/>
                </a:lnTo>
                <a:lnTo>
                  <a:pt x="242" y="279"/>
                </a:lnTo>
                <a:lnTo>
                  <a:pt x="446" y="483"/>
                </a:lnTo>
                <a:lnTo>
                  <a:pt x="483" y="483"/>
                </a:lnTo>
                <a:lnTo>
                  <a:pt x="483" y="446"/>
                </a:lnTo>
                <a:lnTo>
                  <a:pt x="278" y="242"/>
                </a:lnTo>
                <a:lnTo>
                  <a:pt x="483" y="37"/>
                </a:lnTo>
                <a:lnTo>
                  <a:pt x="483" y="0"/>
                </a:lnTo>
                <a:lnTo>
                  <a:pt x="446"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25" name="Freeform 180">
            <a:extLst>
              <a:ext uri="{FF2B5EF4-FFF2-40B4-BE49-F238E27FC236}">
                <a16:creationId xmlns:a16="http://schemas.microsoft.com/office/drawing/2014/main" id="{58054F9F-3C4F-4925-9B51-3B1E77BA9AC5}"/>
              </a:ext>
            </a:extLst>
          </p:cNvPr>
          <p:cNvSpPr>
            <a:spLocks noChangeArrowheads="1"/>
          </p:cNvSpPr>
          <p:nvPr/>
        </p:nvSpPr>
        <p:spPr bwMode="auto">
          <a:xfrm>
            <a:off x="4999562" y="4847500"/>
            <a:ext cx="197350" cy="197350"/>
          </a:xfrm>
          <a:custGeom>
            <a:avLst/>
            <a:gdLst>
              <a:gd name="T0" fmla="*/ 447 w 484"/>
              <a:gd name="T1" fmla="*/ 0 h 484"/>
              <a:gd name="T2" fmla="*/ 241 w 484"/>
              <a:gd name="T3" fmla="*/ 206 h 484"/>
              <a:gd name="T4" fmla="*/ 37 w 484"/>
              <a:gd name="T5" fmla="*/ 0 h 484"/>
              <a:gd name="T6" fmla="*/ 0 w 484"/>
              <a:gd name="T7" fmla="*/ 0 h 484"/>
              <a:gd name="T8" fmla="*/ 0 w 484"/>
              <a:gd name="T9" fmla="*/ 37 h 484"/>
              <a:gd name="T10" fmla="*/ 204 w 484"/>
              <a:gd name="T11" fmla="*/ 242 h 484"/>
              <a:gd name="T12" fmla="*/ 0 w 484"/>
              <a:gd name="T13" fmla="*/ 446 h 484"/>
              <a:gd name="T14" fmla="*/ 0 w 484"/>
              <a:gd name="T15" fmla="*/ 483 h 484"/>
              <a:gd name="T16" fmla="*/ 37 w 484"/>
              <a:gd name="T17" fmla="*/ 483 h 484"/>
              <a:gd name="T18" fmla="*/ 241 w 484"/>
              <a:gd name="T19" fmla="*/ 279 h 484"/>
              <a:gd name="T20" fmla="*/ 447 w 484"/>
              <a:gd name="T21" fmla="*/ 483 h 484"/>
              <a:gd name="T22" fmla="*/ 483 w 484"/>
              <a:gd name="T23" fmla="*/ 483 h 484"/>
              <a:gd name="T24" fmla="*/ 483 w 484"/>
              <a:gd name="T25" fmla="*/ 446 h 484"/>
              <a:gd name="T26" fmla="*/ 278 w 484"/>
              <a:gd name="T27" fmla="*/ 242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6"/>
                </a:lnTo>
                <a:lnTo>
                  <a:pt x="37" y="0"/>
                </a:lnTo>
                <a:lnTo>
                  <a:pt x="0" y="0"/>
                </a:lnTo>
                <a:lnTo>
                  <a:pt x="0" y="37"/>
                </a:lnTo>
                <a:lnTo>
                  <a:pt x="204" y="242"/>
                </a:lnTo>
                <a:lnTo>
                  <a:pt x="0" y="446"/>
                </a:lnTo>
                <a:lnTo>
                  <a:pt x="0" y="483"/>
                </a:lnTo>
                <a:lnTo>
                  <a:pt x="37" y="483"/>
                </a:lnTo>
                <a:lnTo>
                  <a:pt x="241" y="279"/>
                </a:lnTo>
                <a:lnTo>
                  <a:pt x="447" y="483"/>
                </a:lnTo>
                <a:lnTo>
                  <a:pt x="483" y="483"/>
                </a:lnTo>
                <a:lnTo>
                  <a:pt x="483" y="446"/>
                </a:lnTo>
                <a:lnTo>
                  <a:pt x="278" y="242"/>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26" name="Freeform 246">
            <a:extLst>
              <a:ext uri="{FF2B5EF4-FFF2-40B4-BE49-F238E27FC236}">
                <a16:creationId xmlns:a16="http://schemas.microsoft.com/office/drawing/2014/main" id="{8C523703-B3C0-4DF0-B594-D0B6458CF912}"/>
              </a:ext>
            </a:extLst>
          </p:cNvPr>
          <p:cNvSpPr>
            <a:spLocks noChangeArrowheads="1"/>
          </p:cNvSpPr>
          <p:nvPr/>
        </p:nvSpPr>
        <p:spPr bwMode="auto">
          <a:xfrm>
            <a:off x="4452364" y="4847500"/>
            <a:ext cx="197350" cy="197350"/>
          </a:xfrm>
          <a:custGeom>
            <a:avLst/>
            <a:gdLst>
              <a:gd name="T0" fmla="*/ 447 w 485"/>
              <a:gd name="T1" fmla="*/ 0 h 484"/>
              <a:gd name="T2" fmla="*/ 242 w 485"/>
              <a:gd name="T3" fmla="*/ 206 h 484"/>
              <a:gd name="T4" fmla="*/ 37 w 485"/>
              <a:gd name="T5" fmla="*/ 0 h 484"/>
              <a:gd name="T6" fmla="*/ 0 w 485"/>
              <a:gd name="T7" fmla="*/ 0 h 484"/>
              <a:gd name="T8" fmla="*/ 0 w 485"/>
              <a:gd name="T9" fmla="*/ 37 h 484"/>
              <a:gd name="T10" fmla="*/ 206 w 485"/>
              <a:gd name="T11" fmla="*/ 242 h 484"/>
              <a:gd name="T12" fmla="*/ 0 w 485"/>
              <a:gd name="T13" fmla="*/ 446 h 484"/>
              <a:gd name="T14" fmla="*/ 0 w 485"/>
              <a:gd name="T15" fmla="*/ 483 h 484"/>
              <a:gd name="T16" fmla="*/ 37 w 485"/>
              <a:gd name="T17" fmla="*/ 483 h 484"/>
              <a:gd name="T18" fmla="*/ 242 w 485"/>
              <a:gd name="T19" fmla="*/ 279 h 484"/>
              <a:gd name="T20" fmla="*/ 447 w 485"/>
              <a:gd name="T21" fmla="*/ 483 h 484"/>
              <a:gd name="T22" fmla="*/ 484 w 485"/>
              <a:gd name="T23" fmla="*/ 483 h 484"/>
              <a:gd name="T24" fmla="*/ 484 w 485"/>
              <a:gd name="T25" fmla="*/ 446 h 484"/>
              <a:gd name="T26" fmla="*/ 278 w 485"/>
              <a:gd name="T27" fmla="*/ 242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6"/>
                </a:lnTo>
                <a:lnTo>
                  <a:pt x="37" y="0"/>
                </a:lnTo>
                <a:lnTo>
                  <a:pt x="0" y="0"/>
                </a:lnTo>
                <a:lnTo>
                  <a:pt x="0" y="37"/>
                </a:lnTo>
                <a:lnTo>
                  <a:pt x="206" y="242"/>
                </a:lnTo>
                <a:lnTo>
                  <a:pt x="0" y="446"/>
                </a:lnTo>
                <a:lnTo>
                  <a:pt x="0" y="483"/>
                </a:lnTo>
                <a:lnTo>
                  <a:pt x="37" y="483"/>
                </a:lnTo>
                <a:lnTo>
                  <a:pt x="242" y="279"/>
                </a:lnTo>
                <a:lnTo>
                  <a:pt x="447" y="483"/>
                </a:lnTo>
                <a:lnTo>
                  <a:pt x="484" y="483"/>
                </a:lnTo>
                <a:lnTo>
                  <a:pt x="484" y="446"/>
                </a:lnTo>
                <a:lnTo>
                  <a:pt x="278" y="242"/>
                </a:lnTo>
                <a:lnTo>
                  <a:pt x="484" y="37"/>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27" name="Freeform 256">
            <a:extLst>
              <a:ext uri="{FF2B5EF4-FFF2-40B4-BE49-F238E27FC236}">
                <a16:creationId xmlns:a16="http://schemas.microsoft.com/office/drawing/2014/main" id="{00BF44EE-02F6-419B-9A3D-109AB7A9EA91}"/>
              </a:ext>
            </a:extLst>
          </p:cNvPr>
          <p:cNvSpPr>
            <a:spLocks noChangeArrowheads="1"/>
          </p:cNvSpPr>
          <p:nvPr/>
        </p:nvSpPr>
        <p:spPr bwMode="auto">
          <a:xfrm>
            <a:off x="3923105" y="4847500"/>
            <a:ext cx="197350" cy="197350"/>
          </a:xfrm>
          <a:custGeom>
            <a:avLst/>
            <a:gdLst>
              <a:gd name="T0" fmla="*/ 447 w 484"/>
              <a:gd name="T1" fmla="*/ 0 h 484"/>
              <a:gd name="T2" fmla="*/ 242 w 484"/>
              <a:gd name="T3" fmla="*/ 206 h 484"/>
              <a:gd name="T4" fmla="*/ 36 w 484"/>
              <a:gd name="T5" fmla="*/ 0 h 484"/>
              <a:gd name="T6" fmla="*/ 0 w 484"/>
              <a:gd name="T7" fmla="*/ 0 h 484"/>
              <a:gd name="T8" fmla="*/ 0 w 484"/>
              <a:gd name="T9" fmla="*/ 37 h 484"/>
              <a:gd name="T10" fmla="*/ 205 w 484"/>
              <a:gd name="T11" fmla="*/ 242 h 484"/>
              <a:gd name="T12" fmla="*/ 0 w 484"/>
              <a:gd name="T13" fmla="*/ 446 h 484"/>
              <a:gd name="T14" fmla="*/ 0 w 484"/>
              <a:gd name="T15" fmla="*/ 483 h 484"/>
              <a:gd name="T16" fmla="*/ 36 w 484"/>
              <a:gd name="T17" fmla="*/ 483 h 484"/>
              <a:gd name="T18" fmla="*/ 242 w 484"/>
              <a:gd name="T19" fmla="*/ 279 h 484"/>
              <a:gd name="T20" fmla="*/ 447 w 484"/>
              <a:gd name="T21" fmla="*/ 483 h 484"/>
              <a:gd name="T22" fmla="*/ 483 w 484"/>
              <a:gd name="T23" fmla="*/ 483 h 484"/>
              <a:gd name="T24" fmla="*/ 483 w 484"/>
              <a:gd name="T25" fmla="*/ 446 h 484"/>
              <a:gd name="T26" fmla="*/ 278 w 484"/>
              <a:gd name="T27" fmla="*/ 242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6"/>
                </a:lnTo>
                <a:lnTo>
                  <a:pt x="36" y="0"/>
                </a:lnTo>
                <a:lnTo>
                  <a:pt x="0" y="0"/>
                </a:lnTo>
                <a:lnTo>
                  <a:pt x="0" y="37"/>
                </a:lnTo>
                <a:lnTo>
                  <a:pt x="205" y="242"/>
                </a:lnTo>
                <a:lnTo>
                  <a:pt x="0" y="446"/>
                </a:lnTo>
                <a:lnTo>
                  <a:pt x="0" y="483"/>
                </a:lnTo>
                <a:lnTo>
                  <a:pt x="36" y="483"/>
                </a:lnTo>
                <a:lnTo>
                  <a:pt x="242" y="279"/>
                </a:lnTo>
                <a:lnTo>
                  <a:pt x="447" y="483"/>
                </a:lnTo>
                <a:lnTo>
                  <a:pt x="483" y="483"/>
                </a:lnTo>
                <a:lnTo>
                  <a:pt x="483" y="446"/>
                </a:lnTo>
                <a:lnTo>
                  <a:pt x="278" y="242"/>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28" name="Freeform 129">
            <a:extLst>
              <a:ext uri="{FF2B5EF4-FFF2-40B4-BE49-F238E27FC236}">
                <a16:creationId xmlns:a16="http://schemas.microsoft.com/office/drawing/2014/main" id="{233D5F3A-0E84-4EEE-85C2-9935CAD29198}"/>
              </a:ext>
            </a:extLst>
          </p:cNvPr>
          <p:cNvSpPr>
            <a:spLocks noChangeArrowheads="1"/>
          </p:cNvSpPr>
          <p:nvPr/>
        </p:nvSpPr>
        <p:spPr bwMode="auto">
          <a:xfrm>
            <a:off x="10197058" y="4847500"/>
            <a:ext cx="197350" cy="197350"/>
          </a:xfrm>
          <a:custGeom>
            <a:avLst/>
            <a:gdLst>
              <a:gd name="T0" fmla="*/ 447 w 484"/>
              <a:gd name="T1" fmla="*/ 0 h 484"/>
              <a:gd name="T2" fmla="*/ 241 w 484"/>
              <a:gd name="T3" fmla="*/ 206 h 484"/>
              <a:gd name="T4" fmla="*/ 37 w 484"/>
              <a:gd name="T5" fmla="*/ 0 h 484"/>
              <a:gd name="T6" fmla="*/ 0 w 484"/>
              <a:gd name="T7" fmla="*/ 0 h 484"/>
              <a:gd name="T8" fmla="*/ 0 w 484"/>
              <a:gd name="T9" fmla="*/ 37 h 484"/>
              <a:gd name="T10" fmla="*/ 204 w 484"/>
              <a:gd name="T11" fmla="*/ 242 h 484"/>
              <a:gd name="T12" fmla="*/ 0 w 484"/>
              <a:gd name="T13" fmla="*/ 446 h 484"/>
              <a:gd name="T14" fmla="*/ 0 w 484"/>
              <a:gd name="T15" fmla="*/ 483 h 484"/>
              <a:gd name="T16" fmla="*/ 37 w 484"/>
              <a:gd name="T17" fmla="*/ 483 h 484"/>
              <a:gd name="T18" fmla="*/ 241 w 484"/>
              <a:gd name="T19" fmla="*/ 279 h 484"/>
              <a:gd name="T20" fmla="*/ 447 w 484"/>
              <a:gd name="T21" fmla="*/ 483 h 484"/>
              <a:gd name="T22" fmla="*/ 483 w 484"/>
              <a:gd name="T23" fmla="*/ 483 h 484"/>
              <a:gd name="T24" fmla="*/ 483 w 484"/>
              <a:gd name="T25" fmla="*/ 446 h 484"/>
              <a:gd name="T26" fmla="*/ 278 w 484"/>
              <a:gd name="T27" fmla="*/ 242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6"/>
                </a:lnTo>
                <a:lnTo>
                  <a:pt x="37" y="0"/>
                </a:lnTo>
                <a:lnTo>
                  <a:pt x="0" y="0"/>
                </a:lnTo>
                <a:lnTo>
                  <a:pt x="0" y="37"/>
                </a:lnTo>
                <a:lnTo>
                  <a:pt x="204" y="242"/>
                </a:lnTo>
                <a:lnTo>
                  <a:pt x="0" y="446"/>
                </a:lnTo>
                <a:lnTo>
                  <a:pt x="0" y="483"/>
                </a:lnTo>
                <a:lnTo>
                  <a:pt x="37" y="483"/>
                </a:lnTo>
                <a:lnTo>
                  <a:pt x="241" y="279"/>
                </a:lnTo>
                <a:lnTo>
                  <a:pt x="447" y="483"/>
                </a:lnTo>
                <a:lnTo>
                  <a:pt x="483" y="483"/>
                </a:lnTo>
                <a:lnTo>
                  <a:pt x="483" y="446"/>
                </a:lnTo>
                <a:lnTo>
                  <a:pt x="278" y="242"/>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29" name="Freeform 190">
            <a:extLst>
              <a:ext uri="{FF2B5EF4-FFF2-40B4-BE49-F238E27FC236}">
                <a16:creationId xmlns:a16="http://schemas.microsoft.com/office/drawing/2014/main" id="{C3AD1376-42EA-484A-BEAF-035135071D30}"/>
              </a:ext>
            </a:extLst>
          </p:cNvPr>
          <p:cNvSpPr>
            <a:spLocks noChangeArrowheads="1"/>
          </p:cNvSpPr>
          <p:nvPr/>
        </p:nvSpPr>
        <p:spPr bwMode="auto">
          <a:xfrm>
            <a:off x="6998185" y="4847500"/>
            <a:ext cx="197350" cy="197350"/>
          </a:xfrm>
          <a:custGeom>
            <a:avLst/>
            <a:gdLst>
              <a:gd name="T0" fmla="*/ 447 w 484"/>
              <a:gd name="T1" fmla="*/ 0 h 484"/>
              <a:gd name="T2" fmla="*/ 241 w 484"/>
              <a:gd name="T3" fmla="*/ 206 h 484"/>
              <a:gd name="T4" fmla="*/ 36 w 484"/>
              <a:gd name="T5" fmla="*/ 0 h 484"/>
              <a:gd name="T6" fmla="*/ 0 w 484"/>
              <a:gd name="T7" fmla="*/ 0 h 484"/>
              <a:gd name="T8" fmla="*/ 0 w 484"/>
              <a:gd name="T9" fmla="*/ 37 h 484"/>
              <a:gd name="T10" fmla="*/ 205 w 484"/>
              <a:gd name="T11" fmla="*/ 242 h 484"/>
              <a:gd name="T12" fmla="*/ 0 w 484"/>
              <a:gd name="T13" fmla="*/ 446 h 484"/>
              <a:gd name="T14" fmla="*/ 0 w 484"/>
              <a:gd name="T15" fmla="*/ 483 h 484"/>
              <a:gd name="T16" fmla="*/ 36 w 484"/>
              <a:gd name="T17" fmla="*/ 483 h 484"/>
              <a:gd name="T18" fmla="*/ 241 w 484"/>
              <a:gd name="T19" fmla="*/ 279 h 484"/>
              <a:gd name="T20" fmla="*/ 447 w 484"/>
              <a:gd name="T21" fmla="*/ 483 h 484"/>
              <a:gd name="T22" fmla="*/ 483 w 484"/>
              <a:gd name="T23" fmla="*/ 483 h 484"/>
              <a:gd name="T24" fmla="*/ 483 w 484"/>
              <a:gd name="T25" fmla="*/ 446 h 484"/>
              <a:gd name="T26" fmla="*/ 278 w 484"/>
              <a:gd name="T27" fmla="*/ 242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6"/>
                </a:lnTo>
                <a:lnTo>
                  <a:pt x="36" y="0"/>
                </a:lnTo>
                <a:lnTo>
                  <a:pt x="0" y="0"/>
                </a:lnTo>
                <a:lnTo>
                  <a:pt x="0" y="37"/>
                </a:lnTo>
                <a:lnTo>
                  <a:pt x="205" y="242"/>
                </a:lnTo>
                <a:lnTo>
                  <a:pt x="0" y="446"/>
                </a:lnTo>
                <a:lnTo>
                  <a:pt x="0" y="483"/>
                </a:lnTo>
                <a:lnTo>
                  <a:pt x="36" y="483"/>
                </a:lnTo>
                <a:lnTo>
                  <a:pt x="241" y="279"/>
                </a:lnTo>
                <a:lnTo>
                  <a:pt x="447" y="483"/>
                </a:lnTo>
                <a:lnTo>
                  <a:pt x="483" y="483"/>
                </a:lnTo>
                <a:lnTo>
                  <a:pt x="483" y="446"/>
                </a:lnTo>
                <a:lnTo>
                  <a:pt x="278" y="242"/>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30" name="Freeform 200">
            <a:extLst>
              <a:ext uri="{FF2B5EF4-FFF2-40B4-BE49-F238E27FC236}">
                <a16:creationId xmlns:a16="http://schemas.microsoft.com/office/drawing/2014/main" id="{09652C50-98F8-4E9A-A246-8488479118DC}"/>
              </a:ext>
            </a:extLst>
          </p:cNvPr>
          <p:cNvSpPr>
            <a:spLocks noChangeArrowheads="1"/>
          </p:cNvSpPr>
          <p:nvPr/>
        </p:nvSpPr>
        <p:spPr bwMode="auto">
          <a:xfrm>
            <a:off x="7547178" y="4847500"/>
            <a:ext cx="197350" cy="197350"/>
          </a:xfrm>
          <a:custGeom>
            <a:avLst/>
            <a:gdLst>
              <a:gd name="T0" fmla="*/ 447 w 484"/>
              <a:gd name="T1" fmla="*/ 0 h 484"/>
              <a:gd name="T2" fmla="*/ 241 w 484"/>
              <a:gd name="T3" fmla="*/ 206 h 484"/>
              <a:gd name="T4" fmla="*/ 36 w 484"/>
              <a:gd name="T5" fmla="*/ 0 h 484"/>
              <a:gd name="T6" fmla="*/ 0 w 484"/>
              <a:gd name="T7" fmla="*/ 0 h 484"/>
              <a:gd name="T8" fmla="*/ 0 w 484"/>
              <a:gd name="T9" fmla="*/ 37 h 484"/>
              <a:gd name="T10" fmla="*/ 205 w 484"/>
              <a:gd name="T11" fmla="*/ 242 h 484"/>
              <a:gd name="T12" fmla="*/ 0 w 484"/>
              <a:gd name="T13" fmla="*/ 446 h 484"/>
              <a:gd name="T14" fmla="*/ 0 w 484"/>
              <a:gd name="T15" fmla="*/ 483 h 484"/>
              <a:gd name="T16" fmla="*/ 36 w 484"/>
              <a:gd name="T17" fmla="*/ 483 h 484"/>
              <a:gd name="T18" fmla="*/ 241 w 484"/>
              <a:gd name="T19" fmla="*/ 279 h 484"/>
              <a:gd name="T20" fmla="*/ 447 w 484"/>
              <a:gd name="T21" fmla="*/ 483 h 484"/>
              <a:gd name="T22" fmla="*/ 483 w 484"/>
              <a:gd name="T23" fmla="*/ 483 h 484"/>
              <a:gd name="T24" fmla="*/ 483 w 484"/>
              <a:gd name="T25" fmla="*/ 446 h 484"/>
              <a:gd name="T26" fmla="*/ 278 w 484"/>
              <a:gd name="T27" fmla="*/ 242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6"/>
                </a:lnTo>
                <a:lnTo>
                  <a:pt x="36" y="0"/>
                </a:lnTo>
                <a:lnTo>
                  <a:pt x="0" y="0"/>
                </a:lnTo>
                <a:lnTo>
                  <a:pt x="0" y="37"/>
                </a:lnTo>
                <a:lnTo>
                  <a:pt x="205" y="242"/>
                </a:lnTo>
                <a:lnTo>
                  <a:pt x="0" y="446"/>
                </a:lnTo>
                <a:lnTo>
                  <a:pt x="0" y="483"/>
                </a:lnTo>
                <a:lnTo>
                  <a:pt x="36" y="483"/>
                </a:lnTo>
                <a:lnTo>
                  <a:pt x="241" y="279"/>
                </a:lnTo>
                <a:lnTo>
                  <a:pt x="447" y="483"/>
                </a:lnTo>
                <a:lnTo>
                  <a:pt x="483" y="483"/>
                </a:lnTo>
                <a:lnTo>
                  <a:pt x="483" y="446"/>
                </a:lnTo>
                <a:lnTo>
                  <a:pt x="278" y="242"/>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31" name="Freeform 210">
            <a:extLst>
              <a:ext uri="{FF2B5EF4-FFF2-40B4-BE49-F238E27FC236}">
                <a16:creationId xmlns:a16="http://schemas.microsoft.com/office/drawing/2014/main" id="{10AE3D25-0DD3-4B69-80A5-2B04FC0D8F33}"/>
              </a:ext>
            </a:extLst>
          </p:cNvPr>
          <p:cNvSpPr>
            <a:spLocks noChangeArrowheads="1"/>
          </p:cNvSpPr>
          <p:nvPr/>
        </p:nvSpPr>
        <p:spPr bwMode="auto">
          <a:xfrm>
            <a:off x="8078231" y="4847500"/>
            <a:ext cx="197350" cy="197350"/>
          </a:xfrm>
          <a:custGeom>
            <a:avLst/>
            <a:gdLst>
              <a:gd name="T0" fmla="*/ 447 w 484"/>
              <a:gd name="T1" fmla="*/ 0 h 484"/>
              <a:gd name="T2" fmla="*/ 242 w 484"/>
              <a:gd name="T3" fmla="*/ 206 h 484"/>
              <a:gd name="T4" fmla="*/ 36 w 484"/>
              <a:gd name="T5" fmla="*/ 0 h 484"/>
              <a:gd name="T6" fmla="*/ 0 w 484"/>
              <a:gd name="T7" fmla="*/ 0 h 484"/>
              <a:gd name="T8" fmla="*/ 0 w 484"/>
              <a:gd name="T9" fmla="*/ 37 h 484"/>
              <a:gd name="T10" fmla="*/ 205 w 484"/>
              <a:gd name="T11" fmla="*/ 242 h 484"/>
              <a:gd name="T12" fmla="*/ 0 w 484"/>
              <a:gd name="T13" fmla="*/ 446 h 484"/>
              <a:gd name="T14" fmla="*/ 0 w 484"/>
              <a:gd name="T15" fmla="*/ 483 h 484"/>
              <a:gd name="T16" fmla="*/ 36 w 484"/>
              <a:gd name="T17" fmla="*/ 483 h 484"/>
              <a:gd name="T18" fmla="*/ 242 w 484"/>
              <a:gd name="T19" fmla="*/ 279 h 484"/>
              <a:gd name="T20" fmla="*/ 447 w 484"/>
              <a:gd name="T21" fmla="*/ 483 h 484"/>
              <a:gd name="T22" fmla="*/ 483 w 484"/>
              <a:gd name="T23" fmla="*/ 483 h 484"/>
              <a:gd name="T24" fmla="*/ 483 w 484"/>
              <a:gd name="T25" fmla="*/ 446 h 484"/>
              <a:gd name="T26" fmla="*/ 278 w 484"/>
              <a:gd name="T27" fmla="*/ 242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6"/>
                </a:lnTo>
                <a:lnTo>
                  <a:pt x="36" y="0"/>
                </a:lnTo>
                <a:lnTo>
                  <a:pt x="0" y="0"/>
                </a:lnTo>
                <a:lnTo>
                  <a:pt x="0" y="37"/>
                </a:lnTo>
                <a:lnTo>
                  <a:pt x="205" y="242"/>
                </a:lnTo>
                <a:lnTo>
                  <a:pt x="0" y="446"/>
                </a:lnTo>
                <a:lnTo>
                  <a:pt x="0" y="483"/>
                </a:lnTo>
                <a:lnTo>
                  <a:pt x="36" y="483"/>
                </a:lnTo>
                <a:lnTo>
                  <a:pt x="242" y="279"/>
                </a:lnTo>
                <a:lnTo>
                  <a:pt x="447" y="483"/>
                </a:lnTo>
                <a:lnTo>
                  <a:pt x="483" y="483"/>
                </a:lnTo>
                <a:lnTo>
                  <a:pt x="483" y="446"/>
                </a:lnTo>
                <a:lnTo>
                  <a:pt x="278" y="242"/>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32" name="Freeform 220">
            <a:extLst>
              <a:ext uri="{FF2B5EF4-FFF2-40B4-BE49-F238E27FC236}">
                <a16:creationId xmlns:a16="http://schemas.microsoft.com/office/drawing/2014/main" id="{9E29C867-DF27-4173-956C-13BB009FBF96}"/>
              </a:ext>
            </a:extLst>
          </p:cNvPr>
          <p:cNvSpPr>
            <a:spLocks noChangeArrowheads="1"/>
          </p:cNvSpPr>
          <p:nvPr/>
        </p:nvSpPr>
        <p:spPr bwMode="auto">
          <a:xfrm>
            <a:off x="8605695" y="4847500"/>
            <a:ext cx="197350" cy="197350"/>
          </a:xfrm>
          <a:custGeom>
            <a:avLst/>
            <a:gdLst>
              <a:gd name="T0" fmla="*/ 447 w 485"/>
              <a:gd name="T1" fmla="*/ 0 h 484"/>
              <a:gd name="T2" fmla="*/ 242 w 485"/>
              <a:gd name="T3" fmla="*/ 206 h 484"/>
              <a:gd name="T4" fmla="*/ 37 w 485"/>
              <a:gd name="T5" fmla="*/ 0 h 484"/>
              <a:gd name="T6" fmla="*/ 0 w 485"/>
              <a:gd name="T7" fmla="*/ 0 h 484"/>
              <a:gd name="T8" fmla="*/ 0 w 485"/>
              <a:gd name="T9" fmla="*/ 37 h 484"/>
              <a:gd name="T10" fmla="*/ 206 w 485"/>
              <a:gd name="T11" fmla="*/ 242 h 484"/>
              <a:gd name="T12" fmla="*/ 0 w 485"/>
              <a:gd name="T13" fmla="*/ 446 h 484"/>
              <a:gd name="T14" fmla="*/ 0 w 485"/>
              <a:gd name="T15" fmla="*/ 483 h 484"/>
              <a:gd name="T16" fmla="*/ 37 w 485"/>
              <a:gd name="T17" fmla="*/ 483 h 484"/>
              <a:gd name="T18" fmla="*/ 242 w 485"/>
              <a:gd name="T19" fmla="*/ 279 h 484"/>
              <a:gd name="T20" fmla="*/ 447 w 485"/>
              <a:gd name="T21" fmla="*/ 483 h 484"/>
              <a:gd name="T22" fmla="*/ 484 w 485"/>
              <a:gd name="T23" fmla="*/ 483 h 484"/>
              <a:gd name="T24" fmla="*/ 484 w 485"/>
              <a:gd name="T25" fmla="*/ 446 h 484"/>
              <a:gd name="T26" fmla="*/ 278 w 485"/>
              <a:gd name="T27" fmla="*/ 242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6"/>
                </a:lnTo>
                <a:lnTo>
                  <a:pt x="37" y="0"/>
                </a:lnTo>
                <a:lnTo>
                  <a:pt x="0" y="0"/>
                </a:lnTo>
                <a:lnTo>
                  <a:pt x="0" y="37"/>
                </a:lnTo>
                <a:lnTo>
                  <a:pt x="206" y="242"/>
                </a:lnTo>
                <a:lnTo>
                  <a:pt x="0" y="446"/>
                </a:lnTo>
                <a:lnTo>
                  <a:pt x="0" y="483"/>
                </a:lnTo>
                <a:lnTo>
                  <a:pt x="37" y="483"/>
                </a:lnTo>
                <a:lnTo>
                  <a:pt x="242" y="279"/>
                </a:lnTo>
                <a:lnTo>
                  <a:pt x="447" y="483"/>
                </a:lnTo>
                <a:lnTo>
                  <a:pt x="484" y="483"/>
                </a:lnTo>
                <a:lnTo>
                  <a:pt x="484" y="446"/>
                </a:lnTo>
                <a:lnTo>
                  <a:pt x="278" y="242"/>
                </a:lnTo>
                <a:lnTo>
                  <a:pt x="484" y="37"/>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33" name="Freeform 228">
            <a:extLst>
              <a:ext uri="{FF2B5EF4-FFF2-40B4-BE49-F238E27FC236}">
                <a16:creationId xmlns:a16="http://schemas.microsoft.com/office/drawing/2014/main" id="{B0474F76-8965-475E-8A11-B42587EA666D}"/>
              </a:ext>
            </a:extLst>
          </p:cNvPr>
          <p:cNvSpPr>
            <a:spLocks noChangeArrowheads="1"/>
          </p:cNvSpPr>
          <p:nvPr/>
        </p:nvSpPr>
        <p:spPr bwMode="auto">
          <a:xfrm>
            <a:off x="9138542" y="4847500"/>
            <a:ext cx="197350" cy="197350"/>
          </a:xfrm>
          <a:custGeom>
            <a:avLst/>
            <a:gdLst>
              <a:gd name="T0" fmla="*/ 447 w 485"/>
              <a:gd name="T1" fmla="*/ 0 h 484"/>
              <a:gd name="T2" fmla="*/ 241 w 485"/>
              <a:gd name="T3" fmla="*/ 206 h 484"/>
              <a:gd name="T4" fmla="*/ 37 w 485"/>
              <a:gd name="T5" fmla="*/ 0 h 484"/>
              <a:gd name="T6" fmla="*/ 0 w 485"/>
              <a:gd name="T7" fmla="*/ 0 h 484"/>
              <a:gd name="T8" fmla="*/ 0 w 485"/>
              <a:gd name="T9" fmla="*/ 37 h 484"/>
              <a:gd name="T10" fmla="*/ 205 w 485"/>
              <a:gd name="T11" fmla="*/ 242 h 484"/>
              <a:gd name="T12" fmla="*/ 0 w 485"/>
              <a:gd name="T13" fmla="*/ 446 h 484"/>
              <a:gd name="T14" fmla="*/ 0 w 485"/>
              <a:gd name="T15" fmla="*/ 483 h 484"/>
              <a:gd name="T16" fmla="*/ 37 w 485"/>
              <a:gd name="T17" fmla="*/ 483 h 484"/>
              <a:gd name="T18" fmla="*/ 241 w 485"/>
              <a:gd name="T19" fmla="*/ 279 h 484"/>
              <a:gd name="T20" fmla="*/ 447 w 485"/>
              <a:gd name="T21" fmla="*/ 483 h 484"/>
              <a:gd name="T22" fmla="*/ 484 w 485"/>
              <a:gd name="T23" fmla="*/ 483 h 484"/>
              <a:gd name="T24" fmla="*/ 484 w 485"/>
              <a:gd name="T25" fmla="*/ 446 h 484"/>
              <a:gd name="T26" fmla="*/ 278 w 485"/>
              <a:gd name="T27" fmla="*/ 242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1" y="206"/>
                </a:lnTo>
                <a:lnTo>
                  <a:pt x="37" y="0"/>
                </a:lnTo>
                <a:lnTo>
                  <a:pt x="0" y="0"/>
                </a:lnTo>
                <a:lnTo>
                  <a:pt x="0" y="37"/>
                </a:lnTo>
                <a:lnTo>
                  <a:pt x="205" y="242"/>
                </a:lnTo>
                <a:lnTo>
                  <a:pt x="0" y="446"/>
                </a:lnTo>
                <a:lnTo>
                  <a:pt x="0" y="483"/>
                </a:lnTo>
                <a:lnTo>
                  <a:pt x="37" y="483"/>
                </a:lnTo>
                <a:lnTo>
                  <a:pt x="241" y="279"/>
                </a:lnTo>
                <a:lnTo>
                  <a:pt x="447" y="483"/>
                </a:lnTo>
                <a:lnTo>
                  <a:pt x="484" y="483"/>
                </a:lnTo>
                <a:lnTo>
                  <a:pt x="484" y="446"/>
                </a:lnTo>
                <a:lnTo>
                  <a:pt x="278" y="242"/>
                </a:lnTo>
                <a:lnTo>
                  <a:pt x="484" y="37"/>
                </a:lnTo>
                <a:lnTo>
                  <a:pt x="484"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34" name="Freeform 236">
            <a:extLst>
              <a:ext uri="{FF2B5EF4-FFF2-40B4-BE49-F238E27FC236}">
                <a16:creationId xmlns:a16="http://schemas.microsoft.com/office/drawing/2014/main" id="{10CAE828-88D1-4EA4-B461-E9B98E40E875}"/>
              </a:ext>
            </a:extLst>
          </p:cNvPr>
          <p:cNvSpPr>
            <a:spLocks noChangeArrowheads="1"/>
          </p:cNvSpPr>
          <p:nvPr/>
        </p:nvSpPr>
        <p:spPr bwMode="auto">
          <a:xfrm>
            <a:off x="9666006" y="4847500"/>
            <a:ext cx="197350" cy="197350"/>
          </a:xfrm>
          <a:custGeom>
            <a:avLst/>
            <a:gdLst>
              <a:gd name="T0" fmla="*/ 447 w 484"/>
              <a:gd name="T1" fmla="*/ 0 h 484"/>
              <a:gd name="T2" fmla="*/ 241 w 484"/>
              <a:gd name="T3" fmla="*/ 206 h 484"/>
              <a:gd name="T4" fmla="*/ 37 w 484"/>
              <a:gd name="T5" fmla="*/ 0 h 484"/>
              <a:gd name="T6" fmla="*/ 0 w 484"/>
              <a:gd name="T7" fmla="*/ 0 h 484"/>
              <a:gd name="T8" fmla="*/ 0 w 484"/>
              <a:gd name="T9" fmla="*/ 37 h 484"/>
              <a:gd name="T10" fmla="*/ 205 w 484"/>
              <a:gd name="T11" fmla="*/ 242 h 484"/>
              <a:gd name="T12" fmla="*/ 0 w 484"/>
              <a:gd name="T13" fmla="*/ 446 h 484"/>
              <a:gd name="T14" fmla="*/ 0 w 484"/>
              <a:gd name="T15" fmla="*/ 483 h 484"/>
              <a:gd name="T16" fmla="*/ 37 w 484"/>
              <a:gd name="T17" fmla="*/ 483 h 484"/>
              <a:gd name="T18" fmla="*/ 241 w 484"/>
              <a:gd name="T19" fmla="*/ 279 h 484"/>
              <a:gd name="T20" fmla="*/ 447 w 484"/>
              <a:gd name="T21" fmla="*/ 483 h 484"/>
              <a:gd name="T22" fmla="*/ 483 w 484"/>
              <a:gd name="T23" fmla="*/ 483 h 484"/>
              <a:gd name="T24" fmla="*/ 483 w 484"/>
              <a:gd name="T25" fmla="*/ 446 h 484"/>
              <a:gd name="T26" fmla="*/ 279 w 484"/>
              <a:gd name="T27" fmla="*/ 242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6"/>
                </a:lnTo>
                <a:lnTo>
                  <a:pt x="37" y="0"/>
                </a:lnTo>
                <a:lnTo>
                  <a:pt x="0" y="0"/>
                </a:lnTo>
                <a:lnTo>
                  <a:pt x="0" y="37"/>
                </a:lnTo>
                <a:lnTo>
                  <a:pt x="205" y="242"/>
                </a:lnTo>
                <a:lnTo>
                  <a:pt x="0" y="446"/>
                </a:lnTo>
                <a:lnTo>
                  <a:pt x="0" y="483"/>
                </a:lnTo>
                <a:lnTo>
                  <a:pt x="37" y="483"/>
                </a:lnTo>
                <a:lnTo>
                  <a:pt x="241" y="279"/>
                </a:lnTo>
                <a:lnTo>
                  <a:pt x="447" y="483"/>
                </a:lnTo>
                <a:lnTo>
                  <a:pt x="483" y="483"/>
                </a:lnTo>
                <a:lnTo>
                  <a:pt x="483" y="446"/>
                </a:lnTo>
                <a:lnTo>
                  <a:pt x="279" y="242"/>
                </a:lnTo>
                <a:lnTo>
                  <a:pt x="483" y="37"/>
                </a:lnTo>
                <a:lnTo>
                  <a:pt x="483" y="0"/>
                </a:lnTo>
                <a:lnTo>
                  <a:pt x="447" y="0"/>
                </a:lnTo>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sp>
        <p:nvSpPr>
          <p:cNvPr id="235" name="TextBox 234">
            <a:extLst>
              <a:ext uri="{FF2B5EF4-FFF2-40B4-BE49-F238E27FC236}">
                <a16:creationId xmlns:a16="http://schemas.microsoft.com/office/drawing/2014/main" id="{EE4177CA-5B17-4427-B076-3B8DE63F8A59}"/>
              </a:ext>
            </a:extLst>
          </p:cNvPr>
          <p:cNvSpPr txBox="1"/>
          <p:nvPr/>
        </p:nvSpPr>
        <p:spPr>
          <a:xfrm>
            <a:off x="5632966" y="3004054"/>
            <a:ext cx="940172" cy="465769"/>
          </a:xfrm>
          <a:prstGeom prst="rect">
            <a:avLst/>
          </a:prstGeom>
          <a:noFill/>
        </p:spPr>
        <p:txBody>
          <a:bodyPr wrap="square" rtlCol="0">
            <a:spAutoFit/>
          </a:bodyPr>
          <a:lstStyle/>
          <a:p>
            <a:pPr algn="ctr">
              <a:lnSpc>
                <a:spcPts val="3500"/>
              </a:lnSpc>
            </a:pPr>
            <a:r>
              <a:rPr lang="en-US" sz="1100" spc="-30" dirty="0">
                <a:solidFill>
                  <a:srgbClr val="06D6FF"/>
                </a:solidFill>
                <a:latin typeface="Raleway" panose="020B0503030101060003" pitchFamily="34" charset="0"/>
              </a:rPr>
              <a:t>Feature 1</a:t>
            </a:r>
          </a:p>
        </p:txBody>
      </p:sp>
      <p:sp>
        <p:nvSpPr>
          <p:cNvPr id="236" name="TextBox 235">
            <a:extLst>
              <a:ext uri="{FF2B5EF4-FFF2-40B4-BE49-F238E27FC236}">
                <a16:creationId xmlns:a16="http://schemas.microsoft.com/office/drawing/2014/main" id="{00B55855-B5A6-4669-B314-96BA9BFF0B99}"/>
              </a:ext>
            </a:extLst>
          </p:cNvPr>
          <p:cNvSpPr txBox="1"/>
          <p:nvPr/>
        </p:nvSpPr>
        <p:spPr>
          <a:xfrm>
            <a:off x="5632966" y="3603093"/>
            <a:ext cx="940172" cy="465769"/>
          </a:xfrm>
          <a:prstGeom prst="rect">
            <a:avLst/>
          </a:prstGeom>
          <a:noFill/>
        </p:spPr>
        <p:txBody>
          <a:bodyPr wrap="square" rtlCol="0">
            <a:spAutoFit/>
          </a:bodyPr>
          <a:lstStyle/>
          <a:p>
            <a:pPr algn="ctr">
              <a:lnSpc>
                <a:spcPts val="3500"/>
              </a:lnSpc>
            </a:pPr>
            <a:r>
              <a:rPr lang="en-US" sz="1100" spc="-30" dirty="0">
                <a:solidFill>
                  <a:srgbClr val="37E08B"/>
                </a:solidFill>
                <a:latin typeface="Raleway" panose="020B0503030101060003" pitchFamily="34" charset="0"/>
              </a:rPr>
              <a:t>Feature 2</a:t>
            </a:r>
          </a:p>
        </p:txBody>
      </p:sp>
      <p:sp>
        <p:nvSpPr>
          <p:cNvPr id="237" name="TextBox 236">
            <a:extLst>
              <a:ext uri="{FF2B5EF4-FFF2-40B4-BE49-F238E27FC236}">
                <a16:creationId xmlns:a16="http://schemas.microsoft.com/office/drawing/2014/main" id="{2BD57873-A2DD-4799-A376-CD825198362A}"/>
              </a:ext>
            </a:extLst>
          </p:cNvPr>
          <p:cNvSpPr txBox="1"/>
          <p:nvPr/>
        </p:nvSpPr>
        <p:spPr>
          <a:xfrm>
            <a:off x="5632966" y="4162620"/>
            <a:ext cx="940172" cy="465769"/>
          </a:xfrm>
          <a:prstGeom prst="rect">
            <a:avLst/>
          </a:prstGeom>
          <a:noFill/>
        </p:spPr>
        <p:txBody>
          <a:bodyPr wrap="square" rtlCol="0">
            <a:spAutoFit/>
          </a:bodyPr>
          <a:lstStyle/>
          <a:p>
            <a:pPr algn="ctr">
              <a:lnSpc>
                <a:spcPts val="3500"/>
              </a:lnSpc>
            </a:pPr>
            <a:r>
              <a:rPr lang="en-US" sz="1100" spc="-30" dirty="0">
                <a:solidFill>
                  <a:schemeClr val="bg1">
                    <a:lumMod val="65000"/>
                  </a:schemeClr>
                </a:solidFill>
                <a:latin typeface="Raleway" panose="020B0503030101060003" pitchFamily="34" charset="0"/>
              </a:rPr>
              <a:t>Feature 3</a:t>
            </a:r>
          </a:p>
        </p:txBody>
      </p:sp>
      <p:sp>
        <p:nvSpPr>
          <p:cNvPr id="238" name="TextBox 237">
            <a:extLst>
              <a:ext uri="{FF2B5EF4-FFF2-40B4-BE49-F238E27FC236}">
                <a16:creationId xmlns:a16="http://schemas.microsoft.com/office/drawing/2014/main" id="{989366BA-1D1A-4D31-8C6A-4E5B6B80B2C4}"/>
              </a:ext>
            </a:extLst>
          </p:cNvPr>
          <p:cNvSpPr txBox="1"/>
          <p:nvPr/>
        </p:nvSpPr>
        <p:spPr>
          <a:xfrm>
            <a:off x="5632966" y="4753445"/>
            <a:ext cx="940172" cy="465769"/>
          </a:xfrm>
          <a:prstGeom prst="rect">
            <a:avLst/>
          </a:prstGeom>
          <a:noFill/>
        </p:spPr>
        <p:txBody>
          <a:bodyPr wrap="square" rtlCol="0">
            <a:spAutoFit/>
          </a:bodyPr>
          <a:lstStyle/>
          <a:p>
            <a:pPr algn="ctr">
              <a:lnSpc>
                <a:spcPts val="3500"/>
              </a:lnSpc>
            </a:pPr>
            <a:r>
              <a:rPr lang="en-US" sz="1100" spc="-30" dirty="0">
                <a:solidFill>
                  <a:srgbClr val="FF4E95"/>
                </a:solidFill>
                <a:latin typeface="Raleway" panose="020B0503030101060003" pitchFamily="34" charset="0"/>
              </a:rPr>
              <a:t>Feature 4</a:t>
            </a:r>
          </a:p>
        </p:txBody>
      </p:sp>
      <p:sp>
        <p:nvSpPr>
          <p:cNvPr id="239" name="TextBox 238">
            <a:extLst>
              <a:ext uri="{FF2B5EF4-FFF2-40B4-BE49-F238E27FC236}">
                <a16:creationId xmlns:a16="http://schemas.microsoft.com/office/drawing/2014/main" id="{C8080598-AAC6-4FB4-B786-83818C886FB6}"/>
              </a:ext>
            </a:extLst>
          </p:cNvPr>
          <p:cNvSpPr txBox="1"/>
          <p:nvPr/>
        </p:nvSpPr>
        <p:spPr>
          <a:xfrm>
            <a:off x="5632966" y="5370278"/>
            <a:ext cx="940172" cy="465769"/>
          </a:xfrm>
          <a:prstGeom prst="rect">
            <a:avLst/>
          </a:prstGeom>
          <a:noFill/>
        </p:spPr>
        <p:txBody>
          <a:bodyPr wrap="square" rtlCol="0">
            <a:spAutoFit/>
          </a:bodyPr>
          <a:lstStyle/>
          <a:p>
            <a:pPr algn="ctr">
              <a:lnSpc>
                <a:spcPts val="3500"/>
              </a:lnSpc>
            </a:pPr>
            <a:r>
              <a:rPr lang="en-US" sz="1100" spc="-30" dirty="0">
                <a:solidFill>
                  <a:schemeClr val="accent5">
                    <a:lumMod val="75000"/>
                  </a:schemeClr>
                </a:solidFill>
                <a:latin typeface="Raleway" panose="020B0503030101060003" pitchFamily="34" charset="0"/>
              </a:rPr>
              <a:t>Feature 5</a:t>
            </a:r>
          </a:p>
        </p:txBody>
      </p:sp>
      <p:sp>
        <p:nvSpPr>
          <p:cNvPr id="241" name="Freeform: Shape 240">
            <a:extLst>
              <a:ext uri="{FF2B5EF4-FFF2-40B4-BE49-F238E27FC236}">
                <a16:creationId xmlns:a16="http://schemas.microsoft.com/office/drawing/2014/main" id="{9C51319B-0CCA-4C49-98B5-6721DEFF7C7B}"/>
              </a:ext>
            </a:extLst>
          </p:cNvPr>
          <p:cNvSpPr>
            <a:spLocks noChangeArrowheads="1"/>
          </p:cNvSpPr>
          <p:nvPr/>
        </p:nvSpPr>
        <p:spPr bwMode="auto">
          <a:xfrm>
            <a:off x="1288476" y="2873994"/>
            <a:ext cx="326118" cy="480410"/>
          </a:xfrm>
          <a:custGeom>
            <a:avLst/>
            <a:gdLst>
              <a:gd name="connsiteX0" fmla="*/ 533508 w 724305"/>
              <a:gd name="connsiteY0" fmla="*/ 0 h 1066986"/>
              <a:gd name="connsiteX1" fmla="*/ 724305 w 724305"/>
              <a:gd name="connsiteY1" fmla="*/ 0 h 1066986"/>
              <a:gd name="connsiteX2" fmla="*/ 724305 w 724305"/>
              <a:gd name="connsiteY2" fmla="*/ 1066986 h 1066986"/>
              <a:gd name="connsiteX3" fmla="*/ 533508 w 724305"/>
              <a:gd name="connsiteY3" fmla="*/ 1066986 h 1066986"/>
              <a:gd name="connsiteX4" fmla="*/ 0 w 724305"/>
              <a:gd name="connsiteY4" fmla="*/ 532589 h 1066986"/>
              <a:gd name="connsiteX5" fmla="*/ 533508 w 724305"/>
              <a:gd name="connsiteY5" fmla="*/ 0 h 106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4305" h="1066986">
                <a:moveTo>
                  <a:pt x="533508" y="0"/>
                </a:moveTo>
                <a:lnTo>
                  <a:pt x="724305" y="0"/>
                </a:lnTo>
                <a:lnTo>
                  <a:pt x="724305" y="1066986"/>
                </a:lnTo>
                <a:lnTo>
                  <a:pt x="533508" y="1066986"/>
                </a:lnTo>
                <a:cubicBezTo>
                  <a:pt x="239626" y="1066986"/>
                  <a:pt x="0" y="826462"/>
                  <a:pt x="0" y="532589"/>
                </a:cubicBezTo>
                <a:cubicBezTo>
                  <a:pt x="0" y="240524"/>
                  <a:pt x="239626" y="0"/>
                  <a:pt x="533508" y="0"/>
                </a:cubicBezTo>
                <a:close/>
              </a:path>
            </a:pathLst>
          </a:cu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242" name="Freeform: Shape 241">
            <a:extLst>
              <a:ext uri="{FF2B5EF4-FFF2-40B4-BE49-F238E27FC236}">
                <a16:creationId xmlns:a16="http://schemas.microsoft.com/office/drawing/2014/main" id="{099B3533-C075-4364-AE35-9DB4D5D385A3}"/>
              </a:ext>
            </a:extLst>
          </p:cNvPr>
          <p:cNvSpPr>
            <a:spLocks noChangeArrowheads="1"/>
          </p:cNvSpPr>
          <p:nvPr/>
        </p:nvSpPr>
        <p:spPr bwMode="auto">
          <a:xfrm>
            <a:off x="10578790" y="2869019"/>
            <a:ext cx="324735" cy="480410"/>
          </a:xfrm>
          <a:custGeom>
            <a:avLst/>
            <a:gdLst>
              <a:gd name="connsiteX0" fmla="*/ 0 w 721232"/>
              <a:gd name="connsiteY0" fmla="*/ 0 h 1066986"/>
              <a:gd name="connsiteX1" fmla="*/ 187724 w 721232"/>
              <a:gd name="connsiteY1" fmla="*/ 0 h 1066986"/>
              <a:gd name="connsiteX2" fmla="*/ 721232 w 721232"/>
              <a:gd name="connsiteY2" fmla="*/ 532589 h 1066986"/>
              <a:gd name="connsiteX3" fmla="*/ 187724 w 721232"/>
              <a:gd name="connsiteY3" fmla="*/ 1066986 h 1066986"/>
              <a:gd name="connsiteX4" fmla="*/ 0 w 721232"/>
              <a:gd name="connsiteY4" fmla="*/ 1066986 h 1066986"/>
              <a:gd name="connsiteX5" fmla="*/ 0 w 721232"/>
              <a:gd name="connsiteY5" fmla="*/ 0 h 106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232" h="1066986">
                <a:moveTo>
                  <a:pt x="0" y="0"/>
                </a:moveTo>
                <a:lnTo>
                  <a:pt x="187724" y="0"/>
                </a:lnTo>
                <a:cubicBezTo>
                  <a:pt x="481606" y="0"/>
                  <a:pt x="721232" y="240524"/>
                  <a:pt x="721232" y="532589"/>
                </a:cubicBezTo>
                <a:cubicBezTo>
                  <a:pt x="721232" y="826462"/>
                  <a:pt x="481606" y="1066986"/>
                  <a:pt x="187724" y="1066986"/>
                </a:cubicBezTo>
                <a:lnTo>
                  <a:pt x="0" y="1066986"/>
                </a:lnTo>
                <a:lnTo>
                  <a:pt x="0" y="0"/>
                </a:lnTo>
                <a:close/>
              </a:path>
            </a:pathLst>
          </a:cu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243" name="Rectangle: Rounded Corners 242">
            <a:extLst>
              <a:ext uri="{FF2B5EF4-FFF2-40B4-BE49-F238E27FC236}">
                <a16:creationId xmlns:a16="http://schemas.microsoft.com/office/drawing/2014/main" id="{3B954047-9B50-4D7B-99EF-3E3D04EF94E2}"/>
              </a:ext>
            </a:extLst>
          </p:cNvPr>
          <p:cNvSpPr/>
          <p:nvPr/>
        </p:nvSpPr>
        <p:spPr>
          <a:xfrm rot="2700000">
            <a:off x="10848679" y="1111145"/>
            <a:ext cx="143893" cy="142716"/>
          </a:xfrm>
          <a:prstGeom prst="roundRect">
            <a:avLst/>
          </a:prstGeom>
          <a:solidFill>
            <a:srgbClr val="06D6FF">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47" name="Group 246">
            <a:extLst>
              <a:ext uri="{FF2B5EF4-FFF2-40B4-BE49-F238E27FC236}">
                <a16:creationId xmlns:a16="http://schemas.microsoft.com/office/drawing/2014/main" id="{876926A3-3378-4C11-A3A3-BAFDA192A572}"/>
              </a:ext>
            </a:extLst>
          </p:cNvPr>
          <p:cNvGrpSpPr/>
          <p:nvPr/>
        </p:nvGrpSpPr>
        <p:grpSpPr>
          <a:xfrm rot="10800000">
            <a:off x="-244540" y="-200343"/>
            <a:ext cx="1550499" cy="1329504"/>
            <a:chOff x="9617855" y="4638908"/>
            <a:chExt cx="2726545" cy="2337927"/>
          </a:xfrm>
        </p:grpSpPr>
        <p:sp>
          <p:nvSpPr>
            <p:cNvPr id="245" name="Isosceles Triangle 244">
              <a:extLst>
                <a:ext uri="{FF2B5EF4-FFF2-40B4-BE49-F238E27FC236}">
                  <a16:creationId xmlns:a16="http://schemas.microsoft.com/office/drawing/2014/main" id="{4BF48B6E-AA77-41D5-8224-2EF6E67DB89E}"/>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6" name="Isosceles Triangle 245">
              <a:extLst>
                <a:ext uri="{FF2B5EF4-FFF2-40B4-BE49-F238E27FC236}">
                  <a16:creationId xmlns:a16="http://schemas.microsoft.com/office/drawing/2014/main" id="{92E5AA59-12E4-4E94-9F5B-FD0E35372F66}"/>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48" name="Group 247">
            <a:extLst>
              <a:ext uri="{FF2B5EF4-FFF2-40B4-BE49-F238E27FC236}">
                <a16:creationId xmlns:a16="http://schemas.microsoft.com/office/drawing/2014/main" id="{1E3AE878-F3BB-480A-AE2D-49BA8E6FF0F4}"/>
              </a:ext>
            </a:extLst>
          </p:cNvPr>
          <p:cNvGrpSpPr/>
          <p:nvPr/>
        </p:nvGrpSpPr>
        <p:grpSpPr>
          <a:xfrm>
            <a:off x="9858465" y="5044850"/>
            <a:ext cx="2511328" cy="1887816"/>
            <a:chOff x="9617855" y="4638908"/>
            <a:chExt cx="2726545" cy="2337927"/>
          </a:xfrm>
        </p:grpSpPr>
        <p:sp>
          <p:nvSpPr>
            <p:cNvPr id="249" name="Isosceles Triangle 248">
              <a:extLst>
                <a:ext uri="{FF2B5EF4-FFF2-40B4-BE49-F238E27FC236}">
                  <a16:creationId xmlns:a16="http://schemas.microsoft.com/office/drawing/2014/main" id="{5A2D1237-A212-4678-A3BD-B2A6E2287FE5}"/>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0" name="Isosceles Triangle 249">
              <a:extLst>
                <a:ext uri="{FF2B5EF4-FFF2-40B4-BE49-F238E27FC236}">
                  <a16:creationId xmlns:a16="http://schemas.microsoft.com/office/drawing/2014/main" id="{B4A7B314-1680-4730-8D0C-75A14CBDA6A3}"/>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52" name="TextBox 251">
            <a:extLst>
              <a:ext uri="{FF2B5EF4-FFF2-40B4-BE49-F238E27FC236}">
                <a16:creationId xmlns:a16="http://schemas.microsoft.com/office/drawing/2014/main" id="{1E489BAB-8443-4AC7-A25C-9F492F28A876}"/>
              </a:ext>
            </a:extLst>
          </p:cNvPr>
          <p:cNvSpPr txBox="1"/>
          <p:nvPr/>
        </p:nvSpPr>
        <p:spPr>
          <a:xfrm>
            <a:off x="3296997" y="405740"/>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239055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F6F866C-F586-468C-8DC3-799BF4317601}"/>
              </a:ext>
            </a:extLst>
          </p:cNvPr>
          <p:cNvSpPr txBox="1"/>
          <p:nvPr/>
        </p:nvSpPr>
        <p:spPr>
          <a:xfrm>
            <a:off x="2703305" y="1206069"/>
            <a:ext cx="6977634" cy="573106"/>
          </a:xfrm>
          <a:prstGeom prst="rect">
            <a:avLst/>
          </a:prstGeom>
          <a:noFill/>
        </p:spPr>
        <p:txBody>
          <a:bodyPr wrap="square" rtlCol="0">
            <a:spAutoFit/>
          </a:bodyPr>
          <a:lstStyle/>
          <a:p>
            <a:pPr algn="ctr">
              <a:lnSpc>
                <a:spcPct val="150000"/>
              </a:lnSpc>
            </a:pPr>
            <a:r>
              <a:rPr lang="en-ID" sz="11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a:t>
            </a:r>
          </a:p>
        </p:txBody>
      </p:sp>
      <p:grpSp>
        <p:nvGrpSpPr>
          <p:cNvPr id="16" name="Group 15">
            <a:extLst>
              <a:ext uri="{FF2B5EF4-FFF2-40B4-BE49-F238E27FC236}">
                <a16:creationId xmlns:a16="http://schemas.microsoft.com/office/drawing/2014/main" id="{6795ADDA-59A3-475E-9EBB-AF1B122E2EC6}"/>
              </a:ext>
            </a:extLst>
          </p:cNvPr>
          <p:cNvGrpSpPr/>
          <p:nvPr/>
        </p:nvGrpSpPr>
        <p:grpSpPr>
          <a:xfrm>
            <a:off x="1639235" y="2843194"/>
            <a:ext cx="3808421" cy="2428188"/>
            <a:chOff x="820085" y="3072384"/>
            <a:chExt cx="7122481" cy="3742390"/>
          </a:xfrm>
        </p:grpSpPr>
        <p:graphicFrame>
          <p:nvGraphicFramePr>
            <p:cNvPr id="11" name="Chart 10">
              <a:extLst>
                <a:ext uri="{FF2B5EF4-FFF2-40B4-BE49-F238E27FC236}">
                  <a16:creationId xmlns:a16="http://schemas.microsoft.com/office/drawing/2014/main" id="{679E9E76-01BB-48D0-9B5C-53A9F50FA85A}"/>
                </a:ext>
              </a:extLst>
            </p:cNvPr>
            <p:cNvGraphicFramePr/>
            <p:nvPr>
              <p:extLst>
                <p:ext uri="{D42A27DB-BD31-4B8C-83A1-F6EECF244321}">
                  <p14:modId xmlns:p14="http://schemas.microsoft.com/office/powerpoint/2010/main" val="4039780300"/>
                </p:ext>
              </p:extLst>
            </p:nvPr>
          </p:nvGraphicFramePr>
          <p:xfrm>
            <a:off x="820085" y="3072384"/>
            <a:ext cx="7122481" cy="3566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a:extLst>
                <a:ext uri="{FF2B5EF4-FFF2-40B4-BE49-F238E27FC236}">
                  <a16:creationId xmlns:a16="http://schemas.microsoft.com/office/drawing/2014/main" id="{FA3040B6-6558-4C88-A4E3-C1B25F673D9C}"/>
                </a:ext>
              </a:extLst>
            </p:cNvPr>
            <p:cNvGraphicFramePr/>
            <p:nvPr>
              <p:extLst>
                <p:ext uri="{D42A27DB-BD31-4B8C-83A1-F6EECF244321}">
                  <p14:modId xmlns:p14="http://schemas.microsoft.com/office/powerpoint/2010/main" val="3727009452"/>
                </p:ext>
              </p:extLst>
            </p:nvPr>
          </p:nvGraphicFramePr>
          <p:xfrm>
            <a:off x="820085" y="4204970"/>
            <a:ext cx="7122481" cy="3566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3155D1B6-8720-4C50-A15D-179396D82A86}"/>
                </a:ext>
              </a:extLst>
            </p:cNvPr>
            <p:cNvGraphicFramePr/>
            <p:nvPr>
              <p:extLst>
                <p:ext uri="{D42A27DB-BD31-4B8C-83A1-F6EECF244321}">
                  <p14:modId xmlns:p14="http://schemas.microsoft.com/office/powerpoint/2010/main" val="1340402514"/>
                </p:ext>
              </p:extLst>
            </p:nvPr>
          </p:nvGraphicFramePr>
          <p:xfrm>
            <a:off x="820085" y="5331403"/>
            <a:ext cx="7122481" cy="3566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13">
              <a:extLst>
                <a:ext uri="{FF2B5EF4-FFF2-40B4-BE49-F238E27FC236}">
                  <a16:creationId xmlns:a16="http://schemas.microsoft.com/office/drawing/2014/main" id="{89EDFD6D-F332-4B8B-94C0-A1539051A343}"/>
                </a:ext>
              </a:extLst>
            </p:cNvPr>
            <p:cNvGraphicFramePr/>
            <p:nvPr>
              <p:extLst>
                <p:ext uri="{D42A27DB-BD31-4B8C-83A1-F6EECF244321}">
                  <p14:modId xmlns:p14="http://schemas.microsoft.com/office/powerpoint/2010/main" val="3275701567"/>
                </p:ext>
              </p:extLst>
            </p:nvPr>
          </p:nvGraphicFramePr>
          <p:xfrm>
            <a:off x="820085" y="6458158"/>
            <a:ext cx="7122481" cy="356616"/>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22" name="Group 21">
            <a:extLst>
              <a:ext uri="{FF2B5EF4-FFF2-40B4-BE49-F238E27FC236}">
                <a16:creationId xmlns:a16="http://schemas.microsoft.com/office/drawing/2014/main" id="{F741A639-0FDE-4A69-8C13-09E12EDFE183}"/>
              </a:ext>
            </a:extLst>
          </p:cNvPr>
          <p:cNvGrpSpPr/>
          <p:nvPr/>
        </p:nvGrpSpPr>
        <p:grpSpPr>
          <a:xfrm>
            <a:off x="6780921" y="2843194"/>
            <a:ext cx="3808421" cy="2428188"/>
            <a:chOff x="7048327" y="3205734"/>
            <a:chExt cx="7123176" cy="3742390"/>
          </a:xfrm>
        </p:grpSpPr>
        <p:graphicFrame>
          <p:nvGraphicFramePr>
            <p:cNvPr id="17" name="Chart 16">
              <a:extLst>
                <a:ext uri="{FF2B5EF4-FFF2-40B4-BE49-F238E27FC236}">
                  <a16:creationId xmlns:a16="http://schemas.microsoft.com/office/drawing/2014/main" id="{B14C7041-212A-486F-9B26-AD8A77833157}"/>
                </a:ext>
              </a:extLst>
            </p:cNvPr>
            <p:cNvGraphicFramePr/>
            <p:nvPr>
              <p:extLst>
                <p:ext uri="{D42A27DB-BD31-4B8C-83A1-F6EECF244321}">
                  <p14:modId xmlns:p14="http://schemas.microsoft.com/office/powerpoint/2010/main" val="3332389813"/>
                </p:ext>
              </p:extLst>
            </p:nvPr>
          </p:nvGraphicFramePr>
          <p:xfrm>
            <a:off x="7048327" y="3205734"/>
            <a:ext cx="7123176" cy="35661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8" name="Chart 17">
              <a:extLst>
                <a:ext uri="{FF2B5EF4-FFF2-40B4-BE49-F238E27FC236}">
                  <a16:creationId xmlns:a16="http://schemas.microsoft.com/office/drawing/2014/main" id="{BAA83DC5-07EF-4903-B09B-225CE064863E}"/>
                </a:ext>
              </a:extLst>
            </p:cNvPr>
            <p:cNvGraphicFramePr/>
            <p:nvPr>
              <p:extLst>
                <p:ext uri="{D42A27DB-BD31-4B8C-83A1-F6EECF244321}">
                  <p14:modId xmlns:p14="http://schemas.microsoft.com/office/powerpoint/2010/main" val="4054652468"/>
                </p:ext>
              </p:extLst>
            </p:nvPr>
          </p:nvGraphicFramePr>
          <p:xfrm>
            <a:off x="7048327" y="5464753"/>
            <a:ext cx="7123176" cy="356616"/>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9" name="Chart 18">
              <a:extLst>
                <a:ext uri="{FF2B5EF4-FFF2-40B4-BE49-F238E27FC236}">
                  <a16:creationId xmlns:a16="http://schemas.microsoft.com/office/drawing/2014/main" id="{25E94737-0E29-4570-9677-18FFAFE0CCD2}"/>
                </a:ext>
              </a:extLst>
            </p:cNvPr>
            <p:cNvGraphicFramePr/>
            <p:nvPr>
              <p:extLst>
                <p:ext uri="{D42A27DB-BD31-4B8C-83A1-F6EECF244321}">
                  <p14:modId xmlns:p14="http://schemas.microsoft.com/office/powerpoint/2010/main" val="1985882125"/>
                </p:ext>
              </p:extLst>
            </p:nvPr>
          </p:nvGraphicFramePr>
          <p:xfrm>
            <a:off x="7048327" y="6591508"/>
            <a:ext cx="7123176" cy="356616"/>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21" name="Chart 20">
              <a:extLst>
                <a:ext uri="{FF2B5EF4-FFF2-40B4-BE49-F238E27FC236}">
                  <a16:creationId xmlns:a16="http://schemas.microsoft.com/office/drawing/2014/main" id="{4998DAD5-A324-4758-9A38-43D32C019D42}"/>
                </a:ext>
              </a:extLst>
            </p:cNvPr>
            <p:cNvGraphicFramePr/>
            <p:nvPr>
              <p:extLst>
                <p:ext uri="{D42A27DB-BD31-4B8C-83A1-F6EECF244321}">
                  <p14:modId xmlns:p14="http://schemas.microsoft.com/office/powerpoint/2010/main" val="1364762246"/>
                </p:ext>
              </p:extLst>
            </p:nvPr>
          </p:nvGraphicFramePr>
          <p:xfrm>
            <a:off x="7048327" y="4338320"/>
            <a:ext cx="7123176" cy="356616"/>
          </p:xfrm>
          <a:graphic>
            <a:graphicData uri="http://schemas.openxmlformats.org/drawingml/2006/chart">
              <c:chart xmlns:c="http://schemas.openxmlformats.org/drawingml/2006/chart" xmlns:r="http://schemas.openxmlformats.org/officeDocument/2006/relationships" r:id="rId9"/>
            </a:graphicData>
          </a:graphic>
        </p:graphicFrame>
      </p:grpSp>
      <p:cxnSp>
        <p:nvCxnSpPr>
          <p:cNvPr id="24" name="Straight Connector 23">
            <a:extLst>
              <a:ext uri="{FF2B5EF4-FFF2-40B4-BE49-F238E27FC236}">
                <a16:creationId xmlns:a16="http://schemas.microsoft.com/office/drawing/2014/main" id="{1EC8845C-AE5D-46A1-9583-96DAD28EAC7D}"/>
              </a:ext>
            </a:extLst>
          </p:cNvPr>
          <p:cNvCxnSpPr>
            <a:cxnSpLocks/>
          </p:cNvCxnSpPr>
          <p:nvPr/>
        </p:nvCxnSpPr>
        <p:spPr>
          <a:xfrm>
            <a:off x="5447012" y="2388925"/>
            <a:ext cx="0" cy="3109585"/>
          </a:xfrm>
          <a:prstGeom prst="line">
            <a:avLst/>
          </a:prstGeom>
          <a:ln>
            <a:solidFill>
              <a:schemeClr val="tx1">
                <a:lumMod val="50000"/>
                <a:lumOff val="50000"/>
                <a:alpha val="34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DB22C12-CC5C-4861-A519-DC404705CEC9}"/>
              </a:ext>
            </a:extLst>
          </p:cNvPr>
          <p:cNvCxnSpPr>
            <a:cxnSpLocks/>
          </p:cNvCxnSpPr>
          <p:nvPr/>
        </p:nvCxnSpPr>
        <p:spPr>
          <a:xfrm>
            <a:off x="6780921" y="2388925"/>
            <a:ext cx="0" cy="3109585"/>
          </a:xfrm>
          <a:prstGeom prst="line">
            <a:avLst/>
          </a:prstGeom>
          <a:ln>
            <a:solidFill>
              <a:schemeClr val="tx1">
                <a:lumMod val="50000"/>
                <a:lumOff val="50000"/>
                <a:alpha val="34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B499BF1-EEE6-4EFC-9A43-C9E3FF7E9D99}"/>
              </a:ext>
            </a:extLst>
          </p:cNvPr>
          <p:cNvCxnSpPr>
            <a:cxnSpLocks/>
          </p:cNvCxnSpPr>
          <p:nvPr/>
        </p:nvCxnSpPr>
        <p:spPr>
          <a:xfrm>
            <a:off x="6096000" y="2388925"/>
            <a:ext cx="0" cy="310958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51F29070-503F-4602-845B-39ED84B63DCC}"/>
              </a:ext>
            </a:extLst>
          </p:cNvPr>
          <p:cNvSpPr txBox="1"/>
          <p:nvPr/>
        </p:nvSpPr>
        <p:spPr>
          <a:xfrm>
            <a:off x="5538657" y="2812968"/>
            <a:ext cx="458780" cy="261610"/>
          </a:xfrm>
          <a:prstGeom prst="rect">
            <a:avLst/>
          </a:prstGeom>
          <a:noFill/>
        </p:spPr>
        <p:txBody>
          <a:bodyPr wrap="none" rtlCol="0">
            <a:spAutoFit/>
          </a:bodyPr>
          <a:lstStyle/>
          <a:p>
            <a:r>
              <a:rPr lang="en-US" sz="1100">
                <a:solidFill>
                  <a:schemeClr val="bg1">
                    <a:lumMod val="65000"/>
                  </a:schemeClr>
                </a:solidFill>
                <a:latin typeface="Raleway Medium" pitchFamily="2" charset="0"/>
              </a:rPr>
              <a:t>90%</a:t>
            </a:r>
            <a:endParaRPr lang="en-ID" sz="1100">
              <a:solidFill>
                <a:schemeClr val="bg1">
                  <a:lumMod val="65000"/>
                </a:schemeClr>
              </a:solidFill>
              <a:latin typeface="Raleway Medium" pitchFamily="2" charset="0"/>
            </a:endParaRPr>
          </a:p>
        </p:txBody>
      </p:sp>
      <p:sp>
        <p:nvSpPr>
          <p:cNvPr id="29" name="TextBox 28">
            <a:extLst>
              <a:ext uri="{FF2B5EF4-FFF2-40B4-BE49-F238E27FC236}">
                <a16:creationId xmlns:a16="http://schemas.microsoft.com/office/drawing/2014/main" id="{F482FA43-5A0A-49AD-B941-F9B9F7946A1F}"/>
              </a:ext>
            </a:extLst>
          </p:cNvPr>
          <p:cNvSpPr txBox="1"/>
          <p:nvPr/>
        </p:nvSpPr>
        <p:spPr>
          <a:xfrm>
            <a:off x="6213056" y="2808391"/>
            <a:ext cx="458780" cy="261610"/>
          </a:xfrm>
          <a:prstGeom prst="rect">
            <a:avLst/>
          </a:prstGeom>
          <a:noFill/>
        </p:spPr>
        <p:txBody>
          <a:bodyPr wrap="none" rtlCol="0">
            <a:spAutoFit/>
          </a:bodyPr>
          <a:lstStyle/>
          <a:p>
            <a:r>
              <a:rPr lang="en-US" sz="1100">
                <a:solidFill>
                  <a:schemeClr val="bg1">
                    <a:lumMod val="65000"/>
                  </a:schemeClr>
                </a:solidFill>
                <a:latin typeface="Raleway Medium" pitchFamily="2" charset="0"/>
              </a:rPr>
              <a:t>90%</a:t>
            </a:r>
            <a:endParaRPr lang="en-ID" sz="1100">
              <a:solidFill>
                <a:schemeClr val="bg1">
                  <a:lumMod val="65000"/>
                </a:schemeClr>
              </a:solidFill>
              <a:latin typeface="Raleway Medium" pitchFamily="2" charset="0"/>
            </a:endParaRPr>
          </a:p>
        </p:txBody>
      </p:sp>
      <p:sp>
        <p:nvSpPr>
          <p:cNvPr id="30" name="TextBox 29">
            <a:extLst>
              <a:ext uri="{FF2B5EF4-FFF2-40B4-BE49-F238E27FC236}">
                <a16:creationId xmlns:a16="http://schemas.microsoft.com/office/drawing/2014/main" id="{B4FB035C-E5AD-4705-9126-A82AF7169F37}"/>
              </a:ext>
            </a:extLst>
          </p:cNvPr>
          <p:cNvSpPr txBox="1"/>
          <p:nvPr/>
        </p:nvSpPr>
        <p:spPr>
          <a:xfrm>
            <a:off x="5538657" y="3552405"/>
            <a:ext cx="458780" cy="261610"/>
          </a:xfrm>
          <a:prstGeom prst="rect">
            <a:avLst/>
          </a:prstGeom>
          <a:noFill/>
        </p:spPr>
        <p:txBody>
          <a:bodyPr wrap="none" rtlCol="0">
            <a:spAutoFit/>
          </a:bodyPr>
          <a:lstStyle/>
          <a:p>
            <a:r>
              <a:rPr lang="en-US" sz="1100">
                <a:solidFill>
                  <a:schemeClr val="bg1">
                    <a:lumMod val="65000"/>
                  </a:schemeClr>
                </a:solidFill>
                <a:latin typeface="Raleway Medium" pitchFamily="2" charset="0"/>
              </a:rPr>
              <a:t>80%</a:t>
            </a:r>
            <a:endParaRPr lang="en-ID" sz="1100">
              <a:solidFill>
                <a:schemeClr val="bg1">
                  <a:lumMod val="65000"/>
                </a:schemeClr>
              </a:solidFill>
              <a:latin typeface="Raleway Medium" pitchFamily="2" charset="0"/>
            </a:endParaRPr>
          </a:p>
        </p:txBody>
      </p:sp>
      <p:sp>
        <p:nvSpPr>
          <p:cNvPr id="31" name="TextBox 30">
            <a:extLst>
              <a:ext uri="{FF2B5EF4-FFF2-40B4-BE49-F238E27FC236}">
                <a16:creationId xmlns:a16="http://schemas.microsoft.com/office/drawing/2014/main" id="{674E3F80-7AF9-4B85-9C5F-85FE7C191573}"/>
              </a:ext>
            </a:extLst>
          </p:cNvPr>
          <p:cNvSpPr txBox="1"/>
          <p:nvPr/>
        </p:nvSpPr>
        <p:spPr>
          <a:xfrm>
            <a:off x="6213056" y="3547828"/>
            <a:ext cx="458780" cy="261610"/>
          </a:xfrm>
          <a:prstGeom prst="rect">
            <a:avLst/>
          </a:prstGeom>
          <a:noFill/>
        </p:spPr>
        <p:txBody>
          <a:bodyPr wrap="none" rtlCol="0">
            <a:spAutoFit/>
          </a:bodyPr>
          <a:lstStyle/>
          <a:p>
            <a:r>
              <a:rPr lang="en-US" sz="1100">
                <a:solidFill>
                  <a:schemeClr val="bg1">
                    <a:lumMod val="65000"/>
                  </a:schemeClr>
                </a:solidFill>
                <a:latin typeface="Raleway Medium" pitchFamily="2" charset="0"/>
              </a:rPr>
              <a:t>60%</a:t>
            </a:r>
            <a:endParaRPr lang="en-ID" sz="1100">
              <a:solidFill>
                <a:schemeClr val="bg1">
                  <a:lumMod val="65000"/>
                </a:schemeClr>
              </a:solidFill>
              <a:latin typeface="Raleway Medium" pitchFamily="2" charset="0"/>
            </a:endParaRPr>
          </a:p>
        </p:txBody>
      </p:sp>
      <p:sp>
        <p:nvSpPr>
          <p:cNvPr id="32" name="TextBox 31">
            <a:extLst>
              <a:ext uri="{FF2B5EF4-FFF2-40B4-BE49-F238E27FC236}">
                <a16:creationId xmlns:a16="http://schemas.microsoft.com/office/drawing/2014/main" id="{2A240256-50A5-47A8-9142-34063CC6083E}"/>
              </a:ext>
            </a:extLst>
          </p:cNvPr>
          <p:cNvSpPr txBox="1"/>
          <p:nvPr/>
        </p:nvSpPr>
        <p:spPr>
          <a:xfrm>
            <a:off x="5538657" y="4291842"/>
            <a:ext cx="458780" cy="261610"/>
          </a:xfrm>
          <a:prstGeom prst="rect">
            <a:avLst/>
          </a:prstGeom>
          <a:noFill/>
        </p:spPr>
        <p:txBody>
          <a:bodyPr wrap="none" rtlCol="0">
            <a:spAutoFit/>
          </a:bodyPr>
          <a:lstStyle/>
          <a:p>
            <a:r>
              <a:rPr lang="en-US" sz="1100">
                <a:solidFill>
                  <a:schemeClr val="bg1">
                    <a:lumMod val="65000"/>
                  </a:schemeClr>
                </a:solidFill>
                <a:latin typeface="Raleway Medium" pitchFamily="2" charset="0"/>
              </a:rPr>
              <a:t>80%</a:t>
            </a:r>
            <a:endParaRPr lang="en-ID" sz="1100">
              <a:solidFill>
                <a:schemeClr val="bg1">
                  <a:lumMod val="65000"/>
                </a:schemeClr>
              </a:solidFill>
              <a:latin typeface="Raleway Medium" pitchFamily="2" charset="0"/>
            </a:endParaRPr>
          </a:p>
        </p:txBody>
      </p:sp>
      <p:sp>
        <p:nvSpPr>
          <p:cNvPr id="33" name="TextBox 32">
            <a:extLst>
              <a:ext uri="{FF2B5EF4-FFF2-40B4-BE49-F238E27FC236}">
                <a16:creationId xmlns:a16="http://schemas.microsoft.com/office/drawing/2014/main" id="{61816D83-E6A3-41F5-836F-DFD7AF5469E9}"/>
              </a:ext>
            </a:extLst>
          </p:cNvPr>
          <p:cNvSpPr txBox="1"/>
          <p:nvPr/>
        </p:nvSpPr>
        <p:spPr>
          <a:xfrm>
            <a:off x="6213056" y="4287265"/>
            <a:ext cx="458780" cy="261610"/>
          </a:xfrm>
          <a:prstGeom prst="rect">
            <a:avLst/>
          </a:prstGeom>
          <a:noFill/>
        </p:spPr>
        <p:txBody>
          <a:bodyPr wrap="none" rtlCol="0">
            <a:spAutoFit/>
          </a:bodyPr>
          <a:lstStyle/>
          <a:p>
            <a:r>
              <a:rPr lang="en-US" sz="1100">
                <a:solidFill>
                  <a:schemeClr val="bg1">
                    <a:lumMod val="65000"/>
                  </a:schemeClr>
                </a:solidFill>
                <a:latin typeface="Raleway Medium" pitchFamily="2" charset="0"/>
              </a:rPr>
              <a:t>60%</a:t>
            </a:r>
            <a:endParaRPr lang="en-ID" sz="1100">
              <a:solidFill>
                <a:schemeClr val="bg1">
                  <a:lumMod val="65000"/>
                </a:schemeClr>
              </a:solidFill>
              <a:latin typeface="Raleway Medium" pitchFamily="2" charset="0"/>
            </a:endParaRPr>
          </a:p>
        </p:txBody>
      </p:sp>
      <p:sp>
        <p:nvSpPr>
          <p:cNvPr id="34" name="TextBox 33">
            <a:extLst>
              <a:ext uri="{FF2B5EF4-FFF2-40B4-BE49-F238E27FC236}">
                <a16:creationId xmlns:a16="http://schemas.microsoft.com/office/drawing/2014/main" id="{D73DB1C9-53C0-41FA-87E0-0390CCB6594C}"/>
              </a:ext>
            </a:extLst>
          </p:cNvPr>
          <p:cNvSpPr txBox="1"/>
          <p:nvPr/>
        </p:nvSpPr>
        <p:spPr>
          <a:xfrm>
            <a:off x="5538657" y="5031279"/>
            <a:ext cx="458780" cy="261610"/>
          </a:xfrm>
          <a:prstGeom prst="rect">
            <a:avLst/>
          </a:prstGeom>
          <a:noFill/>
        </p:spPr>
        <p:txBody>
          <a:bodyPr wrap="none" rtlCol="0">
            <a:spAutoFit/>
          </a:bodyPr>
          <a:lstStyle/>
          <a:p>
            <a:r>
              <a:rPr lang="en-US" sz="1100">
                <a:solidFill>
                  <a:schemeClr val="bg1">
                    <a:lumMod val="65000"/>
                  </a:schemeClr>
                </a:solidFill>
                <a:latin typeface="Raleway Medium" pitchFamily="2" charset="0"/>
              </a:rPr>
              <a:t>70%</a:t>
            </a:r>
            <a:endParaRPr lang="en-ID" sz="1100">
              <a:solidFill>
                <a:schemeClr val="bg1">
                  <a:lumMod val="65000"/>
                </a:schemeClr>
              </a:solidFill>
              <a:latin typeface="Raleway Medium" pitchFamily="2" charset="0"/>
            </a:endParaRPr>
          </a:p>
        </p:txBody>
      </p:sp>
      <p:sp>
        <p:nvSpPr>
          <p:cNvPr id="35" name="TextBox 34">
            <a:extLst>
              <a:ext uri="{FF2B5EF4-FFF2-40B4-BE49-F238E27FC236}">
                <a16:creationId xmlns:a16="http://schemas.microsoft.com/office/drawing/2014/main" id="{3EE8B2FC-7BF0-44A1-A09E-E8534BA0EE58}"/>
              </a:ext>
            </a:extLst>
          </p:cNvPr>
          <p:cNvSpPr txBox="1"/>
          <p:nvPr/>
        </p:nvSpPr>
        <p:spPr>
          <a:xfrm>
            <a:off x="6238086" y="5026702"/>
            <a:ext cx="458780" cy="261610"/>
          </a:xfrm>
          <a:prstGeom prst="rect">
            <a:avLst/>
          </a:prstGeom>
          <a:noFill/>
        </p:spPr>
        <p:txBody>
          <a:bodyPr wrap="none" rtlCol="0">
            <a:spAutoFit/>
          </a:bodyPr>
          <a:lstStyle/>
          <a:p>
            <a:r>
              <a:rPr lang="en-US" sz="1100">
                <a:solidFill>
                  <a:schemeClr val="bg1">
                    <a:lumMod val="65000"/>
                  </a:schemeClr>
                </a:solidFill>
                <a:latin typeface="Raleway Medium" pitchFamily="2" charset="0"/>
              </a:rPr>
              <a:t>80%</a:t>
            </a:r>
            <a:endParaRPr lang="en-ID" sz="1100">
              <a:solidFill>
                <a:schemeClr val="bg1">
                  <a:lumMod val="65000"/>
                </a:schemeClr>
              </a:solidFill>
              <a:latin typeface="Raleway Medium" pitchFamily="2" charset="0"/>
            </a:endParaRPr>
          </a:p>
        </p:txBody>
      </p:sp>
      <p:sp>
        <p:nvSpPr>
          <p:cNvPr id="38" name="TextBox 37">
            <a:extLst>
              <a:ext uri="{FF2B5EF4-FFF2-40B4-BE49-F238E27FC236}">
                <a16:creationId xmlns:a16="http://schemas.microsoft.com/office/drawing/2014/main" id="{7C3132B8-BD39-4583-9855-CCF49FAD0A1F}"/>
              </a:ext>
            </a:extLst>
          </p:cNvPr>
          <p:cNvSpPr txBox="1"/>
          <p:nvPr/>
        </p:nvSpPr>
        <p:spPr>
          <a:xfrm>
            <a:off x="5706940" y="1234002"/>
            <a:ext cx="796925" cy="1057790"/>
          </a:xfrm>
          <a:prstGeom prst="rect">
            <a:avLst/>
          </a:prstGeom>
          <a:noFill/>
        </p:spPr>
        <p:txBody>
          <a:bodyPr wrap="square" rtlCol="0" anchor="b">
            <a:spAutoFit/>
          </a:bodyPr>
          <a:lstStyle/>
          <a:p>
            <a:pPr algn="ctr">
              <a:lnSpc>
                <a:spcPts val="9400"/>
              </a:lnSpc>
            </a:pPr>
            <a:r>
              <a:rPr lang="en-US" sz="2000" b="1" spc="-330" dirty="0">
                <a:solidFill>
                  <a:schemeClr val="bg1">
                    <a:lumMod val="85000"/>
                  </a:schemeClr>
                </a:solidFill>
                <a:latin typeface="Raleway" panose="020B0503030101060003" pitchFamily="34" charset="0"/>
              </a:rPr>
              <a:t>VS</a:t>
            </a:r>
          </a:p>
        </p:txBody>
      </p:sp>
      <p:sp>
        <p:nvSpPr>
          <p:cNvPr id="40" name="Oval 39">
            <a:extLst>
              <a:ext uri="{FF2B5EF4-FFF2-40B4-BE49-F238E27FC236}">
                <a16:creationId xmlns:a16="http://schemas.microsoft.com/office/drawing/2014/main" id="{9A4137F3-F69B-4EEB-B567-A96391CE1108}"/>
              </a:ext>
            </a:extLst>
          </p:cNvPr>
          <p:cNvSpPr/>
          <p:nvPr/>
        </p:nvSpPr>
        <p:spPr>
          <a:xfrm>
            <a:off x="1689723" y="5737023"/>
            <a:ext cx="231384" cy="231384"/>
          </a:xfrm>
          <a:prstGeom prst="ellipse">
            <a:avLst/>
          </a:prstGeom>
          <a:solidFill>
            <a:srgbClr val="FF4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1" name="TextBox 40">
            <a:extLst>
              <a:ext uri="{FF2B5EF4-FFF2-40B4-BE49-F238E27FC236}">
                <a16:creationId xmlns:a16="http://schemas.microsoft.com/office/drawing/2014/main" id="{7BFDC328-ED14-4CD3-AA01-21F0903F1934}"/>
              </a:ext>
            </a:extLst>
          </p:cNvPr>
          <p:cNvSpPr txBox="1"/>
          <p:nvPr/>
        </p:nvSpPr>
        <p:spPr>
          <a:xfrm>
            <a:off x="1990605" y="5682797"/>
            <a:ext cx="1262507" cy="339837"/>
          </a:xfrm>
          <a:prstGeom prst="rect">
            <a:avLst/>
          </a:prstGeom>
          <a:noFill/>
        </p:spPr>
        <p:txBody>
          <a:bodyPr wrap="square" rtlCol="0">
            <a:spAutoFit/>
          </a:bodyPr>
          <a:lstStyle/>
          <a:p>
            <a:pPr>
              <a:lnSpc>
                <a:spcPct val="150000"/>
              </a:lnSpc>
            </a:pPr>
            <a:r>
              <a:rPr lang="en-ID"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Feature 1</a:t>
            </a:r>
          </a:p>
        </p:txBody>
      </p:sp>
      <p:sp>
        <p:nvSpPr>
          <p:cNvPr id="42" name="Oval 41">
            <a:extLst>
              <a:ext uri="{FF2B5EF4-FFF2-40B4-BE49-F238E27FC236}">
                <a16:creationId xmlns:a16="http://schemas.microsoft.com/office/drawing/2014/main" id="{53E60E0E-A255-40A8-BDA0-62CD0874E983}"/>
              </a:ext>
            </a:extLst>
          </p:cNvPr>
          <p:cNvSpPr/>
          <p:nvPr/>
        </p:nvSpPr>
        <p:spPr>
          <a:xfrm>
            <a:off x="3683573" y="5737023"/>
            <a:ext cx="231384" cy="23138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58C91C90-533F-4B59-B3FF-A9F47E68CE7B}"/>
              </a:ext>
            </a:extLst>
          </p:cNvPr>
          <p:cNvSpPr txBox="1"/>
          <p:nvPr/>
        </p:nvSpPr>
        <p:spPr>
          <a:xfrm>
            <a:off x="4010507" y="5682797"/>
            <a:ext cx="1262507" cy="339837"/>
          </a:xfrm>
          <a:prstGeom prst="rect">
            <a:avLst/>
          </a:prstGeom>
          <a:noFill/>
        </p:spPr>
        <p:txBody>
          <a:bodyPr wrap="square" rtlCol="0">
            <a:spAutoFit/>
          </a:bodyPr>
          <a:lstStyle/>
          <a:p>
            <a:pPr>
              <a:lnSpc>
                <a:spcPct val="150000"/>
              </a:lnSpc>
            </a:pPr>
            <a:r>
              <a:rPr lang="en-ID"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Feature 2</a:t>
            </a:r>
          </a:p>
        </p:txBody>
      </p:sp>
      <p:sp>
        <p:nvSpPr>
          <p:cNvPr id="44" name="Oval 43">
            <a:extLst>
              <a:ext uri="{FF2B5EF4-FFF2-40B4-BE49-F238E27FC236}">
                <a16:creationId xmlns:a16="http://schemas.microsoft.com/office/drawing/2014/main" id="{D0C3FE5C-0B88-4E8E-88E2-C0D06094FBDC}"/>
              </a:ext>
            </a:extLst>
          </p:cNvPr>
          <p:cNvSpPr/>
          <p:nvPr/>
        </p:nvSpPr>
        <p:spPr>
          <a:xfrm>
            <a:off x="7061435" y="5737023"/>
            <a:ext cx="231384" cy="231384"/>
          </a:xfrm>
          <a:prstGeom prst="ellipse">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836AFF09-9249-4D08-ADE7-85012AE040C9}"/>
              </a:ext>
            </a:extLst>
          </p:cNvPr>
          <p:cNvSpPr txBox="1"/>
          <p:nvPr/>
        </p:nvSpPr>
        <p:spPr>
          <a:xfrm>
            <a:off x="7388369" y="5682797"/>
            <a:ext cx="1262507" cy="339837"/>
          </a:xfrm>
          <a:prstGeom prst="rect">
            <a:avLst/>
          </a:prstGeom>
          <a:noFill/>
        </p:spPr>
        <p:txBody>
          <a:bodyPr wrap="square" rtlCol="0">
            <a:spAutoFit/>
          </a:bodyPr>
          <a:lstStyle/>
          <a:p>
            <a:pPr>
              <a:lnSpc>
                <a:spcPct val="150000"/>
              </a:lnSpc>
            </a:pPr>
            <a:r>
              <a:rPr lang="en-ID"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Feature 3</a:t>
            </a:r>
          </a:p>
        </p:txBody>
      </p:sp>
      <p:sp>
        <p:nvSpPr>
          <p:cNvPr id="46" name="Oval 45">
            <a:extLst>
              <a:ext uri="{FF2B5EF4-FFF2-40B4-BE49-F238E27FC236}">
                <a16:creationId xmlns:a16="http://schemas.microsoft.com/office/drawing/2014/main" id="{8EDA7BEE-E50E-44AE-A091-F7C9DF83C4E8}"/>
              </a:ext>
            </a:extLst>
          </p:cNvPr>
          <p:cNvSpPr/>
          <p:nvPr/>
        </p:nvSpPr>
        <p:spPr>
          <a:xfrm>
            <a:off x="9130758" y="5737023"/>
            <a:ext cx="231384" cy="231384"/>
          </a:xfrm>
          <a:prstGeom prst="ellipse">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TextBox 46">
            <a:extLst>
              <a:ext uri="{FF2B5EF4-FFF2-40B4-BE49-F238E27FC236}">
                <a16:creationId xmlns:a16="http://schemas.microsoft.com/office/drawing/2014/main" id="{7A070E4C-CAC0-4A75-B49F-9DA20231CDA6}"/>
              </a:ext>
            </a:extLst>
          </p:cNvPr>
          <p:cNvSpPr txBox="1"/>
          <p:nvPr/>
        </p:nvSpPr>
        <p:spPr>
          <a:xfrm>
            <a:off x="9457692" y="5682797"/>
            <a:ext cx="1262507" cy="339837"/>
          </a:xfrm>
          <a:prstGeom prst="rect">
            <a:avLst/>
          </a:prstGeom>
          <a:noFill/>
        </p:spPr>
        <p:txBody>
          <a:bodyPr wrap="square" rtlCol="0">
            <a:spAutoFit/>
          </a:bodyPr>
          <a:lstStyle/>
          <a:p>
            <a:pPr>
              <a:lnSpc>
                <a:spcPct val="150000"/>
              </a:lnSpc>
            </a:pPr>
            <a:r>
              <a:rPr lang="en-ID"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Feature 4</a:t>
            </a:r>
          </a:p>
        </p:txBody>
      </p:sp>
      <p:grpSp>
        <p:nvGrpSpPr>
          <p:cNvPr id="51" name="Group 50">
            <a:extLst>
              <a:ext uri="{FF2B5EF4-FFF2-40B4-BE49-F238E27FC236}">
                <a16:creationId xmlns:a16="http://schemas.microsoft.com/office/drawing/2014/main" id="{7C8F4861-ABA0-4539-926C-FA5C1E6D38CD}"/>
              </a:ext>
            </a:extLst>
          </p:cNvPr>
          <p:cNvGrpSpPr/>
          <p:nvPr/>
        </p:nvGrpSpPr>
        <p:grpSpPr>
          <a:xfrm flipV="1">
            <a:off x="9858465" y="-108641"/>
            <a:ext cx="2511328" cy="1887816"/>
            <a:chOff x="9617855" y="4638908"/>
            <a:chExt cx="2726545" cy="2337927"/>
          </a:xfrm>
        </p:grpSpPr>
        <p:sp>
          <p:nvSpPr>
            <p:cNvPr id="52" name="Isosceles Triangle 51">
              <a:extLst>
                <a:ext uri="{FF2B5EF4-FFF2-40B4-BE49-F238E27FC236}">
                  <a16:creationId xmlns:a16="http://schemas.microsoft.com/office/drawing/2014/main" id="{0F372BCD-FD07-4BF6-9D3F-3575BFE25DC3}"/>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Isosceles Triangle 52">
              <a:extLst>
                <a:ext uri="{FF2B5EF4-FFF2-40B4-BE49-F238E27FC236}">
                  <a16:creationId xmlns:a16="http://schemas.microsoft.com/office/drawing/2014/main" id="{2DDEA874-92B8-4E06-9E49-ECBD2DD671D8}"/>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9" name="TextBox 38">
            <a:extLst>
              <a:ext uri="{FF2B5EF4-FFF2-40B4-BE49-F238E27FC236}">
                <a16:creationId xmlns:a16="http://schemas.microsoft.com/office/drawing/2014/main" id="{9A97963F-478A-4B7B-8869-02B67D3C4F04}"/>
              </a:ext>
            </a:extLst>
          </p:cNvPr>
          <p:cNvSpPr txBox="1"/>
          <p:nvPr/>
        </p:nvSpPr>
        <p:spPr>
          <a:xfrm>
            <a:off x="3296997" y="405740"/>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52992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Rounded Corners 12">
            <a:extLst>
              <a:ext uri="{FF2B5EF4-FFF2-40B4-BE49-F238E27FC236}">
                <a16:creationId xmlns:a16="http://schemas.microsoft.com/office/drawing/2014/main" id="{081A4617-11C4-4DBC-94E7-EFED4AC8ACE6}"/>
              </a:ext>
            </a:extLst>
          </p:cNvPr>
          <p:cNvSpPr/>
          <p:nvPr/>
        </p:nvSpPr>
        <p:spPr>
          <a:xfrm rot="2700000">
            <a:off x="11108307" y="561067"/>
            <a:ext cx="143893" cy="142716"/>
          </a:xfrm>
          <a:prstGeom prst="roundRect">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4" name="Group 13">
            <a:extLst>
              <a:ext uri="{FF2B5EF4-FFF2-40B4-BE49-F238E27FC236}">
                <a16:creationId xmlns:a16="http://schemas.microsoft.com/office/drawing/2014/main" id="{FF501A24-8AC8-4609-A859-F1F8017BCD0D}"/>
              </a:ext>
            </a:extLst>
          </p:cNvPr>
          <p:cNvGrpSpPr/>
          <p:nvPr/>
        </p:nvGrpSpPr>
        <p:grpSpPr>
          <a:xfrm rot="10800000">
            <a:off x="-244540" y="-200343"/>
            <a:ext cx="1550499" cy="1329504"/>
            <a:chOff x="9617855" y="4638908"/>
            <a:chExt cx="2726545" cy="2337927"/>
          </a:xfrm>
        </p:grpSpPr>
        <p:sp>
          <p:nvSpPr>
            <p:cNvPr id="15" name="Isosceles Triangle 14">
              <a:extLst>
                <a:ext uri="{FF2B5EF4-FFF2-40B4-BE49-F238E27FC236}">
                  <a16:creationId xmlns:a16="http://schemas.microsoft.com/office/drawing/2014/main" id="{95642729-5329-4C66-BDC9-8247257E7052}"/>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Isosceles Triangle 15">
              <a:extLst>
                <a:ext uri="{FF2B5EF4-FFF2-40B4-BE49-F238E27FC236}">
                  <a16:creationId xmlns:a16="http://schemas.microsoft.com/office/drawing/2014/main" id="{E5D6280C-E599-4F2B-BDF8-530BF0B30491}"/>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33" name="Group 132">
            <a:extLst>
              <a:ext uri="{FF2B5EF4-FFF2-40B4-BE49-F238E27FC236}">
                <a16:creationId xmlns:a16="http://schemas.microsoft.com/office/drawing/2014/main" id="{EDA81B78-B60F-47DE-86F1-E07CFF1763E3}"/>
              </a:ext>
            </a:extLst>
          </p:cNvPr>
          <p:cNvGrpSpPr/>
          <p:nvPr/>
        </p:nvGrpSpPr>
        <p:grpSpPr>
          <a:xfrm flipH="1">
            <a:off x="4802363" y="2441459"/>
            <a:ext cx="972951" cy="2971710"/>
            <a:chOff x="9570683" y="2531679"/>
            <a:chExt cx="972951" cy="2971710"/>
          </a:xfrm>
        </p:grpSpPr>
        <p:sp>
          <p:nvSpPr>
            <p:cNvPr id="48" name="Shape">
              <a:extLst>
                <a:ext uri="{FF2B5EF4-FFF2-40B4-BE49-F238E27FC236}">
                  <a16:creationId xmlns:a16="http://schemas.microsoft.com/office/drawing/2014/main" id="{ADB4CE87-30C9-4BF0-AF8F-622DF9DC8918}"/>
                </a:ext>
              </a:extLst>
            </p:cNvPr>
            <p:cNvSpPr/>
            <p:nvPr/>
          </p:nvSpPr>
          <p:spPr>
            <a:xfrm>
              <a:off x="10334263" y="3294683"/>
              <a:ext cx="209371" cy="1399852"/>
            </a:xfrm>
            <a:custGeom>
              <a:avLst/>
              <a:gdLst/>
              <a:ahLst/>
              <a:cxnLst>
                <a:cxn ang="0">
                  <a:pos x="wd2" y="hd2"/>
                </a:cxn>
                <a:cxn ang="5400000">
                  <a:pos x="wd2" y="hd2"/>
                </a:cxn>
                <a:cxn ang="10800000">
                  <a:pos x="wd2" y="hd2"/>
                </a:cxn>
                <a:cxn ang="16200000">
                  <a:pos x="wd2" y="hd2"/>
                </a:cxn>
              </a:cxnLst>
              <a:rect l="0" t="0" r="r" b="b"/>
              <a:pathLst>
                <a:path w="21367" h="21496" extrusionOk="0">
                  <a:moveTo>
                    <a:pt x="16259" y="164"/>
                  </a:moveTo>
                  <a:cubicBezTo>
                    <a:pt x="5303" y="3491"/>
                    <a:pt x="-116" y="7125"/>
                    <a:pt x="2" y="10755"/>
                  </a:cubicBezTo>
                  <a:cubicBezTo>
                    <a:pt x="119" y="14386"/>
                    <a:pt x="5774" y="18013"/>
                    <a:pt x="16965" y="21326"/>
                  </a:cubicBezTo>
                  <a:cubicBezTo>
                    <a:pt x="17892" y="21549"/>
                    <a:pt x="20041" y="21554"/>
                    <a:pt x="21011" y="21335"/>
                  </a:cubicBezTo>
                  <a:cubicBezTo>
                    <a:pt x="21438" y="21238"/>
                    <a:pt x="21484" y="21115"/>
                    <a:pt x="21132" y="21012"/>
                  </a:cubicBezTo>
                  <a:cubicBezTo>
                    <a:pt x="10270" y="17797"/>
                    <a:pt x="4784" y="14278"/>
                    <a:pt x="4670" y="10755"/>
                  </a:cubicBezTo>
                  <a:cubicBezTo>
                    <a:pt x="4556" y="7233"/>
                    <a:pt x="9814" y="3707"/>
                    <a:pt x="20440" y="479"/>
                  </a:cubicBezTo>
                  <a:cubicBezTo>
                    <a:pt x="20859" y="315"/>
                    <a:pt x="20412" y="130"/>
                    <a:pt x="19392" y="45"/>
                  </a:cubicBezTo>
                  <a:cubicBezTo>
                    <a:pt x="18302" y="-46"/>
                    <a:pt x="16930" y="6"/>
                    <a:pt x="16259" y="164"/>
                  </a:cubicBezTo>
                  <a:close/>
                </a:path>
              </a:pathLst>
            </a:custGeom>
            <a:solidFill>
              <a:schemeClr val="bg1">
                <a:lumMod val="50000"/>
              </a:schemeClr>
            </a:solidFill>
            <a:ln w="3175">
              <a:noFill/>
              <a:miter lim="400000"/>
            </a:ln>
          </p:spPr>
          <p:txBody>
            <a:bodyPr lIns="0" tIns="0" rIns="0" bIns="0" anchor="ctr"/>
            <a:lstStyle/>
            <a:p>
              <a:endParaRPr/>
            </a:p>
          </p:txBody>
        </p:sp>
        <p:sp>
          <p:nvSpPr>
            <p:cNvPr id="49" name="Line">
              <a:extLst>
                <a:ext uri="{FF2B5EF4-FFF2-40B4-BE49-F238E27FC236}">
                  <a16:creationId xmlns:a16="http://schemas.microsoft.com/office/drawing/2014/main" id="{AA9DCDCA-81BF-4E10-A219-DC0614F62A1E}"/>
                </a:ext>
              </a:extLst>
            </p:cNvPr>
            <p:cNvSpPr/>
            <p:nvPr/>
          </p:nvSpPr>
          <p:spPr>
            <a:xfrm>
              <a:off x="9570683" y="2531679"/>
              <a:ext cx="758919" cy="1533376"/>
            </a:xfrm>
            <a:custGeom>
              <a:avLst/>
              <a:gdLst/>
              <a:ahLst/>
              <a:cxnLst>
                <a:cxn ang="0">
                  <a:pos x="wd2" y="hd2"/>
                </a:cxn>
                <a:cxn ang="5400000">
                  <a:pos x="wd2" y="hd2"/>
                </a:cxn>
                <a:cxn ang="10800000">
                  <a:pos x="wd2" y="hd2"/>
                </a:cxn>
                <a:cxn ang="16200000">
                  <a:pos x="wd2" y="hd2"/>
                </a:cxn>
              </a:cxnLst>
              <a:rect l="0" t="0" r="r" b="b"/>
              <a:pathLst>
                <a:path w="21600" h="21583" extrusionOk="0">
                  <a:moveTo>
                    <a:pt x="0" y="9"/>
                  </a:moveTo>
                  <a:lnTo>
                    <a:pt x="5204" y="9"/>
                  </a:lnTo>
                  <a:cubicBezTo>
                    <a:pt x="5626" y="-17"/>
                    <a:pt x="6052" y="16"/>
                    <a:pt x="6447" y="104"/>
                  </a:cubicBezTo>
                  <a:cubicBezTo>
                    <a:pt x="7176" y="266"/>
                    <a:pt x="7748" y="600"/>
                    <a:pt x="8020" y="1022"/>
                  </a:cubicBezTo>
                  <a:lnTo>
                    <a:pt x="21600" y="21583"/>
                  </a:lnTo>
                </a:path>
              </a:pathLst>
            </a:custGeom>
            <a:ln w="3175">
              <a:solidFill>
                <a:schemeClr val="tx1">
                  <a:lumMod val="75000"/>
                  <a:lumOff val="25000"/>
                </a:schemeClr>
              </a:solidFill>
              <a:custDash>
                <a:ds d="200000" sp="200000"/>
              </a:custDash>
              <a:miter lim="400000"/>
            </a:ln>
          </p:spPr>
          <p:txBody>
            <a:bodyPr lIns="45718" tIns="45718" rIns="45718" bIns="45718"/>
            <a:lstStyle/>
            <a:p>
              <a:endParaRPr/>
            </a:p>
          </p:txBody>
        </p:sp>
        <p:sp>
          <p:nvSpPr>
            <p:cNvPr id="50" name="Line">
              <a:extLst>
                <a:ext uri="{FF2B5EF4-FFF2-40B4-BE49-F238E27FC236}">
                  <a16:creationId xmlns:a16="http://schemas.microsoft.com/office/drawing/2014/main" id="{E6C0004A-C831-4F8C-A642-56E82FF4A5C1}"/>
                </a:ext>
              </a:extLst>
            </p:cNvPr>
            <p:cNvSpPr/>
            <p:nvPr/>
          </p:nvSpPr>
          <p:spPr>
            <a:xfrm rot="10800000" flipH="1">
              <a:off x="9570684" y="4008426"/>
              <a:ext cx="743874" cy="1494963"/>
            </a:xfrm>
            <a:custGeom>
              <a:avLst/>
              <a:gdLst/>
              <a:ahLst/>
              <a:cxnLst>
                <a:cxn ang="0">
                  <a:pos x="wd2" y="hd2"/>
                </a:cxn>
                <a:cxn ang="5400000">
                  <a:pos x="wd2" y="hd2"/>
                </a:cxn>
                <a:cxn ang="10800000">
                  <a:pos x="wd2" y="hd2"/>
                </a:cxn>
                <a:cxn ang="16200000">
                  <a:pos x="wd2" y="hd2"/>
                </a:cxn>
              </a:cxnLst>
              <a:rect l="0" t="0" r="r" b="b"/>
              <a:pathLst>
                <a:path w="21600" h="21584" extrusionOk="0">
                  <a:moveTo>
                    <a:pt x="0" y="8"/>
                  </a:moveTo>
                  <a:lnTo>
                    <a:pt x="5169" y="8"/>
                  </a:lnTo>
                  <a:cubicBezTo>
                    <a:pt x="5587" y="-16"/>
                    <a:pt x="6011" y="15"/>
                    <a:pt x="6404" y="98"/>
                  </a:cubicBezTo>
                  <a:cubicBezTo>
                    <a:pt x="7127" y="251"/>
                    <a:pt x="7696" y="568"/>
                    <a:pt x="7966" y="967"/>
                  </a:cubicBezTo>
                  <a:lnTo>
                    <a:pt x="21600" y="21584"/>
                  </a:lnTo>
                </a:path>
              </a:pathLst>
            </a:custGeom>
            <a:ln w="3175">
              <a:solidFill>
                <a:schemeClr val="tx1">
                  <a:lumMod val="75000"/>
                  <a:lumOff val="25000"/>
                </a:schemeClr>
              </a:solidFill>
              <a:custDash>
                <a:ds d="200000" sp="200000"/>
              </a:custDash>
              <a:miter lim="400000"/>
            </a:ln>
          </p:spPr>
          <p:txBody>
            <a:bodyPr lIns="45718" tIns="45718" rIns="45718" bIns="45718"/>
            <a:lstStyle/>
            <a:p>
              <a:endParaRPr/>
            </a:p>
          </p:txBody>
        </p:sp>
        <p:sp>
          <p:nvSpPr>
            <p:cNvPr id="51" name="Line">
              <a:extLst>
                <a:ext uri="{FF2B5EF4-FFF2-40B4-BE49-F238E27FC236}">
                  <a16:creationId xmlns:a16="http://schemas.microsoft.com/office/drawing/2014/main" id="{6F11DE39-E56F-4F2F-A5EA-87BF06612CF1}"/>
                </a:ext>
              </a:extLst>
            </p:cNvPr>
            <p:cNvSpPr/>
            <p:nvPr/>
          </p:nvSpPr>
          <p:spPr>
            <a:xfrm>
              <a:off x="9575904" y="3523944"/>
              <a:ext cx="743873" cy="484483"/>
            </a:xfrm>
            <a:custGeom>
              <a:avLst/>
              <a:gdLst/>
              <a:ahLst/>
              <a:cxnLst>
                <a:cxn ang="0">
                  <a:pos x="wd2" y="hd2"/>
                </a:cxn>
                <a:cxn ang="5400000">
                  <a:pos x="wd2" y="hd2"/>
                </a:cxn>
                <a:cxn ang="10800000">
                  <a:pos x="wd2" y="hd2"/>
                </a:cxn>
                <a:cxn ang="16200000">
                  <a:pos x="wd2" y="hd2"/>
                </a:cxn>
              </a:cxnLst>
              <a:rect l="0" t="0" r="r" b="b"/>
              <a:pathLst>
                <a:path w="21600" h="21583" extrusionOk="0">
                  <a:moveTo>
                    <a:pt x="0" y="9"/>
                  </a:moveTo>
                  <a:lnTo>
                    <a:pt x="5204" y="9"/>
                  </a:lnTo>
                  <a:cubicBezTo>
                    <a:pt x="5626" y="-17"/>
                    <a:pt x="6052" y="16"/>
                    <a:pt x="6447" y="104"/>
                  </a:cubicBezTo>
                  <a:cubicBezTo>
                    <a:pt x="7176" y="266"/>
                    <a:pt x="7748" y="600"/>
                    <a:pt x="8020" y="1022"/>
                  </a:cubicBezTo>
                  <a:lnTo>
                    <a:pt x="21600" y="21583"/>
                  </a:lnTo>
                </a:path>
              </a:pathLst>
            </a:custGeom>
            <a:ln w="3175">
              <a:solidFill>
                <a:schemeClr val="tx1">
                  <a:lumMod val="75000"/>
                  <a:lumOff val="25000"/>
                </a:schemeClr>
              </a:solidFill>
              <a:custDash>
                <a:ds d="200000" sp="200000"/>
              </a:custDash>
              <a:miter lim="400000"/>
            </a:ln>
          </p:spPr>
          <p:txBody>
            <a:bodyPr lIns="45718" tIns="45718" rIns="45718" bIns="45718"/>
            <a:lstStyle/>
            <a:p>
              <a:endParaRPr/>
            </a:p>
          </p:txBody>
        </p:sp>
        <p:sp>
          <p:nvSpPr>
            <p:cNvPr id="52" name="Line">
              <a:extLst>
                <a:ext uri="{FF2B5EF4-FFF2-40B4-BE49-F238E27FC236}">
                  <a16:creationId xmlns:a16="http://schemas.microsoft.com/office/drawing/2014/main" id="{6C4D049E-1C3C-42A0-BD13-7A29E3117D5E}"/>
                </a:ext>
              </a:extLst>
            </p:cNvPr>
            <p:cNvSpPr/>
            <p:nvPr/>
          </p:nvSpPr>
          <p:spPr>
            <a:xfrm rot="10800000" flipH="1">
              <a:off x="9577929" y="3983974"/>
              <a:ext cx="758919" cy="518603"/>
            </a:xfrm>
            <a:custGeom>
              <a:avLst/>
              <a:gdLst/>
              <a:ahLst/>
              <a:cxnLst>
                <a:cxn ang="0">
                  <a:pos x="wd2" y="hd2"/>
                </a:cxn>
                <a:cxn ang="5400000">
                  <a:pos x="wd2" y="hd2"/>
                </a:cxn>
                <a:cxn ang="10800000">
                  <a:pos x="wd2" y="hd2"/>
                </a:cxn>
                <a:cxn ang="16200000">
                  <a:pos x="wd2" y="hd2"/>
                </a:cxn>
              </a:cxnLst>
              <a:rect l="0" t="0" r="r" b="b"/>
              <a:pathLst>
                <a:path w="21600" h="21583" extrusionOk="0">
                  <a:moveTo>
                    <a:pt x="0" y="9"/>
                  </a:moveTo>
                  <a:lnTo>
                    <a:pt x="5204" y="9"/>
                  </a:lnTo>
                  <a:cubicBezTo>
                    <a:pt x="5626" y="-17"/>
                    <a:pt x="6052" y="16"/>
                    <a:pt x="6447" y="104"/>
                  </a:cubicBezTo>
                  <a:cubicBezTo>
                    <a:pt x="7176" y="266"/>
                    <a:pt x="7748" y="600"/>
                    <a:pt x="8020" y="1022"/>
                  </a:cubicBezTo>
                  <a:lnTo>
                    <a:pt x="21600" y="21583"/>
                  </a:lnTo>
                </a:path>
              </a:pathLst>
            </a:custGeom>
            <a:ln w="3175">
              <a:solidFill>
                <a:schemeClr val="tx1">
                  <a:lumMod val="75000"/>
                  <a:lumOff val="25000"/>
                </a:schemeClr>
              </a:solidFill>
              <a:custDash>
                <a:ds d="200000" sp="200000"/>
              </a:custDash>
              <a:miter lim="400000"/>
            </a:ln>
          </p:spPr>
          <p:txBody>
            <a:bodyPr lIns="45718" tIns="45718" rIns="45718" bIns="45718"/>
            <a:lstStyle/>
            <a:p>
              <a:endParaRPr/>
            </a:p>
          </p:txBody>
        </p:sp>
      </p:grpSp>
      <p:sp>
        <p:nvSpPr>
          <p:cNvPr id="85" name="Rectangle: Rounded Corners 84">
            <a:extLst>
              <a:ext uri="{FF2B5EF4-FFF2-40B4-BE49-F238E27FC236}">
                <a16:creationId xmlns:a16="http://schemas.microsoft.com/office/drawing/2014/main" id="{6DB0EFD6-4027-40C7-A69B-673B49E42B9B}"/>
              </a:ext>
            </a:extLst>
          </p:cNvPr>
          <p:cNvSpPr/>
          <p:nvPr/>
        </p:nvSpPr>
        <p:spPr>
          <a:xfrm>
            <a:off x="5741269" y="2047295"/>
            <a:ext cx="4784652" cy="818332"/>
          </a:xfrm>
          <a:prstGeom prst="roundRect">
            <a:avLst>
              <a:gd name="adj" fmla="val 6288"/>
            </a:avLst>
          </a:prstGeom>
          <a:solidFill>
            <a:schemeClr val="bg1"/>
          </a:solidFill>
          <a:ln>
            <a:solidFill>
              <a:srgbClr val="37E0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6" name="Rectangle: Rounded Corners 85">
            <a:extLst>
              <a:ext uri="{FF2B5EF4-FFF2-40B4-BE49-F238E27FC236}">
                <a16:creationId xmlns:a16="http://schemas.microsoft.com/office/drawing/2014/main" id="{D3BDDB53-E71B-4987-A364-76710C1CF63C}"/>
              </a:ext>
            </a:extLst>
          </p:cNvPr>
          <p:cNvSpPr/>
          <p:nvPr/>
        </p:nvSpPr>
        <p:spPr>
          <a:xfrm>
            <a:off x="9322272" y="2047295"/>
            <a:ext cx="1217238" cy="818329"/>
          </a:xfrm>
          <a:prstGeom prst="roundRect">
            <a:avLst>
              <a:gd name="adj" fmla="val 6288"/>
            </a:avLst>
          </a:prstGeom>
          <a:solidFill>
            <a:srgbClr val="37E08B"/>
          </a:solidFill>
          <a:ln>
            <a:solidFill>
              <a:srgbClr val="37E0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32" name="Group 131">
            <a:extLst>
              <a:ext uri="{FF2B5EF4-FFF2-40B4-BE49-F238E27FC236}">
                <a16:creationId xmlns:a16="http://schemas.microsoft.com/office/drawing/2014/main" id="{949C2F3D-ED8E-4B85-AF8A-9EB52CF1E4C8}"/>
              </a:ext>
            </a:extLst>
          </p:cNvPr>
          <p:cNvGrpSpPr/>
          <p:nvPr/>
        </p:nvGrpSpPr>
        <p:grpSpPr>
          <a:xfrm>
            <a:off x="618722" y="2068096"/>
            <a:ext cx="4784653" cy="3700219"/>
            <a:chOff x="2751322" y="2751760"/>
            <a:chExt cx="3544587" cy="2741212"/>
          </a:xfrm>
        </p:grpSpPr>
        <p:graphicFrame>
          <p:nvGraphicFramePr>
            <p:cNvPr id="5" name="Chart 4">
              <a:extLst>
                <a:ext uri="{FF2B5EF4-FFF2-40B4-BE49-F238E27FC236}">
                  <a16:creationId xmlns:a16="http://schemas.microsoft.com/office/drawing/2014/main" id="{6DD07717-B48F-40F2-970E-8B2E4172B2EE}"/>
                </a:ext>
              </a:extLst>
            </p:cNvPr>
            <p:cNvGraphicFramePr/>
            <p:nvPr>
              <p:extLst>
                <p:ext uri="{D42A27DB-BD31-4B8C-83A1-F6EECF244321}">
                  <p14:modId xmlns:p14="http://schemas.microsoft.com/office/powerpoint/2010/main" val="1504240269"/>
                </p:ext>
              </p:extLst>
            </p:nvPr>
          </p:nvGraphicFramePr>
          <p:xfrm>
            <a:off x="2751322" y="2751760"/>
            <a:ext cx="3544587" cy="2741212"/>
          </p:xfrm>
          <a:graphic>
            <a:graphicData uri="http://schemas.openxmlformats.org/drawingml/2006/chart">
              <c:chart xmlns:c="http://schemas.openxmlformats.org/drawingml/2006/chart" xmlns:r="http://schemas.openxmlformats.org/officeDocument/2006/relationships" r:id="rId2"/>
            </a:graphicData>
          </a:graphic>
        </p:graphicFrame>
        <p:grpSp>
          <p:nvGrpSpPr>
            <p:cNvPr id="19" name="Group 18">
              <a:extLst>
                <a:ext uri="{FF2B5EF4-FFF2-40B4-BE49-F238E27FC236}">
                  <a16:creationId xmlns:a16="http://schemas.microsoft.com/office/drawing/2014/main" id="{1AE3E128-6825-446B-B150-7B5440BF0983}"/>
                </a:ext>
              </a:extLst>
            </p:cNvPr>
            <p:cNvGrpSpPr/>
            <p:nvPr/>
          </p:nvGrpSpPr>
          <p:grpSpPr>
            <a:xfrm>
              <a:off x="3602864" y="3201616"/>
              <a:ext cx="1841501" cy="1841501"/>
              <a:chOff x="12884544" y="3771342"/>
              <a:chExt cx="5219003" cy="5219004"/>
            </a:xfrm>
          </p:grpSpPr>
          <p:sp>
            <p:nvSpPr>
              <p:cNvPr id="17" name="Circle">
                <a:extLst>
                  <a:ext uri="{FF2B5EF4-FFF2-40B4-BE49-F238E27FC236}">
                    <a16:creationId xmlns:a16="http://schemas.microsoft.com/office/drawing/2014/main" id="{BF245706-55CD-44F7-BB2C-29D542601937}"/>
                  </a:ext>
                </a:extLst>
              </p:cNvPr>
              <p:cNvSpPr/>
              <p:nvPr/>
            </p:nvSpPr>
            <p:spPr>
              <a:xfrm>
                <a:off x="12884544" y="3771342"/>
                <a:ext cx="5219003" cy="5219004"/>
              </a:xfrm>
              <a:prstGeom prst="ellipse">
                <a:avLst/>
              </a:prstGeom>
              <a:solidFill>
                <a:srgbClr val="030227"/>
              </a:solidFill>
              <a:ln w="12700">
                <a:miter lim="400000"/>
              </a:ln>
            </p:spPr>
            <p:txBody>
              <a:bodyPr lIns="0" tIns="0" rIns="0" bIns="0" anchor="ctr"/>
              <a:lstStyle/>
              <a:p>
                <a:endParaRPr/>
              </a:p>
            </p:txBody>
          </p:sp>
          <p:sp>
            <p:nvSpPr>
              <p:cNvPr id="18" name="Circle">
                <a:extLst>
                  <a:ext uri="{FF2B5EF4-FFF2-40B4-BE49-F238E27FC236}">
                    <a16:creationId xmlns:a16="http://schemas.microsoft.com/office/drawing/2014/main" id="{64906D80-9084-4035-AE1F-C6607601DBF3}"/>
                  </a:ext>
                </a:extLst>
              </p:cNvPr>
              <p:cNvSpPr/>
              <p:nvPr/>
            </p:nvSpPr>
            <p:spPr>
              <a:xfrm>
                <a:off x="13056820" y="3919498"/>
                <a:ext cx="4898570" cy="4898570"/>
              </a:xfrm>
              <a:prstGeom prst="ellipse">
                <a:avLst/>
              </a:prstGeom>
              <a:ln w="3175">
                <a:solidFill>
                  <a:schemeClr val="tx1">
                    <a:lumMod val="75000"/>
                    <a:lumOff val="25000"/>
                  </a:schemeClr>
                </a:solidFill>
                <a:prstDash val="dash"/>
                <a:miter lim="400000"/>
              </a:ln>
            </p:spPr>
            <p:txBody>
              <a:bodyPr lIns="0" tIns="0" rIns="0" bIns="0" anchor="ctr"/>
              <a:lstStyle/>
              <a:p>
                <a:endParaRPr/>
              </a:p>
            </p:txBody>
          </p:sp>
        </p:grpSp>
        <p:grpSp>
          <p:nvGrpSpPr>
            <p:cNvPr id="22" name="Group 21">
              <a:extLst>
                <a:ext uri="{FF2B5EF4-FFF2-40B4-BE49-F238E27FC236}">
                  <a16:creationId xmlns:a16="http://schemas.microsoft.com/office/drawing/2014/main" id="{C8B48E97-E43D-49F1-AB9C-A8B3DCCF244C}"/>
                </a:ext>
              </a:extLst>
            </p:cNvPr>
            <p:cNvGrpSpPr/>
            <p:nvPr/>
          </p:nvGrpSpPr>
          <p:grpSpPr>
            <a:xfrm>
              <a:off x="3513014" y="4283984"/>
              <a:ext cx="240488" cy="240488"/>
              <a:chOff x="3153449" y="4724400"/>
              <a:chExt cx="240488" cy="240488"/>
            </a:xfrm>
          </p:grpSpPr>
          <p:sp>
            <p:nvSpPr>
              <p:cNvPr id="20" name="Oval 19">
                <a:extLst>
                  <a:ext uri="{FF2B5EF4-FFF2-40B4-BE49-F238E27FC236}">
                    <a16:creationId xmlns:a16="http://schemas.microsoft.com/office/drawing/2014/main" id="{763DF813-9A3A-4472-A7C0-39221B8F48E7}"/>
                  </a:ext>
                </a:extLst>
              </p:cNvPr>
              <p:cNvSpPr/>
              <p:nvPr/>
            </p:nvSpPr>
            <p:spPr>
              <a:xfrm>
                <a:off x="3153449" y="4724400"/>
                <a:ext cx="240488" cy="240488"/>
              </a:xfrm>
              <a:prstGeom prst="ellipse">
                <a:avLst/>
              </a:prstGeom>
              <a:solidFill>
                <a:srgbClr val="1D2127"/>
              </a:solidFill>
              <a:ln w="28575">
                <a:solidFill>
                  <a:srgbClr val="37E0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91DCA1AE-792C-4107-A373-35DD68DD076C}"/>
                  </a:ext>
                </a:extLst>
              </p:cNvPr>
              <p:cNvSpPr txBox="1"/>
              <p:nvPr/>
            </p:nvSpPr>
            <p:spPr>
              <a:xfrm>
                <a:off x="3175562" y="4733672"/>
                <a:ext cx="187870" cy="193807"/>
              </a:xfrm>
              <a:prstGeom prst="rect">
                <a:avLst/>
              </a:prstGeom>
              <a:noFill/>
            </p:spPr>
            <p:txBody>
              <a:bodyPr wrap="none" rtlCol="0">
                <a:spAutoFit/>
              </a:bodyPr>
              <a:lstStyle/>
              <a:p>
                <a:r>
                  <a:rPr lang="en-US" sz="1100" b="1">
                    <a:solidFill>
                      <a:schemeClr val="bg1">
                        <a:lumMod val="95000"/>
                      </a:schemeClr>
                    </a:solidFill>
                    <a:latin typeface="Raleway" pitchFamily="2" charset="0"/>
                  </a:rPr>
                  <a:t>1</a:t>
                </a:r>
                <a:endParaRPr lang="en-ID" sz="1100" b="1">
                  <a:solidFill>
                    <a:schemeClr val="bg1">
                      <a:lumMod val="95000"/>
                    </a:schemeClr>
                  </a:solidFill>
                  <a:latin typeface="Raleway" pitchFamily="2" charset="0"/>
                </a:endParaRPr>
              </a:p>
            </p:txBody>
          </p:sp>
        </p:grpSp>
        <p:sp>
          <p:nvSpPr>
            <p:cNvPr id="24" name="Oval 23">
              <a:extLst>
                <a:ext uri="{FF2B5EF4-FFF2-40B4-BE49-F238E27FC236}">
                  <a16:creationId xmlns:a16="http://schemas.microsoft.com/office/drawing/2014/main" id="{31EFDA37-1C07-40F1-8C07-00315548960B}"/>
                </a:ext>
              </a:extLst>
            </p:cNvPr>
            <p:cNvSpPr/>
            <p:nvPr/>
          </p:nvSpPr>
          <p:spPr>
            <a:xfrm>
              <a:off x="5297983" y="4008427"/>
              <a:ext cx="240488" cy="240488"/>
            </a:xfrm>
            <a:prstGeom prst="ellipse">
              <a:avLst/>
            </a:prstGeom>
            <a:solidFill>
              <a:srgbClr val="1D2127"/>
            </a:solidFill>
            <a:ln w="28575">
              <a:solidFill>
                <a:srgbClr val="06D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8AECCF96-8123-4BDA-8944-12A829E76E8A}"/>
                </a:ext>
              </a:extLst>
            </p:cNvPr>
            <p:cNvSpPr txBox="1"/>
            <p:nvPr/>
          </p:nvSpPr>
          <p:spPr>
            <a:xfrm>
              <a:off x="5313133" y="4015691"/>
              <a:ext cx="200932" cy="205208"/>
            </a:xfrm>
            <a:prstGeom prst="rect">
              <a:avLst/>
            </a:prstGeom>
            <a:noFill/>
          </p:spPr>
          <p:txBody>
            <a:bodyPr wrap="none" rtlCol="0">
              <a:spAutoFit/>
            </a:bodyPr>
            <a:lstStyle/>
            <a:p>
              <a:r>
                <a:rPr lang="en-US" sz="1200" b="1">
                  <a:solidFill>
                    <a:schemeClr val="bg1">
                      <a:lumMod val="95000"/>
                    </a:schemeClr>
                  </a:solidFill>
                  <a:latin typeface="Raleway" pitchFamily="2" charset="0"/>
                </a:rPr>
                <a:t>3</a:t>
              </a:r>
              <a:endParaRPr lang="en-ID" sz="1200" b="1">
                <a:solidFill>
                  <a:schemeClr val="bg1">
                    <a:lumMod val="95000"/>
                  </a:schemeClr>
                </a:solidFill>
                <a:latin typeface="Raleway" pitchFamily="2" charset="0"/>
              </a:endParaRPr>
            </a:p>
          </p:txBody>
        </p:sp>
        <p:sp>
          <p:nvSpPr>
            <p:cNvPr id="27" name="Oval 26">
              <a:extLst>
                <a:ext uri="{FF2B5EF4-FFF2-40B4-BE49-F238E27FC236}">
                  <a16:creationId xmlns:a16="http://schemas.microsoft.com/office/drawing/2014/main" id="{FADB03D9-FBB2-4CC7-9CC6-6ECA93AD9392}"/>
                </a:ext>
              </a:extLst>
            </p:cNvPr>
            <p:cNvSpPr/>
            <p:nvPr/>
          </p:nvSpPr>
          <p:spPr>
            <a:xfrm>
              <a:off x="4148258" y="3144209"/>
              <a:ext cx="240488" cy="240488"/>
            </a:xfrm>
            <a:prstGeom prst="ellipse">
              <a:avLst/>
            </a:prstGeom>
            <a:solidFill>
              <a:srgbClr val="1D2127"/>
            </a:solidFill>
            <a:ln w="28575">
              <a:solidFill>
                <a:srgbClr val="FF4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BEE30D5A-F365-4691-BBCF-D0D7BFA481F4}"/>
                </a:ext>
              </a:extLst>
            </p:cNvPr>
            <p:cNvSpPr txBox="1"/>
            <p:nvPr/>
          </p:nvSpPr>
          <p:spPr>
            <a:xfrm>
              <a:off x="4160158" y="3153480"/>
              <a:ext cx="196182" cy="193807"/>
            </a:xfrm>
            <a:prstGeom prst="rect">
              <a:avLst/>
            </a:prstGeom>
            <a:noFill/>
          </p:spPr>
          <p:txBody>
            <a:bodyPr wrap="none" rtlCol="0">
              <a:spAutoFit/>
            </a:bodyPr>
            <a:lstStyle/>
            <a:p>
              <a:r>
                <a:rPr lang="en-US" sz="1100" b="1">
                  <a:solidFill>
                    <a:schemeClr val="bg1">
                      <a:lumMod val="95000"/>
                    </a:schemeClr>
                  </a:solidFill>
                  <a:latin typeface="Raleway" pitchFamily="2" charset="0"/>
                </a:rPr>
                <a:t>2</a:t>
              </a:r>
              <a:endParaRPr lang="en-ID" sz="1100" b="1">
                <a:solidFill>
                  <a:schemeClr val="bg1">
                    <a:lumMod val="95000"/>
                  </a:schemeClr>
                </a:solidFill>
                <a:latin typeface="Raleway" pitchFamily="2" charset="0"/>
              </a:endParaRPr>
            </a:p>
          </p:txBody>
        </p:sp>
        <p:sp>
          <p:nvSpPr>
            <p:cNvPr id="30" name="Oval 29">
              <a:extLst>
                <a:ext uri="{FF2B5EF4-FFF2-40B4-BE49-F238E27FC236}">
                  <a16:creationId xmlns:a16="http://schemas.microsoft.com/office/drawing/2014/main" id="{38814D32-840C-42F6-BE2B-8EAEDC634245}"/>
                </a:ext>
              </a:extLst>
            </p:cNvPr>
            <p:cNvSpPr/>
            <p:nvPr/>
          </p:nvSpPr>
          <p:spPr>
            <a:xfrm>
              <a:off x="3744025" y="3405819"/>
              <a:ext cx="240488" cy="240488"/>
            </a:xfrm>
            <a:prstGeom prst="ellipse">
              <a:avLst/>
            </a:prstGeom>
            <a:solidFill>
              <a:srgbClr val="1D2127"/>
            </a:solid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C27785B6-E543-42D8-997E-9D891789E909}"/>
                </a:ext>
              </a:extLst>
            </p:cNvPr>
            <p:cNvSpPr txBox="1"/>
            <p:nvPr/>
          </p:nvSpPr>
          <p:spPr>
            <a:xfrm>
              <a:off x="3766358" y="3415090"/>
              <a:ext cx="196182" cy="193807"/>
            </a:xfrm>
            <a:prstGeom prst="rect">
              <a:avLst/>
            </a:prstGeom>
            <a:noFill/>
          </p:spPr>
          <p:txBody>
            <a:bodyPr wrap="none" rtlCol="0">
              <a:spAutoFit/>
            </a:bodyPr>
            <a:lstStyle/>
            <a:p>
              <a:r>
                <a:rPr lang="en-US" sz="1100" b="1">
                  <a:solidFill>
                    <a:schemeClr val="bg1">
                      <a:lumMod val="95000"/>
                    </a:schemeClr>
                  </a:solidFill>
                  <a:latin typeface="Raleway" pitchFamily="2" charset="0"/>
                </a:rPr>
                <a:t>4</a:t>
              </a:r>
              <a:endParaRPr lang="en-ID" sz="1100" b="1">
                <a:solidFill>
                  <a:schemeClr val="bg1">
                    <a:lumMod val="95000"/>
                  </a:schemeClr>
                </a:solidFill>
                <a:latin typeface="Raleway" pitchFamily="2" charset="0"/>
              </a:endParaRPr>
            </a:p>
          </p:txBody>
        </p:sp>
        <p:sp>
          <p:nvSpPr>
            <p:cNvPr id="10" name="TextBox 9">
              <a:extLst>
                <a:ext uri="{FF2B5EF4-FFF2-40B4-BE49-F238E27FC236}">
                  <a16:creationId xmlns:a16="http://schemas.microsoft.com/office/drawing/2014/main" id="{74853E46-22E9-494B-A486-AD6ADC643BBB}"/>
                </a:ext>
              </a:extLst>
            </p:cNvPr>
            <p:cNvSpPr txBox="1"/>
            <p:nvPr/>
          </p:nvSpPr>
          <p:spPr>
            <a:xfrm>
              <a:off x="4132279" y="3596629"/>
              <a:ext cx="796925" cy="829048"/>
            </a:xfrm>
            <a:prstGeom prst="rect">
              <a:avLst/>
            </a:prstGeom>
            <a:noFill/>
          </p:spPr>
          <p:txBody>
            <a:bodyPr wrap="square" rtlCol="0" anchor="b">
              <a:spAutoFit/>
            </a:bodyPr>
            <a:lstStyle/>
            <a:p>
              <a:pPr algn="ctr">
                <a:lnSpc>
                  <a:spcPts val="9400"/>
                </a:lnSpc>
              </a:pPr>
              <a:r>
                <a:rPr lang="en-US" sz="4000" b="1" spc="-330" dirty="0">
                  <a:solidFill>
                    <a:schemeClr val="bg1">
                      <a:lumMod val="95000"/>
                    </a:schemeClr>
                  </a:solidFill>
                  <a:latin typeface="Raleway" panose="020B0503030101060003" pitchFamily="34" charset="0"/>
                </a:rPr>
                <a:t>VS</a:t>
              </a:r>
            </a:p>
          </p:txBody>
        </p:sp>
      </p:grpSp>
      <p:sp>
        <p:nvSpPr>
          <p:cNvPr id="134" name="Rectangle: Rounded Corners 133">
            <a:extLst>
              <a:ext uri="{FF2B5EF4-FFF2-40B4-BE49-F238E27FC236}">
                <a16:creationId xmlns:a16="http://schemas.microsoft.com/office/drawing/2014/main" id="{A30FEC49-1461-4110-B6B8-572C394203C8}"/>
              </a:ext>
            </a:extLst>
          </p:cNvPr>
          <p:cNvSpPr/>
          <p:nvPr/>
        </p:nvSpPr>
        <p:spPr>
          <a:xfrm>
            <a:off x="5741269" y="3974835"/>
            <a:ext cx="4784652" cy="793460"/>
          </a:xfrm>
          <a:prstGeom prst="roundRect">
            <a:avLst>
              <a:gd name="adj" fmla="val 6288"/>
            </a:avLst>
          </a:prstGeom>
          <a:solidFill>
            <a:schemeClr val="bg1"/>
          </a:solidFill>
          <a:ln>
            <a:solidFill>
              <a:srgbClr val="06D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5" name="Rectangle: Rounded Corners 134">
            <a:extLst>
              <a:ext uri="{FF2B5EF4-FFF2-40B4-BE49-F238E27FC236}">
                <a16:creationId xmlns:a16="http://schemas.microsoft.com/office/drawing/2014/main" id="{5405516F-D305-4F26-B3E0-837CB6BF5D82}"/>
              </a:ext>
            </a:extLst>
          </p:cNvPr>
          <p:cNvSpPr/>
          <p:nvPr/>
        </p:nvSpPr>
        <p:spPr>
          <a:xfrm>
            <a:off x="9322272" y="3974835"/>
            <a:ext cx="1217238" cy="793460"/>
          </a:xfrm>
          <a:prstGeom prst="roundRect">
            <a:avLst>
              <a:gd name="adj" fmla="val 6288"/>
            </a:avLst>
          </a:prstGeom>
          <a:solidFill>
            <a:srgbClr val="06D6FF"/>
          </a:solidFill>
          <a:ln>
            <a:solidFill>
              <a:srgbClr val="06D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6" name="Rectangle: Rounded Corners 135">
            <a:extLst>
              <a:ext uri="{FF2B5EF4-FFF2-40B4-BE49-F238E27FC236}">
                <a16:creationId xmlns:a16="http://schemas.microsoft.com/office/drawing/2014/main" id="{74693CA4-D75E-4067-83D0-D1B930C64536}"/>
              </a:ext>
            </a:extLst>
          </p:cNvPr>
          <p:cNvSpPr/>
          <p:nvPr/>
        </p:nvSpPr>
        <p:spPr>
          <a:xfrm>
            <a:off x="5741269" y="3023501"/>
            <a:ext cx="4784652" cy="793460"/>
          </a:xfrm>
          <a:prstGeom prst="roundRect">
            <a:avLst>
              <a:gd name="adj" fmla="val 6288"/>
            </a:avLst>
          </a:prstGeom>
          <a:solidFill>
            <a:schemeClr val="bg1"/>
          </a:solidFill>
          <a:ln>
            <a:solidFill>
              <a:srgbClr val="FF4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7" name="Rectangle: Rounded Corners 136">
            <a:extLst>
              <a:ext uri="{FF2B5EF4-FFF2-40B4-BE49-F238E27FC236}">
                <a16:creationId xmlns:a16="http://schemas.microsoft.com/office/drawing/2014/main" id="{5FBFB2ED-9851-4A8D-AC5C-6C60D502F318}"/>
              </a:ext>
            </a:extLst>
          </p:cNvPr>
          <p:cNvSpPr/>
          <p:nvPr/>
        </p:nvSpPr>
        <p:spPr>
          <a:xfrm>
            <a:off x="9322272" y="3023500"/>
            <a:ext cx="1217238" cy="793459"/>
          </a:xfrm>
          <a:prstGeom prst="roundRect">
            <a:avLst>
              <a:gd name="adj" fmla="val 6288"/>
            </a:avLst>
          </a:prstGeom>
          <a:solidFill>
            <a:srgbClr val="FF4E95"/>
          </a:solidFill>
          <a:ln>
            <a:solidFill>
              <a:srgbClr val="FF4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8" name="Rectangle: Rounded Corners 137">
            <a:extLst>
              <a:ext uri="{FF2B5EF4-FFF2-40B4-BE49-F238E27FC236}">
                <a16:creationId xmlns:a16="http://schemas.microsoft.com/office/drawing/2014/main" id="{83D72630-A6F7-42ED-98C6-83420D9E37E3}"/>
              </a:ext>
            </a:extLst>
          </p:cNvPr>
          <p:cNvSpPr/>
          <p:nvPr/>
        </p:nvSpPr>
        <p:spPr>
          <a:xfrm>
            <a:off x="5741269" y="4917841"/>
            <a:ext cx="4784652" cy="850474"/>
          </a:xfrm>
          <a:prstGeom prst="roundRect">
            <a:avLst>
              <a:gd name="adj" fmla="val 6288"/>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9" name="Rectangle: Rounded Corners 138">
            <a:extLst>
              <a:ext uri="{FF2B5EF4-FFF2-40B4-BE49-F238E27FC236}">
                <a16:creationId xmlns:a16="http://schemas.microsoft.com/office/drawing/2014/main" id="{9C72EDC7-177A-4FCD-A914-C5478EF6E45B}"/>
              </a:ext>
            </a:extLst>
          </p:cNvPr>
          <p:cNvSpPr/>
          <p:nvPr/>
        </p:nvSpPr>
        <p:spPr>
          <a:xfrm>
            <a:off x="9322272" y="4917841"/>
            <a:ext cx="1217238" cy="850474"/>
          </a:xfrm>
          <a:prstGeom prst="roundRect">
            <a:avLst>
              <a:gd name="adj" fmla="val 6288"/>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TextBox 35">
            <a:extLst>
              <a:ext uri="{FF2B5EF4-FFF2-40B4-BE49-F238E27FC236}">
                <a16:creationId xmlns:a16="http://schemas.microsoft.com/office/drawing/2014/main" id="{F978A2AC-7EC6-4FF9-84B0-23EC985CBB63}"/>
              </a:ext>
            </a:extLst>
          </p:cNvPr>
          <p:cNvSpPr txBox="1"/>
          <p:nvPr/>
        </p:nvSpPr>
        <p:spPr>
          <a:xfrm>
            <a:off x="9571658" y="4124380"/>
            <a:ext cx="718466" cy="400110"/>
          </a:xfrm>
          <a:prstGeom prst="rect">
            <a:avLst/>
          </a:prstGeom>
          <a:noFill/>
        </p:spPr>
        <p:txBody>
          <a:bodyPr wrap="none" rtlCol="0">
            <a:spAutoFit/>
          </a:bodyPr>
          <a:lstStyle/>
          <a:p>
            <a:pPr algn="ctr"/>
            <a:r>
              <a:rPr lang="en-US" sz="2000">
                <a:solidFill>
                  <a:srgbClr val="030227"/>
                </a:solidFill>
                <a:latin typeface="Raleway Medium" pitchFamily="2" charset="0"/>
              </a:rPr>
              <a:t>8,2%</a:t>
            </a:r>
            <a:endParaRPr lang="en-ID" sz="2000">
              <a:solidFill>
                <a:srgbClr val="030227"/>
              </a:solidFill>
              <a:latin typeface="Raleway Medium" pitchFamily="2" charset="0"/>
            </a:endParaRPr>
          </a:p>
        </p:txBody>
      </p:sp>
      <p:sp>
        <p:nvSpPr>
          <p:cNvPr id="37" name="TextBox 36">
            <a:extLst>
              <a:ext uri="{FF2B5EF4-FFF2-40B4-BE49-F238E27FC236}">
                <a16:creationId xmlns:a16="http://schemas.microsoft.com/office/drawing/2014/main" id="{C18BC0BD-E1FE-4875-9B9A-ECA47BC1EF24}"/>
              </a:ext>
            </a:extLst>
          </p:cNvPr>
          <p:cNvSpPr txBox="1"/>
          <p:nvPr/>
        </p:nvSpPr>
        <p:spPr>
          <a:xfrm>
            <a:off x="9560437" y="3173046"/>
            <a:ext cx="740908" cy="400110"/>
          </a:xfrm>
          <a:prstGeom prst="rect">
            <a:avLst/>
          </a:prstGeom>
          <a:noFill/>
        </p:spPr>
        <p:txBody>
          <a:bodyPr wrap="none" rtlCol="0">
            <a:spAutoFit/>
          </a:bodyPr>
          <a:lstStyle/>
          <a:p>
            <a:pPr algn="ctr"/>
            <a:r>
              <a:rPr lang="en-US" sz="2000">
                <a:solidFill>
                  <a:srgbClr val="030227"/>
                </a:solidFill>
                <a:latin typeface="Raleway Medium" pitchFamily="2" charset="0"/>
              </a:rPr>
              <a:t>1.2 %</a:t>
            </a:r>
            <a:endParaRPr lang="en-ID" sz="2000">
              <a:solidFill>
                <a:srgbClr val="030227"/>
              </a:solidFill>
              <a:latin typeface="Raleway Medium" pitchFamily="2" charset="0"/>
            </a:endParaRPr>
          </a:p>
        </p:txBody>
      </p:sp>
      <p:sp>
        <p:nvSpPr>
          <p:cNvPr id="39" name="TextBox 38">
            <a:extLst>
              <a:ext uri="{FF2B5EF4-FFF2-40B4-BE49-F238E27FC236}">
                <a16:creationId xmlns:a16="http://schemas.microsoft.com/office/drawing/2014/main" id="{74D0ACBB-77B3-405E-8615-44A65491AC42}"/>
              </a:ext>
            </a:extLst>
          </p:cNvPr>
          <p:cNvSpPr txBox="1"/>
          <p:nvPr/>
        </p:nvSpPr>
        <p:spPr>
          <a:xfrm>
            <a:off x="5846258" y="4306955"/>
            <a:ext cx="3427579" cy="400110"/>
          </a:xfrm>
          <a:prstGeom prst="rect">
            <a:avLst/>
          </a:prstGeom>
          <a:noFill/>
        </p:spPr>
        <p:txBody>
          <a:bodyPr wrap="square" rtlCol="0">
            <a:spAutoFit/>
          </a:bodyPr>
          <a:lstStyle/>
          <a:p>
            <a:r>
              <a:rPr lang="en-ID"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Lorem ipsum dolor sit amet, </a:t>
            </a:r>
          </a:p>
        </p:txBody>
      </p:sp>
      <p:sp>
        <p:nvSpPr>
          <p:cNvPr id="40" name="TextBox 39">
            <a:extLst>
              <a:ext uri="{FF2B5EF4-FFF2-40B4-BE49-F238E27FC236}">
                <a16:creationId xmlns:a16="http://schemas.microsoft.com/office/drawing/2014/main" id="{E54791B5-5253-4961-B784-24633EFDB23A}"/>
              </a:ext>
            </a:extLst>
          </p:cNvPr>
          <p:cNvSpPr txBox="1"/>
          <p:nvPr/>
        </p:nvSpPr>
        <p:spPr>
          <a:xfrm>
            <a:off x="9549216" y="2247869"/>
            <a:ext cx="763351" cy="400110"/>
          </a:xfrm>
          <a:prstGeom prst="rect">
            <a:avLst/>
          </a:prstGeom>
          <a:noFill/>
        </p:spPr>
        <p:txBody>
          <a:bodyPr wrap="none" rtlCol="0">
            <a:spAutoFit/>
          </a:bodyPr>
          <a:lstStyle/>
          <a:p>
            <a:pPr algn="ctr"/>
            <a:r>
              <a:rPr lang="en-US" sz="2000">
                <a:solidFill>
                  <a:srgbClr val="030227"/>
                </a:solidFill>
                <a:latin typeface="Raleway Medium" pitchFamily="2" charset="0"/>
              </a:rPr>
              <a:t>3.2 %</a:t>
            </a:r>
            <a:endParaRPr lang="en-ID" sz="2000">
              <a:solidFill>
                <a:srgbClr val="030227"/>
              </a:solidFill>
              <a:latin typeface="Raleway Medium" pitchFamily="2" charset="0"/>
            </a:endParaRPr>
          </a:p>
        </p:txBody>
      </p:sp>
      <p:sp>
        <p:nvSpPr>
          <p:cNvPr id="41" name="TextBox 40">
            <a:extLst>
              <a:ext uri="{FF2B5EF4-FFF2-40B4-BE49-F238E27FC236}">
                <a16:creationId xmlns:a16="http://schemas.microsoft.com/office/drawing/2014/main" id="{10FF5FC2-2295-4D03-980B-831846EF9A92}"/>
              </a:ext>
            </a:extLst>
          </p:cNvPr>
          <p:cNvSpPr txBox="1"/>
          <p:nvPr/>
        </p:nvSpPr>
        <p:spPr>
          <a:xfrm>
            <a:off x="9590093" y="5079025"/>
            <a:ext cx="681597" cy="400110"/>
          </a:xfrm>
          <a:prstGeom prst="rect">
            <a:avLst/>
          </a:prstGeom>
          <a:noFill/>
        </p:spPr>
        <p:txBody>
          <a:bodyPr wrap="none" rtlCol="0">
            <a:spAutoFit/>
          </a:bodyPr>
          <a:lstStyle/>
          <a:p>
            <a:pPr algn="ctr"/>
            <a:r>
              <a:rPr lang="en-US" sz="2000">
                <a:solidFill>
                  <a:srgbClr val="030227"/>
                </a:solidFill>
                <a:latin typeface="Raleway Medium" pitchFamily="2" charset="0"/>
              </a:rPr>
              <a:t>1.4%</a:t>
            </a:r>
            <a:endParaRPr lang="en-ID" sz="2000">
              <a:solidFill>
                <a:srgbClr val="030227"/>
              </a:solidFill>
              <a:latin typeface="Raleway Medium" pitchFamily="2" charset="0"/>
            </a:endParaRPr>
          </a:p>
        </p:txBody>
      </p:sp>
      <p:sp>
        <p:nvSpPr>
          <p:cNvPr id="42" name="TextBox 41">
            <a:extLst>
              <a:ext uri="{FF2B5EF4-FFF2-40B4-BE49-F238E27FC236}">
                <a16:creationId xmlns:a16="http://schemas.microsoft.com/office/drawing/2014/main" id="{3DE9478A-C7BD-4AA5-90EE-DA1F3691812A}"/>
              </a:ext>
            </a:extLst>
          </p:cNvPr>
          <p:cNvSpPr txBox="1"/>
          <p:nvPr/>
        </p:nvSpPr>
        <p:spPr>
          <a:xfrm>
            <a:off x="5846258" y="5248855"/>
            <a:ext cx="3404064" cy="400110"/>
          </a:xfrm>
          <a:prstGeom prst="rect">
            <a:avLst/>
          </a:prstGeom>
          <a:noFill/>
        </p:spPr>
        <p:txBody>
          <a:bodyPr wrap="square" rtlCol="0">
            <a:spAutoFit/>
          </a:bodyPr>
          <a:lstStyle/>
          <a:p>
            <a:r>
              <a:rPr lang="en-ID"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Lorem ipsum dolor sit amet, </a:t>
            </a:r>
          </a:p>
        </p:txBody>
      </p:sp>
      <p:sp>
        <p:nvSpPr>
          <p:cNvPr id="43" name="TextBox 42">
            <a:extLst>
              <a:ext uri="{FF2B5EF4-FFF2-40B4-BE49-F238E27FC236}">
                <a16:creationId xmlns:a16="http://schemas.microsoft.com/office/drawing/2014/main" id="{DAA3875C-9263-4F22-8BD4-B5F7A34F83FF}"/>
              </a:ext>
            </a:extLst>
          </p:cNvPr>
          <p:cNvSpPr txBox="1"/>
          <p:nvPr/>
        </p:nvSpPr>
        <p:spPr>
          <a:xfrm>
            <a:off x="5846258" y="3352792"/>
            <a:ext cx="3404064" cy="400110"/>
          </a:xfrm>
          <a:prstGeom prst="rect">
            <a:avLst/>
          </a:prstGeom>
          <a:noFill/>
        </p:spPr>
        <p:txBody>
          <a:bodyPr wrap="square" rtlCol="0">
            <a:spAutoFit/>
          </a:bodyPr>
          <a:lstStyle/>
          <a:p>
            <a:r>
              <a:rPr lang="en-ID"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Lorem ipsum dolor sit amet, </a:t>
            </a:r>
          </a:p>
        </p:txBody>
      </p:sp>
      <p:sp>
        <p:nvSpPr>
          <p:cNvPr id="44" name="TextBox 43">
            <a:extLst>
              <a:ext uri="{FF2B5EF4-FFF2-40B4-BE49-F238E27FC236}">
                <a16:creationId xmlns:a16="http://schemas.microsoft.com/office/drawing/2014/main" id="{BFCFA1A9-CB6B-4386-B8B1-942F176BB7DA}"/>
              </a:ext>
            </a:extLst>
          </p:cNvPr>
          <p:cNvSpPr txBox="1"/>
          <p:nvPr/>
        </p:nvSpPr>
        <p:spPr>
          <a:xfrm>
            <a:off x="5846258" y="2360401"/>
            <a:ext cx="3407063" cy="400110"/>
          </a:xfrm>
          <a:prstGeom prst="rect">
            <a:avLst/>
          </a:prstGeom>
          <a:noFill/>
        </p:spPr>
        <p:txBody>
          <a:bodyPr wrap="square" rtlCol="0">
            <a:spAutoFit/>
          </a:bodyPr>
          <a:lstStyle/>
          <a:p>
            <a:r>
              <a:rPr lang="en-ID"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Lorem ipsum dolor sit amet, </a:t>
            </a:r>
          </a:p>
        </p:txBody>
      </p:sp>
      <p:sp>
        <p:nvSpPr>
          <p:cNvPr id="46"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19D47CB1-87E9-4E13-AFDC-7B862C3F1CC9}"/>
              </a:ext>
            </a:extLst>
          </p:cNvPr>
          <p:cNvSpPr txBox="1"/>
          <p:nvPr/>
        </p:nvSpPr>
        <p:spPr>
          <a:xfrm>
            <a:off x="5846258" y="4961597"/>
            <a:ext cx="216859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defRPr sz="2500">
                <a:solidFill>
                  <a:srgbClr val="535353"/>
                </a:solidFill>
                <a:latin typeface="Barlow SemiBold"/>
                <a:ea typeface="Barlow SemiBold"/>
                <a:cs typeface="Barlow SemiBold"/>
                <a:sym typeface="Barlow SemiBold"/>
              </a:defRPr>
            </a:lvl1pPr>
          </a:lstStyle>
          <a:p>
            <a:r>
              <a:rPr sz="1200">
                <a:solidFill>
                  <a:schemeClr val="bg1">
                    <a:lumMod val="50000"/>
                  </a:schemeClr>
                </a:solidFill>
                <a:latin typeface="Raleway Medium" pitchFamily="2" charset="0"/>
              </a:rPr>
              <a:t>First quarter</a:t>
            </a:r>
            <a:r>
              <a:rPr lang="en-US" sz="1200">
                <a:solidFill>
                  <a:schemeClr val="bg1">
                    <a:lumMod val="50000"/>
                  </a:schemeClr>
                </a:solidFill>
                <a:latin typeface="Raleway Medium" pitchFamily="2" charset="0"/>
              </a:rPr>
              <a:t> tittle</a:t>
            </a:r>
            <a:endParaRPr sz="1200" dirty="0">
              <a:solidFill>
                <a:schemeClr val="bg1">
                  <a:lumMod val="50000"/>
                </a:schemeClr>
              </a:solidFill>
              <a:latin typeface="Raleway Medium" pitchFamily="2" charset="0"/>
            </a:endParaRPr>
          </a:p>
        </p:txBody>
      </p:sp>
      <p:sp>
        <p:nvSpPr>
          <p:cNvPr id="47"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AF923785-A8D1-4747-8078-944325C90D0B}"/>
              </a:ext>
            </a:extLst>
          </p:cNvPr>
          <p:cNvSpPr txBox="1"/>
          <p:nvPr/>
        </p:nvSpPr>
        <p:spPr>
          <a:xfrm>
            <a:off x="5846258" y="3998643"/>
            <a:ext cx="216859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defRPr sz="2500">
                <a:solidFill>
                  <a:srgbClr val="535353"/>
                </a:solidFill>
                <a:latin typeface="Barlow SemiBold"/>
                <a:ea typeface="Barlow SemiBold"/>
                <a:cs typeface="Barlow SemiBold"/>
                <a:sym typeface="Barlow SemiBold"/>
              </a:defRPr>
            </a:lvl1pPr>
          </a:lstStyle>
          <a:p>
            <a:r>
              <a:rPr sz="1200">
                <a:solidFill>
                  <a:schemeClr val="bg1">
                    <a:lumMod val="50000"/>
                  </a:schemeClr>
                </a:solidFill>
                <a:latin typeface="Raleway Medium" pitchFamily="2" charset="0"/>
              </a:rPr>
              <a:t>First quarter</a:t>
            </a:r>
            <a:r>
              <a:rPr lang="en-US" sz="1200">
                <a:solidFill>
                  <a:schemeClr val="bg1">
                    <a:lumMod val="50000"/>
                  </a:schemeClr>
                </a:solidFill>
                <a:latin typeface="Raleway Medium" pitchFamily="2" charset="0"/>
              </a:rPr>
              <a:t> tittle</a:t>
            </a:r>
            <a:endParaRPr sz="1200" dirty="0">
              <a:solidFill>
                <a:schemeClr val="bg1">
                  <a:lumMod val="50000"/>
                </a:schemeClr>
              </a:solidFill>
              <a:latin typeface="Raleway Medium" pitchFamily="2" charset="0"/>
            </a:endParaRPr>
          </a:p>
        </p:txBody>
      </p:sp>
      <p:sp>
        <p:nvSpPr>
          <p:cNvPr id="53"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13BF792B-C29C-41F3-B505-9226C1A6F296}"/>
              </a:ext>
            </a:extLst>
          </p:cNvPr>
          <p:cNvSpPr txBox="1"/>
          <p:nvPr/>
        </p:nvSpPr>
        <p:spPr>
          <a:xfrm>
            <a:off x="5846258" y="3096393"/>
            <a:ext cx="216859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defRPr sz="2500">
                <a:solidFill>
                  <a:srgbClr val="535353"/>
                </a:solidFill>
                <a:latin typeface="Barlow SemiBold"/>
                <a:ea typeface="Barlow SemiBold"/>
                <a:cs typeface="Barlow SemiBold"/>
                <a:sym typeface="Barlow SemiBold"/>
              </a:defRPr>
            </a:lvl1pPr>
          </a:lstStyle>
          <a:p>
            <a:r>
              <a:rPr sz="1200">
                <a:solidFill>
                  <a:schemeClr val="bg1">
                    <a:lumMod val="50000"/>
                  </a:schemeClr>
                </a:solidFill>
                <a:latin typeface="Raleway Medium" pitchFamily="2" charset="0"/>
              </a:rPr>
              <a:t>First quarter</a:t>
            </a:r>
            <a:r>
              <a:rPr lang="en-US" sz="1200">
                <a:solidFill>
                  <a:schemeClr val="bg1">
                    <a:lumMod val="50000"/>
                  </a:schemeClr>
                </a:solidFill>
                <a:latin typeface="Raleway Medium" pitchFamily="2" charset="0"/>
              </a:rPr>
              <a:t> tittle</a:t>
            </a:r>
            <a:endParaRPr sz="1200" dirty="0">
              <a:solidFill>
                <a:schemeClr val="bg1">
                  <a:lumMod val="50000"/>
                </a:schemeClr>
              </a:solidFill>
              <a:latin typeface="Raleway Medium" pitchFamily="2" charset="0"/>
            </a:endParaRPr>
          </a:p>
        </p:txBody>
      </p:sp>
      <p:sp>
        <p:nvSpPr>
          <p:cNvPr id="54"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89D79D06-3B14-436E-833C-4F7AD1005ACB}"/>
              </a:ext>
            </a:extLst>
          </p:cNvPr>
          <p:cNvSpPr txBox="1"/>
          <p:nvPr/>
        </p:nvSpPr>
        <p:spPr>
          <a:xfrm>
            <a:off x="5846258" y="2094589"/>
            <a:ext cx="216859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defRPr sz="2500">
                <a:solidFill>
                  <a:srgbClr val="535353"/>
                </a:solidFill>
                <a:latin typeface="Barlow SemiBold"/>
                <a:ea typeface="Barlow SemiBold"/>
                <a:cs typeface="Barlow SemiBold"/>
                <a:sym typeface="Barlow SemiBold"/>
              </a:defRPr>
            </a:lvl1pPr>
          </a:lstStyle>
          <a:p>
            <a:r>
              <a:rPr sz="1200">
                <a:solidFill>
                  <a:schemeClr val="bg1">
                    <a:lumMod val="50000"/>
                  </a:schemeClr>
                </a:solidFill>
                <a:latin typeface="Raleway Medium" pitchFamily="2" charset="0"/>
              </a:rPr>
              <a:t>First quarter</a:t>
            </a:r>
            <a:r>
              <a:rPr lang="en-US" sz="1200">
                <a:solidFill>
                  <a:schemeClr val="bg1">
                    <a:lumMod val="50000"/>
                  </a:schemeClr>
                </a:solidFill>
                <a:latin typeface="Raleway Medium" pitchFamily="2" charset="0"/>
              </a:rPr>
              <a:t> tittle</a:t>
            </a:r>
            <a:endParaRPr sz="1200" dirty="0">
              <a:solidFill>
                <a:schemeClr val="bg1">
                  <a:lumMod val="50000"/>
                </a:schemeClr>
              </a:solidFill>
              <a:latin typeface="Raleway Medium" pitchFamily="2" charset="0"/>
            </a:endParaRPr>
          </a:p>
        </p:txBody>
      </p:sp>
      <p:grpSp>
        <p:nvGrpSpPr>
          <p:cNvPr id="55" name="Group 54">
            <a:extLst>
              <a:ext uri="{FF2B5EF4-FFF2-40B4-BE49-F238E27FC236}">
                <a16:creationId xmlns:a16="http://schemas.microsoft.com/office/drawing/2014/main" id="{BAB2899C-254C-454D-8051-97BE1B7C4EE9}"/>
              </a:ext>
            </a:extLst>
          </p:cNvPr>
          <p:cNvGrpSpPr/>
          <p:nvPr/>
        </p:nvGrpSpPr>
        <p:grpSpPr>
          <a:xfrm>
            <a:off x="9858465" y="5044850"/>
            <a:ext cx="2511328" cy="1887816"/>
            <a:chOff x="9617855" y="4638908"/>
            <a:chExt cx="2726545" cy="2337927"/>
          </a:xfrm>
        </p:grpSpPr>
        <p:sp>
          <p:nvSpPr>
            <p:cNvPr id="56" name="Isosceles Triangle 55">
              <a:extLst>
                <a:ext uri="{FF2B5EF4-FFF2-40B4-BE49-F238E27FC236}">
                  <a16:creationId xmlns:a16="http://schemas.microsoft.com/office/drawing/2014/main" id="{D72D2894-C448-4BEF-B86B-1BB9CAAF65CD}"/>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Isosceles Triangle 56">
              <a:extLst>
                <a:ext uri="{FF2B5EF4-FFF2-40B4-BE49-F238E27FC236}">
                  <a16:creationId xmlns:a16="http://schemas.microsoft.com/office/drawing/2014/main" id="{D57CEC90-2DCE-448A-B56A-51035E0DB468}"/>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59" name="TextBox 58">
            <a:extLst>
              <a:ext uri="{FF2B5EF4-FFF2-40B4-BE49-F238E27FC236}">
                <a16:creationId xmlns:a16="http://schemas.microsoft.com/office/drawing/2014/main" id="{01442A3B-AB4F-44F9-A411-1468FC9B4087}"/>
              </a:ext>
            </a:extLst>
          </p:cNvPr>
          <p:cNvSpPr txBox="1"/>
          <p:nvPr/>
        </p:nvSpPr>
        <p:spPr>
          <a:xfrm>
            <a:off x="3296997" y="421275"/>
            <a:ext cx="5598007" cy="707886"/>
          </a:xfrm>
          <a:prstGeom prst="rect">
            <a:avLst/>
          </a:prstGeom>
          <a:noFill/>
        </p:spPr>
        <p:txBody>
          <a:bodyPr wrap="none" rtlCol="0">
            <a:spAutoFit/>
          </a:bodyPr>
          <a:lstStyle/>
          <a:p>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549643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3107</TotalTime>
  <Words>1232</Words>
  <Application>Microsoft Office PowerPoint</Application>
  <PresentationFormat>Widescreen</PresentationFormat>
  <Paragraphs>246</Paragraphs>
  <Slides>20</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20</vt:i4>
      </vt:variant>
    </vt:vector>
  </HeadingPairs>
  <TitlesOfParts>
    <vt:vector size="31" baseType="lpstr">
      <vt:lpstr>Arial</vt:lpstr>
      <vt:lpstr>Barlow Medium</vt:lpstr>
      <vt:lpstr>Breadley Serif Bold</vt:lpstr>
      <vt:lpstr>Calibri</vt:lpstr>
      <vt:lpstr>Open Sans</vt:lpstr>
      <vt:lpstr>Poppins</vt:lpstr>
      <vt:lpstr>Raleway</vt:lpstr>
      <vt:lpstr>Raleway Light</vt:lpstr>
      <vt:lpstr>Raleway Medium</vt:lpstr>
      <vt:lpstr>Raleway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comparison chart</dc:title>
  <dc:creator>pixslides</dc:creator>
  <cp:lastModifiedBy>salim</cp:lastModifiedBy>
  <cp:revision>121</cp:revision>
  <dcterms:created xsi:type="dcterms:W3CDTF">2023-03-06T12:55:22Z</dcterms:created>
  <dcterms:modified xsi:type="dcterms:W3CDTF">2023-03-18T21:49:37Z</dcterms:modified>
</cp:coreProperties>
</file>