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158" r:id="rId2"/>
    <p:sldId id="256" r:id="rId3"/>
    <p:sldId id="260" r:id="rId4"/>
    <p:sldId id="1159" r:id="rId5"/>
    <p:sldId id="258" r:id="rId6"/>
    <p:sldId id="259" r:id="rId7"/>
    <p:sldId id="1135" r:id="rId8"/>
    <p:sldId id="1136" r:id="rId9"/>
    <p:sldId id="1137" r:id="rId10"/>
    <p:sldId id="1138" r:id="rId11"/>
    <p:sldId id="1139" r:id="rId12"/>
    <p:sldId id="331" r:id="rId13"/>
    <p:sldId id="1107" r:id="rId14"/>
    <p:sldId id="1134" r:id="rId15"/>
    <p:sldId id="551" r:id="rId16"/>
    <p:sldId id="1124" r:id="rId17"/>
    <p:sldId id="266" r:id="rId18"/>
    <p:sldId id="1140" r:id="rId19"/>
    <p:sldId id="1141" r:id="rId20"/>
    <p:sldId id="1142" r:id="rId21"/>
    <p:sldId id="1143" r:id="rId22"/>
    <p:sldId id="1144" r:id="rId23"/>
    <p:sldId id="1145" r:id="rId24"/>
    <p:sldId id="1146" r:id="rId25"/>
    <p:sldId id="1147" r:id="rId26"/>
    <p:sldId id="1148" r:id="rId27"/>
    <p:sldId id="1149" r:id="rId28"/>
    <p:sldId id="1150" r:id="rId29"/>
    <p:sldId id="1151" r:id="rId30"/>
    <p:sldId id="1152" r:id="rId31"/>
    <p:sldId id="1153" r:id="rId32"/>
    <p:sldId id="1154" r:id="rId33"/>
    <p:sldId id="1155" r:id="rId34"/>
    <p:sldId id="1156" r:id="rId35"/>
    <p:sldId id="115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66" d="100"/>
          <a:sy n="66" d="100"/>
        </p:scale>
        <p:origin x="2232" y="78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1</c:v>
                </c:pt>
                <c:pt idx="1">
                  <c:v>1</c:v>
                </c:pt>
                <c:pt idx="2">
                  <c:v>6</c:v>
                </c:pt>
                <c:pt idx="3">
                  <c:v>1</c:v>
                </c:pt>
              </c:numCache>
            </c:numRef>
          </c:val>
          <c:extLst>
            <c:ext xmlns:c16="http://schemas.microsoft.com/office/drawing/2014/chart" uri="{C3380CC4-5D6E-409C-BE32-E72D297353CC}">
              <c16:uniqueId val="{00000000-BD44-4786-8609-BB3A261A7DF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1</c:v>
                </c:pt>
                <c:pt idx="1">
                  <c:v>5</c:v>
                </c:pt>
                <c:pt idx="2">
                  <c:v>3</c:v>
                </c:pt>
                <c:pt idx="3">
                  <c:v>4</c:v>
                </c:pt>
              </c:numCache>
            </c:numRef>
          </c:val>
          <c:extLst>
            <c:ext xmlns:c16="http://schemas.microsoft.com/office/drawing/2014/chart" uri="{C3380CC4-5D6E-409C-BE32-E72D297353CC}">
              <c16:uniqueId val="{00000001-BD44-4786-8609-BB3A261A7DF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2</c:v>
                </c:pt>
                <c:pt idx="1">
                  <c:v>2</c:v>
                </c:pt>
                <c:pt idx="2">
                  <c:v>4</c:v>
                </c:pt>
                <c:pt idx="3">
                  <c:v>1</c:v>
                </c:pt>
              </c:numCache>
            </c:numRef>
          </c:val>
          <c:extLst>
            <c:ext xmlns:c16="http://schemas.microsoft.com/office/drawing/2014/chart" uri="{C3380CC4-5D6E-409C-BE32-E72D297353CC}">
              <c16:uniqueId val="{00000002-BD44-4786-8609-BB3A261A7DF5}"/>
            </c:ext>
          </c:extLst>
        </c:ser>
        <c:dLbls>
          <c:showLegendKey val="0"/>
          <c:showVal val="0"/>
          <c:showCatName val="0"/>
          <c:showSerName val="0"/>
          <c:showPercent val="0"/>
          <c:showBubbleSize val="0"/>
        </c:dLbls>
        <c:gapWidth val="150"/>
        <c:overlap val="100"/>
        <c:axId val="314935128"/>
        <c:axId val="314933952"/>
      </c:barChart>
      <c:catAx>
        <c:axId val="314935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Segoe UI" panose="020B0502040204020203" pitchFamily="34" charset="0"/>
              </a:defRPr>
            </a:pPr>
            <a:endParaRPr lang="en-US"/>
          </a:p>
        </c:txPr>
        <c:crossAx val="314933952"/>
        <c:crosses val="autoZero"/>
        <c:auto val="1"/>
        <c:lblAlgn val="ctr"/>
        <c:lblOffset val="100"/>
        <c:noMultiLvlLbl val="0"/>
      </c:catAx>
      <c:valAx>
        <c:axId val="314933952"/>
        <c:scaling>
          <c:orientation val="minMax"/>
          <c:max val="1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Segoe UI" panose="020B0502040204020203" pitchFamily="34" charset="0"/>
              </a:defRPr>
            </a:pPr>
            <a:endParaRPr lang="en-US"/>
          </a:p>
        </c:txPr>
        <c:crossAx val="31493512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2</c:v>
                </c:pt>
                <c:pt idx="1">
                  <c:v>1</c:v>
                </c:pt>
                <c:pt idx="2">
                  <c:v>6</c:v>
                </c:pt>
                <c:pt idx="3">
                  <c:v>2</c:v>
                </c:pt>
              </c:numCache>
            </c:numRef>
          </c:val>
          <c:extLst>
            <c:ext xmlns:c16="http://schemas.microsoft.com/office/drawing/2014/chart" uri="{C3380CC4-5D6E-409C-BE32-E72D297353CC}">
              <c16:uniqueId val="{00000000-8B76-4700-B246-F178EAC820C7}"/>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4</c:v>
                </c:pt>
                <c:pt idx="1">
                  <c:v>2</c:v>
                </c:pt>
                <c:pt idx="2">
                  <c:v>3</c:v>
                </c:pt>
                <c:pt idx="3">
                  <c:v>6</c:v>
                </c:pt>
              </c:numCache>
            </c:numRef>
          </c:val>
          <c:extLst>
            <c:ext xmlns:c16="http://schemas.microsoft.com/office/drawing/2014/chart" uri="{C3380CC4-5D6E-409C-BE32-E72D297353CC}">
              <c16:uniqueId val="{00000001-8B76-4700-B246-F178EAC820C7}"/>
            </c:ext>
          </c:extLst>
        </c:ser>
        <c:ser>
          <c:idx val="2"/>
          <c:order val="2"/>
          <c:tx>
            <c:strRef>
              <c:f>Sheet1!$D$1</c:f>
              <c:strCache>
                <c:ptCount val="1"/>
                <c:pt idx="0">
                  <c:v>Series 3</c:v>
                </c:pt>
              </c:strCache>
            </c:strRef>
          </c:tx>
          <c:spPr>
            <a:solidFill>
              <a:schemeClr val="accent6"/>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4</c:v>
                </c:pt>
                <c:pt idx="1">
                  <c:v>5</c:v>
                </c:pt>
                <c:pt idx="2">
                  <c:v>5</c:v>
                </c:pt>
                <c:pt idx="3">
                  <c:v>2</c:v>
                </c:pt>
              </c:numCache>
            </c:numRef>
          </c:val>
          <c:extLst>
            <c:ext xmlns:c16="http://schemas.microsoft.com/office/drawing/2014/chart" uri="{C3380CC4-5D6E-409C-BE32-E72D297353CC}">
              <c16:uniqueId val="{00000002-8B76-4700-B246-F178EAC820C7}"/>
            </c:ext>
          </c:extLst>
        </c:ser>
        <c:dLbls>
          <c:showLegendKey val="0"/>
          <c:showVal val="0"/>
          <c:showCatName val="0"/>
          <c:showSerName val="0"/>
          <c:showPercent val="0"/>
          <c:showBubbleSize val="0"/>
        </c:dLbls>
        <c:gapWidth val="150"/>
        <c:overlap val="100"/>
        <c:axId val="265844072"/>
        <c:axId val="314933168"/>
      </c:barChart>
      <c:catAx>
        <c:axId val="265844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Segoe UI" panose="020B0502040204020203" pitchFamily="34" charset="0"/>
              </a:defRPr>
            </a:pPr>
            <a:endParaRPr lang="en-US"/>
          </a:p>
        </c:txPr>
        <c:crossAx val="314933168"/>
        <c:crosses val="autoZero"/>
        <c:auto val="1"/>
        <c:lblAlgn val="ctr"/>
        <c:lblOffset val="100"/>
        <c:noMultiLvlLbl val="0"/>
      </c:catAx>
      <c:valAx>
        <c:axId val="314933168"/>
        <c:scaling>
          <c:orientation val="minMax"/>
          <c:max val="1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Segoe UI" panose="020B0502040204020203" pitchFamily="34" charset="0"/>
              </a:defRPr>
            </a:pPr>
            <a:endParaRPr lang="en-US"/>
          </a:p>
        </c:txPr>
        <c:crossAx val="26584407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2D9-4AB0-897C-98AAA283BD1E}"/>
            </c:ext>
          </c:extLst>
        </c:ser>
        <c:ser>
          <c:idx val="1"/>
          <c:order val="1"/>
          <c:tx>
            <c:strRef>
              <c:f>Sheet1!$C$1</c:f>
              <c:strCache>
                <c:ptCount val="1"/>
                <c:pt idx="0">
                  <c:v>Series 2</c:v>
                </c:pt>
              </c:strCache>
            </c:strRef>
          </c:tx>
          <c:spPr>
            <a:solidFill>
              <a:schemeClr val="accent1">
                <a:lumMod val="60000"/>
                <a:lumOff val="40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2D9-4AB0-897C-98AAA283BD1E}"/>
            </c:ext>
          </c:extLst>
        </c:ser>
        <c:ser>
          <c:idx val="2"/>
          <c:order val="2"/>
          <c:tx>
            <c:strRef>
              <c:f>Sheet1!$D$1</c:f>
              <c:strCache>
                <c:ptCount val="1"/>
                <c:pt idx="0">
                  <c:v>Series 3</c:v>
                </c:pt>
              </c:strCache>
            </c:strRef>
          </c:tx>
          <c:spPr>
            <a:solidFill>
              <a:schemeClr val="accent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2D9-4AB0-897C-98AAA283BD1E}"/>
            </c:ext>
          </c:extLst>
        </c:ser>
        <c:dLbls>
          <c:showLegendKey val="0"/>
          <c:showVal val="0"/>
          <c:showCatName val="0"/>
          <c:showSerName val="0"/>
          <c:showPercent val="0"/>
          <c:showBubbleSize val="0"/>
        </c:dLbls>
        <c:gapWidth val="219"/>
        <c:overlap val="-27"/>
        <c:axId val="599016368"/>
        <c:axId val="599016696"/>
      </c:barChart>
      <c:catAx>
        <c:axId val="599016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9016696"/>
        <c:crosses val="autoZero"/>
        <c:auto val="1"/>
        <c:lblAlgn val="ctr"/>
        <c:lblOffset val="100"/>
        <c:noMultiLvlLbl val="0"/>
      </c:catAx>
      <c:valAx>
        <c:axId val="599016696"/>
        <c:scaling>
          <c:orientation val="minMax"/>
        </c:scaling>
        <c:delete val="0"/>
        <c:axPos val="l"/>
        <c:majorGridlines>
          <c:spPr>
            <a:ln w="12700" cap="rnd" cmpd="sng" algn="ctr">
              <a:solidFill>
                <a:srgbClr val="8A9AA8">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9016368"/>
        <c:crosses val="autoZero"/>
        <c:crossBetween val="between"/>
      </c:valAx>
      <c:spPr>
        <a:noFill/>
        <a:ln w="12700">
          <a:solidFill>
            <a:srgbClr val="8A9AA8">
              <a:alpha val="0"/>
            </a:srgbClr>
          </a:solidFill>
        </a:ln>
        <a:effectLst/>
      </c:spPr>
    </c:plotArea>
    <c:plotVisOnly val="1"/>
    <c:dispBlanksAs val="gap"/>
    <c:showDLblsOverMax val="0"/>
  </c:chart>
  <c:spPr>
    <a:noFill/>
    <a:ln>
      <a:noFill/>
    </a:ln>
    <a:effectLst/>
  </c:spPr>
  <c:txPr>
    <a:bodyPr/>
    <a:lstStyle/>
    <a:p>
      <a:pPr>
        <a:defRPr>
          <a:solidFill>
            <a:schemeClr val="tx1">
              <a:lumMod val="65000"/>
              <a:lumOff val="35000"/>
            </a:schemeClr>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A55-4C20-BA43-1ED7C66E7A4D}"/>
            </c:ext>
          </c:extLst>
        </c:ser>
        <c:ser>
          <c:idx val="1"/>
          <c:order val="1"/>
          <c:tx>
            <c:strRef>
              <c:f>Sheet1!$C$1</c:f>
              <c:strCache>
                <c:ptCount val="1"/>
                <c:pt idx="0">
                  <c:v>Series 2</c:v>
                </c:pt>
              </c:strCache>
            </c:strRef>
          </c:tx>
          <c:spPr>
            <a:solidFill>
              <a:schemeClr val="accent2">
                <a:lumMod val="40000"/>
                <a:lumOff val="60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A55-4C20-BA43-1ED7C66E7A4D}"/>
            </c:ext>
          </c:extLst>
        </c:ser>
        <c:ser>
          <c:idx val="2"/>
          <c:order val="2"/>
          <c:tx>
            <c:strRef>
              <c:f>Sheet1!$D$1</c:f>
              <c:strCache>
                <c:ptCount val="1"/>
                <c:pt idx="0">
                  <c:v>Series 3</c:v>
                </c:pt>
              </c:strCache>
            </c:strRef>
          </c:tx>
          <c:spPr>
            <a:solidFill>
              <a:schemeClr val="accent2">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A55-4C20-BA43-1ED7C66E7A4D}"/>
            </c:ext>
          </c:extLst>
        </c:ser>
        <c:dLbls>
          <c:showLegendKey val="0"/>
          <c:showVal val="0"/>
          <c:showCatName val="0"/>
          <c:showSerName val="0"/>
          <c:showPercent val="0"/>
          <c:showBubbleSize val="0"/>
        </c:dLbls>
        <c:gapWidth val="219"/>
        <c:overlap val="-27"/>
        <c:axId val="599016368"/>
        <c:axId val="599016696"/>
      </c:barChart>
      <c:catAx>
        <c:axId val="599016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9016696"/>
        <c:crosses val="autoZero"/>
        <c:auto val="1"/>
        <c:lblAlgn val="ctr"/>
        <c:lblOffset val="100"/>
        <c:noMultiLvlLbl val="0"/>
      </c:catAx>
      <c:valAx>
        <c:axId val="599016696"/>
        <c:scaling>
          <c:orientation val="minMax"/>
        </c:scaling>
        <c:delete val="0"/>
        <c:axPos val="l"/>
        <c:majorGridlines>
          <c:spPr>
            <a:ln w="12700" cap="flat" cmpd="sng" algn="ctr">
              <a:solidFill>
                <a:srgbClr val="8A9AA8">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9016368"/>
        <c:crosses val="autoZero"/>
        <c:crossBetween val="between"/>
      </c:valAx>
      <c:spPr>
        <a:noFill/>
        <a:ln w="12700">
          <a:solidFill>
            <a:srgbClr val="8A9AA8">
              <a:alpha val="0"/>
            </a:srgbClr>
          </a:solidFill>
        </a:ln>
        <a:effectLst/>
      </c:spPr>
    </c:plotArea>
    <c:plotVisOnly val="1"/>
    <c:dispBlanksAs val="gap"/>
    <c:showDLblsOverMax val="0"/>
  </c:chart>
  <c:spPr>
    <a:noFill/>
    <a:ln>
      <a:noFill/>
    </a:ln>
    <a:effectLst/>
  </c:spPr>
  <c:txPr>
    <a:bodyPr/>
    <a:lstStyle/>
    <a:p>
      <a:pPr>
        <a:defRPr>
          <a:solidFill>
            <a:schemeClr val="tx1">
              <a:lumMod val="65000"/>
              <a:lumOff val="35000"/>
            </a:schemeClr>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BFBFBF">
                <a:alpha val="30000"/>
              </a:srgbClr>
            </a:solidFill>
          </c:spPr>
          <c:dPt>
            <c:idx val="0"/>
            <c:bubble3D val="0"/>
            <c:spPr>
              <a:solidFill>
                <a:schemeClr val="accent1"/>
              </a:solidFill>
              <a:ln>
                <a:noFill/>
              </a:ln>
              <a:effectLst/>
            </c:spPr>
            <c:extLst>
              <c:ext xmlns:c16="http://schemas.microsoft.com/office/drawing/2014/chart" uri="{C3380CC4-5D6E-409C-BE32-E72D297353CC}">
                <c16:uniqueId val="{00000001-0F44-4708-9407-97C0908BA44A}"/>
              </c:ext>
            </c:extLst>
          </c:dPt>
          <c:dPt>
            <c:idx val="1"/>
            <c:bubble3D val="0"/>
            <c:spPr>
              <a:solidFill>
                <a:schemeClr val="bg1">
                  <a:lumMod val="85000"/>
                  <a:alpha val="30000"/>
                </a:schemeClr>
              </a:solidFill>
              <a:ln>
                <a:noFill/>
              </a:ln>
              <a:effectLst/>
            </c:spPr>
            <c:extLst>
              <c:ext xmlns:c16="http://schemas.microsoft.com/office/drawing/2014/chart" uri="{C3380CC4-5D6E-409C-BE32-E72D297353CC}">
                <c16:uniqueId val="{00000003-0F44-4708-9407-97C0908BA44A}"/>
              </c:ext>
            </c:extLst>
          </c:dPt>
          <c:cat>
            <c:strRef>
              <c:f>Sheet1!$A$2:$A$3</c:f>
              <c:strCache>
                <c:ptCount val="2"/>
                <c:pt idx="0">
                  <c:v>1st Qtr</c:v>
                </c:pt>
                <c:pt idx="1">
                  <c:v>2nd Qtr</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0F44-4708-9407-97C0908BA44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BFBFBF">
                <a:alpha val="30000"/>
              </a:srgbClr>
            </a:solidFill>
          </c:spPr>
          <c:dPt>
            <c:idx val="0"/>
            <c:bubble3D val="0"/>
            <c:spPr>
              <a:solidFill>
                <a:schemeClr val="accent4"/>
              </a:solidFill>
              <a:ln>
                <a:noFill/>
              </a:ln>
              <a:effectLst/>
            </c:spPr>
            <c:extLst>
              <c:ext xmlns:c16="http://schemas.microsoft.com/office/drawing/2014/chart" uri="{C3380CC4-5D6E-409C-BE32-E72D297353CC}">
                <c16:uniqueId val="{00000001-5FC4-4E73-97D0-36E62EF14AA2}"/>
              </c:ext>
            </c:extLst>
          </c:dPt>
          <c:dPt>
            <c:idx val="1"/>
            <c:bubble3D val="0"/>
            <c:spPr>
              <a:solidFill>
                <a:schemeClr val="bg1">
                  <a:lumMod val="85000"/>
                  <a:alpha val="30000"/>
                </a:schemeClr>
              </a:solidFill>
              <a:ln>
                <a:noFill/>
              </a:ln>
              <a:effectLst/>
            </c:spPr>
            <c:extLst>
              <c:ext xmlns:c16="http://schemas.microsoft.com/office/drawing/2014/chart" uri="{C3380CC4-5D6E-409C-BE32-E72D297353CC}">
                <c16:uniqueId val="{00000003-5FC4-4E73-97D0-36E62EF14AA2}"/>
              </c:ext>
            </c:extLst>
          </c:dPt>
          <c:cat>
            <c:strRef>
              <c:f>Sheet1!$A$2:$A$3</c:f>
              <c:strCache>
                <c:ptCount val="2"/>
                <c:pt idx="0">
                  <c:v>1st Qtr</c:v>
                </c:pt>
                <c:pt idx="1">
                  <c:v>2nd Qtr</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5FC4-4E73-97D0-36E62EF14AA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4">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4">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1382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98FF1B-D0DE-F978-4268-4EF38FBBC95C}"/>
              </a:ext>
            </a:extLst>
          </p:cNvPr>
          <p:cNvSpPr>
            <a:spLocks noGrp="1"/>
          </p:cNvSpPr>
          <p:nvPr>
            <p:ph type="pic" sz="quarter" idx="11"/>
          </p:nvPr>
        </p:nvSpPr>
        <p:spPr>
          <a:xfrm>
            <a:off x="6102303"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
        <p:nvSpPr>
          <p:cNvPr id="7" name="Picture Placeholder 6">
            <a:extLst>
              <a:ext uri="{FF2B5EF4-FFF2-40B4-BE49-F238E27FC236}">
                <a16:creationId xmlns:a16="http://schemas.microsoft.com/office/drawing/2014/main" id="{230ECF31-AEBC-C235-BC9C-D7FE4758E9F0}"/>
              </a:ext>
            </a:extLst>
          </p:cNvPr>
          <p:cNvSpPr>
            <a:spLocks noGrp="1"/>
          </p:cNvSpPr>
          <p:nvPr>
            <p:ph type="pic" sz="quarter" idx="10"/>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Tree>
    <p:extLst>
      <p:ext uri="{BB962C8B-B14F-4D97-AF65-F5344CB8AC3E}">
        <p14:creationId xmlns:p14="http://schemas.microsoft.com/office/powerpoint/2010/main" val="173035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259175B-1186-47E8-8A55-1565ABC6D7CB}"/>
              </a:ext>
            </a:extLst>
          </p:cNvPr>
          <p:cNvSpPr>
            <a:spLocks noGrp="1"/>
          </p:cNvSpPr>
          <p:nvPr>
            <p:ph type="pic" sz="quarter" idx="10" hasCustomPrompt="1"/>
          </p:nvPr>
        </p:nvSpPr>
        <p:spPr>
          <a:xfrm>
            <a:off x="3535596" y="872556"/>
            <a:ext cx="5120808" cy="5112889"/>
          </a:xfrm>
          <a:custGeom>
            <a:avLst/>
            <a:gdLst>
              <a:gd name="connsiteX0" fmla="*/ 1776407 w 8180624"/>
              <a:gd name="connsiteY0" fmla="*/ 0 h 8180623"/>
              <a:gd name="connsiteX1" fmla="*/ 3032514 w 8180624"/>
              <a:gd name="connsiteY1" fmla="*/ 520297 h 8180623"/>
              <a:gd name="connsiteX2" fmla="*/ 4090313 w 8180624"/>
              <a:gd name="connsiteY2" fmla="*/ 1578095 h 8180623"/>
              <a:gd name="connsiteX3" fmla="*/ 5148110 w 8180624"/>
              <a:gd name="connsiteY3" fmla="*/ 520298 h 8180623"/>
              <a:gd name="connsiteX4" fmla="*/ 7660328 w 8180624"/>
              <a:gd name="connsiteY4" fmla="*/ 520297 h 8180623"/>
              <a:gd name="connsiteX5" fmla="*/ 7660328 w 8180624"/>
              <a:gd name="connsiteY5" fmla="*/ 3032515 h 8180623"/>
              <a:gd name="connsiteX6" fmla="*/ 6602530 w 8180624"/>
              <a:gd name="connsiteY6" fmla="*/ 4090313 h 8180623"/>
              <a:gd name="connsiteX7" fmla="*/ 7660327 w 8180624"/>
              <a:gd name="connsiteY7" fmla="*/ 5148110 h 8180623"/>
              <a:gd name="connsiteX8" fmla="*/ 7660327 w 8180624"/>
              <a:gd name="connsiteY8" fmla="*/ 7660327 h 8180623"/>
              <a:gd name="connsiteX9" fmla="*/ 5148110 w 8180624"/>
              <a:gd name="connsiteY9" fmla="*/ 7660327 h 8180623"/>
              <a:gd name="connsiteX10" fmla="*/ 4090312 w 8180624"/>
              <a:gd name="connsiteY10" fmla="*/ 6602529 h 8180623"/>
              <a:gd name="connsiteX11" fmla="*/ 3032514 w 8180624"/>
              <a:gd name="connsiteY11" fmla="*/ 7660326 h 8180623"/>
              <a:gd name="connsiteX12" fmla="*/ 520298 w 8180624"/>
              <a:gd name="connsiteY12" fmla="*/ 7660326 h 8180623"/>
              <a:gd name="connsiteX13" fmla="*/ 520298 w 8180624"/>
              <a:gd name="connsiteY13" fmla="*/ 5148110 h 8180623"/>
              <a:gd name="connsiteX14" fmla="*/ 1578096 w 8180624"/>
              <a:gd name="connsiteY14" fmla="*/ 4090312 h 8180623"/>
              <a:gd name="connsiteX15" fmla="*/ 520298 w 8180624"/>
              <a:gd name="connsiteY15" fmla="*/ 3032514 h 8180623"/>
              <a:gd name="connsiteX16" fmla="*/ 520298 w 8180624"/>
              <a:gd name="connsiteY16" fmla="*/ 520297 h 8180623"/>
              <a:gd name="connsiteX17" fmla="*/ 1776407 w 8180624"/>
              <a:gd name="connsiteY17" fmla="*/ 0 h 818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180624" h="8180623">
                <a:moveTo>
                  <a:pt x="1776407" y="0"/>
                </a:moveTo>
                <a:cubicBezTo>
                  <a:pt x="2231028" y="0"/>
                  <a:pt x="2685650" y="173433"/>
                  <a:pt x="3032514" y="520297"/>
                </a:cubicBezTo>
                <a:lnTo>
                  <a:pt x="4090313" y="1578095"/>
                </a:lnTo>
                <a:lnTo>
                  <a:pt x="5148110" y="520298"/>
                </a:lnTo>
                <a:cubicBezTo>
                  <a:pt x="5841840" y="-173432"/>
                  <a:pt x="6966598" y="-173432"/>
                  <a:pt x="7660328" y="520297"/>
                </a:cubicBezTo>
                <a:cubicBezTo>
                  <a:pt x="8354057" y="1214027"/>
                  <a:pt x="8354057" y="2338785"/>
                  <a:pt x="7660328" y="3032515"/>
                </a:cubicBezTo>
                <a:lnTo>
                  <a:pt x="6602530" y="4090313"/>
                </a:lnTo>
                <a:lnTo>
                  <a:pt x="7660327" y="5148110"/>
                </a:lnTo>
                <a:cubicBezTo>
                  <a:pt x="8354056" y="5841840"/>
                  <a:pt x="8354057" y="6966597"/>
                  <a:pt x="7660327" y="7660327"/>
                </a:cubicBezTo>
                <a:cubicBezTo>
                  <a:pt x="6966597" y="8354056"/>
                  <a:pt x="5841840" y="8354056"/>
                  <a:pt x="5148110" y="7660327"/>
                </a:cubicBezTo>
                <a:lnTo>
                  <a:pt x="4090312" y="6602529"/>
                </a:lnTo>
                <a:lnTo>
                  <a:pt x="3032514" y="7660326"/>
                </a:lnTo>
                <a:cubicBezTo>
                  <a:pt x="2338785" y="8354055"/>
                  <a:pt x="1214027" y="8354056"/>
                  <a:pt x="520298" y="7660326"/>
                </a:cubicBezTo>
                <a:cubicBezTo>
                  <a:pt x="-173432" y="6966598"/>
                  <a:pt x="-173432" y="5841840"/>
                  <a:pt x="520298" y="5148110"/>
                </a:cubicBezTo>
                <a:lnTo>
                  <a:pt x="1578096" y="4090312"/>
                </a:lnTo>
                <a:lnTo>
                  <a:pt x="520298" y="3032514"/>
                </a:lnTo>
                <a:cubicBezTo>
                  <a:pt x="-173432" y="2338785"/>
                  <a:pt x="-173432" y="1214027"/>
                  <a:pt x="520298" y="520297"/>
                </a:cubicBezTo>
                <a:cubicBezTo>
                  <a:pt x="867162" y="173432"/>
                  <a:pt x="1321784" y="0"/>
                  <a:pt x="1776407" y="0"/>
                </a:cubicBez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dirty="0">
                <a:solidFill>
                  <a:srgbClr val="32394E"/>
                </a:solidFill>
              </a:defRPr>
            </a:lvl1pPr>
          </a:lstStyle>
          <a:p>
            <a:pPr marL="0" lvl="0" indent="0">
              <a:buNone/>
            </a:pPr>
            <a:r>
              <a:rPr lang="en-US" dirty="0"/>
              <a:t>Image Placeholder</a:t>
            </a:r>
          </a:p>
          <a:p>
            <a:pPr marL="0" lvl="0" indent="0">
              <a:buNone/>
            </a:pPr>
            <a:endParaRPr lang="en-US" dirty="0"/>
          </a:p>
        </p:txBody>
      </p:sp>
    </p:spTree>
    <p:extLst>
      <p:ext uri="{BB962C8B-B14F-4D97-AF65-F5344CB8AC3E}">
        <p14:creationId xmlns:p14="http://schemas.microsoft.com/office/powerpoint/2010/main" val="117879267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EA4112E-65F6-67F2-A1C6-FB7ACE3B5B13}"/>
              </a:ext>
            </a:extLst>
          </p:cNvPr>
          <p:cNvSpPr>
            <a:spLocks noGrp="1"/>
          </p:cNvSpPr>
          <p:nvPr>
            <p:ph type="pic" sz="quarter" idx="17"/>
          </p:nvPr>
        </p:nvSpPr>
        <p:spPr>
          <a:xfrm>
            <a:off x="3396792" y="549274"/>
            <a:ext cx="5398416" cy="5759453"/>
          </a:xfrm>
          <a:custGeom>
            <a:avLst/>
            <a:gdLst>
              <a:gd name="connsiteX0" fmla="*/ 2699208 w 5398416"/>
              <a:gd name="connsiteY0" fmla="*/ 2879728 h 5759453"/>
              <a:gd name="connsiteX1" fmla="*/ 5398416 w 5398416"/>
              <a:gd name="connsiteY1" fmla="*/ 5759453 h 5759453"/>
              <a:gd name="connsiteX2" fmla="*/ 0 w 5398416"/>
              <a:gd name="connsiteY2" fmla="*/ 5759453 h 5759453"/>
              <a:gd name="connsiteX3" fmla="*/ 0 w 5398416"/>
              <a:gd name="connsiteY3" fmla="*/ 0 h 5759453"/>
              <a:gd name="connsiteX4" fmla="*/ 5398416 w 5398416"/>
              <a:gd name="connsiteY4" fmla="*/ 0 h 5759453"/>
              <a:gd name="connsiteX5" fmla="*/ 2699209 w 5398416"/>
              <a:gd name="connsiteY5" fmla="*/ 2879725 h 575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8416" h="5759453">
                <a:moveTo>
                  <a:pt x="2699208" y="2879728"/>
                </a:moveTo>
                <a:lnTo>
                  <a:pt x="5398416" y="5759453"/>
                </a:lnTo>
                <a:lnTo>
                  <a:pt x="0" y="5759453"/>
                </a:lnTo>
                <a:close/>
                <a:moveTo>
                  <a:pt x="0" y="0"/>
                </a:moveTo>
                <a:lnTo>
                  <a:pt x="5398416" y="0"/>
                </a:lnTo>
                <a:lnTo>
                  <a:pt x="2699209" y="2879725"/>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Tree>
    <p:extLst>
      <p:ext uri="{BB962C8B-B14F-4D97-AF65-F5344CB8AC3E}">
        <p14:creationId xmlns:p14="http://schemas.microsoft.com/office/powerpoint/2010/main" val="139628913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0929FA2E-E032-952C-77D1-D79E91A282F9}"/>
              </a:ext>
            </a:extLst>
          </p:cNvPr>
          <p:cNvSpPr txBox="1">
            <a:spLocks/>
          </p:cNvSpPr>
          <p:nvPr/>
        </p:nvSpPr>
        <p:spPr>
          <a:xfrm>
            <a:off x="6172448" y="1143424"/>
            <a:ext cx="1615470" cy="760021"/>
          </a:xfrm>
          <a:custGeom>
            <a:avLst/>
            <a:gdLst>
              <a:gd name="connsiteX0" fmla="*/ 807906 w 1615470"/>
              <a:gd name="connsiteY0" fmla="*/ 0 h 760021"/>
              <a:gd name="connsiteX1" fmla="*/ 1172505 w 1615470"/>
              <a:gd name="connsiteY1" fmla="*/ 87317 h 760021"/>
              <a:gd name="connsiteX2" fmla="*/ 1437615 w 1615470"/>
              <a:gd name="connsiteY2" fmla="*/ 327163 h 760021"/>
              <a:gd name="connsiteX3" fmla="*/ 1598292 w 1615470"/>
              <a:gd name="connsiteY3" fmla="*/ 675137 h 760021"/>
              <a:gd name="connsiteX4" fmla="*/ 1615470 w 1615470"/>
              <a:gd name="connsiteY4" fmla="*/ 760021 h 760021"/>
              <a:gd name="connsiteX5" fmla="*/ 1225508 w 1615470"/>
              <a:gd name="connsiteY5" fmla="*/ 760021 h 760021"/>
              <a:gd name="connsiteX6" fmla="*/ 1186792 w 1615470"/>
              <a:gd name="connsiteY6" fmla="*/ 640067 h 760021"/>
              <a:gd name="connsiteX7" fmla="*/ 1129749 w 1615470"/>
              <a:gd name="connsiteY7" fmla="*/ 536785 h 760021"/>
              <a:gd name="connsiteX8" fmla="*/ 807906 w 1615470"/>
              <a:gd name="connsiteY8" fmla="*/ 353182 h 760021"/>
              <a:gd name="connsiteX9" fmla="*/ 485839 w 1615470"/>
              <a:gd name="connsiteY9" fmla="*/ 536473 h 760021"/>
              <a:gd name="connsiteX10" fmla="*/ 428893 w 1615470"/>
              <a:gd name="connsiteY10" fmla="*/ 639657 h 760021"/>
              <a:gd name="connsiteX11" fmla="*/ 390119 w 1615470"/>
              <a:gd name="connsiteY11" fmla="*/ 760021 h 760021"/>
              <a:gd name="connsiteX12" fmla="*/ 0 w 1615470"/>
              <a:gd name="connsiteY12" fmla="*/ 760021 h 760021"/>
              <a:gd name="connsiteX13" fmla="*/ 17296 w 1615470"/>
              <a:gd name="connsiteY13" fmla="*/ 674292 h 760021"/>
              <a:gd name="connsiteX14" fmla="*/ 177750 w 1615470"/>
              <a:gd name="connsiteY14" fmla="*/ 327163 h 760021"/>
              <a:gd name="connsiteX15" fmla="*/ 442838 w 1615470"/>
              <a:gd name="connsiteY15" fmla="*/ 87317 h 760021"/>
              <a:gd name="connsiteX16" fmla="*/ 807906 w 1615470"/>
              <a:gd name="connsiteY16" fmla="*/ 0 h 76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15470" h="760021">
                <a:moveTo>
                  <a:pt x="807906" y="0"/>
                </a:moveTo>
                <a:cubicBezTo>
                  <a:pt x="945219" y="0"/>
                  <a:pt x="1066752" y="29106"/>
                  <a:pt x="1172505" y="87317"/>
                </a:cubicBezTo>
                <a:cubicBezTo>
                  <a:pt x="1278259" y="145528"/>
                  <a:pt x="1366628" y="225476"/>
                  <a:pt x="1437615" y="327163"/>
                </a:cubicBezTo>
                <a:cubicBezTo>
                  <a:pt x="1508601" y="428851"/>
                  <a:pt x="1562160" y="544842"/>
                  <a:pt x="1598292" y="675137"/>
                </a:cubicBezTo>
                <a:lnTo>
                  <a:pt x="1615470" y="760021"/>
                </a:lnTo>
                <a:lnTo>
                  <a:pt x="1225508" y="760021"/>
                </a:lnTo>
                <a:lnTo>
                  <a:pt x="1186792" y="640067"/>
                </a:lnTo>
                <a:cubicBezTo>
                  <a:pt x="1170494" y="601813"/>
                  <a:pt x="1151480" y="567385"/>
                  <a:pt x="1129749" y="536785"/>
                </a:cubicBezTo>
                <a:cubicBezTo>
                  <a:pt x="1042826" y="414384"/>
                  <a:pt x="935544" y="353182"/>
                  <a:pt x="807906" y="353182"/>
                </a:cubicBezTo>
                <a:cubicBezTo>
                  <a:pt x="679969" y="353182"/>
                  <a:pt x="572614" y="414280"/>
                  <a:pt x="485839" y="536473"/>
                </a:cubicBezTo>
                <a:cubicBezTo>
                  <a:pt x="464146" y="567021"/>
                  <a:pt x="445164" y="601416"/>
                  <a:pt x="428893" y="639657"/>
                </a:cubicBezTo>
                <a:lnTo>
                  <a:pt x="390119" y="760021"/>
                </a:lnTo>
                <a:lnTo>
                  <a:pt x="0" y="760021"/>
                </a:lnTo>
                <a:lnTo>
                  <a:pt x="17296" y="674292"/>
                </a:lnTo>
                <a:cubicBezTo>
                  <a:pt x="53280" y="544560"/>
                  <a:pt x="106764" y="428851"/>
                  <a:pt x="177750" y="327163"/>
                </a:cubicBezTo>
                <a:cubicBezTo>
                  <a:pt x="248738" y="225476"/>
                  <a:pt x="337100" y="145528"/>
                  <a:pt x="442838" y="87317"/>
                </a:cubicBezTo>
                <a:cubicBezTo>
                  <a:pt x="548576" y="29106"/>
                  <a:pt x="670265" y="0"/>
                  <a:pt x="807906" y="0"/>
                </a:cubicBez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19" name="Freeform: Shape 18">
            <a:extLst>
              <a:ext uri="{FF2B5EF4-FFF2-40B4-BE49-F238E27FC236}">
                <a16:creationId xmlns:a16="http://schemas.microsoft.com/office/drawing/2014/main" id="{7DF54674-79FF-FE96-B527-D5E2355A55FD}"/>
              </a:ext>
            </a:extLst>
          </p:cNvPr>
          <p:cNvSpPr txBox="1">
            <a:spLocks/>
          </p:cNvSpPr>
          <p:nvPr/>
        </p:nvSpPr>
        <p:spPr>
          <a:xfrm>
            <a:off x="4367122" y="1146228"/>
            <a:ext cx="1476684" cy="757216"/>
          </a:xfrm>
          <a:custGeom>
            <a:avLst/>
            <a:gdLst>
              <a:gd name="connsiteX0" fmla="*/ 749487 w 1476684"/>
              <a:gd name="connsiteY0" fmla="*/ 0 h 757216"/>
              <a:gd name="connsiteX1" fmla="*/ 1109257 w 1476684"/>
              <a:gd name="connsiteY1" fmla="*/ 78813 h 757216"/>
              <a:gd name="connsiteX2" fmla="*/ 1376169 w 1476684"/>
              <a:gd name="connsiteY2" fmla="*/ 307666 h 757216"/>
              <a:gd name="connsiteX3" fmla="*/ 1476684 w 1476684"/>
              <a:gd name="connsiteY3" fmla="*/ 668437 h 757216"/>
              <a:gd name="connsiteX4" fmla="*/ 1471047 w 1476684"/>
              <a:gd name="connsiteY4" fmla="*/ 757216 h 757216"/>
              <a:gd name="connsiteX5" fmla="*/ 1085532 w 1476684"/>
              <a:gd name="connsiteY5" fmla="*/ 757216 h 757216"/>
              <a:gd name="connsiteX6" fmla="*/ 1087741 w 1476684"/>
              <a:gd name="connsiteY6" fmla="*/ 747527 h 757216"/>
              <a:gd name="connsiteX7" fmla="*/ 1092698 w 1476684"/>
              <a:gd name="connsiteY7" fmla="*/ 679611 h 757216"/>
              <a:gd name="connsiteX8" fmla="*/ 1041372 w 1476684"/>
              <a:gd name="connsiteY8" fmla="*/ 499970 h 757216"/>
              <a:gd name="connsiteX9" fmla="*/ 909296 w 1476684"/>
              <a:gd name="connsiteY9" fmla="*/ 385188 h 757216"/>
              <a:gd name="connsiteX10" fmla="*/ 741118 w 1476684"/>
              <a:gd name="connsiteY10" fmla="*/ 344813 h 757216"/>
              <a:gd name="connsiteX11" fmla="*/ 565506 w 1476684"/>
              <a:gd name="connsiteY11" fmla="*/ 379802 h 757216"/>
              <a:gd name="connsiteX12" fmla="*/ 456734 w 1476684"/>
              <a:gd name="connsiteY12" fmla="*/ 467808 h 757216"/>
              <a:gd name="connsiteX13" fmla="*/ 398552 w 1476684"/>
              <a:gd name="connsiteY13" fmla="*/ 576448 h 757216"/>
              <a:gd name="connsiteX14" fmla="*/ 375204 w 1476684"/>
              <a:gd name="connsiteY14" fmla="*/ 675404 h 757216"/>
              <a:gd name="connsiteX15" fmla="*/ 370029 w 1476684"/>
              <a:gd name="connsiteY15" fmla="*/ 757216 h 757216"/>
              <a:gd name="connsiteX16" fmla="*/ 0 w 1476684"/>
              <a:gd name="connsiteY16" fmla="*/ 757216 h 757216"/>
              <a:gd name="connsiteX17" fmla="*/ 3136 w 1476684"/>
              <a:gd name="connsiteY17" fmla="*/ 690706 h 757216"/>
              <a:gd name="connsiteX18" fmla="*/ 12719 w 1476684"/>
              <a:gd name="connsiteY18" fmla="*/ 613194 h 757216"/>
              <a:gd name="connsiteX19" fmla="*/ 67338 w 1476684"/>
              <a:gd name="connsiteY19" fmla="*/ 428435 h 757216"/>
              <a:gd name="connsiteX20" fmla="*/ 191669 w 1476684"/>
              <a:gd name="connsiteY20" fmla="*/ 227649 h 757216"/>
              <a:gd name="connsiteX21" fmla="*/ 410749 w 1476684"/>
              <a:gd name="connsiteY21" fmla="*/ 64613 h 757216"/>
              <a:gd name="connsiteX22" fmla="*/ 749487 w 1476684"/>
              <a:gd name="connsiteY22" fmla="*/ 0 h 7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76684" h="757216">
                <a:moveTo>
                  <a:pt x="749487" y="0"/>
                </a:moveTo>
                <a:cubicBezTo>
                  <a:pt x="878402" y="0"/>
                  <a:pt x="998325" y="26271"/>
                  <a:pt x="1109257" y="78813"/>
                </a:cubicBezTo>
                <a:cubicBezTo>
                  <a:pt x="1220189" y="131356"/>
                  <a:pt x="1309159" y="207641"/>
                  <a:pt x="1376169" y="307666"/>
                </a:cubicBezTo>
                <a:cubicBezTo>
                  <a:pt x="1443179" y="407691"/>
                  <a:pt x="1476684" y="527948"/>
                  <a:pt x="1476684" y="668437"/>
                </a:cubicBezTo>
                <a:lnTo>
                  <a:pt x="1471047" y="757216"/>
                </a:lnTo>
                <a:lnTo>
                  <a:pt x="1085532" y="757216"/>
                </a:lnTo>
                <a:lnTo>
                  <a:pt x="1087741" y="747527"/>
                </a:lnTo>
                <a:cubicBezTo>
                  <a:pt x="1091046" y="725338"/>
                  <a:pt x="1092698" y="702699"/>
                  <a:pt x="1092698" y="679611"/>
                </a:cubicBezTo>
                <a:cubicBezTo>
                  <a:pt x="1092698" y="609456"/>
                  <a:pt x="1075588" y="549574"/>
                  <a:pt x="1041372" y="499970"/>
                </a:cubicBezTo>
                <a:cubicBezTo>
                  <a:pt x="1007154" y="450366"/>
                  <a:pt x="963129" y="412106"/>
                  <a:pt x="909296" y="385188"/>
                </a:cubicBezTo>
                <a:cubicBezTo>
                  <a:pt x="855463" y="358271"/>
                  <a:pt x="799402" y="344813"/>
                  <a:pt x="741118" y="344813"/>
                </a:cubicBezTo>
                <a:cubicBezTo>
                  <a:pt x="669835" y="344813"/>
                  <a:pt x="611298" y="356476"/>
                  <a:pt x="565506" y="379802"/>
                </a:cubicBezTo>
                <a:cubicBezTo>
                  <a:pt x="519715" y="403128"/>
                  <a:pt x="483457" y="432464"/>
                  <a:pt x="456734" y="467808"/>
                </a:cubicBezTo>
                <a:cubicBezTo>
                  <a:pt x="430010" y="503153"/>
                  <a:pt x="410616" y="539367"/>
                  <a:pt x="398552" y="576448"/>
                </a:cubicBezTo>
                <a:cubicBezTo>
                  <a:pt x="386488" y="613529"/>
                  <a:pt x="378706" y="646514"/>
                  <a:pt x="375204" y="675404"/>
                </a:cubicBezTo>
                <a:lnTo>
                  <a:pt x="370029" y="757216"/>
                </a:lnTo>
                <a:lnTo>
                  <a:pt x="0" y="757216"/>
                </a:lnTo>
                <a:lnTo>
                  <a:pt x="3136" y="690706"/>
                </a:lnTo>
                <a:cubicBezTo>
                  <a:pt x="5266" y="666498"/>
                  <a:pt x="8460" y="640660"/>
                  <a:pt x="12719" y="613194"/>
                </a:cubicBezTo>
                <a:cubicBezTo>
                  <a:pt x="21236" y="558263"/>
                  <a:pt x="39442" y="496677"/>
                  <a:pt x="67338" y="428435"/>
                </a:cubicBezTo>
                <a:cubicBezTo>
                  <a:pt x="95234" y="360194"/>
                  <a:pt x="136677" y="293265"/>
                  <a:pt x="191669" y="227649"/>
                </a:cubicBezTo>
                <a:cubicBezTo>
                  <a:pt x="246660" y="162035"/>
                  <a:pt x="319686" y="107689"/>
                  <a:pt x="410749" y="64613"/>
                </a:cubicBezTo>
                <a:cubicBezTo>
                  <a:pt x="501812" y="21538"/>
                  <a:pt x="614724" y="0"/>
                  <a:pt x="749487" y="0"/>
                </a:cubicBez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14" name="Freeform: Shape 13">
            <a:extLst>
              <a:ext uri="{FF2B5EF4-FFF2-40B4-BE49-F238E27FC236}">
                <a16:creationId xmlns:a16="http://schemas.microsoft.com/office/drawing/2014/main" id="{B9479F70-E450-F976-2DFC-F897F5F808EB}"/>
              </a:ext>
            </a:extLst>
          </p:cNvPr>
          <p:cNvSpPr txBox="1">
            <a:spLocks/>
          </p:cNvSpPr>
          <p:nvPr/>
        </p:nvSpPr>
        <p:spPr>
          <a:xfrm>
            <a:off x="4367064" y="1903445"/>
            <a:ext cx="370087" cy="1231"/>
          </a:xfrm>
          <a:custGeom>
            <a:avLst/>
            <a:gdLst>
              <a:gd name="connsiteX0" fmla="*/ 58 w 370087"/>
              <a:gd name="connsiteY0" fmla="*/ 0 h 1231"/>
              <a:gd name="connsiteX1" fmla="*/ 370087 w 370087"/>
              <a:gd name="connsiteY1" fmla="*/ 0 h 1231"/>
              <a:gd name="connsiteX2" fmla="*/ 370009 w 370087"/>
              <a:gd name="connsiteY2" fmla="*/ 1231 h 1231"/>
              <a:gd name="connsiteX3" fmla="*/ 0 w 370087"/>
              <a:gd name="connsiteY3" fmla="*/ 1231 h 1231"/>
              <a:gd name="connsiteX4" fmla="*/ 58 w 370087"/>
              <a:gd name="connsiteY4" fmla="*/ 0 h 1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87" h="1231">
                <a:moveTo>
                  <a:pt x="58" y="0"/>
                </a:moveTo>
                <a:lnTo>
                  <a:pt x="370087" y="0"/>
                </a:lnTo>
                <a:lnTo>
                  <a:pt x="370009" y="1231"/>
                </a:lnTo>
                <a:lnTo>
                  <a:pt x="0" y="1231"/>
                </a:lnTo>
                <a:lnTo>
                  <a:pt x="58" y="0"/>
                </a:ln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34" name="Picture Placeholder 33">
            <a:extLst>
              <a:ext uri="{FF2B5EF4-FFF2-40B4-BE49-F238E27FC236}">
                <a16:creationId xmlns:a16="http://schemas.microsoft.com/office/drawing/2014/main" id="{B74396D0-D907-B785-0858-FC68F4504C25}"/>
              </a:ext>
            </a:extLst>
          </p:cNvPr>
          <p:cNvSpPr>
            <a:spLocks noGrp="1"/>
          </p:cNvSpPr>
          <p:nvPr>
            <p:ph type="pic" sz="quarter" idx="10"/>
          </p:nvPr>
        </p:nvSpPr>
        <p:spPr>
          <a:xfrm>
            <a:off x="4366725" y="-2"/>
            <a:ext cx="3458210" cy="5714578"/>
          </a:xfrm>
          <a:custGeom>
            <a:avLst/>
            <a:gdLst>
              <a:gd name="connsiteX0" fmla="*/ 2607012 w 3458210"/>
              <a:gd name="connsiteY0" fmla="*/ 3536369 h 5714578"/>
              <a:gd name="connsiteX1" fmla="*/ 2953294 w 3458210"/>
              <a:gd name="connsiteY1" fmla="*/ 3607726 h 5714578"/>
              <a:gd name="connsiteX2" fmla="*/ 3221876 w 3458210"/>
              <a:gd name="connsiteY2" fmla="*/ 3813809 h 5714578"/>
              <a:gd name="connsiteX3" fmla="*/ 3325841 w 3458210"/>
              <a:gd name="connsiteY3" fmla="*/ 4134963 h 5714578"/>
              <a:gd name="connsiteX4" fmla="*/ 3229443 w 3458210"/>
              <a:gd name="connsiteY4" fmla="*/ 4439757 h 5714578"/>
              <a:gd name="connsiteX5" fmla="*/ 3076145 w 3458210"/>
              <a:gd name="connsiteY5" fmla="*/ 4578084 h 5714578"/>
              <a:gd name="connsiteX6" fmla="*/ 3049119 w 3458210"/>
              <a:gd name="connsiteY6" fmla="*/ 4592450 h 5714578"/>
              <a:gd name="connsiteX7" fmla="*/ 3054293 w 3458210"/>
              <a:gd name="connsiteY7" fmla="*/ 4594454 h 5714578"/>
              <a:gd name="connsiteX8" fmla="*/ 3260225 w 3458210"/>
              <a:gd name="connsiteY8" fmla="*/ 4752030 h 5714578"/>
              <a:gd name="connsiteX9" fmla="*/ 3364969 w 3458210"/>
              <a:gd name="connsiteY9" fmla="*/ 5065639 h 5714578"/>
              <a:gd name="connsiteX10" fmla="*/ 3257755 w 3458210"/>
              <a:gd name="connsiteY10" fmla="*/ 5415749 h 5714578"/>
              <a:gd name="connsiteX11" fmla="*/ 2976843 w 3458210"/>
              <a:gd name="connsiteY11" fmla="*/ 5637857 h 5714578"/>
              <a:gd name="connsiteX12" fmla="*/ 2601447 w 3458210"/>
              <a:gd name="connsiteY12" fmla="*/ 5714578 h 5714578"/>
              <a:gd name="connsiteX13" fmla="*/ 2190061 w 3458210"/>
              <a:gd name="connsiteY13" fmla="*/ 5621631 h 5714578"/>
              <a:gd name="connsiteX14" fmla="*/ 1928313 w 3458210"/>
              <a:gd name="connsiteY14" fmla="*/ 5374128 h 5714578"/>
              <a:gd name="connsiteX15" fmla="*/ 1837926 w 3458210"/>
              <a:gd name="connsiteY15" fmla="*/ 5006433 h 5714578"/>
              <a:gd name="connsiteX16" fmla="*/ 2202326 w 3458210"/>
              <a:gd name="connsiteY16" fmla="*/ 5006433 h 5714578"/>
              <a:gd name="connsiteX17" fmla="*/ 2313657 w 3458210"/>
              <a:gd name="connsiteY17" fmla="*/ 5290751 h 5714578"/>
              <a:gd name="connsiteX18" fmla="*/ 2601447 w 3458210"/>
              <a:gd name="connsiteY18" fmla="*/ 5386547 h 5714578"/>
              <a:gd name="connsiteX19" fmla="*/ 2793574 w 3458210"/>
              <a:gd name="connsiteY19" fmla="*/ 5347574 h 5714578"/>
              <a:gd name="connsiteX20" fmla="*/ 2932171 w 3458210"/>
              <a:gd name="connsiteY20" fmla="*/ 5233772 h 5714578"/>
              <a:gd name="connsiteX21" fmla="*/ 2983787 w 3458210"/>
              <a:gd name="connsiteY21" fmla="*/ 5051660 h 5714578"/>
              <a:gd name="connsiteX22" fmla="*/ 2891864 w 3458210"/>
              <a:gd name="connsiteY22" fmla="*/ 4834850 h 5714578"/>
              <a:gd name="connsiteX23" fmla="*/ 2637771 w 3458210"/>
              <a:gd name="connsiteY23" fmla="*/ 4753143 h 5714578"/>
              <a:gd name="connsiteX24" fmla="*/ 2329817 w 3458210"/>
              <a:gd name="connsiteY24" fmla="*/ 4753143 h 5714578"/>
              <a:gd name="connsiteX25" fmla="*/ 2329817 w 3458210"/>
              <a:gd name="connsiteY25" fmla="*/ 4444697 h 5714578"/>
              <a:gd name="connsiteX26" fmla="*/ 2637771 w 3458210"/>
              <a:gd name="connsiteY26" fmla="*/ 4444697 h 5714578"/>
              <a:gd name="connsiteX27" fmla="*/ 2862461 w 3458210"/>
              <a:gd name="connsiteY27" fmla="*/ 4366863 h 5714578"/>
              <a:gd name="connsiteX28" fmla="*/ 2953026 w 3458210"/>
              <a:gd name="connsiteY28" fmla="*/ 4162918 h 5714578"/>
              <a:gd name="connsiteX29" fmla="*/ 2905929 w 3458210"/>
              <a:gd name="connsiteY29" fmla="*/ 4004245 h 5714578"/>
              <a:gd name="connsiteX30" fmla="*/ 2778461 w 3458210"/>
              <a:gd name="connsiteY30" fmla="*/ 3899189 h 5714578"/>
              <a:gd name="connsiteX31" fmla="*/ 2601447 w 3458210"/>
              <a:gd name="connsiteY31" fmla="*/ 3861596 h 5714578"/>
              <a:gd name="connsiteX32" fmla="*/ 2340611 w 3458210"/>
              <a:gd name="connsiteY32" fmla="*/ 3961176 h 5714578"/>
              <a:gd name="connsiteX33" fmla="*/ 2235845 w 3458210"/>
              <a:gd name="connsiteY33" fmla="*/ 4247273 h 5714578"/>
              <a:gd name="connsiteX34" fmla="*/ 1877054 w 3458210"/>
              <a:gd name="connsiteY34" fmla="*/ 4247273 h 5714578"/>
              <a:gd name="connsiteX35" fmla="*/ 1964104 w 3458210"/>
              <a:gd name="connsiteY35" fmla="*/ 3881405 h 5714578"/>
              <a:gd name="connsiteX36" fmla="*/ 2216102 w 3458210"/>
              <a:gd name="connsiteY36" fmla="*/ 3631253 h 5714578"/>
              <a:gd name="connsiteX37" fmla="*/ 2607012 w 3458210"/>
              <a:gd name="connsiteY37" fmla="*/ 3536369 h 5714578"/>
              <a:gd name="connsiteX38" fmla="*/ 771222 w 3458210"/>
              <a:gd name="connsiteY38" fmla="*/ 3536368 h 5714578"/>
              <a:gd name="connsiteX39" fmla="*/ 1130993 w 3458210"/>
              <a:gd name="connsiteY39" fmla="*/ 3615181 h 5714578"/>
              <a:gd name="connsiteX40" fmla="*/ 1397905 w 3458210"/>
              <a:gd name="connsiteY40" fmla="*/ 3844034 h 5714578"/>
              <a:gd name="connsiteX41" fmla="*/ 1498419 w 3458210"/>
              <a:gd name="connsiteY41" fmla="*/ 4204805 h 5714578"/>
              <a:gd name="connsiteX42" fmla="*/ 1401688 w 3458210"/>
              <a:gd name="connsiteY42" fmla="*/ 4557342 h 5714578"/>
              <a:gd name="connsiteX43" fmla="*/ 1144658 w 3458210"/>
              <a:gd name="connsiteY43" fmla="*/ 4863695 h 5714578"/>
              <a:gd name="connsiteX44" fmla="*/ 791432 w 3458210"/>
              <a:gd name="connsiteY44" fmla="*/ 5180441 h 5714578"/>
              <a:gd name="connsiteX45" fmla="*/ 570549 w 3458210"/>
              <a:gd name="connsiteY45" fmla="*/ 5341808 h 5714578"/>
              <a:gd name="connsiteX46" fmla="*/ 1537548 w 3458210"/>
              <a:gd name="connsiteY46" fmla="*/ 5341808 h 5714578"/>
              <a:gd name="connsiteX47" fmla="*/ 1537548 w 3458210"/>
              <a:gd name="connsiteY47" fmla="*/ 5686622 h 5714578"/>
              <a:gd name="connsiteX48" fmla="*/ 30047 w 3458210"/>
              <a:gd name="connsiteY48" fmla="*/ 5686622 h 5714578"/>
              <a:gd name="connsiteX49" fmla="*/ 30047 w 3458210"/>
              <a:gd name="connsiteY49" fmla="*/ 5421401 h 5714578"/>
              <a:gd name="connsiteX50" fmla="*/ 461442 w 3458210"/>
              <a:gd name="connsiteY50" fmla="*/ 5030025 h 5714578"/>
              <a:gd name="connsiteX51" fmla="*/ 809238 w 3458210"/>
              <a:gd name="connsiteY51" fmla="*/ 4719778 h 5714578"/>
              <a:gd name="connsiteX52" fmla="*/ 1035129 w 3458210"/>
              <a:gd name="connsiteY52" fmla="*/ 4471451 h 5714578"/>
              <a:gd name="connsiteX53" fmla="*/ 1114433 w 3458210"/>
              <a:gd name="connsiteY53" fmla="*/ 4215979 h 5714578"/>
              <a:gd name="connsiteX54" fmla="*/ 1063107 w 3458210"/>
              <a:gd name="connsiteY54" fmla="*/ 4036338 h 5714578"/>
              <a:gd name="connsiteX55" fmla="*/ 931031 w 3458210"/>
              <a:gd name="connsiteY55" fmla="*/ 3921556 h 5714578"/>
              <a:gd name="connsiteX56" fmla="*/ 762853 w 3458210"/>
              <a:gd name="connsiteY56" fmla="*/ 3881181 h 5714578"/>
              <a:gd name="connsiteX57" fmla="*/ 587241 w 3458210"/>
              <a:gd name="connsiteY57" fmla="*/ 3916170 h 5714578"/>
              <a:gd name="connsiteX58" fmla="*/ 478469 w 3458210"/>
              <a:gd name="connsiteY58" fmla="*/ 4004176 h 5714578"/>
              <a:gd name="connsiteX59" fmla="*/ 420288 w 3458210"/>
              <a:gd name="connsiteY59" fmla="*/ 4112816 h 5714578"/>
              <a:gd name="connsiteX60" fmla="*/ 396940 w 3458210"/>
              <a:gd name="connsiteY60" fmla="*/ 4211772 h 5714578"/>
              <a:gd name="connsiteX61" fmla="*/ 391687 w 3458210"/>
              <a:gd name="connsiteY61" fmla="*/ 4294815 h 5714578"/>
              <a:gd name="connsiteX62" fmla="*/ 21678 w 3458210"/>
              <a:gd name="connsiteY62" fmla="*/ 4294815 h 5714578"/>
              <a:gd name="connsiteX63" fmla="*/ 34454 w 3458210"/>
              <a:gd name="connsiteY63" fmla="*/ 4149562 h 5714578"/>
              <a:gd name="connsiteX64" fmla="*/ 89074 w 3458210"/>
              <a:gd name="connsiteY64" fmla="*/ 3964803 h 5714578"/>
              <a:gd name="connsiteX65" fmla="*/ 213404 w 3458210"/>
              <a:gd name="connsiteY65" fmla="*/ 3764017 h 5714578"/>
              <a:gd name="connsiteX66" fmla="*/ 432485 w 3458210"/>
              <a:gd name="connsiteY66" fmla="*/ 3600981 h 5714578"/>
              <a:gd name="connsiteX67" fmla="*/ 771222 w 3458210"/>
              <a:gd name="connsiteY67" fmla="*/ 3536368 h 5714578"/>
              <a:gd name="connsiteX68" fmla="*/ 1805721 w 3458210"/>
              <a:gd name="connsiteY68" fmla="*/ 1903445 h 5714578"/>
              <a:gd name="connsiteX69" fmla="*/ 2195840 w 3458210"/>
              <a:gd name="connsiteY69" fmla="*/ 1903445 h 5714578"/>
              <a:gd name="connsiteX70" fmla="*/ 2193939 w 3458210"/>
              <a:gd name="connsiteY70" fmla="*/ 1909344 h 5714578"/>
              <a:gd name="connsiteX71" fmla="*/ 2161398 w 3458210"/>
              <a:gd name="connsiteY71" fmla="*/ 2231105 h 5714578"/>
              <a:gd name="connsiteX72" fmla="*/ 2290381 w 3458210"/>
              <a:gd name="connsiteY72" fmla="*/ 2787877 h 5714578"/>
              <a:gd name="connsiteX73" fmla="*/ 2613627 w 3458210"/>
              <a:gd name="connsiteY73" fmla="*/ 2974060 h 5714578"/>
              <a:gd name="connsiteX74" fmla="*/ 2935314 w 3458210"/>
              <a:gd name="connsiteY74" fmla="*/ 2788923 h 5714578"/>
              <a:gd name="connsiteX75" fmla="*/ 3065855 w 3458210"/>
              <a:gd name="connsiteY75" fmla="*/ 2231105 h 5714578"/>
              <a:gd name="connsiteX76" fmla="*/ 3033259 w 3458210"/>
              <a:gd name="connsiteY76" fmla="*/ 1909734 h 5714578"/>
              <a:gd name="connsiteX77" fmla="*/ 3031229 w 3458210"/>
              <a:gd name="connsiteY77" fmla="*/ 1903445 h 5714578"/>
              <a:gd name="connsiteX78" fmla="*/ 3421191 w 3458210"/>
              <a:gd name="connsiteY78" fmla="*/ 1903445 h 5714578"/>
              <a:gd name="connsiteX79" fmla="*/ 3444661 w 3458210"/>
              <a:gd name="connsiteY79" fmla="*/ 2019419 h 5714578"/>
              <a:gd name="connsiteX80" fmla="*/ 3458210 w 3458210"/>
              <a:gd name="connsiteY80" fmla="*/ 2231105 h 5714578"/>
              <a:gd name="connsiteX81" fmla="*/ 3403790 w 3458210"/>
              <a:gd name="connsiteY81" fmla="*/ 2645651 h 5714578"/>
              <a:gd name="connsiteX82" fmla="*/ 3242601 w 3458210"/>
              <a:gd name="connsiteY82" fmla="*/ 2994693 h 5714578"/>
              <a:gd name="connsiteX83" fmla="*/ 2977804 w 3458210"/>
              <a:gd name="connsiteY83" fmla="*/ 3234629 h 5714578"/>
              <a:gd name="connsiteX84" fmla="*/ 2613627 w 3458210"/>
              <a:gd name="connsiteY84" fmla="*/ 3321634 h 5714578"/>
              <a:gd name="connsiteX85" fmla="*/ 2249004 w 3458210"/>
              <a:gd name="connsiteY85" fmla="*/ 3234629 h 5714578"/>
              <a:gd name="connsiteX86" fmla="*/ 1984184 w 3458210"/>
              <a:gd name="connsiteY86" fmla="*/ 2994693 h 5714578"/>
              <a:gd name="connsiteX87" fmla="*/ 1823218 w 3458210"/>
              <a:gd name="connsiteY87" fmla="*/ 2646452 h 5714578"/>
              <a:gd name="connsiteX88" fmla="*/ 1769043 w 3458210"/>
              <a:gd name="connsiteY88" fmla="*/ 2231105 h 5714578"/>
              <a:gd name="connsiteX89" fmla="*/ 1782536 w 3458210"/>
              <a:gd name="connsiteY89" fmla="*/ 2018362 h 5714578"/>
              <a:gd name="connsiteX90" fmla="*/ 1085927 w 3458210"/>
              <a:gd name="connsiteY90" fmla="*/ 1903444 h 5714578"/>
              <a:gd name="connsiteX91" fmla="*/ 1471442 w 3458210"/>
              <a:gd name="connsiteY91" fmla="*/ 1903444 h 5714578"/>
              <a:gd name="connsiteX92" fmla="*/ 1471033 w 3458210"/>
              <a:gd name="connsiteY92" fmla="*/ 1909882 h 5714578"/>
              <a:gd name="connsiteX93" fmla="*/ 1380347 w 3458210"/>
              <a:gd name="connsiteY93" fmla="*/ 2167202 h 5714578"/>
              <a:gd name="connsiteX94" fmla="*/ 1123318 w 3458210"/>
              <a:gd name="connsiteY94" fmla="*/ 2473555 h 5714578"/>
              <a:gd name="connsiteX95" fmla="*/ 770091 w 3458210"/>
              <a:gd name="connsiteY95" fmla="*/ 2790302 h 5714578"/>
              <a:gd name="connsiteX96" fmla="*/ 549208 w 3458210"/>
              <a:gd name="connsiteY96" fmla="*/ 2951669 h 5714578"/>
              <a:gd name="connsiteX97" fmla="*/ 1516208 w 3458210"/>
              <a:gd name="connsiteY97" fmla="*/ 2951669 h 5714578"/>
              <a:gd name="connsiteX98" fmla="*/ 1516208 w 3458210"/>
              <a:gd name="connsiteY98" fmla="*/ 3296482 h 5714578"/>
              <a:gd name="connsiteX99" fmla="*/ 8707 w 3458210"/>
              <a:gd name="connsiteY99" fmla="*/ 3296482 h 5714578"/>
              <a:gd name="connsiteX100" fmla="*/ 8707 w 3458210"/>
              <a:gd name="connsiteY100" fmla="*/ 3031261 h 5714578"/>
              <a:gd name="connsiteX101" fmla="*/ 440101 w 3458210"/>
              <a:gd name="connsiteY101" fmla="*/ 2639885 h 5714578"/>
              <a:gd name="connsiteX102" fmla="*/ 787897 w 3458210"/>
              <a:gd name="connsiteY102" fmla="*/ 2329638 h 5714578"/>
              <a:gd name="connsiteX103" fmla="*/ 1013789 w 3458210"/>
              <a:gd name="connsiteY103" fmla="*/ 2081311 h 5714578"/>
              <a:gd name="connsiteX104" fmla="*/ 1073267 w 3458210"/>
              <a:gd name="connsiteY104" fmla="*/ 1958972 h 5714578"/>
              <a:gd name="connsiteX105" fmla="*/ 0 w 3458210"/>
              <a:gd name="connsiteY105" fmla="*/ 0 h 5714578"/>
              <a:gd name="connsiteX106" fmla="*/ 3433665 w 3458210"/>
              <a:gd name="connsiteY106" fmla="*/ 0 h 5714578"/>
              <a:gd name="connsiteX107" fmla="*/ 3433665 w 3458210"/>
              <a:gd name="connsiteY107" fmla="*/ 1903444 h 5714578"/>
              <a:gd name="connsiteX108" fmla="*/ 3421191 w 3458210"/>
              <a:gd name="connsiteY108" fmla="*/ 1903444 h 5714578"/>
              <a:gd name="connsiteX109" fmla="*/ 3404013 w 3458210"/>
              <a:gd name="connsiteY109" fmla="*/ 1818560 h 5714578"/>
              <a:gd name="connsiteX110" fmla="*/ 3243336 w 3458210"/>
              <a:gd name="connsiteY110" fmla="*/ 1470586 h 5714578"/>
              <a:gd name="connsiteX111" fmla="*/ 2978226 w 3458210"/>
              <a:gd name="connsiteY111" fmla="*/ 1230740 h 5714578"/>
              <a:gd name="connsiteX112" fmla="*/ 2613627 w 3458210"/>
              <a:gd name="connsiteY112" fmla="*/ 1143423 h 5714578"/>
              <a:gd name="connsiteX113" fmla="*/ 2248559 w 3458210"/>
              <a:gd name="connsiteY113" fmla="*/ 1230740 h 5714578"/>
              <a:gd name="connsiteX114" fmla="*/ 1983471 w 3458210"/>
              <a:gd name="connsiteY114" fmla="*/ 1470586 h 5714578"/>
              <a:gd name="connsiteX115" fmla="*/ 1823017 w 3458210"/>
              <a:gd name="connsiteY115" fmla="*/ 1817715 h 5714578"/>
              <a:gd name="connsiteX116" fmla="*/ 1805721 w 3458210"/>
              <a:gd name="connsiteY116" fmla="*/ 1903444 h 5714578"/>
              <a:gd name="connsiteX117" fmla="*/ 1471442 w 3458210"/>
              <a:gd name="connsiteY117" fmla="*/ 1903444 h 5714578"/>
              <a:gd name="connsiteX118" fmla="*/ 1477079 w 3458210"/>
              <a:gd name="connsiteY118" fmla="*/ 1814665 h 5714578"/>
              <a:gd name="connsiteX119" fmla="*/ 1376564 w 3458210"/>
              <a:gd name="connsiteY119" fmla="*/ 1453894 h 5714578"/>
              <a:gd name="connsiteX120" fmla="*/ 1109652 w 3458210"/>
              <a:gd name="connsiteY120" fmla="*/ 1225041 h 5714578"/>
              <a:gd name="connsiteX121" fmla="*/ 749882 w 3458210"/>
              <a:gd name="connsiteY121" fmla="*/ 1146228 h 5714578"/>
              <a:gd name="connsiteX122" fmla="*/ 411144 w 3458210"/>
              <a:gd name="connsiteY122" fmla="*/ 1210841 h 5714578"/>
              <a:gd name="connsiteX123" fmla="*/ 192064 w 3458210"/>
              <a:gd name="connsiteY123" fmla="*/ 1373877 h 5714578"/>
              <a:gd name="connsiteX124" fmla="*/ 67733 w 3458210"/>
              <a:gd name="connsiteY124" fmla="*/ 1574663 h 5714578"/>
              <a:gd name="connsiteX125" fmla="*/ 13114 w 3458210"/>
              <a:gd name="connsiteY125" fmla="*/ 1759422 h 5714578"/>
              <a:gd name="connsiteX126" fmla="*/ 3531 w 3458210"/>
              <a:gd name="connsiteY126" fmla="*/ 1836934 h 5714578"/>
              <a:gd name="connsiteX127" fmla="*/ 395 w 3458210"/>
              <a:gd name="connsiteY127" fmla="*/ 1903444 h 5714578"/>
              <a:gd name="connsiteX128" fmla="*/ 0 w 3458210"/>
              <a:gd name="connsiteY128" fmla="*/ 1903444 h 571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3458210" h="5714578">
                <a:moveTo>
                  <a:pt x="2607012" y="3536369"/>
                </a:moveTo>
                <a:cubicBezTo>
                  <a:pt x="2728122" y="3536369"/>
                  <a:pt x="2843549" y="3560155"/>
                  <a:pt x="2953294" y="3607726"/>
                </a:cubicBezTo>
                <a:cubicBezTo>
                  <a:pt x="3063038" y="3655298"/>
                  <a:pt x="3152565" y="3723992"/>
                  <a:pt x="3221876" y="3813809"/>
                </a:cubicBezTo>
                <a:cubicBezTo>
                  <a:pt x="3291185" y="3903626"/>
                  <a:pt x="3325841" y="4010677"/>
                  <a:pt x="3325841" y="4134963"/>
                </a:cubicBezTo>
                <a:cubicBezTo>
                  <a:pt x="3325841" y="4257082"/>
                  <a:pt x="3293708" y="4358680"/>
                  <a:pt x="3229443" y="4439757"/>
                </a:cubicBezTo>
                <a:cubicBezTo>
                  <a:pt x="3181245" y="4500565"/>
                  <a:pt x="3130145" y="4546674"/>
                  <a:pt x="3076145" y="4578084"/>
                </a:cubicBezTo>
                <a:lnTo>
                  <a:pt x="3049119" y="4592450"/>
                </a:lnTo>
                <a:lnTo>
                  <a:pt x="3054293" y="4594454"/>
                </a:lnTo>
                <a:cubicBezTo>
                  <a:pt x="3130481" y="4627212"/>
                  <a:pt x="3199124" y="4679738"/>
                  <a:pt x="3260225" y="4752030"/>
                </a:cubicBezTo>
                <a:cubicBezTo>
                  <a:pt x="3330054" y="4834650"/>
                  <a:pt x="3364969" y="4939186"/>
                  <a:pt x="3364969" y="5065639"/>
                </a:cubicBezTo>
                <a:cubicBezTo>
                  <a:pt x="3364969" y="5202121"/>
                  <a:pt x="3329230" y="5318825"/>
                  <a:pt x="3257755" y="5415749"/>
                </a:cubicBezTo>
                <a:cubicBezTo>
                  <a:pt x="3186278" y="5512673"/>
                  <a:pt x="3092641" y="5586709"/>
                  <a:pt x="2976843" y="5637857"/>
                </a:cubicBezTo>
                <a:cubicBezTo>
                  <a:pt x="2861044" y="5689004"/>
                  <a:pt x="2735912" y="5714578"/>
                  <a:pt x="2601447" y="5714578"/>
                </a:cubicBezTo>
                <a:cubicBezTo>
                  <a:pt x="2441430" y="5714578"/>
                  <a:pt x="2304302" y="5683596"/>
                  <a:pt x="2190061" y="5621631"/>
                </a:cubicBezTo>
                <a:cubicBezTo>
                  <a:pt x="2075821" y="5559666"/>
                  <a:pt x="1988571" y="5477165"/>
                  <a:pt x="1928313" y="5374128"/>
                </a:cubicBezTo>
                <a:cubicBezTo>
                  <a:pt x="1868054" y="5271089"/>
                  <a:pt x="1837926" y="5148525"/>
                  <a:pt x="1837926" y="5006433"/>
                </a:cubicBezTo>
                <a:lnTo>
                  <a:pt x="2202326" y="5006433"/>
                </a:lnTo>
                <a:cubicBezTo>
                  <a:pt x="2202326" y="5132114"/>
                  <a:pt x="2239436" y="5226886"/>
                  <a:pt x="2313657" y="5290751"/>
                </a:cubicBezTo>
                <a:cubicBezTo>
                  <a:pt x="2387878" y="5354614"/>
                  <a:pt x="2483809" y="5386547"/>
                  <a:pt x="2601447" y="5386547"/>
                </a:cubicBezTo>
                <a:cubicBezTo>
                  <a:pt x="2671543" y="5386547"/>
                  <a:pt x="2735586" y="5373556"/>
                  <a:pt x="2793574" y="5347574"/>
                </a:cubicBezTo>
                <a:cubicBezTo>
                  <a:pt x="2851562" y="5321592"/>
                  <a:pt x="2897762" y="5283658"/>
                  <a:pt x="2932171" y="5233772"/>
                </a:cubicBezTo>
                <a:cubicBezTo>
                  <a:pt x="2966581" y="5183884"/>
                  <a:pt x="2983787" y="5123181"/>
                  <a:pt x="2983787" y="5051660"/>
                </a:cubicBezTo>
                <a:cubicBezTo>
                  <a:pt x="2983787" y="4961592"/>
                  <a:pt x="2953145" y="4889321"/>
                  <a:pt x="2891864" y="4834850"/>
                </a:cubicBezTo>
                <a:cubicBezTo>
                  <a:pt x="2830581" y="4780379"/>
                  <a:pt x="2745883" y="4753143"/>
                  <a:pt x="2637771" y="4753143"/>
                </a:cubicBezTo>
                <a:lnTo>
                  <a:pt x="2329817" y="4753143"/>
                </a:lnTo>
                <a:lnTo>
                  <a:pt x="2329817" y="4444697"/>
                </a:lnTo>
                <a:lnTo>
                  <a:pt x="2637771" y="4444697"/>
                </a:lnTo>
                <a:cubicBezTo>
                  <a:pt x="2727187" y="4444697"/>
                  <a:pt x="2802083" y="4418753"/>
                  <a:pt x="2862461" y="4366863"/>
                </a:cubicBezTo>
                <a:cubicBezTo>
                  <a:pt x="2922838" y="4314974"/>
                  <a:pt x="2953026" y="4246992"/>
                  <a:pt x="2953026" y="4162918"/>
                </a:cubicBezTo>
                <a:cubicBezTo>
                  <a:pt x="2953026" y="4102111"/>
                  <a:pt x="2937327" y="4049219"/>
                  <a:pt x="2905929" y="4004245"/>
                </a:cubicBezTo>
                <a:cubicBezTo>
                  <a:pt x="2874531" y="3959269"/>
                  <a:pt x="2832042" y="3924251"/>
                  <a:pt x="2778461" y="3899189"/>
                </a:cubicBezTo>
                <a:cubicBezTo>
                  <a:pt x="2724880" y="3874127"/>
                  <a:pt x="2665875" y="3861596"/>
                  <a:pt x="2601447" y="3861596"/>
                </a:cubicBezTo>
                <a:cubicBezTo>
                  <a:pt x="2497401" y="3861596"/>
                  <a:pt x="2410455" y="3894789"/>
                  <a:pt x="2340611" y="3961176"/>
                </a:cubicBezTo>
                <a:cubicBezTo>
                  <a:pt x="2270767" y="4027562"/>
                  <a:pt x="2235845" y="4122928"/>
                  <a:pt x="2235845" y="4247273"/>
                </a:cubicBezTo>
                <a:lnTo>
                  <a:pt x="1877054" y="4247273"/>
                </a:lnTo>
                <a:cubicBezTo>
                  <a:pt x="1877054" y="4106874"/>
                  <a:pt x="1906071" y="3984917"/>
                  <a:pt x="1964104" y="3881405"/>
                </a:cubicBezTo>
                <a:cubicBezTo>
                  <a:pt x="2022135" y="3777893"/>
                  <a:pt x="2106135" y="3694509"/>
                  <a:pt x="2216102" y="3631253"/>
                </a:cubicBezTo>
                <a:cubicBezTo>
                  <a:pt x="2326069" y="3567997"/>
                  <a:pt x="2456372" y="3536369"/>
                  <a:pt x="2607012" y="3536369"/>
                </a:cubicBezTo>
                <a:close/>
                <a:moveTo>
                  <a:pt x="771222" y="3536368"/>
                </a:moveTo>
                <a:cubicBezTo>
                  <a:pt x="900137" y="3536368"/>
                  <a:pt x="1020061" y="3562640"/>
                  <a:pt x="1130993" y="3615181"/>
                </a:cubicBezTo>
                <a:cubicBezTo>
                  <a:pt x="1241924" y="3667724"/>
                  <a:pt x="1330895" y="3744009"/>
                  <a:pt x="1397905" y="3844034"/>
                </a:cubicBezTo>
                <a:cubicBezTo>
                  <a:pt x="1464914" y="3944059"/>
                  <a:pt x="1498419" y="4064316"/>
                  <a:pt x="1498419" y="4204805"/>
                </a:cubicBezTo>
                <a:cubicBezTo>
                  <a:pt x="1498419" y="4334909"/>
                  <a:pt x="1466176" y="4452421"/>
                  <a:pt x="1401688" y="4557342"/>
                </a:cubicBezTo>
                <a:cubicBezTo>
                  <a:pt x="1337200" y="4662265"/>
                  <a:pt x="1251525" y="4764381"/>
                  <a:pt x="1144658" y="4863695"/>
                </a:cubicBezTo>
                <a:cubicBezTo>
                  <a:pt x="1037793" y="4963008"/>
                  <a:pt x="920051" y="5068590"/>
                  <a:pt x="791432" y="5180441"/>
                </a:cubicBezTo>
                <a:lnTo>
                  <a:pt x="570549" y="5341808"/>
                </a:lnTo>
                <a:lnTo>
                  <a:pt x="1537548" y="5341808"/>
                </a:lnTo>
                <a:lnTo>
                  <a:pt x="1537548" y="5686622"/>
                </a:lnTo>
                <a:lnTo>
                  <a:pt x="30047" y="5686622"/>
                </a:lnTo>
                <a:lnTo>
                  <a:pt x="30047" y="5421401"/>
                </a:lnTo>
                <a:lnTo>
                  <a:pt x="461442" y="5030025"/>
                </a:lnTo>
                <a:cubicBezTo>
                  <a:pt x="595580" y="4910784"/>
                  <a:pt x="711513" y="4807368"/>
                  <a:pt x="809238" y="4719778"/>
                </a:cubicBezTo>
                <a:cubicBezTo>
                  <a:pt x="906963" y="4632187"/>
                  <a:pt x="982261" y="4549411"/>
                  <a:pt x="1035129" y="4471451"/>
                </a:cubicBezTo>
                <a:cubicBezTo>
                  <a:pt x="1087999" y="4393489"/>
                  <a:pt x="1114433" y="4308332"/>
                  <a:pt x="1114433" y="4215979"/>
                </a:cubicBezTo>
                <a:cubicBezTo>
                  <a:pt x="1114433" y="4145824"/>
                  <a:pt x="1097325" y="4085942"/>
                  <a:pt x="1063107" y="4036338"/>
                </a:cubicBezTo>
                <a:cubicBezTo>
                  <a:pt x="1028890" y="3986734"/>
                  <a:pt x="984864" y="3948474"/>
                  <a:pt x="931031" y="3921556"/>
                </a:cubicBezTo>
                <a:cubicBezTo>
                  <a:pt x="877197" y="3894639"/>
                  <a:pt x="821138" y="3881181"/>
                  <a:pt x="762853" y="3881181"/>
                </a:cubicBezTo>
                <a:cubicBezTo>
                  <a:pt x="691570" y="3881181"/>
                  <a:pt x="633033" y="3892845"/>
                  <a:pt x="587241" y="3916170"/>
                </a:cubicBezTo>
                <a:cubicBezTo>
                  <a:pt x="541450" y="3939496"/>
                  <a:pt x="505193" y="3968832"/>
                  <a:pt x="478469" y="4004176"/>
                </a:cubicBezTo>
                <a:cubicBezTo>
                  <a:pt x="451745" y="4039521"/>
                  <a:pt x="432352" y="4075735"/>
                  <a:pt x="420288" y="4112816"/>
                </a:cubicBezTo>
                <a:cubicBezTo>
                  <a:pt x="408224" y="4149897"/>
                  <a:pt x="400442" y="4182882"/>
                  <a:pt x="396940" y="4211772"/>
                </a:cubicBezTo>
                <a:cubicBezTo>
                  <a:pt x="393438" y="4240663"/>
                  <a:pt x="391687" y="4268343"/>
                  <a:pt x="391687" y="4294815"/>
                </a:cubicBezTo>
                <a:lnTo>
                  <a:pt x="21678" y="4294815"/>
                </a:lnTo>
                <a:cubicBezTo>
                  <a:pt x="21678" y="4252912"/>
                  <a:pt x="25937" y="4204494"/>
                  <a:pt x="34454" y="4149562"/>
                </a:cubicBezTo>
                <a:cubicBezTo>
                  <a:pt x="42971" y="4094631"/>
                  <a:pt x="61177" y="4033045"/>
                  <a:pt x="89074" y="3964803"/>
                </a:cubicBezTo>
                <a:cubicBezTo>
                  <a:pt x="116970" y="3896562"/>
                  <a:pt x="158414" y="3829633"/>
                  <a:pt x="213404" y="3764017"/>
                </a:cubicBezTo>
                <a:cubicBezTo>
                  <a:pt x="268396" y="3698403"/>
                  <a:pt x="341422" y="3644058"/>
                  <a:pt x="432485" y="3600981"/>
                </a:cubicBezTo>
                <a:cubicBezTo>
                  <a:pt x="523548" y="3557906"/>
                  <a:pt x="636460" y="3536368"/>
                  <a:pt x="771222" y="3536368"/>
                </a:cubicBezTo>
                <a:close/>
                <a:moveTo>
                  <a:pt x="1805721" y="1903445"/>
                </a:moveTo>
                <a:lnTo>
                  <a:pt x="2195840" y="1903445"/>
                </a:lnTo>
                <a:lnTo>
                  <a:pt x="2193939" y="1909344"/>
                </a:lnTo>
                <a:cubicBezTo>
                  <a:pt x="2172245" y="2001212"/>
                  <a:pt x="2161398" y="2108466"/>
                  <a:pt x="2161398" y="2231105"/>
                </a:cubicBezTo>
                <a:cubicBezTo>
                  <a:pt x="2161398" y="2478163"/>
                  <a:pt x="2204392" y="2663754"/>
                  <a:pt x="2290381" y="2787877"/>
                </a:cubicBezTo>
                <a:cubicBezTo>
                  <a:pt x="2376368" y="2911999"/>
                  <a:pt x="2484117" y="2974060"/>
                  <a:pt x="2613627" y="2974060"/>
                </a:cubicBezTo>
                <a:cubicBezTo>
                  <a:pt x="2741058" y="2974060"/>
                  <a:pt x="2848287" y="2912347"/>
                  <a:pt x="2935314" y="2788923"/>
                </a:cubicBezTo>
                <a:cubicBezTo>
                  <a:pt x="3022341" y="2665497"/>
                  <a:pt x="3065855" y="2479558"/>
                  <a:pt x="3065855" y="2231105"/>
                </a:cubicBezTo>
                <a:cubicBezTo>
                  <a:pt x="3065855" y="2108674"/>
                  <a:pt x="3054990" y="2001550"/>
                  <a:pt x="3033259" y="1909734"/>
                </a:cubicBezTo>
                <a:lnTo>
                  <a:pt x="3031229" y="1903445"/>
                </a:lnTo>
                <a:lnTo>
                  <a:pt x="3421191" y="1903445"/>
                </a:lnTo>
                <a:lnTo>
                  <a:pt x="3444661" y="2019419"/>
                </a:lnTo>
                <a:cubicBezTo>
                  <a:pt x="3453694" y="2088176"/>
                  <a:pt x="3458210" y="2158738"/>
                  <a:pt x="3458210" y="2231105"/>
                </a:cubicBezTo>
                <a:cubicBezTo>
                  <a:pt x="3458210" y="2376728"/>
                  <a:pt x="3440070" y="2514910"/>
                  <a:pt x="3403790" y="2645651"/>
                </a:cubicBezTo>
                <a:cubicBezTo>
                  <a:pt x="3367511" y="2776392"/>
                  <a:pt x="3313781" y="2892739"/>
                  <a:pt x="3242601" y="2994693"/>
                </a:cubicBezTo>
                <a:cubicBezTo>
                  <a:pt x="3171422" y="3096648"/>
                  <a:pt x="3083155" y="3176626"/>
                  <a:pt x="2977804" y="3234629"/>
                </a:cubicBezTo>
                <a:cubicBezTo>
                  <a:pt x="2872452" y="3292632"/>
                  <a:pt x="2751059" y="3321634"/>
                  <a:pt x="2613627" y="3321634"/>
                </a:cubicBezTo>
                <a:cubicBezTo>
                  <a:pt x="2475897" y="3321634"/>
                  <a:pt x="2354355" y="3292632"/>
                  <a:pt x="2249004" y="3234629"/>
                </a:cubicBezTo>
                <a:cubicBezTo>
                  <a:pt x="2143651" y="3176626"/>
                  <a:pt x="2055378" y="3096648"/>
                  <a:pt x="1984184" y="2994693"/>
                </a:cubicBezTo>
                <a:cubicBezTo>
                  <a:pt x="1912989" y="2892739"/>
                  <a:pt x="1859334" y="2776659"/>
                  <a:pt x="1823218" y="2646452"/>
                </a:cubicBezTo>
                <a:cubicBezTo>
                  <a:pt x="1787100" y="2516246"/>
                  <a:pt x="1769043" y="2377797"/>
                  <a:pt x="1769043" y="2231105"/>
                </a:cubicBezTo>
                <a:cubicBezTo>
                  <a:pt x="1769043" y="2158175"/>
                  <a:pt x="1773541" y="2087260"/>
                  <a:pt x="1782536" y="2018362"/>
                </a:cubicBezTo>
                <a:close/>
                <a:moveTo>
                  <a:pt x="1085927" y="1903444"/>
                </a:moveTo>
                <a:lnTo>
                  <a:pt x="1471442" y="1903444"/>
                </a:lnTo>
                <a:lnTo>
                  <a:pt x="1471033" y="1909882"/>
                </a:lnTo>
                <a:cubicBezTo>
                  <a:pt x="1458942" y="2002738"/>
                  <a:pt x="1428713" y="2088511"/>
                  <a:pt x="1380347" y="2167202"/>
                </a:cubicBezTo>
                <a:cubicBezTo>
                  <a:pt x="1315860" y="2272125"/>
                  <a:pt x="1230184" y="2374242"/>
                  <a:pt x="1123318" y="2473555"/>
                </a:cubicBezTo>
                <a:cubicBezTo>
                  <a:pt x="1016453" y="2572868"/>
                  <a:pt x="898710" y="2678450"/>
                  <a:pt x="770091" y="2790302"/>
                </a:cubicBezTo>
                <a:lnTo>
                  <a:pt x="549208" y="2951669"/>
                </a:lnTo>
                <a:lnTo>
                  <a:pt x="1516208" y="2951669"/>
                </a:lnTo>
                <a:lnTo>
                  <a:pt x="1516208" y="3296482"/>
                </a:lnTo>
                <a:lnTo>
                  <a:pt x="8707" y="3296482"/>
                </a:lnTo>
                <a:lnTo>
                  <a:pt x="8707" y="3031261"/>
                </a:lnTo>
                <a:lnTo>
                  <a:pt x="440101" y="2639885"/>
                </a:lnTo>
                <a:cubicBezTo>
                  <a:pt x="574240" y="2520644"/>
                  <a:pt x="690172" y="2417228"/>
                  <a:pt x="787897" y="2329638"/>
                </a:cubicBezTo>
                <a:cubicBezTo>
                  <a:pt x="885622" y="2242047"/>
                  <a:pt x="960920" y="2159272"/>
                  <a:pt x="1013789" y="2081311"/>
                </a:cubicBezTo>
                <a:cubicBezTo>
                  <a:pt x="1040224" y="2042331"/>
                  <a:pt x="1060050" y="2001551"/>
                  <a:pt x="1073267" y="1958972"/>
                </a:cubicBezTo>
                <a:close/>
                <a:moveTo>
                  <a:pt x="0" y="0"/>
                </a:moveTo>
                <a:lnTo>
                  <a:pt x="3433665" y="0"/>
                </a:lnTo>
                <a:lnTo>
                  <a:pt x="3433665" y="1903444"/>
                </a:lnTo>
                <a:lnTo>
                  <a:pt x="3421191" y="1903444"/>
                </a:lnTo>
                <a:lnTo>
                  <a:pt x="3404013" y="1818560"/>
                </a:lnTo>
                <a:cubicBezTo>
                  <a:pt x="3367881" y="1688265"/>
                  <a:pt x="3314322" y="1572274"/>
                  <a:pt x="3243336" y="1470586"/>
                </a:cubicBezTo>
                <a:cubicBezTo>
                  <a:pt x="3172349" y="1368899"/>
                  <a:pt x="3083980" y="1288951"/>
                  <a:pt x="2978226" y="1230740"/>
                </a:cubicBezTo>
                <a:cubicBezTo>
                  <a:pt x="2872473" y="1172529"/>
                  <a:pt x="2750940" y="1143423"/>
                  <a:pt x="2613627" y="1143423"/>
                </a:cubicBezTo>
                <a:cubicBezTo>
                  <a:pt x="2475986" y="1143423"/>
                  <a:pt x="2354297" y="1172529"/>
                  <a:pt x="2248559" y="1230740"/>
                </a:cubicBezTo>
                <a:cubicBezTo>
                  <a:pt x="2142821" y="1288951"/>
                  <a:pt x="2054459" y="1368899"/>
                  <a:pt x="1983471" y="1470586"/>
                </a:cubicBezTo>
                <a:cubicBezTo>
                  <a:pt x="1912485" y="1572274"/>
                  <a:pt x="1859001" y="1687983"/>
                  <a:pt x="1823017" y="1817715"/>
                </a:cubicBezTo>
                <a:lnTo>
                  <a:pt x="1805721" y="1903444"/>
                </a:lnTo>
                <a:lnTo>
                  <a:pt x="1471442" y="1903444"/>
                </a:lnTo>
                <a:lnTo>
                  <a:pt x="1477079" y="1814665"/>
                </a:lnTo>
                <a:cubicBezTo>
                  <a:pt x="1477079" y="1674176"/>
                  <a:pt x="1443574" y="1553919"/>
                  <a:pt x="1376564" y="1453894"/>
                </a:cubicBezTo>
                <a:cubicBezTo>
                  <a:pt x="1309554" y="1353869"/>
                  <a:pt x="1220584" y="1277584"/>
                  <a:pt x="1109652" y="1225041"/>
                </a:cubicBezTo>
                <a:cubicBezTo>
                  <a:pt x="998720" y="1172499"/>
                  <a:pt x="878797" y="1146228"/>
                  <a:pt x="749882" y="1146228"/>
                </a:cubicBezTo>
                <a:cubicBezTo>
                  <a:pt x="615119" y="1146228"/>
                  <a:pt x="502207" y="1167766"/>
                  <a:pt x="411144" y="1210841"/>
                </a:cubicBezTo>
                <a:cubicBezTo>
                  <a:pt x="320081" y="1253917"/>
                  <a:pt x="247055" y="1308263"/>
                  <a:pt x="192064" y="1373877"/>
                </a:cubicBezTo>
                <a:cubicBezTo>
                  <a:pt x="137072" y="1439493"/>
                  <a:pt x="95629" y="1506422"/>
                  <a:pt x="67733" y="1574663"/>
                </a:cubicBezTo>
                <a:cubicBezTo>
                  <a:pt x="39837" y="1642905"/>
                  <a:pt x="21631" y="1704491"/>
                  <a:pt x="13114" y="1759422"/>
                </a:cubicBezTo>
                <a:cubicBezTo>
                  <a:pt x="8855" y="1786888"/>
                  <a:pt x="5661" y="1812726"/>
                  <a:pt x="3531" y="1836934"/>
                </a:cubicBezTo>
                <a:lnTo>
                  <a:pt x="395" y="1903444"/>
                </a:lnTo>
                <a:lnTo>
                  <a:pt x="0" y="1903444"/>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ID" sz="1400">
                <a:solidFill>
                  <a:srgbClr val="32394E"/>
                </a:solidFill>
              </a:defRPr>
            </a:lvl1pPr>
          </a:lstStyle>
          <a:p>
            <a:pPr marL="0" lvl="0" indent="0">
              <a:buNone/>
            </a:pPr>
            <a:endParaRPr lang="en-ID"/>
          </a:p>
        </p:txBody>
      </p:sp>
    </p:spTree>
    <p:extLst>
      <p:ext uri="{BB962C8B-B14F-4D97-AF65-F5344CB8AC3E}">
        <p14:creationId xmlns:p14="http://schemas.microsoft.com/office/powerpoint/2010/main" val="2806810826"/>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5FF"/>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FF68176-E18D-85C6-D003-6F256D7EA802}"/>
              </a:ext>
            </a:extLst>
          </p:cNvPr>
          <p:cNvSpPr txBox="1"/>
          <p:nvPr userDrawn="1"/>
        </p:nvSpPr>
        <p:spPr>
          <a:xfrm rot="10800000" flipV="1">
            <a:off x="378512" y="6358316"/>
            <a:ext cx="2936475" cy="261610"/>
          </a:xfrm>
          <a:prstGeom prst="rect">
            <a:avLst/>
          </a:prstGeom>
          <a:noFill/>
        </p:spPr>
        <p:txBody>
          <a:bodyPr wrap="square" rtlCol="0">
            <a:spAutoFit/>
          </a:bodyPr>
          <a:lstStyle>
            <a:defPPr>
              <a:defRPr lang="en-US"/>
            </a:defPPr>
            <a:lvl1pPr algn="ctr">
              <a:defRPr sz="1200">
                <a:solidFill>
                  <a:srgbClr val="26273C"/>
                </a:solidFill>
                <a:latin typeface="Plus Jakarta Sans" pitchFamily="2" charset="0"/>
                <a:cs typeface="Plus Jakarta Sans" pitchFamily="2" charset="0"/>
              </a:defRPr>
            </a:lvl1pPr>
          </a:lstStyle>
          <a:p>
            <a:pPr algn="l"/>
            <a:r>
              <a:rPr lang="en-US" sz="1050" dirty="0">
                <a:solidFill>
                  <a:schemeClr val="bg1">
                    <a:lumMod val="65000"/>
                  </a:schemeClr>
                </a:solidFill>
                <a:latin typeface="+mj-lt"/>
              </a:rPr>
              <a:t>Page </a:t>
            </a:r>
            <a:fld id="{260E2A6B-A809-4840-BF14-8648BC0BDF87}" type="slidenum">
              <a:rPr lang="id-ID" sz="1050" smtClean="0">
                <a:solidFill>
                  <a:schemeClr val="bg1">
                    <a:lumMod val="65000"/>
                  </a:schemeClr>
                </a:solidFill>
                <a:latin typeface="+mj-lt"/>
              </a:rPr>
              <a:pPr algn="l"/>
              <a:t>‹#›</a:t>
            </a:fld>
            <a:r>
              <a:rPr lang="en-US" sz="1050" dirty="0">
                <a:solidFill>
                  <a:schemeClr val="bg1">
                    <a:lumMod val="65000"/>
                  </a:schemeClr>
                </a:solidFill>
                <a:latin typeface="+mj-lt"/>
              </a:rPr>
              <a:t>    </a:t>
            </a:r>
            <a:r>
              <a:rPr lang="en-US" sz="1050">
                <a:solidFill>
                  <a:schemeClr val="bg1">
                    <a:lumMod val="65000"/>
                  </a:schemeClr>
                </a:solidFill>
                <a:latin typeface="+mj-lt"/>
              </a:rPr>
              <a:t>|    Comparison Infographic</a:t>
            </a:r>
            <a:endParaRPr lang="id-ID" sz="1050" dirty="0">
              <a:solidFill>
                <a:schemeClr val="bg1">
                  <a:lumMod val="65000"/>
                </a:schemeClr>
              </a:solidFill>
              <a:latin typeface="+mj-lt"/>
            </a:endParaRPr>
          </a:p>
        </p:txBody>
      </p:sp>
      <p:grpSp>
        <p:nvGrpSpPr>
          <p:cNvPr id="8" name="Group 7">
            <a:extLst>
              <a:ext uri="{FF2B5EF4-FFF2-40B4-BE49-F238E27FC236}">
                <a16:creationId xmlns:a16="http://schemas.microsoft.com/office/drawing/2014/main" id="{C2DFEFA9-928E-8D7D-9CE1-38B0DC56F56B}"/>
              </a:ext>
            </a:extLst>
          </p:cNvPr>
          <p:cNvGrpSpPr/>
          <p:nvPr userDrawn="1"/>
        </p:nvGrpSpPr>
        <p:grpSpPr>
          <a:xfrm>
            <a:off x="242188" y="184893"/>
            <a:ext cx="432407" cy="430946"/>
            <a:chOff x="242188" y="242949"/>
            <a:chExt cx="432407" cy="430946"/>
          </a:xfrm>
        </p:grpSpPr>
        <p:grpSp>
          <p:nvGrpSpPr>
            <p:cNvPr id="9" name="Group 8">
              <a:extLst>
                <a:ext uri="{FF2B5EF4-FFF2-40B4-BE49-F238E27FC236}">
                  <a16:creationId xmlns:a16="http://schemas.microsoft.com/office/drawing/2014/main" id="{7BE88A8C-51D9-8FA4-DFA1-294A0D1EB0EA}"/>
                </a:ext>
              </a:extLst>
            </p:cNvPr>
            <p:cNvGrpSpPr/>
            <p:nvPr userDrawn="1"/>
          </p:nvGrpSpPr>
          <p:grpSpPr>
            <a:xfrm>
              <a:off x="242188" y="242949"/>
              <a:ext cx="432407" cy="430946"/>
              <a:chOff x="242188" y="242949"/>
              <a:chExt cx="432407" cy="430946"/>
            </a:xfrm>
            <a:gradFill>
              <a:gsLst>
                <a:gs pos="95000">
                  <a:schemeClr val="accent2"/>
                </a:gs>
                <a:gs pos="5000">
                  <a:schemeClr val="accent1"/>
                </a:gs>
              </a:gsLst>
              <a:path path="circle">
                <a:fillToRect r="100000" b="100000"/>
              </a:path>
            </a:gradFill>
          </p:grpSpPr>
          <p:sp>
            <p:nvSpPr>
              <p:cNvPr id="11" name="Graphic 8">
                <a:extLst>
                  <a:ext uri="{FF2B5EF4-FFF2-40B4-BE49-F238E27FC236}">
                    <a16:creationId xmlns:a16="http://schemas.microsoft.com/office/drawing/2014/main" id="{8E4AA61C-F3F0-C710-7CDC-FCF80D391B15}"/>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outerShdw blurRad="381000" dist="127000" dir="5400000" algn="ctr" rotWithShape="0">
                  <a:schemeClr val="accent2">
                    <a:lumMod val="7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Graphic 8">
                <a:extLst>
                  <a:ext uri="{FF2B5EF4-FFF2-40B4-BE49-F238E27FC236}">
                    <a16:creationId xmlns:a16="http://schemas.microsoft.com/office/drawing/2014/main" id="{9A34C005-74FE-7F35-72FC-A9CB2F4F2489}"/>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innerShdw blurRad="152400" dist="254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0" name="TextBox 9">
              <a:extLst>
                <a:ext uri="{FF2B5EF4-FFF2-40B4-BE49-F238E27FC236}">
                  <a16:creationId xmlns:a16="http://schemas.microsoft.com/office/drawing/2014/main" id="{89FE6028-D521-482E-EDBA-EDACC766FAD9}"/>
                </a:ext>
              </a:extLst>
            </p:cNvPr>
            <p:cNvSpPr txBox="1"/>
            <p:nvPr userDrawn="1"/>
          </p:nvSpPr>
          <p:spPr>
            <a:xfrm>
              <a:off x="378512" y="368879"/>
              <a:ext cx="159758" cy="179086"/>
            </a:xfrm>
            <a:custGeom>
              <a:avLst/>
              <a:gdLst/>
              <a:ahLst/>
              <a:cxnLst/>
              <a:rect l="l" t="t" r="r" b="b"/>
              <a:pathLst>
                <a:path w="124149" h="139170">
                  <a:moveTo>
                    <a:pt x="67323" y="0"/>
                  </a:moveTo>
                  <a:cubicBezTo>
                    <a:pt x="76975" y="0"/>
                    <a:pt x="85631" y="1629"/>
                    <a:pt x="93292" y="4886"/>
                  </a:cubicBezTo>
                  <a:cubicBezTo>
                    <a:pt x="100954" y="8144"/>
                    <a:pt x="107439" y="12457"/>
                    <a:pt x="112747" y="17826"/>
                  </a:cubicBezTo>
                  <a:cubicBezTo>
                    <a:pt x="118056" y="23195"/>
                    <a:pt x="121856" y="29077"/>
                    <a:pt x="124149" y="35471"/>
                  </a:cubicBezTo>
                  <a:lnTo>
                    <a:pt x="102070" y="45787"/>
                  </a:lnTo>
                  <a:cubicBezTo>
                    <a:pt x="99415" y="39030"/>
                    <a:pt x="95102" y="33450"/>
                    <a:pt x="89130" y="29046"/>
                  </a:cubicBezTo>
                  <a:cubicBezTo>
                    <a:pt x="83158" y="24643"/>
                    <a:pt x="75889" y="22441"/>
                    <a:pt x="67323" y="22441"/>
                  </a:cubicBezTo>
                  <a:cubicBezTo>
                    <a:pt x="58877" y="22441"/>
                    <a:pt x="51457" y="24401"/>
                    <a:pt x="45063" y="28323"/>
                  </a:cubicBezTo>
                  <a:cubicBezTo>
                    <a:pt x="38668" y="32244"/>
                    <a:pt x="33661" y="37733"/>
                    <a:pt x="30042" y="44791"/>
                  </a:cubicBezTo>
                  <a:cubicBezTo>
                    <a:pt x="26422" y="51849"/>
                    <a:pt x="24612" y="60084"/>
                    <a:pt x="24612" y="69494"/>
                  </a:cubicBezTo>
                  <a:cubicBezTo>
                    <a:pt x="24612" y="78905"/>
                    <a:pt x="26422" y="87139"/>
                    <a:pt x="30042" y="94197"/>
                  </a:cubicBezTo>
                  <a:cubicBezTo>
                    <a:pt x="33661" y="101256"/>
                    <a:pt x="38668" y="106775"/>
                    <a:pt x="45063" y="110757"/>
                  </a:cubicBezTo>
                  <a:cubicBezTo>
                    <a:pt x="51457" y="114738"/>
                    <a:pt x="58877" y="116729"/>
                    <a:pt x="67323" y="116729"/>
                  </a:cubicBezTo>
                  <a:cubicBezTo>
                    <a:pt x="75889" y="116729"/>
                    <a:pt x="83158" y="114527"/>
                    <a:pt x="89130" y="110123"/>
                  </a:cubicBezTo>
                  <a:cubicBezTo>
                    <a:pt x="95102" y="105720"/>
                    <a:pt x="99415" y="100140"/>
                    <a:pt x="102070" y="93383"/>
                  </a:cubicBezTo>
                  <a:lnTo>
                    <a:pt x="124149" y="103699"/>
                  </a:lnTo>
                  <a:cubicBezTo>
                    <a:pt x="121856" y="110093"/>
                    <a:pt x="118056" y="115975"/>
                    <a:pt x="112747" y="121344"/>
                  </a:cubicBezTo>
                  <a:cubicBezTo>
                    <a:pt x="107439" y="126713"/>
                    <a:pt x="100954" y="131026"/>
                    <a:pt x="93292" y="134283"/>
                  </a:cubicBezTo>
                  <a:cubicBezTo>
                    <a:pt x="85631" y="137541"/>
                    <a:pt x="76975" y="139170"/>
                    <a:pt x="67323" y="139170"/>
                  </a:cubicBezTo>
                  <a:cubicBezTo>
                    <a:pt x="57671" y="139170"/>
                    <a:pt x="48742" y="137451"/>
                    <a:pt x="40538" y="134012"/>
                  </a:cubicBezTo>
                  <a:cubicBezTo>
                    <a:pt x="32334" y="130573"/>
                    <a:pt x="25216" y="125717"/>
                    <a:pt x="19183" y="119444"/>
                  </a:cubicBezTo>
                  <a:cubicBezTo>
                    <a:pt x="13151" y="113170"/>
                    <a:pt x="8445" y="105780"/>
                    <a:pt x="5067" y="97274"/>
                  </a:cubicBezTo>
                  <a:cubicBezTo>
                    <a:pt x="1689" y="88768"/>
                    <a:pt x="0" y="79508"/>
                    <a:pt x="0" y="69494"/>
                  </a:cubicBezTo>
                  <a:cubicBezTo>
                    <a:pt x="0" y="59480"/>
                    <a:pt x="1689" y="50221"/>
                    <a:pt x="5067" y="41715"/>
                  </a:cubicBezTo>
                  <a:cubicBezTo>
                    <a:pt x="8445" y="33209"/>
                    <a:pt x="13151" y="25849"/>
                    <a:pt x="19183" y="19636"/>
                  </a:cubicBezTo>
                  <a:cubicBezTo>
                    <a:pt x="25216" y="13422"/>
                    <a:pt x="32334" y="8596"/>
                    <a:pt x="40538" y="5158"/>
                  </a:cubicBezTo>
                  <a:cubicBezTo>
                    <a:pt x="48742" y="1719"/>
                    <a:pt x="57671" y="0"/>
                    <a:pt x="67323" y="0"/>
                  </a:cubicBezTo>
                  <a:close/>
                </a:path>
              </a:pathLst>
            </a:custGeom>
            <a:solidFill>
              <a:schemeClr val="bg1"/>
            </a:solidFill>
            <a:ln>
              <a:noFill/>
            </a:ln>
            <a:effectLst>
              <a:outerShdw blurRad="88900" dist="38100" dir="5400000" algn="t" rotWithShape="0">
                <a:schemeClr val="accent2">
                  <a:lumMod val="75000"/>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b="1" dirty="0">
                <a:solidFill>
                  <a:srgbClr val="26273C"/>
                </a:solidFill>
                <a:latin typeface="Plus Jakarta Sans" pitchFamily="2" charset="0"/>
                <a:cs typeface="Plus Jakarta Sans" pitchFamily="2" charset="0"/>
              </a:endParaRPr>
            </a:p>
          </p:txBody>
        </p:sp>
      </p:grpSp>
    </p:spTree>
    <p:extLst>
      <p:ext uri="{BB962C8B-B14F-4D97-AF65-F5344CB8AC3E}">
        <p14:creationId xmlns:p14="http://schemas.microsoft.com/office/powerpoint/2010/main" val="2852430636"/>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0" r:id="rId3"/>
    <p:sldLayoutId id="2147483651" r:id="rId4"/>
    <p:sldLayoutId id="214748365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31.sv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5.sv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9.sv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43.sv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47.sv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svg"/><Relationship Id="rId3" Type="http://schemas.openxmlformats.org/officeDocument/2006/relationships/image" Target="../media/image49.svg"/><Relationship Id="rId7" Type="http://schemas.openxmlformats.org/officeDocument/2006/relationships/image" Target="../media/image53.svg"/><Relationship Id="rId12" Type="http://schemas.openxmlformats.org/officeDocument/2006/relationships/image" Target="../media/image58.png"/><Relationship Id="rId2" Type="http://schemas.openxmlformats.org/officeDocument/2006/relationships/image" Target="../media/image48.png"/><Relationship Id="rId1" Type="http://schemas.openxmlformats.org/officeDocument/2006/relationships/slideLayout" Target="../slideLayouts/slideLayout1.xml"/><Relationship Id="rId6" Type="http://schemas.openxmlformats.org/officeDocument/2006/relationships/image" Target="../media/image52.png"/><Relationship Id="rId11" Type="http://schemas.openxmlformats.org/officeDocument/2006/relationships/image" Target="../media/image57.svg"/><Relationship Id="rId5" Type="http://schemas.openxmlformats.org/officeDocument/2006/relationships/image" Target="../media/image51.sv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svg"/></Relationships>
</file>

<file path=ppt/slides/_rels/slide34.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59.svg"/><Relationship Id="rId3" Type="http://schemas.openxmlformats.org/officeDocument/2006/relationships/image" Target="../media/image53.svg"/><Relationship Id="rId7" Type="http://schemas.openxmlformats.org/officeDocument/2006/relationships/image" Target="../media/image57.svg"/><Relationship Id="rId12" Type="http://schemas.openxmlformats.org/officeDocument/2006/relationships/image" Target="../media/image58.png"/><Relationship Id="rId2" Type="http://schemas.openxmlformats.org/officeDocument/2006/relationships/image" Target="../media/image52.png"/><Relationship Id="rId1" Type="http://schemas.openxmlformats.org/officeDocument/2006/relationships/slideLayout" Target="../slideLayouts/slideLayout1.xml"/><Relationship Id="rId6" Type="http://schemas.openxmlformats.org/officeDocument/2006/relationships/image" Target="../media/image56.png"/><Relationship Id="rId11" Type="http://schemas.openxmlformats.org/officeDocument/2006/relationships/image" Target="../media/image41.svg"/><Relationship Id="rId5" Type="http://schemas.openxmlformats.org/officeDocument/2006/relationships/image" Target="../media/image55.svg"/><Relationship Id="rId10" Type="http://schemas.openxmlformats.org/officeDocument/2006/relationships/image" Target="../media/image40.png"/><Relationship Id="rId4" Type="http://schemas.openxmlformats.org/officeDocument/2006/relationships/image" Target="../media/image54.png"/><Relationship Id="rId9" Type="http://schemas.openxmlformats.org/officeDocument/2006/relationships/image" Target="../media/image61.svg"/></Relationships>
</file>

<file path=ppt/slides/_rels/slide3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3DEA060-B85C-B465-418D-2CD5EF87695D}"/>
              </a:ext>
            </a:extLst>
          </p:cNvPr>
          <p:cNvGrpSpPr/>
          <p:nvPr/>
        </p:nvGrpSpPr>
        <p:grpSpPr>
          <a:xfrm>
            <a:off x="5522133" y="1787511"/>
            <a:ext cx="1147734" cy="1143854"/>
            <a:chOff x="242188" y="242949"/>
            <a:chExt cx="432407" cy="430946"/>
          </a:xfrm>
        </p:grpSpPr>
        <p:grpSp>
          <p:nvGrpSpPr>
            <p:cNvPr id="4" name="Group 3">
              <a:extLst>
                <a:ext uri="{FF2B5EF4-FFF2-40B4-BE49-F238E27FC236}">
                  <a16:creationId xmlns:a16="http://schemas.microsoft.com/office/drawing/2014/main" id="{97837736-49D2-A013-1F6C-C106E7A60165}"/>
                </a:ext>
              </a:extLst>
            </p:cNvPr>
            <p:cNvGrpSpPr/>
            <p:nvPr userDrawn="1"/>
          </p:nvGrpSpPr>
          <p:grpSpPr>
            <a:xfrm>
              <a:off x="242188" y="242949"/>
              <a:ext cx="432407" cy="430946"/>
              <a:chOff x="242188" y="242949"/>
              <a:chExt cx="432407" cy="430946"/>
            </a:xfrm>
            <a:gradFill>
              <a:gsLst>
                <a:gs pos="95000">
                  <a:schemeClr val="accent2"/>
                </a:gs>
                <a:gs pos="5000">
                  <a:schemeClr val="accent1"/>
                </a:gs>
              </a:gsLst>
              <a:path path="circle">
                <a:fillToRect r="100000" b="100000"/>
              </a:path>
            </a:gradFill>
          </p:grpSpPr>
          <p:sp>
            <p:nvSpPr>
              <p:cNvPr id="6" name="Graphic 8">
                <a:extLst>
                  <a:ext uri="{FF2B5EF4-FFF2-40B4-BE49-F238E27FC236}">
                    <a16:creationId xmlns:a16="http://schemas.microsoft.com/office/drawing/2014/main" id="{2D31A1A8-F33B-2432-3B43-907C24E5E6D4}"/>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outerShdw blurRad="381000" dist="127000" dir="5400000" algn="ctr" rotWithShape="0">
                  <a:schemeClr val="accent2">
                    <a:lumMod val="7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Graphic 8">
                <a:extLst>
                  <a:ext uri="{FF2B5EF4-FFF2-40B4-BE49-F238E27FC236}">
                    <a16:creationId xmlns:a16="http://schemas.microsoft.com/office/drawing/2014/main" id="{50D249EB-DD9F-A2AE-B70A-44C7828058F4}"/>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innerShdw blurRad="152400" dist="254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5" name="TextBox 4">
              <a:extLst>
                <a:ext uri="{FF2B5EF4-FFF2-40B4-BE49-F238E27FC236}">
                  <a16:creationId xmlns:a16="http://schemas.microsoft.com/office/drawing/2014/main" id="{3AFA5636-BAC1-865E-9620-081C39488ED9}"/>
                </a:ext>
              </a:extLst>
            </p:cNvPr>
            <p:cNvSpPr txBox="1"/>
            <p:nvPr userDrawn="1"/>
          </p:nvSpPr>
          <p:spPr>
            <a:xfrm>
              <a:off x="378512" y="368879"/>
              <a:ext cx="159758" cy="179086"/>
            </a:xfrm>
            <a:custGeom>
              <a:avLst/>
              <a:gdLst/>
              <a:ahLst/>
              <a:cxnLst/>
              <a:rect l="l" t="t" r="r" b="b"/>
              <a:pathLst>
                <a:path w="124149" h="139170">
                  <a:moveTo>
                    <a:pt x="67323" y="0"/>
                  </a:moveTo>
                  <a:cubicBezTo>
                    <a:pt x="76975" y="0"/>
                    <a:pt x="85631" y="1629"/>
                    <a:pt x="93292" y="4886"/>
                  </a:cubicBezTo>
                  <a:cubicBezTo>
                    <a:pt x="100954" y="8144"/>
                    <a:pt x="107439" y="12457"/>
                    <a:pt x="112747" y="17826"/>
                  </a:cubicBezTo>
                  <a:cubicBezTo>
                    <a:pt x="118056" y="23195"/>
                    <a:pt x="121856" y="29077"/>
                    <a:pt x="124149" y="35471"/>
                  </a:cubicBezTo>
                  <a:lnTo>
                    <a:pt x="102070" y="45787"/>
                  </a:lnTo>
                  <a:cubicBezTo>
                    <a:pt x="99415" y="39030"/>
                    <a:pt x="95102" y="33450"/>
                    <a:pt x="89130" y="29046"/>
                  </a:cubicBezTo>
                  <a:cubicBezTo>
                    <a:pt x="83158" y="24643"/>
                    <a:pt x="75889" y="22441"/>
                    <a:pt x="67323" y="22441"/>
                  </a:cubicBezTo>
                  <a:cubicBezTo>
                    <a:pt x="58877" y="22441"/>
                    <a:pt x="51457" y="24401"/>
                    <a:pt x="45063" y="28323"/>
                  </a:cubicBezTo>
                  <a:cubicBezTo>
                    <a:pt x="38668" y="32244"/>
                    <a:pt x="33661" y="37733"/>
                    <a:pt x="30042" y="44791"/>
                  </a:cubicBezTo>
                  <a:cubicBezTo>
                    <a:pt x="26422" y="51849"/>
                    <a:pt x="24612" y="60084"/>
                    <a:pt x="24612" y="69494"/>
                  </a:cubicBezTo>
                  <a:cubicBezTo>
                    <a:pt x="24612" y="78905"/>
                    <a:pt x="26422" y="87139"/>
                    <a:pt x="30042" y="94197"/>
                  </a:cubicBezTo>
                  <a:cubicBezTo>
                    <a:pt x="33661" y="101256"/>
                    <a:pt x="38668" y="106775"/>
                    <a:pt x="45063" y="110757"/>
                  </a:cubicBezTo>
                  <a:cubicBezTo>
                    <a:pt x="51457" y="114738"/>
                    <a:pt x="58877" y="116729"/>
                    <a:pt x="67323" y="116729"/>
                  </a:cubicBezTo>
                  <a:cubicBezTo>
                    <a:pt x="75889" y="116729"/>
                    <a:pt x="83158" y="114527"/>
                    <a:pt x="89130" y="110123"/>
                  </a:cubicBezTo>
                  <a:cubicBezTo>
                    <a:pt x="95102" y="105720"/>
                    <a:pt x="99415" y="100140"/>
                    <a:pt x="102070" y="93383"/>
                  </a:cubicBezTo>
                  <a:lnTo>
                    <a:pt x="124149" y="103699"/>
                  </a:lnTo>
                  <a:cubicBezTo>
                    <a:pt x="121856" y="110093"/>
                    <a:pt x="118056" y="115975"/>
                    <a:pt x="112747" y="121344"/>
                  </a:cubicBezTo>
                  <a:cubicBezTo>
                    <a:pt x="107439" y="126713"/>
                    <a:pt x="100954" y="131026"/>
                    <a:pt x="93292" y="134283"/>
                  </a:cubicBezTo>
                  <a:cubicBezTo>
                    <a:pt x="85631" y="137541"/>
                    <a:pt x="76975" y="139170"/>
                    <a:pt x="67323" y="139170"/>
                  </a:cubicBezTo>
                  <a:cubicBezTo>
                    <a:pt x="57671" y="139170"/>
                    <a:pt x="48742" y="137451"/>
                    <a:pt x="40538" y="134012"/>
                  </a:cubicBezTo>
                  <a:cubicBezTo>
                    <a:pt x="32334" y="130573"/>
                    <a:pt x="25216" y="125717"/>
                    <a:pt x="19183" y="119444"/>
                  </a:cubicBezTo>
                  <a:cubicBezTo>
                    <a:pt x="13151" y="113170"/>
                    <a:pt x="8445" y="105780"/>
                    <a:pt x="5067" y="97274"/>
                  </a:cubicBezTo>
                  <a:cubicBezTo>
                    <a:pt x="1689" y="88768"/>
                    <a:pt x="0" y="79508"/>
                    <a:pt x="0" y="69494"/>
                  </a:cubicBezTo>
                  <a:cubicBezTo>
                    <a:pt x="0" y="59480"/>
                    <a:pt x="1689" y="50221"/>
                    <a:pt x="5067" y="41715"/>
                  </a:cubicBezTo>
                  <a:cubicBezTo>
                    <a:pt x="8445" y="33209"/>
                    <a:pt x="13151" y="25849"/>
                    <a:pt x="19183" y="19636"/>
                  </a:cubicBezTo>
                  <a:cubicBezTo>
                    <a:pt x="25216" y="13422"/>
                    <a:pt x="32334" y="8596"/>
                    <a:pt x="40538" y="5158"/>
                  </a:cubicBezTo>
                  <a:cubicBezTo>
                    <a:pt x="48742" y="1719"/>
                    <a:pt x="57671" y="0"/>
                    <a:pt x="67323" y="0"/>
                  </a:cubicBezTo>
                  <a:close/>
                </a:path>
              </a:pathLst>
            </a:custGeom>
            <a:solidFill>
              <a:schemeClr val="bg1"/>
            </a:solidFill>
            <a:ln>
              <a:noFill/>
            </a:ln>
            <a:effectLst>
              <a:outerShdw blurRad="88900" dist="38100" dir="5400000" algn="t" rotWithShape="0">
                <a:schemeClr val="accent2">
                  <a:lumMod val="75000"/>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b="1" dirty="0">
                <a:solidFill>
                  <a:srgbClr val="26273C"/>
                </a:solidFill>
                <a:latin typeface="Plus Jakarta Sans" pitchFamily="2" charset="0"/>
                <a:cs typeface="Plus Jakarta Sans" pitchFamily="2" charset="0"/>
              </a:endParaRPr>
            </a:p>
          </p:txBody>
        </p:sp>
      </p:grpSp>
      <p:sp>
        <p:nvSpPr>
          <p:cNvPr id="8" name="TextBox 7">
            <a:extLst>
              <a:ext uri="{FF2B5EF4-FFF2-40B4-BE49-F238E27FC236}">
                <a16:creationId xmlns:a16="http://schemas.microsoft.com/office/drawing/2014/main" id="{8464267E-8313-0146-2445-9D8B707A2972}"/>
              </a:ext>
            </a:extLst>
          </p:cNvPr>
          <p:cNvSpPr txBox="1"/>
          <p:nvPr/>
        </p:nvSpPr>
        <p:spPr>
          <a:xfrm>
            <a:off x="1509486" y="3221051"/>
            <a:ext cx="9173028" cy="923330"/>
          </a:xfrm>
          <a:prstGeom prst="rect">
            <a:avLst/>
          </a:prstGeom>
          <a:noFill/>
        </p:spPr>
        <p:txBody>
          <a:bodyPr wrap="square" rtlCol="0">
            <a:spAutoFit/>
          </a:bodyPr>
          <a:lstStyle/>
          <a:p>
            <a:pPr algn="ctr"/>
            <a:r>
              <a:rPr lang="en-US" sz="5400">
                <a:solidFill>
                  <a:schemeClr val="accent1"/>
                </a:solidFill>
                <a:latin typeface="+mj-lt"/>
              </a:rPr>
              <a:t>Comparison</a:t>
            </a:r>
            <a:r>
              <a:rPr lang="en-US" sz="5400">
                <a:solidFill>
                  <a:schemeClr val="tx1">
                    <a:lumMod val="85000"/>
                    <a:lumOff val="15000"/>
                  </a:schemeClr>
                </a:solidFill>
                <a:latin typeface="+mj-lt"/>
              </a:rPr>
              <a:t> Infographic</a:t>
            </a:r>
          </a:p>
        </p:txBody>
      </p:sp>
      <p:sp>
        <p:nvSpPr>
          <p:cNvPr id="9" name="TextBox 8">
            <a:extLst>
              <a:ext uri="{FF2B5EF4-FFF2-40B4-BE49-F238E27FC236}">
                <a16:creationId xmlns:a16="http://schemas.microsoft.com/office/drawing/2014/main" id="{9C39E880-BAD8-19C6-F78F-23A8004C9E14}"/>
              </a:ext>
            </a:extLst>
          </p:cNvPr>
          <p:cNvSpPr txBox="1"/>
          <p:nvPr/>
        </p:nvSpPr>
        <p:spPr>
          <a:xfrm>
            <a:off x="2743200" y="4144381"/>
            <a:ext cx="6705600" cy="307777"/>
          </a:xfrm>
          <a:prstGeom prst="rect">
            <a:avLst/>
          </a:prstGeom>
          <a:noFill/>
        </p:spPr>
        <p:txBody>
          <a:bodyPr wrap="square" rtlCol="0">
            <a:spAutoFit/>
          </a:bodyPr>
          <a:lstStyle/>
          <a:p>
            <a:pPr algn="ctr"/>
            <a:r>
              <a:rPr lang="en-US" sz="1400">
                <a:solidFill>
                  <a:schemeClr val="tx1">
                    <a:lumMod val="65000"/>
                    <a:lumOff val="35000"/>
                  </a:schemeClr>
                </a:solidFill>
              </a:rPr>
              <a:t>Infographic Presentation Template</a:t>
            </a:r>
          </a:p>
        </p:txBody>
      </p:sp>
    </p:spTree>
    <p:extLst>
      <p:ext uri="{BB962C8B-B14F-4D97-AF65-F5344CB8AC3E}">
        <p14:creationId xmlns:p14="http://schemas.microsoft.com/office/powerpoint/2010/main" val="4062403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raphic 34">
            <a:extLst>
              <a:ext uri="{FF2B5EF4-FFF2-40B4-BE49-F238E27FC236}">
                <a16:creationId xmlns:a16="http://schemas.microsoft.com/office/drawing/2014/main" id="{E8D4D8B4-250F-2559-9296-8C74E2E37682}"/>
              </a:ext>
            </a:extLst>
          </p:cNvPr>
          <p:cNvSpPr/>
          <p:nvPr/>
        </p:nvSpPr>
        <p:spPr>
          <a:xfrm>
            <a:off x="695557" y="1138288"/>
            <a:ext cx="3037082" cy="4581421"/>
          </a:xfrm>
          <a:custGeom>
            <a:avLst/>
            <a:gdLst>
              <a:gd name="connsiteX0" fmla="*/ 0 w 4543425"/>
              <a:gd name="connsiteY0" fmla="*/ 903433 h 6853730"/>
              <a:gd name="connsiteX1" fmla="*/ 739138 w 4543425"/>
              <a:gd name="connsiteY1" fmla="*/ 79573 h 6853730"/>
              <a:gd name="connsiteX2" fmla="*/ 3804095 w 4543425"/>
              <a:gd name="connsiteY2" fmla="*/ 79672 h 6853730"/>
              <a:gd name="connsiteX3" fmla="*/ 4543425 w 4543425"/>
              <a:gd name="connsiteY3" fmla="*/ 903618 h 6853730"/>
              <a:gd name="connsiteX4" fmla="*/ 4543425 w 4543425"/>
              <a:gd name="connsiteY4" fmla="*/ 5950801 h 6853730"/>
              <a:gd name="connsiteX5" fmla="*/ 3803885 w 4543425"/>
              <a:gd name="connsiteY5" fmla="*/ 6774704 h 6853730"/>
              <a:gd name="connsiteX6" fmla="*/ 740031 w 4543425"/>
              <a:gd name="connsiteY6" fmla="*/ 6774466 h 6853730"/>
              <a:gd name="connsiteX7" fmla="*/ 0 w 4543425"/>
              <a:gd name="connsiteY7" fmla="*/ 5950344 h 6853730"/>
              <a:gd name="connsiteX8" fmla="*/ 0 w 4543425"/>
              <a:gd name="connsiteY8" fmla="*/ 903433 h 685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3425" h="6853730">
                <a:moveTo>
                  <a:pt x="0" y="903433"/>
                </a:moveTo>
                <a:cubicBezTo>
                  <a:pt x="0" y="479316"/>
                  <a:pt x="316942" y="119881"/>
                  <a:pt x="739138" y="79573"/>
                </a:cubicBezTo>
                <a:cubicBezTo>
                  <a:pt x="1851622" y="-26637"/>
                  <a:pt x="2691689" y="-26445"/>
                  <a:pt x="3804095" y="79672"/>
                </a:cubicBezTo>
                <a:cubicBezTo>
                  <a:pt x="4226367" y="119955"/>
                  <a:pt x="4543425" y="479422"/>
                  <a:pt x="4543425" y="903618"/>
                </a:cubicBezTo>
                <a:lnTo>
                  <a:pt x="4543425" y="5950801"/>
                </a:lnTo>
                <a:cubicBezTo>
                  <a:pt x="4543425" y="6375073"/>
                  <a:pt x="4226252" y="6734594"/>
                  <a:pt x="3803885" y="6774704"/>
                </a:cubicBezTo>
                <a:cubicBezTo>
                  <a:pt x="2691708" y="6880346"/>
                  <a:pt x="1852165" y="6879879"/>
                  <a:pt x="740031" y="6774466"/>
                </a:cubicBezTo>
                <a:cubicBezTo>
                  <a:pt x="317455" y="6734404"/>
                  <a:pt x="0" y="6374816"/>
                  <a:pt x="0" y="5950344"/>
                </a:cubicBezTo>
                <a:lnTo>
                  <a:pt x="0" y="903433"/>
                </a:lnTo>
                <a:close/>
              </a:path>
            </a:pathLst>
          </a:custGeom>
          <a:solidFill>
            <a:schemeClr val="bg1"/>
          </a:solidFill>
          <a:ln>
            <a:noFill/>
          </a:ln>
          <a:effectLst>
            <a:outerShdw blurRad="1270000" dist="622300" dir="5400000" sx="90000" sy="90000" algn="ctr" rotWithShape="0">
              <a:srgbClr val="93A4CB">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Graphic 34">
            <a:extLst>
              <a:ext uri="{FF2B5EF4-FFF2-40B4-BE49-F238E27FC236}">
                <a16:creationId xmlns:a16="http://schemas.microsoft.com/office/drawing/2014/main" id="{C8D3946E-60B4-5600-38C3-AA0E277DD4A0}"/>
              </a:ext>
            </a:extLst>
          </p:cNvPr>
          <p:cNvSpPr/>
          <p:nvPr/>
        </p:nvSpPr>
        <p:spPr>
          <a:xfrm>
            <a:off x="695557" y="1138288"/>
            <a:ext cx="3037082" cy="4581421"/>
          </a:xfrm>
          <a:prstGeom prst="roundRect">
            <a:avLst>
              <a:gd name="adj" fmla="val 1045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Rectangle: Rounded Corners 7">
            <a:extLst>
              <a:ext uri="{FF2B5EF4-FFF2-40B4-BE49-F238E27FC236}">
                <a16:creationId xmlns:a16="http://schemas.microsoft.com/office/drawing/2014/main" id="{00C3A9CE-5186-A7F4-2E6B-CE9145361B77}"/>
              </a:ext>
            </a:extLst>
          </p:cNvPr>
          <p:cNvSpPr/>
          <p:nvPr/>
        </p:nvSpPr>
        <p:spPr>
          <a:xfrm>
            <a:off x="1628165" y="1395391"/>
            <a:ext cx="1171867" cy="289720"/>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Co-Founder</a:t>
            </a:r>
          </a:p>
        </p:txBody>
      </p:sp>
      <p:sp>
        <p:nvSpPr>
          <p:cNvPr id="10" name="TextBox 9">
            <a:extLst>
              <a:ext uri="{FF2B5EF4-FFF2-40B4-BE49-F238E27FC236}">
                <a16:creationId xmlns:a16="http://schemas.microsoft.com/office/drawing/2014/main" id="{46EE0450-4EBF-DCF8-DDCE-D70A95BF3103}"/>
              </a:ext>
            </a:extLst>
          </p:cNvPr>
          <p:cNvSpPr txBox="1"/>
          <p:nvPr/>
        </p:nvSpPr>
        <p:spPr>
          <a:xfrm>
            <a:off x="889631" y="1948904"/>
            <a:ext cx="2648934" cy="646331"/>
          </a:xfrm>
          <a:prstGeom prst="rect">
            <a:avLst/>
          </a:prstGeom>
          <a:noFill/>
        </p:spPr>
        <p:txBody>
          <a:bodyPr wrap="square" rtlCol="0">
            <a:spAutoFit/>
          </a:bodyPr>
          <a:lstStyle/>
          <a:p>
            <a:pPr algn="ctr"/>
            <a:r>
              <a:rPr lang="en-US" sz="3600" dirty="0">
                <a:solidFill>
                  <a:schemeClr val="tx1">
                    <a:lumMod val="85000"/>
                    <a:lumOff val="15000"/>
                  </a:schemeClr>
                </a:solidFill>
                <a:latin typeface="+mj-lt"/>
                <a:cs typeface="Plus Jakarta Sans" pitchFamily="2" charset="0"/>
              </a:rPr>
              <a:t>John D.</a:t>
            </a:r>
          </a:p>
        </p:txBody>
      </p:sp>
      <p:sp>
        <p:nvSpPr>
          <p:cNvPr id="11" name="TextBox 10">
            <a:extLst>
              <a:ext uri="{FF2B5EF4-FFF2-40B4-BE49-F238E27FC236}">
                <a16:creationId xmlns:a16="http://schemas.microsoft.com/office/drawing/2014/main" id="{67103A79-B9E5-A0B3-B225-74820C354AF1}"/>
              </a:ext>
            </a:extLst>
          </p:cNvPr>
          <p:cNvSpPr txBox="1"/>
          <p:nvPr/>
        </p:nvSpPr>
        <p:spPr>
          <a:xfrm>
            <a:off x="889631" y="2595235"/>
            <a:ext cx="2648934" cy="307777"/>
          </a:xfrm>
          <a:prstGeom prst="rect">
            <a:avLst/>
          </a:prstGeom>
          <a:noFill/>
        </p:spPr>
        <p:txBody>
          <a:bodyPr wrap="square" rtlCol="0">
            <a:spAutoFit/>
          </a:bodyPr>
          <a:lstStyle/>
          <a:p>
            <a:pPr algn="ctr"/>
            <a:r>
              <a:rPr lang="en-US" sz="1400" i="1" dirty="0">
                <a:solidFill>
                  <a:schemeClr val="tx1">
                    <a:lumMod val="65000"/>
                    <a:lumOff val="35000"/>
                  </a:schemeClr>
                </a:solidFill>
                <a:cs typeface="Plus Jakarta Sans" pitchFamily="2" charset="0"/>
              </a:rPr>
              <a:t>12+ years experience</a:t>
            </a:r>
          </a:p>
        </p:txBody>
      </p:sp>
      <p:cxnSp>
        <p:nvCxnSpPr>
          <p:cNvPr id="12" name="Straight Connector 11">
            <a:extLst>
              <a:ext uri="{FF2B5EF4-FFF2-40B4-BE49-F238E27FC236}">
                <a16:creationId xmlns:a16="http://schemas.microsoft.com/office/drawing/2014/main" id="{EB08AB4F-91FC-CA43-44E6-0E265569BCCD}"/>
              </a:ext>
            </a:extLst>
          </p:cNvPr>
          <p:cNvCxnSpPr>
            <a:cxnSpLocks/>
          </p:cNvCxnSpPr>
          <p:nvPr/>
        </p:nvCxnSpPr>
        <p:spPr>
          <a:xfrm>
            <a:off x="965046" y="3100614"/>
            <a:ext cx="2498105" cy="0"/>
          </a:xfrm>
          <a:prstGeom prst="line">
            <a:avLst/>
          </a:prstGeom>
          <a:solidFill>
            <a:srgbClr val="E4ECFB"/>
          </a:solidFill>
          <a:ln>
            <a:solidFill>
              <a:schemeClr val="tx1">
                <a:alpha val="6000"/>
              </a:schemeClr>
            </a:solidFill>
            <a:headEnd type="none"/>
            <a:tailEnd type="none"/>
          </a:ln>
        </p:spPr>
        <p:style>
          <a:lnRef idx="2">
            <a:schemeClr val="accent1">
              <a:shade val="50000"/>
            </a:schemeClr>
          </a:lnRef>
          <a:fillRef idx="1">
            <a:schemeClr val="accent1"/>
          </a:fillRef>
          <a:effectRef idx="0">
            <a:schemeClr val="accent1"/>
          </a:effectRef>
          <a:fontRef idx="minor">
            <a:schemeClr val="lt1"/>
          </a:fontRef>
        </p:style>
      </p:cxnSp>
      <p:sp>
        <p:nvSpPr>
          <p:cNvPr id="13" name="Rectangle 12">
            <a:extLst>
              <a:ext uri="{FF2B5EF4-FFF2-40B4-BE49-F238E27FC236}">
                <a16:creationId xmlns:a16="http://schemas.microsoft.com/office/drawing/2014/main" id="{CCD62947-7903-640C-EDAC-C6FE4F252726}"/>
              </a:ext>
            </a:extLst>
          </p:cNvPr>
          <p:cNvSpPr/>
          <p:nvPr/>
        </p:nvSpPr>
        <p:spPr>
          <a:xfrm>
            <a:off x="889631" y="3355809"/>
            <a:ext cx="2648934" cy="1467068"/>
          </a:xfrm>
          <a:prstGeom prst="rect">
            <a:avLst/>
          </a:prstGeom>
        </p:spPr>
        <p:txBody>
          <a:bodyPr wrap="square">
            <a:spAutoFit/>
          </a:bodyPr>
          <a:lstStyle/>
          <a:p>
            <a:pPr algn="ctr">
              <a:lnSpc>
                <a:spcPct val="130000"/>
              </a:lnSpc>
            </a:pPr>
            <a:r>
              <a:rPr lang="en-US" sz="1400" dirty="0">
                <a:solidFill>
                  <a:schemeClr val="tx1">
                    <a:lumMod val="65000"/>
                    <a:lumOff val="35000"/>
                  </a:schemeClr>
                </a:solidFill>
                <a:ea typeface="Lato" panose="020F0502020204030203" pitchFamily="34" charset="0"/>
                <a:cs typeface="Lato" panose="020F0502020204030203" pitchFamily="34" charset="0"/>
              </a:rPr>
              <a:t>A wonderful serenity has taken possession of my entire soul, like these sweet mornings of spring which I enjoy with my whole heart.</a:t>
            </a:r>
          </a:p>
        </p:txBody>
      </p:sp>
      <p:sp>
        <p:nvSpPr>
          <p:cNvPr id="14" name="Rectangle 13">
            <a:extLst>
              <a:ext uri="{FF2B5EF4-FFF2-40B4-BE49-F238E27FC236}">
                <a16:creationId xmlns:a16="http://schemas.microsoft.com/office/drawing/2014/main" id="{BE660F21-2E47-65FF-73A3-285F8BE24BB6}"/>
              </a:ext>
            </a:extLst>
          </p:cNvPr>
          <p:cNvSpPr/>
          <p:nvPr/>
        </p:nvSpPr>
        <p:spPr>
          <a:xfrm>
            <a:off x="1109558" y="5169644"/>
            <a:ext cx="2209080" cy="295915"/>
          </a:xfrm>
          <a:prstGeom prst="rect">
            <a:avLst/>
          </a:prstGeom>
        </p:spPr>
        <p:txBody>
          <a:bodyPr wrap="square">
            <a:spAutoFit/>
          </a:bodyPr>
          <a:lstStyle/>
          <a:p>
            <a:pPr algn="ctr">
              <a:lnSpc>
                <a:spcPct val="120000"/>
              </a:lnSpc>
            </a:pPr>
            <a:r>
              <a:rPr lang="en-US" sz="1200">
                <a:solidFill>
                  <a:schemeClr val="accent5"/>
                </a:solidFill>
                <a:ea typeface="Lato" panose="020F0502020204030203" pitchFamily="34" charset="0"/>
                <a:cs typeface="Lato" panose="020F0502020204030203" pitchFamily="34" charset="0"/>
              </a:rPr>
              <a:t> </a:t>
            </a:r>
            <a:r>
              <a:rPr lang="en-US" sz="1200" u="sng" dirty="0">
                <a:solidFill>
                  <a:schemeClr val="accent5"/>
                </a:solidFill>
                <a:ea typeface="Lato" panose="020F0502020204030203" pitchFamily="34" charset="0"/>
                <a:cs typeface="Lato" panose="020F0502020204030203" pitchFamily="34" charset="0"/>
              </a:rPr>
              <a:t>@accountname</a:t>
            </a:r>
          </a:p>
        </p:txBody>
      </p:sp>
      <p:sp>
        <p:nvSpPr>
          <p:cNvPr id="16" name="Graphic 34">
            <a:extLst>
              <a:ext uri="{FF2B5EF4-FFF2-40B4-BE49-F238E27FC236}">
                <a16:creationId xmlns:a16="http://schemas.microsoft.com/office/drawing/2014/main" id="{15E6E742-E359-9869-C0B5-CE66292BCAE2}"/>
              </a:ext>
            </a:extLst>
          </p:cNvPr>
          <p:cNvSpPr/>
          <p:nvPr/>
        </p:nvSpPr>
        <p:spPr>
          <a:xfrm>
            <a:off x="8459361" y="1138288"/>
            <a:ext cx="3037082" cy="4581421"/>
          </a:xfrm>
          <a:custGeom>
            <a:avLst/>
            <a:gdLst>
              <a:gd name="connsiteX0" fmla="*/ 0 w 4543425"/>
              <a:gd name="connsiteY0" fmla="*/ 903433 h 6853730"/>
              <a:gd name="connsiteX1" fmla="*/ 739138 w 4543425"/>
              <a:gd name="connsiteY1" fmla="*/ 79573 h 6853730"/>
              <a:gd name="connsiteX2" fmla="*/ 3804095 w 4543425"/>
              <a:gd name="connsiteY2" fmla="*/ 79672 h 6853730"/>
              <a:gd name="connsiteX3" fmla="*/ 4543425 w 4543425"/>
              <a:gd name="connsiteY3" fmla="*/ 903618 h 6853730"/>
              <a:gd name="connsiteX4" fmla="*/ 4543425 w 4543425"/>
              <a:gd name="connsiteY4" fmla="*/ 5950801 h 6853730"/>
              <a:gd name="connsiteX5" fmla="*/ 3803885 w 4543425"/>
              <a:gd name="connsiteY5" fmla="*/ 6774704 h 6853730"/>
              <a:gd name="connsiteX6" fmla="*/ 740031 w 4543425"/>
              <a:gd name="connsiteY6" fmla="*/ 6774466 h 6853730"/>
              <a:gd name="connsiteX7" fmla="*/ 0 w 4543425"/>
              <a:gd name="connsiteY7" fmla="*/ 5950344 h 6853730"/>
              <a:gd name="connsiteX8" fmla="*/ 0 w 4543425"/>
              <a:gd name="connsiteY8" fmla="*/ 903433 h 685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3425" h="6853730">
                <a:moveTo>
                  <a:pt x="0" y="903433"/>
                </a:moveTo>
                <a:cubicBezTo>
                  <a:pt x="0" y="479316"/>
                  <a:pt x="316942" y="119881"/>
                  <a:pt x="739138" y="79573"/>
                </a:cubicBezTo>
                <a:cubicBezTo>
                  <a:pt x="1851622" y="-26637"/>
                  <a:pt x="2691689" y="-26445"/>
                  <a:pt x="3804095" y="79672"/>
                </a:cubicBezTo>
                <a:cubicBezTo>
                  <a:pt x="4226367" y="119955"/>
                  <a:pt x="4543425" y="479422"/>
                  <a:pt x="4543425" y="903618"/>
                </a:cubicBezTo>
                <a:lnTo>
                  <a:pt x="4543425" y="5950801"/>
                </a:lnTo>
                <a:cubicBezTo>
                  <a:pt x="4543425" y="6375073"/>
                  <a:pt x="4226252" y="6734594"/>
                  <a:pt x="3803885" y="6774704"/>
                </a:cubicBezTo>
                <a:cubicBezTo>
                  <a:pt x="2691708" y="6880346"/>
                  <a:pt x="1852165" y="6879879"/>
                  <a:pt x="740031" y="6774466"/>
                </a:cubicBezTo>
                <a:cubicBezTo>
                  <a:pt x="317455" y="6734404"/>
                  <a:pt x="0" y="6374816"/>
                  <a:pt x="0" y="5950344"/>
                </a:cubicBezTo>
                <a:lnTo>
                  <a:pt x="0" y="903433"/>
                </a:lnTo>
                <a:close/>
              </a:path>
            </a:pathLst>
          </a:custGeom>
          <a:solidFill>
            <a:schemeClr val="bg1"/>
          </a:solidFill>
          <a:ln>
            <a:noFill/>
          </a:ln>
          <a:effectLst>
            <a:outerShdw blurRad="1270000" dist="622300" dir="5400000" sx="90000" sy="90000" algn="ctr" rotWithShape="0">
              <a:srgbClr val="93A4CB">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7" name="Graphic 34">
            <a:extLst>
              <a:ext uri="{FF2B5EF4-FFF2-40B4-BE49-F238E27FC236}">
                <a16:creationId xmlns:a16="http://schemas.microsoft.com/office/drawing/2014/main" id="{92181EAD-88D8-0B9E-A0C2-ACAE732B1E8D}"/>
              </a:ext>
            </a:extLst>
          </p:cNvPr>
          <p:cNvSpPr/>
          <p:nvPr/>
        </p:nvSpPr>
        <p:spPr>
          <a:xfrm>
            <a:off x="8459361" y="1138288"/>
            <a:ext cx="3037082" cy="4581421"/>
          </a:xfrm>
          <a:prstGeom prst="roundRect">
            <a:avLst>
              <a:gd name="adj" fmla="val 10932"/>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Rectangle: Rounded Corners 17">
            <a:extLst>
              <a:ext uri="{FF2B5EF4-FFF2-40B4-BE49-F238E27FC236}">
                <a16:creationId xmlns:a16="http://schemas.microsoft.com/office/drawing/2014/main" id="{D9552772-AA66-9E66-7CD1-6D284A0EDD9E}"/>
              </a:ext>
            </a:extLst>
          </p:cNvPr>
          <p:cNvSpPr/>
          <p:nvPr/>
        </p:nvSpPr>
        <p:spPr>
          <a:xfrm>
            <a:off x="9391969" y="1395391"/>
            <a:ext cx="1171867" cy="289720"/>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Co-Founder</a:t>
            </a:r>
          </a:p>
        </p:txBody>
      </p:sp>
      <p:sp>
        <p:nvSpPr>
          <p:cNvPr id="20" name="TextBox 19">
            <a:extLst>
              <a:ext uri="{FF2B5EF4-FFF2-40B4-BE49-F238E27FC236}">
                <a16:creationId xmlns:a16="http://schemas.microsoft.com/office/drawing/2014/main" id="{34E77AD2-0B7A-5916-21E1-14C0637FC898}"/>
              </a:ext>
            </a:extLst>
          </p:cNvPr>
          <p:cNvSpPr txBox="1"/>
          <p:nvPr/>
        </p:nvSpPr>
        <p:spPr>
          <a:xfrm>
            <a:off x="8653435" y="1948904"/>
            <a:ext cx="2648934" cy="646331"/>
          </a:xfrm>
          <a:prstGeom prst="rect">
            <a:avLst/>
          </a:prstGeom>
          <a:noFill/>
        </p:spPr>
        <p:txBody>
          <a:bodyPr wrap="square" rtlCol="0">
            <a:spAutoFit/>
          </a:bodyPr>
          <a:lstStyle/>
          <a:p>
            <a:pPr algn="ctr"/>
            <a:r>
              <a:rPr lang="en-US" sz="3600" dirty="0">
                <a:solidFill>
                  <a:schemeClr val="tx1">
                    <a:lumMod val="85000"/>
                    <a:lumOff val="15000"/>
                  </a:schemeClr>
                </a:solidFill>
                <a:latin typeface="+mj-lt"/>
                <a:cs typeface="Plus Jakarta Sans" pitchFamily="2" charset="0"/>
              </a:rPr>
              <a:t>Lauren D.</a:t>
            </a:r>
          </a:p>
        </p:txBody>
      </p:sp>
      <p:sp>
        <p:nvSpPr>
          <p:cNvPr id="21" name="TextBox 20">
            <a:extLst>
              <a:ext uri="{FF2B5EF4-FFF2-40B4-BE49-F238E27FC236}">
                <a16:creationId xmlns:a16="http://schemas.microsoft.com/office/drawing/2014/main" id="{BC8DC77B-1419-BFCB-6B4B-639A3D702BB2}"/>
              </a:ext>
            </a:extLst>
          </p:cNvPr>
          <p:cNvSpPr txBox="1"/>
          <p:nvPr/>
        </p:nvSpPr>
        <p:spPr>
          <a:xfrm>
            <a:off x="8653435" y="2595235"/>
            <a:ext cx="2648934" cy="307777"/>
          </a:xfrm>
          <a:prstGeom prst="rect">
            <a:avLst/>
          </a:prstGeom>
          <a:noFill/>
        </p:spPr>
        <p:txBody>
          <a:bodyPr wrap="square" rtlCol="0">
            <a:spAutoFit/>
          </a:bodyPr>
          <a:lstStyle/>
          <a:p>
            <a:pPr algn="ctr"/>
            <a:r>
              <a:rPr lang="en-US" sz="1400" i="1" dirty="0">
                <a:solidFill>
                  <a:schemeClr val="tx1">
                    <a:lumMod val="65000"/>
                    <a:lumOff val="35000"/>
                  </a:schemeClr>
                </a:solidFill>
                <a:cs typeface="Plus Jakarta Sans" pitchFamily="2" charset="0"/>
              </a:rPr>
              <a:t>12+ years experience</a:t>
            </a:r>
          </a:p>
        </p:txBody>
      </p:sp>
      <p:cxnSp>
        <p:nvCxnSpPr>
          <p:cNvPr id="22" name="Straight Connector 21">
            <a:extLst>
              <a:ext uri="{FF2B5EF4-FFF2-40B4-BE49-F238E27FC236}">
                <a16:creationId xmlns:a16="http://schemas.microsoft.com/office/drawing/2014/main" id="{1A99BEC0-17DC-5828-2E32-921D67DAB295}"/>
              </a:ext>
            </a:extLst>
          </p:cNvPr>
          <p:cNvCxnSpPr>
            <a:cxnSpLocks/>
          </p:cNvCxnSpPr>
          <p:nvPr/>
        </p:nvCxnSpPr>
        <p:spPr>
          <a:xfrm>
            <a:off x="8728850" y="3100614"/>
            <a:ext cx="2498105" cy="0"/>
          </a:xfrm>
          <a:prstGeom prst="line">
            <a:avLst/>
          </a:prstGeom>
          <a:solidFill>
            <a:srgbClr val="E4ECFB"/>
          </a:solidFill>
          <a:ln>
            <a:solidFill>
              <a:schemeClr val="tx1">
                <a:alpha val="6000"/>
              </a:schemeClr>
            </a:solidFill>
            <a:headEnd type="none"/>
            <a:tailEnd type="none"/>
          </a:ln>
        </p:spPr>
        <p:style>
          <a:lnRef idx="2">
            <a:schemeClr val="accent1">
              <a:shade val="50000"/>
            </a:schemeClr>
          </a:lnRef>
          <a:fillRef idx="1">
            <a:schemeClr val="accent1"/>
          </a:fillRef>
          <a:effectRef idx="0">
            <a:schemeClr val="accent1"/>
          </a:effectRef>
          <a:fontRef idx="minor">
            <a:schemeClr val="lt1"/>
          </a:fontRef>
        </p:style>
      </p:cxnSp>
      <p:sp>
        <p:nvSpPr>
          <p:cNvPr id="23" name="Rectangle 22">
            <a:extLst>
              <a:ext uri="{FF2B5EF4-FFF2-40B4-BE49-F238E27FC236}">
                <a16:creationId xmlns:a16="http://schemas.microsoft.com/office/drawing/2014/main" id="{20A2FBE4-8CFD-C075-49EE-422D0E9B8BB3}"/>
              </a:ext>
            </a:extLst>
          </p:cNvPr>
          <p:cNvSpPr/>
          <p:nvPr/>
        </p:nvSpPr>
        <p:spPr>
          <a:xfrm>
            <a:off x="8653435" y="3355809"/>
            <a:ext cx="2648934" cy="1467068"/>
          </a:xfrm>
          <a:prstGeom prst="rect">
            <a:avLst/>
          </a:prstGeom>
        </p:spPr>
        <p:txBody>
          <a:bodyPr wrap="square">
            <a:spAutoFit/>
          </a:bodyPr>
          <a:lstStyle/>
          <a:p>
            <a:pPr algn="ctr">
              <a:lnSpc>
                <a:spcPct val="130000"/>
              </a:lnSpc>
            </a:pPr>
            <a:r>
              <a:rPr lang="en-US" sz="1400" dirty="0">
                <a:solidFill>
                  <a:schemeClr val="tx1">
                    <a:lumMod val="65000"/>
                    <a:lumOff val="35000"/>
                  </a:schemeClr>
                </a:solidFill>
                <a:ea typeface="Lato" panose="020F0502020204030203" pitchFamily="34" charset="0"/>
                <a:cs typeface="Lato" panose="020F0502020204030203" pitchFamily="34" charset="0"/>
              </a:rPr>
              <a:t>A wonderful serenity has taken possession of my entire soul, like these sweet mornings of spring which I enjoy with my whole heart.</a:t>
            </a:r>
          </a:p>
        </p:txBody>
      </p:sp>
      <p:sp>
        <p:nvSpPr>
          <p:cNvPr id="24" name="Rectangle 23">
            <a:extLst>
              <a:ext uri="{FF2B5EF4-FFF2-40B4-BE49-F238E27FC236}">
                <a16:creationId xmlns:a16="http://schemas.microsoft.com/office/drawing/2014/main" id="{589205D3-3B50-0442-3E50-6F1342E4B329}"/>
              </a:ext>
            </a:extLst>
          </p:cNvPr>
          <p:cNvSpPr/>
          <p:nvPr/>
        </p:nvSpPr>
        <p:spPr>
          <a:xfrm>
            <a:off x="8873362" y="5169644"/>
            <a:ext cx="2209080" cy="295915"/>
          </a:xfrm>
          <a:prstGeom prst="rect">
            <a:avLst/>
          </a:prstGeom>
        </p:spPr>
        <p:txBody>
          <a:bodyPr wrap="square">
            <a:spAutoFit/>
          </a:bodyPr>
          <a:lstStyle/>
          <a:p>
            <a:pPr algn="ctr">
              <a:lnSpc>
                <a:spcPct val="120000"/>
              </a:lnSpc>
            </a:pPr>
            <a:r>
              <a:rPr lang="en-US" sz="1200">
                <a:solidFill>
                  <a:schemeClr val="accent5"/>
                </a:solidFill>
                <a:ea typeface="Lato" panose="020F0502020204030203" pitchFamily="34" charset="0"/>
                <a:cs typeface="Lato" panose="020F0502020204030203" pitchFamily="34" charset="0"/>
              </a:rPr>
              <a:t> </a:t>
            </a:r>
            <a:r>
              <a:rPr lang="en-US" sz="1200" u="sng" dirty="0">
                <a:solidFill>
                  <a:schemeClr val="accent5"/>
                </a:solidFill>
                <a:ea typeface="Lato" panose="020F0502020204030203" pitchFamily="34" charset="0"/>
                <a:cs typeface="Lato" panose="020F0502020204030203" pitchFamily="34" charset="0"/>
              </a:rPr>
              <a:t>@accountname</a:t>
            </a:r>
          </a:p>
        </p:txBody>
      </p:sp>
      <p:sp>
        <p:nvSpPr>
          <p:cNvPr id="31" name="Freeform: Shape 30">
            <a:extLst>
              <a:ext uri="{FF2B5EF4-FFF2-40B4-BE49-F238E27FC236}">
                <a16:creationId xmlns:a16="http://schemas.microsoft.com/office/drawing/2014/main" id="{52761F80-3A29-8F8C-49F3-349B8934EE0B}"/>
              </a:ext>
            </a:extLst>
          </p:cNvPr>
          <p:cNvSpPr/>
          <p:nvPr/>
        </p:nvSpPr>
        <p:spPr>
          <a:xfrm>
            <a:off x="5079230" y="2423886"/>
            <a:ext cx="2009800" cy="2010064"/>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Rectangle 28">
            <a:extLst>
              <a:ext uri="{FF2B5EF4-FFF2-40B4-BE49-F238E27FC236}">
                <a16:creationId xmlns:a16="http://schemas.microsoft.com/office/drawing/2014/main" id="{0FEB07FF-03D8-7AF1-02AE-7404B77631FA}"/>
              </a:ext>
            </a:extLst>
          </p:cNvPr>
          <p:cNvSpPr/>
          <p:nvPr/>
        </p:nvSpPr>
        <p:spPr>
          <a:xfrm>
            <a:off x="5091456" y="3244334"/>
            <a:ext cx="2009088" cy="369332"/>
          </a:xfrm>
          <a:prstGeom prst="rect">
            <a:avLst/>
          </a:prstGeom>
        </p:spPr>
        <p:txBody>
          <a:bodyPr wrap="square">
            <a:spAutoFit/>
          </a:bodyPr>
          <a:lstStyle/>
          <a:p>
            <a:pPr algn="ctr"/>
            <a:r>
              <a:rPr lang="en-US">
                <a:solidFill>
                  <a:schemeClr val="tx1">
                    <a:lumMod val="85000"/>
                    <a:lumOff val="15000"/>
                  </a:schemeClr>
                </a:solidFill>
                <a:latin typeface="+mj-lt"/>
                <a:cs typeface="Arial" panose="020B0604020202020204" pitchFamily="34" charset="0"/>
              </a:rPr>
              <a:t>Comparison</a:t>
            </a:r>
            <a:endParaRPr lang="en-US" dirty="0">
              <a:solidFill>
                <a:schemeClr val="tx1">
                  <a:lumMod val="85000"/>
                  <a:lumOff val="15000"/>
                </a:schemeClr>
              </a:solidFill>
              <a:latin typeface="+mj-lt"/>
              <a:cs typeface="Arial" panose="020B0604020202020204" pitchFamily="34" charset="0"/>
            </a:endParaRPr>
          </a:p>
        </p:txBody>
      </p:sp>
      <p:sp>
        <p:nvSpPr>
          <p:cNvPr id="2" name="Picture Placeholder 1">
            <a:extLst>
              <a:ext uri="{FF2B5EF4-FFF2-40B4-BE49-F238E27FC236}">
                <a16:creationId xmlns:a16="http://schemas.microsoft.com/office/drawing/2014/main" id="{A433BFA4-0894-DCA6-FB1F-7283C6C6A4D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0FDA3935-C86A-477E-FEF2-7FD208CDD679}"/>
              </a:ext>
            </a:extLst>
          </p:cNvPr>
          <p:cNvSpPr>
            <a:spLocks noGrp="1"/>
          </p:cNvSpPr>
          <p:nvPr>
            <p:ph type="pic" sz="quarter" idx="11"/>
          </p:nvPr>
        </p:nvSpPr>
        <p:spPr/>
      </p:sp>
    </p:spTree>
    <p:extLst>
      <p:ext uri="{BB962C8B-B14F-4D97-AF65-F5344CB8AC3E}">
        <p14:creationId xmlns:p14="http://schemas.microsoft.com/office/powerpoint/2010/main" val="302609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0982A58C-3284-C3C9-1CD6-C77F995530FA}"/>
              </a:ext>
            </a:extLst>
          </p:cNvPr>
          <p:cNvGrpSpPr/>
          <p:nvPr/>
        </p:nvGrpSpPr>
        <p:grpSpPr>
          <a:xfrm>
            <a:off x="874710" y="1990725"/>
            <a:ext cx="4354457" cy="3794125"/>
            <a:chOff x="874710" y="1990725"/>
            <a:chExt cx="4354457" cy="3794125"/>
          </a:xfrm>
        </p:grpSpPr>
        <p:sp>
          <p:nvSpPr>
            <p:cNvPr id="3" name="Rectangle: Rounded Corners 2">
              <a:extLst>
                <a:ext uri="{FF2B5EF4-FFF2-40B4-BE49-F238E27FC236}">
                  <a16:creationId xmlns:a16="http://schemas.microsoft.com/office/drawing/2014/main" id="{D643EC8F-A991-E758-3BE3-2F7B5EBB26C9}"/>
                </a:ext>
              </a:extLst>
            </p:cNvPr>
            <p:cNvSpPr/>
            <p:nvPr/>
          </p:nvSpPr>
          <p:spPr>
            <a:xfrm>
              <a:off x="874710" y="4953853"/>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4" name="TextBox 3">
              <a:extLst>
                <a:ext uri="{FF2B5EF4-FFF2-40B4-BE49-F238E27FC236}">
                  <a16:creationId xmlns:a16="http://schemas.microsoft.com/office/drawing/2014/main" id="{6356B91A-E7ED-762F-A071-81353BE515F1}"/>
                </a:ext>
              </a:extLst>
            </p:cNvPr>
            <p:cNvSpPr txBox="1"/>
            <p:nvPr/>
          </p:nvSpPr>
          <p:spPr>
            <a:xfrm>
              <a:off x="1791092" y="5053271"/>
              <a:ext cx="3317937" cy="632161"/>
            </a:xfrm>
            <a:prstGeom prst="rect">
              <a:avLst/>
            </a:prstGeom>
            <a:noFill/>
          </p:spPr>
          <p:txBody>
            <a:bodyPr wrap="square" rtlCol="0">
              <a:spAutoFit/>
            </a:bodyPr>
            <a:lstStyle/>
            <a:p>
              <a:pPr>
                <a:lnSpc>
                  <a:spcPct val="130000"/>
                </a:lnSpc>
                <a:spcBef>
                  <a:spcPts val="1200"/>
                </a:spcBef>
              </a:pPr>
              <a:r>
                <a:rPr lang="en-US" sz="1400">
                  <a:solidFill>
                    <a:schemeClr val="tx1">
                      <a:lumMod val="65000"/>
                      <a:lumOff val="35000"/>
                    </a:schemeClr>
                  </a:solidFill>
                  <a:cs typeface="Space Grotesk" pitchFamily="2" charset="0"/>
                </a:rPr>
                <a:t>Lorem ipsum dolor sit amet, consectetuer adipiscing elit. </a:t>
              </a:r>
              <a:endParaRPr lang="en-US" sz="1400" dirty="0">
                <a:solidFill>
                  <a:schemeClr val="tx1">
                    <a:lumMod val="65000"/>
                    <a:lumOff val="35000"/>
                  </a:schemeClr>
                </a:solidFill>
                <a:cs typeface="Space Grotesk" pitchFamily="2" charset="0"/>
              </a:endParaRPr>
            </a:p>
          </p:txBody>
        </p:sp>
        <p:sp>
          <p:nvSpPr>
            <p:cNvPr id="6" name="Oval 5">
              <a:extLst>
                <a:ext uri="{FF2B5EF4-FFF2-40B4-BE49-F238E27FC236}">
                  <a16:creationId xmlns:a16="http://schemas.microsoft.com/office/drawing/2014/main" id="{E6D72F22-391B-7DE8-2C9E-41E6AF82C86A}"/>
                </a:ext>
              </a:extLst>
            </p:cNvPr>
            <p:cNvSpPr/>
            <p:nvPr/>
          </p:nvSpPr>
          <p:spPr>
            <a:xfrm>
              <a:off x="934181" y="5013324"/>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71FA14F-EFEE-786C-3715-553CF3A44AEF}"/>
                </a:ext>
              </a:extLst>
            </p:cNvPr>
            <p:cNvSpPr txBox="1"/>
            <p:nvPr/>
          </p:nvSpPr>
          <p:spPr>
            <a:xfrm>
              <a:off x="934181" y="5169296"/>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04</a:t>
              </a:r>
            </a:p>
          </p:txBody>
        </p:sp>
        <p:sp>
          <p:nvSpPr>
            <p:cNvPr id="13" name="Rectangle: Rounded Corners 12">
              <a:extLst>
                <a:ext uri="{FF2B5EF4-FFF2-40B4-BE49-F238E27FC236}">
                  <a16:creationId xmlns:a16="http://schemas.microsoft.com/office/drawing/2014/main" id="{6DE29C78-6346-DAAB-B0CE-EF36C857164E}"/>
                </a:ext>
              </a:extLst>
            </p:cNvPr>
            <p:cNvSpPr/>
            <p:nvPr/>
          </p:nvSpPr>
          <p:spPr>
            <a:xfrm>
              <a:off x="874710" y="3966143"/>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14" name="TextBox 13">
              <a:extLst>
                <a:ext uri="{FF2B5EF4-FFF2-40B4-BE49-F238E27FC236}">
                  <a16:creationId xmlns:a16="http://schemas.microsoft.com/office/drawing/2014/main" id="{D60FAB4F-B071-34C9-26DF-E55F84A1BAD7}"/>
                </a:ext>
              </a:extLst>
            </p:cNvPr>
            <p:cNvSpPr txBox="1"/>
            <p:nvPr/>
          </p:nvSpPr>
          <p:spPr>
            <a:xfrm>
              <a:off x="1791093" y="4065561"/>
              <a:ext cx="3438074" cy="627608"/>
            </a:xfrm>
            <a:prstGeom prst="rect">
              <a:avLst/>
            </a:prstGeom>
            <a:noFill/>
          </p:spPr>
          <p:txBody>
            <a:bodyPr wrap="square" rtlCol="0">
              <a:spAutoFit/>
            </a:bodyPr>
            <a:lstStyle>
              <a:defPPr>
                <a:defRPr lang="en-US"/>
              </a:defPPr>
              <a:lvl1pPr>
                <a:lnSpc>
                  <a:spcPct val="130000"/>
                </a:lnSpc>
                <a:spcBef>
                  <a:spcPts val="1200"/>
                </a:spcBef>
                <a:defRPr sz="1400">
                  <a:solidFill>
                    <a:schemeClr val="tx1">
                      <a:lumMod val="65000"/>
                      <a:lumOff val="35000"/>
                    </a:schemeClr>
                  </a:solidFill>
                  <a:cs typeface="Space Grotesk" pitchFamily="2" charset="0"/>
                </a:defRPr>
              </a:lvl1pPr>
            </a:lstStyle>
            <a:p>
              <a:r>
                <a:rPr lang="en-US"/>
                <a:t>Lorem ipsum dolor sit amet, consectetuer adipiscing elit. </a:t>
              </a:r>
              <a:endParaRPr lang="en-US" dirty="0"/>
            </a:p>
          </p:txBody>
        </p:sp>
        <p:sp>
          <p:nvSpPr>
            <p:cNvPr id="16" name="Oval 15">
              <a:extLst>
                <a:ext uri="{FF2B5EF4-FFF2-40B4-BE49-F238E27FC236}">
                  <a16:creationId xmlns:a16="http://schemas.microsoft.com/office/drawing/2014/main" id="{A89A260B-AA8A-10AC-57C0-786845DC3157}"/>
                </a:ext>
              </a:extLst>
            </p:cNvPr>
            <p:cNvSpPr/>
            <p:nvPr/>
          </p:nvSpPr>
          <p:spPr>
            <a:xfrm>
              <a:off x="934181" y="4025614"/>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10A01BC-FD05-EE12-45CD-D13577A44C9F}"/>
                </a:ext>
              </a:extLst>
            </p:cNvPr>
            <p:cNvSpPr txBox="1"/>
            <p:nvPr/>
          </p:nvSpPr>
          <p:spPr>
            <a:xfrm>
              <a:off x="934181" y="4181586"/>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03</a:t>
              </a:r>
            </a:p>
          </p:txBody>
        </p:sp>
        <p:sp>
          <p:nvSpPr>
            <p:cNvPr id="23" name="Rectangle: Rounded Corners 22">
              <a:extLst>
                <a:ext uri="{FF2B5EF4-FFF2-40B4-BE49-F238E27FC236}">
                  <a16:creationId xmlns:a16="http://schemas.microsoft.com/office/drawing/2014/main" id="{314EF5C5-7ED6-B4A3-B404-20F931299F3E}"/>
                </a:ext>
              </a:extLst>
            </p:cNvPr>
            <p:cNvSpPr/>
            <p:nvPr/>
          </p:nvSpPr>
          <p:spPr>
            <a:xfrm>
              <a:off x="874710" y="2978434"/>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4" name="TextBox 23">
              <a:extLst>
                <a:ext uri="{FF2B5EF4-FFF2-40B4-BE49-F238E27FC236}">
                  <a16:creationId xmlns:a16="http://schemas.microsoft.com/office/drawing/2014/main" id="{22746C1B-FBC8-9788-BE70-3311280FCFF3}"/>
                </a:ext>
              </a:extLst>
            </p:cNvPr>
            <p:cNvSpPr txBox="1"/>
            <p:nvPr/>
          </p:nvSpPr>
          <p:spPr>
            <a:xfrm>
              <a:off x="1791092" y="3077852"/>
              <a:ext cx="3317937" cy="632161"/>
            </a:xfrm>
            <a:prstGeom prst="rect">
              <a:avLst/>
            </a:prstGeom>
            <a:noFill/>
          </p:spPr>
          <p:txBody>
            <a:bodyPr wrap="square" rtlCol="0">
              <a:spAutoFit/>
            </a:bodyPr>
            <a:lstStyle/>
            <a:p>
              <a:pPr>
                <a:lnSpc>
                  <a:spcPct val="130000"/>
                </a:lnSpc>
                <a:spcBef>
                  <a:spcPts val="1200"/>
                </a:spcBef>
              </a:pPr>
              <a:r>
                <a:rPr lang="en-US" sz="1400">
                  <a:solidFill>
                    <a:schemeClr val="tx1">
                      <a:lumMod val="65000"/>
                      <a:lumOff val="35000"/>
                    </a:schemeClr>
                  </a:solidFill>
                  <a:cs typeface="Space Grotesk" pitchFamily="2" charset="0"/>
                </a:rPr>
                <a:t>Lorem ipsum dolor sit amet, consectetuer adipiscing elit. </a:t>
              </a:r>
              <a:endParaRPr lang="en-US" sz="1400" dirty="0">
                <a:solidFill>
                  <a:schemeClr val="tx1">
                    <a:lumMod val="65000"/>
                    <a:lumOff val="35000"/>
                  </a:schemeClr>
                </a:solidFill>
                <a:cs typeface="Space Grotesk" pitchFamily="2" charset="0"/>
              </a:endParaRPr>
            </a:p>
          </p:txBody>
        </p:sp>
        <p:sp>
          <p:nvSpPr>
            <p:cNvPr id="26" name="Oval 25">
              <a:extLst>
                <a:ext uri="{FF2B5EF4-FFF2-40B4-BE49-F238E27FC236}">
                  <a16:creationId xmlns:a16="http://schemas.microsoft.com/office/drawing/2014/main" id="{3A17EE74-70A9-4FBD-51EB-59B7E42E178A}"/>
                </a:ext>
              </a:extLst>
            </p:cNvPr>
            <p:cNvSpPr/>
            <p:nvPr/>
          </p:nvSpPr>
          <p:spPr>
            <a:xfrm>
              <a:off x="934181" y="3037905"/>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AC3ED29-CA00-76C6-28BC-163A00DD22AE}"/>
                </a:ext>
              </a:extLst>
            </p:cNvPr>
            <p:cNvSpPr txBox="1"/>
            <p:nvPr/>
          </p:nvSpPr>
          <p:spPr>
            <a:xfrm>
              <a:off x="934181" y="3193877"/>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02</a:t>
              </a:r>
            </a:p>
          </p:txBody>
        </p:sp>
        <p:sp>
          <p:nvSpPr>
            <p:cNvPr id="33" name="Rectangle: Rounded Corners 32">
              <a:extLst>
                <a:ext uri="{FF2B5EF4-FFF2-40B4-BE49-F238E27FC236}">
                  <a16:creationId xmlns:a16="http://schemas.microsoft.com/office/drawing/2014/main" id="{7DCE6B1A-0823-5FBC-13A4-8D295E8E4283}"/>
                </a:ext>
              </a:extLst>
            </p:cNvPr>
            <p:cNvSpPr/>
            <p:nvPr/>
          </p:nvSpPr>
          <p:spPr>
            <a:xfrm>
              <a:off x="874710" y="1990725"/>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4" name="TextBox 33">
              <a:extLst>
                <a:ext uri="{FF2B5EF4-FFF2-40B4-BE49-F238E27FC236}">
                  <a16:creationId xmlns:a16="http://schemas.microsoft.com/office/drawing/2014/main" id="{618CEF5C-A883-400F-0D38-FA69C98AA784}"/>
                </a:ext>
              </a:extLst>
            </p:cNvPr>
            <p:cNvSpPr txBox="1"/>
            <p:nvPr/>
          </p:nvSpPr>
          <p:spPr>
            <a:xfrm>
              <a:off x="1791092" y="2090143"/>
              <a:ext cx="3317937" cy="626838"/>
            </a:xfrm>
            <a:prstGeom prst="rect">
              <a:avLst/>
            </a:prstGeom>
            <a:noFill/>
          </p:spPr>
          <p:txBody>
            <a:bodyPr wrap="square" rtlCol="0">
              <a:spAutoFit/>
            </a:bodyPr>
            <a:lstStyle/>
            <a:p>
              <a:pPr>
                <a:lnSpc>
                  <a:spcPct val="130000"/>
                </a:lnSpc>
                <a:spcBef>
                  <a:spcPts val="1200"/>
                </a:spcBef>
              </a:pPr>
              <a:r>
                <a:rPr lang="en-US" sz="1400" dirty="0">
                  <a:solidFill>
                    <a:schemeClr val="tx1">
                      <a:lumMod val="65000"/>
                      <a:lumOff val="35000"/>
                    </a:schemeClr>
                  </a:solidFill>
                  <a:cs typeface="Space Grotesk" pitchFamily="2" charset="0"/>
                </a:rPr>
                <a:t>Lorem ipsum dolor sit amet, consectetuer adipiscing elit</a:t>
              </a:r>
              <a:r>
                <a:rPr lang="en-US" sz="1400">
                  <a:solidFill>
                    <a:schemeClr val="tx1">
                      <a:lumMod val="65000"/>
                      <a:lumOff val="35000"/>
                    </a:schemeClr>
                  </a:solidFill>
                  <a:cs typeface="Space Grotesk" pitchFamily="2" charset="0"/>
                </a:rPr>
                <a:t>. </a:t>
              </a:r>
              <a:endParaRPr lang="en-US" sz="1400" dirty="0">
                <a:solidFill>
                  <a:schemeClr val="tx1">
                    <a:lumMod val="65000"/>
                    <a:lumOff val="35000"/>
                  </a:schemeClr>
                </a:solidFill>
                <a:cs typeface="Space Grotesk" pitchFamily="2" charset="0"/>
              </a:endParaRPr>
            </a:p>
          </p:txBody>
        </p:sp>
        <p:sp>
          <p:nvSpPr>
            <p:cNvPr id="36" name="Oval 35">
              <a:extLst>
                <a:ext uri="{FF2B5EF4-FFF2-40B4-BE49-F238E27FC236}">
                  <a16:creationId xmlns:a16="http://schemas.microsoft.com/office/drawing/2014/main" id="{3FF10ED6-BB22-F757-600C-0B40D5E086A4}"/>
                </a:ext>
              </a:extLst>
            </p:cNvPr>
            <p:cNvSpPr/>
            <p:nvPr/>
          </p:nvSpPr>
          <p:spPr>
            <a:xfrm>
              <a:off x="934181" y="2050196"/>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20652772-6C7A-5B15-468B-CEFA5AD502B8}"/>
                </a:ext>
              </a:extLst>
            </p:cNvPr>
            <p:cNvSpPr txBox="1"/>
            <p:nvPr/>
          </p:nvSpPr>
          <p:spPr>
            <a:xfrm>
              <a:off x="934181" y="2206168"/>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01</a:t>
              </a:r>
            </a:p>
          </p:txBody>
        </p:sp>
      </p:grpSp>
      <p:grpSp>
        <p:nvGrpSpPr>
          <p:cNvPr id="55" name="Group 54">
            <a:extLst>
              <a:ext uri="{FF2B5EF4-FFF2-40B4-BE49-F238E27FC236}">
                <a16:creationId xmlns:a16="http://schemas.microsoft.com/office/drawing/2014/main" id="{D7F0088D-D04B-E74F-872A-E85BA8CF79B3}"/>
              </a:ext>
            </a:extLst>
          </p:cNvPr>
          <p:cNvGrpSpPr/>
          <p:nvPr/>
        </p:nvGrpSpPr>
        <p:grpSpPr>
          <a:xfrm>
            <a:off x="7082969" y="1990725"/>
            <a:ext cx="4234319" cy="3794125"/>
            <a:chOff x="7082969" y="1990725"/>
            <a:chExt cx="4234319" cy="3794125"/>
          </a:xfrm>
        </p:grpSpPr>
        <p:sp>
          <p:nvSpPr>
            <p:cNvPr id="8" name="Rectangle: Rounded Corners 7">
              <a:extLst>
                <a:ext uri="{FF2B5EF4-FFF2-40B4-BE49-F238E27FC236}">
                  <a16:creationId xmlns:a16="http://schemas.microsoft.com/office/drawing/2014/main" id="{0BFF2C83-2525-F0FE-C0B4-E77BC9DC5FD3}"/>
                </a:ext>
              </a:extLst>
            </p:cNvPr>
            <p:cNvSpPr/>
            <p:nvPr/>
          </p:nvSpPr>
          <p:spPr>
            <a:xfrm>
              <a:off x="7082969" y="4953853"/>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9" name="TextBox 8">
              <a:extLst>
                <a:ext uri="{FF2B5EF4-FFF2-40B4-BE49-F238E27FC236}">
                  <a16:creationId xmlns:a16="http://schemas.microsoft.com/office/drawing/2014/main" id="{BCDFD041-2EDD-3EC8-E3C5-0B3A3338A4DA}"/>
                </a:ext>
              </a:extLst>
            </p:cNvPr>
            <p:cNvSpPr txBox="1"/>
            <p:nvPr/>
          </p:nvSpPr>
          <p:spPr>
            <a:xfrm>
              <a:off x="7155543" y="5053271"/>
              <a:ext cx="3245364" cy="626838"/>
            </a:xfrm>
            <a:prstGeom prst="rect">
              <a:avLst/>
            </a:prstGeom>
            <a:noFill/>
          </p:spPr>
          <p:txBody>
            <a:bodyPr wrap="square" rtlCol="0">
              <a:spAutoFit/>
            </a:bodyPr>
            <a:lstStyle/>
            <a:p>
              <a:pPr algn="r">
                <a:lnSpc>
                  <a:spcPct val="130000"/>
                </a:lnSpc>
                <a:spcBef>
                  <a:spcPts val="1200"/>
                </a:spcBef>
              </a:pPr>
              <a:r>
                <a:rPr lang="en-US" sz="1400" dirty="0">
                  <a:solidFill>
                    <a:schemeClr val="tx1">
                      <a:lumMod val="65000"/>
                      <a:lumOff val="35000"/>
                    </a:schemeClr>
                  </a:solidFill>
                  <a:cs typeface="Space Grotesk" pitchFamily="2" charset="0"/>
                </a:rPr>
                <a:t>Lorem ipsum dolor sit amet, consectetuer adipiscing elit</a:t>
              </a:r>
              <a:r>
                <a:rPr lang="en-US" sz="1400">
                  <a:solidFill>
                    <a:schemeClr val="tx1">
                      <a:lumMod val="65000"/>
                      <a:lumOff val="35000"/>
                    </a:schemeClr>
                  </a:solidFill>
                  <a:cs typeface="Space Grotesk" pitchFamily="2" charset="0"/>
                </a:rPr>
                <a:t>. </a:t>
              </a:r>
              <a:endParaRPr lang="en-US" sz="1400" dirty="0">
                <a:solidFill>
                  <a:schemeClr val="tx1">
                    <a:lumMod val="65000"/>
                    <a:lumOff val="35000"/>
                  </a:schemeClr>
                </a:solidFill>
                <a:cs typeface="Space Grotesk" pitchFamily="2" charset="0"/>
              </a:endParaRPr>
            </a:p>
          </p:txBody>
        </p:sp>
        <p:sp>
          <p:nvSpPr>
            <p:cNvPr id="11" name="Oval 10">
              <a:extLst>
                <a:ext uri="{FF2B5EF4-FFF2-40B4-BE49-F238E27FC236}">
                  <a16:creationId xmlns:a16="http://schemas.microsoft.com/office/drawing/2014/main" id="{F1759400-652C-A2F1-62DC-CAD466CCCAA1}"/>
                </a:ext>
              </a:extLst>
            </p:cNvPr>
            <p:cNvSpPr/>
            <p:nvPr/>
          </p:nvSpPr>
          <p:spPr>
            <a:xfrm>
              <a:off x="10545765" y="5013324"/>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2091756-F704-47CD-4B55-F4E3EA9BFB03}"/>
                </a:ext>
              </a:extLst>
            </p:cNvPr>
            <p:cNvSpPr txBox="1"/>
            <p:nvPr/>
          </p:nvSpPr>
          <p:spPr>
            <a:xfrm>
              <a:off x="10545765" y="5169296"/>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04</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18" name="Rectangle: Rounded Corners 17">
              <a:extLst>
                <a:ext uri="{FF2B5EF4-FFF2-40B4-BE49-F238E27FC236}">
                  <a16:creationId xmlns:a16="http://schemas.microsoft.com/office/drawing/2014/main" id="{F640FA8F-D750-8C9F-E097-9A21284F9B5D}"/>
                </a:ext>
              </a:extLst>
            </p:cNvPr>
            <p:cNvSpPr/>
            <p:nvPr/>
          </p:nvSpPr>
          <p:spPr>
            <a:xfrm>
              <a:off x="7082969" y="3966143"/>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19" name="TextBox 18">
              <a:extLst>
                <a:ext uri="{FF2B5EF4-FFF2-40B4-BE49-F238E27FC236}">
                  <a16:creationId xmlns:a16="http://schemas.microsoft.com/office/drawing/2014/main" id="{A2958536-C1F7-0BD1-E1BB-85E60B68C79B}"/>
                </a:ext>
              </a:extLst>
            </p:cNvPr>
            <p:cNvSpPr txBox="1"/>
            <p:nvPr/>
          </p:nvSpPr>
          <p:spPr>
            <a:xfrm>
              <a:off x="7155543" y="4065561"/>
              <a:ext cx="3245364" cy="626838"/>
            </a:xfrm>
            <a:prstGeom prst="rect">
              <a:avLst/>
            </a:prstGeom>
            <a:noFill/>
          </p:spPr>
          <p:txBody>
            <a:bodyPr wrap="square" rtlCol="0">
              <a:spAutoFit/>
            </a:bodyPr>
            <a:lstStyle/>
            <a:p>
              <a:pPr algn="r">
                <a:lnSpc>
                  <a:spcPct val="130000"/>
                </a:lnSpc>
                <a:spcBef>
                  <a:spcPts val="1200"/>
                </a:spcBef>
              </a:pPr>
              <a:r>
                <a:rPr lang="en-US" sz="1400">
                  <a:solidFill>
                    <a:schemeClr val="tx1">
                      <a:lumMod val="65000"/>
                      <a:lumOff val="35000"/>
                    </a:schemeClr>
                  </a:solidFill>
                  <a:cs typeface="Space Grotesk" pitchFamily="2" charset="0"/>
                </a:rPr>
                <a:t>Lorem ipsum dolor sit amet, consectetuer adipiscing elit. </a:t>
              </a:r>
              <a:endParaRPr lang="en-US" sz="1400" dirty="0">
                <a:solidFill>
                  <a:schemeClr val="tx1">
                    <a:lumMod val="65000"/>
                    <a:lumOff val="35000"/>
                  </a:schemeClr>
                </a:solidFill>
                <a:cs typeface="Space Grotesk" pitchFamily="2" charset="0"/>
              </a:endParaRPr>
            </a:p>
          </p:txBody>
        </p:sp>
        <p:sp>
          <p:nvSpPr>
            <p:cNvPr id="21" name="Oval 20">
              <a:extLst>
                <a:ext uri="{FF2B5EF4-FFF2-40B4-BE49-F238E27FC236}">
                  <a16:creationId xmlns:a16="http://schemas.microsoft.com/office/drawing/2014/main" id="{B9F89FA9-80AD-D027-B472-A23C0097A466}"/>
                </a:ext>
              </a:extLst>
            </p:cNvPr>
            <p:cNvSpPr/>
            <p:nvPr/>
          </p:nvSpPr>
          <p:spPr>
            <a:xfrm>
              <a:off x="10545765" y="4025614"/>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C1CF81C-671B-2AE2-82DE-D459B440E149}"/>
                </a:ext>
              </a:extLst>
            </p:cNvPr>
            <p:cNvSpPr txBox="1"/>
            <p:nvPr/>
          </p:nvSpPr>
          <p:spPr>
            <a:xfrm>
              <a:off x="10545765" y="4181586"/>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03</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28" name="Rectangle: Rounded Corners 27">
              <a:extLst>
                <a:ext uri="{FF2B5EF4-FFF2-40B4-BE49-F238E27FC236}">
                  <a16:creationId xmlns:a16="http://schemas.microsoft.com/office/drawing/2014/main" id="{82663C20-F822-CF7F-D848-F8EA6325C34C}"/>
                </a:ext>
              </a:extLst>
            </p:cNvPr>
            <p:cNvSpPr/>
            <p:nvPr/>
          </p:nvSpPr>
          <p:spPr>
            <a:xfrm>
              <a:off x="7082969" y="2978434"/>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9" name="TextBox 28">
              <a:extLst>
                <a:ext uri="{FF2B5EF4-FFF2-40B4-BE49-F238E27FC236}">
                  <a16:creationId xmlns:a16="http://schemas.microsoft.com/office/drawing/2014/main" id="{E8A34ADC-35DF-0D93-301C-C49C1CEF356A}"/>
                </a:ext>
              </a:extLst>
            </p:cNvPr>
            <p:cNvSpPr txBox="1"/>
            <p:nvPr/>
          </p:nvSpPr>
          <p:spPr>
            <a:xfrm>
              <a:off x="7155543" y="3077852"/>
              <a:ext cx="3245364" cy="626838"/>
            </a:xfrm>
            <a:prstGeom prst="rect">
              <a:avLst/>
            </a:prstGeom>
            <a:noFill/>
          </p:spPr>
          <p:txBody>
            <a:bodyPr wrap="square" rtlCol="0">
              <a:spAutoFit/>
            </a:bodyPr>
            <a:lstStyle/>
            <a:p>
              <a:pPr algn="r">
                <a:lnSpc>
                  <a:spcPct val="130000"/>
                </a:lnSpc>
                <a:spcBef>
                  <a:spcPts val="1200"/>
                </a:spcBef>
              </a:pPr>
              <a:r>
                <a:rPr lang="en-US" sz="1400">
                  <a:solidFill>
                    <a:schemeClr val="tx1">
                      <a:lumMod val="65000"/>
                      <a:lumOff val="35000"/>
                    </a:schemeClr>
                  </a:solidFill>
                  <a:cs typeface="Space Grotesk" pitchFamily="2" charset="0"/>
                </a:rPr>
                <a:t>Lorem ipsum dolor sit amet, consectetuer adipiscing elit. </a:t>
              </a:r>
              <a:endParaRPr lang="en-US" sz="1400" dirty="0">
                <a:solidFill>
                  <a:schemeClr val="tx1">
                    <a:lumMod val="65000"/>
                    <a:lumOff val="35000"/>
                  </a:schemeClr>
                </a:solidFill>
                <a:cs typeface="Space Grotesk" pitchFamily="2" charset="0"/>
              </a:endParaRPr>
            </a:p>
          </p:txBody>
        </p:sp>
        <p:sp>
          <p:nvSpPr>
            <p:cNvPr id="31" name="Oval 30">
              <a:extLst>
                <a:ext uri="{FF2B5EF4-FFF2-40B4-BE49-F238E27FC236}">
                  <a16:creationId xmlns:a16="http://schemas.microsoft.com/office/drawing/2014/main" id="{F1DFE76C-E573-E556-448F-D3ADC4C4C5EF}"/>
                </a:ext>
              </a:extLst>
            </p:cNvPr>
            <p:cNvSpPr/>
            <p:nvPr/>
          </p:nvSpPr>
          <p:spPr>
            <a:xfrm>
              <a:off x="10545765" y="3037905"/>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FBD19870-A963-5E00-36F2-9411F61407C4}"/>
                </a:ext>
              </a:extLst>
            </p:cNvPr>
            <p:cNvSpPr txBox="1"/>
            <p:nvPr/>
          </p:nvSpPr>
          <p:spPr>
            <a:xfrm>
              <a:off x="10545765" y="3193877"/>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02</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38" name="Rectangle: Rounded Corners 37">
              <a:extLst>
                <a:ext uri="{FF2B5EF4-FFF2-40B4-BE49-F238E27FC236}">
                  <a16:creationId xmlns:a16="http://schemas.microsoft.com/office/drawing/2014/main" id="{25C64729-4D37-83C6-E7ED-F13295A9DB40}"/>
                </a:ext>
              </a:extLst>
            </p:cNvPr>
            <p:cNvSpPr/>
            <p:nvPr/>
          </p:nvSpPr>
          <p:spPr>
            <a:xfrm>
              <a:off x="7082969" y="1990725"/>
              <a:ext cx="4234319" cy="830997"/>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9" name="TextBox 38">
              <a:extLst>
                <a:ext uri="{FF2B5EF4-FFF2-40B4-BE49-F238E27FC236}">
                  <a16:creationId xmlns:a16="http://schemas.microsoft.com/office/drawing/2014/main" id="{06F27C27-D63D-A7E9-391F-FA89F913C3B2}"/>
                </a:ext>
              </a:extLst>
            </p:cNvPr>
            <p:cNvSpPr txBox="1"/>
            <p:nvPr/>
          </p:nvSpPr>
          <p:spPr>
            <a:xfrm>
              <a:off x="7155543" y="2090143"/>
              <a:ext cx="3245364" cy="626838"/>
            </a:xfrm>
            <a:prstGeom prst="rect">
              <a:avLst/>
            </a:prstGeom>
            <a:noFill/>
          </p:spPr>
          <p:txBody>
            <a:bodyPr wrap="square" rtlCol="0">
              <a:spAutoFit/>
            </a:bodyPr>
            <a:lstStyle/>
            <a:p>
              <a:pPr algn="r">
                <a:lnSpc>
                  <a:spcPct val="130000"/>
                </a:lnSpc>
                <a:spcBef>
                  <a:spcPts val="1200"/>
                </a:spcBef>
              </a:pPr>
              <a:r>
                <a:rPr lang="en-US" sz="1400">
                  <a:solidFill>
                    <a:schemeClr val="tx1">
                      <a:lumMod val="65000"/>
                      <a:lumOff val="35000"/>
                    </a:schemeClr>
                  </a:solidFill>
                  <a:cs typeface="Space Grotesk" pitchFamily="2" charset="0"/>
                </a:rPr>
                <a:t>Lorem ipsum dolor sit amet, consectetuer adipiscing elit. </a:t>
              </a:r>
              <a:endParaRPr lang="en-US" sz="1400" dirty="0">
                <a:solidFill>
                  <a:schemeClr val="tx1">
                    <a:lumMod val="65000"/>
                    <a:lumOff val="35000"/>
                  </a:schemeClr>
                </a:solidFill>
                <a:cs typeface="Space Grotesk" pitchFamily="2" charset="0"/>
              </a:endParaRPr>
            </a:p>
          </p:txBody>
        </p:sp>
        <p:sp>
          <p:nvSpPr>
            <p:cNvPr id="41" name="Oval 40">
              <a:extLst>
                <a:ext uri="{FF2B5EF4-FFF2-40B4-BE49-F238E27FC236}">
                  <a16:creationId xmlns:a16="http://schemas.microsoft.com/office/drawing/2014/main" id="{D6B40E69-A3A8-5CBE-8FD8-D83BAF3209ED}"/>
                </a:ext>
              </a:extLst>
            </p:cNvPr>
            <p:cNvSpPr/>
            <p:nvPr/>
          </p:nvSpPr>
          <p:spPr>
            <a:xfrm>
              <a:off x="10545765" y="2050196"/>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70DF049B-4B11-2953-C00E-2FDEB4800F80}"/>
                </a:ext>
              </a:extLst>
            </p:cNvPr>
            <p:cNvSpPr txBox="1"/>
            <p:nvPr/>
          </p:nvSpPr>
          <p:spPr>
            <a:xfrm>
              <a:off x="10545765" y="2206168"/>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01</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grpSp>
      <p:sp>
        <p:nvSpPr>
          <p:cNvPr id="45" name="TextBox 44">
            <a:extLst>
              <a:ext uri="{FF2B5EF4-FFF2-40B4-BE49-F238E27FC236}">
                <a16:creationId xmlns:a16="http://schemas.microsoft.com/office/drawing/2014/main" id="{74996B03-9F3E-3321-18A5-77B6730D80AA}"/>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46" name="TextBox 45">
            <a:extLst>
              <a:ext uri="{FF2B5EF4-FFF2-40B4-BE49-F238E27FC236}">
                <a16:creationId xmlns:a16="http://schemas.microsoft.com/office/drawing/2014/main" id="{0A13CDB9-F235-40A9-1CB1-F7B10727722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grpSp>
        <p:nvGrpSpPr>
          <p:cNvPr id="47" name="Group 46">
            <a:extLst>
              <a:ext uri="{FF2B5EF4-FFF2-40B4-BE49-F238E27FC236}">
                <a16:creationId xmlns:a16="http://schemas.microsoft.com/office/drawing/2014/main" id="{7691710F-5D92-284B-5F26-F52B3837F909}"/>
              </a:ext>
            </a:extLst>
          </p:cNvPr>
          <p:cNvGrpSpPr/>
          <p:nvPr/>
        </p:nvGrpSpPr>
        <p:grpSpPr>
          <a:xfrm>
            <a:off x="5373388" y="3077852"/>
            <a:ext cx="1439308" cy="1619870"/>
            <a:chOff x="4953226" y="2146843"/>
            <a:chExt cx="2279631" cy="2565614"/>
          </a:xfrm>
        </p:grpSpPr>
        <p:sp>
          <p:nvSpPr>
            <p:cNvPr id="48" name="Freeform: Shape 47">
              <a:extLst>
                <a:ext uri="{FF2B5EF4-FFF2-40B4-BE49-F238E27FC236}">
                  <a16:creationId xmlns:a16="http://schemas.microsoft.com/office/drawing/2014/main" id="{775014C6-D203-C529-7C99-FC2950B79C25}"/>
                </a:ext>
              </a:extLst>
            </p:cNvPr>
            <p:cNvSpPr/>
            <p:nvPr/>
          </p:nvSpPr>
          <p:spPr>
            <a:xfrm>
              <a:off x="4953226" y="2146843"/>
              <a:ext cx="1139887" cy="2565613"/>
            </a:xfrm>
            <a:custGeom>
              <a:avLst/>
              <a:gdLst>
                <a:gd name="connsiteX0" fmla="*/ 1139888 w 1139887"/>
                <a:gd name="connsiteY0" fmla="*/ 0 h 2565613"/>
                <a:gd name="connsiteX1" fmla="*/ 1139888 w 1139887"/>
                <a:gd name="connsiteY1" fmla="*/ 2565614 h 2565613"/>
                <a:gd name="connsiteX2" fmla="*/ 1032104 w 1139887"/>
                <a:gd name="connsiteY2" fmla="*/ 2536901 h 2565613"/>
                <a:gd name="connsiteX3" fmla="*/ 107784 w 1139887"/>
                <a:gd name="connsiteY3" fmla="*/ 2003173 h 2565613"/>
                <a:gd name="connsiteX4" fmla="*/ 0 w 1139887"/>
                <a:gd name="connsiteY4" fmla="*/ 1816462 h 2565613"/>
                <a:gd name="connsiteX5" fmla="*/ 0 w 1139887"/>
                <a:gd name="connsiteY5" fmla="*/ 749296 h 2565613"/>
                <a:gd name="connsiteX6" fmla="*/ 107784 w 1139887"/>
                <a:gd name="connsiteY6" fmla="*/ 562585 h 2565613"/>
                <a:gd name="connsiteX7" fmla="*/ 1032104 w 1139887"/>
                <a:gd name="connsiteY7" fmla="*/ 28858 h 2565613"/>
                <a:gd name="connsiteX8" fmla="*/ 1139888 w 1139887"/>
                <a:gd name="connsiteY8" fmla="*/ 0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7" h="2565613">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49" name="Freeform: Shape 48">
              <a:extLst>
                <a:ext uri="{FF2B5EF4-FFF2-40B4-BE49-F238E27FC236}">
                  <a16:creationId xmlns:a16="http://schemas.microsoft.com/office/drawing/2014/main" id="{2C7C9C49-D5F8-569D-9540-3917BFEE8291}"/>
                </a:ext>
              </a:extLst>
            </p:cNvPr>
            <p:cNvSpPr/>
            <p:nvPr/>
          </p:nvSpPr>
          <p:spPr>
            <a:xfrm>
              <a:off x="4953226" y="2146843"/>
              <a:ext cx="1139888" cy="2565614"/>
            </a:xfrm>
            <a:custGeom>
              <a:avLst/>
              <a:gdLst>
                <a:gd name="connsiteX0" fmla="*/ 1139888 w 1139888"/>
                <a:gd name="connsiteY0" fmla="*/ 0 h 2565614"/>
                <a:gd name="connsiteX1" fmla="*/ 1139888 w 1139888"/>
                <a:gd name="connsiteY1" fmla="*/ 2565614 h 2565614"/>
                <a:gd name="connsiteX2" fmla="*/ 1032104 w 1139888"/>
                <a:gd name="connsiteY2" fmla="*/ 2536901 h 2565614"/>
                <a:gd name="connsiteX3" fmla="*/ 107784 w 1139888"/>
                <a:gd name="connsiteY3" fmla="*/ 2003173 h 2565614"/>
                <a:gd name="connsiteX4" fmla="*/ 0 w 1139888"/>
                <a:gd name="connsiteY4" fmla="*/ 1816462 h 2565614"/>
                <a:gd name="connsiteX5" fmla="*/ 0 w 1139888"/>
                <a:gd name="connsiteY5" fmla="*/ 749296 h 2565614"/>
                <a:gd name="connsiteX6" fmla="*/ 107784 w 1139888"/>
                <a:gd name="connsiteY6" fmla="*/ 562585 h 2565614"/>
                <a:gd name="connsiteX7" fmla="*/ 1032104 w 1139888"/>
                <a:gd name="connsiteY7" fmla="*/ 28858 h 2565614"/>
                <a:gd name="connsiteX8" fmla="*/ 1139888 w 1139888"/>
                <a:gd name="connsiteY8" fmla="*/ 0 h 256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4">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Freeform: Shape 49">
              <a:extLst>
                <a:ext uri="{FF2B5EF4-FFF2-40B4-BE49-F238E27FC236}">
                  <a16:creationId xmlns:a16="http://schemas.microsoft.com/office/drawing/2014/main" id="{B6AE87C2-BB4B-FEC8-A1CD-BFAA2E22F62A}"/>
                </a:ext>
              </a:extLst>
            </p:cNvPr>
            <p:cNvSpPr/>
            <p:nvPr/>
          </p:nvSpPr>
          <p:spPr>
            <a:xfrm>
              <a:off x="6092969" y="2146843"/>
              <a:ext cx="1139888" cy="2565613"/>
            </a:xfrm>
            <a:custGeom>
              <a:avLst/>
              <a:gdLst>
                <a:gd name="connsiteX0" fmla="*/ 1139888 w 1139888"/>
                <a:gd name="connsiteY0" fmla="*/ 749296 h 2565613"/>
                <a:gd name="connsiteX1" fmla="*/ 1139888 w 1139888"/>
                <a:gd name="connsiteY1" fmla="*/ 1816462 h 2565613"/>
                <a:gd name="connsiteX2" fmla="*/ 1032104 w 1139888"/>
                <a:gd name="connsiteY2" fmla="*/ 2003173 h 2565613"/>
                <a:gd name="connsiteX3" fmla="*/ 107784 w 1139888"/>
                <a:gd name="connsiteY3" fmla="*/ 2536901 h 2565613"/>
                <a:gd name="connsiteX4" fmla="*/ 0 w 1139888"/>
                <a:gd name="connsiteY4" fmla="*/ 2565614 h 2565613"/>
                <a:gd name="connsiteX5" fmla="*/ 0 w 1139888"/>
                <a:gd name="connsiteY5" fmla="*/ 0 h 2565613"/>
                <a:gd name="connsiteX6" fmla="*/ 107784 w 1139888"/>
                <a:gd name="connsiteY6" fmla="*/ 29002 h 2565613"/>
                <a:gd name="connsiteX7" fmla="*/ 1032104 w 1139888"/>
                <a:gd name="connsiteY7" fmla="*/ 562730 h 2565613"/>
                <a:gd name="connsiteX8" fmla="*/ 1139888 w 1139888"/>
                <a:gd name="connsiteY8" fmla="*/ 749296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3">
                  <a:moveTo>
                    <a:pt x="1139888" y="749296"/>
                  </a:moveTo>
                  <a:lnTo>
                    <a:pt x="1139888" y="1816462"/>
                  </a:lnTo>
                  <a:cubicBezTo>
                    <a:pt x="1139888" y="1893369"/>
                    <a:pt x="1098910" y="1964648"/>
                    <a:pt x="1032104" y="2003173"/>
                  </a:cubicBezTo>
                  <a:lnTo>
                    <a:pt x="107784" y="2536901"/>
                  </a:lnTo>
                  <a:cubicBezTo>
                    <a:pt x="74453" y="2556091"/>
                    <a:pt x="37227" y="2565614"/>
                    <a:pt x="0" y="2565614"/>
                  </a:cubicBezTo>
                  <a:lnTo>
                    <a:pt x="0" y="0"/>
                  </a:lnTo>
                  <a:cubicBezTo>
                    <a:pt x="37227" y="0"/>
                    <a:pt x="74309" y="9667"/>
                    <a:pt x="107784" y="29002"/>
                  </a:cubicBezTo>
                  <a:lnTo>
                    <a:pt x="1032104" y="562730"/>
                  </a:lnTo>
                  <a:cubicBezTo>
                    <a:pt x="1099054" y="601111"/>
                    <a:pt x="1139888" y="672390"/>
                    <a:pt x="1139888" y="749296"/>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Freeform: Shape 50">
              <a:extLst>
                <a:ext uri="{FF2B5EF4-FFF2-40B4-BE49-F238E27FC236}">
                  <a16:creationId xmlns:a16="http://schemas.microsoft.com/office/drawing/2014/main" id="{E4579D45-D1CC-3F16-F594-E1145069BAEB}"/>
                </a:ext>
              </a:extLst>
            </p:cNvPr>
            <p:cNvSpPr/>
            <p:nvPr/>
          </p:nvSpPr>
          <p:spPr>
            <a:xfrm>
              <a:off x="5198807" y="2426404"/>
              <a:ext cx="1788613" cy="2006924"/>
            </a:xfrm>
            <a:custGeom>
              <a:avLst/>
              <a:gdLst>
                <a:gd name="connsiteX0" fmla="*/ 0 w 1788613"/>
                <a:gd name="connsiteY0" fmla="*/ 596277 h 2006924"/>
                <a:gd name="connsiteX1" fmla="*/ 0 w 1788613"/>
                <a:gd name="connsiteY1" fmla="*/ 1410648 h 2006924"/>
                <a:gd name="connsiteX2" fmla="*/ 94510 w 1788613"/>
                <a:gd name="connsiteY2" fmla="*/ 1574416 h 2006924"/>
                <a:gd name="connsiteX3" fmla="*/ 799797 w 1788613"/>
                <a:gd name="connsiteY3" fmla="*/ 1981602 h 2006924"/>
                <a:gd name="connsiteX4" fmla="*/ 988817 w 1788613"/>
                <a:gd name="connsiteY4" fmla="*/ 1981602 h 2006924"/>
                <a:gd name="connsiteX5" fmla="*/ 1694104 w 1788613"/>
                <a:gd name="connsiteY5" fmla="*/ 1574416 h 2006924"/>
                <a:gd name="connsiteX6" fmla="*/ 1788614 w 1788613"/>
                <a:gd name="connsiteY6" fmla="*/ 1410648 h 2006924"/>
                <a:gd name="connsiteX7" fmla="*/ 1788614 w 1788613"/>
                <a:gd name="connsiteY7" fmla="*/ 596277 h 2006924"/>
                <a:gd name="connsiteX8" fmla="*/ 1694104 w 1788613"/>
                <a:gd name="connsiteY8" fmla="*/ 432508 h 2006924"/>
                <a:gd name="connsiteX9" fmla="*/ 988817 w 1788613"/>
                <a:gd name="connsiteY9" fmla="*/ 25323 h 2006924"/>
                <a:gd name="connsiteX10" fmla="*/ 799797 w 1788613"/>
                <a:gd name="connsiteY10" fmla="*/ 25323 h 2006924"/>
                <a:gd name="connsiteX11" fmla="*/ 94510 w 1788613"/>
                <a:gd name="connsiteY11" fmla="*/ 432508 h 2006924"/>
                <a:gd name="connsiteX12" fmla="*/ 0 w 1788613"/>
                <a:gd name="connsiteY12" fmla="*/ 596277 h 200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8613" h="2006924">
                  <a:moveTo>
                    <a:pt x="0" y="596277"/>
                  </a:moveTo>
                  <a:lnTo>
                    <a:pt x="0" y="1410648"/>
                  </a:lnTo>
                  <a:cubicBezTo>
                    <a:pt x="0" y="1478175"/>
                    <a:pt x="36072" y="1540653"/>
                    <a:pt x="94510" y="1574416"/>
                  </a:cubicBezTo>
                  <a:lnTo>
                    <a:pt x="799797" y="1981602"/>
                  </a:lnTo>
                  <a:cubicBezTo>
                    <a:pt x="858235" y="2015366"/>
                    <a:pt x="930379" y="2015366"/>
                    <a:pt x="988817" y="1981602"/>
                  </a:cubicBezTo>
                  <a:lnTo>
                    <a:pt x="1694104" y="1574416"/>
                  </a:lnTo>
                  <a:cubicBezTo>
                    <a:pt x="1752541" y="1540653"/>
                    <a:pt x="1788614" y="1478175"/>
                    <a:pt x="1788614" y="1410648"/>
                  </a:cubicBezTo>
                  <a:lnTo>
                    <a:pt x="1788614" y="596277"/>
                  </a:lnTo>
                  <a:cubicBezTo>
                    <a:pt x="1788614" y="528749"/>
                    <a:pt x="1752541" y="466272"/>
                    <a:pt x="1694104" y="432508"/>
                  </a:cubicBezTo>
                  <a:lnTo>
                    <a:pt x="988817" y="25323"/>
                  </a:lnTo>
                  <a:cubicBezTo>
                    <a:pt x="930379" y="-8441"/>
                    <a:pt x="858235" y="-8441"/>
                    <a:pt x="799797" y="25323"/>
                  </a:cubicBezTo>
                  <a:lnTo>
                    <a:pt x="94510" y="432508"/>
                  </a:lnTo>
                  <a:cubicBezTo>
                    <a:pt x="36072" y="466272"/>
                    <a:pt x="0" y="528605"/>
                    <a:pt x="0" y="59627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1A88C64C-E786-4406-EB56-8E06294FB765}"/>
                </a:ext>
              </a:extLst>
            </p:cNvPr>
            <p:cNvSpPr/>
            <p:nvPr/>
          </p:nvSpPr>
          <p:spPr>
            <a:xfrm>
              <a:off x="5253926" y="2490036"/>
              <a:ext cx="1678376" cy="1879515"/>
            </a:xfrm>
            <a:custGeom>
              <a:avLst/>
              <a:gdLst>
                <a:gd name="connsiteX0" fmla="*/ 0 w 1678376"/>
                <a:gd name="connsiteY0" fmla="*/ 564389 h 1879516"/>
                <a:gd name="connsiteX1" fmla="*/ 0 w 1678376"/>
                <a:gd name="connsiteY1" fmla="*/ 1315128 h 1879516"/>
                <a:gd name="connsiteX2" fmla="*/ 94510 w 1678376"/>
                <a:gd name="connsiteY2" fmla="*/ 1478897 h 1879516"/>
                <a:gd name="connsiteX3" fmla="*/ 744679 w 1678376"/>
                <a:gd name="connsiteY3" fmla="*/ 1854194 h 1879516"/>
                <a:gd name="connsiteX4" fmla="*/ 933698 w 1678376"/>
                <a:gd name="connsiteY4" fmla="*/ 1854194 h 1879516"/>
                <a:gd name="connsiteX5" fmla="*/ 1583867 w 1678376"/>
                <a:gd name="connsiteY5" fmla="*/ 1478897 h 1879516"/>
                <a:gd name="connsiteX6" fmla="*/ 1678377 w 1678376"/>
                <a:gd name="connsiteY6" fmla="*/ 1315128 h 1879516"/>
                <a:gd name="connsiteX7" fmla="*/ 1678377 w 1678376"/>
                <a:gd name="connsiteY7" fmla="*/ 564389 h 1879516"/>
                <a:gd name="connsiteX8" fmla="*/ 1583867 w 1678376"/>
                <a:gd name="connsiteY8" fmla="*/ 400620 h 1879516"/>
                <a:gd name="connsiteX9" fmla="*/ 933698 w 1678376"/>
                <a:gd name="connsiteY9" fmla="*/ 25323 h 1879516"/>
                <a:gd name="connsiteX10" fmla="*/ 744679 w 1678376"/>
                <a:gd name="connsiteY10" fmla="*/ 25323 h 1879516"/>
                <a:gd name="connsiteX11" fmla="*/ 94510 w 1678376"/>
                <a:gd name="connsiteY11" fmla="*/ 400620 h 1879516"/>
                <a:gd name="connsiteX12" fmla="*/ 0 w 1678376"/>
                <a:gd name="connsiteY12" fmla="*/ 564389 h 187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376" h="1879516">
                  <a:moveTo>
                    <a:pt x="0" y="564389"/>
                  </a:moveTo>
                  <a:lnTo>
                    <a:pt x="0" y="1315128"/>
                  </a:lnTo>
                  <a:cubicBezTo>
                    <a:pt x="0" y="1382656"/>
                    <a:pt x="36072" y="1445133"/>
                    <a:pt x="94510" y="1478897"/>
                  </a:cubicBezTo>
                  <a:lnTo>
                    <a:pt x="744679" y="1854194"/>
                  </a:lnTo>
                  <a:cubicBezTo>
                    <a:pt x="803116" y="1887958"/>
                    <a:pt x="875261" y="1887958"/>
                    <a:pt x="933698" y="1854194"/>
                  </a:cubicBezTo>
                  <a:lnTo>
                    <a:pt x="1583867" y="1478897"/>
                  </a:lnTo>
                  <a:cubicBezTo>
                    <a:pt x="1642304" y="1445133"/>
                    <a:pt x="1678377" y="1382656"/>
                    <a:pt x="1678377" y="1315128"/>
                  </a:cubicBezTo>
                  <a:lnTo>
                    <a:pt x="1678377" y="564389"/>
                  </a:lnTo>
                  <a:cubicBezTo>
                    <a:pt x="1678377" y="496861"/>
                    <a:pt x="1642304" y="434384"/>
                    <a:pt x="1583867" y="400620"/>
                  </a:cubicBezTo>
                  <a:lnTo>
                    <a:pt x="933698" y="25323"/>
                  </a:lnTo>
                  <a:cubicBezTo>
                    <a:pt x="875261" y="-8441"/>
                    <a:pt x="803116" y="-8441"/>
                    <a:pt x="744679" y="25323"/>
                  </a:cubicBezTo>
                  <a:lnTo>
                    <a:pt x="94510" y="400620"/>
                  </a:lnTo>
                  <a:cubicBezTo>
                    <a:pt x="36072" y="434384"/>
                    <a:pt x="0" y="496861"/>
                    <a:pt x="0" y="56438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Freeform: Shape 52">
              <a:extLst>
                <a:ext uri="{FF2B5EF4-FFF2-40B4-BE49-F238E27FC236}">
                  <a16:creationId xmlns:a16="http://schemas.microsoft.com/office/drawing/2014/main" id="{E6077741-E697-97C9-3752-50199F91AAA5}"/>
                </a:ext>
              </a:extLst>
            </p:cNvPr>
            <p:cNvSpPr/>
            <p:nvPr/>
          </p:nvSpPr>
          <p:spPr>
            <a:xfrm>
              <a:off x="5253925" y="2490036"/>
              <a:ext cx="842074" cy="1879517"/>
            </a:xfrm>
            <a:custGeom>
              <a:avLst/>
              <a:gdLst>
                <a:gd name="connsiteX0" fmla="*/ 839189 w 842074"/>
                <a:gd name="connsiteY0" fmla="*/ 0 h 1879517"/>
                <a:gd name="connsiteX1" fmla="*/ 842074 w 842074"/>
                <a:gd name="connsiteY1" fmla="*/ 377 h 1879517"/>
                <a:gd name="connsiteX2" fmla="*/ 842074 w 842074"/>
                <a:gd name="connsiteY2" fmla="*/ 1879141 h 1879517"/>
                <a:gd name="connsiteX3" fmla="*/ 839189 w 842074"/>
                <a:gd name="connsiteY3" fmla="*/ 1879517 h 1879517"/>
                <a:gd name="connsiteX4" fmla="*/ 744679 w 842074"/>
                <a:gd name="connsiteY4" fmla="*/ 1854194 h 1879517"/>
                <a:gd name="connsiteX5" fmla="*/ 94510 w 842074"/>
                <a:gd name="connsiteY5" fmla="*/ 1478897 h 1879517"/>
                <a:gd name="connsiteX6" fmla="*/ 0 w 842074"/>
                <a:gd name="connsiteY6" fmla="*/ 1315128 h 1879517"/>
                <a:gd name="connsiteX7" fmla="*/ 0 w 842074"/>
                <a:gd name="connsiteY7" fmla="*/ 564389 h 1879517"/>
                <a:gd name="connsiteX8" fmla="*/ 94510 w 842074"/>
                <a:gd name="connsiteY8" fmla="*/ 400620 h 1879517"/>
                <a:gd name="connsiteX9" fmla="*/ 744679 w 842074"/>
                <a:gd name="connsiteY9" fmla="*/ 25323 h 1879517"/>
                <a:gd name="connsiteX10" fmla="*/ 839189 w 842074"/>
                <a:gd name="connsiteY10" fmla="*/ 0 h 187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074" h="1879517">
                  <a:moveTo>
                    <a:pt x="839189" y="0"/>
                  </a:moveTo>
                  <a:lnTo>
                    <a:pt x="842074" y="377"/>
                  </a:lnTo>
                  <a:lnTo>
                    <a:pt x="842074" y="1879141"/>
                  </a:lnTo>
                  <a:lnTo>
                    <a:pt x="839189" y="1879517"/>
                  </a:lnTo>
                  <a:cubicBezTo>
                    <a:pt x="806543" y="1879517"/>
                    <a:pt x="773898" y="1871076"/>
                    <a:pt x="744679" y="1854194"/>
                  </a:cubicBezTo>
                  <a:lnTo>
                    <a:pt x="94510" y="1478897"/>
                  </a:lnTo>
                  <a:cubicBezTo>
                    <a:pt x="36072" y="1445133"/>
                    <a:pt x="0" y="1382656"/>
                    <a:pt x="0" y="1315128"/>
                  </a:cubicBezTo>
                  <a:lnTo>
                    <a:pt x="0" y="564389"/>
                  </a:lnTo>
                  <a:cubicBezTo>
                    <a:pt x="0" y="496861"/>
                    <a:pt x="36072" y="434384"/>
                    <a:pt x="94510" y="400620"/>
                  </a:cubicBezTo>
                  <a:lnTo>
                    <a:pt x="744679" y="25323"/>
                  </a:lnTo>
                  <a:cubicBezTo>
                    <a:pt x="773898" y="8441"/>
                    <a:pt x="806543" y="0"/>
                    <a:pt x="839189" y="0"/>
                  </a:cubicBezTo>
                  <a:close/>
                </a:path>
              </a:pathLst>
            </a:custGeom>
            <a:solidFill>
              <a:schemeClr val="tx1">
                <a:lumMod val="85000"/>
                <a:lumOff val="1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Rectangle 53">
              <a:extLst>
                <a:ext uri="{FF2B5EF4-FFF2-40B4-BE49-F238E27FC236}">
                  <a16:creationId xmlns:a16="http://schemas.microsoft.com/office/drawing/2014/main" id="{4A62D166-BCDA-5976-A78B-3D147A43B098}"/>
                </a:ext>
              </a:extLst>
            </p:cNvPr>
            <p:cNvSpPr/>
            <p:nvPr/>
          </p:nvSpPr>
          <p:spPr>
            <a:xfrm>
              <a:off x="5093183" y="3015444"/>
              <a:ext cx="2009088" cy="828696"/>
            </a:xfrm>
            <a:prstGeom prst="rect">
              <a:avLst/>
            </a:prstGeom>
          </p:spPr>
          <p:txBody>
            <a:bodyPr wrap="square">
              <a:spAutoFit/>
            </a:bodyPr>
            <a:lstStyle/>
            <a:p>
              <a:pPr algn="ctr"/>
              <a:r>
                <a:rPr lang="en-US" sz="2800" b="1" spc="700" dirty="0">
                  <a:solidFill>
                    <a:schemeClr val="tx1">
                      <a:lumMod val="85000"/>
                      <a:lumOff val="15000"/>
                    </a:schemeClr>
                  </a:solidFill>
                  <a:latin typeface="+mj-lt"/>
                  <a:cs typeface="Arial" panose="020B0604020202020204" pitchFamily="34" charset="0"/>
                </a:rPr>
                <a:t>VS</a:t>
              </a:r>
            </a:p>
          </p:txBody>
        </p:sp>
      </p:grpSp>
    </p:spTree>
    <p:extLst>
      <p:ext uri="{BB962C8B-B14F-4D97-AF65-F5344CB8AC3E}">
        <p14:creationId xmlns:p14="http://schemas.microsoft.com/office/powerpoint/2010/main" val="405852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F15D2D6-8287-6F01-75C7-AE48C7A4D77F}"/>
              </a:ext>
            </a:extLst>
          </p:cNvPr>
          <p:cNvSpPr/>
          <p:nvPr/>
        </p:nvSpPr>
        <p:spPr>
          <a:xfrm>
            <a:off x="6096000" y="0"/>
            <a:ext cx="6096000" cy="68579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icture Placeholder 4">
            <a:extLst>
              <a:ext uri="{FF2B5EF4-FFF2-40B4-BE49-F238E27FC236}">
                <a16:creationId xmlns:a16="http://schemas.microsoft.com/office/drawing/2014/main" id="{20DD485B-FAEB-B978-929C-28C39A80A34C}"/>
              </a:ext>
            </a:extLst>
          </p:cNvPr>
          <p:cNvSpPr>
            <a:spLocks noGrp="1"/>
          </p:cNvSpPr>
          <p:nvPr>
            <p:ph type="pic" sz="quarter" idx="10"/>
          </p:nvPr>
        </p:nvSpPr>
        <p:spPr/>
      </p:sp>
      <p:grpSp>
        <p:nvGrpSpPr>
          <p:cNvPr id="2" name="Group 1">
            <a:extLst>
              <a:ext uri="{FF2B5EF4-FFF2-40B4-BE49-F238E27FC236}">
                <a16:creationId xmlns:a16="http://schemas.microsoft.com/office/drawing/2014/main" id="{0B434D1D-7DC9-E084-353C-F6A8BACFCB92}"/>
              </a:ext>
            </a:extLst>
          </p:cNvPr>
          <p:cNvGrpSpPr/>
          <p:nvPr/>
        </p:nvGrpSpPr>
        <p:grpSpPr>
          <a:xfrm>
            <a:off x="9426" y="2599193"/>
            <a:ext cx="4905474" cy="1659614"/>
            <a:chOff x="9426" y="2599193"/>
            <a:chExt cx="4905474" cy="1659614"/>
          </a:xfrm>
        </p:grpSpPr>
        <p:sp>
          <p:nvSpPr>
            <p:cNvPr id="12" name="Rectangle: Top Corners Rounded 11">
              <a:extLst>
                <a:ext uri="{FF2B5EF4-FFF2-40B4-BE49-F238E27FC236}">
                  <a16:creationId xmlns:a16="http://schemas.microsoft.com/office/drawing/2014/main" id="{6BE0B512-B281-4388-8C92-9E0E91FB14CC}"/>
                </a:ext>
              </a:extLst>
            </p:cNvPr>
            <p:cNvSpPr/>
            <p:nvPr/>
          </p:nvSpPr>
          <p:spPr>
            <a:xfrm rot="16200000">
              <a:off x="1491286" y="1117333"/>
              <a:ext cx="1659614" cy="4623333"/>
            </a:xfrm>
            <a:prstGeom prst="round2SameRect">
              <a:avLst>
                <a:gd name="adj1" fmla="val 0"/>
                <a:gd name="adj2" fmla="val 50000"/>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 name="Group 5">
              <a:extLst>
                <a:ext uri="{FF2B5EF4-FFF2-40B4-BE49-F238E27FC236}">
                  <a16:creationId xmlns:a16="http://schemas.microsoft.com/office/drawing/2014/main" id="{1043E35D-0EB4-8E1B-E37D-F05D035639E8}"/>
                </a:ext>
              </a:extLst>
            </p:cNvPr>
            <p:cNvGrpSpPr/>
            <p:nvPr/>
          </p:nvGrpSpPr>
          <p:grpSpPr>
            <a:xfrm>
              <a:off x="523875" y="2793598"/>
              <a:ext cx="3394024" cy="1154317"/>
              <a:chOff x="438150" y="2793598"/>
              <a:chExt cx="3394024" cy="1154317"/>
            </a:xfrm>
          </p:grpSpPr>
          <p:sp>
            <p:nvSpPr>
              <p:cNvPr id="30" name="TextBox 29">
                <a:extLst>
                  <a:ext uri="{FF2B5EF4-FFF2-40B4-BE49-F238E27FC236}">
                    <a16:creationId xmlns:a16="http://schemas.microsoft.com/office/drawing/2014/main" id="{69917D0E-83A8-4EE9-AEF4-9A7733C1F094}"/>
                  </a:ext>
                </a:extLst>
              </p:cNvPr>
              <p:cNvSpPr txBox="1"/>
              <p:nvPr/>
            </p:nvSpPr>
            <p:spPr>
              <a:xfrm>
                <a:off x="438150" y="2793598"/>
                <a:ext cx="3394024" cy="749308"/>
              </a:xfrm>
              <a:prstGeom prst="rect">
                <a:avLst/>
              </a:prstGeom>
              <a:noFill/>
            </p:spPr>
            <p:txBody>
              <a:bodyPr wrap="square" rtlCol="0">
                <a:spAutoFit/>
              </a:bodyPr>
              <a:lstStyle/>
              <a:p>
                <a:pPr algn="r">
                  <a:lnSpc>
                    <a:spcPct val="110000"/>
                  </a:lnSpc>
                </a:pPr>
                <a:r>
                  <a:rPr lang="en-US" sz="2000" dirty="0">
                    <a:solidFill>
                      <a:schemeClr val="tx1">
                        <a:lumMod val="85000"/>
                        <a:lumOff val="15000"/>
                      </a:schemeClr>
                    </a:solidFill>
                    <a:latin typeface="+mj-lt"/>
                  </a:rPr>
                  <a:t>If several languages coalesce, the grammar</a:t>
                </a:r>
              </a:p>
            </p:txBody>
          </p:sp>
          <p:sp>
            <p:nvSpPr>
              <p:cNvPr id="21" name="TextBox 20">
                <a:extLst>
                  <a:ext uri="{FF2B5EF4-FFF2-40B4-BE49-F238E27FC236}">
                    <a16:creationId xmlns:a16="http://schemas.microsoft.com/office/drawing/2014/main" id="{536FB32E-54E0-6480-2E3E-93C362B37F45}"/>
                  </a:ext>
                </a:extLst>
              </p:cNvPr>
              <p:cNvSpPr txBox="1"/>
              <p:nvPr/>
            </p:nvSpPr>
            <p:spPr>
              <a:xfrm>
                <a:off x="895195" y="3600384"/>
                <a:ext cx="2936979" cy="347531"/>
              </a:xfrm>
              <a:prstGeom prst="rect">
                <a:avLst/>
              </a:prstGeom>
              <a:noFill/>
            </p:spPr>
            <p:txBody>
              <a:bodyPr wrap="square" rtlCol="0">
                <a:spAutoFit/>
              </a:bodyPr>
              <a:lstStyle/>
              <a:p>
                <a:pPr algn="r">
                  <a:lnSpc>
                    <a:spcPct val="130000"/>
                  </a:lnSpc>
                  <a:spcBef>
                    <a:spcPts val="750"/>
                  </a:spcBef>
                </a:pPr>
                <a:r>
                  <a:rPr lang="en-US" sz="1400" dirty="0">
                    <a:solidFill>
                      <a:schemeClr val="tx1">
                        <a:lumMod val="65000"/>
                        <a:lumOff val="35000"/>
                      </a:schemeClr>
                    </a:solidFill>
                  </a:rPr>
                  <a:t>Lorem ipsum dolor sit </a:t>
                </a:r>
                <a:r>
                  <a:rPr lang="en-US" sz="1400" dirty="0" err="1">
                    <a:solidFill>
                      <a:schemeClr val="tx1">
                        <a:lumMod val="65000"/>
                        <a:lumOff val="35000"/>
                      </a:schemeClr>
                    </a:solidFill>
                  </a:rPr>
                  <a:t>amet</a:t>
                </a:r>
                <a:endParaRPr lang="en-US" sz="1000" dirty="0">
                  <a:solidFill>
                    <a:schemeClr val="tx1">
                      <a:lumMod val="65000"/>
                      <a:lumOff val="35000"/>
                    </a:schemeClr>
                  </a:solidFill>
                </a:endParaRPr>
              </a:p>
            </p:txBody>
          </p:sp>
        </p:grpSp>
        <p:sp>
          <p:nvSpPr>
            <p:cNvPr id="41" name="Rectangle: Rounded Corners 40">
              <a:extLst>
                <a:ext uri="{FF2B5EF4-FFF2-40B4-BE49-F238E27FC236}">
                  <a16:creationId xmlns:a16="http://schemas.microsoft.com/office/drawing/2014/main" id="{F952C772-409B-A5ED-21D5-698B535715E2}"/>
                </a:ext>
              </a:extLst>
            </p:cNvPr>
            <p:cNvSpPr/>
            <p:nvPr/>
          </p:nvSpPr>
          <p:spPr>
            <a:xfrm>
              <a:off x="4287158" y="3113564"/>
              <a:ext cx="627742" cy="630871"/>
            </a:xfrm>
            <a:prstGeom prst="roundRect">
              <a:avLst>
                <a:gd name="adj" fmla="val 32276"/>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endParaRPr lang="en-ID" dirty="0"/>
            </a:p>
          </p:txBody>
        </p:sp>
      </p:grpSp>
      <p:grpSp>
        <p:nvGrpSpPr>
          <p:cNvPr id="3" name="Group 2">
            <a:extLst>
              <a:ext uri="{FF2B5EF4-FFF2-40B4-BE49-F238E27FC236}">
                <a16:creationId xmlns:a16="http://schemas.microsoft.com/office/drawing/2014/main" id="{5163CACB-42CC-9502-ABDE-CD016F56D7A2}"/>
              </a:ext>
            </a:extLst>
          </p:cNvPr>
          <p:cNvGrpSpPr/>
          <p:nvPr/>
        </p:nvGrpSpPr>
        <p:grpSpPr>
          <a:xfrm>
            <a:off x="7297058" y="2599193"/>
            <a:ext cx="4885516" cy="1659614"/>
            <a:chOff x="7297058" y="2599193"/>
            <a:chExt cx="4885516" cy="1659614"/>
          </a:xfrm>
        </p:grpSpPr>
        <p:sp>
          <p:nvSpPr>
            <p:cNvPr id="10" name="Rectangle: Top Corners Rounded 9">
              <a:extLst>
                <a:ext uri="{FF2B5EF4-FFF2-40B4-BE49-F238E27FC236}">
                  <a16:creationId xmlns:a16="http://schemas.microsoft.com/office/drawing/2014/main" id="{D28B5722-ED1B-4D39-B83E-204F44221187}"/>
                </a:ext>
              </a:extLst>
            </p:cNvPr>
            <p:cNvSpPr/>
            <p:nvPr/>
          </p:nvSpPr>
          <p:spPr>
            <a:xfrm rot="16200000">
              <a:off x="9041101" y="1117333"/>
              <a:ext cx="1659614" cy="4623333"/>
            </a:xfrm>
            <a:prstGeom prst="round2SameRect">
              <a:avLst>
                <a:gd name="adj1" fmla="val 50000"/>
                <a:gd name="adj2" fmla="val 0"/>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3" name="Group 32">
              <a:extLst>
                <a:ext uri="{FF2B5EF4-FFF2-40B4-BE49-F238E27FC236}">
                  <a16:creationId xmlns:a16="http://schemas.microsoft.com/office/drawing/2014/main" id="{D009F876-BEE9-FD70-106F-0AE763EC2950}"/>
                </a:ext>
              </a:extLst>
            </p:cNvPr>
            <p:cNvGrpSpPr/>
            <p:nvPr/>
          </p:nvGrpSpPr>
          <p:grpSpPr>
            <a:xfrm>
              <a:off x="8458200" y="2793598"/>
              <a:ext cx="3394024" cy="1154317"/>
              <a:chOff x="438150" y="2793598"/>
              <a:chExt cx="3394024" cy="1154317"/>
            </a:xfrm>
          </p:grpSpPr>
          <p:sp>
            <p:nvSpPr>
              <p:cNvPr id="36" name="TextBox 35">
                <a:extLst>
                  <a:ext uri="{FF2B5EF4-FFF2-40B4-BE49-F238E27FC236}">
                    <a16:creationId xmlns:a16="http://schemas.microsoft.com/office/drawing/2014/main" id="{507623F2-CD5A-49FB-67F9-3E06DA9CDFBB}"/>
                  </a:ext>
                </a:extLst>
              </p:cNvPr>
              <p:cNvSpPr txBox="1"/>
              <p:nvPr/>
            </p:nvSpPr>
            <p:spPr>
              <a:xfrm>
                <a:off x="438150" y="2793598"/>
                <a:ext cx="3394024" cy="749308"/>
              </a:xfrm>
              <a:prstGeom prst="rect">
                <a:avLst/>
              </a:prstGeom>
              <a:noFill/>
            </p:spPr>
            <p:txBody>
              <a:bodyPr wrap="square" rtlCol="0">
                <a:spAutoFit/>
              </a:bodyPr>
              <a:lstStyle/>
              <a:p>
                <a:pPr>
                  <a:lnSpc>
                    <a:spcPct val="110000"/>
                  </a:lnSpc>
                </a:pPr>
                <a:r>
                  <a:rPr lang="en-US" sz="2000" dirty="0">
                    <a:solidFill>
                      <a:schemeClr val="tx1">
                        <a:lumMod val="85000"/>
                        <a:lumOff val="15000"/>
                      </a:schemeClr>
                    </a:solidFill>
                    <a:latin typeface="+mj-lt"/>
                  </a:rPr>
                  <a:t>If several languages coalesce, the grammar</a:t>
                </a:r>
              </a:p>
            </p:txBody>
          </p:sp>
          <p:sp>
            <p:nvSpPr>
              <p:cNvPr id="40" name="TextBox 39">
                <a:extLst>
                  <a:ext uri="{FF2B5EF4-FFF2-40B4-BE49-F238E27FC236}">
                    <a16:creationId xmlns:a16="http://schemas.microsoft.com/office/drawing/2014/main" id="{369DBEE4-6B67-1C0B-CCC4-115FF2D81AED}"/>
                  </a:ext>
                </a:extLst>
              </p:cNvPr>
              <p:cNvSpPr txBox="1"/>
              <p:nvPr/>
            </p:nvSpPr>
            <p:spPr>
              <a:xfrm>
                <a:off x="438150" y="3600384"/>
                <a:ext cx="2936979" cy="347531"/>
              </a:xfrm>
              <a:prstGeom prst="rect">
                <a:avLst/>
              </a:prstGeom>
              <a:noFill/>
            </p:spPr>
            <p:txBody>
              <a:bodyPr wrap="square" rtlCol="0">
                <a:spAutoFit/>
              </a:bodyPr>
              <a:lstStyle/>
              <a:p>
                <a:pPr>
                  <a:lnSpc>
                    <a:spcPct val="130000"/>
                  </a:lnSpc>
                  <a:spcBef>
                    <a:spcPts val="750"/>
                  </a:spcBef>
                </a:pPr>
                <a:r>
                  <a:rPr lang="en-US" sz="1400" dirty="0">
                    <a:solidFill>
                      <a:schemeClr val="tx1">
                        <a:lumMod val="65000"/>
                        <a:lumOff val="35000"/>
                      </a:schemeClr>
                    </a:solidFill>
                  </a:rPr>
                  <a:t>Lorem ipsum dolor sit </a:t>
                </a:r>
                <a:r>
                  <a:rPr lang="en-US" sz="1400" dirty="0" err="1">
                    <a:solidFill>
                      <a:schemeClr val="tx1">
                        <a:lumMod val="65000"/>
                        <a:lumOff val="35000"/>
                      </a:schemeClr>
                    </a:solidFill>
                  </a:rPr>
                  <a:t>amet</a:t>
                </a:r>
                <a:endParaRPr lang="en-US" sz="1000" dirty="0">
                  <a:solidFill>
                    <a:schemeClr val="tx1">
                      <a:lumMod val="65000"/>
                      <a:lumOff val="35000"/>
                    </a:schemeClr>
                  </a:solidFill>
                </a:endParaRPr>
              </a:p>
            </p:txBody>
          </p:sp>
        </p:grpSp>
        <p:sp>
          <p:nvSpPr>
            <p:cNvPr id="42" name="Rectangle: Rounded Corners 41">
              <a:extLst>
                <a:ext uri="{FF2B5EF4-FFF2-40B4-BE49-F238E27FC236}">
                  <a16:creationId xmlns:a16="http://schemas.microsoft.com/office/drawing/2014/main" id="{FC19F1CA-5D29-10B7-8530-EEBC187DD7ED}"/>
                </a:ext>
              </a:extLst>
            </p:cNvPr>
            <p:cNvSpPr/>
            <p:nvPr/>
          </p:nvSpPr>
          <p:spPr>
            <a:xfrm>
              <a:off x="7297058" y="3113564"/>
              <a:ext cx="627742" cy="630871"/>
            </a:xfrm>
            <a:prstGeom prst="roundRect">
              <a:avLst>
                <a:gd name="adj" fmla="val 32276"/>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endParaRPr lang="en-ID" dirty="0"/>
            </a:p>
          </p:txBody>
        </p:sp>
      </p:grpSp>
    </p:spTree>
    <p:extLst>
      <p:ext uri="{BB962C8B-B14F-4D97-AF65-F5344CB8AC3E}">
        <p14:creationId xmlns:p14="http://schemas.microsoft.com/office/powerpoint/2010/main" val="3967180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B61A7C0-E9B0-E110-9519-D76F91944539}"/>
              </a:ext>
            </a:extLst>
          </p:cNvPr>
          <p:cNvSpPr/>
          <p:nvPr/>
        </p:nvSpPr>
        <p:spPr>
          <a:xfrm>
            <a:off x="5585498" y="2888680"/>
            <a:ext cx="498926" cy="2175523"/>
          </a:xfrm>
          <a:custGeom>
            <a:avLst/>
            <a:gdLst>
              <a:gd name="connsiteX0" fmla="*/ 717110 w 879231"/>
              <a:gd name="connsiteY0" fmla="*/ 0 h 3833813"/>
              <a:gd name="connsiteX1" fmla="*/ 731511 w 879231"/>
              <a:gd name="connsiteY1" fmla="*/ 13088 h 3833813"/>
              <a:gd name="connsiteX2" fmla="*/ 879231 w 879231"/>
              <a:gd name="connsiteY2" fmla="*/ 175621 h 3833813"/>
              <a:gd name="connsiteX3" fmla="*/ 853178 w 879231"/>
              <a:gd name="connsiteY3" fmla="*/ 204286 h 3833813"/>
              <a:gd name="connsiteX4" fmla="*/ 238363 w 879231"/>
              <a:gd name="connsiteY4" fmla="*/ 1916906 h 3833813"/>
              <a:gd name="connsiteX5" fmla="*/ 853178 w 879231"/>
              <a:gd name="connsiteY5" fmla="*/ 3629526 h 3833813"/>
              <a:gd name="connsiteX6" fmla="*/ 879231 w 879231"/>
              <a:gd name="connsiteY6" fmla="*/ 3658191 h 3833813"/>
              <a:gd name="connsiteX7" fmla="*/ 731511 w 879231"/>
              <a:gd name="connsiteY7" fmla="*/ 3820725 h 3833813"/>
              <a:gd name="connsiteX8" fmla="*/ 717111 w 879231"/>
              <a:gd name="connsiteY8" fmla="*/ 3833813 h 3833813"/>
              <a:gd name="connsiteX9" fmla="*/ 669245 w 879231"/>
              <a:gd name="connsiteY9" fmla="*/ 3781147 h 3833813"/>
              <a:gd name="connsiteX10" fmla="*/ 0 w 879231"/>
              <a:gd name="connsiteY10" fmla="*/ 1916906 h 3833813"/>
              <a:gd name="connsiteX11" fmla="*/ 669245 w 879231"/>
              <a:gd name="connsiteY11" fmla="*/ 52665 h 3833813"/>
              <a:gd name="connsiteX12" fmla="*/ 717110 w 879231"/>
              <a:gd name="connsiteY12" fmla="*/ 0 h 383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231" h="3833813">
                <a:moveTo>
                  <a:pt x="717110" y="0"/>
                </a:moveTo>
                <a:lnTo>
                  <a:pt x="731511" y="13088"/>
                </a:lnTo>
                <a:lnTo>
                  <a:pt x="879231" y="175621"/>
                </a:lnTo>
                <a:lnTo>
                  <a:pt x="853178" y="204286"/>
                </a:lnTo>
                <a:cubicBezTo>
                  <a:pt x="469090" y="669693"/>
                  <a:pt x="238363" y="1266355"/>
                  <a:pt x="238363" y="1916906"/>
                </a:cubicBezTo>
                <a:cubicBezTo>
                  <a:pt x="238363" y="2567458"/>
                  <a:pt x="469090" y="3164120"/>
                  <a:pt x="853178" y="3629526"/>
                </a:cubicBezTo>
                <a:lnTo>
                  <a:pt x="879231" y="3658191"/>
                </a:lnTo>
                <a:lnTo>
                  <a:pt x="731511" y="3820725"/>
                </a:lnTo>
                <a:lnTo>
                  <a:pt x="717111" y="3833813"/>
                </a:lnTo>
                <a:lnTo>
                  <a:pt x="669245" y="3781147"/>
                </a:lnTo>
                <a:cubicBezTo>
                  <a:pt x="251154" y="3274538"/>
                  <a:pt x="0" y="2625052"/>
                  <a:pt x="0" y="1916906"/>
                </a:cubicBezTo>
                <a:cubicBezTo>
                  <a:pt x="0" y="1208760"/>
                  <a:pt x="251154" y="559275"/>
                  <a:pt x="669245" y="52665"/>
                </a:cubicBezTo>
                <a:lnTo>
                  <a:pt x="71711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5DF2EB22-ECAE-C96A-8A06-8BD65E1F2E6B}"/>
              </a:ext>
            </a:extLst>
          </p:cNvPr>
          <p:cNvSpPr/>
          <p:nvPr/>
        </p:nvSpPr>
        <p:spPr>
          <a:xfrm>
            <a:off x="6084424" y="2313356"/>
            <a:ext cx="2827244" cy="3326169"/>
          </a:xfrm>
          <a:custGeom>
            <a:avLst/>
            <a:gdLst>
              <a:gd name="connsiteX0" fmla="*/ 2051538 w 4982307"/>
              <a:gd name="connsiteY0" fmla="*/ 0 h 5861538"/>
              <a:gd name="connsiteX1" fmla="*/ 4982307 w 4982307"/>
              <a:gd name="connsiteY1" fmla="*/ 2930769 h 5861538"/>
              <a:gd name="connsiteX2" fmla="*/ 2051538 w 4982307"/>
              <a:gd name="connsiteY2" fmla="*/ 5861538 h 5861538"/>
              <a:gd name="connsiteX3" fmla="*/ 187297 w 4982307"/>
              <a:gd name="connsiteY3" fmla="*/ 5192293 h 5861538"/>
              <a:gd name="connsiteX4" fmla="*/ 0 w 4982307"/>
              <a:gd name="connsiteY4" fmla="*/ 5022066 h 5861538"/>
              <a:gd name="connsiteX5" fmla="*/ 20828 w 4982307"/>
              <a:gd name="connsiteY5" fmla="*/ 5003136 h 5861538"/>
              <a:gd name="connsiteX6" fmla="*/ 162119 w 4982307"/>
              <a:gd name="connsiteY6" fmla="*/ 4847676 h 5861538"/>
              <a:gd name="connsiteX7" fmla="*/ 338918 w 4982307"/>
              <a:gd name="connsiteY7" fmla="*/ 5008360 h 5861538"/>
              <a:gd name="connsiteX8" fmla="*/ 2051538 w 4982307"/>
              <a:gd name="connsiteY8" fmla="*/ 5623175 h 5861538"/>
              <a:gd name="connsiteX9" fmla="*/ 4743944 w 4982307"/>
              <a:gd name="connsiteY9" fmla="*/ 2930769 h 5861538"/>
              <a:gd name="connsiteX10" fmla="*/ 2051538 w 4982307"/>
              <a:gd name="connsiteY10" fmla="*/ 238363 h 5861538"/>
              <a:gd name="connsiteX11" fmla="*/ 338918 w 4982307"/>
              <a:gd name="connsiteY11" fmla="*/ 853178 h 5861538"/>
              <a:gd name="connsiteX12" fmla="*/ 162120 w 4982307"/>
              <a:gd name="connsiteY12" fmla="*/ 1013863 h 5861538"/>
              <a:gd name="connsiteX13" fmla="*/ 20828 w 4982307"/>
              <a:gd name="connsiteY13" fmla="*/ 858402 h 5861538"/>
              <a:gd name="connsiteX14" fmla="*/ 0 w 4982307"/>
              <a:gd name="connsiteY14" fmla="*/ 839472 h 5861538"/>
              <a:gd name="connsiteX15" fmla="*/ 187297 w 4982307"/>
              <a:gd name="connsiteY15" fmla="*/ 669245 h 5861538"/>
              <a:gd name="connsiteX16" fmla="*/ 2051538 w 4982307"/>
              <a:gd name="connsiteY16" fmla="*/ 0 h 586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2307" h="5861538">
                <a:moveTo>
                  <a:pt x="2051538" y="0"/>
                </a:moveTo>
                <a:cubicBezTo>
                  <a:pt x="3670157" y="0"/>
                  <a:pt x="4982307" y="1312150"/>
                  <a:pt x="4982307" y="2930769"/>
                </a:cubicBezTo>
                <a:cubicBezTo>
                  <a:pt x="4982307" y="4549388"/>
                  <a:pt x="3670157" y="5861538"/>
                  <a:pt x="2051538" y="5861538"/>
                </a:cubicBezTo>
                <a:cubicBezTo>
                  <a:pt x="1343392" y="5861538"/>
                  <a:pt x="693906" y="5610384"/>
                  <a:pt x="187297" y="5192293"/>
                </a:cubicBezTo>
                <a:lnTo>
                  <a:pt x="0" y="5022066"/>
                </a:lnTo>
                <a:lnTo>
                  <a:pt x="20828" y="5003136"/>
                </a:lnTo>
                <a:lnTo>
                  <a:pt x="162119" y="4847676"/>
                </a:lnTo>
                <a:lnTo>
                  <a:pt x="338918" y="5008360"/>
                </a:lnTo>
                <a:cubicBezTo>
                  <a:pt x="804324" y="5392448"/>
                  <a:pt x="1400986" y="5623175"/>
                  <a:pt x="2051538" y="5623175"/>
                </a:cubicBezTo>
                <a:cubicBezTo>
                  <a:pt x="3538512" y="5623175"/>
                  <a:pt x="4743944" y="4417744"/>
                  <a:pt x="4743944" y="2930769"/>
                </a:cubicBezTo>
                <a:cubicBezTo>
                  <a:pt x="4743944" y="1443795"/>
                  <a:pt x="3538512" y="238363"/>
                  <a:pt x="2051538" y="238363"/>
                </a:cubicBezTo>
                <a:cubicBezTo>
                  <a:pt x="1400986" y="238363"/>
                  <a:pt x="804324" y="469090"/>
                  <a:pt x="338918" y="853178"/>
                </a:cubicBezTo>
                <a:lnTo>
                  <a:pt x="162120" y="1013863"/>
                </a:lnTo>
                <a:lnTo>
                  <a:pt x="20828" y="858402"/>
                </a:lnTo>
                <a:lnTo>
                  <a:pt x="0" y="839472"/>
                </a:lnTo>
                <a:lnTo>
                  <a:pt x="187297" y="669245"/>
                </a:lnTo>
                <a:cubicBezTo>
                  <a:pt x="693906" y="251154"/>
                  <a:pt x="1343392" y="0"/>
                  <a:pt x="2051538"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9B3D8039-F3E7-AB1D-42DF-DE407B20C913}"/>
              </a:ext>
            </a:extLst>
          </p:cNvPr>
          <p:cNvGrpSpPr/>
          <p:nvPr/>
        </p:nvGrpSpPr>
        <p:grpSpPr>
          <a:xfrm>
            <a:off x="3257178" y="2313356"/>
            <a:ext cx="3326170" cy="3326169"/>
            <a:chOff x="3257178" y="2241297"/>
            <a:chExt cx="3326170" cy="3326169"/>
          </a:xfrm>
        </p:grpSpPr>
        <p:sp>
          <p:nvSpPr>
            <p:cNvPr id="8" name="Freeform: Shape 7">
              <a:extLst>
                <a:ext uri="{FF2B5EF4-FFF2-40B4-BE49-F238E27FC236}">
                  <a16:creationId xmlns:a16="http://schemas.microsoft.com/office/drawing/2014/main" id="{BC9CCE92-1F91-C9BF-A62E-A94A1E75B423}"/>
                </a:ext>
              </a:extLst>
            </p:cNvPr>
            <p:cNvSpPr/>
            <p:nvPr/>
          </p:nvSpPr>
          <p:spPr>
            <a:xfrm>
              <a:off x="3257178" y="2241297"/>
              <a:ext cx="2827245" cy="3326169"/>
            </a:xfrm>
            <a:custGeom>
              <a:avLst/>
              <a:gdLst>
                <a:gd name="connsiteX0" fmla="*/ 2930769 w 4982308"/>
                <a:gd name="connsiteY0" fmla="*/ 0 h 5861538"/>
                <a:gd name="connsiteX1" fmla="*/ 4795010 w 4982308"/>
                <a:gd name="connsiteY1" fmla="*/ 669245 h 5861538"/>
                <a:gd name="connsiteX2" fmla="*/ 4982308 w 4982308"/>
                <a:gd name="connsiteY2" fmla="*/ 839472 h 5861538"/>
                <a:gd name="connsiteX3" fmla="*/ 4961479 w 4982308"/>
                <a:gd name="connsiteY3" fmla="*/ 858402 h 5861538"/>
                <a:gd name="connsiteX4" fmla="*/ 4820187 w 4982308"/>
                <a:gd name="connsiteY4" fmla="*/ 1013863 h 5861538"/>
                <a:gd name="connsiteX5" fmla="*/ 4643389 w 4982308"/>
                <a:gd name="connsiteY5" fmla="*/ 853178 h 5861538"/>
                <a:gd name="connsiteX6" fmla="*/ 2930769 w 4982308"/>
                <a:gd name="connsiteY6" fmla="*/ 238363 h 5861538"/>
                <a:gd name="connsiteX7" fmla="*/ 238363 w 4982308"/>
                <a:gd name="connsiteY7" fmla="*/ 2930769 h 5861538"/>
                <a:gd name="connsiteX8" fmla="*/ 2930769 w 4982308"/>
                <a:gd name="connsiteY8" fmla="*/ 5623175 h 5861538"/>
                <a:gd name="connsiteX9" fmla="*/ 4643389 w 4982308"/>
                <a:gd name="connsiteY9" fmla="*/ 5008360 h 5861538"/>
                <a:gd name="connsiteX10" fmla="*/ 4820188 w 4982308"/>
                <a:gd name="connsiteY10" fmla="*/ 4847676 h 5861538"/>
                <a:gd name="connsiteX11" fmla="*/ 4961479 w 4982308"/>
                <a:gd name="connsiteY11" fmla="*/ 5003136 h 5861538"/>
                <a:gd name="connsiteX12" fmla="*/ 4982308 w 4982308"/>
                <a:gd name="connsiteY12" fmla="*/ 5022066 h 5861538"/>
                <a:gd name="connsiteX13" fmla="*/ 4795010 w 4982308"/>
                <a:gd name="connsiteY13" fmla="*/ 5192293 h 5861538"/>
                <a:gd name="connsiteX14" fmla="*/ 2930769 w 4982308"/>
                <a:gd name="connsiteY14" fmla="*/ 5861538 h 5861538"/>
                <a:gd name="connsiteX15" fmla="*/ 0 w 4982308"/>
                <a:gd name="connsiteY15" fmla="*/ 2930769 h 5861538"/>
                <a:gd name="connsiteX16" fmla="*/ 2930769 w 4982308"/>
                <a:gd name="connsiteY16" fmla="*/ 0 h 586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2308" h="5861538">
                  <a:moveTo>
                    <a:pt x="2930769" y="0"/>
                  </a:moveTo>
                  <a:cubicBezTo>
                    <a:pt x="3638915" y="0"/>
                    <a:pt x="4288401" y="251154"/>
                    <a:pt x="4795010" y="669245"/>
                  </a:cubicBezTo>
                  <a:lnTo>
                    <a:pt x="4982308" y="839472"/>
                  </a:lnTo>
                  <a:lnTo>
                    <a:pt x="4961479" y="858402"/>
                  </a:lnTo>
                  <a:lnTo>
                    <a:pt x="4820187" y="1013863"/>
                  </a:lnTo>
                  <a:lnTo>
                    <a:pt x="4643389" y="853178"/>
                  </a:lnTo>
                  <a:cubicBezTo>
                    <a:pt x="4177983" y="469090"/>
                    <a:pt x="3581321" y="238363"/>
                    <a:pt x="2930769" y="238363"/>
                  </a:cubicBezTo>
                  <a:cubicBezTo>
                    <a:pt x="1443795" y="238363"/>
                    <a:pt x="238363" y="1443795"/>
                    <a:pt x="238363" y="2930769"/>
                  </a:cubicBezTo>
                  <a:cubicBezTo>
                    <a:pt x="238363" y="4417744"/>
                    <a:pt x="1443795" y="5623175"/>
                    <a:pt x="2930769" y="5623175"/>
                  </a:cubicBezTo>
                  <a:cubicBezTo>
                    <a:pt x="3581321" y="5623175"/>
                    <a:pt x="4177983" y="5392448"/>
                    <a:pt x="4643389" y="5008360"/>
                  </a:cubicBezTo>
                  <a:lnTo>
                    <a:pt x="4820188" y="4847676"/>
                  </a:lnTo>
                  <a:lnTo>
                    <a:pt x="4961479" y="5003136"/>
                  </a:lnTo>
                  <a:lnTo>
                    <a:pt x="4982308" y="5022066"/>
                  </a:lnTo>
                  <a:lnTo>
                    <a:pt x="4795010" y="5192293"/>
                  </a:lnTo>
                  <a:cubicBezTo>
                    <a:pt x="4288401" y="5610384"/>
                    <a:pt x="3638915" y="5861538"/>
                    <a:pt x="2930769" y="5861538"/>
                  </a:cubicBezTo>
                  <a:cubicBezTo>
                    <a:pt x="1312150" y="5861538"/>
                    <a:pt x="0" y="4549388"/>
                    <a:pt x="0" y="2930769"/>
                  </a:cubicBezTo>
                  <a:cubicBezTo>
                    <a:pt x="0" y="1312150"/>
                    <a:pt x="1312150" y="0"/>
                    <a:pt x="2930769"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8">
              <a:extLst>
                <a:ext uri="{FF2B5EF4-FFF2-40B4-BE49-F238E27FC236}">
                  <a16:creationId xmlns:a16="http://schemas.microsoft.com/office/drawing/2014/main" id="{2564C482-7E03-0804-6C91-EE48DAF15A4F}"/>
                </a:ext>
              </a:extLst>
            </p:cNvPr>
            <p:cNvSpPr/>
            <p:nvPr/>
          </p:nvSpPr>
          <p:spPr>
            <a:xfrm>
              <a:off x="6084423" y="2816621"/>
              <a:ext cx="498925" cy="2175523"/>
            </a:xfrm>
            <a:custGeom>
              <a:avLst/>
              <a:gdLst>
                <a:gd name="connsiteX0" fmla="*/ 162120 w 879230"/>
                <a:gd name="connsiteY0" fmla="*/ 0 h 3833813"/>
                <a:gd name="connsiteX1" fmla="*/ 209985 w 879230"/>
                <a:gd name="connsiteY1" fmla="*/ 52665 h 3833813"/>
                <a:gd name="connsiteX2" fmla="*/ 879230 w 879230"/>
                <a:gd name="connsiteY2" fmla="*/ 1916906 h 3833813"/>
                <a:gd name="connsiteX3" fmla="*/ 209985 w 879230"/>
                <a:gd name="connsiteY3" fmla="*/ 3781147 h 3833813"/>
                <a:gd name="connsiteX4" fmla="*/ 162119 w 879230"/>
                <a:gd name="connsiteY4" fmla="*/ 3833813 h 3833813"/>
                <a:gd name="connsiteX5" fmla="*/ 147719 w 879230"/>
                <a:gd name="connsiteY5" fmla="*/ 3820725 h 3833813"/>
                <a:gd name="connsiteX6" fmla="*/ 0 w 879230"/>
                <a:gd name="connsiteY6" fmla="*/ 3658191 h 3833813"/>
                <a:gd name="connsiteX7" fmla="*/ 26052 w 879230"/>
                <a:gd name="connsiteY7" fmla="*/ 3629526 h 3833813"/>
                <a:gd name="connsiteX8" fmla="*/ 640867 w 879230"/>
                <a:gd name="connsiteY8" fmla="*/ 1916906 h 3833813"/>
                <a:gd name="connsiteX9" fmla="*/ 26052 w 879230"/>
                <a:gd name="connsiteY9" fmla="*/ 204286 h 3833813"/>
                <a:gd name="connsiteX10" fmla="*/ 0 w 879230"/>
                <a:gd name="connsiteY10" fmla="*/ 175621 h 3833813"/>
                <a:gd name="connsiteX11" fmla="*/ 147719 w 879230"/>
                <a:gd name="connsiteY11" fmla="*/ 13088 h 3833813"/>
                <a:gd name="connsiteX12" fmla="*/ 162120 w 879230"/>
                <a:gd name="connsiteY12" fmla="*/ 0 h 383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230" h="3833813">
                  <a:moveTo>
                    <a:pt x="162120" y="0"/>
                  </a:moveTo>
                  <a:lnTo>
                    <a:pt x="209985" y="52665"/>
                  </a:lnTo>
                  <a:cubicBezTo>
                    <a:pt x="628076" y="559275"/>
                    <a:pt x="879230" y="1208760"/>
                    <a:pt x="879230" y="1916906"/>
                  </a:cubicBezTo>
                  <a:cubicBezTo>
                    <a:pt x="879230" y="2625052"/>
                    <a:pt x="628076" y="3274538"/>
                    <a:pt x="209985" y="3781147"/>
                  </a:cubicBezTo>
                  <a:lnTo>
                    <a:pt x="162119" y="3833813"/>
                  </a:lnTo>
                  <a:lnTo>
                    <a:pt x="147719" y="3820725"/>
                  </a:lnTo>
                  <a:lnTo>
                    <a:pt x="0" y="3658191"/>
                  </a:lnTo>
                  <a:lnTo>
                    <a:pt x="26052" y="3629526"/>
                  </a:lnTo>
                  <a:cubicBezTo>
                    <a:pt x="410140" y="3164120"/>
                    <a:pt x="640867" y="2567458"/>
                    <a:pt x="640867" y="1916906"/>
                  </a:cubicBezTo>
                  <a:cubicBezTo>
                    <a:pt x="640867" y="1266355"/>
                    <a:pt x="410140" y="669693"/>
                    <a:pt x="26052" y="204286"/>
                  </a:cubicBezTo>
                  <a:lnTo>
                    <a:pt x="0" y="175621"/>
                  </a:lnTo>
                  <a:lnTo>
                    <a:pt x="147719" y="13088"/>
                  </a:lnTo>
                  <a:lnTo>
                    <a:pt x="16212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Text Placeholder 2">
            <a:extLst>
              <a:ext uri="{FF2B5EF4-FFF2-40B4-BE49-F238E27FC236}">
                <a16:creationId xmlns:a16="http://schemas.microsoft.com/office/drawing/2014/main" id="{B4E85790-B756-7C7D-67FB-E0E6CD5F88DB}"/>
              </a:ext>
            </a:extLst>
          </p:cNvPr>
          <p:cNvSpPr txBox="1">
            <a:spLocks/>
          </p:cNvSpPr>
          <p:nvPr/>
        </p:nvSpPr>
        <p:spPr>
          <a:xfrm>
            <a:off x="6790758" y="3684525"/>
            <a:ext cx="1783731" cy="684275"/>
          </a:xfrm>
          <a:prstGeom prst="rect">
            <a:avLst/>
          </a:prstGeom>
        </p:spPr>
        <p:txBody>
          <a:bodyPr/>
          <a:lstStyle>
            <a:defPPr>
              <a:defRPr lang="en-US"/>
            </a:defPPr>
            <a:lvl1pPr indent="0" algn="r" defTabSz="1460754">
              <a:lnSpc>
                <a:spcPct val="90000"/>
              </a:lnSpc>
              <a:spcBef>
                <a:spcPts val="1598"/>
              </a:spcBef>
              <a:buFont typeface="Arial" panose="020B0604020202020204" pitchFamily="34" charset="0"/>
              <a:buNone/>
              <a:defRPr sz="2000">
                <a:solidFill>
                  <a:srgbClr val="32394E"/>
                </a:solidFill>
                <a:latin typeface="+mj-lt"/>
              </a:defRPr>
            </a:lvl1pPr>
            <a:lvl2pPr marL="1095566" indent="-365189" defTabSz="1460754">
              <a:lnSpc>
                <a:spcPct val="90000"/>
              </a:lnSpc>
              <a:spcBef>
                <a:spcPts val="799"/>
              </a:spcBef>
              <a:buFont typeface="Arial" panose="020B0604020202020204" pitchFamily="34" charset="0"/>
              <a:buChar char="•"/>
              <a:defRPr sz="3834"/>
            </a:lvl2pPr>
            <a:lvl3pPr marL="1825943" indent="-365189" defTabSz="1460754">
              <a:lnSpc>
                <a:spcPct val="90000"/>
              </a:lnSpc>
              <a:spcBef>
                <a:spcPts val="799"/>
              </a:spcBef>
              <a:buFont typeface="Arial" panose="020B0604020202020204" pitchFamily="34" charset="0"/>
              <a:buChar char="•"/>
              <a:defRPr sz="3195"/>
            </a:lvl3pPr>
            <a:lvl4pPr marL="2556320" indent="-365189" defTabSz="1460754">
              <a:lnSpc>
                <a:spcPct val="90000"/>
              </a:lnSpc>
              <a:spcBef>
                <a:spcPts val="799"/>
              </a:spcBef>
              <a:buFont typeface="Arial" panose="020B0604020202020204" pitchFamily="34" charset="0"/>
              <a:buChar char="•"/>
              <a:defRPr sz="2876"/>
            </a:lvl4pPr>
            <a:lvl5pPr marL="3286697" indent="-365189" defTabSz="1460754">
              <a:lnSpc>
                <a:spcPct val="90000"/>
              </a:lnSpc>
              <a:spcBef>
                <a:spcPts val="799"/>
              </a:spcBef>
              <a:buFont typeface="Arial" panose="020B0604020202020204" pitchFamily="34" charset="0"/>
              <a:buChar char="•"/>
              <a:defRPr sz="2876"/>
            </a:lvl5pPr>
            <a:lvl6pPr marL="4017074" indent="-365189" defTabSz="1460754">
              <a:lnSpc>
                <a:spcPct val="90000"/>
              </a:lnSpc>
              <a:spcBef>
                <a:spcPts val="799"/>
              </a:spcBef>
              <a:buFont typeface="Arial" panose="020B0604020202020204" pitchFamily="34" charset="0"/>
              <a:buChar char="•"/>
              <a:defRPr sz="2876"/>
            </a:lvl6pPr>
            <a:lvl7pPr marL="4747451" indent="-365189" defTabSz="1460754">
              <a:lnSpc>
                <a:spcPct val="90000"/>
              </a:lnSpc>
              <a:spcBef>
                <a:spcPts val="799"/>
              </a:spcBef>
              <a:buFont typeface="Arial" panose="020B0604020202020204" pitchFamily="34" charset="0"/>
              <a:buChar char="•"/>
              <a:defRPr sz="2876"/>
            </a:lvl7pPr>
            <a:lvl8pPr marL="5477828" indent="-365189" defTabSz="1460754">
              <a:lnSpc>
                <a:spcPct val="90000"/>
              </a:lnSpc>
              <a:spcBef>
                <a:spcPts val="799"/>
              </a:spcBef>
              <a:buFont typeface="Arial" panose="020B0604020202020204" pitchFamily="34" charset="0"/>
              <a:buChar char="•"/>
              <a:defRPr sz="2876"/>
            </a:lvl8pPr>
            <a:lvl9pPr marL="6208205" indent="-365189" defTabSz="1460754">
              <a:lnSpc>
                <a:spcPct val="90000"/>
              </a:lnSpc>
              <a:spcBef>
                <a:spcPts val="799"/>
              </a:spcBef>
              <a:buFont typeface="Arial" panose="020B0604020202020204" pitchFamily="34" charset="0"/>
              <a:buChar char="•"/>
              <a:defRPr sz="2876"/>
            </a:lvl9pPr>
          </a:lstStyle>
          <a:p>
            <a:pPr algn="ctr"/>
            <a:r>
              <a:rPr lang="en-US">
                <a:solidFill>
                  <a:schemeClr val="tx1">
                    <a:lumMod val="85000"/>
                    <a:lumOff val="15000"/>
                  </a:schemeClr>
                </a:solidFill>
              </a:rPr>
              <a:t>Comparison Two</a:t>
            </a:r>
          </a:p>
        </p:txBody>
      </p:sp>
      <p:sp>
        <p:nvSpPr>
          <p:cNvPr id="11" name="Text Placeholder 2">
            <a:extLst>
              <a:ext uri="{FF2B5EF4-FFF2-40B4-BE49-F238E27FC236}">
                <a16:creationId xmlns:a16="http://schemas.microsoft.com/office/drawing/2014/main" id="{E5AD8D0F-A9DF-B4B5-908D-96F7820032D9}"/>
              </a:ext>
            </a:extLst>
          </p:cNvPr>
          <p:cNvSpPr txBox="1">
            <a:spLocks/>
          </p:cNvSpPr>
          <p:nvPr/>
        </p:nvSpPr>
        <p:spPr>
          <a:xfrm>
            <a:off x="3617512" y="3684525"/>
            <a:ext cx="1828185" cy="68427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000">
                <a:solidFill>
                  <a:schemeClr val="tx1">
                    <a:lumMod val="85000"/>
                    <a:lumOff val="15000"/>
                  </a:schemeClr>
                </a:solidFill>
                <a:latin typeface="+mj-lt"/>
              </a:rPr>
              <a:t>Comparison One</a:t>
            </a:r>
            <a:endParaRPr lang="id-ID" sz="2000" dirty="0">
              <a:solidFill>
                <a:schemeClr val="tx1">
                  <a:lumMod val="85000"/>
                  <a:lumOff val="15000"/>
                </a:schemeClr>
              </a:solidFill>
              <a:latin typeface="+mj-lt"/>
            </a:endParaRPr>
          </a:p>
        </p:txBody>
      </p:sp>
      <p:sp>
        <p:nvSpPr>
          <p:cNvPr id="12" name="TextBox 11">
            <a:extLst>
              <a:ext uri="{FF2B5EF4-FFF2-40B4-BE49-F238E27FC236}">
                <a16:creationId xmlns:a16="http://schemas.microsoft.com/office/drawing/2014/main" id="{8C6D59EE-42D7-63ED-2BB4-601BE65E5D13}"/>
              </a:ext>
            </a:extLst>
          </p:cNvPr>
          <p:cNvSpPr txBox="1"/>
          <p:nvPr/>
        </p:nvSpPr>
        <p:spPr>
          <a:xfrm>
            <a:off x="9177585" y="3388476"/>
            <a:ext cx="2065160" cy="338554"/>
          </a:xfrm>
          <a:prstGeom prst="rect">
            <a:avLst/>
          </a:prstGeom>
          <a:noFill/>
        </p:spPr>
        <p:txBody>
          <a:bodyPr wrap="square" rtlCol="0" anchor="ctr">
            <a:spAutoFit/>
          </a:bodyPr>
          <a:lstStyle/>
          <a:p>
            <a:r>
              <a:rPr lang="en-US" sz="1600" dirty="0">
                <a:solidFill>
                  <a:schemeClr val="tx1">
                    <a:lumMod val="85000"/>
                    <a:lumOff val="15000"/>
                  </a:schemeClr>
                </a:solidFill>
                <a:latin typeface="+mj-lt"/>
                <a:cs typeface="Segoe UI" panose="020B0502040204020203" pitchFamily="34" charset="0"/>
              </a:rPr>
              <a:t>Sample Text Here</a:t>
            </a:r>
          </a:p>
        </p:txBody>
      </p:sp>
      <p:sp>
        <p:nvSpPr>
          <p:cNvPr id="13" name="Rectangle 12">
            <a:extLst>
              <a:ext uri="{FF2B5EF4-FFF2-40B4-BE49-F238E27FC236}">
                <a16:creationId xmlns:a16="http://schemas.microsoft.com/office/drawing/2014/main" id="{0AFCAD69-3A53-A3E4-F3FC-30699930EB0B}"/>
              </a:ext>
            </a:extLst>
          </p:cNvPr>
          <p:cNvSpPr/>
          <p:nvPr/>
        </p:nvSpPr>
        <p:spPr>
          <a:xfrm>
            <a:off x="9170040" y="3738744"/>
            <a:ext cx="2251177" cy="843949"/>
          </a:xfrm>
          <a:prstGeom prst="rect">
            <a:avLst/>
          </a:prstGeom>
        </p:spPr>
        <p:txBody>
          <a:bodyPr wrap="square">
            <a:spAutoFit/>
          </a:bodyPr>
          <a:lstStyle/>
          <a:p>
            <a:pPr>
              <a:lnSpc>
                <a:spcPct val="120000"/>
              </a:lnSpc>
            </a:pPr>
            <a:r>
              <a:rPr lang="en-US" sz="1400" dirty="0">
                <a:solidFill>
                  <a:schemeClr val="tx1">
                    <a:lumMod val="65000"/>
                    <a:lumOff val="35000"/>
                  </a:schemeClr>
                </a:solidFill>
                <a:cs typeface="Segoe UI Light" panose="020B0502040204020203" pitchFamily="34" charset="0"/>
              </a:rPr>
              <a:t>A wonderful serenity has taken possession of my entire soul.</a:t>
            </a:r>
          </a:p>
        </p:txBody>
      </p:sp>
      <p:sp>
        <p:nvSpPr>
          <p:cNvPr id="14" name="TextBox 13">
            <a:extLst>
              <a:ext uri="{FF2B5EF4-FFF2-40B4-BE49-F238E27FC236}">
                <a16:creationId xmlns:a16="http://schemas.microsoft.com/office/drawing/2014/main" id="{C0118289-50CB-E6D3-21A3-DD4DA3833BAB}"/>
              </a:ext>
            </a:extLst>
          </p:cNvPr>
          <p:cNvSpPr txBox="1"/>
          <p:nvPr/>
        </p:nvSpPr>
        <p:spPr>
          <a:xfrm flipH="1">
            <a:off x="956801" y="3388476"/>
            <a:ext cx="2065160" cy="338554"/>
          </a:xfrm>
          <a:prstGeom prst="rect">
            <a:avLst/>
          </a:prstGeom>
          <a:noFill/>
        </p:spPr>
        <p:txBody>
          <a:bodyPr wrap="square" rtlCol="0" anchor="ctr">
            <a:spAutoFit/>
          </a:bodyPr>
          <a:lstStyle/>
          <a:p>
            <a:pPr algn="r"/>
            <a:r>
              <a:rPr lang="en-US" sz="1600" dirty="0">
                <a:solidFill>
                  <a:schemeClr val="tx1">
                    <a:lumMod val="85000"/>
                    <a:lumOff val="15000"/>
                  </a:schemeClr>
                </a:solidFill>
                <a:latin typeface="+mj-lt"/>
                <a:cs typeface="Segoe UI" panose="020B0502040204020203" pitchFamily="34" charset="0"/>
              </a:rPr>
              <a:t>Sample Text Here</a:t>
            </a:r>
          </a:p>
        </p:txBody>
      </p:sp>
      <p:sp>
        <p:nvSpPr>
          <p:cNvPr id="15" name="Rectangle 14">
            <a:extLst>
              <a:ext uri="{FF2B5EF4-FFF2-40B4-BE49-F238E27FC236}">
                <a16:creationId xmlns:a16="http://schemas.microsoft.com/office/drawing/2014/main" id="{199A7A92-C209-D96A-6459-023D645245AE}"/>
              </a:ext>
            </a:extLst>
          </p:cNvPr>
          <p:cNvSpPr/>
          <p:nvPr/>
        </p:nvSpPr>
        <p:spPr>
          <a:xfrm flipH="1">
            <a:off x="770784" y="3738744"/>
            <a:ext cx="2251177" cy="843949"/>
          </a:xfrm>
          <a:prstGeom prst="rect">
            <a:avLst/>
          </a:prstGeom>
        </p:spPr>
        <p:txBody>
          <a:bodyPr wrap="square">
            <a:spAutoFit/>
          </a:bodyPr>
          <a:lstStyle/>
          <a:p>
            <a:pPr algn="r">
              <a:lnSpc>
                <a:spcPct val="120000"/>
              </a:lnSpc>
            </a:pPr>
            <a:r>
              <a:rPr lang="en-US" sz="1400" dirty="0">
                <a:solidFill>
                  <a:schemeClr val="tx1">
                    <a:lumMod val="65000"/>
                    <a:lumOff val="35000"/>
                  </a:schemeClr>
                </a:solidFill>
                <a:cs typeface="Segoe UI Light" panose="020B0502040204020203" pitchFamily="34" charset="0"/>
              </a:rPr>
              <a:t>A wonderful serenity has taken possession of my entire soul.</a:t>
            </a:r>
          </a:p>
        </p:txBody>
      </p:sp>
      <p:sp>
        <p:nvSpPr>
          <p:cNvPr id="18" name="TextBox 17">
            <a:extLst>
              <a:ext uri="{FF2B5EF4-FFF2-40B4-BE49-F238E27FC236}">
                <a16:creationId xmlns:a16="http://schemas.microsoft.com/office/drawing/2014/main" id="{30BBABEC-EAA7-EB13-9941-A2113C37412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19" name="TextBox 18">
            <a:extLst>
              <a:ext uri="{FF2B5EF4-FFF2-40B4-BE49-F238E27FC236}">
                <a16:creationId xmlns:a16="http://schemas.microsoft.com/office/drawing/2014/main" id="{68BBF6F2-390A-9EEB-4D0A-A29542D5635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2269884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C17B034-B9BC-EAF8-85F0-B02912D5830B}"/>
              </a:ext>
            </a:extLst>
          </p:cNvPr>
          <p:cNvGrpSpPr/>
          <p:nvPr/>
        </p:nvGrpSpPr>
        <p:grpSpPr>
          <a:xfrm>
            <a:off x="1566769" y="3819578"/>
            <a:ext cx="2979657" cy="771472"/>
            <a:chOff x="1566769" y="3686228"/>
            <a:chExt cx="2979657" cy="771472"/>
          </a:xfrm>
        </p:grpSpPr>
        <p:sp>
          <p:nvSpPr>
            <p:cNvPr id="3" name="Freeform: Shape 2">
              <a:extLst>
                <a:ext uri="{FF2B5EF4-FFF2-40B4-BE49-F238E27FC236}">
                  <a16:creationId xmlns:a16="http://schemas.microsoft.com/office/drawing/2014/main" id="{5B615CB1-E12B-BE86-6710-B9D13701F42B}"/>
                </a:ext>
              </a:extLst>
            </p:cNvPr>
            <p:cNvSpPr/>
            <p:nvPr/>
          </p:nvSpPr>
          <p:spPr>
            <a:xfrm>
              <a:off x="4308301" y="3686228"/>
              <a:ext cx="238125" cy="771470"/>
            </a:xfrm>
            <a:custGeom>
              <a:avLst/>
              <a:gdLst>
                <a:gd name="connsiteX0" fmla="*/ 7144 w 238125"/>
                <a:gd name="connsiteY0" fmla="*/ 7144 h 390525"/>
                <a:gd name="connsiteX1" fmla="*/ 7144 w 238125"/>
                <a:gd name="connsiteY1" fmla="*/ 390525 h 390525"/>
                <a:gd name="connsiteX2" fmla="*/ 236601 w 238125"/>
                <a:gd name="connsiteY2" fmla="*/ 124492 h 390525"/>
                <a:gd name="connsiteX3" fmla="*/ 236601 w 238125"/>
                <a:gd name="connsiteY3" fmla="*/ 7144 h 390525"/>
              </a:gdLst>
              <a:ahLst/>
              <a:cxnLst>
                <a:cxn ang="0">
                  <a:pos x="connsiteX0" y="connsiteY0"/>
                </a:cxn>
                <a:cxn ang="0">
                  <a:pos x="connsiteX1" y="connsiteY1"/>
                </a:cxn>
                <a:cxn ang="0">
                  <a:pos x="connsiteX2" y="connsiteY2"/>
                </a:cxn>
                <a:cxn ang="0">
                  <a:pos x="connsiteX3" y="connsiteY3"/>
                </a:cxn>
              </a:cxnLst>
              <a:rect l="l" t="t" r="r" b="b"/>
              <a:pathLst>
                <a:path w="238125" h="390525">
                  <a:moveTo>
                    <a:pt x="7144" y="7144"/>
                  </a:moveTo>
                  <a:lnTo>
                    <a:pt x="7144" y="390525"/>
                  </a:lnTo>
                  <a:lnTo>
                    <a:pt x="236601" y="124492"/>
                  </a:lnTo>
                  <a:lnTo>
                    <a:pt x="236601" y="7144"/>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 name="Rectangle 3">
              <a:extLst>
                <a:ext uri="{FF2B5EF4-FFF2-40B4-BE49-F238E27FC236}">
                  <a16:creationId xmlns:a16="http://schemas.microsoft.com/office/drawing/2014/main" id="{F01DBB84-31E2-D80D-5CB5-9C394D86966B}"/>
                </a:ext>
              </a:extLst>
            </p:cNvPr>
            <p:cNvSpPr/>
            <p:nvPr/>
          </p:nvSpPr>
          <p:spPr>
            <a:xfrm>
              <a:off x="1566769" y="3686230"/>
              <a:ext cx="2755057"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5" name="Group 4">
            <a:extLst>
              <a:ext uri="{FF2B5EF4-FFF2-40B4-BE49-F238E27FC236}">
                <a16:creationId xmlns:a16="http://schemas.microsoft.com/office/drawing/2014/main" id="{74EDF579-3EA3-9100-5A9B-7A584B9BC323}"/>
              </a:ext>
            </a:extLst>
          </p:cNvPr>
          <p:cNvGrpSpPr/>
          <p:nvPr/>
        </p:nvGrpSpPr>
        <p:grpSpPr>
          <a:xfrm>
            <a:off x="1791225" y="3062410"/>
            <a:ext cx="2755201" cy="771470"/>
            <a:chOff x="1791225" y="2929060"/>
            <a:chExt cx="2755201" cy="771470"/>
          </a:xfrm>
        </p:grpSpPr>
        <p:sp>
          <p:nvSpPr>
            <p:cNvPr id="6" name="Freeform: Shape 5">
              <a:extLst>
                <a:ext uri="{FF2B5EF4-FFF2-40B4-BE49-F238E27FC236}">
                  <a16:creationId xmlns:a16="http://schemas.microsoft.com/office/drawing/2014/main" id="{92F24D1B-5D4B-5B4F-DCC7-C8F82F2872A3}"/>
                </a:ext>
              </a:extLst>
            </p:cNvPr>
            <p:cNvSpPr/>
            <p:nvPr/>
          </p:nvSpPr>
          <p:spPr>
            <a:xfrm>
              <a:off x="4308301" y="2929060"/>
              <a:ext cx="238125" cy="771470"/>
            </a:xfrm>
            <a:custGeom>
              <a:avLst/>
              <a:gdLst>
                <a:gd name="connsiteX0" fmla="*/ 7144 w 238125"/>
                <a:gd name="connsiteY0" fmla="*/ 7144 h 390525"/>
                <a:gd name="connsiteX1" fmla="*/ 7144 w 238125"/>
                <a:gd name="connsiteY1" fmla="*/ 390430 h 390525"/>
                <a:gd name="connsiteX2" fmla="*/ 236601 w 238125"/>
                <a:gd name="connsiteY2" fmla="*/ 390430 h 390525"/>
                <a:gd name="connsiteX3" fmla="*/ 236601 w 238125"/>
                <a:gd name="connsiteY3" fmla="*/ 273082 h 390525"/>
              </a:gdLst>
              <a:ahLst/>
              <a:cxnLst>
                <a:cxn ang="0">
                  <a:pos x="connsiteX0" y="connsiteY0"/>
                </a:cxn>
                <a:cxn ang="0">
                  <a:pos x="connsiteX1" y="connsiteY1"/>
                </a:cxn>
                <a:cxn ang="0">
                  <a:pos x="connsiteX2" y="connsiteY2"/>
                </a:cxn>
                <a:cxn ang="0">
                  <a:pos x="connsiteX3" y="connsiteY3"/>
                </a:cxn>
              </a:cxnLst>
              <a:rect l="l" t="t" r="r" b="b"/>
              <a:pathLst>
                <a:path w="238125" h="390525">
                  <a:moveTo>
                    <a:pt x="7144" y="7144"/>
                  </a:moveTo>
                  <a:lnTo>
                    <a:pt x="7144" y="390430"/>
                  </a:lnTo>
                  <a:lnTo>
                    <a:pt x="236601" y="390430"/>
                  </a:lnTo>
                  <a:lnTo>
                    <a:pt x="236601" y="27308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8D8E777-87FB-D4DF-F854-B04A23D22C08}"/>
                </a:ext>
              </a:extLst>
            </p:cNvPr>
            <p:cNvSpPr/>
            <p:nvPr/>
          </p:nvSpPr>
          <p:spPr>
            <a:xfrm>
              <a:off x="1791225" y="2929060"/>
              <a:ext cx="2530601"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8" name="Group 7">
            <a:extLst>
              <a:ext uri="{FF2B5EF4-FFF2-40B4-BE49-F238E27FC236}">
                <a16:creationId xmlns:a16="http://schemas.microsoft.com/office/drawing/2014/main" id="{A736FAFD-ABEE-A3A3-CEEF-9E2CEBF02573}"/>
              </a:ext>
            </a:extLst>
          </p:cNvPr>
          <p:cNvGrpSpPr/>
          <p:nvPr/>
        </p:nvGrpSpPr>
        <p:grpSpPr>
          <a:xfrm>
            <a:off x="1028700" y="2305050"/>
            <a:ext cx="3517726" cy="1298328"/>
            <a:chOff x="1028700" y="2171700"/>
            <a:chExt cx="3517726" cy="1298328"/>
          </a:xfrm>
        </p:grpSpPr>
        <p:sp>
          <p:nvSpPr>
            <p:cNvPr id="9" name="Freeform: Shape 8">
              <a:extLst>
                <a:ext uri="{FF2B5EF4-FFF2-40B4-BE49-F238E27FC236}">
                  <a16:creationId xmlns:a16="http://schemas.microsoft.com/office/drawing/2014/main" id="{DB8B011E-FD8D-FD19-9CEF-91B9067065EF}"/>
                </a:ext>
              </a:extLst>
            </p:cNvPr>
            <p:cNvSpPr/>
            <p:nvPr/>
          </p:nvSpPr>
          <p:spPr>
            <a:xfrm>
              <a:off x="4308301" y="2171700"/>
              <a:ext cx="238125" cy="1298328"/>
            </a:xfrm>
            <a:custGeom>
              <a:avLst/>
              <a:gdLst>
                <a:gd name="connsiteX0" fmla="*/ 7144 w 238125"/>
                <a:gd name="connsiteY0" fmla="*/ 7144 h 657225"/>
                <a:gd name="connsiteX1" fmla="*/ 7144 w 238125"/>
                <a:gd name="connsiteY1" fmla="*/ 390525 h 657225"/>
                <a:gd name="connsiteX2" fmla="*/ 236601 w 238125"/>
                <a:gd name="connsiteY2" fmla="*/ 656463 h 657225"/>
                <a:gd name="connsiteX3" fmla="*/ 236601 w 238125"/>
                <a:gd name="connsiteY3" fmla="*/ 539210 h 657225"/>
              </a:gdLst>
              <a:ahLst/>
              <a:cxnLst>
                <a:cxn ang="0">
                  <a:pos x="connsiteX0" y="connsiteY0"/>
                </a:cxn>
                <a:cxn ang="0">
                  <a:pos x="connsiteX1" y="connsiteY1"/>
                </a:cxn>
                <a:cxn ang="0">
                  <a:pos x="connsiteX2" y="connsiteY2"/>
                </a:cxn>
                <a:cxn ang="0">
                  <a:pos x="connsiteX3" y="connsiteY3"/>
                </a:cxn>
              </a:cxnLst>
              <a:rect l="l" t="t" r="r" b="b"/>
              <a:pathLst>
                <a:path w="238125" h="657225">
                  <a:moveTo>
                    <a:pt x="7144" y="7144"/>
                  </a:moveTo>
                  <a:lnTo>
                    <a:pt x="7144" y="390525"/>
                  </a:lnTo>
                  <a:lnTo>
                    <a:pt x="236601" y="656463"/>
                  </a:lnTo>
                  <a:lnTo>
                    <a:pt x="236601" y="53921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 name="Rectangle 9">
              <a:extLst>
                <a:ext uri="{FF2B5EF4-FFF2-40B4-BE49-F238E27FC236}">
                  <a16:creationId xmlns:a16="http://schemas.microsoft.com/office/drawing/2014/main" id="{AB4BF768-25F4-6A8B-8651-D5F65E9C1593}"/>
                </a:ext>
              </a:extLst>
            </p:cNvPr>
            <p:cNvSpPr/>
            <p:nvPr/>
          </p:nvSpPr>
          <p:spPr>
            <a:xfrm>
              <a:off x="1028700" y="2171700"/>
              <a:ext cx="3293126"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1" name="Group 10">
            <a:extLst>
              <a:ext uri="{FF2B5EF4-FFF2-40B4-BE49-F238E27FC236}">
                <a16:creationId xmlns:a16="http://schemas.microsoft.com/office/drawing/2014/main" id="{AA7572BB-01D5-55CD-77D5-A013370AC5F6}"/>
              </a:ext>
            </a:extLst>
          </p:cNvPr>
          <p:cNvGrpSpPr/>
          <p:nvPr/>
        </p:nvGrpSpPr>
        <p:grpSpPr>
          <a:xfrm>
            <a:off x="7640813" y="3819578"/>
            <a:ext cx="3332512" cy="771472"/>
            <a:chOff x="7640813" y="3686228"/>
            <a:chExt cx="3332512" cy="771472"/>
          </a:xfrm>
        </p:grpSpPr>
        <p:sp>
          <p:nvSpPr>
            <p:cNvPr id="12" name="Freeform: Shape 11">
              <a:extLst>
                <a:ext uri="{FF2B5EF4-FFF2-40B4-BE49-F238E27FC236}">
                  <a16:creationId xmlns:a16="http://schemas.microsoft.com/office/drawing/2014/main" id="{3D2C7560-13FB-CB9F-C17A-904DE5F6FB2C}"/>
                </a:ext>
              </a:extLst>
            </p:cNvPr>
            <p:cNvSpPr/>
            <p:nvPr/>
          </p:nvSpPr>
          <p:spPr>
            <a:xfrm>
              <a:off x="7640813" y="3686228"/>
              <a:ext cx="238125" cy="771470"/>
            </a:xfrm>
            <a:custGeom>
              <a:avLst/>
              <a:gdLst>
                <a:gd name="connsiteX0" fmla="*/ 236506 w 238125"/>
                <a:gd name="connsiteY0" fmla="*/ 7144 h 390525"/>
                <a:gd name="connsiteX1" fmla="*/ 236506 w 238125"/>
                <a:gd name="connsiteY1" fmla="*/ 390525 h 390525"/>
                <a:gd name="connsiteX2" fmla="*/ 7144 w 238125"/>
                <a:gd name="connsiteY2" fmla="*/ 124492 h 390525"/>
                <a:gd name="connsiteX3" fmla="*/ 7144 w 238125"/>
                <a:gd name="connsiteY3" fmla="*/ 7144 h 390525"/>
              </a:gdLst>
              <a:ahLst/>
              <a:cxnLst>
                <a:cxn ang="0">
                  <a:pos x="connsiteX0" y="connsiteY0"/>
                </a:cxn>
                <a:cxn ang="0">
                  <a:pos x="connsiteX1" y="connsiteY1"/>
                </a:cxn>
                <a:cxn ang="0">
                  <a:pos x="connsiteX2" y="connsiteY2"/>
                </a:cxn>
                <a:cxn ang="0">
                  <a:pos x="connsiteX3" y="connsiteY3"/>
                </a:cxn>
              </a:cxnLst>
              <a:rect l="l" t="t" r="r" b="b"/>
              <a:pathLst>
                <a:path w="238125" h="390525">
                  <a:moveTo>
                    <a:pt x="236506" y="7144"/>
                  </a:moveTo>
                  <a:lnTo>
                    <a:pt x="236506" y="390525"/>
                  </a:lnTo>
                  <a:lnTo>
                    <a:pt x="7144" y="124492"/>
                  </a:lnTo>
                  <a:lnTo>
                    <a:pt x="7144" y="7144"/>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 name="Rectangle 12">
              <a:extLst>
                <a:ext uri="{FF2B5EF4-FFF2-40B4-BE49-F238E27FC236}">
                  <a16:creationId xmlns:a16="http://schemas.microsoft.com/office/drawing/2014/main" id="{E8E2E603-6235-2A43-36FE-1F53D4D4AEBB}"/>
                </a:ext>
              </a:extLst>
            </p:cNvPr>
            <p:cNvSpPr/>
            <p:nvPr/>
          </p:nvSpPr>
          <p:spPr>
            <a:xfrm>
              <a:off x="7870174" y="3686230"/>
              <a:ext cx="3103151"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4" name="Group 13">
            <a:extLst>
              <a:ext uri="{FF2B5EF4-FFF2-40B4-BE49-F238E27FC236}">
                <a16:creationId xmlns:a16="http://schemas.microsoft.com/office/drawing/2014/main" id="{2C678AE5-B91E-1BD5-F4D4-9FA674A159DC}"/>
              </a:ext>
            </a:extLst>
          </p:cNvPr>
          <p:cNvGrpSpPr/>
          <p:nvPr/>
        </p:nvGrpSpPr>
        <p:grpSpPr>
          <a:xfrm>
            <a:off x="7640813" y="3062410"/>
            <a:ext cx="3522487" cy="771470"/>
            <a:chOff x="7640813" y="2929060"/>
            <a:chExt cx="3522487" cy="771470"/>
          </a:xfrm>
        </p:grpSpPr>
        <p:sp>
          <p:nvSpPr>
            <p:cNvPr id="15" name="Freeform: Shape 14">
              <a:extLst>
                <a:ext uri="{FF2B5EF4-FFF2-40B4-BE49-F238E27FC236}">
                  <a16:creationId xmlns:a16="http://schemas.microsoft.com/office/drawing/2014/main" id="{35CF19EC-0D6E-695F-5C27-9AFBF1738AF0}"/>
                </a:ext>
              </a:extLst>
            </p:cNvPr>
            <p:cNvSpPr/>
            <p:nvPr/>
          </p:nvSpPr>
          <p:spPr>
            <a:xfrm>
              <a:off x="7640813" y="2929060"/>
              <a:ext cx="238125" cy="771470"/>
            </a:xfrm>
            <a:custGeom>
              <a:avLst/>
              <a:gdLst>
                <a:gd name="connsiteX0" fmla="*/ 236506 w 238125"/>
                <a:gd name="connsiteY0" fmla="*/ 7144 h 390525"/>
                <a:gd name="connsiteX1" fmla="*/ 236506 w 238125"/>
                <a:gd name="connsiteY1" fmla="*/ 390430 h 390525"/>
                <a:gd name="connsiteX2" fmla="*/ 7144 w 238125"/>
                <a:gd name="connsiteY2" fmla="*/ 390430 h 390525"/>
                <a:gd name="connsiteX3" fmla="*/ 7144 w 238125"/>
                <a:gd name="connsiteY3" fmla="*/ 273082 h 390525"/>
              </a:gdLst>
              <a:ahLst/>
              <a:cxnLst>
                <a:cxn ang="0">
                  <a:pos x="connsiteX0" y="connsiteY0"/>
                </a:cxn>
                <a:cxn ang="0">
                  <a:pos x="connsiteX1" y="connsiteY1"/>
                </a:cxn>
                <a:cxn ang="0">
                  <a:pos x="connsiteX2" y="connsiteY2"/>
                </a:cxn>
                <a:cxn ang="0">
                  <a:pos x="connsiteX3" y="connsiteY3"/>
                </a:cxn>
              </a:cxnLst>
              <a:rect l="l" t="t" r="r" b="b"/>
              <a:pathLst>
                <a:path w="238125" h="390525">
                  <a:moveTo>
                    <a:pt x="236506" y="7144"/>
                  </a:moveTo>
                  <a:lnTo>
                    <a:pt x="236506" y="390430"/>
                  </a:lnTo>
                  <a:lnTo>
                    <a:pt x="7144" y="390430"/>
                  </a:lnTo>
                  <a:lnTo>
                    <a:pt x="7144" y="27308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6" name="Rectangle 15">
              <a:extLst>
                <a:ext uri="{FF2B5EF4-FFF2-40B4-BE49-F238E27FC236}">
                  <a16:creationId xmlns:a16="http://schemas.microsoft.com/office/drawing/2014/main" id="{28784DCF-BB1E-2484-348C-30617EFC6735}"/>
                </a:ext>
              </a:extLst>
            </p:cNvPr>
            <p:cNvSpPr/>
            <p:nvPr/>
          </p:nvSpPr>
          <p:spPr>
            <a:xfrm>
              <a:off x="7870174" y="2929060"/>
              <a:ext cx="3293126"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7" name="Group 16">
            <a:extLst>
              <a:ext uri="{FF2B5EF4-FFF2-40B4-BE49-F238E27FC236}">
                <a16:creationId xmlns:a16="http://schemas.microsoft.com/office/drawing/2014/main" id="{0806DF4F-041E-01D4-DB58-70FED9C15E8A}"/>
              </a:ext>
            </a:extLst>
          </p:cNvPr>
          <p:cNvGrpSpPr/>
          <p:nvPr/>
        </p:nvGrpSpPr>
        <p:grpSpPr>
          <a:xfrm>
            <a:off x="7640813" y="2305050"/>
            <a:ext cx="3067577" cy="1298328"/>
            <a:chOff x="7640813" y="2171700"/>
            <a:chExt cx="3067577" cy="1298328"/>
          </a:xfrm>
        </p:grpSpPr>
        <p:sp>
          <p:nvSpPr>
            <p:cNvPr id="18" name="Freeform: Shape 17">
              <a:extLst>
                <a:ext uri="{FF2B5EF4-FFF2-40B4-BE49-F238E27FC236}">
                  <a16:creationId xmlns:a16="http://schemas.microsoft.com/office/drawing/2014/main" id="{03636442-5EEF-23B3-9A45-02B57C063C50}"/>
                </a:ext>
              </a:extLst>
            </p:cNvPr>
            <p:cNvSpPr/>
            <p:nvPr/>
          </p:nvSpPr>
          <p:spPr>
            <a:xfrm>
              <a:off x="7640813" y="2171700"/>
              <a:ext cx="238125" cy="1298328"/>
            </a:xfrm>
            <a:custGeom>
              <a:avLst/>
              <a:gdLst>
                <a:gd name="connsiteX0" fmla="*/ 236506 w 238125"/>
                <a:gd name="connsiteY0" fmla="*/ 7144 h 657225"/>
                <a:gd name="connsiteX1" fmla="*/ 236506 w 238125"/>
                <a:gd name="connsiteY1" fmla="*/ 390525 h 657225"/>
                <a:gd name="connsiteX2" fmla="*/ 7144 w 238125"/>
                <a:gd name="connsiteY2" fmla="*/ 656463 h 657225"/>
                <a:gd name="connsiteX3" fmla="*/ 7144 w 238125"/>
                <a:gd name="connsiteY3" fmla="*/ 539210 h 657225"/>
              </a:gdLst>
              <a:ahLst/>
              <a:cxnLst>
                <a:cxn ang="0">
                  <a:pos x="connsiteX0" y="connsiteY0"/>
                </a:cxn>
                <a:cxn ang="0">
                  <a:pos x="connsiteX1" y="connsiteY1"/>
                </a:cxn>
                <a:cxn ang="0">
                  <a:pos x="connsiteX2" y="connsiteY2"/>
                </a:cxn>
                <a:cxn ang="0">
                  <a:pos x="connsiteX3" y="connsiteY3"/>
                </a:cxn>
              </a:cxnLst>
              <a:rect l="l" t="t" r="r" b="b"/>
              <a:pathLst>
                <a:path w="238125" h="657225">
                  <a:moveTo>
                    <a:pt x="236506" y="7144"/>
                  </a:moveTo>
                  <a:lnTo>
                    <a:pt x="236506" y="390525"/>
                  </a:lnTo>
                  <a:lnTo>
                    <a:pt x="7144" y="656463"/>
                  </a:lnTo>
                  <a:lnTo>
                    <a:pt x="7144" y="53921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9" name="Rectangle 18">
              <a:extLst>
                <a:ext uri="{FF2B5EF4-FFF2-40B4-BE49-F238E27FC236}">
                  <a16:creationId xmlns:a16="http://schemas.microsoft.com/office/drawing/2014/main" id="{5E87B0FB-7ECB-DD0B-7A37-D987DD1A0ACA}"/>
                </a:ext>
              </a:extLst>
            </p:cNvPr>
            <p:cNvSpPr/>
            <p:nvPr/>
          </p:nvSpPr>
          <p:spPr>
            <a:xfrm>
              <a:off x="7870174" y="2171700"/>
              <a:ext cx="2838216"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grpSp>
      <p:grpSp>
        <p:nvGrpSpPr>
          <p:cNvPr id="20" name="Group 19">
            <a:extLst>
              <a:ext uri="{FF2B5EF4-FFF2-40B4-BE49-F238E27FC236}">
                <a16:creationId xmlns:a16="http://schemas.microsoft.com/office/drawing/2014/main" id="{4DAA8B7C-D9C7-9983-61F6-F1A6684932AC}"/>
              </a:ext>
            </a:extLst>
          </p:cNvPr>
          <p:cNvGrpSpPr/>
          <p:nvPr/>
        </p:nvGrpSpPr>
        <p:grpSpPr>
          <a:xfrm>
            <a:off x="4537758" y="3257550"/>
            <a:ext cx="3113532" cy="922687"/>
            <a:chOff x="4537758" y="3752850"/>
            <a:chExt cx="3113532" cy="922687"/>
          </a:xfrm>
        </p:grpSpPr>
        <p:sp>
          <p:nvSpPr>
            <p:cNvPr id="21" name="Freeform: Shape 20">
              <a:extLst>
                <a:ext uri="{FF2B5EF4-FFF2-40B4-BE49-F238E27FC236}">
                  <a16:creationId xmlns:a16="http://schemas.microsoft.com/office/drawing/2014/main" id="{F0179AD2-5BAB-5B22-3F87-16FDF042F01C}"/>
                </a:ext>
              </a:extLst>
            </p:cNvPr>
            <p:cNvSpPr/>
            <p:nvPr/>
          </p:nvSpPr>
          <p:spPr>
            <a:xfrm>
              <a:off x="5879831" y="3752850"/>
              <a:ext cx="428625" cy="922687"/>
            </a:xfrm>
            <a:custGeom>
              <a:avLst/>
              <a:gdLst>
                <a:gd name="connsiteX0" fmla="*/ 7144 w 428625"/>
                <a:gd name="connsiteY0" fmla="*/ 7144 h 923925"/>
                <a:gd name="connsiteX1" fmla="*/ 426148 w 428625"/>
                <a:gd name="connsiteY1" fmla="*/ 7144 h 923925"/>
                <a:gd name="connsiteX2" fmla="*/ 426148 w 428625"/>
                <a:gd name="connsiteY2" fmla="*/ 919067 h 923925"/>
                <a:gd name="connsiteX3" fmla="*/ 7144 w 428625"/>
                <a:gd name="connsiteY3" fmla="*/ 919067 h 923925"/>
              </a:gdLst>
              <a:ahLst/>
              <a:cxnLst>
                <a:cxn ang="0">
                  <a:pos x="connsiteX0" y="connsiteY0"/>
                </a:cxn>
                <a:cxn ang="0">
                  <a:pos x="connsiteX1" y="connsiteY1"/>
                </a:cxn>
                <a:cxn ang="0">
                  <a:pos x="connsiteX2" y="connsiteY2"/>
                </a:cxn>
                <a:cxn ang="0">
                  <a:pos x="connsiteX3" y="connsiteY3"/>
                </a:cxn>
              </a:cxnLst>
              <a:rect l="l" t="t" r="r" b="b"/>
              <a:pathLst>
                <a:path w="428625" h="923925">
                  <a:moveTo>
                    <a:pt x="7144" y="7144"/>
                  </a:moveTo>
                  <a:lnTo>
                    <a:pt x="426148" y="7144"/>
                  </a:lnTo>
                  <a:lnTo>
                    <a:pt x="426148" y="919067"/>
                  </a:lnTo>
                  <a:lnTo>
                    <a:pt x="7144" y="919067"/>
                  </a:lnTo>
                  <a:close/>
                </a:path>
              </a:pathLst>
            </a:custGeom>
            <a:solidFill>
              <a:srgbClr val="32394E"/>
            </a:solidFill>
            <a:ln w="6350">
              <a:noFill/>
            </a:ln>
            <a:effectLst>
              <a:outerShdw blurRad="508000" dist="444500" dir="2700000" sx="80000" sy="8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rPr>
                <a:t>vs</a:t>
              </a:r>
            </a:p>
          </p:txBody>
        </p:sp>
        <p:sp>
          <p:nvSpPr>
            <p:cNvPr id="22" name="Freeform: Shape 21">
              <a:extLst>
                <a:ext uri="{FF2B5EF4-FFF2-40B4-BE49-F238E27FC236}">
                  <a16:creationId xmlns:a16="http://schemas.microsoft.com/office/drawing/2014/main" id="{C0B6ABDD-39F5-B02B-801A-F9D51A1AF9CC}"/>
                </a:ext>
              </a:extLst>
            </p:cNvPr>
            <p:cNvSpPr/>
            <p:nvPr/>
          </p:nvSpPr>
          <p:spPr>
            <a:xfrm>
              <a:off x="4537758" y="3752850"/>
              <a:ext cx="1352550" cy="922687"/>
            </a:xfrm>
            <a:custGeom>
              <a:avLst/>
              <a:gdLst>
                <a:gd name="connsiteX0" fmla="*/ 7144 w 1352550"/>
                <a:gd name="connsiteY0" fmla="*/ 815054 h 923925"/>
                <a:gd name="connsiteX1" fmla="*/ 1349216 w 1352550"/>
                <a:gd name="connsiteY1" fmla="*/ 919067 h 923925"/>
                <a:gd name="connsiteX2" fmla="*/ 1349216 w 1352550"/>
                <a:gd name="connsiteY2" fmla="*/ 7144 h 923925"/>
                <a:gd name="connsiteX3" fmla="*/ 7144 w 1352550"/>
                <a:gd name="connsiteY3" fmla="*/ 111062 h 923925"/>
              </a:gdLst>
              <a:ahLst/>
              <a:cxnLst>
                <a:cxn ang="0">
                  <a:pos x="connsiteX0" y="connsiteY0"/>
                </a:cxn>
                <a:cxn ang="0">
                  <a:pos x="connsiteX1" y="connsiteY1"/>
                </a:cxn>
                <a:cxn ang="0">
                  <a:pos x="connsiteX2" y="connsiteY2"/>
                </a:cxn>
                <a:cxn ang="0">
                  <a:pos x="connsiteX3" y="connsiteY3"/>
                </a:cxn>
              </a:cxnLst>
              <a:rect l="l" t="t" r="r" b="b"/>
              <a:pathLst>
                <a:path w="1352550" h="923925">
                  <a:moveTo>
                    <a:pt x="7144" y="815054"/>
                  </a:moveTo>
                  <a:lnTo>
                    <a:pt x="1349216" y="919067"/>
                  </a:lnTo>
                  <a:lnTo>
                    <a:pt x="1349216" y="7144"/>
                  </a:lnTo>
                  <a:lnTo>
                    <a:pt x="7144" y="111062"/>
                  </a:ln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Freeform: Shape 22">
              <a:extLst>
                <a:ext uri="{FF2B5EF4-FFF2-40B4-BE49-F238E27FC236}">
                  <a16:creationId xmlns:a16="http://schemas.microsoft.com/office/drawing/2014/main" id="{9954A0CE-2A4D-7BAC-FCCF-D2AD3B44B904}"/>
                </a:ext>
              </a:extLst>
            </p:cNvPr>
            <p:cNvSpPr/>
            <p:nvPr/>
          </p:nvSpPr>
          <p:spPr>
            <a:xfrm>
              <a:off x="6298740" y="3752850"/>
              <a:ext cx="1352550" cy="922687"/>
            </a:xfrm>
            <a:custGeom>
              <a:avLst/>
              <a:gdLst>
                <a:gd name="connsiteX0" fmla="*/ 1349217 w 1352550"/>
                <a:gd name="connsiteY0" fmla="*/ 815054 h 923925"/>
                <a:gd name="connsiteX1" fmla="*/ 7144 w 1352550"/>
                <a:gd name="connsiteY1" fmla="*/ 919067 h 923925"/>
                <a:gd name="connsiteX2" fmla="*/ 7144 w 1352550"/>
                <a:gd name="connsiteY2" fmla="*/ 7144 h 923925"/>
                <a:gd name="connsiteX3" fmla="*/ 1349217 w 1352550"/>
                <a:gd name="connsiteY3" fmla="*/ 111062 h 923925"/>
              </a:gdLst>
              <a:ahLst/>
              <a:cxnLst>
                <a:cxn ang="0">
                  <a:pos x="connsiteX0" y="connsiteY0"/>
                </a:cxn>
                <a:cxn ang="0">
                  <a:pos x="connsiteX1" y="connsiteY1"/>
                </a:cxn>
                <a:cxn ang="0">
                  <a:pos x="connsiteX2" y="connsiteY2"/>
                </a:cxn>
                <a:cxn ang="0">
                  <a:pos x="connsiteX3" y="connsiteY3"/>
                </a:cxn>
              </a:cxnLst>
              <a:rect l="l" t="t" r="r" b="b"/>
              <a:pathLst>
                <a:path w="1352550" h="923925">
                  <a:moveTo>
                    <a:pt x="1349217" y="815054"/>
                  </a:moveTo>
                  <a:lnTo>
                    <a:pt x="7144" y="919067"/>
                  </a:lnTo>
                  <a:lnTo>
                    <a:pt x="7144" y="7144"/>
                  </a:lnTo>
                  <a:lnTo>
                    <a:pt x="1349217" y="111062"/>
                  </a:ln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TextBox 23">
              <a:extLst>
                <a:ext uri="{FF2B5EF4-FFF2-40B4-BE49-F238E27FC236}">
                  <a16:creationId xmlns:a16="http://schemas.microsoft.com/office/drawing/2014/main" id="{DC965EEE-000F-0BBA-279C-2D40F9109BB3}"/>
                </a:ext>
              </a:extLst>
            </p:cNvPr>
            <p:cNvSpPr txBox="1"/>
            <p:nvPr/>
          </p:nvSpPr>
          <p:spPr>
            <a:xfrm>
              <a:off x="4584548" y="4060305"/>
              <a:ext cx="1230584" cy="307777"/>
            </a:xfrm>
            <a:prstGeom prst="rect">
              <a:avLst/>
            </a:prstGeom>
            <a:noFill/>
          </p:spPr>
          <p:txBody>
            <a:bodyPr wrap="square" rtlCol="0">
              <a:spAutoFit/>
            </a:bodyPr>
            <a:lstStyle/>
            <a:p>
              <a:pPr algn="r"/>
              <a:r>
                <a:rPr lang="en-US" sz="1400" dirty="0">
                  <a:solidFill>
                    <a:schemeClr val="tx1">
                      <a:lumMod val="85000"/>
                      <a:lumOff val="15000"/>
                    </a:schemeClr>
                  </a:solidFill>
                  <a:latin typeface="+mj-lt"/>
                  <a:ea typeface="Inter" panose="020B0502030000000004" pitchFamily="34" charset="0"/>
                </a:rPr>
                <a:t>Product A</a:t>
              </a:r>
            </a:p>
          </p:txBody>
        </p:sp>
        <p:sp>
          <p:nvSpPr>
            <p:cNvPr id="25" name="TextBox 24">
              <a:extLst>
                <a:ext uri="{FF2B5EF4-FFF2-40B4-BE49-F238E27FC236}">
                  <a16:creationId xmlns:a16="http://schemas.microsoft.com/office/drawing/2014/main" id="{551B7DC4-CF08-2ECE-4D6C-9114573D621F}"/>
                </a:ext>
              </a:extLst>
            </p:cNvPr>
            <p:cNvSpPr txBox="1"/>
            <p:nvPr/>
          </p:nvSpPr>
          <p:spPr>
            <a:xfrm>
              <a:off x="6376869" y="4060305"/>
              <a:ext cx="1230584" cy="307777"/>
            </a:xfrm>
            <a:prstGeom prst="rect">
              <a:avLst/>
            </a:prstGeom>
            <a:noFill/>
          </p:spPr>
          <p:txBody>
            <a:bodyPr wrap="square" rtlCol="0">
              <a:spAutoFit/>
            </a:bodyPr>
            <a:lstStyle/>
            <a:p>
              <a:r>
                <a:rPr lang="en-US" sz="1400" dirty="0">
                  <a:solidFill>
                    <a:schemeClr val="tx1">
                      <a:lumMod val="85000"/>
                      <a:lumOff val="15000"/>
                    </a:schemeClr>
                  </a:solidFill>
                  <a:latin typeface="+mj-lt"/>
                  <a:ea typeface="Inter" panose="020B0502030000000004" pitchFamily="34" charset="0"/>
                </a:rPr>
                <a:t>Product B</a:t>
              </a:r>
            </a:p>
          </p:txBody>
        </p:sp>
      </p:grpSp>
      <p:sp>
        <p:nvSpPr>
          <p:cNvPr id="26" name="TextBox 25">
            <a:extLst>
              <a:ext uri="{FF2B5EF4-FFF2-40B4-BE49-F238E27FC236}">
                <a16:creationId xmlns:a16="http://schemas.microsoft.com/office/drawing/2014/main" id="{5FB130EC-210C-50A7-D787-61322D978717}"/>
              </a:ext>
            </a:extLst>
          </p:cNvPr>
          <p:cNvSpPr txBox="1"/>
          <p:nvPr/>
        </p:nvSpPr>
        <p:spPr>
          <a:xfrm>
            <a:off x="8135109" y="2419350"/>
            <a:ext cx="2456691"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target the low fruit.</a:t>
            </a:r>
          </a:p>
        </p:txBody>
      </p:sp>
      <p:sp>
        <p:nvSpPr>
          <p:cNvPr id="27" name="TextBox 26">
            <a:extLst>
              <a:ext uri="{FF2B5EF4-FFF2-40B4-BE49-F238E27FC236}">
                <a16:creationId xmlns:a16="http://schemas.microsoft.com/office/drawing/2014/main" id="{F813CFE2-3744-86AE-A18F-4C969F465684}"/>
              </a:ext>
            </a:extLst>
          </p:cNvPr>
          <p:cNvSpPr txBox="1"/>
          <p:nvPr/>
        </p:nvSpPr>
        <p:spPr>
          <a:xfrm>
            <a:off x="8135109" y="3179695"/>
            <a:ext cx="2838216"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out target the </a:t>
            </a:r>
            <a:r>
              <a:rPr lang="en-US" sz="1200">
                <a:solidFill>
                  <a:schemeClr val="bg1"/>
                </a:solidFill>
              </a:rPr>
              <a:t>low hanging</a:t>
            </a:r>
            <a:endParaRPr lang="en-US" sz="1200" dirty="0">
              <a:solidFill>
                <a:schemeClr val="bg1"/>
              </a:solidFill>
            </a:endParaRPr>
          </a:p>
        </p:txBody>
      </p:sp>
      <p:sp>
        <p:nvSpPr>
          <p:cNvPr id="28" name="TextBox 27">
            <a:extLst>
              <a:ext uri="{FF2B5EF4-FFF2-40B4-BE49-F238E27FC236}">
                <a16:creationId xmlns:a16="http://schemas.microsoft.com/office/drawing/2014/main" id="{712A1362-B3AF-75B5-57BC-0A360074EAD9}"/>
              </a:ext>
            </a:extLst>
          </p:cNvPr>
          <p:cNvSpPr txBox="1"/>
          <p:nvPr/>
        </p:nvSpPr>
        <p:spPr>
          <a:xfrm>
            <a:off x="8135110" y="3928763"/>
            <a:ext cx="2610568"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target the </a:t>
            </a:r>
            <a:r>
              <a:rPr lang="en-US" sz="1200">
                <a:solidFill>
                  <a:schemeClr val="bg1"/>
                </a:solidFill>
              </a:rPr>
              <a:t>low hanging</a:t>
            </a:r>
            <a:endParaRPr lang="en-US" sz="1200" dirty="0">
              <a:solidFill>
                <a:schemeClr val="bg1"/>
              </a:solidFill>
            </a:endParaRPr>
          </a:p>
        </p:txBody>
      </p:sp>
      <p:sp>
        <p:nvSpPr>
          <p:cNvPr id="29" name="TextBox 28">
            <a:extLst>
              <a:ext uri="{FF2B5EF4-FFF2-40B4-BE49-F238E27FC236}">
                <a16:creationId xmlns:a16="http://schemas.microsoft.com/office/drawing/2014/main" id="{5CBE29E9-E76B-BFC1-BE67-5E0E49D0DCDA}"/>
              </a:ext>
            </a:extLst>
          </p:cNvPr>
          <p:cNvSpPr txBox="1"/>
          <p:nvPr/>
        </p:nvSpPr>
        <p:spPr>
          <a:xfrm>
            <a:off x="1409700" y="2419350"/>
            <a:ext cx="2647192" cy="553100"/>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turn target the </a:t>
            </a:r>
            <a:r>
              <a:rPr lang="en-US" sz="1200">
                <a:solidFill>
                  <a:schemeClr val="bg1"/>
                </a:solidFill>
              </a:rPr>
              <a:t>low hanging</a:t>
            </a:r>
            <a:endParaRPr lang="en-US" sz="1200" dirty="0">
              <a:solidFill>
                <a:schemeClr val="bg1"/>
              </a:solidFill>
            </a:endParaRPr>
          </a:p>
        </p:txBody>
      </p:sp>
      <p:sp>
        <p:nvSpPr>
          <p:cNvPr id="30" name="TextBox 29">
            <a:extLst>
              <a:ext uri="{FF2B5EF4-FFF2-40B4-BE49-F238E27FC236}">
                <a16:creationId xmlns:a16="http://schemas.microsoft.com/office/drawing/2014/main" id="{17646F06-4486-D1FB-15B1-A2F0584F141A}"/>
              </a:ext>
            </a:extLst>
          </p:cNvPr>
          <p:cNvSpPr txBox="1"/>
          <p:nvPr/>
        </p:nvSpPr>
        <p:spPr>
          <a:xfrm>
            <a:off x="1791225" y="3179695"/>
            <a:ext cx="2265667" cy="549318"/>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a:t>
            </a:r>
            <a:r>
              <a:rPr lang="en-US" sz="1200">
                <a:solidFill>
                  <a:schemeClr val="bg1"/>
                </a:solidFill>
              </a:rPr>
              <a:t>turn target.</a:t>
            </a:r>
            <a:endParaRPr lang="en-US" sz="1200" dirty="0">
              <a:solidFill>
                <a:schemeClr val="bg1"/>
              </a:solidFill>
            </a:endParaRPr>
          </a:p>
        </p:txBody>
      </p:sp>
      <p:sp>
        <p:nvSpPr>
          <p:cNvPr id="31" name="TextBox 30">
            <a:extLst>
              <a:ext uri="{FF2B5EF4-FFF2-40B4-BE49-F238E27FC236}">
                <a16:creationId xmlns:a16="http://schemas.microsoft.com/office/drawing/2014/main" id="{AD36200F-BE0B-061A-E03C-6B4EC41C9CEB}"/>
              </a:ext>
            </a:extLst>
          </p:cNvPr>
          <p:cNvSpPr txBox="1"/>
          <p:nvPr/>
        </p:nvSpPr>
        <p:spPr>
          <a:xfrm>
            <a:off x="1716266" y="3928763"/>
            <a:ext cx="2340626" cy="553100"/>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turn target </a:t>
            </a:r>
            <a:r>
              <a:rPr lang="en-US" sz="1200">
                <a:solidFill>
                  <a:schemeClr val="bg1"/>
                </a:solidFill>
              </a:rPr>
              <a:t>the low</a:t>
            </a:r>
            <a:endParaRPr lang="en-US" sz="1200" dirty="0">
              <a:solidFill>
                <a:schemeClr val="bg1"/>
              </a:solidFill>
            </a:endParaRPr>
          </a:p>
        </p:txBody>
      </p:sp>
      <p:sp>
        <p:nvSpPr>
          <p:cNvPr id="32" name="Rectangle: Rounded Corners 31">
            <a:extLst>
              <a:ext uri="{FF2B5EF4-FFF2-40B4-BE49-F238E27FC236}">
                <a16:creationId xmlns:a16="http://schemas.microsoft.com/office/drawing/2014/main" id="{0E8384E8-37F5-9B71-F631-B8374FB612CD}"/>
              </a:ext>
            </a:extLst>
          </p:cNvPr>
          <p:cNvSpPr/>
          <p:nvPr/>
        </p:nvSpPr>
        <p:spPr>
          <a:xfrm>
            <a:off x="2361344" y="5131732"/>
            <a:ext cx="2085654" cy="554805"/>
          </a:xfrm>
          <a:prstGeom prst="roundRect">
            <a:avLst>
              <a:gd name="adj" fmla="val 28172"/>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65000"/>
                    <a:lumOff val="35000"/>
                  </a:schemeClr>
                </a:solidFill>
              </a:rPr>
              <a:t>Competitors #1</a:t>
            </a:r>
            <a:endParaRPr lang="en-ID" sz="1400" dirty="0">
              <a:solidFill>
                <a:schemeClr val="tx1">
                  <a:lumMod val="65000"/>
                  <a:lumOff val="35000"/>
                </a:schemeClr>
              </a:solidFill>
            </a:endParaRPr>
          </a:p>
        </p:txBody>
      </p:sp>
      <p:sp>
        <p:nvSpPr>
          <p:cNvPr id="33" name="Rectangle: Rounded Corners 32">
            <a:extLst>
              <a:ext uri="{FF2B5EF4-FFF2-40B4-BE49-F238E27FC236}">
                <a16:creationId xmlns:a16="http://schemas.microsoft.com/office/drawing/2014/main" id="{08420F27-F715-1A58-6521-0651B79A9224}"/>
              </a:ext>
            </a:extLst>
          </p:cNvPr>
          <p:cNvSpPr/>
          <p:nvPr/>
        </p:nvSpPr>
        <p:spPr>
          <a:xfrm>
            <a:off x="4775770" y="5131732"/>
            <a:ext cx="2373331" cy="554805"/>
          </a:xfrm>
          <a:prstGeom prst="roundRect">
            <a:avLst>
              <a:gd name="adj" fmla="val 28172"/>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65000"/>
                    <a:lumOff val="35000"/>
                  </a:schemeClr>
                </a:solidFill>
              </a:rPr>
              <a:t>Competitors #2</a:t>
            </a:r>
            <a:endParaRPr lang="en-ID" sz="1400" dirty="0">
              <a:solidFill>
                <a:schemeClr val="tx1">
                  <a:lumMod val="65000"/>
                  <a:lumOff val="35000"/>
                </a:schemeClr>
              </a:solidFill>
            </a:endParaRPr>
          </a:p>
        </p:txBody>
      </p:sp>
      <p:sp>
        <p:nvSpPr>
          <p:cNvPr id="34" name="Rectangle: Rounded Corners 33">
            <a:extLst>
              <a:ext uri="{FF2B5EF4-FFF2-40B4-BE49-F238E27FC236}">
                <a16:creationId xmlns:a16="http://schemas.microsoft.com/office/drawing/2014/main" id="{0D37128D-EF9C-C12E-F0B8-6706F7D7ECE6}"/>
              </a:ext>
            </a:extLst>
          </p:cNvPr>
          <p:cNvSpPr/>
          <p:nvPr/>
        </p:nvSpPr>
        <p:spPr>
          <a:xfrm>
            <a:off x="7457325" y="5131732"/>
            <a:ext cx="2373331" cy="554805"/>
          </a:xfrm>
          <a:prstGeom prst="roundRect">
            <a:avLst>
              <a:gd name="adj" fmla="val 34010"/>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65000"/>
                    <a:lumOff val="35000"/>
                  </a:schemeClr>
                </a:solidFill>
              </a:rPr>
              <a:t>Competitors #3</a:t>
            </a:r>
            <a:endParaRPr lang="en-ID" sz="1400" dirty="0">
              <a:solidFill>
                <a:schemeClr val="tx1">
                  <a:lumMod val="65000"/>
                  <a:lumOff val="35000"/>
                </a:schemeClr>
              </a:solidFill>
            </a:endParaRPr>
          </a:p>
        </p:txBody>
      </p:sp>
      <p:sp>
        <p:nvSpPr>
          <p:cNvPr id="38" name="TextBox 37">
            <a:extLst>
              <a:ext uri="{FF2B5EF4-FFF2-40B4-BE49-F238E27FC236}">
                <a16:creationId xmlns:a16="http://schemas.microsoft.com/office/drawing/2014/main" id="{70AFD779-CC44-2962-99A1-3D4518A0D902}"/>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9" name="TextBox 38">
            <a:extLst>
              <a:ext uri="{FF2B5EF4-FFF2-40B4-BE49-F238E27FC236}">
                <a16:creationId xmlns:a16="http://schemas.microsoft.com/office/drawing/2014/main" id="{3AEA1906-AB18-BCBA-B635-79716FDE81E4}"/>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2214602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AE1BB7C-9B4E-4359-B714-5A1C084EDB13}"/>
              </a:ext>
            </a:extLst>
          </p:cNvPr>
          <p:cNvSpPr txBox="1"/>
          <p:nvPr/>
        </p:nvSpPr>
        <p:spPr>
          <a:xfrm>
            <a:off x="1389062" y="2952801"/>
            <a:ext cx="2268538" cy="737766"/>
          </a:xfrm>
          <a:prstGeom prst="rect">
            <a:avLst/>
          </a:prstGeom>
          <a:noFill/>
        </p:spPr>
        <p:txBody>
          <a:bodyPr wrap="square" rtlCol="0">
            <a:spAutoFit/>
          </a:bodyPr>
          <a:lstStyle/>
          <a:p>
            <a:pPr algn="ctr">
              <a:lnSpc>
                <a:spcPct val="120000"/>
              </a:lnSpc>
            </a:pPr>
            <a:r>
              <a:rPr lang="en-US" dirty="0">
                <a:solidFill>
                  <a:schemeClr val="tx1">
                    <a:lumMod val="85000"/>
                    <a:lumOff val="15000"/>
                  </a:schemeClr>
                </a:solidFill>
                <a:latin typeface="+mj-lt"/>
                <a:cs typeface="Sora ExtraBold" pitchFamily="2" charset="0"/>
              </a:rPr>
              <a:t>Freedom to make something</a:t>
            </a:r>
          </a:p>
        </p:txBody>
      </p:sp>
      <p:sp>
        <p:nvSpPr>
          <p:cNvPr id="10" name="TextBox 9">
            <a:extLst>
              <a:ext uri="{FF2B5EF4-FFF2-40B4-BE49-F238E27FC236}">
                <a16:creationId xmlns:a16="http://schemas.microsoft.com/office/drawing/2014/main" id="{2C556D69-AAAE-4774-9477-B964D57949A5}"/>
              </a:ext>
            </a:extLst>
          </p:cNvPr>
          <p:cNvSpPr txBox="1"/>
          <p:nvPr/>
        </p:nvSpPr>
        <p:spPr>
          <a:xfrm>
            <a:off x="8553450" y="2952801"/>
            <a:ext cx="2268538" cy="737766"/>
          </a:xfrm>
          <a:prstGeom prst="rect">
            <a:avLst/>
          </a:prstGeom>
          <a:noFill/>
        </p:spPr>
        <p:txBody>
          <a:bodyPr wrap="square" rtlCol="0">
            <a:spAutoFit/>
          </a:bodyPr>
          <a:lstStyle/>
          <a:p>
            <a:pPr algn="ctr">
              <a:lnSpc>
                <a:spcPct val="120000"/>
              </a:lnSpc>
            </a:pPr>
            <a:r>
              <a:rPr lang="en-US" dirty="0">
                <a:solidFill>
                  <a:schemeClr val="tx1">
                    <a:lumMod val="85000"/>
                    <a:lumOff val="15000"/>
                  </a:schemeClr>
                </a:solidFill>
                <a:latin typeface="+mj-lt"/>
                <a:cs typeface="Sora ExtraBold" pitchFamily="2" charset="0"/>
              </a:rPr>
              <a:t>Freedom to make something</a:t>
            </a:r>
          </a:p>
        </p:txBody>
      </p:sp>
      <p:sp>
        <p:nvSpPr>
          <p:cNvPr id="23" name="TextBox 22">
            <a:extLst>
              <a:ext uri="{FF2B5EF4-FFF2-40B4-BE49-F238E27FC236}">
                <a16:creationId xmlns:a16="http://schemas.microsoft.com/office/drawing/2014/main" id="{8D64C823-7925-41BD-B88C-3421CD203E1B}"/>
              </a:ext>
            </a:extLst>
          </p:cNvPr>
          <p:cNvSpPr txBox="1"/>
          <p:nvPr/>
        </p:nvSpPr>
        <p:spPr>
          <a:xfrm>
            <a:off x="1693863" y="3852084"/>
            <a:ext cx="1658936" cy="297197"/>
          </a:xfrm>
          <a:prstGeom prst="rect">
            <a:avLst/>
          </a:prstGeom>
          <a:noFill/>
        </p:spPr>
        <p:txBody>
          <a:bodyPr wrap="square" rtlCol="0">
            <a:spAutoFit/>
          </a:bodyPr>
          <a:lstStyle/>
          <a:p>
            <a:pPr algn="ctr">
              <a:lnSpc>
                <a:spcPct val="120000"/>
              </a:lnSpc>
            </a:pPr>
            <a:r>
              <a:rPr lang="en-US" sz="1200" i="1" u="sng" dirty="0">
                <a:solidFill>
                  <a:schemeClr val="accent1"/>
                </a:solidFill>
              </a:rPr>
              <a:t>Mini details</a:t>
            </a:r>
          </a:p>
        </p:txBody>
      </p:sp>
      <p:sp>
        <p:nvSpPr>
          <p:cNvPr id="27" name="TextBox 26">
            <a:extLst>
              <a:ext uri="{FF2B5EF4-FFF2-40B4-BE49-F238E27FC236}">
                <a16:creationId xmlns:a16="http://schemas.microsoft.com/office/drawing/2014/main" id="{F2EDDAE0-0864-49DD-90F2-0A8DF324D1D5}"/>
              </a:ext>
            </a:extLst>
          </p:cNvPr>
          <p:cNvSpPr txBox="1"/>
          <p:nvPr/>
        </p:nvSpPr>
        <p:spPr>
          <a:xfrm>
            <a:off x="8858251" y="3852084"/>
            <a:ext cx="1658936" cy="297197"/>
          </a:xfrm>
          <a:prstGeom prst="rect">
            <a:avLst/>
          </a:prstGeom>
          <a:noFill/>
        </p:spPr>
        <p:txBody>
          <a:bodyPr wrap="square" rtlCol="0">
            <a:spAutoFit/>
          </a:bodyPr>
          <a:lstStyle/>
          <a:p>
            <a:pPr algn="ctr">
              <a:lnSpc>
                <a:spcPct val="120000"/>
              </a:lnSpc>
            </a:pPr>
            <a:r>
              <a:rPr lang="en-US" sz="1200" i="1" u="sng" dirty="0">
                <a:solidFill>
                  <a:schemeClr val="accent3"/>
                </a:solidFill>
              </a:rPr>
              <a:t>Mini details</a:t>
            </a:r>
          </a:p>
        </p:txBody>
      </p:sp>
      <p:sp>
        <p:nvSpPr>
          <p:cNvPr id="22" name="Rectangle: Rounded Corners 21">
            <a:extLst>
              <a:ext uri="{FF2B5EF4-FFF2-40B4-BE49-F238E27FC236}">
                <a16:creationId xmlns:a16="http://schemas.microsoft.com/office/drawing/2014/main" id="{C6A5A2EA-A4C4-79E6-910D-947C7EFD5616}"/>
              </a:ext>
            </a:extLst>
          </p:cNvPr>
          <p:cNvSpPr/>
          <p:nvPr/>
        </p:nvSpPr>
        <p:spPr>
          <a:xfrm>
            <a:off x="2275918" y="2148437"/>
            <a:ext cx="587863" cy="590793"/>
          </a:xfrm>
          <a:prstGeom prst="roundRect">
            <a:avLst>
              <a:gd name="adj" fmla="val 33026"/>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01</a:t>
            </a:r>
            <a:endParaRPr lang="en-ID" sz="1400" dirty="0"/>
          </a:p>
        </p:txBody>
      </p:sp>
      <p:sp>
        <p:nvSpPr>
          <p:cNvPr id="24" name="Rectangle: Rounded Corners 23">
            <a:extLst>
              <a:ext uri="{FF2B5EF4-FFF2-40B4-BE49-F238E27FC236}">
                <a16:creationId xmlns:a16="http://schemas.microsoft.com/office/drawing/2014/main" id="{8521FB34-676D-9DE7-D1D0-925E003E246E}"/>
              </a:ext>
            </a:extLst>
          </p:cNvPr>
          <p:cNvSpPr/>
          <p:nvPr/>
        </p:nvSpPr>
        <p:spPr>
          <a:xfrm>
            <a:off x="9430344" y="2148437"/>
            <a:ext cx="587863" cy="590793"/>
          </a:xfrm>
          <a:prstGeom prst="roundRect">
            <a:avLst>
              <a:gd name="adj" fmla="val 33026"/>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03</a:t>
            </a:r>
            <a:endParaRPr lang="en-ID" sz="1400" dirty="0"/>
          </a:p>
        </p:txBody>
      </p:sp>
      <p:sp>
        <p:nvSpPr>
          <p:cNvPr id="3" name="Picture Placeholder 2">
            <a:extLst>
              <a:ext uri="{FF2B5EF4-FFF2-40B4-BE49-F238E27FC236}">
                <a16:creationId xmlns:a16="http://schemas.microsoft.com/office/drawing/2014/main" id="{968CE99A-FCEE-AF1A-B44C-3D6AE88F4F03}"/>
              </a:ext>
            </a:extLst>
          </p:cNvPr>
          <p:cNvSpPr>
            <a:spLocks noGrp="1"/>
          </p:cNvSpPr>
          <p:nvPr>
            <p:ph type="pic" sz="quarter" idx="17"/>
          </p:nvPr>
        </p:nvSpPr>
        <p:spPr/>
      </p:sp>
    </p:spTree>
    <p:extLst>
      <p:ext uri="{BB962C8B-B14F-4D97-AF65-F5344CB8AC3E}">
        <p14:creationId xmlns:p14="http://schemas.microsoft.com/office/powerpoint/2010/main" val="1656572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a:extLst>
              <a:ext uri="{FF2B5EF4-FFF2-40B4-BE49-F238E27FC236}">
                <a16:creationId xmlns:a16="http://schemas.microsoft.com/office/drawing/2014/main" id="{F8695D85-E38D-4D02-B3BE-19C88FECD6AA}"/>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0" name="TextBox 79">
            <a:extLst>
              <a:ext uri="{FF2B5EF4-FFF2-40B4-BE49-F238E27FC236}">
                <a16:creationId xmlns:a16="http://schemas.microsoft.com/office/drawing/2014/main" id="{94841AF4-F219-4224-B12D-F4F104AC588B}"/>
              </a:ext>
            </a:extLst>
          </p:cNvPr>
          <p:cNvSpPr txBox="1"/>
          <p:nvPr/>
        </p:nvSpPr>
        <p:spPr>
          <a:xfrm>
            <a:off x="921712" y="4934458"/>
            <a:ext cx="3813155" cy="319383"/>
          </a:xfrm>
          <a:prstGeom prst="rect">
            <a:avLst/>
          </a:prstGeom>
          <a:noFill/>
        </p:spPr>
        <p:txBody>
          <a:bodyPr wrap="square" rtlCol="0">
            <a:spAutoFit/>
          </a:bodyPr>
          <a:lstStyle/>
          <a:p>
            <a:pPr algn="ctr">
              <a:lnSpc>
                <a:spcPct val="80000"/>
              </a:lnSpc>
            </a:pPr>
            <a:r>
              <a:rPr lang="en-US" dirty="0">
                <a:solidFill>
                  <a:schemeClr val="bg1"/>
                </a:solidFill>
                <a:latin typeface="+mj-lt"/>
                <a:ea typeface="Open Sans" panose="020B0606030504020204" pitchFamily="34" charset="0"/>
                <a:cs typeface="Open Sans" panose="020B0606030504020204" pitchFamily="34" charset="0"/>
              </a:rPr>
              <a:t>Your text goes here</a:t>
            </a:r>
          </a:p>
        </p:txBody>
      </p:sp>
      <p:sp>
        <p:nvSpPr>
          <p:cNvPr id="81" name="Rectangle 80">
            <a:extLst>
              <a:ext uri="{FF2B5EF4-FFF2-40B4-BE49-F238E27FC236}">
                <a16:creationId xmlns:a16="http://schemas.microsoft.com/office/drawing/2014/main" id="{6C892E68-797F-419E-BCAC-743AE9924B4C}"/>
              </a:ext>
            </a:extLst>
          </p:cNvPr>
          <p:cNvSpPr/>
          <p:nvPr/>
        </p:nvSpPr>
        <p:spPr>
          <a:xfrm>
            <a:off x="1113295" y="5282978"/>
            <a:ext cx="3429988" cy="629788"/>
          </a:xfrm>
          <a:prstGeom prst="rect">
            <a:avLst/>
          </a:prstGeom>
        </p:spPr>
        <p:txBody>
          <a:bodyPr wrap="square">
            <a:spAutoFit/>
          </a:bodyPr>
          <a:lstStyle/>
          <a:p>
            <a:pPr algn="ctr">
              <a:lnSpc>
                <a:spcPct val="130000"/>
              </a:lnSpc>
            </a:pPr>
            <a:r>
              <a:rPr lang="en-US" sz="1400" dirty="0">
                <a:solidFill>
                  <a:schemeClr val="bg1"/>
                </a:solidFill>
                <a:ea typeface="Open Sans Light" panose="020B0306030504020204" pitchFamily="34" charset="0"/>
                <a:cs typeface="Open Sans Light" panose="020B0306030504020204" pitchFamily="34" charset="0"/>
              </a:rPr>
              <a:t>A wonderful serenity has taken possession of my entire soul</a:t>
            </a:r>
          </a:p>
        </p:txBody>
      </p:sp>
      <p:grpSp>
        <p:nvGrpSpPr>
          <p:cNvPr id="19" name="Group 18">
            <a:extLst>
              <a:ext uri="{FF2B5EF4-FFF2-40B4-BE49-F238E27FC236}">
                <a16:creationId xmlns:a16="http://schemas.microsoft.com/office/drawing/2014/main" id="{C1C5C920-B02E-CFC6-3608-869085EBB70C}"/>
              </a:ext>
            </a:extLst>
          </p:cNvPr>
          <p:cNvGrpSpPr/>
          <p:nvPr/>
        </p:nvGrpSpPr>
        <p:grpSpPr>
          <a:xfrm>
            <a:off x="1115019" y="430704"/>
            <a:ext cx="3426540" cy="3426536"/>
            <a:chOff x="1115019" y="430704"/>
            <a:chExt cx="3426540" cy="3426536"/>
          </a:xfrm>
        </p:grpSpPr>
        <p:sp>
          <p:nvSpPr>
            <p:cNvPr id="83" name="Chord 82">
              <a:extLst>
                <a:ext uri="{FF2B5EF4-FFF2-40B4-BE49-F238E27FC236}">
                  <a16:creationId xmlns:a16="http://schemas.microsoft.com/office/drawing/2014/main" id="{97F8715F-2480-4796-ACE8-9D0AE8707FFE}"/>
                </a:ext>
              </a:extLst>
            </p:cNvPr>
            <p:cNvSpPr/>
            <p:nvPr/>
          </p:nvSpPr>
          <p:spPr>
            <a:xfrm>
              <a:off x="1648814" y="977195"/>
              <a:ext cx="2358950" cy="2358950"/>
            </a:xfrm>
            <a:prstGeom prst="chord">
              <a:avLst>
                <a:gd name="adj1" fmla="val 20338443"/>
                <a:gd name="adj2" fmla="val 12073160"/>
              </a:avLst>
            </a:prstGeom>
            <a:solidFill>
              <a:schemeClr val="bg1"/>
            </a:solidFill>
            <a:ln>
              <a:noFill/>
            </a:ln>
            <a:effectLst>
              <a:outerShdw blurRad="1270000" dist="1143000" dir="5400000" sx="87000" sy="87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39214B41-4394-4682-7E9F-460D15E730D0}"/>
                </a:ext>
              </a:extLst>
            </p:cNvPr>
            <p:cNvGrpSpPr/>
            <p:nvPr/>
          </p:nvGrpSpPr>
          <p:grpSpPr>
            <a:xfrm>
              <a:off x="1115019" y="430704"/>
              <a:ext cx="3426540" cy="3426536"/>
              <a:chOff x="1115019" y="430702"/>
              <a:chExt cx="3426540" cy="3426536"/>
            </a:xfrm>
          </p:grpSpPr>
          <p:sp>
            <p:nvSpPr>
              <p:cNvPr id="84" name="Arrow: Circular 83">
                <a:extLst>
                  <a:ext uri="{FF2B5EF4-FFF2-40B4-BE49-F238E27FC236}">
                    <a16:creationId xmlns:a16="http://schemas.microsoft.com/office/drawing/2014/main" id="{C535F3F0-5609-41C9-873A-5639FFBE3317}"/>
                  </a:ext>
                </a:extLst>
              </p:cNvPr>
              <p:cNvSpPr/>
              <p:nvPr/>
            </p:nvSpPr>
            <p:spPr>
              <a:xfrm>
                <a:off x="1115019" y="430702"/>
                <a:ext cx="3426540" cy="3426536"/>
              </a:xfrm>
              <a:prstGeom prst="circularArrow">
                <a:avLst>
                  <a:gd name="adj1" fmla="val 5958"/>
                  <a:gd name="adj2" fmla="val 439294"/>
                  <a:gd name="adj3" fmla="val 20169953"/>
                  <a:gd name="adj4" fmla="val 11816088"/>
                  <a:gd name="adj5" fmla="val 6150"/>
                </a:avLst>
              </a:pr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rgbClr val="8A9AA8"/>
                  </a:solidFill>
                </a:endParaRPr>
              </a:p>
            </p:txBody>
          </p:sp>
          <p:sp>
            <p:nvSpPr>
              <p:cNvPr id="85" name="Arrow: Circular 84">
                <a:extLst>
                  <a:ext uri="{FF2B5EF4-FFF2-40B4-BE49-F238E27FC236}">
                    <a16:creationId xmlns:a16="http://schemas.microsoft.com/office/drawing/2014/main" id="{B19B885C-4507-4EBA-8F31-2E5B98BBDDAF}"/>
                  </a:ext>
                </a:extLst>
              </p:cNvPr>
              <p:cNvSpPr/>
              <p:nvPr/>
            </p:nvSpPr>
            <p:spPr>
              <a:xfrm flipH="1" flipV="1">
                <a:off x="1115019" y="430702"/>
                <a:ext cx="3426540" cy="3426536"/>
              </a:xfrm>
              <a:prstGeom prst="circularArrow">
                <a:avLst>
                  <a:gd name="adj1" fmla="val 5958"/>
                  <a:gd name="adj2" fmla="val 439294"/>
                  <a:gd name="adj3" fmla="val 20169953"/>
                  <a:gd name="adj4" fmla="val 11816088"/>
                  <a:gd name="adj5" fmla="val 6150"/>
                </a:avLst>
              </a:pr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rgbClr val="8A9AA8"/>
                  </a:solidFill>
                </a:endParaRPr>
              </a:p>
            </p:txBody>
          </p:sp>
        </p:grpSp>
        <p:sp>
          <p:nvSpPr>
            <p:cNvPr id="86" name="Rectangle 85">
              <a:extLst>
                <a:ext uri="{FF2B5EF4-FFF2-40B4-BE49-F238E27FC236}">
                  <a16:creationId xmlns:a16="http://schemas.microsoft.com/office/drawing/2014/main" id="{DC070C57-BEDE-4AF6-8C19-CE83ED75211C}"/>
                </a:ext>
              </a:extLst>
            </p:cNvPr>
            <p:cNvSpPr/>
            <p:nvPr/>
          </p:nvSpPr>
          <p:spPr>
            <a:xfrm>
              <a:off x="1901624" y="1837263"/>
              <a:ext cx="1853330" cy="1092671"/>
            </a:xfrm>
            <a:prstGeom prst="rect">
              <a:avLst/>
            </a:prstGeom>
          </p:spPr>
          <p:txBody>
            <a:bodyPr wrap="square">
              <a:spAutoFit/>
            </a:bodyPr>
            <a:lstStyle/>
            <a:p>
              <a:pPr marL="180975" indent="-180975">
                <a:lnSpc>
                  <a:spcPct val="120000"/>
                </a:lnSpc>
                <a:buClr>
                  <a:schemeClr val="accent1"/>
                </a:buClr>
                <a:buFont typeface="Wingdings" panose="05000000000000000000" pitchFamily="2" charset="2"/>
                <a:buChar char="ü"/>
              </a:pPr>
              <a:r>
                <a:rPr lang="en-US" sz="1100" dirty="0">
                  <a:solidFill>
                    <a:schemeClr val="tx1">
                      <a:lumMod val="65000"/>
                      <a:lumOff val="35000"/>
                    </a:schemeClr>
                  </a:solidFill>
                  <a:ea typeface="Open Sans" panose="020B0606030504020204" pitchFamily="34" charset="0"/>
                  <a:cs typeface="Open Sans" panose="020B0606030504020204" pitchFamily="34" charset="0"/>
                </a:rPr>
                <a:t>Far from the countries </a:t>
              </a:r>
            </a:p>
            <a:p>
              <a:pPr marL="180975" indent="-180975">
                <a:lnSpc>
                  <a:spcPct val="120000"/>
                </a:lnSpc>
                <a:buClr>
                  <a:schemeClr val="accent1"/>
                </a:buClr>
                <a:buFont typeface="Wingdings" panose="05000000000000000000" pitchFamily="2" charset="2"/>
                <a:buChar char="ü"/>
              </a:pPr>
              <a:r>
                <a:rPr lang="en-US" sz="1100" dirty="0">
                  <a:solidFill>
                    <a:schemeClr val="tx1">
                      <a:lumMod val="65000"/>
                      <a:lumOff val="35000"/>
                    </a:schemeClr>
                  </a:solidFill>
                  <a:ea typeface="Open Sans" panose="020B0606030504020204" pitchFamily="34" charset="0"/>
                  <a:cs typeface="Open Sans" panose="020B0606030504020204" pitchFamily="34" charset="0"/>
                </a:rPr>
                <a:t>Far </a:t>
              </a:r>
              <a:r>
                <a:rPr lang="en-US" sz="1100" dirty="0" err="1">
                  <a:solidFill>
                    <a:schemeClr val="tx1">
                      <a:lumMod val="65000"/>
                      <a:lumOff val="35000"/>
                    </a:schemeClr>
                  </a:solidFill>
                  <a:ea typeface="Open Sans" panose="020B0606030504020204" pitchFamily="34" charset="0"/>
                  <a:cs typeface="Open Sans" panose="020B0606030504020204" pitchFamily="34" charset="0"/>
                </a:rPr>
                <a:t>far</a:t>
              </a:r>
              <a:r>
                <a:rPr lang="en-US" sz="1100" dirty="0">
                  <a:solidFill>
                    <a:schemeClr val="tx1">
                      <a:lumMod val="65000"/>
                      <a:lumOff val="35000"/>
                    </a:schemeClr>
                  </a:solidFill>
                  <a:ea typeface="Open Sans" panose="020B0606030504020204" pitchFamily="34" charset="0"/>
                  <a:cs typeface="Open Sans" panose="020B0606030504020204" pitchFamily="34" charset="0"/>
                </a:rPr>
                <a:t> away, behind the word </a:t>
              </a:r>
            </a:p>
            <a:p>
              <a:pPr marL="180975" indent="-180975">
                <a:lnSpc>
                  <a:spcPct val="120000"/>
                </a:lnSpc>
                <a:buClr>
                  <a:schemeClr val="accent1"/>
                </a:buClr>
                <a:buFont typeface="Wingdings" panose="05000000000000000000" pitchFamily="2" charset="2"/>
                <a:buChar char="ü"/>
              </a:pPr>
              <a:r>
                <a:rPr lang="en-US" sz="1100" dirty="0">
                  <a:solidFill>
                    <a:schemeClr val="tx1">
                      <a:lumMod val="65000"/>
                      <a:lumOff val="35000"/>
                    </a:schemeClr>
                  </a:solidFill>
                  <a:ea typeface="Open Sans" panose="020B0606030504020204" pitchFamily="34" charset="0"/>
                  <a:cs typeface="Open Sans" panose="020B0606030504020204" pitchFamily="34" charset="0"/>
                </a:rPr>
                <a:t>Far </a:t>
              </a:r>
              <a:r>
                <a:rPr lang="en-US" sz="1100" dirty="0" err="1">
                  <a:solidFill>
                    <a:schemeClr val="tx1">
                      <a:lumMod val="65000"/>
                      <a:lumOff val="35000"/>
                    </a:schemeClr>
                  </a:solidFill>
                  <a:ea typeface="Open Sans" panose="020B0606030504020204" pitchFamily="34" charset="0"/>
                  <a:cs typeface="Open Sans" panose="020B0606030504020204" pitchFamily="34" charset="0"/>
                </a:rPr>
                <a:t>far</a:t>
              </a:r>
              <a:r>
                <a:rPr lang="en-US" sz="1100" dirty="0">
                  <a:solidFill>
                    <a:schemeClr val="tx1">
                      <a:lumMod val="65000"/>
                      <a:lumOff val="35000"/>
                    </a:schemeClr>
                  </a:solidFill>
                  <a:ea typeface="Open Sans" panose="020B0606030504020204" pitchFamily="34" charset="0"/>
                  <a:cs typeface="Open Sans" panose="020B0606030504020204" pitchFamily="34" charset="0"/>
                </a:rPr>
                <a:t> away</a:t>
              </a:r>
              <a:endParaRPr lang="en-US" sz="1100" dirty="0">
                <a:solidFill>
                  <a:schemeClr val="tx1">
                    <a:lumMod val="65000"/>
                    <a:lumOff val="35000"/>
                  </a:schemeClr>
                </a:solidFill>
                <a:ea typeface="Open Sans Light" panose="020B0306030504020204" pitchFamily="34" charset="0"/>
                <a:cs typeface="Open Sans Light" panose="020B0306030504020204" pitchFamily="34" charset="0"/>
              </a:endParaRPr>
            </a:p>
          </p:txBody>
        </p:sp>
        <p:sp>
          <p:nvSpPr>
            <p:cNvPr id="87" name="TextBox 86">
              <a:extLst>
                <a:ext uri="{FF2B5EF4-FFF2-40B4-BE49-F238E27FC236}">
                  <a16:creationId xmlns:a16="http://schemas.microsoft.com/office/drawing/2014/main" id="{3E42FA59-921B-4B74-B8CD-AE7BEAA39ECD}"/>
                </a:ext>
              </a:extLst>
            </p:cNvPr>
            <p:cNvSpPr txBox="1"/>
            <p:nvPr/>
          </p:nvSpPr>
          <p:spPr>
            <a:xfrm>
              <a:off x="2049831" y="1096036"/>
              <a:ext cx="1556917" cy="523220"/>
            </a:xfrm>
            <a:prstGeom prst="rect">
              <a:avLst/>
            </a:prstGeom>
            <a:noFill/>
          </p:spPr>
          <p:txBody>
            <a:bodyPr wrap="square" rtlCol="0">
              <a:spAutoFit/>
            </a:bodyPr>
            <a:lstStyle/>
            <a:p>
              <a:pPr algn="ctr"/>
              <a:r>
                <a:rPr lang="en-US" sz="1400" dirty="0">
                  <a:solidFill>
                    <a:schemeClr val="bg1"/>
                  </a:solidFill>
                  <a:latin typeface="+mj-lt"/>
                  <a:ea typeface="Open Sans" panose="020B0606030504020204" pitchFamily="34" charset="0"/>
                  <a:cs typeface="Open Sans" panose="020B0606030504020204" pitchFamily="34" charset="0"/>
                </a:rPr>
                <a:t>Token Distribution</a:t>
              </a:r>
            </a:p>
          </p:txBody>
        </p:sp>
      </p:grpSp>
      <p:sp>
        <p:nvSpPr>
          <p:cNvPr id="97" name="TextBox 96">
            <a:extLst>
              <a:ext uri="{FF2B5EF4-FFF2-40B4-BE49-F238E27FC236}">
                <a16:creationId xmlns:a16="http://schemas.microsoft.com/office/drawing/2014/main" id="{0983FDA0-2A1D-4099-A7A0-BBC784F0486A}"/>
              </a:ext>
            </a:extLst>
          </p:cNvPr>
          <p:cNvSpPr txBox="1"/>
          <p:nvPr/>
        </p:nvSpPr>
        <p:spPr>
          <a:xfrm>
            <a:off x="1791892" y="3994948"/>
            <a:ext cx="2072794" cy="830997"/>
          </a:xfrm>
          <a:prstGeom prst="rect">
            <a:avLst/>
          </a:prstGeom>
          <a:noFill/>
        </p:spPr>
        <p:txBody>
          <a:bodyPr wrap="square" rtlCol="0">
            <a:spAutoFit/>
          </a:bodyPr>
          <a:lstStyle/>
          <a:p>
            <a:pPr algn="ctr">
              <a:spcBef>
                <a:spcPts val="1200"/>
              </a:spcBef>
            </a:pPr>
            <a:r>
              <a:rPr lang="en-US" sz="4800" dirty="0">
                <a:solidFill>
                  <a:schemeClr val="bg1"/>
                </a:solidFill>
                <a:latin typeface="+mj-lt"/>
                <a:ea typeface="Open Sans" panose="020B0606030504020204" pitchFamily="34" charset="0"/>
                <a:cs typeface="Open Sans" panose="020B0606030504020204" pitchFamily="34" charset="0"/>
              </a:rPr>
              <a:t>80%</a:t>
            </a:r>
          </a:p>
        </p:txBody>
      </p:sp>
      <p:sp>
        <p:nvSpPr>
          <p:cNvPr id="22" name="TextBox 21">
            <a:extLst>
              <a:ext uri="{FF2B5EF4-FFF2-40B4-BE49-F238E27FC236}">
                <a16:creationId xmlns:a16="http://schemas.microsoft.com/office/drawing/2014/main" id="{BB308AB5-0B37-4AAA-8C97-6FAB14E2C631}"/>
              </a:ext>
            </a:extLst>
          </p:cNvPr>
          <p:cNvSpPr txBox="1"/>
          <p:nvPr/>
        </p:nvSpPr>
        <p:spPr>
          <a:xfrm>
            <a:off x="8063320" y="4934458"/>
            <a:ext cx="3067268" cy="323165"/>
          </a:xfrm>
          <a:prstGeom prst="rect">
            <a:avLst/>
          </a:prstGeom>
          <a:noFill/>
        </p:spPr>
        <p:txBody>
          <a:bodyPr wrap="square" rtlCol="0">
            <a:spAutoFit/>
          </a:bodyPr>
          <a:lstStyle/>
          <a:p>
            <a:pPr algn="ctr">
              <a:lnSpc>
                <a:spcPct val="80000"/>
              </a:lnSpc>
            </a:pPr>
            <a:r>
              <a:rPr lang="en-US" dirty="0">
                <a:solidFill>
                  <a:schemeClr val="tx1">
                    <a:lumMod val="85000"/>
                    <a:lumOff val="15000"/>
                  </a:schemeClr>
                </a:solidFill>
                <a:latin typeface="+mj-lt"/>
                <a:ea typeface="Open Sans" panose="020B0606030504020204" pitchFamily="34" charset="0"/>
                <a:cs typeface="Open Sans" panose="020B0606030504020204" pitchFamily="34" charset="0"/>
              </a:rPr>
              <a:t>Your text goes here</a:t>
            </a:r>
          </a:p>
        </p:txBody>
      </p:sp>
      <p:sp>
        <p:nvSpPr>
          <p:cNvPr id="23" name="Rectangle 22">
            <a:extLst>
              <a:ext uri="{FF2B5EF4-FFF2-40B4-BE49-F238E27FC236}">
                <a16:creationId xmlns:a16="http://schemas.microsoft.com/office/drawing/2014/main" id="{4A1EC8AF-3B4B-488D-B140-03E731BB6B94}"/>
              </a:ext>
            </a:extLst>
          </p:cNvPr>
          <p:cNvSpPr/>
          <p:nvPr/>
        </p:nvSpPr>
        <p:spPr>
          <a:xfrm>
            <a:off x="7881960" y="5282978"/>
            <a:ext cx="3429988" cy="629788"/>
          </a:xfrm>
          <a:prstGeom prst="rect">
            <a:avLst/>
          </a:prstGeom>
        </p:spPr>
        <p:txBody>
          <a:bodyPr wrap="square">
            <a:spAutoFit/>
          </a:bodyPr>
          <a:lstStyle/>
          <a:p>
            <a:pPr algn="ctr">
              <a:lnSpc>
                <a:spcPct val="130000"/>
              </a:lnSpc>
            </a:pPr>
            <a:r>
              <a:rPr lang="en-US" sz="1400" dirty="0">
                <a:solidFill>
                  <a:schemeClr val="tx1">
                    <a:lumMod val="65000"/>
                    <a:lumOff val="35000"/>
                  </a:schemeClr>
                </a:solidFill>
                <a:ea typeface="Open Sans Light" panose="020B0306030504020204" pitchFamily="34" charset="0"/>
                <a:cs typeface="Open Sans Light" panose="020B0306030504020204" pitchFamily="34" charset="0"/>
              </a:rPr>
              <a:t>A wonderful serenity has taken possession of my entire soul</a:t>
            </a:r>
          </a:p>
        </p:txBody>
      </p:sp>
      <p:sp>
        <p:nvSpPr>
          <p:cNvPr id="99" name="TextBox 98">
            <a:extLst>
              <a:ext uri="{FF2B5EF4-FFF2-40B4-BE49-F238E27FC236}">
                <a16:creationId xmlns:a16="http://schemas.microsoft.com/office/drawing/2014/main" id="{B570B54D-B27C-4B1C-B932-02F13277EB22}"/>
              </a:ext>
            </a:extLst>
          </p:cNvPr>
          <p:cNvSpPr txBox="1"/>
          <p:nvPr/>
        </p:nvSpPr>
        <p:spPr>
          <a:xfrm>
            <a:off x="8560557" y="3994948"/>
            <a:ext cx="2072794" cy="830997"/>
          </a:xfrm>
          <a:prstGeom prst="rect">
            <a:avLst/>
          </a:prstGeom>
          <a:noFill/>
        </p:spPr>
        <p:txBody>
          <a:bodyPr wrap="square" rtlCol="0">
            <a:spAutoFit/>
          </a:bodyPr>
          <a:lstStyle/>
          <a:p>
            <a:pPr algn="ctr">
              <a:spcBef>
                <a:spcPts val="1200"/>
              </a:spcBef>
            </a:pPr>
            <a:r>
              <a:rPr lang="en-US" sz="4800" dirty="0">
                <a:solidFill>
                  <a:schemeClr val="accent3"/>
                </a:solidFill>
                <a:latin typeface="+mj-lt"/>
                <a:ea typeface="Open Sans" panose="020B0606030504020204" pitchFamily="34" charset="0"/>
                <a:cs typeface="Open Sans" panose="020B0606030504020204" pitchFamily="34" charset="0"/>
              </a:rPr>
              <a:t>70%</a:t>
            </a:r>
          </a:p>
        </p:txBody>
      </p:sp>
      <p:sp>
        <p:nvSpPr>
          <p:cNvPr id="10" name="Freeform: Shape 9">
            <a:extLst>
              <a:ext uri="{FF2B5EF4-FFF2-40B4-BE49-F238E27FC236}">
                <a16:creationId xmlns:a16="http://schemas.microsoft.com/office/drawing/2014/main" id="{10D67530-8C88-0A45-7F83-64196048F54E}"/>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Rectangle 7">
            <a:extLst>
              <a:ext uri="{FF2B5EF4-FFF2-40B4-BE49-F238E27FC236}">
                <a16:creationId xmlns:a16="http://schemas.microsoft.com/office/drawing/2014/main" id="{E7A45721-419C-16CE-0292-B4C90B2900A6}"/>
              </a:ext>
            </a:extLst>
          </p:cNvPr>
          <p:cNvSpPr/>
          <p:nvPr/>
        </p:nvSpPr>
        <p:spPr>
          <a:xfrm>
            <a:off x="5726904" y="3228863"/>
            <a:ext cx="738192" cy="400110"/>
          </a:xfrm>
          <a:prstGeom prst="rect">
            <a:avLst/>
          </a:prstGeom>
        </p:spPr>
        <p:txBody>
          <a:bodyPr wrap="square">
            <a:spAutoFit/>
          </a:bodyPr>
          <a:lstStyle/>
          <a:p>
            <a:pPr algn="ctr"/>
            <a:r>
              <a:rPr lang="en-US" sz="2000">
                <a:solidFill>
                  <a:schemeClr val="tx1">
                    <a:lumMod val="85000"/>
                    <a:lumOff val="15000"/>
                  </a:schemeClr>
                </a:solidFill>
                <a:latin typeface="+mj-lt"/>
                <a:cs typeface="Arial" panose="020B0604020202020204" pitchFamily="34" charset="0"/>
              </a:rPr>
              <a:t>VS</a:t>
            </a:r>
            <a:endParaRPr lang="en-US" sz="2000" dirty="0">
              <a:solidFill>
                <a:schemeClr val="tx1">
                  <a:lumMod val="85000"/>
                  <a:lumOff val="15000"/>
                </a:schemeClr>
              </a:solidFill>
              <a:latin typeface="+mj-lt"/>
              <a:cs typeface="Arial" panose="020B0604020202020204" pitchFamily="34" charset="0"/>
            </a:endParaRPr>
          </a:p>
        </p:txBody>
      </p:sp>
      <p:grpSp>
        <p:nvGrpSpPr>
          <p:cNvPr id="20" name="Group 19">
            <a:extLst>
              <a:ext uri="{FF2B5EF4-FFF2-40B4-BE49-F238E27FC236}">
                <a16:creationId xmlns:a16="http://schemas.microsoft.com/office/drawing/2014/main" id="{2B394437-689E-4F77-81C5-8673DAFBFC84}"/>
              </a:ext>
            </a:extLst>
          </p:cNvPr>
          <p:cNvGrpSpPr/>
          <p:nvPr/>
        </p:nvGrpSpPr>
        <p:grpSpPr>
          <a:xfrm>
            <a:off x="7885408" y="430704"/>
            <a:ext cx="3426540" cy="3426536"/>
            <a:chOff x="1115019" y="430704"/>
            <a:chExt cx="3426540" cy="3426536"/>
          </a:xfrm>
        </p:grpSpPr>
        <p:sp>
          <p:nvSpPr>
            <p:cNvPr id="21" name="Chord 20">
              <a:extLst>
                <a:ext uri="{FF2B5EF4-FFF2-40B4-BE49-F238E27FC236}">
                  <a16:creationId xmlns:a16="http://schemas.microsoft.com/office/drawing/2014/main" id="{074E4C00-DDD9-0F9C-51E8-A8A60DA20E4A}"/>
                </a:ext>
              </a:extLst>
            </p:cNvPr>
            <p:cNvSpPr/>
            <p:nvPr/>
          </p:nvSpPr>
          <p:spPr>
            <a:xfrm>
              <a:off x="1648814" y="977195"/>
              <a:ext cx="2358950" cy="2358950"/>
            </a:xfrm>
            <a:prstGeom prst="chord">
              <a:avLst>
                <a:gd name="adj1" fmla="val 20338443"/>
                <a:gd name="adj2" fmla="val 1207316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4" name="Group 23">
              <a:extLst>
                <a:ext uri="{FF2B5EF4-FFF2-40B4-BE49-F238E27FC236}">
                  <a16:creationId xmlns:a16="http://schemas.microsoft.com/office/drawing/2014/main" id="{7D5869E3-2211-8249-C784-101EA10B1CE6}"/>
                </a:ext>
              </a:extLst>
            </p:cNvPr>
            <p:cNvGrpSpPr/>
            <p:nvPr/>
          </p:nvGrpSpPr>
          <p:grpSpPr>
            <a:xfrm>
              <a:off x="1115019" y="430704"/>
              <a:ext cx="3426540" cy="3426536"/>
              <a:chOff x="1115019" y="430702"/>
              <a:chExt cx="3426540" cy="3426536"/>
            </a:xfrm>
          </p:grpSpPr>
          <p:sp>
            <p:nvSpPr>
              <p:cNvPr id="28" name="Arrow: Circular 27">
                <a:extLst>
                  <a:ext uri="{FF2B5EF4-FFF2-40B4-BE49-F238E27FC236}">
                    <a16:creationId xmlns:a16="http://schemas.microsoft.com/office/drawing/2014/main" id="{FBDD4897-DCF7-8FB9-7FC0-6E145A092159}"/>
                  </a:ext>
                </a:extLst>
              </p:cNvPr>
              <p:cNvSpPr/>
              <p:nvPr/>
            </p:nvSpPr>
            <p:spPr>
              <a:xfrm>
                <a:off x="1115019" y="430702"/>
                <a:ext cx="3426540" cy="3426536"/>
              </a:xfrm>
              <a:prstGeom prst="circularArrow">
                <a:avLst>
                  <a:gd name="adj1" fmla="val 5958"/>
                  <a:gd name="adj2" fmla="val 439294"/>
                  <a:gd name="adj3" fmla="val 20169953"/>
                  <a:gd name="adj4" fmla="val 11816088"/>
                  <a:gd name="adj5" fmla="val 6150"/>
                </a:avLst>
              </a:pr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rgbClr val="8A9AA8"/>
                  </a:solidFill>
                </a:endParaRPr>
              </a:p>
            </p:txBody>
          </p:sp>
          <p:sp>
            <p:nvSpPr>
              <p:cNvPr id="29" name="Arrow: Circular 28">
                <a:extLst>
                  <a:ext uri="{FF2B5EF4-FFF2-40B4-BE49-F238E27FC236}">
                    <a16:creationId xmlns:a16="http://schemas.microsoft.com/office/drawing/2014/main" id="{74A9A1C7-8FE5-2F88-F341-02835FD461E0}"/>
                  </a:ext>
                </a:extLst>
              </p:cNvPr>
              <p:cNvSpPr/>
              <p:nvPr/>
            </p:nvSpPr>
            <p:spPr>
              <a:xfrm flipH="1" flipV="1">
                <a:off x="1115019" y="430702"/>
                <a:ext cx="3426540" cy="3426536"/>
              </a:xfrm>
              <a:prstGeom prst="circularArrow">
                <a:avLst>
                  <a:gd name="adj1" fmla="val 5958"/>
                  <a:gd name="adj2" fmla="val 439294"/>
                  <a:gd name="adj3" fmla="val 20169953"/>
                  <a:gd name="adj4" fmla="val 11816088"/>
                  <a:gd name="adj5" fmla="val 6150"/>
                </a:avLst>
              </a:pr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rgbClr val="8A9AA8"/>
                  </a:solidFill>
                </a:endParaRPr>
              </a:p>
            </p:txBody>
          </p:sp>
        </p:grpSp>
        <p:sp>
          <p:nvSpPr>
            <p:cNvPr id="25" name="Rectangle 24">
              <a:extLst>
                <a:ext uri="{FF2B5EF4-FFF2-40B4-BE49-F238E27FC236}">
                  <a16:creationId xmlns:a16="http://schemas.microsoft.com/office/drawing/2014/main" id="{AAE4216B-E4C0-5722-EFB1-7D6C0CFD9D37}"/>
                </a:ext>
              </a:extLst>
            </p:cNvPr>
            <p:cNvSpPr/>
            <p:nvPr/>
          </p:nvSpPr>
          <p:spPr>
            <a:xfrm>
              <a:off x="1901624" y="1837263"/>
              <a:ext cx="1853330" cy="1092671"/>
            </a:xfrm>
            <a:prstGeom prst="rect">
              <a:avLst/>
            </a:prstGeom>
          </p:spPr>
          <p:txBody>
            <a:bodyPr wrap="square">
              <a:spAutoFit/>
            </a:bodyPr>
            <a:lstStyle/>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from the countries </a:t>
              </a:r>
            </a:p>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 behind the word </a:t>
              </a:r>
            </a:p>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a:t>
              </a:r>
              <a:endParaRPr lang="en-US" sz="1100" dirty="0">
                <a:solidFill>
                  <a:schemeClr val="bg1"/>
                </a:solidFill>
                <a:ea typeface="Open Sans Light" panose="020B0306030504020204" pitchFamily="34" charset="0"/>
                <a:cs typeface="Open Sans Light" panose="020B0306030504020204" pitchFamily="34" charset="0"/>
              </a:endParaRPr>
            </a:p>
          </p:txBody>
        </p:sp>
        <p:sp>
          <p:nvSpPr>
            <p:cNvPr id="27" name="TextBox 26">
              <a:extLst>
                <a:ext uri="{FF2B5EF4-FFF2-40B4-BE49-F238E27FC236}">
                  <a16:creationId xmlns:a16="http://schemas.microsoft.com/office/drawing/2014/main" id="{1AC1796B-AEC1-CEF4-B584-D7B7AE40BEA9}"/>
                </a:ext>
              </a:extLst>
            </p:cNvPr>
            <p:cNvSpPr txBox="1"/>
            <p:nvPr/>
          </p:nvSpPr>
          <p:spPr>
            <a:xfrm>
              <a:off x="2049831" y="1096036"/>
              <a:ext cx="1556917" cy="523220"/>
            </a:xfrm>
            <a:prstGeom prst="rect">
              <a:avLst/>
            </a:prstGeom>
            <a:noFill/>
          </p:spPr>
          <p:txBody>
            <a:bodyPr wrap="square" rtlCol="0">
              <a:spAutoFit/>
            </a:bodyPr>
            <a:lstStyle/>
            <a:p>
              <a:pPr algn="ctr"/>
              <a:r>
                <a:rPr lang="en-US" sz="1400" dirty="0">
                  <a:solidFill>
                    <a:schemeClr val="tx1">
                      <a:lumMod val="85000"/>
                      <a:lumOff val="15000"/>
                    </a:schemeClr>
                  </a:solidFill>
                  <a:latin typeface="+mj-lt"/>
                  <a:ea typeface="Open Sans" panose="020B0606030504020204" pitchFamily="34" charset="0"/>
                  <a:cs typeface="Open Sans" panose="020B0606030504020204" pitchFamily="34" charset="0"/>
                </a:rPr>
                <a:t>Token Distribution</a:t>
              </a:r>
            </a:p>
          </p:txBody>
        </p:sp>
      </p:grpSp>
    </p:spTree>
    <p:extLst>
      <p:ext uri="{BB962C8B-B14F-4D97-AF65-F5344CB8AC3E}">
        <p14:creationId xmlns:p14="http://schemas.microsoft.com/office/powerpoint/2010/main" val="2361326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43EFFBC9-BBF8-471A-BF05-525414BE117F}"/>
              </a:ext>
            </a:extLst>
          </p:cNvPr>
          <p:cNvSpPr txBox="1"/>
          <p:nvPr/>
        </p:nvSpPr>
        <p:spPr>
          <a:xfrm>
            <a:off x="603642" y="3083180"/>
            <a:ext cx="2949184" cy="843949"/>
          </a:xfrm>
          <a:prstGeom prst="rect">
            <a:avLst/>
          </a:prstGeom>
          <a:noFill/>
        </p:spPr>
        <p:txBody>
          <a:bodyPr wrap="square" rtlCol="0">
            <a:spAutoFit/>
          </a:bodyPr>
          <a:lstStyle/>
          <a:p>
            <a:pPr algn="ctr">
              <a:lnSpc>
                <a:spcPct val="120000"/>
              </a:lnSpc>
            </a:pPr>
            <a:r>
              <a:rPr lang="en-US" sz="1400" dirty="0">
                <a:solidFill>
                  <a:schemeClr val="tx1">
                    <a:lumMod val="65000"/>
                    <a:lumOff val="35000"/>
                  </a:schemeClr>
                </a:solidFill>
              </a:rPr>
              <a:t>Lorem ipsum dolor sit amet. Qui sint neque a velit modi quo numquam. Non.</a:t>
            </a:r>
          </a:p>
        </p:txBody>
      </p:sp>
      <p:sp>
        <p:nvSpPr>
          <p:cNvPr id="45" name="TextBox 44">
            <a:extLst>
              <a:ext uri="{FF2B5EF4-FFF2-40B4-BE49-F238E27FC236}">
                <a16:creationId xmlns:a16="http://schemas.microsoft.com/office/drawing/2014/main" id="{27F9D586-D977-4BF7-A016-AB806DEF33FD}"/>
              </a:ext>
            </a:extLst>
          </p:cNvPr>
          <p:cNvSpPr txBox="1"/>
          <p:nvPr/>
        </p:nvSpPr>
        <p:spPr>
          <a:xfrm>
            <a:off x="603643" y="2502568"/>
            <a:ext cx="2949182" cy="523220"/>
          </a:xfrm>
          <a:prstGeom prst="rect">
            <a:avLst/>
          </a:prstGeom>
          <a:noFill/>
        </p:spPr>
        <p:txBody>
          <a:bodyPr wrap="square" rtlCol="0">
            <a:spAutoFit/>
          </a:bodyPr>
          <a:lstStyle/>
          <a:p>
            <a:pPr algn="ctr"/>
            <a:r>
              <a:rPr lang="en-US" sz="2800">
                <a:solidFill>
                  <a:schemeClr val="tx1">
                    <a:lumMod val="85000"/>
                    <a:lumOff val="15000"/>
                  </a:schemeClr>
                </a:solidFill>
                <a:latin typeface="+mj-lt"/>
                <a:cs typeface="Sora ExtraBold" pitchFamily="2" charset="0"/>
              </a:rPr>
              <a:t>Comparison 1</a:t>
            </a:r>
            <a:endParaRPr lang="en-US" sz="2800" dirty="0">
              <a:solidFill>
                <a:schemeClr val="tx1">
                  <a:lumMod val="85000"/>
                  <a:lumOff val="15000"/>
                </a:schemeClr>
              </a:solidFill>
              <a:latin typeface="+mj-lt"/>
              <a:cs typeface="Sora ExtraBold" pitchFamily="2" charset="0"/>
            </a:endParaRPr>
          </a:p>
        </p:txBody>
      </p:sp>
      <p:sp>
        <p:nvSpPr>
          <p:cNvPr id="46" name="TextBox 45">
            <a:extLst>
              <a:ext uri="{FF2B5EF4-FFF2-40B4-BE49-F238E27FC236}">
                <a16:creationId xmlns:a16="http://schemas.microsoft.com/office/drawing/2014/main" id="{D13BF400-AAA3-4C86-B0B5-DFD877E072F7}"/>
              </a:ext>
            </a:extLst>
          </p:cNvPr>
          <p:cNvSpPr txBox="1"/>
          <p:nvPr/>
        </p:nvSpPr>
        <p:spPr>
          <a:xfrm>
            <a:off x="603643" y="4065976"/>
            <a:ext cx="2949182" cy="297197"/>
          </a:xfrm>
          <a:prstGeom prst="rect">
            <a:avLst/>
          </a:prstGeom>
          <a:noFill/>
        </p:spPr>
        <p:txBody>
          <a:bodyPr wrap="square" rtlCol="0">
            <a:spAutoFit/>
          </a:bodyPr>
          <a:lstStyle/>
          <a:p>
            <a:pPr algn="ctr">
              <a:lnSpc>
                <a:spcPct val="120000"/>
              </a:lnSpc>
            </a:pPr>
            <a:r>
              <a:rPr lang="en-US" sz="1200" i="1" u="sng" dirty="0">
                <a:solidFill>
                  <a:schemeClr val="accent1"/>
                </a:solidFill>
              </a:rPr>
              <a:t>Mini details</a:t>
            </a:r>
          </a:p>
        </p:txBody>
      </p:sp>
      <p:sp>
        <p:nvSpPr>
          <p:cNvPr id="51" name="TextBox 50">
            <a:extLst>
              <a:ext uri="{FF2B5EF4-FFF2-40B4-BE49-F238E27FC236}">
                <a16:creationId xmlns:a16="http://schemas.microsoft.com/office/drawing/2014/main" id="{B82A2B7E-8F69-40E0-AB3E-C9AB3B3FF152}"/>
              </a:ext>
            </a:extLst>
          </p:cNvPr>
          <p:cNvSpPr txBox="1"/>
          <p:nvPr/>
        </p:nvSpPr>
        <p:spPr>
          <a:xfrm>
            <a:off x="8423667" y="3083180"/>
            <a:ext cx="2949184" cy="843949"/>
          </a:xfrm>
          <a:prstGeom prst="rect">
            <a:avLst/>
          </a:prstGeom>
          <a:noFill/>
        </p:spPr>
        <p:txBody>
          <a:bodyPr wrap="square" rtlCol="0">
            <a:spAutoFit/>
          </a:bodyPr>
          <a:lstStyle/>
          <a:p>
            <a:pPr algn="ctr">
              <a:lnSpc>
                <a:spcPct val="120000"/>
              </a:lnSpc>
            </a:pPr>
            <a:r>
              <a:rPr lang="en-US" sz="1400" dirty="0">
                <a:solidFill>
                  <a:schemeClr val="tx1">
                    <a:lumMod val="65000"/>
                    <a:lumOff val="35000"/>
                  </a:schemeClr>
                </a:solidFill>
              </a:rPr>
              <a:t>Lorem ipsum dolor sit amet. Qui sint neque a velit modi quo numquam. Non.</a:t>
            </a:r>
          </a:p>
        </p:txBody>
      </p:sp>
      <p:sp>
        <p:nvSpPr>
          <p:cNvPr id="52" name="TextBox 51">
            <a:extLst>
              <a:ext uri="{FF2B5EF4-FFF2-40B4-BE49-F238E27FC236}">
                <a16:creationId xmlns:a16="http://schemas.microsoft.com/office/drawing/2014/main" id="{87CFAE1D-3532-48A9-A2E0-C65F9424A0B2}"/>
              </a:ext>
            </a:extLst>
          </p:cNvPr>
          <p:cNvSpPr txBox="1"/>
          <p:nvPr/>
        </p:nvSpPr>
        <p:spPr>
          <a:xfrm>
            <a:off x="8423668" y="2502568"/>
            <a:ext cx="2949182" cy="523220"/>
          </a:xfrm>
          <a:prstGeom prst="rect">
            <a:avLst/>
          </a:prstGeom>
          <a:noFill/>
        </p:spPr>
        <p:txBody>
          <a:bodyPr wrap="square" rtlCol="0">
            <a:spAutoFit/>
          </a:bodyPr>
          <a:lstStyle/>
          <a:p>
            <a:pPr algn="ctr"/>
            <a:r>
              <a:rPr lang="en-US" sz="2800">
                <a:solidFill>
                  <a:schemeClr val="tx1">
                    <a:lumMod val="85000"/>
                    <a:lumOff val="15000"/>
                  </a:schemeClr>
                </a:solidFill>
                <a:latin typeface="+mj-lt"/>
                <a:cs typeface="Sora ExtraBold" pitchFamily="2" charset="0"/>
              </a:rPr>
              <a:t>Comparison 2</a:t>
            </a:r>
          </a:p>
        </p:txBody>
      </p:sp>
      <p:sp>
        <p:nvSpPr>
          <p:cNvPr id="53" name="TextBox 52">
            <a:extLst>
              <a:ext uri="{FF2B5EF4-FFF2-40B4-BE49-F238E27FC236}">
                <a16:creationId xmlns:a16="http://schemas.microsoft.com/office/drawing/2014/main" id="{AB9B10BF-8C01-4B24-84D5-9E155D8E1CDA}"/>
              </a:ext>
            </a:extLst>
          </p:cNvPr>
          <p:cNvSpPr txBox="1"/>
          <p:nvPr/>
        </p:nvSpPr>
        <p:spPr>
          <a:xfrm>
            <a:off x="8423668" y="4065976"/>
            <a:ext cx="2949182" cy="297197"/>
          </a:xfrm>
          <a:prstGeom prst="rect">
            <a:avLst/>
          </a:prstGeom>
          <a:noFill/>
        </p:spPr>
        <p:txBody>
          <a:bodyPr wrap="square" rtlCol="0">
            <a:spAutoFit/>
          </a:bodyPr>
          <a:lstStyle/>
          <a:p>
            <a:pPr algn="ctr">
              <a:lnSpc>
                <a:spcPct val="120000"/>
              </a:lnSpc>
            </a:pPr>
            <a:r>
              <a:rPr lang="en-US" sz="1200" i="1" u="sng" dirty="0">
                <a:solidFill>
                  <a:schemeClr val="accent3"/>
                </a:solidFill>
              </a:rPr>
              <a:t>Mini details</a:t>
            </a:r>
          </a:p>
        </p:txBody>
      </p:sp>
      <p:sp>
        <p:nvSpPr>
          <p:cNvPr id="3" name="Picture Placeholder 2">
            <a:extLst>
              <a:ext uri="{FF2B5EF4-FFF2-40B4-BE49-F238E27FC236}">
                <a16:creationId xmlns:a16="http://schemas.microsoft.com/office/drawing/2014/main" id="{5BF216E8-69EB-61AC-1104-A36B66B6FB03}"/>
              </a:ext>
            </a:extLst>
          </p:cNvPr>
          <p:cNvSpPr>
            <a:spLocks noGrp="1"/>
          </p:cNvSpPr>
          <p:nvPr>
            <p:ph type="pic" sz="quarter" idx="10"/>
          </p:nvPr>
        </p:nvSpPr>
        <p:spPr/>
      </p:sp>
    </p:spTree>
    <p:extLst>
      <p:ext uri="{BB962C8B-B14F-4D97-AF65-F5344CB8AC3E}">
        <p14:creationId xmlns:p14="http://schemas.microsoft.com/office/powerpoint/2010/main" val="1274310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046A8-01A4-AB30-CF03-E67DF9CB2F56}"/>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TextBox 3">
            <a:extLst>
              <a:ext uri="{FF2B5EF4-FFF2-40B4-BE49-F238E27FC236}">
                <a16:creationId xmlns:a16="http://schemas.microsoft.com/office/drawing/2014/main" id="{02829EDD-B80D-F015-7534-4129EA776E43}"/>
              </a:ext>
            </a:extLst>
          </p:cNvPr>
          <p:cNvSpPr txBox="1"/>
          <p:nvPr/>
        </p:nvSpPr>
        <p:spPr>
          <a:xfrm>
            <a:off x="1272882" y="3935530"/>
            <a:ext cx="3550239" cy="1171667"/>
          </a:xfrm>
          <a:prstGeom prst="rect">
            <a:avLst/>
          </a:prstGeom>
          <a:noFill/>
        </p:spPr>
        <p:txBody>
          <a:bodyPr wrap="square" rtlCol="0">
            <a:spAutoFit/>
          </a:bodyPr>
          <a:lstStyle/>
          <a:p>
            <a:pPr algn="ctr">
              <a:lnSpc>
                <a:spcPct val="150000"/>
              </a:lnSpc>
            </a:pPr>
            <a:r>
              <a:rPr lang="en-US" sz="1200" dirty="0">
                <a:solidFill>
                  <a:schemeClr val="bg1"/>
                </a:solidFill>
                <a:cs typeface="Arial" panose="020B0604020202020204" pitchFamily="34" charset="0"/>
              </a:rPr>
              <a:t>A wonderful serenity has taken possession of my entire soul, </a:t>
            </a:r>
            <a:r>
              <a:rPr lang="en-US" sz="1200" u="sng" dirty="0">
                <a:solidFill>
                  <a:schemeClr val="bg1"/>
                </a:solidFill>
                <a:cs typeface="Arial" panose="020B0604020202020204" pitchFamily="34" charset="0"/>
              </a:rPr>
              <a:t>like these sweet mornings of spring which</a:t>
            </a:r>
            <a:r>
              <a:rPr lang="en-US" sz="1200" dirty="0">
                <a:solidFill>
                  <a:schemeClr val="bg1"/>
                </a:solidFill>
                <a:cs typeface="Arial" panose="020B0604020202020204" pitchFamily="34" charset="0"/>
              </a:rPr>
              <a:t> I enjoy with my whole heart. </a:t>
            </a:r>
            <a:r>
              <a:rPr lang="en-US" sz="1200" dirty="0" err="1">
                <a:solidFill>
                  <a:schemeClr val="bg1"/>
                </a:solidFill>
                <a:cs typeface="Arial" panose="020B0604020202020204" pitchFamily="34" charset="0"/>
              </a:rPr>
              <a:t>Ithe</a:t>
            </a:r>
            <a:r>
              <a:rPr lang="en-US" sz="1200" dirty="0">
                <a:solidFill>
                  <a:schemeClr val="bg1"/>
                </a:solidFill>
                <a:cs typeface="Arial" panose="020B0604020202020204" pitchFamily="34" charset="0"/>
              </a:rPr>
              <a:t> charm of existence.</a:t>
            </a:r>
          </a:p>
        </p:txBody>
      </p:sp>
      <p:sp>
        <p:nvSpPr>
          <p:cNvPr id="5" name="TextBox 4">
            <a:extLst>
              <a:ext uri="{FF2B5EF4-FFF2-40B4-BE49-F238E27FC236}">
                <a16:creationId xmlns:a16="http://schemas.microsoft.com/office/drawing/2014/main" id="{62401EA2-0DFD-89B7-5062-51AE73A7D1C1}"/>
              </a:ext>
            </a:extLst>
          </p:cNvPr>
          <p:cNvSpPr txBox="1"/>
          <p:nvPr/>
        </p:nvSpPr>
        <p:spPr>
          <a:xfrm>
            <a:off x="1406231" y="3127225"/>
            <a:ext cx="3283540" cy="632737"/>
          </a:xfrm>
          <a:prstGeom prst="rect">
            <a:avLst/>
          </a:prstGeom>
          <a:noFill/>
        </p:spPr>
        <p:txBody>
          <a:bodyPr wrap="square" rtlCol="0">
            <a:spAutoFit/>
          </a:bodyPr>
          <a:lstStyle>
            <a:defPPr>
              <a:defRPr lang="en-US"/>
            </a:defPPr>
            <a:lvl1pPr>
              <a:lnSpc>
                <a:spcPct val="130000"/>
              </a:lnSpc>
              <a:defRPr sz="1400">
                <a:solidFill>
                  <a:srgbClr val="32394E"/>
                </a:solidFill>
                <a:latin typeface="+mj-lt"/>
                <a:cs typeface="Arial" panose="020B0604020202020204" pitchFamily="34" charset="0"/>
              </a:defRPr>
            </a:lvl1pPr>
          </a:lstStyle>
          <a:p>
            <a:pPr algn="ctr"/>
            <a:r>
              <a:rPr lang="en-US" dirty="0">
                <a:solidFill>
                  <a:schemeClr val="bg1"/>
                </a:solidFill>
              </a:rPr>
              <a:t>A wonderful serenity has taken possession of my entire soul</a:t>
            </a:r>
          </a:p>
        </p:txBody>
      </p:sp>
      <p:grpSp>
        <p:nvGrpSpPr>
          <p:cNvPr id="7" name="Group 6">
            <a:extLst>
              <a:ext uri="{FF2B5EF4-FFF2-40B4-BE49-F238E27FC236}">
                <a16:creationId xmlns:a16="http://schemas.microsoft.com/office/drawing/2014/main" id="{414F7F95-FD42-1184-3D13-25A2276DBFC7}"/>
              </a:ext>
            </a:extLst>
          </p:cNvPr>
          <p:cNvGrpSpPr/>
          <p:nvPr/>
        </p:nvGrpSpPr>
        <p:grpSpPr>
          <a:xfrm>
            <a:off x="2588583" y="1524000"/>
            <a:ext cx="918836" cy="921188"/>
            <a:chOff x="6151380" y="1095505"/>
            <a:chExt cx="957986" cy="960438"/>
          </a:xfrm>
        </p:grpSpPr>
        <p:sp>
          <p:nvSpPr>
            <p:cNvPr id="9" name="Rectangle: Rounded Corners 8">
              <a:extLst>
                <a:ext uri="{FF2B5EF4-FFF2-40B4-BE49-F238E27FC236}">
                  <a16:creationId xmlns:a16="http://schemas.microsoft.com/office/drawing/2014/main" id="{8E6639DE-1A77-7BED-F23B-65A710E56B17}"/>
                </a:ext>
              </a:extLst>
            </p:cNvPr>
            <p:cNvSpPr/>
            <p:nvPr/>
          </p:nvSpPr>
          <p:spPr>
            <a:xfrm>
              <a:off x="6151380" y="1095505"/>
              <a:ext cx="957986" cy="960438"/>
            </a:xfrm>
            <a:prstGeom prst="roundRect">
              <a:avLst>
                <a:gd name="adj" fmla="val 21457"/>
              </a:avLst>
            </a:pr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F1744F39-27EB-FFCD-61FC-842D39FDB860}"/>
                </a:ext>
              </a:extLst>
            </p:cNvPr>
            <p:cNvSpPr/>
            <p:nvPr/>
          </p:nvSpPr>
          <p:spPr>
            <a:xfrm>
              <a:off x="6354149" y="1299500"/>
              <a:ext cx="552450" cy="552450"/>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12" name="TextBox 11">
            <a:extLst>
              <a:ext uri="{FF2B5EF4-FFF2-40B4-BE49-F238E27FC236}">
                <a16:creationId xmlns:a16="http://schemas.microsoft.com/office/drawing/2014/main" id="{BB759721-BDB4-F1E8-44E4-71776A05FAA1}"/>
              </a:ext>
            </a:extLst>
          </p:cNvPr>
          <p:cNvSpPr txBox="1"/>
          <p:nvPr/>
        </p:nvSpPr>
        <p:spPr>
          <a:xfrm>
            <a:off x="7152471" y="3935530"/>
            <a:ext cx="3772678" cy="894669"/>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cs typeface="Arial" panose="020B0604020202020204" pitchFamily="34" charset="0"/>
              </a:rPr>
              <a:t>A wonderful serenity has taken possession of my entire soul, like these sweet mornings which I enjoy with my whole heart.</a:t>
            </a:r>
          </a:p>
        </p:txBody>
      </p:sp>
      <p:sp>
        <p:nvSpPr>
          <p:cNvPr id="13" name="TextBox 12">
            <a:extLst>
              <a:ext uri="{FF2B5EF4-FFF2-40B4-BE49-F238E27FC236}">
                <a16:creationId xmlns:a16="http://schemas.microsoft.com/office/drawing/2014/main" id="{D5F3A5DD-123C-B6FC-2FDD-FCCA94E2CAAE}"/>
              </a:ext>
            </a:extLst>
          </p:cNvPr>
          <p:cNvSpPr txBox="1"/>
          <p:nvPr/>
        </p:nvSpPr>
        <p:spPr>
          <a:xfrm>
            <a:off x="7397040" y="3130174"/>
            <a:ext cx="3283540" cy="629788"/>
          </a:xfrm>
          <a:prstGeom prst="rect">
            <a:avLst/>
          </a:prstGeom>
          <a:noFill/>
        </p:spPr>
        <p:txBody>
          <a:bodyPr wrap="square" rtlCol="0">
            <a:spAutoFit/>
          </a:bodyPr>
          <a:lstStyle/>
          <a:p>
            <a:pPr algn="ctr">
              <a:lnSpc>
                <a:spcPct val="130000"/>
              </a:lnSpc>
            </a:pPr>
            <a:r>
              <a:rPr lang="en-US" sz="1400" dirty="0">
                <a:solidFill>
                  <a:schemeClr val="tx1">
                    <a:lumMod val="85000"/>
                    <a:lumOff val="15000"/>
                  </a:schemeClr>
                </a:solidFill>
                <a:latin typeface="+mj-lt"/>
                <a:cs typeface="Arial" panose="020B0604020202020204" pitchFamily="34" charset="0"/>
              </a:rPr>
              <a:t>A wonderful serenity has taken possession of my entire soul</a:t>
            </a:r>
          </a:p>
        </p:txBody>
      </p:sp>
      <p:sp>
        <p:nvSpPr>
          <p:cNvPr id="14" name="TextBox 13">
            <a:extLst>
              <a:ext uri="{FF2B5EF4-FFF2-40B4-BE49-F238E27FC236}">
                <a16:creationId xmlns:a16="http://schemas.microsoft.com/office/drawing/2014/main" id="{9F014A4E-0403-ED69-AD9B-BBFD80C58B7B}"/>
              </a:ext>
            </a:extLst>
          </p:cNvPr>
          <p:cNvSpPr txBox="1"/>
          <p:nvPr/>
        </p:nvSpPr>
        <p:spPr>
          <a:xfrm>
            <a:off x="7076870" y="4826887"/>
            <a:ext cx="3923881" cy="340671"/>
          </a:xfrm>
          <a:prstGeom prst="rect">
            <a:avLst/>
          </a:prstGeom>
          <a:noFill/>
        </p:spPr>
        <p:txBody>
          <a:bodyPr wrap="square">
            <a:spAutoFit/>
          </a:bodyPr>
          <a:lstStyle/>
          <a:p>
            <a:pPr algn="ctr">
              <a:lnSpc>
                <a:spcPct val="150000"/>
              </a:lnSpc>
            </a:pPr>
            <a:r>
              <a:rPr lang="en-US" sz="1200" dirty="0">
                <a:solidFill>
                  <a:schemeClr val="accent2"/>
                </a:solidFill>
                <a:cs typeface="Arial" panose="020B0604020202020204" pitchFamily="34" charset="0"/>
              </a:rPr>
              <a:t>- I am alone, and feel the charm of existence.</a:t>
            </a:r>
          </a:p>
        </p:txBody>
      </p:sp>
      <p:grpSp>
        <p:nvGrpSpPr>
          <p:cNvPr id="16" name="Group 15">
            <a:extLst>
              <a:ext uri="{FF2B5EF4-FFF2-40B4-BE49-F238E27FC236}">
                <a16:creationId xmlns:a16="http://schemas.microsoft.com/office/drawing/2014/main" id="{472A2012-D680-6F9D-2D19-E33F11E85EA1}"/>
              </a:ext>
            </a:extLst>
          </p:cNvPr>
          <p:cNvGrpSpPr/>
          <p:nvPr/>
        </p:nvGrpSpPr>
        <p:grpSpPr>
          <a:xfrm>
            <a:off x="8579392" y="1524000"/>
            <a:ext cx="918836" cy="921188"/>
            <a:chOff x="6151380" y="1095505"/>
            <a:chExt cx="957986" cy="960438"/>
          </a:xfrm>
        </p:grpSpPr>
        <p:sp>
          <p:nvSpPr>
            <p:cNvPr id="18" name="Rectangle: Rounded Corners 17">
              <a:extLst>
                <a:ext uri="{FF2B5EF4-FFF2-40B4-BE49-F238E27FC236}">
                  <a16:creationId xmlns:a16="http://schemas.microsoft.com/office/drawing/2014/main" id="{B3193564-6599-1865-0F8D-3A7874151B6D}"/>
                </a:ext>
              </a:extLst>
            </p:cNvPr>
            <p:cNvSpPr/>
            <p:nvPr/>
          </p:nvSpPr>
          <p:spPr>
            <a:xfrm>
              <a:off x="6151380" y="1095505"/>
              <a:ext cx="957986" cy="960438"/>
            </a:xfrm>
            <a:prstGeom prst="roundRect">
              <a:avLst>
                <a:gd name="adj" fmla="val 20664"/>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a:extLst>
                <a:ext uri="{FF2B5EF4-FFF2-40B4-BE49-F238E27FC236}">
                  <a16:creationId xmlns:a16="http://schemas.microsoft.com/office/drawing/2014/main" id="{6AE099C8-ADC2-05DA-F3C5-EF4B09175AA0}"/>
                </a:ext>
              </a:extLst>
            </p:cNvPr>
            <p:cNvSpPr/>
            <p:nvPr/>
          </p:nvSpPr>
          <p:spPr>
            <a:xfrm>
              <a:off x="6354149" y="1299500"/>
              <a:ext cx="552450" cy="552450"/>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1" name="Freeform: Shape 30">
            <a:extLst>
              <a:ext uri="{FF2B5EF4-FFF2-40B4-BE49-F238E27FC236}">
                <a16:creationId xmlns:a16="http://schemas.microsoft.com/office/drawing/2014/main" id="{8DD6FD4C-F84D-EA7C-B622-F405C672EBC9}"/>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Rectangle 28">
            <a:extLst>
              <a:ext uri="{FF2B5EF4-FFF2-40B4-BE49-F238E27FC236}">
                <a16:creationId xmlns:a16="http://schemas.microsoft.com/office/drawing/2014/main" id="{B610B59A-8DDA-7E8D-CB0E-F872861E669F}"/>
              </a:ext>
            </a:extLst>
          </p:cNvPr>
          <p:cNvSpPr/>
          <p:nvPr/>
        </p:nvSpPr>
        <p:spPr>
          <a:xfrm>
            <a:off x="5726904" y="3228863"/>
            <a:ext cx="738192" cy="400110"/>
          </a:xfrm>
          <a:prstGeom prst="rect">
            <a:avLst/>
          </a:prstGeom>
        </p:spPr>
        <p:txBody>
          <a:bodyPr wrap="square">
            <a:spAutoFit/>
          </a:bodyPr>
          <a:lstStyle/>
          <a:p>
            <a:pPr algn="ctr"/>
            <a:r>
              <a:rPr lang="en-US" sz="2000">
                <a:solidFill>
                  <a:schemeClr val="tx1">
                    <a:lumMod val="85000"/>
                    <a:lumOff val="15000"/>
                  </a:schemeClr>
                </a:solidFill>
                <a:latin typeface="+mj-lt"/>
                <a:cs typeface="Arial" panose="020B0604020202020204" pitchFamily="34" charset="0"/>
              </a:rPr>
              <a:t>VS</a:t>
            </a:r>
            <a:endParaRPr lang="en-US" sz="2000" dirty="0">
              <a:solidFill>
                <a:schemeClr val="accent1"/>
              </a:solidFill>
              <a:latin typeface="+mj-lt"/>
              <a:cs typeface="Arial" panose="020B0604020202020204" pitchFamily="34" charset="0"/>
            </a:endParaRPr>
          </a:p>
        </p:txBody>
      </p:sp>
    </p:spTree>
    <p:extLst>
      <p:ext uri="{BB962C8B-B14F-4D97-AF65-F5344CB8AC3E}">
        <p14:creationId xmlns:p14="http://schemas.microsoft.com/office/powerpoint/2010/main" val="459319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C8852B4-7676-9F4C-0A36-DD69E85F97D3}"/>
              </a:ext>
            </a:extLst>
          </p:cNvPr>
          <p:cNvGrpSpPr/>
          <p:nvPr/>
        </p:nvGrpSpPr>
        <p:grpSpPr>
          <a:xfrm>
            <a:off x="1148205" y="2287447"/>
            <a:ext cx="4656842" cy="2500422"/>
            <a:chOff x="1439158" y="2178789"/>
            <a:chExt cx="4656842" cy="2500422"/>
          </a:xfrm>
        </p:grpSpPr>
        <p:sp>
          <p:nvSpPr>
            <p:cNvPr id="4" name="Rectangle: Rounded Corners 3">
              <a:extLst>
                <a:ext uri="{FF2B5EF4-FFF2-40B4-BE49-F238E27FC236}">
                  <a16:creationId xmlns:a16="http://schemas.microsoft.com/office/drawing/2014/main" id="{C845F233-0FA5-4E89-4FAF-07C27246D925}"/>
                </a:ext>
              </a:extLst>
            </p:cNvPr>
            <p:cNvSpPr/>
            <p:nvPr/>
          </p:nvSpPr>
          <p:spPr>
            <a:xfrm>
              <a:off x="1439158" y="2178789"/>
              <a:ext cx="4656842" cy="2500422"/>
            </a:xfrm>
            <a:prstGeom prst="roundRect">
              <a:avLst>
                <a:gd name="adj" fmla="val 8617"/>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grpSp>
          <p:nvGrpSpPr>
            <p:cNvPr id="5" name="Group 4">
              <a:extLst>
                <a:ext uri="{FF2B5EF4-FFF2-40B4-BE49-F238E27FC236}">
                  <a16:creationId xmlns:a16="http://schemas.microsoft.com/office/drawing/2014/main" id="{310040FC-E2C6-9969-17EE-9958854CDB69}"/>
                </a:ext>
              </a:extLst>
            </p:cNvPr>
            <p:cNvGrpSpPr/>
            <p:nvPr/>
          </p:nvGrpSpPr>
          <p:grpSpPr>
            <a:xfrm>
              <a:off x="1724478" y="2995527"/>
              <a:ext cx="3617934" cy="326232"/>
              <a:chOff x="6250192" y="4194775"/>
              <a:chExt cx="3617934" cy="326232"/>
            </a:xfrm>
          </p:grpSpPr>
          <p:sp>
            <p:nvSpPr>
              <p:cNvPr id="13" name="TextBox 12">
                <a:extLst>
                  <a:ext uri="{FF2B5EF4-FFF2-40B4-BE49-F238E27FC236}">
                    <a16:creationId xmlns:a16="http://schemas.microsoft.com/office/drawing/2014/main" id="{BCB0DD23-DF54-3ADC-9185-31E667783821}"/>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tx1">
                        <a:lumMod val="65000"/>
                        <a:lumOff val="35000"/>
                      </a:schemeClr>
                    </a:solidFill>
                    <a:cs typeface="Poppins SemiBold" panose="00000700000000000000" pitchFamily="2" charset="0"/>
                  </a:rPr>
                  <a:t>Data A</a:t>
                </a:r>
                <a:endParaRPr lang="en-US" sz="1400" dirty="0">
                  <a:solidFill>
                    <a:schemeClr val="tx1">
                      <a:lumMod val="65000"/>
                      <a:lumOff val="35000"/>
                    </a:schemeClr>
                  </a:solidFill>
                  <a:cs typeface="Poppins SemiBold" panose="00000700000000000000" pitchFamily="2" charset="0"/>
                </a:endParaRPr>
              </a:p>
            </p:txBody>
          </p:sp>
          <p:sp>
            <p:nvSpPr>
              <p:cNvPr id="14" name="Rectangle: Rounded Corners 13">
                <a:extLst>
                  <a:ext uri="{FF2B5EF4-FFF2-40B4-BE49-F238E27FC236}">
                    <a16:creationId xmlns:a16="http://schemas.microsoft.com/office/drawing/2014/main" id="{5054A9A2-551C-1FED-1878-40FE1FCD991C}"/>
                  </a:ext>
                </a:extLst>
              </p:cNvPr>
              <p:cNvSpPr/>
              <p:nvPr/>
            </p:nvSpPr>
            <p:spPr>
              <a:xfrm>
                <a:off x="7398029" y="4205128"/>
                <a:ext cx="2470097"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77%</a:t>
                </a:r>
                <a:endParaRPr lang="en-US" sz="1200" dirty="0"/>
              </a:p>
            </p:txBody>
          </p:sp>
        </p:grpSp>
        <p:grpSp>
          <p:nvGrpSpPr>
            <p:cNvPr id="6" name="Group 5">
              <a:extLst>
                <a:ext uri="{FF2B5EF4-FFF2-40B4-BE49-F238E27FC236}">
                  <a16:creationId xmlns:a16="http://schemas.microsoft.com/office/drawing/2014/main" id="{4D6E1C94-C25E-AC04-0215-010E1CB353CF}"/>
                </a:ext>
              </a:extLst>
            </p:cNvPr>
            <p:cNvGrpSpPr/>
            <p:nvPr/>
          </p:nvGrpSpPr>
          <p:grpSpPr>
            <a:xfrm>
              <a:off x="1724478" y="3519429"/>
              <a:ext cx="2353616" cy="326232"/>
              <a:chOff x="6250192" y="4194775"/>
              <a:chExt cx="2353616" cy="326232"/>
            </a:xfrm>
          </p:grpSpPr>
          <p:sp>
            <p:nvSpPr>
              <p:cNvPr id="11" name="TextBox 10">
                <a:extLst>
                  <a:ext uri="{FF2B5EF4-FFF2-40B4-BE49-F238E27FC236}">
                    <a16:creationId xmlns:a16="http://schemas.microsoft.com/office/drawing/2014/main" id="{EF1A3E95-2344-CD82-763B-2633A959D3D0}"/>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tx1">
                        <a:lumMod val="65000"/>
                        <a:lumOff val="35000"/>
                      </a:schemeClr>
                    </a:solidFill>
                    <a:cs typeface="Poppins SemiBold" panose="00000700000000000000" pitchFamily="2" charset="0"/>
                  </a:rPr>
                  <a:t>Data B</a:t>
                </a:r>
                <a:endParaRPr lang="en-US" sz="1400" dirty="0">
                  <a:solidFill>
                    <a:schemeClr val="tx1">
                      <a:lumMod val="65000"/>
                      <a:lumOff val="35000"/>
                    </a:schemeClr>
                  </a:solidFill>
                  <a:cs typeface="Poppins SemiBold" panose="00000700000000000000" pitchFamily="2" charset="0"/>
                </a:endParaRPr>
              </a:p>
            </p:txBody>
          </p:sp>
          <p:sp>
            <p:nvSpPr>
              <p:cNvPr id="12" name="Rectangle: Rounded Corners 11">
                <a:extLst>
                  <a:ext uri="{FF2B5EF4-FFF2-40B4-BE49-F238E27FC236}">
                    <a16:creationId xmlns:a16="http://schemas.microsoft.com/office/drawing/2014/main" id="{48D4C675-BA6E-E77F-BD53-8BC59425E481}"/>
                  </a:ext>
                </a:extLst>
              </p:cNvPr>
              <p:cNvSpPr/>
              <p:nvPr/>
            </p:nvSpPr>
            <p:spPr>
              <a:xfrm>
                <a:off x="7398030" y="4205128"/>
                <a:ext cx="1205778"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41%</a:t>
                </a:r>
                <a:endParaRPr lang="en-US" sz="1200" dirty="0"/>
              </a:p>
            </p:txBody>
          </p:sp>
        </p:grpSp>
        <p:grpSp>
          <p:nvGrpSpPr>
            <p:cNvPr id="7" name="Group 6">
              <a:extLst>
                <a:ext uri="{FF2B5EF4-FFF2-40B4-BE49-F238E27FC236}">
                  <a16:creationId xmlns:a16="http://schemas.microsoft.com/office/drawing/2014/main" id="{6F290A12-12E0-A5C0-D8C4-79223A22D954}"/>
                </a:ext>
              </a:extLst>
            </p:cNvPr>
            <p:cNvGrpSpPr/>
            <p:nvPr/>
          </p:nvGrpSpPr>
          <p:grpSpPr>
            <a:xfrm>
              <a:off x="1724478" y="4043331"/>
              <a:ext cx="3084210" cy="326232"/>
              <a:chOff x="6250192" y="4194775"/>
              <a:chExt cx="3084210" cy="326232"/>
            </a:xfrm>
          </p:grpSpPr>
          <p:sp>
            <p:nvSpPr>
              <p:cNvPr id="9" name="TextBox 8">
                <a:extLst>
                  <a:ext uri="{FF2B5EF4-FFF2-40B4-BE49-F238E27FC236}">
                    <a16:creationId xmlns:a16="http://schemas.microsoft.com/office/drawing/2014/main" id="{CDD41C0D-1079-42AC-8FAF-C49233D055E0}"/>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tx1">
                        <a:lumMod val="65000"/>
                        <a:lumOff val="35000"/>
                      </a:schemeClr>
                    </a:solidFill>
                    <a:cs typeface="Poppins SemiBold" panose="00000700000000000000" pitchFamily="2" charset="0"/>
                  </a:rPr>
                  <a:t>Data C</a:t>
                </a:r>
                <a:endParaRPr lang="en-US" sz="1400" dirty="0">
                  <a:solidFill>
                    <a:schemeClr val="tx1">
                      <a:lumMod val="65000"/>
                      <a:lumOff val="35000"/>
                    </a:schemeClr>
                  </a:solidFill>
                  <a:cs typeface="Poppins SemiBold" panose="00000700000000000000" pitchFamily="2" charset="0"/>
                </a:endParaRPr>
              </a:p>
            </p:txBody>
          </p:sp>
          <p:sp>
            <p:nvSpPr>
              <p:cNvPr id="10" name="Rectangle: Rounded Corners 9">
                <a:extLst>
                  <a:ext uri="{FF2B5EF4-FFF2-40B4-BE49-F238E27FC236}">
                    <a16:creationId xmlns:a16="http://schemas.microsoft.com/office/drawing/2014/main" id="{471F8E38-EF31-59AA-18EE-0FC2202A8E17}"/>
                  </a:ext>
                </a:extLst>
              </p:cNvPr>
              <p:cNvSpPr/>
              <p:nvPr/>
            </p:nvSpPr>
            <p:spPr>
              <a:xfrm>
                <a:off x="7398029" y="4205128"/>
                <a:ext cx="1936373"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65%</a:t>
                </a:r>
                <a:endParaRPr lang="en-US" sz="1200" dirty="0"/>
              </a:p>
            </p:txBody>
          </p:sp>
        </p:grpSp>
        <p:sp>
          <p:nvSpPr>
            <p:cNvPr id="8" name="TextBox 7">
              <a:extLst>
                <a:ext uri="{FF2B5EF4-FFF2-40B4-BE49-F238E27FC236}">
                  <a16:creationId xmlns:a16="http://schemas.microsoft.com/office/drawing/2014/main" id="{97332E5E-7676-377C-B929-36AC9BCF78F5}"/>
                </a:ext>
              </a:extLst>
            </p:cNvPr>
            <p:cNvSpPr txBox="1"/>
            <p:nvPr/>
          </p:nvSpPr>
          <p:spPr>
            <a:xfrm>
              <a:off x="1724477" y="2333534"/>
              <a:ext cx="3746041" cy="427040"/>
            </a:xfrm>
            <a:prstGeom prst="rect">
              <a:avLst/>
            </a:prstGeom>
            <a:noFill/>
          </p:spPr>
          <p:txBody>
            <a:bodyPr wrap="square" rtlCol="0">
              <a:spAutoFit/>
            </a:bodyPr>
            <a:lstStyle/>
            <a:p>
              <a:pPr>
                <a:lnSpc>
                  <a:spcPct val="130000"/>
                </a:lnSpc>
              </a:pPr>
              <a:r>
                <a:rPr lang="en-US">
                  <a:solidFill>
                    <a:schemeClr val="accent1"/>
                  </a:solidFill>
                  <a:latin typeface="+mj-lt"/>
                  <a:cs typeface="Poppins SemiBold" panose="00000700000000000000" pitchFamily="2" charset="0"/>
                </a:rPr>
                <a:t>Market Database A</a:t>
              </a:r>
              <a:endParaRPr lang="en-US" dirty="0">
                <a:solidFill>
                  <a:schemeClr val="accent1"/>
                </a:solidFill>
                <a:latin typeface="+mj-lt"/>
                <a:cs typeface="Poppins SemiBold" panose="00000700000000000000" pitchFamily="2" charset="0"/>
              </a:endParaRPr>
            </a:p>
          </p:txBody>
        </p:sp>
      </p:grpSp>
      <p:grpSp>
        <p:nvGrpSpPr>
          <p:cNvPr id="15" name="Group 14">
            <a:extLst>
              <a:ext uri="{FF2B5EF4-FFF2-40B4-BE49-F238E27FC236}">
                <a16:creationId xmlns:a16="http://schemas.microsoft.com/office/drawing/2014/main" id="{5386D7E9-6163-074E-2BB0-A92FD9303CD3}"/>
              </a:ext>
            </a:extLst>
          </p:cNvPr>
          <p:cNvGrpSpPr/>
          <p:nvPr/>
        </p:nvGrpSpPr>
        <p:grpSpPr>
          <a:xfrm>
            <a:off x="6386954" y="2287447"/>
            <a:ext cx="4656842" cy="2500422"/>
            <a:chOff x="1439158" y="2178789"/>
            <a:chExt cx="4656842" cy="2500422"/>
          </a:xfrm>
        </p:grpSpPr>
        <p:sp>
          <p:nvSpPr>
            <p:cNvPr id="16" name="Rectangle: Rounded Corners 15">
              <a:extLst>
                <a:ext uri="{FF2B5EF4-FFF2-40B4-BE49-F238E27FC236}">
                  <a16:creationId xmlns:a16="http://schemas.microsoft.com/office/drawing/2014/main" id="{A8C9F5A3-9E02-DB21-29E0-3E8F063C2710}"/>
                </a:ext>
              </a:extLst>
            </p:cNvPr>
            <p:cNvSpPr/>
            <p:nvPr/>
          </p:nvSpPr>
          <p:spPr>
            <a:xfrm>
              <a:off x="1439158" y="2178789"/>
              <a:ext cx="4656842" cy="2500422"/>
            </a:xfrm>
            <a:prstGeom prst="roundRect">
              <a:avLst>
                <a:gd name="adj" fmla="val 8617"/>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grpSp>
          <p:nvGrpSpPr>
            <p:cNvPr id="17" name="Group 16">
              <a:extLst>
                <a:ext uri="{FF2B5EF4-FFF2-40B4-BE49-F238E27FC236}">
                  <a16:creationId xmlns:a16="http://schemas.microsoft.com/office/drawing/2014/main" id="{CFCDABD1-9F41-582F-29AD-E25996070076}"/>
                </a:ext>
              </a:extLst>
            </p:cNvPr>
            <p:cNvGrpSpPr/>
            <p:nvPr/>
          </p:nvGrpSpPr>
          <p:grpSpPr>
            <a:xfrm>
              <a:off x="1724478" y="2995527"/>
              <a:ext cx="4000041" cy="326232"/>
              <a:chOff x="6250192" y="4194775"/>
              <a:chExt cx="4000041" cy="326232"/>
            </a:xfrm>
          </p:grpSpPr>
          <p:sp>
            <p:nvSpPr>
              <p:cNvPr id="25" name="TextBox 24">
                <a:extLst>
                  <a:ext uri="{FF2B5EF4-FFF2-40B4-BE49-F238E27FC236}">
                    <a16:creationId xmlns:a16="http://schemas.microsoft.com/office/drawing/2014/main" id="{A7E308E5-4C0B-A610-003B-EEFF3A2FECEC}"/>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tx1">
                        <a:lumMod val="65000"/>
                        <a:lumOff val="35000"/>
                      </a:schemeClr>
                    </a:solidFill>
                    <a:cs typeface="Poppins SemiBold" panose="00000700000000000000" pitchFamily="2" charset="0"/>
                  </a:rPr>
                  <a:t>Data A</a:t>
                </a:r>
              </a:p>
            </p:txBody>
          </p:sp>
          <p:sp>
            <p:nvSpPr>
              <p:cNvPr id="26" name="Rectangle: Rounded Corners 25">
                <a:extLst>
                  <a:ext uri="{FF2B5EF4-FFF2-40B4-BE49-F238E27FC236}">
                    <a16:creationId xmlns:a16="http://schemas.microsoft.com/office/drawing/2014/main" id="{043A8468-A9F1-5C1E-4C5F-BA7298EF588A}"/>
                  </a:ext>
                </a:extLst>
              </p:cNvPr>
              <p:cNvSpPr/>
              <p:nvPr/>
            </p:nvSpPr>
            <p:spPr>
              <a:xfrm>
                <a:off x="7398029" y="4205128"/>
                <a:ext cx="2852204"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87%</a:t>
                </a:r>
              </a:p>
            </p:txBody>
          </p:sp>
        </p:grpSp>
        <p:grpSp>
          <p:nvGrpSpPr>
            <p:cNvPr id="18" name="Group 17">
              <a:extLst>
                <a:ext uri="{FF2B5EF4-FFF2-40B4-BE49-F238E27FC236}">
                  <a16:creationId xmlns:a16="http://schemas.microsoft.com/office/drawing/2014/main" id="{1BAF26FD-D66F-220B-623F-1A6678CED5B6}"/>
                </a:ext>
              </a:extLst>
            </p:cNvPr>
            <p:cNvGrpSpPr/>
            <p:nvPr/>
          </p:nvGrpSpPr>
          <p:grpSpPr>
            <a:xfrm>
              <a:off x="1724478" y="3519429"/>
              <a:ext cx="2531858" cy="326232"/>
              <a:chOff x="6250192" y="4194775"/>
              <a:chExt cx="2531858" cy="326232"/>
            </a:xfrm>
          </p:grpSpPr>
          <p:sp>
            <p:nvSpPr>
              <p:cNvPr id="23" name="TextBox 22">
                <a:extLst>
                  <a:ext uri="{FF2B5EF4-FFF2-40B4-BE49-F238E27FC236}">
                    <a16:creationId xmlns:a16="http://schemas.microsoft.com/office/drawing/2014/main" id="{EAF387B1-E8A0-C1B9-0311-CC4EE2CD5800}"/>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tx1">
                        <a:lumMod val="65000"/>
                        <a:lumOff val="35000"/>
                      </a:schemeClr>
                    </a:solidFill>
                    <a:cs typeface="Poppins SemiBold" panose="00000700000000000000" pitchFamily="2" charset="0"/>
                  </a:rPr>
                  <a:t>Data B</a:t>
                </a:r>
              </a:p>
            </p:txBody>
          </p:sp>
          <p:sp>
            <p:nvSpPr>
              <p:cNvPr id="24" name="Rectangle: Rounded Corners 23">
                <a:extLst>
                  <a:ext uri="{FF2B5EF4-FFF2-40B4-BE49-F238E27FC236}">
                    <a16:creationId xmlns:a16="http://schemas.microsoft.com/office/drawing/2014/main" id="{41903E9D-79B0-5D49-9402-0AA9DEFF3F06}"/>
                  </a:ext>
                </a:extLst>
              </p:cNvPr>
              <p:cNvSpPr/>
              <p:nvPr/>
            </p:nvSpPr>
            <p:spPr>
              <a:xfrm>
                <a:off x="7398029" y="4205128"/>
                <a:ext cx="1384021"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41%</a:t>
                </a:r>
              </a:p>
            </p:txBody>
          </p:sp>
        </p:grpSp>
        <p:grpSp>
          <p:nvGrpSpPr>
            <p:cNvPr id="19" name="Group 18">
              <a:extLst>
                <a:ext uri="{FF2B5EF4-FFF2-40B4-BE49-F238E27FC236}">
                  <a16:creationId xmlns:a16="http://schemas.microsoft.com/office/drawing/2014/main" id="{5AAF67B7-075E-6BB7-9E76-DE769A684B9D}"/>
                </a:ext>
              </a:extLst>
            </p:cNvPr>
            <p:cNvGrpSpPr/>
            <p:nvPr/>
          </p:nvGrpSpPr>
          <p:grpSpPr>
            <a:xfrm>
              <a:off x="1724478" y="4043331"/>
              <a:ext cx="3492806" cy="326232"/>
              <a:chOff x="6250192" y="4194775"/>
              <a:chExt cx="3492806" cy="326232"/>
            </a:xfrm>
          </p:grpSpPr>
          <p:sp>
            <p:nvSpPr>
              <p:cNvPr id="21" name="TextBox 20">
                <a:extLst>
                  <a:ext uri="{FF2B5EF4-FFF2-40B4-BE49-F238E27FC236}">
                    <a16:creationId xmlns:a16="http://schemas.microsoft.com/office/drawing/2014/main" id="{F064F200-1B46-49EC-C5A4-D8C3094C7377}"/>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tx1">
                        <a:lumMod val="65000"/>
                        <a:lumOff val="35000"/>
                      </a:schemeClr>
                    </a:solidFill>
                    <a:cs typeface="Poppins SemiBold" panose="00000700000000000000" pitchFamily="2" charset="0"/>
                  </a:rPr>
                  <a:t>Data C</a:t>
                </a:r>
              </a:p>
            </p:txBody>
          </p:sp>
          <p:sp>
            <p:nvSpPr>
              <p:cNvPr id="22" name="Rectangle: Rounded Corners 21">
                <a:extLst>
                  <a:ext uri="{FF2B5EF4-FFF2-40B4-BE49-F238E27FC236}">
                    <a16:creationId xmlns:a16="http://schemas.microsoft.com/office/drawing/2014/main" id="{19CE18EA-DBAC-C556-C05A-93B3D0BDF2A7}"/>
                  </a:ext>
                </a:extLst>
              </p:cNvPr>
              <p:cNvSpPr/>
              <p:nvPr/>
            </p:nvSpPr>
            <p:spPr>
              <a:xfrm>
                <a:off x="7398029" y="4205128"/>
                <a:ext cx="2344969"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65%</a:t>
                </a:r>
              </a:p>
            </p:txBody>
          </p:sp>
        </p:grpSp>
        <p:sp>
          <p:nvSpPr>
            <p:cNvPr id="20" name="TextBox 19">
              <a:extLst>
                <a:ext uri="{FF2B5EF4-FFF2-40B4-BE49-F238E27FC236}">
                  <a16:creationId xmlns:a16="http://schemas.microsoft.com/office/drawing/2014/main" id="{4FE9C677-E21F-E9CB-4516-022657DDADCA}"/>
                </a:ext>
              </a:extLst>
            </p:cNvPr>
            <p:cNvSpPr txBox="1"/>
            <p:nvPr/>
          </p:nvSpPr>
          <p:spPr>
            <a:xfrm>
              <a:off x="1724477" y="2333534"/>
              <a:ext cx="3746041" cy="427040"/>
            </a:xfrm>
            <a:prstGeom prst="rect">
              <a:avLst/>
            </a:prstGeom>
            <a:noFill/>
          </p:spPr>
          <p:txBody>
            <a:bodyPr wrap="square" rtlCol="0">
              <a:spAutoFit/>
            </a:bodyPr>
            <a:lstStyle/>
            <a:p>
              <a:pPr>
                <a:lnSpc>
                  <a:spcPct val="130000"/>
                </a:lnSpc>
              </a:pPr>
              <a:r>
                <a:rPr lang="en-US" dirty="0">
                  <a:solidFill>
                    <a:schemeClr val="accent3"/>
                  </a:solidFill>
                  <a:latin typeface="+mj-lt"/>
                  <a:cs typeface="Poppins SemiBold" panose="00000700000000000000" pitchFamily="2" charset="0"/>
                </a:rPr>
                <a:t>Market Database B</a:t>
              </a:r>
            </a:p>
          </p:txBody>
        </p:sp>
      </p:grpSp>
      <p:cxnSp>
        <p:nvCxnSpPr>
          <p:cNvPr id="27" name="Straight Connector 26">
            <a:extLst>
              <a:ext uri="{FF2B5EF4-FFF2-40B4-BE49-F238E27FC236}">
                <a16:creationId xmlns:a16="http://schemas.microsoft.com/office/drawing/2014/main" id="{FD1317E4-128B-21C8-BB04-101887CCAABC}"/>
              </a:ext>
            </a:extLst>
          </p:cNvPr>
          <p:cNvCxnSpPr>
            <a:cxnSpLocks/>
          </p:cNvCxnSpPr>
          <p:nvPr/>
        </p:nvCxnSpPr>
        <p:spPr>
          <a:xfrm>
            <a:off x="6096000" y="2127250"/>
            <a:ext cx="0" cy="3637508"/>
          </a:xfrm>
          <a:prstGeom prst="line">
            <a:avLst/>
          </a:prstGeom>
          <a:ln w="12700">
            <a:solidFill>
              <a:srgbClr val="C7D5E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B782A85-26FA-8B45-A360-1BC90E82F430}"/>
              </a:ext>
            </a:extLst>
          </p:cNvPr>
          <p:cNvSpPr txBox="1"/>
          <p:nvPr/>
        </p:nvSpPr>
        <p:spPr>
          <a:xfrm>
            <a:off x="6672273" y="5011960"/>
            <a:ext cx="4000042" cy="550472"/>
          </a:xfrm>
          <a:prstGeom prst="rect">
            <a:avLst/>
          </a:prstGeom>
          <a:noFill/>
        </p:spPr>
        <p:txBody>
          <a:bodyPr wrap="square" rtlCol="0">
            <a:spAutoFit/>
          </a:bodyPr>
          <a:lstStyle/>
          <a:p>
            <a:pPr>
              <a:lnSpc>
                <a:spcPct val="130000"/>
              </a:lnSpc>
              <a:spcBef>
                <a:spcPts val="1200"/>
              </a:spcBef>
            </a:pPr>
            <a:r>
              <a:rPr lang="en-US" sz="1200" dirty="0">
                <a:solidFill>
                  <a:schemeClr val="tx1">
                    <a:lumMod val="65000"/>
                    <a:lumOff val="35000"/>
                  </a:schemeClr>
                </a:solidFill>
                <a:cs typeface="Space Grotesk" pitchFamily="2" charset="0"/>
              </a:rPr>
              <a:t>Lorem ipsum dolor sit amet, consectetuer adipiscing elit. Aenean commode.</a:t>
            </a:r>
          </a:p>
        </p:txBody>
      </p:sp>
      <p:sp>
        <p:nvSpPr>
          <p:cNvPr id="29" name="TextBox 28">
            <a:extLst>
              <a:ext uri="{FF2B5EF4-FFF2-40B4-BE49-F238E27FC236}">
                <a16:creationId xmlns:a16="http://schemas.microsoft.com/office/drawing/2014/main" id="{030F2EDE-D93B-EDE1-ECF1-2949FF8AB10F}"/>
              </a:ext>
            </a:extLst>
          </p:cNvPr>
          <p:cNvSpPr txBox="1"/>
          <p:nvPr/>
        </p:nvSpPr>
        <p:spPr>
          <a:xfrm>
            <a:off x="1476605" y="5011960"/>
            <a:ext cx="4000042" cy="550472"/>
          </a:xfrm>
          <a:prstGeom prst="rect">
            <a:avLst/>
          </a:prstGeom>
          <a:noFill/>
        </p:spPr>
        <p:txBody>
          <a:bodyPr wrap="square" rtlCol="0">
            <a:spAutoFit/>
          </a:bodyPr>
          <a:lstStyle/>
          <a:p>
            <a:pPr>
              <a:lnSpc>
                <a:spcPct val="130000"/>
              </a:lnSpc>
              <a:spcBef>
                <a:spcPts val="1200"/>
              </a:spcBef>
            </a:pPr>
            <a:r>
              <a:rPr lang="en-US" sz="1200" dirty="0">
                <a:solidFill>
                  <a:schemeClr val="tx1">
                    <a:lumMod val="65000"/>
                    <a:lumOff val="35000"/>
                  </a:schemeClr>
                </a:solidFill>
                <a:cs typeface="Space Grotesk" pitchFamily="2" charset="0"/>
              </a:rPr>
              <a:t>Lorem ipsum dolor sit amet, consectetuer adipiscing elit. Aenean commode.</a:t>
            </a:r>
          </a:p>
        </p:txBody>
      </p:sp>
      <p:sp>
        <p:nvSpPr>
          <p:cNvPr id="30" name="TextBox 29">
            <a:extLst>
              <a:ext uri="{FF2B5EF4-FFF2-40B4-BE49-F238E27FC236}">
                <a16:creationId xmlns:a16="http://schemas.microsoft.com/office/drawing/2014/main" id="{ED495988-B436-19B9-C894-18935AA2FB5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1" name="TextBox 30">
            <a:extLst>
              <a:ext uri="{FF2B5EF4-FFF2-40B4-BE49-F238E27FC236}">
                <a16:creationId xmlns:a16="http://schemas.microsoft.com/office/drawing/2014/main" id="{AF0D5C49-1B2F-2059-45BF-7FEDD9A1070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1326100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a:extLst>
              <a:ext uri="{FF2B5EF4-FFF2-40B4-BE49-F238E27FC236}">
                <a16:creationId xmlns:a16="http://schemas.microsoft.com/office/drawing/2014/main" id="{E4221CBD-086C-55BD-0700-5F5BC8514C19}"/>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75" name="TextBox 74">
            <a:extLst>
              <a:ext uri="{FF2B5EF4-FFF2-40B4-BE49-F238E27FC236}">
                <a16:creationId xmlns:a16="http://schemas.microsoft.com/office/drawing/2014/main" id="{DC569480-70F7-1DB8-C72D-318E320E17DD}"/>
              </a:ext>
            </a:extLst>
          </p:cNvPr>
          <p:cNvSpPr txBox="1"/>
          <p:nvPr/>
        </p:nvSpPr>
        <p:spPr>
          <a:xfrm>
            <a:off x="5606248" y="588978"/>
            <a:ext cx="979500"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
        <p:nvSpPr>
          <p:cNvPr id="2" name="TextBox 1">
            <a:extLst>
              <a:ext uri="{FF2B5EF4-FFF2-40B4-BE49-F238E27FC236}">
                <a16:creationId xmlns:a16="http://schemas.microsoft.com/office/drawing/2014/main" id="{31C14052-EF50-DE26-7ACB-49CBD8CF98AE}"/>
              </a:ext>
            </a:extLst>
          </p:cNvPr>
          <p:cNvSpPr txBox="1"/>
          <p:nvPr/>
        </p:nvSpPr>
        <p:spPr>
          <a:xfrm flipH="1">
            <a:off x="2113597" y="1902198"/>
            <a:ext cx="2177940" cy="734881"/>
          </a:xfrm>
          <a:prstGeom prst="rect">
            <a:avLst/>
          </a:prstGeom>
          <a:noFill/>
        </p:spPr>
        <p:txBody>
          <a:bodyPr wrap="square" rtlCol="0">
            <a:spAutoFit/>
          </a:bodyPr>
          <a:lstStyle/>
          <a:p>
            <a:pPr algn="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sp>
        <p:nvSpPr>
          <p:cNvPr id="3" name="TextBox 2">
            <a:extLst>
              <a:ext uri="{FF2B5EF4-FFF2-40B4-BE49-F238E27FC236}">
                <a16:creationId xmlns:a16="http://schemas.microsoft.com/office/drawing/2014/main" id="{9D246B6F-61DC-B76E-8E34-7C6EAB3BF641}"/>
              </a:ext>
            </a:extLst>
          </p:cNvPr>
          <p:cNvSpPr txBox="1"/>
          <p:nvPr/>
        </p:nvSpPr>
        <p:spPr>
          <a:xfrm>
            <a:off x="7885223" y="1886958"/>
            <a:ext cx="2177940" cy="734881"/>
          </a:xfrm>
          <a:prstGeom prst="rect">
            <a:avLst/>
          </a:prstGeom>
          <a:noFill/>
        </p:spPr>
        <p:txBody>
          <a:bodyPr wrap="square" rtlCol="0">
            <a:spAutoFit/>
          </a:bodyPr>
          <a:lstStyle/>
          <a:p>
            <a:pP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sp>
        <p:nvSpPr>
          <p:cNvPr id="5" name="TextBox 4">
            <a:extLst>
              <a:ext uri="{FF2B5EF4-FFF2-40B4-BE49-F238E27FC236}">
                <a16:creationId xmlns:a16="http://schemas.microsoft.com/office/drawing/2014/main" id="{61D1AB07-072F-41A6-8E3C-DBD590F67A02}"/>
              </a:ext>
            </a:extLst>
          </p:cNvPr>
          <p:cNvSpPr txBox="1"/>
          <p:nvPr/>
        </p:nvSpPr>
        <p:spPr>
          <a:xfrm flipH="1">
            <a:off x="2113597" y="5181075"/>
            <a:ext cx="2177940" cy="734881"/>
          </a:xfrm>
          <a:prstGeom prst="rect">
            <a:avLst/>
          </a:prstGeom>
          <a:noFill/>
        </p:spPr>
        <p:txBody>
          <a:bodyPr wrap="square" rtlCol="0">
            <a:spAutoFit/>
          </a:bodyPr>
          <a:lstStyle/>
          <a:p>
            <a:pPr algn="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sp>
        <p:nvSpPr>
          <p:cNvPr id="13" name="TextBox 12">
            <a:extLst>
              <a:ext uri="{FF2B5EF4-FFF2-40B4-BE49-F238E27FC236}">
                <a16:creationId xmlns:a16="http://schemas.microsoft.com/office/drawing/2014/main" id="{18E9C5AB-27C3-5540-C6B6-5AC9C7F3811F}"/>
              </a:ext>
            </a:extLst>
          </p:cNvPr>
          <p:cNvSpPr txBox="1"/>
          <p:nvPr/>
        </p:nvSpPr>
        <p:spPr>
          <a:xfrm>
            <a:off x="7885223" y="5165835"/>
            <a:ext cx="2177940" cy="734881"/>
          </a:xfrm>
          <a:prstGeom prst="rect">
            <a:avLst/>
          </a:prstGeom>
          <a:noFill/>
        </p:spPr>
        <p:txBody>
          <a:bodyPr wrap="square" rtlCol="0">
            <a:spAutoFit/>
          </a:bodyPr>
          <a:lstStyle/>
          <a:p>
            <a:pP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sp>
        <p:nvSpPr>
          <p:cNvPr id="21" name="TextBox 20">
            <a:extLst>
              <a:ext uri="{FF2B5EF4-FFF2-40B4-BE49-F238E27FC236}">
                <a16:creationId xmlns:a16="http://schemas.microsoft.com/office/drawing/2014/main" id="{18858680-1FDF-821E-766B-3D4490051E52}"/>
              </a:ext>
            </a:extLst>
          </p:cNvPr>
          <p:cNvSpPr txBox="1"/>
          <p:nvPr/>
        </p:nvSpPr>
        <p:spPr>
          <a:xfrm>
            <a:off x="8634796" y="3556874"/>
            <a:ext cx="2177940" cy="734881"/>
          </a:xfrm>
          <a:prstGeom prst="rect">
            <a:avLst/>
          </a:prstGeom>
          <a:noFill/>
        </p:spPr>
        <p:txBody>
          <a:bodyPr wrap="square" rtlCol="0">
            <a:spAutoFit/>
          </a:bodyPr>
          <a:lstStyle/>
          <a:p>
            <a:pP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sp>
        <p:nvSpPr>
          <p:cNvPr id="22" name="TextBox 21">
            <a:extLst>
              <a:ext uri="{FF2B5EF4-FFF2-40B4-BE49-F238E27FC236}">
                <a16:creationId xmlns:a16="http://schemas.microsoft.com/office/drawing/2014/main" id="{11FCC88A-BB95-49B0-EE0E-3CB54D6158C6}"/>
              </a:ext>
            </a:extLst>
          </p:cNvPr>
          <p:cNvSpPr txBox="1"/>
          <p:nvPr/>
        </p:nvSpPr>
        <p:spPr>
          <a:xfrm flipH="1">
            <a:off x="1379264" y="3556874"/>
            <a:ext cx="2177940" cy="734881"/>
          </a:xfrm>
          <a:prstGeom prst="rect">
            <a:avLst/>
          </a:prstGeom>
          <a:noFill/>
        </p:spPr>
        <p:txBody>
          <a:bodyPr wrap="square" rtlCol="0">
            <a:spAutoFit/>
          </a:bodyPr>
          <a:lstStyle/>
          <a:p>
            <a:pPr algn="r">
              <a:lnSpc>
                <a:spcPct val="120000"/>
              </a:lnSpc>
            </a:pPr>
            <a:r>
              <a:rPr lang="en-US" dirty="0">
                <a:solidFill>
                  <a:schemeClr val="tx1">
                    <a:lumMod val="85000"/>
                    <a:lumOff val="15000"/>
                  </a:schemeClr>
                </a:solidFill>
                <a:latin typeface="+mj-lt"/>
                <a:cs typeface="Poppins" panose="00000500000000000000" pitchFamily="2" charset="0"/>
              </a:rPr>
              <a:t>Lorem Ipsum decided to leave</a:t>
            </a:r>
          </a:p>
        </p:txBody>
      </p:sp>
      <p:grpSp>
        <p:nvGrpSpPr>
          <p:cNvPr id="28" name="Group 27">
            <a:extLst>
              <a:ext uri="{FF2B5EF4-FFF2-40B4-BE49-F238E27FC236}">
                <a16:creationId xmlns:a16="http://schemas.microsoft.com/office/drawing/2014/main" id="{D360AFCD-413F-0464-B309-C2E44C077754}"/>
              </a:ext>
            </a:extLst>
          </p:cNvPr>
          <p:cNvGrpSpPr/>
          <p:nvPr/>
        </p:nvGrpSpPr>
        <p:grpSpPr>
          <a:xfrm>
            <a:off x="3642362" y="1774244"/>
            <a:ext cx="4853043" cy="4494778"/>
            <a:chOff x="3642362" y="1283211"/>
            <a:chExt cx="4853043" cy="4494778"/>
          </a:xfrm>
        </p:grpSpPr>
        <p:sp>
          <p:nvSpPr>
            <p:cNvPr id="30" name="Freeform: Shape 29">
              <a:extLst>
                <a:ext uri="{FF2B5EF4-FFF2-40B4-BE49-F238E27FC236}">
                  <a16:creationId xmlns:a16="http://schemas.microsoft.com/office/drawing/2014/main" id="{49D05518-3962-41C7-27BD-F7588395B13E}"/>
                </a:ext>
              </a:extLst>
            </p:cNvPr>
            <p:cNvSpPr/>
            <p:nvPr/>
          </p:nvSpPr>
          <p:spPr>
            <a:xfrm>
              <a:off x="3642362" y="1283211"/>
              <a:ext cx="11998" cy="11998"/>
            </a:xfrm>
            <a:custGeom>
              <a:avLst/>
              <a:gdLst/>
              <a:ahLst/>
              <a:cxnLst/>
              <a:rect l="l" t="t" r="r" b="b"/>
              <a:pathLst>
                <a:path w="11998" h="11998"/>
              </a:pathLst>
            </a:custGeom>
            <a:solidFill>
              <a:srgbClr val="637184"/>
            </a:solidFill>
            <a:ln w="11994"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C5F874B3-8F9F-5C65-AEA4-AAFA4B205443}"/>
                </a:ext>
              </a:extLst>
            </p:cNvPr>
            <p:cNvSpPr/>
            <p:nvPr/>
          </p:nvSpPr>
          <p:spPr>
            <a:xfrm>
              <a:off x="3642362" y="3041312"/>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7" name="Group 36">
              <a:extLst>
                <a:ext uri="{FF2B5EF4-FFF2-40B4-BE49-F238E27FC236}">
                  <a16:creationId xmlns:a16="http://schemas.microsoft.com/office/drawing/2014/main" id="{D4A91C76-E758-4F76-B7CE-E1C5991D11B5}"/>
                </a:ext>
              </a:extLst>
            </p:cNvPr>
            <p:cNvGrpSpPr/>
            <p:nvPr/>
          </p:nvGrpSpPr>
          <p:grpSpPr>
            <a:xfrm>
              <a:off x="3697122" y="1295209"/>
              <a:ext cx="4798283" cy="4482780"/>
              <a:chOff x="3697122" y="1295209"/>
              <a:chExt cx="4798283" cy="4482780"/>
            </a:xfrm>
          </p:grpSpPr>
          <p:sp>
            <p:nvSpPr>
              <p:cNvPr id="39" name="Freeform: Shape 38">
                <a:extLst>
                  <a:ext uri="{FF2B5EF4-FFF2-40B4-BE49-F238E27FC236}">
                    <a16:creationId xmlns:a16="http://schemas.microsoft.com/office/drawing/2014/main" id="{E6AE7145-9075-6F01-50BC-54853B01AAF8}"/>
                  </a:ext>
                </a:extLst>
              </p:cNvPr>
              <p:cNvSpPr/>
              <p:nvPr/>
            </p:nvSpPr>
            <p:spPr>
              <a:xfrm>
                <a:off x="6045128" y="1295209"/>
                <a:ext cx="11998" cy="4482780"/>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p>
            </p:txBody>
          </p:sp>
          <p:sp>
            <p:nvSpPr>
              <p:cNvPr id="40" name="Freeform: Shape 39">
                <a:extLst>
                  <a:ext uri="{FF2B5EF4-FFF2-40B4-BE49-F238E27FC236}">
                    <a16:creationId xmlns:a16="http://schemas.microsoft.com/office/drawing/2014/main" id="{14AD93EE-CDDB-4A7B-B06F-5656CBE5B9C9}"/>
                  </a:ext>
                </a:extLst>
              </p:cNvPr>
              <p:cNvSpPr/>
              <p:nvPr/>
            </p:nvSpPr>
            <p:spPr>
              <a:xfrm>
                <a:off x="3882566" y="1385435"/>
                <a:ext cx="2042579" cy="4084919"/>
              </a:xfrm>
              <a:custGeom>
                <a:avLst/>
                <a:gdLst>
                  <a:gd name="connsiteX0" fmla="*/ 4679 w 2042579"/>
                  <a:gd name="connsiteY0" fmla="*/ 1904960 h 4084919"/>
                  <a:gd name="connsiteX1" fmla="*/ 2042579 w 2042579"/>
                  <a:gd name="connsiteY1" fmla="*/ 3809800 h 4084919"/>
                  <a:gd name="connsiteX2" fmla="*/ 2042579 w 2042579"/>
                  <a:gd name="connsiteY2" fmla="*/ 4084919 h 4084919"/>
                  <a:gd name="connsiteX3" fmla="*/ 0 w 2042579"/>
                  <a:gd name="connsiteY3" fmla="*/ 2042460 h 4084919"/>
                  <a:gd name="connsiteX4" fmla="*/ 4679 w 2042579"/>
                  <a:gd name="connsiteY4" fmla="*/ 1904960 h 4084919"/>
                  <a:gd name="connsiteX5" fmla="*/ 2042579 w 2042579"/>
                  <a:gd name="connsiteY5" fmla="*/ 0 h 4084919"/>
                  <a:gd name="connsiteX6" fmla="*/ 2042579 w 2042579"/>
                  <a:gd name="connsiteY6" fmla="*/ 275959 h 4084919"/>
                  <a:gd name="connsiteX7" fmla="*/ 281238 w 2042579"/>
                  <a:gd name="connsiteY7" fmla="*/ 1904840 h 4084919"/>
                  <a:gd name="connsiteX8" fmla="*/ 275959 w 2042579"/>
                  <a:gd name="connsiteY8" fmla="*/ 2042459 h 4084919"/>
                  <a:gd name="connsiteX9" fmla="*/ 2042579 w 2042579"/>
                  <a:gd name="connsiteY9" fmla="*/ 3808960 h 4084919"/>
                  <a:gd name="connsiteX10" fmla="*/ 2042579 w 2042579"/>
                  <a:gd name="connsiteY10" fmla="*/ 3809799 h 4084919"/>
                  <a:gd name="connsiteX11" fmla="*/ 4679 w 2042579"/>
                  <a:gd name="connsiteY11" fmla="*/ 1904960 h 4084919"/>
                  <a:gd name="connsiteX12" fmla="*/ 2042579 w 2042579"/>
                  <a:gd name="connsiteY12" fmla="*/ 0 h 408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579" h="4084919">
                    <a:moveTo>
                      <a:pt x="4679" y="1904960"/>
                    </a:moveTo>
                    <a:cubicBezTo>
                      <a:pt x="75589" y="2967284"/>
                      <a:pt x="962498" y="3809800"/>
                      <a:pt x="2042579" y="3809800"/>
                    </a:cubicBezTo>
                    <a:lnTo>
                      <a:pt x="2042579" y="4084919"/>
                    </a:lnTo>
                    <a:cubicBezTo>
                      <a:pt x="916305" y="4084919"/>
                      <a:pt x="0" y="3168734"/>
                      <a:pt x="0" y="2042460"/>
                    </a:cubicBezTo>
                    <a:cubicBezTo>
                      <a:pt x="0" y="1996267"/>
                      <a:pt x="1560" y="1950433"/>
                      <a:pt x="4679" y="1904960"/>
                    </a:cubicBezTo>
                    <a:close/>
                    <a:moveTo>
                      <a:pt x="2042579" y="0"/>
                    </a:moveTo>
                    <a:lnTo>
                      <a:pt x="2042579" y="275959"/>
                    </a:lnTo>
                    <a:cubicBezTo>
                      <a:pt x="1114756" y="275959"/>
                      <a:pt x="351668" y="994774"/>
                      <a:pt x="281238" y="1904840"/>
                    </a:cubicBezTo>
                    <a:cubicBezTo>
                      <a:pt x="277759" y="1950193"/>
                      <a:pt x="275959" y="1996146"/>
                      <a:pt x="275959" y="2042459"/>
                    </a:cubicBezTo>
                    <a:cubicBezTo>
                      <a:pt x="275959" y="3016476"/>
                      <a:pt x="1068443" y="3808960"/>
                      <a:pt x="2042579" y="3808960"/>
                    </a:cubicBezTo>
                    <a:lnTo>
                      <a:pt x="2042579" y="3809799"/>
                    </a:lnTo>
                    <a:cubicBezTo>
                      <a:pt x="962498" y="3809799"/>
                      <a:pt x="75589" y="2967283"/>
                      <a:pt x="4679" y="1904960"/>
                    </a:cubicBezTo>
                    <a:cubicBezTo>
                      <a:pt x="75469" y="842516"/>
                      <a:pt x="962498" y="0"/>
                      <a:pt x="2042579" y="0"/>
                    </a:cubicBezTo>
                    <a:close/>
                  </a:path>
                </a:pathLst>
              </a:cu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rgbClr val="8A9AA8"/>
                  </a:solidFill>
                </a:endParaRPr>
              </a:p>
            </p:txBody>
          </p:sp>
          <p:sp>
            <p:nvSpPr>
              <p:cNvPr id="46" name="Freeform: Shape 45">
                <a:extLst>
                  <a:ext uri="{FF2B5EF4-FFF2-40B4-BE49-F238E27FC236}">
                    <a16:creationId xmlns:a16="http://schemas.microsoft.com/office/drawing/2014/main" id="{EE4EF88E-27AA-DF54-A97F-69F6EE518B92}"/>
                  </a:ext>
                </a:extLst>
              </p:cNvPr>
              <p:cNvSpPr/>
              <p:nvPr/>
            </p:nvSpPr>
            <p:spPr>
              <a:xfrm>
                <a:off x="4591782" y="2094531"/>
                <a:ext cx="1333363" cy="2666727"/>
              </a:xfrm>
              <a:custGeom>
                <a:avLst/>
                <a:gdLst>
                  <a:gd name="connsiteX0" fmla="*/ 1333364 w 1333363"/>
                  <a:gd name="connsiteY0" fmla="*/ 2666728 h 2666727"/>
                  <a:gd name="connsiteX1" fmla="*/ 0 w 1333363"/>
                  <a:gd name="connsiteY1" fmla="*/ 1333364 h 2666727"/>
                  <a:gd name="connsiteX2" fmla="*/ 1333364 w 1333363"/>
                  <a:gd name="connsiteY2" fmla="*/ 0 h 2666727"/>
                  <a:gd name="connsiteX3" fmla="*/ 1333364 w 1333363"/>
                  <a:gd name="connsiteY3" fmla="*/ 2666728 h 2666727"/>
                </a:gdLst>
                <a:ahLst/>
                <a:cxnLst>
                  <a:cxn ang="0">
                    <a:pos x="connsiteX0" y="connsiteY0"/>
                  </a:cxn>
                  <a:cxn ang="0">
                    <a:pos x="connsiteX1" y="connsiteY1"/>
                  </a:cxn>
                  <a:cxn ang="0">
                    <a:pos x="connsiteX2" y="connsiteY2"/>
                  </a:cxn>
                  <a:cxn ang="0">
                    <a:pos x="connsiteX3" y="connsiteY3"/>
                  </a:cxn>
                </a:cxnLst>
                <a:rect l="l" t="t" r="r" b="b"/>
                <a:pathLst>
                  <a:path w="1333363" h="2666727">
                    <a:moveTo>
                      <a:pt x="1333364" y="2666728"/>
                    </a:moveTo>
                    <a:cubicBezTo>
                      <a:pt x="597032" y="2666728"/>
                      <a:pt x="0" y="2069815"/>
                      <a:pt x="0" y="1333364"/>
                    </a:cubicBezTo>
                    <a:cubicBezTo>
                      <a:pt x="0" y="596912"/>
                      <a:pt x="596912" y="0"/>
                      <a:pt x="1333364" y="0"/>
                    </a:cubicBezTo>
                    <a:lnTo>
                      <a:pt x="1333364" y="266672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latin typeface="+mj-lt"/>
                  </a:rPr>
                  <a:t>V</a:t>
                </a:r>
                <a:endParaRPr lang="en-ID" sz="4800" dirty="0">
                  <a:latin typeface="+mj-lt"/>
                </a:endParaRPr>
              </a:p>
            </p:txBody>
          </p:sp>
          <p:sp>
            <p:nvSpPr>
              <p:cNvPr id="48" name="Freeform: Shape 47">
                <a:extLst>
                  <a:ext uri="{FF2B5EF4-FFF2-40B4-BE49-F238E27FC236}">
                    <a16:creationId xmlns:a16="http://schemas.microsoft.com/office/drawing/2014/main" id="{87E2BFC7-9868-31B8-B174-22E6ECAFFE9C}"/>
                  </a:ext>
                </a:extLst>
              </p:cNvPr>
              <p:cNvSpPr/>
              <p:nvPr/>
            </p:nvSpPr>
            <p:spPr>
              <a:xfrm>
                <a:off x="6165110" y="2094531"/>
                <a:ext cx="1333364" cy="2666727"/>
              </a:xfrm>
              <a:custGeom>
                <a:avLst/>
                <a:gdLst>
                  <a:gd name="connsiteX0" fmla="*/ 0 w 1333364"/>
                  <a:gd name="connsiteY0" fmla="*/ 0 h 2666727"/>
                  <a:gd name="connsiteX1" fmla="*/ 1333364 w 1333364"/>
                  <a:gd name="connsiteY1" fmla="*/ 1333364 h 2666727"/>
                  <a:gd name="connsiteX2" fmla="*/ 0 w 1333364"/>
                  <a:gd name="connsiteY2" fmla="*/ 2666728 h 2666727"/>
                  <a:gd name="connsiteX3" fmla="*/ 0 w 1333364"/>
                  <a:gd name="connsiteY3" fmla="*/ 0 h 2666727"/>
                </a:gdLst>
                <a:ahLst/>
                <a:cxnLst>
                  <a:cxn ang="0">
                    <a:pos x="connsiteX0" y="connsiteY0"/>
                  </a:cxn>
                  <a:cxn ang="0">
                    <a:pos x="connsiteX1" y="connsiteY1"/>
                  </a:cxn>
                  <a:cxn ang="0">
                    <a:pos x="connsiteX2" y="connsiteY2"/>
                  </a:cxn>
                  <a:cxn ang="0">
                    <a:pos x="connsiteX3" y="connsiteY3"/>
                  </a:cxn>
                </a:cxnLst>
                <a:rect l="l" t="t" r="r" b="b"/>
                <a:pathLst>
                  <a:path w="1333364" h="2666727">
                    <a:moveTo>
                      <a:pt x="0" y="0"/>
                    </a:moveTo>
                    <a:cubicBezTo>
                      <a:pt x="736332" y="0"/>
                      <a:pt x="1333364" y="596912"/>
                      <a:pt x="1333364" y="1333364"/>
                    </a:cubicBezTo>
                    <a:cubicBezTo>
                      <a:pt x="1333364" y="2069815"/>
                      <a:pt x="736452" y="2666728"/>
                      <a:pt x="0" y="2666728"/>
                    </a:cubicBez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a:latin typeface="+mj-lt"/>
                  </a:rPr>
                  <a:t>S</a:t>
                </a:r>
                <a:endParaRPr lang="en-ID" sz="4800" dirty="0">
                  <a:latin typeface="+mj-lt"/>
                </a:endParaRPr>
              </a:p>
            </p:txBody>
          </p:sp>
          <p:sp>
            <p:nvSpPr>
              <p:cNvPr id="49" name="Freeform: Shape 48">
                <a:extLst>
                  <a:ext uri="{FF2B5EF4-FFF2-40B4-BE49-F238E27FC236}">
                    <a16:creationId xmlns:a16="http://schemas.microsoft.com/office/drawing/2014/main" id="{07A0CD46-D74A-BE4C-8C9D-81C3811DAEA8}"/>
                  </a:ext>
                </a:extLst>
              </p:cNvPr>
              <p:cNvSpPr/>
              <p:nvPr/>
            </p:nvSpPr>
            <p:spPr>
              <a:xfrm>
                <a:off x="6184425" y="1389512"/>
                <a:ext cx="2042580" cy="4084918"/>
              </a:xfrm>
              <a:custGeom>
                <a:avLst/>
                <a:gdLst>
                  <a:gd name="connsiteX0" fmla="*/ 0 w 2042580"/>
                  <a:gd name="connsiteY0" fmla="*/ 0 h 4084918"/>
                  <a:gd name="connsiteX1" fmla="*/ 2042580 w 2042580"/>
                  <a:gd name="connsiteY1" fmla="*/ 2042459 h 4084918"/>
                  <a:gd name="connsiteX2" fmla="*/ 2037900 w 2042580"/>
                  <a:gd name="connsiteY2" fmla="*/ 2179959 h 4084918"/>
                  <a:gd name="connsiteX3" fmla="*/ 0 w 2042580"/>
                  <a:gd name="connsiteY3" fmla="*/ 4084918 h 4084918"/>
                  <a:gd name="connsiteX4" fmla="*/ 0 w 2042580"/>
                  <a:gd name="connsiteY4" fmla="*/ 3808959 h 4084918"/>
                  <a:gd name="connsiteX5" fmla="*/ 1761341 w 2042580"/>
                  <a:gd name="connsiteY5" fmla="*/ 2180079 h 4084918"/>
                  <a:gd name="connsiteX6" fmla="*/ 1766620 w 2042580"/>
                  <a:gd name="connsiteY6" fmla="*/ 2042459 h 4084918"/>
                  <a:gd name="connsiteX7" fmla="*/ 0 w 2042580"/>
                  <a:gd name="connsiteY7" fmla="*/ 275959 h 4084918"/>
                  <a:gd name="connsiteX8" fmla="*/ 0 w 2042580"/>
                  <a:gd name="connsiteY8" fmla="*/ 275120 h 4084918"/>
                  <a:gd name="connsiteX9" fmla="*/ 0 w 2042580"/>
                  <a:gd name="connsiteY9" fmla="*/ 275119 h 4084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2580" h="4084918">
                    <a:moveTo>
                      <a:pt x="0" y="0"/>
                    </a:moveTo>
                    <a:cubicBezTo>
                      <a:pt x="1126274" y="0"/>
                      <a:pt x="2042580" y="916185"/>
                      <a:pt x="2042580" y="2042459"/>
                    </a:cubicBezTo>
                    <a:cubicBezTo>
                      <a:pt x="2042580" y="2088653"/>
                      <a:pt x="2041020" y="2134486"/>
                      <a:pt x="2037900" y="2179959"/>
                    </a:cubicBezTo>
                    <a:cubicBezTo>
                      <a:pt x="1967111" y="3242402"/>
                      <a:pt x="1080081" y="4084918"/>
                      <a:pt x="0" y="4084918"/>
                    </a:cubicBezTo>
                    <a:lnTo>
                      <a:pt x="0" y="3808959"/>
                    </a:lnTo>
                    <a:cubicBezTo>
                      <a:pt x="927824" y="3808959"/>
                      <a:pt x="1690911" y="3090145"/>
                      <a:pt x="1761341" y="2180079"/>
                    </a:cubicBezTo>
                    <a:cubicBezTo>
                      <a:pt x="1764821" y="2134725"/>
                      <a:pt x="1766620" y="2088772"/>
                      <a:pt x="1766620" y="2042459"/>
                    </a:cubicBezTo>
                    <a:cubicBezTo>
                      <a:pt x="1766620" y="1068442"/>
                      <a:pt x="974137" y="275959"/>
                      <a:pt x="0" y="275959"/>
                    </a:cubicBezTo>
                    <a:lnTo>
                      <a:pt x="0" y="275120"/>
                    </a:lnTo>
                    <a:lnTo>
                      <a:pt x="0" y="275119"/>
                    </a:lnTo>
                    <a:close/>
                  </a:path>
                </a:pathLst>
              </a:cu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rgbClr val="8A9AA8"/>
                  </a:solidFill>
                </a:endParaRPr>
              </a:p>
            </p:txBody>
          </p:sp>
          <p:sp>
            <p:nvSpPr>
              <p:cNvPr id="55" name="Freeform: Shape 54">
                <a:extLst>
                  <a:ext uri="{FF2B5EF4-FFF2-40B4-BE49-F238E27FC236}">
                    <a16:creationId xmlns:a16="http://schemas.microsoft.com/office/drawing/2014/main" id="{0591EB4E-E7D1-BEB3-CE0F-86ABDA0E6320}"/>
                  </a:ext>
                </a:extLst>
              </p:cNvPr>
              <p:cNvSpPr/>
              <p:nvPr/>
            </p:nvSpPr>
            <p:spPr>
              <a:xfrm>
                <a:off x="4591782" y="1411232"/>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Freeform: Shape 56">
                <a:extLst>
                  <a:ext uri="{FF2B5EF4-FFF2-40B4-BE49-F238E27FC236}">
                    <a16:creationId xmlns:a16="http://schemas.microsoft.com/office/drawing/2014/main" id="{F19C71AB-F412-F8F7-FB86-CC35846068FA}"/>
                  </a:ext>
                </a:extLst>
              </p:cNvPr>
              <p:cNvSpPr/>
              <p:nvPr/>
            </p:nvSpPr>
            <p:spPr>
              <a:xfrm>
                <a:off x="4646542" y="146599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Rectangle 57">
                <a:extLst>
                  <a:ext uri="{FF2B5EF4-FFF2-40B4-BE49-F238E27FC236}">
                    <a16:creationId xmlns:a16="http://schemas.microsoft.com/office/drawing/2014/main" id="{4C03104F-9D33-0202-0C18-9951C17B9F03}"/>
                  </a:ext>
                </a:extLst>
              </p:cNvPr>
              <p:cNvSpPr/>
              <p:nvPr/>
            </p:nvSpPr>
            <p:spPr>
              <a:xfrm>
                <a:off x="4760414" y="164392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01</a:t>
                </a:r>
              </a:p>
            </p:txBody>
          </p:sp>
          <p:sp>
            <p:nvSpPr>
              <p:cNvPr id="64" name="Freeform: Shape 63">
                <a:extLst>
                  <a:ext uri="{FF2B5EF4-FFF2-40B4-BE49-F238E27FC236}">
                    <a16:creationId xmlns:a16="http://schemas.microsoft.com/office/drawing/2014/main" id="{F7D68684-DF97-90A8-067D-69BA74315E70}"/>
                  </a:ext>
                </a:extLst>
              </p:cNvPr>
              <p:cNvSpPr/>
              <p:nvPr/>
            </p:nvSpPr>
            <p:spPr>
              <a:xfrm>
                <a:off x="6751942" y="1395992"/>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Freeform: Shape 65">
                <a:extLst>
                  <a:ext uri="{FF2B5EF4-FFF2-40B4-BE49-F238E27FC236}">
                    <a16:creationId xmlns:a16="http://schemas.microsoft.com/office/drawing/2014/main" id="{243A36C8-AAB6-ECE7-B1F3-4C4ACC76D427}"/>
                  </a:ext>
                </a:extLst>
              </p:cNvPr>
              <p:cNvSpPr/>
              <p:nvPr/>
            </p:nvSpPr>
            <p:spPr>
              <a:xfrm>
                <a:off x="6806702" y="145075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Rectangle 66">
                <a:extLst>
                  <a:ext uri="{FF2B5EF4-FFF2-40B4-BE49-F238E27FC236}">
                    <a16:creationId xmlns:a16="http://schemas.microsoft.com/office/drawing/2014/main" id="{9A7640EC-6802-A845-BC41-B04C92849FFD}"/>
                  </a:ext>
                </a:extLst>
              </p:cNvPr>
              <p:cNvSpPr/>
              <p:nvPr/>
            </p:nvSpPr>
            <p:spPr>
              <a:xfrm>
                <a:off x="6920574" y="162868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01</a:t>
                </a:r>
              </a:p>
            </p:txBody>
          </p:sp>
          <p:sp>
            <p:nvSpPr>
              <p:cNvPr id="73" name="Freeform: Shape 72">
                <a:extLst>
                  <a:ext uri="{FF2B5EF4-FFF2-40B4-BE49-F238E27FC236}">
                    <a16:creationId xmlns:a16="http://schemas.microsoft.com/office/drawing/2014/main" id="{EC4F137E-FE21-C5B3-CA60-399A877EF707}"/>
                  </a:ext>
                </a:extLst>
              </p:cNvPr>
              <p:cNvSpPr/>
              <p:nvPr/>
            </p:nvSpPr>
            <p:spPr>
              <a:xfrm>
                <a:off x="4591782" y="4665513"/>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Freeform: Shape 75">
                <a:extLst>
                  <a:ext uri="{FF2B5EF4-FFF2-40B4-BE49-F238E27FC236}">
                    <a16:creationId xmlns:a16="http://schemas.microsoft.com/office/drawing/2014/main" id="{D1EF905A-064A-414F-B670-DEAB25F862C1}"/>
                  </a:ext>
                </a:extLst>
              </p:cNvPr>
              <p:cNvSpPr/>
              <p:nvPr/>
            </p:nvSpPr>
            <p:spPr>
              <a:xfrm>
                <a:off x="4646542" y="4720273"/>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a:extLst>
                  <a:ext uri="{FF2B5EF4-FFF2-40B4-BE49-F238E27FC236}">
                    <a16:creationId xmlns:a16="http://schemas.microsoft.com/office/drawing/2014/main" id="{89B361FB-FF23-2EA8-16E2-3BC8FC3DF318}"/>
                  </a:ext>
                </a:extLst>
              </p:cNvPr>
              <p:cNvSpPr/>
              <p:nvPr/>
            </p:nvSpPr>
            <p:spPr>
              <a:xfrm>
                <a:off x="4760414" y="4898208"/>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03</a:t>
                </a:r>
              </a:p>
            </p:txBody>
          </p:sp>
          <p:sp>
            <p:nvSpPr>
              <p:cNvPr id="78" name="Freeform: Shape 77">
                <a:extLst>
                  <a:ext uri="{FF2B5EF4-FFF2-40B4-BE49-F238E27FC236}">
                    <a16:creationId xmlns:a16="http://schemas.microsoft.com/office/drawing/2014/main" id="{6C869D00-FE68-CB38-C772-0792333A077F}"/>
                  </a:ext>
                </a:extLst>
              </p:cNvPr>
              <p:cNvSpPr/>
              <p:nvPr/>
            </p:nvSpPr>
            <p:spPr>
              <a:xfrm>
                <a:off x="6751942" y="4674869"/>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Freeform: Shape 78">
                <a:extLst>
                  <a:ext uri="{FF2B5EF4-FFF2-40B4-BE49-F238E27FC236}">
                    <a16:creationId xmlns:a16="http://schemas.microsoft.com/office/drawing/2014/main" id="{F2555258-D0B0-EA3D-DCDB-E5EA4E72F429}"/>
                  </a:ext>
                </a:extLst>
              </p:cNvPr>
              <p:cNvSpPr/>
              <p:nvPr/>
            </p:nvSpPr>
            <p:spPr>
              <a:xfrm>
                <a:off x="6806702" y="4729629"/>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0" name="Rectangle 79">
                <a:extLst>
                  <a:ext uri="{FF2B5EF4-FFF2-40B4-BE49-F238E27FC236}">
                    <a16:creationId xmlns:a16="http://schemas.microsoft.com/office/drawing/2014/main" id="{A087B17B-CD08-9134-6BD3-573E528D8F3D}"/>
                  </a:ext>
                </a:extLst>
              </p:cNvPr>
              <p:cNvSpPr/>
              <p:nvPr/>
            </p:nvSpPr>
            <p:spPr>
              <a:xfrm>
                <a:off x="6920574" y="4907564"/>
                <a:ext cx="435903" cy="307777"/>
              </a:xfrm>
              <a:prstGeom prst="rect">
                <a:avLst/>
              </a:prstGeom>
            </p:spPr>
            <p:txBody>
              <a:bodyPr wrap="square">
                <a:spAutoFit/>
              </a:bodyPr>
              <a:lstStyle/>
              <a:p>
                <a:pPr algn="ctr"/>
                <a:r>
                  <a:rPr lang="en-US" sz="1400">
                    <a:solidFill>
                      <a:schemeClr val="bg1"/>
                    </a:solidFill>
                    <a:cs typeface="Arial" panose="020B0604020202020204" pitchFamily="34" charset="0"/>
                  </a:rPr>
                  <a:t>03</a:t>
                </a:r>
                <a:endParaRPr lang="en-US" sz="1400" dirty="0">
                  <a:solidFill>
                    <a:schemeClr val="bg1"/>
                  </a:solidFill>
                  <a:cs typeface="Arial" panose="020B0604020202020204" pitchFamily="34" charset="0"/>
                </a:endParaRPr>
              </a:p>
            </p:txBody>
          </p:sp>
          <p:sp>
            <p:nvSpPr>
              <p:cNvPr id="81" name="Freeform: Shape 80">
                <a:extLst>
                  <a:ext uri="{FF2B5EF4-FFF2-40B4-BE49-F238E27FC236}">
                    <a16:creationId xmlns:a16="http://schemas.microsoft.com/office/drawing/2014/main" id="{2331A27C-9992-FD4C-FE97-3256D99BEC35}"/>
                  </a:ext>
                </a:extLst>
              </p:cNvPr>
              <p:cNvSpPr/>
              <p:nvPr/>
            </p:nvSpPr>
            <p:spPr>
              <a:xfrm>
                <a:off x="7722239" y="3050668"/>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 name="Freeform: Shape 81">
                <a:extLst>
                  <a:ext uri="{FF2B5EF4-FFF2-40B4-BE49-F238E27FC236}">
                    <a16:creationId xmlns:a16="http://schemas.microsoft.com/office/drawing/2014/main" id="{9B7A2014-637F-348C-6A40-478C10D117FD}"/>
                  </a:ext>
                </a:extLst>
              </p:cNvPr>
              <p:cNvSpPr/>
              <p:nvPr/>
            </p:nvSpPr>
            <p:spPr>
              <a:xfrm>
                <a:off x="7776999" y="3105428"/>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Rectangle 82">
                <a:extLst>
                  <a:ext uri="{FF2B5EF4-FFF2-40B4-BE49-F238E27FC236}">
                    <a16:creationId xmlns:a16="http://schemas.microsoft.com/office/drawing/2014/main" id="{EB902EC8-A17D-6F85-E8BF-E002D1936204}"/>
                  </a:ext>
                </a:extLst>
              </p:cNvPr>
              <p:cNvSpPr/>
              <p:nvPr/>
            </p:nvSpPr>
            <p:spPr>
              <a:xfrm>
                <a:off x="7890871" y="3283363"/>
                <a:ext cx="435903" cy="307777"/>
              </a:xfrm>
              <a:prstGeom prst="rect">
                <a:avLst/>
              </a:prstGeom>
            </p:spPr>
            <p:txBody>
              <a:bodyPr wrap="square">
                <a:spAutoFit/>
              </a:bodyPr>
              <a:lstStyle/>
              <a:p>
                <a:pPr algn="ctr"/>
                <a:r>
                  <a:rPr lang="en-US" sz="1400">
                    <a:solidFill>
                      <a:schemeClr val="bg1"/>
                    </a:solidFill>
                    <a:cs typeface="Arial" panose="020B0604020202020204" pitchFamily="34" charset="0"/>
                  </a:rPr>
                  <a:t>02</a:t>
                </a:r>
                <a:endParaRPr lang="en-US" sz="1400" dirty="0">
                  <a:solidFill>
                    <a:schemeClr val="bg1"/>
                  </a:solidFill>
                  <a:cs typeface="Arial" panose="020B0604020202020204" pitchFamily="34" charset="0"/>
                </a:endParaRPr>
              </a:p>
            </p:txBody>
          </p:sp>
          <p:sp>
            <p:nvSpPr>
              <p:cNvPr id="84" name="Freeform: Shape 83">
                <a:extLst>
                  <a:ext uri="{FF2B5EF4-FFF2-40B4-BE49-F238E27FC236}">
                    <a16:creationId xmlns:a16="http://schemas.microsoft.com/office/drawing/2014/main" id="{324963B9-5E1A-DE59-E20E-37CCC6AEB180}"/>
                  </a:ext>
                </a:extLst>
              </p:cNvPr>
              <p:cNvSpPr/>
              <p:nvPr/>
            </p:nvSpPr>
            <p:spPr>
              <a:xfrm>
                <a:off x="3697122" y="309607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Rectangle 84">
                <a:extLst>
                  <a:ext uri="{FF2B5EF4-FFF2-40B4-BE49-F238E27FC236}">
                    <a16:creationId xmlns:a16="http://schemas.microsoft.com/office/drawing/2014/main" id="{CE2718DC-2106-8899-B95C-A3B470EB5A5D}"/>
                  </a:ext>
                </a:extLst>
              </p:cNvPr>
              <p:cNvSpPr/>
              <p:nvPr/>
            </p:nvSpPr>
            <p:spPr>
              <a:xfrm>
                <a:off x="3810994" y="327400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02</a:t>
                </a:r>
              </a:p>
            </p:txBody>
          </p:sp>
        </p:grpSp>
      </p:grpSp>
    </p:spTree>
    <p:extLst>
      <p:ext uri="{BB962C8B-B14F-4D97-AF65-F5344CB8AC3E}">
        <p14:creationId xmlns:p14="http://schemas.microsoft.com/office/powerpoint/2010/main" val="1380651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99EC0D5C-B139-B128-D0C7-120158650291}"/>
              </a:ext>
            </a:extLst>
          </p:cNvPr>
          <p:cNvSpPr/>
          <p:nvPr/>
        </p:nvSpPr>
        <p:spPr>
          <a:xfrm>
            <a:off x="957943" y="457200"/>
            <a:ext cx="10276114" cy="2549488"/>
          </a:xfrm>
          <a:prstGeom prst="roundRect">
            <a:avLst>
              <a:gd name="adj" fmla="val 10974"/>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1" name="TextBox 30">
            <a:extLst>
              <a:ext uri="{FF2B5EF4-FFF2-40B4-BE49-F238E27FC236}">
                <a16:creationId xmlns:a16="http://schemas.microsoft.com/office/drawing/2014/main" id="{A3A110B5-D8DE-9049-F9AB-472078EC585F}"/>
              </a:ext>
            </a:extLst>
          </p:cNvPr>
          <p:cNvSpPr txBox="1"/>
          <p:nvPr/>
        </p:nvSpPr>
        <p:spPr>
          <a:xfrm>
            <a:off x="7239000" y="1752600"/>
            <a:ext cx="3352800" cy="632737"/>
          </a:xfrm>
          <a:prstGeom prst="rect">
            <a:avLst/>
          </a:prstGeom>
          <a:noFill/>
        </p:spPr>
        <p:txBody>
          <a:bodyPr wrap="square" rtlCol="0">
            <a:spAutoFit/>
          </a:bodyPr>
          <a:lstStyle/>
          <a:p>
            <a:pPr algn="ctr">
              <a:lnSpc>
                <a:spcPct val="130000"/>
              </a:lnSpc>
            </a:pPr>
            <a:r>
              <a:rPr lang="en-US" sz="1400" dirty="0">
                <a:solidFill>
                  <a:schemeClr val="bg1"/>
                </a:solidFill>
                <a:latin typeface="+mj-lt"/>
              </a:rPr>
              <a:t>Lorem ipsum dolor sit </a:t>
            </a:r>
            <a:r>
              <a:rPr lang="en-US" sz="1400" dirty="0" err="1">
                <a:solidFill>
                  <a:schemeClr val="bg1"/>
                </a:solidFill>
                <a:latin typeface="+mj-lt"/>
              </a:rPr>
              <a:t>amet</a:t>
            </a:r>
            <a:r>
              <a:rPr lang="en-US" sz="1400" dirty="0">
                <a:solidFill>
                  <a:schemeClr val="bg1"/>
                </a:solidFill>
                <a:latin typeface="+mj-lt"/>
              </a:rPr>
              <a:t>, </a:t>
            </a:r>
            <a:r>
              <a:rPr lang="en-US" sz="1400" dirty="0" err="1">
                <a:solidFill>
                  <a:schemeClr val="bg1"/>
                </a:solidFill>
                <a:latin typeface="+mj-lt"/>
              </a:rPr>
              <a:t>consectetuer</a:t>
            </a:r>
            <a:r>
              <a:rPr lang="en-US" sz="1400" dirty="0">
                <a:solidFill>
                  <a:schemeClr val="bg1"/>
                </a:solidFill>
                <a:latin typeface="+mj-lt"/>
              </a:rPr>
              <a:t> </a:t>
            </a:r>
            <a:r>
              <a:rPr lang="en-US" sz="1400" dirty="0" err="1">
                <a:solidFill>
                  <a:schemeClr val="bg1"/>
                </a:solidFill>
                <a:latin typeface="+mj-lt"/>
              </a:rPr>
              <a:t>adipiscing</a:t>
            </a:r>
            <a:r>
              <a:rPr lang="en-US" sz="1400" dirty="0">
                <a:solidFill>
                  <a:schemeClr val="bg1"/>
                </a:solidFill>
                <a:latin typeface="+mj-lt"/>
              </a:rPr>
              <a:t>.</a:t>
            </a:r>
          </a:p>
        </p:txBody>
      </p:sp>
      <p:sp>
        <p:nvSpPr>
          <p:cNvPr id="32" name="TextBox 31">
            <a:extLst>
              <a:ext uri="{FF2B5EF4-FFF2-40B4-BE49-F238E27FC236}">
                <a16:creationId xmlns:a16="http://schemas.microsoft.com/office/drawing/2014/main" id="{EB56F34F-62E7-E1C5-F798-493337EBF784}"/>
              </a:ext>
            </a:extLst>
          </p:cNvPr>
          <p:cNvSpPr txBox="1"/>
          <p:nvPr/>
        </p:nvSpPr>
        <p:spPr>
          <a:xfrm>
            <a:off x="1600200" y="1752600"/>
            <a:ext cx="3352800" cy="632737"/>
          </a:xfrm>
          <a:prstGeom prst="rect">
            <a:avLst/>
          </a:prstGeom>
          <a:noFill/>
        </p:spPr>
        <p:txBody>
          <a:bodyPr wrap="square" rtlCol="0">
            <a:spAutoFit/>
          </a:bodyPr>
          <a:lstStyle/>
          <a:p>
            <a:pPr algn="ctr">
              <a:lnSpc>
                <a:spcPct val="130000"/>
              </a:lnSpc>
            </a:pPr>
            <a:r>
              <a:rPr lang="en-US" sz="1400" dirty="0">
                <a:solidFill>
                  <a:schemeClr val="bg1"/>
                </a:solidFill>
                <a:latin typeface="+mj-lt"/>
              </a:rPr>
              <a:t>Lorem ipsum dolor sit </a:t>
            </a:r>
            <a:r>
              <a:rPr lang="en-US" sz="1400" dirty="0" err="1">
                <a:solidFill>
                  <a:schemeClr val="bg1"/>
                </a:solidFill>
                <a:latin typeface="+mj-lt"/>
              </a:rPr>
              <a:t>amet</a:t>
            </a:r>
            <a:r>
              <a:rPr lang="en-US" sz="1400" dirty="0">
                <a:solidFill>
                  <a:schemeClr val="bg1"/>
                </a:solidFill>
                <a:latin typeface="+mj-lt"/>
              </a:rPr>
              <a:t>, </a:t>
            </a:r>
            <a:r>
              <a:rPr lang="en-US" sz="1400" dirty="0" err="1">
                <a:solidFill>
                  <a:schemeClr val="bg1"/>
                </a:solidFill>
                <a:latin typeface="+mj-lt"/>
              </a:rPr>
              <a:t>consectetuer</a:t>
            </a:r>
            <a:r>
              <a:rPr lang="en-US" sz="1400" dirty="0">
                <a:solidFill>
                  <a:schemeClr val="bg1"/>
                </a:solidFill>
                <a:latin typeface="+mj-lt"/>
              </a:rPr>
              <a:t> </a:t>
            </a:r>
            <a:r>
              <a:rPr lang="en-US" sz="1400" dirty="0" err="1">
                <a:solidFill>
                  <a:schemeClr val="bg1"/>
                </a:solidFill>
                <a:latin typeface="+mj-lt"/>
              </a:rPr>
              <a:t>adipiscing</a:t>
            </a:r>
            <a:r>
              <a:rPr lang="en-US" sz="1400" dirty="0">
                <a:solidFill>
                  <a:schemeClr val="bg1"/>
                </a:solidFill>
                <a:latin typeface="+mj-lt"/>
              </a:rPr>
              <a:t>.</a:t>
            </a:r>
          </a:p>
        </p:txBody>
      </p:sp>
      <p:sp>
        <p:nvSpPr>
          <p:cNvPr id="33" name="Rectangle: Rounded Corners 32">
            <a:extLst>
              <a:ext uri="{FF2B5EF4-FFF2-40B4-BE49-F238E27FC236}">
                <a16:creationId xmlns:a16="http://schemas.microsoft.com/office/drawing/2014/main" id="{C28C1AC4-8CC7-4258-013A-74AF25CABE38}"/>
              </a:ext>
            </a:extLst>
          </p:cNvPr>
          <p:cNvSpPr/>
          <p:nvPr/>
        </p:nvSpPr>
        <p:spPr>
          <a:xfrm>
            <a:off x="5099259" y="2819400"/>
            <a:ext cx="1993482" cy="3352800"/>
          </a:xfrm>
          <a:prstGeom prst="roundRect">
            <a:avLst>
              <a:gd name="adj" fmla="val 1054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p>
        </p:txBody>
      </p:sp>
      <p:grpSp>
        <p:nvGrpSpPr>
          <p:cNvPr id="34" name="Group 33">
            <a:extLst>
              <a:ext uri="{FF2B5EF4-FFF2-40B4-BE49-F238E27FC236}">
                <a16:creationId xmlns:a16="http://schemas.microsoft.com/office/drawing/2014/main" id="{6447412C-2124-8D23-7064-0DFCCD20E0B6}"/>
              </a:ext>
            </a:extLst>
          </p:cNvPr>
          <p:cNvGrpSpPr/>
          <p:nvPr/>
        </p:nvGrpSpPr>
        <p:grpSpPr>
          <a:xfrm>
            <a:off x="7422375" y="3291852"/>
            <a:ext cx="2331225" cy="262629"/>
            <a:chOff x="7422375" y="3382130"/>
            <a:chExt cx="2420545" cy="272692"/>
          </a:xfrm>
        </p:grpSpPr>
        <p:sp>
          <p:nvSpPr>
            <p:cNvPr id="35" name="Star: 5 Points 34">
              <a:extLst>
                <a:ext uri="{FF2B5EF4-FFF2-40B4-BE49-F238E27FC236}">
                  <a16:creationId xmlns:a16="http://schemas.microsoft.com/office/drawing/2014/main" id="{BE3E9204-5CD9-E1A2-6B29-178D7290958C}"/>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6" name="Star: 5 Points 35">
              <a:extLst>
                <a:ext uri="{FF2B5EF4-FFF2-40B4-BE49-F238E27FC236}">
                  <a16:creationId xmlns:a16="http://schemas.microsoft.com/office/drawing/2014/main" id="{D2F83CF6-56D0-63DD-BF68-6A012F456688}"/>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7" name="Star: 5 Points 36">
              <a:extLst>
                <a:ext uri="{FF2B5EF4-FFF2-40B4-BE49-F238E27FC236}">
                  <a16:creationId xmlns:a16="http://schemas.microsoft.com/office/drawing/2014/main" id="{4E75DA9C-C8B8-FC2F-D80D-B1A08B316A16}"/>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8" name="Star: 5 Points 37">
              <a:extLst>
                <a:ext uri="{FF2B5EF4-FFF2-40B4-BE49-F238E27FC236}">
                  <a16:creationId xmlns:a16="http://schemas.microsoft.com/office/drawing/2014/main" id="{9B7B7E08-0DD8-69F0-098F-B48B6F1A78D6}"/>
                </a:ext>
              </a:extLst>
            </p:cNvPr>
            <p:cNvSpPr/>
            <p:nvPr/>
          </p:nvSpPr>
          <p:spPr>
            <a:xfrm>
              <a:off x="903326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9" name="Star: 5 Points 38">
              <a:extLst>
                <a:ext uri="{FF2B5EF4-FFF2-40B4-BE49-F238E27FC236}">
                  <a16:creationId xmlns:a16="http://schemas.microsoft.com/office/drawing/2014/main" id="{E635A1AA-8B23-7B29-C4B4-A45940E80C77}"/>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0" name="TextBox 39">
            <a:extLst>
              <a:ext uri="{FF2B5EF4-FFF2-40B4-BE49-F238E27FC236}">
                <a16:creationId xmlns:a16="http://schemas.microsoft.com/office/drawing/2014/main" id="{FFB7CFF2-7822-1E1F-C9DF-E80390983218}"/>
              </a:ext>
            </a:extLst>
          </p:cNvPr>
          <p:cNvSpPr txBox="1"/>
          <p:nvPr/>
        </p:nvSpPr>
        <p:spPr>
          <a:xfrm>
            <a:off x="10008120" y="32385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8.7</a:t>
            </a:r>
          </a:p>
        </p:txBody>
      </p:sp>
      <p:grpSp>
        <p:nvGrpSpPr>
          <p:cNvPr id="41" name="Group 40">
            <a:extLst>
              <a:ext uri="{FF2B5EF4-FFF2-40B4-BE49-F238E27FC236}">
                <a16:creationId xmlns:a16="http://schemas.microsoft.com/office/drawing/2014/main" id="{4F23F818-F667-3973-64BD-41A33287DC9B}"/>
              </a:ext>
            </a:extLst>
          </p:cNvPr>
          <p:cNvGrpSpPr/>
          <p:nvPr/>
        </p:nvGrpSpPr>
        <p:grpSpPr>
          <a:xfrm>
            <a:off x="2438400" y="3291852"/>
            <a:ext cx="2331225" cy="262629"/>
            <a:chOff x="7422375" y="3382130"/>
            <a:chExt cx="2420545" cy="272692"/>
          </a:xfrm>
        </p:grpSpPr>
        <p:sp>
          <p:nvSpPr>
            <p:cNvPr id="42" name="Star: 5 Points 41">
              <a:extLst>
                <a:ext uri="{FF2B5EF4-FFF2-40B4-BE49-F238E27FC236}">
                  <a16:creationId xmlns:a16="http://schemas.microsoft.com/office/drawing/2014/main" id="{24A5A6EC-C289-9A4F-D4A5-A3BE0F48ACD4}"/>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3" name="Star: 5 Points 42">
              <a:extLst>
                <a:ext uri="{FF2B5EF4-FFF2-40B4-BE49-F238E27FC236}">
                  <a16:creationId xmlns:a16="http://schemas.microsoft.com/office/drawing/2014/main" id="{7D25F501-2911-4C9C-8A61-0790FCFE5A09}"/>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4" name="Star: 5 Points 43">
              <a:extLst>
                <a:ext uri="{FF2B5EF4-FFF2-40B4-BE49-F238E27FC236}">
                  <a16:creationId xmlns:a16="http://schemas.microsoft.com/office/drawing/2014/main" id="{115666D7-31DC-632B-2B04-89AFAB4A373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5" name="Star: 5 Points 44">
              <a:extLst>
                <a:ext uri="{FF2B5EF4-FFF2-40B4-BE49-F238E27FC236}">
                  <a16:creationId xmlns:a16="http://schemas.microsoft.com/office/drawing/2014/main" id="{420F5E27-0842-D6C5-3DFE-3D9E93159858}"/>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Star: 5 Points 45">
              <a:extLst>
                <a:ext uri="{FF2B5EF4-FFF2-40B4-BE49-F238E27FC236}">
                  <a16:creationId xmlns:a16="http://schemas.microsoft.com/office/drawing/2014/main" id="{00AF777A-ADA6-E773-778B-069AE0E6D0F6}"/>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7" name="TextBox 46">
            <a:extLst>
              <a:ext uri="{FF2B5EF4-FFF2-40B4-BE49-F238E27FC236}">
                <a16:creationId xmlns:a16="http://schemas.microsoft.com/office/drawing/2014/main" id="{59341F31-A029-A9CB-EC18-31FF85543597}"/>
              </a:ext>
            </a:extLst>
          </p:cNvPr>
          <p:cNvSpPr txBox="1"/>
          <p:nvPr/>
        </p:nvSpPr>
        <p:spPr>
          <a:xfrm>
            <a:off x="1231380" y="32385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8.7</a:t>
            </a:r>
          </a:p>
        </p:txBody>
      </p:sp>
      <p:grpSp>
        <p:nvGrpSpPr>
          <p:cNvPr id="48" name="Group 47">
            <a:extLst>
              <a:ext uri="{FF2B5EF4-FFF2-40B4-BE49-F238E27FC236}">
                <a16:creationId xmlns:a16="http://schemas.microsoft.com/office/drawing/2014/main" id="{01A43CC6-F052-3E25-A1E3-6518F6AFE8BB}"/>
              </a:ext>
            </a:extLst>
          </p:cNvPr>
          <p:cNvGrpSpPr/>
          <p:nvPr/>
        </p:nvGrpSpPr>
        <p:grpSpPr>
          <a:xfrm>
            <a:off x="7422375" y="4003052"/>
            <a:ext cx="2331225" cy="262629"/>
            <a:chOff x="7422375" y="3382130"/>
            <a:chExt cx="2420545" cy="272692"/>
          </a:xfrm>
        </p:grpSpPr>
        <p:sp>
          <p:nvSpPr>
            <p:cNvPr id="49" name="Star: 5 Points 48">
              <a:extLst>
                <a:ext uri="{FF2B5EF4-FFF2-40B4-BE49-F238E27FC236}">
                  <a16:creationId xmlns:a16="http://schemas.microsoft.com/office/drawing/2014/main" id="{1D5D4874-B070-F19B-208A-4EF433242D27}"/>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0" name="Star: 5 Points 49">
              <a:extLst>
                <a:ext uri="{FF2B5EF4-FFF2-40B4-BE49-F238E27FC236}">
                  <a16:creationId xmlns:a16="http://schemas.microsoft.com/office/drawing/2014/main" id="{3422A0F5-354F-ACF0-6D38-1B0F1B8CD51B}"/>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1" name="Star: 5 Points 50">
              <a:extLst>
                <a:ext uri="{FF2B5EF4-FFF2-40B4-BE49-F238E27FC236}">
                  <a16:creationId xmlns:a16="http://schemas.microsoft.com/office/drawing/2014/main" id="{EAD1C64F-7DB2-3EBA-1E49-A3048CF65616}"/>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2" name="Star: 5 Points 51">
              <a:extLst>
                <a:ext uri="{FF2B5EF4-FFF2-40B4-BE49-F238E27FC236}">
                  <a16:creationId xmlns:a16="http://schemas.microsoft.com/office/drawing/2014/main" id="{44632982-C20B-42CC-0363-1C35910D13E4}"/>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3" name="Star: 5 Points 52">
              <a:extLst>
                <a:ext uri="{FF2B5EF4-FFF2-40B4-BE49-F238E27FC236}">
                  <a16:creationId xmlns:a16="http://schemas.microsoft.com/office/drawing/2014/main" id="{2ADFC7D8-C19B-DCEA-030D-41C23D2FF1B2}"/>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54" name="TextBox 53">
            <a:extLst>
              <a:ext uri="{FF2B5EF4-FFF2-40B4-BE49-F238E27FC236}">
                <a16:creationId xmlns:a16="http://schemas.microsoft.com/office/drawing/2014/main" id="{2DD76F8D-0D50-39BD-3358-229B15D6D1E9}"/>
              </a:ext>
            </a:extLst>
          </p:cNvPr>
          <p:cNvSpPr txBox="1"/>
          <p:nvPr/>
        </p:nvSpPr>
        <p:spPr>
          <a:xfrm>
            <a:off x="10008120" y="39497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8.7</a:t>
            </a:r>
          </a:p>
        </p:txBody>
      </p:sp>
      <p:grpSp>
        <p:nvGrpSpPr>
          <p:cNvPr id="55" name="Group 54">
            <a:extLst>
              <a:ext uri="{FF2B5EF4-FFF2-40B4-BE49-F238E27FC236}">
                <a16:creationId xmlns:a16="http://schemas.microsoft.com/office/drawing/2014/main" id="{228309EE-9DFC-06FB-D63B-BF06E4802D8F}"/>
              </a:ext>
            </a:extLst>
          </p:cNvPr>
          <p:cNvGrpSpPr/>
          <p:nvPr/>
        </p:nvGrpSpPr>
        <p:grpSpPr>
          <a:xfrm>
            <a:off x="2438400" y="4003052"/>
            <a:ext cx="2331225" cy="262629"/>
            <a:chOff x="7422375" y="3382130"/>
            <a:chExt cx="2420545" cy="272692"/>
          </a:xfrm>
        </p:grpSpPr>
        <p:sp>
          <p:nvSpPr>
            <p:cNvPr id="56" name="Star: 5 Points 55">
              <a:extLst>
                <a:ext uri="{FF2B5EF4-FFF2-40B4-BE49-F238E27FC236}">
                  <a16:creationId xmlns:a16="http://schemas.microsoft.com/office/drawing/2014/main" id="{C0804E03-259F-B9E7-9286-512625231A1A}"/>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7" name="Star: 5 Points 56">
              <a:extLst>
                <a:ext uri="{FF2B5EF4-FFF2-40B4-BE49-F238E27FC236}">
                  <a16:creationId xmlns:a16="http://schemas.microsoft.com/office/drawing/2014/main" id="{E377E26C-E025-41BF-0481-8F1E158CB962}"/>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Star: 5 Points 57">
              <a:extLst>
                <a:ext uri="{FF2B5EF4-FFF2-40B4-BE49-F238E27FC236}">
                  <a16:creationId xmlns:a16="http://schemas.microsoft.com/office/drawing/2014/main" id="{2F5B2785-CE70-0351-20B2-BE51F5F55BF2}"/>
                </a:ext>
              </a:extLst>
            </p:cNvPr>
            <p:cNvSpPr/>
            <p:nvPr/>
          </p:nvSpPr>
          <p:spPr>
            <a:xfrm>
              <a:off x="8496301"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Star: 5 Points 58">
              <a:extLst>
                <a:ext uri="{FF2B5EF4-FFF2-40B4-BE49-F238E27FC236}">
                  <a16:creationId xmlns:a16="http://schemas.microsoft.com/office/drawing/2014/main" id="{21A72888-C685-9FFC-494B-8C15B51C083F}"/>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0" name="Star: 5 Points 59">
              <a:extLst>
                <a:ext uri="{FF2B5EF4-FFF2-40B4-BE49-F238E27FC236}">
                  <a16:creationId xmlns:a16="http://schemas.microsoft.com/office/drawing/2014/main" id="{D81A3418-6A4F-2136-FFDA-D9514BA529DA}"/>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1" name="TextBox 60">
            <a:extLst>
              <a:ext uri="{FF2B5EF4-FFF2-40B4-BE49-F238E27FC236}">
                <a16:creationId xmlns:a16="http://schemas.microsoft.com/office/drawing/2014/main" id="{E3A49F27-34F1-F08A-A523-26ABC416EB79}"/>
              </a:ext>
            </a:extLst>
          </p:cNvPr>
          <p:cNvSpPr txBox="1"/>
          <p:nvPr/>
        </p:nvSpPr>
        <p:spPr>
          <a:xfrm>
            <a:off x="1231380" y="39497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5.5</a:t>
            </a:r>
          </a:p>
        </p:txBody>
      </p:sp>
      <p:grpSp>
        <p:nvGrpSpPr>
          <p:cNvPr id="62" name="Group 61">
            <a:extLst>
              <a:ext uri="{FF2B5EF4-FFF2-40B4-BE49-F238E27FC236}">
                <a16:creationId xmlns:a16="http://schemas.microsoft.com/office/drawing/2014/main" id="{29DF6527-7834-3D0F-7E99-AEBBF0CE5DBB}"/>
              </a:ext>
            </a:extLst>
          </p:cNvPr>
          <p:cNvGrpSpPr/>
          <p:nvPr/>
        </p:nvGrpSpPr>
        <p:grpSpPr>
          <a:xfrm>
            <a:off x="7422375" y="4714252"/>
            <a:ext cx="2331225" cy="262629"/>
            <a:chOff x="7422375" y="3382130"/>
            <a:chExt cx="2420545" cy="272692"/>
          </a:xfrm>
        </p:grpSpPr>
        <p:sp>
          <p:nvSpPr>
            <p:cNvPr id="63" name="Star: 5 Points 62">
              <a:extLst>
                <a:ext uri="{FF2B5EF4-FFF2-40B4-BE49-F238E27FC236}">
                  <a16:creationId xmlns:a16="http://schemas.microsoft.com/office/drawing/2014/main" id="{3B952925-CF44-58E8-F42A-F42B09FD1BF8}"/>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Star: 5 Points 63">
              <a:extLst>
                <a:ext uri="{FF2B5EF4-FFF2-40B4-BE49-F238E27FC236}">
                  <a16:creationId xmlns:a16="http://schemas.microsoft.com/office/drawing/2014/main" id="{4EB2413E-61BE-8FBA-A1DE-5F4F28944CEA}"/>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5" name="Star: 5 Points 64">
              <a:extLst>
                <a:ext uri="{FF2B5EF4-FFF2-40B4-BE49-F238E27FC236}">
                  <a16:creationId xmlns:a16="http://schemas.microsoft.com/office/drawing/2014/main" id="{38E74E6F-D77F-4D40-9D73-B05194CC251C}"/>
                </a:ext>
              </a:extLst>
            </p:cNvPr>
            <p:cNvSpPr/>
            <p:nvPr/>
          </p:nvSpPr>
          <p:spPr>
            <a:xfrm>
              <a:off x="8496301"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Star: 5 Points 65">
              <a:extLst>
                <a:ext uri="{FF2B5EF4-FFF2-40B4-BE49-F238E27FC236}">
                  <a16:creationId xmlns:a16="http://schemas.microsoft.com/office/drawing/2014/main" id="{86AD3975-D752-E707-5DA9-D9A325DFB65A}"/>
                </a:ext>
              </a:extLst>
            </p:cNvPr>
            <p:cNvSpPr/>
            <p:nvPr/>
          </p:nvSpPr>
          <p:spPr>
            <a:xfrm>
              <a:off x="903326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Star: 5 Points 66">
              <a:extLst>
                <a:ext uri="{FF2B5EF4-FFF2-40B4-BE49-F238E27FC236}">
                  <a16:creationId xmlns:a16="http://schemas.microsoft.com/office/drawing/2014/main" id="{04784916-0EC0-5F5C-54F0-F72F9DD3176A}"/>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8" name="TextBox 67">
            <a:extLst>
              <a:ext uri="{FF2B5EF4-FFF2-40B4-BE49-F238E27FC236}">
                <a16:creationId xmlns:a16="http://schemas.microsoft.com/office/drawing/2014/main" id="{A0F2677E-B469-0355-27E5-8EDD77F73E90}"/>
              </a:ext>
            </a:extLst>
          </p:cNvPr>
          <p:cNvSpPr txBox="1"/>
          <p:nvPr/>
        </p:nvSpPr>
        <p:spPr>
          <a:xfrm>
            <a:off x="10008120" y="46609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8.7</a:t>
            </a:r>
          </a:p>
        </p:txBody>
      </p:sp>
      <p:grpSp>
        <p:nvGrpSpPr>
          <p:cNvPr id="69" name="Group 68">
            <a:extLst>
              <a:ext uri="{FF2B5EF4-FFF2-40B4-BE49-F238E27FC236}">
                <a16:creationId xmlns:a16="http://schemas.microsoft.com/office/drawing/2014/main" id="{81BB6580-6256-62F5-5B6F-55BFCD318624}"/>
              </a:ext>
            </a:extLst>
          </p:cNvPr>
          <p:cNvGrpSpPr/>
          <p:nvPr/>
        </p:nvGrpSpPr>
        <p:grpSpPr>
          <a:xfrm>
            <a:off x="2438400" y="4714252"/>
            <a:ext cx="2331225" cy="262629"/>
            <a:chOff x="7422375" y="3382130"/>
            <a:chExt cx="2420545" cy="272692"/>
          </a:xfrm>
        </p:grpSpPr>
        <p:sp>
          <p:nvSpPr>
            <p:cNvPr id="70" name="Star: 5 Points 69">
              <a:extLst>
                <a:ext uri="{FF2B5EF4-FFF2-40B4-BE49-F238E27FC236}">
                  <a16:creationId xmlns:a16="http://schemas.microsoft.com/office/drawing/2014/main" id="{9B5B4E4C-B2C5-C51F-2B58-45EDCC59879A}"/>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1" name="Star: 5 Points 70">
              <a:extLst>
                <a:ext uri="{FF2B5EF4-FFF2-40B4-BE49-F238E27FC236}">
                  <a16:creationId xmlns:a16="http://schemas.microsoft.com/office/drawing/2014/main" id="{A0714176-D5A2-60B2-4E6F-9D4AEDD50524}"/>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2" name="Star: 5 Points 71">
              <a:extLst>
                <a:ext uri="{FF2B5EF4-FFF2-40B4-BE49-F238E27FC236}">
                  <a16:creationId xmlns:a16="http://schemas.microsoft.com/office/drawing/2014/main" id="{0D4D53F0-0744-97DD-3B8D-043EE1CE56F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3" name="Star: 5 Points 72">
              <a:extLst>
                <a:ext uri="{FF2B5EF4-FFF2-40B4-BE49-F238E27FC236}">
                  <a16:creationId xmlns:a16="http://schemas.microsoft.com/office/drawing/2014/main" id="{1F33B99A-C535-5CBC-D7D2-CED400801CB6}"/>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4" name="Star: 5 Points 73">
              <a:extLst>
                <a:ext uri="{FF2B5EF4-FFF2-40B4-BE49-F238E27FC236}">
                  <a16:creationId xmlns:a16="http://schemas.microsoft.com/office/drawing/2014/main" id="{FF41AFBC-3860-6EE6-4406-08B5FB138E96}"/>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75" name="TextBox 74">
            <a:extLst>
              <a:ext uri="{FF2B5EF4-FFF2-40B4-BE49-F238E27FC236}">
                <a16:creationId xmlns:a16="http://schemas.microsoft.com/office/drawing/2014/main" id="{837EBF93-B696-AC2F-91EC-B97C068BE103}"/>
              </a:ext>
            </a:extLst>
          </p:cNvPr>
          <p:cNvSpPr txBox="1"/>
          <p:nvPr/>
        </p:nvSpPr>
        <p:spPr>
          <a:xfrm>
            <a:off x="1231380" y="46609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5.5</a:t>
            </a:r>
          </a:p>
        </p:txBody>
      </p:sp>
      <p:grpSp>
        <p:nvGrpSpPr>
          <p:cNvPr id="76" name="Group 75">
            <a:extLst>
              <a:ext uri="{FF2B5EF4-FFF2-40B4-BE49-F238E27FC236}">
                <a16:creationId xmlns:a16="http://schemas.microsoft.com/office/drawing/2014/main" id="{D6C9338E-2372-7793-A6F0-952F68D07C31}"/>
              </a:ext>
            </a:extLst>
          </p:cNvPr>
          <p:cNvGrpSpPr/>
          <p:nvPr/>
        </p:nvGrpSpPr>
        <p:grpSpPr>
          <a:xfrm>
            <a:off x="7422375" y="5425452"/>
            <a:ext cx="2331225" cy="262629"/>
            <a:chOff x="7422375" y="3382130"/>
            <a:chExt cx="2420545" cy="272692"/>
          </a:xfrm>
        </p:grpSpPr>
        <p:sp>
          <p:nvSpPr>
            <p:cNvPr id="77" name="Star: 5 Points 76">
              <a:extLst>
                <a:ext uri="{FF2B5EF4-FFF2-40B4-BE49-F238E27FC236}">
                  <a16:creationId xmlns:a16="http://schemas.microsoft.com/office/drawing/2014/main" id="{C2F76316-25C0-8282-8697-1F84CD4BE493}"/>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8" name="Star: 5 Points 77">
              <a:extLst>
                <a:ext uri="{FF2B5EF4-FFF2-40B4-BE49-F238E27FC236}">
                  <a16:creationId xmlns:a16="http://schemas.microsoft.com/office/drawing/2014/main" id="{E718F5D6-80A4-DF1F-ECEB-83B3FFDE3124}"/>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9" name="Star: 5 Points 78">
              <a:extLst>
                <a:ext uri="{FF2B5EF4-FFF2-40B4-BE49-F238E27FC236}">
                  <a16:creationId xmlns:a16="http://schemas.microsoft.com/office/drawing/2014/main" id="{CC012785-0C01-E514-4179-695E4C218013}"/>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Star: 5 Points 79">
              <a:extLst>
                <a:ext uri="{FF2B5EF4-FFF2-40B4-BE49-F238E27FC236}">
                  <a16:creationId xmlns:a16="http://schemas.microsoft.com/office/drawing/2014/main" id="{4A1418A9-A622-9128-3E77-865230882CB2}"/>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Star: 5 Points 80">
              <a:extLst>
                <a:ext uri="{FF2B5EF4-FFF2-40B4-BE49-F238E27FC236}">
                  <a16:creationId xmlns:a16="http://schemas.microsoft.com/office/drawing/2014/main" id="{92504F9E-58D5-D209-372F-68EC48281AE5}"/>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82" name="TextBox 81">
            <a:extLst>
              <a:ext uri="{FF2B5EF4-FFF2-40B4-BE49-F238E27FC236}">
                <a16:creationId xmlns:a16="http://schemas.microsoft.com/office/drawing/2014/main" id="{A1D4135A-CFDA-9EBF-72BA-64553B33B18A}"/>
              </a:ext>
            </a:extLst>
          </p:cNvPr>
          <p:cNvSpPr txBox="1"/>
          <p:nvPr/>
        </p:nvSpPr>
        <p:spPr>
          <a:xfrm>
            <a:off x="10008120" y="53721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5.5</a:t>
            </a:r>
          </a:p>
        </p:txBody>
      </p:sp>
      <p:grpSp>
        <p:nvGrpSpPr>
          <p:cNvPr id="83" name="Group 82">
            <a:extLst>
              <a:ext uri="{FF2B5EF4-FFF2-40B4-BE49-F238E27FC236}">
                <a16:creationId xmlns:a16="http://schemas.microsoft.com/office/drawing/2014/main" id="{337C186E-F08B-B8D0-9790-B078CC111289}"/>
              </a:ext>
            </a:extLst>
          </p:cNvPr>
          <p:cNvGrpSpPr/>
          <p:nvPr/>
        </p:nvGrpSpPr>
        <p:grpSpPr>
          <a:xfrm>
            <a:off x="2438400" y="5425452"/>
            <a:ext cx="2331225" cy="262629"/>
            <a:chOff x="7422375" y="3382130"/>
            <a:chExt cx="2420545" cy="272692"/>
          </a:xfrm>
        </p:grpSpPr>
        <p:sp>
          <p:nvSpPr>
            <p:cNvPr id="84" name="Star: 5 Points 83">
              <a:extLst>
                <a:ext uri="{FF2B5EF4-FFF2-40B4-BE49-F238E27FC236}">
                  <a16:creationId xmlns:a16="http://schemas.microsoft.com/office/drawing/2014/main" id="{93FE9119-365C-D4F1-81EF-01B01D653AB5}"/>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5" name="Star: 5 Points 84">
              <a:extLst>
                <a:ext uri="{FF2B5EF4-FFF2-40B4-BE49-F238E27FC236}">
                  <a16:creationId xmlns:a16="http://schemas.microsoft.com/office/drawing/2014/main" id="{5E631C67-495C-ED26-E196-36340F516350}"/>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6" name="Star: 5 Points 85">
              <a:extLst>
                <a:ext uri="{FF2B5EF4-FFF2-40B4-BE49-F238E27FC236}">
                  <a16:creationId xmlns:a16="http://schemas.microsoft.com/office/drawing/2014/main" id="{60691FD4-ECFF-AC09-B88F-4EB9DD92233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Star: 5 Points 86">
              <a:extLst>
                <a:ext uri="{FF2B5EF4-FFF2-40B4-BE49-F238E27FC236}">
                  <a16:creationId xmlns:a16="http://schemas.microsoft.com/office/drawing/2014/main" id="{15B8B6A8-1128-D5EF-0233-561EC6EC0DF8}"/>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Star: 5 Points 87">
              <a:extLst>
                <a:ext uri="{FF2B5EF4-FFF2-40B4-BE49-F238E27FC236}">
                  <a16:creationId xmlns:a16="http://schemas.microsoft.com/office/drawing/2014/main" id="{9B2C6534-82A8-BC7E-6FAC-DF05250EA032}"/>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89" name="TextBox 88">
            <a:extLst>
              <a:ext uri="{FF2B5EF4-FFF2-40B4-BE49-F238E27FC236}">
                <a16:creationId xmlns:a16="http://schemas.microsoft.com/office/drawing/2014/main" id="{D0874266-1ADA-7518-8C23-15BFE9844795}"/>
              </a:ext>
            </a:extLst>
          </p:cNvPr>
          <p:cNvSpPr txBox="1"/>
          <p:nvPr/>
        </p:nvSpPr>
        <p:spPr>
          <a:xfrm>
            <a:off x="1231380" y="5372100"/>
            <a:ext cx="952500" cy="338554"/>
          </a:xfrm>
          <a:prstGeom prst="rect">
            <a:avLst/>
          </a:prstGeom>
          <a:noFill/>
        </p:spPr>
        <p:txBody>
          <a:bodyPr wrap="square" rtlCol="0">
            <a:spAutoFit/>
          </a:bodyPr>
          <a:lstStyle/>
          <a:p>
            <a:pPr algn="ctr"/>
            <a:r>
              <a:rPr lang="en-US" sz="1600" dirty="0">
                <a:solidFill>
                  <a:schemeClr val="tx1">
                    <a:lumMod val="85000"/>
                    <a:lumOff val="15000"/>
                  </a:schemeClr>
                </a:solidFill>
                <a:latin typeface="+mj-lt"/>
                <a:ea typeface="Inter" panose="020B0502030000000004" pitchFamily="34" charset="0"/>
              </a:rPr>
              <a:t>8.7</a:t>
            </a:r>
          </a:p>
        </p:txBody>
      </p:sp>
      <p:grpSp>
        <p:nvGrpSpPr>
          <p:cNvPr id="90" name="Group 89">
            <a:extLst>
              <a:ext uri="{FF2B5EF4-FFF2-40B4-BE49-F238E27FC236}">
                <a16:creationId xmlns:a16="http://schemas.microsoft.com/office/drawing/2014/main" id="{522EC7B0-A2BC-0F78-5CE7-8102029CC6A0}"/>
              </a:ext>
            </a:extLst>
          </p:cNvPr>
          <p:cNvGrpSpPr/>
          <p:nvPr/>
        </p:nvGrpSpPr>
        <p:grpSpPr>
          <a:xfrm>
            <a:off x="5245102" y="3162300"/>
            <a:ext cx="1701798" cy="594211"/>
            <a:chOff x="5245102" y="3162300"/>
            <a:chExt cx="1701798" cy="594211"/>
          </a:xfrm>
        </p:grpSpPr>
        <p:sp>
          <p:nvSpPr>
            <p:cNvPr id="91" name="TextBox 90">
              <a:extLst>
                <a:ext uri="{FF2B5EF4-FFF2-40B4-BE49-F238E27FC236}">
                  <a16:creationId xmlns:a16="http://schemas.microsoft.com/office/drawing/2014/main" id="{960D27BF-93DD-E706-86FA-06FA63F290A9}"/>
                </a:ext>
              </a:extLst>
            </p:cNvPr>
            <p:cNvSpPr txBox="1"/>
            <p:nvPr/>
          </p:nvSpPr>
          <p:spPr>
            <a:xfrm>
              <a:off x="5245102" y="31623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1</a:t>
              </a:r>
            </a:p>
          </p:txBody>
        </p:sp>
        <p:sp>
          <p:nvSpPr>
            <p:cNvPr id="92" name="TextBox 91">
              <a:extLst>
                <a:ext uri="{FF2B5EF4-FFF2-40B4-BE49-F238E27FC236}">
                  <a16:creationId xmlns:a16="http://schemas.microsoft.com/office/drawing/2014/main" id="{E03A7B62-5CE1-BDC4-F2B7-09D2DD3BDBFA}"/>
                </a:ext>
              </a:extLst>
            </p:cNvPr>
            <p:cNvSpPr txBox="1"/>
            <p:nvPr/>
          </p:nvSpPr>
          <p:spPr>
            <a:xfrm>
              <a:off x="5295902" y="3479512"/>
              <a:ext cx="1600198" cy="276999"/>
            </a:xfrm>
            <a:prstGeom prst="rect">
              <a:avLst/>
            </a:prstGeom>
            <a:noFill/>
          </p:spPr>
          <p:txBody>
            <a:bodyPr wrap="square" rtlCol="0">
              <a:spAutoFit/>
            </a:bodyPr>
            <a:lstStyle/>
            <a:p>
              <a:pPr algn="ctr"/>
              <a:r>
                <a:rPr lang="en-US" sz="1200" dirty="0">
                  <a:solidFill>
                    <a:schemeClr val="tx1">
                      <a:lumMod val="65000"/>
                      <a:lumOff val="35000"/>
                    </a:schemeClr>
                  </a:solidFill>
                  <a:ea typeface="Inter" panose="020B0502030000000004" pitchFamily="34" charset="0"/>
                </a:rPr>
                <a:t>Your comparison</a:t>
              </a:r>
            </a:p>
          </p:txBody>
        </p:sp>
      </p:grpSp>
      <p:grpSp>
        <p:nvGrpSpPr>
          <p:cNvPr id="93" name="Group 92">
            <a:extLst>
              <a:ext uri="{FF2B5EF4-FFF2-40B4-BE49-F238E27FC236}">
                <a16:creationId xmlns:a16="http://schemas.microsoft.com/office/drawing/2014/main" id="{A97976A1-09FD-834F-2959-6019E2AF1D1A}"/>
              </a:ext>
            </a:extLst>
          </p:cNvPr>
          <p:cNvGrpSpPr/>
          <p:nvPr/>
        </p:nvGrpSpPr>
        <p:grpSpPr>
          <a:xfrm>
            <a:off x="5245102" y="3873500"/>
            <a:ext cx="1701798" cy="594211"/>
            <a:chOff x="5245102" y="3873500"/>
            <a:chExt cx="1701798" cy="594211"/>
          </a:xfrm>
        </p:grpSpPr>
        <p:sp>
          <p:nvSpPr>
            <p:cNvPr id="94" name="TextBox 93">
              <a:extLst>
                <a:ext uri="{FF2B5EF4-FFF2-40B4-BE49-F238E27FC236}">
                  <a16:creationId xmlns:a16="http://schemas.microsoft.com/office/drawing/2014/main" id="{1EFE4C88-144B-0C20-02E8-E55C1BA1C2DD}"/>
                </a:ext>
              </a:extLst>
            </p:cNvPr>
            <p:cNvSpPr txBox="1"/>
            <p:nvPr/>
          </p:nvSpPr>
          <p:spPr>
            <a:xfrm>
              <a:off x="5245102" y="38735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2</a:t>
              </a:r>
            </a:p>
          </p:txBody>
        </p:sp>
        <p:sp>
          <p:nvSpPr>
            <p:cNvPr id="95" name="TextBox 94">
              <a:extLst>
                <a:ext uri="{FF2B5EF4-FFF2-40B4-BE49-F238E27FC236}">
                  <a16:creationId xmlns:a16="http://schemas.microsoft.com/office/drawing/2014/main" id="{0D634782-CC7D-564E-7808-21D3339C70B2}"/>
                </a:ext>
              </a:extLst>
            </p:cNvPr>
            <p:cNvSpPr txBox="1"/>
            <p:nvPr/>
          </p:nvSpPr>
          <p:spPr>
            <a:xfrm>
              <a:off x="5295902" y="4190712"/>
              <a:ext cx="1600198" cy="276999"/>
            </a:xfrm>
            <a:prstGeom prst="rect">
              <a:avLst/>
            </a:prstGeom>
            <a:noFill/>
          </p:spPr>
          <p:txBody>
            <a:bodyPr wrap="square" rtlCol="0">
              <a:spAutoFit/>
            </a:bodyPr>
            <a:lstStyle/>
            <a:p>
              <a:pPr algn="ctr"/>
              <a:r>
                <a:rPr lang="en-US" sz="1200" dirty="0">
                  <a:solidFill>
                    <a:schemeClr val="tx1">
                      <a:lumMod val="65000"/>
                      <a:lumOff val="35000"/>
                    </a:schemeClr>
                  </a:solidFill>
                  <a:ea typeface="Inter" panose="020B0502030000000004" pitchFamily="34" charset="0"/>
                </a:rPr>
                <a:t>Your comparison</a:t>
              </a:r>
            </a:p>
          </p:txBody>
        </p:sp>
      </p:grpSp>
      <p:grpSp>
        <p:nvGrpSpPr>
          <p:cNvPr id="96" name="Group 95">
            <a:extLst>
              <a:ext uri="{FF2B5EF4-FFF2-40B4-BE49-F238E27FC236}">
                <a16:creationId xmlns:a16="http://schemas.microsoft.com/office/drawing/2014/main" id="{B9624DEB-83B5-8002-3AF1-D6ED1A3BF47D}"/>
              </a:ext>
            </a:extLst>
          </p:cNvPr>
          <p:cNvGrpSpPr/>
          <p:nvPr/>
        </p:nvGrpSpPr>
        <p:grpSpPr>
          <a:xfrm>
            <a:off x="5245102" y="4584700"/>
            <a:ext cx="1701798" cy="594211"/>
            <a:chOff x="5245102" y="4584700"/>
            <a:chExt cx="1701798" cy="594211"/>
          </a:xfrm>
        </p:grpSpPr>
        <p:sp>
          <p:nvSpPr>
            <p:cNvPr id="97" name="TextBox 96">
              <a:extLst>
                <a:ext uri="{FF2B5EF4-FFF2-40B4-BE49-F238E27FC236}">
                  <a16:creationId xmlns:a16="http://schemas.microsoft.com/office/drawing/2014/main" id="{9D20AE8F-ED64-831F-A8DE-33A62BAA9E78}"/>
                </a:ext>
              </a:extLst>
            </p:cNvPr>
            <p:cNvSpPr txBox="1"/>
            <p:nvPr/>
          </p:nvSpPr>
          <p:spPr>
            <a:xfrm>
              <a:off x="5245102" y="45847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3</a:t>
              </a:r>
            </a:p>
          </p:txBody>
        </p:sp>
        <p:sp>
          <p:nvSpPr>
            <p:cNvPr id="98" name="TextBox 97">
              <a:extLst>
                <a:ext uri="{FF2B5EF4-FFF2-40B4-BE49-F238E27FC236}">
                  <a16:creationId xmlns:a16="http://schemas.microsoft.com/office/drawing/2014/main" id="{0D50331F-5383-A86C-E905-2B80BA960B60}"/>
                </a:ext>
              </a:extLst>
            </p:cNvPr>
            <p:cNvSpPr txBox="1"/>
            <p:nvPr/>
          </p:nvSpPr>
          <p:spPr>
            <a:xfrm>
              <a:off x="5295902" y="4901912"/>
              <a:ext cx="1600198" cy="276999"/>
            </a:xfrm>
            <a:prstGeom prst="rect">
              <a:avLst/>
            </a:prstGeom>
            <a:noFill/>
          </p:spPr>
          <p:txBody>
            <a:bodyPr wrap="square" rtlCol="0">
              <a:spAutoFit/>
            </a:bodyPr>
            <a:lstStyle/>
            <a:p>
              <a:pPr algn="ctr"/>
              <a:r>
                <a:rPr lang="en-US" sz="1200" dirty="0">
                  <a:solidFill>
                    <a:schemeClr val="tx1">
                      <a:lumMod val="65000"/>
                      <a:lumOff val="35000"/>
                    </a:schemeClr>
                  </a:solidFill>
                  <a:ea typeface="Inter" panose="020B0502030000000004" pitchFamily="34" charset="0"/>
                </a:rPr>
                <a:t>Your comparison</a:t>
              </a:r>
            </a:p>
          </p:txBody>
        </p:sp>
      </p:grpSp>
      <p:grpSp>
        <p:nvGrpSpPr>
          <p:cNvPr id="99" name="Group 98">
            <a:extLst>
              <a:ext uri="{FF2B5EF4-FFF2-40B4-BE49-F238E27FC236}">
                <a16:creationId xmlns:a16="http://schemas.microsoft.com/office/drawing/2014/main" id="{2A112DC5-7AB4-A3BB-4EA4-C2D2324CB51A}"/>
              </a:ext>
            </a:extLst>
          </p:cNvPr>
          <p:cNvGrpSpPr/>
          <p:nvPr/>
        </p:nvGrpSpPr>
        <p:grpSpPr>
          <a:xfrm>
            <a:off x="5245102" y="5295900"/>
            <a:ext cx="1701798" cy="594211"/>
            <a:chOff x="5245102" y="5295900"/>
            <a:chExt cx="1701798" cy="594211"/>
          </a:xfrm>
        </p:grpSpPr>
        <p:sp>
          <p:nvSpPr>
            <p:cNvPr id="100" name="TextBox 99">
              <a:extLst>
                <a:ext uri="{FF2B5EF4-FFF2-40B4-BE49-F238E27FC236}">
                  <a16:creationId xmlns:a16="http://schemas.microsoft.com/office/drawing/2014/main" id="{28FDBF26-0D73-E9A7-A9FE-4B0E398421AA}"/>
                </a:ext>
              </a:extLst>
            </p:cNvPr>
            <p:cNvSpPr txBox="1"/>
            <p:nvPr/>
          </p:nvSpPr>
          <p:spPr>
            <a:xfrm>
              <a:off x="5245102" y="52959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4</a:t>
              </a:r>
            </a:p>
          </p:txBody>
        </p:sp>
        <p:sp>
          <p:nvSpPr>
            <p:cNvPr id="101" name="TextBox 100">
              <a:extLst>
                <a:ext uri="{FF2B5EF4-FFF2-40B4-BE49-F238E27FC236}">
                  <a16:creationId xmlns:a16="http://schemas.microsoft.com/office/drawing/2014/main" id="{414952A3-6A01-9293-33A8-D57ACD3F52E2}"/>
                </a:ext>
              </a:extLst>
            </p:cNvPr>
            <p:cNvSpPr txBox="1"/>
            <p:nvPr/>
          </p:nvSpPr>
          <p:spPr>
            <a:xfrm>
              <a:off x="5295902" y="5613112"/>
              <a:ext cx="1600198" cy="276999"/>
            </a:xfrm>
            <a:prstGeom prst="rect">
              <a:avLst/>
            </a:prstGeom>
            <a:noFill/>
          </p:spPr>
          <p:txBody>
            <a:bodyPr wrap="square" rtlCol="0">
              <a:spAutoFit/>
            </a:bodyPr>
            <a:lstStyle/>
            <a:p>
              <a:pPr algn="ctr"/>
              <a:r>
                <a:rPr lang="en-US" sz="1200" dirty="0">
                  <a:solidFill>
                    <a:schemeClr val="tx1">
                      <a:lumMod val="65000"/>
                      <a:lumOff val="35000"/>
                    </a:schemeClr>
                  </a:solidFill>
                  <a:ea typeface="Inter" panose="020B0502030000000004" pitchFamily="34" charset="0"/>
                </a:rPr>
                <a:t>Your comparison</a:t>
              </a:r>
            </a:p>
          </p:txBody>
        </p:sp>
      </p:grpSp>
      <p:cxnSp>
        <p:nvCxnSpPr>
          <p:cNvPr id="102" name="Straight Connector 101">
            <a:extLst>
              <a:ext uri="{FF2B5EF4-FFF2-40B4-BE49-F238E27FC236}">
                <a16:creationId xmlns:a16="http://schemas.microsoft.com/office/drawing/2014/main" id="{210D508C-6C6B-B238-0F15-66635E718362}"/>
              </a:ext>
            </a:extLst>
          </p:cNvPr>
          <p:cNvCxnSpPr>
            <a:cxnSpLocks/>
          </p:cNvCxnSpPr>
          <p:nvPr/>
        </p:nvCxnSpPr>
        <p:spPr>
          <a:xfrm>
            <a:off x="6096000" y="685800"/>
            <a:ext cx="0" cy="1905000"/>
          </a:xfrm>
          <a:prstGeom prst="line">
            <a:avLst/>
          </a:prstGeom>
          <a:ln w="9525">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grpSp>
        <p:nvGrpSpPr>
          <p:cNvPr id="104" name="成组">
            <a:extLst>
              <a:ext uri="{FF2B5EF4-FFF2-40B4-BE49-F238E27FC236}">
                <a16:creationId xmlns:a16="http://schemas.microsoft.com/office/drawing/2014/main" id="{365D643A-DEE2-08F0-5054-EF60F3C013B9}"/>
              </a:ext>
            </a:extLst>
          </p:cNvPr>
          <p:cNvGrpSpPr/>
          <p:nvPr/>
        </p:nvGrpSpPr>
        <p:grpSpPr>
          <a:xfrm>
            <a:off x="3048000" y="1138676"/>
            <a:ext cx="457201" cy="457201"/>
            <a:chOff x="0" y="0"/>
            <a:chExt cx="457200" cy="457200"/>
          </a:xfrm>
        </p:grpSpPr>
        <p:sp>
          <p:nvSpPr>
            <p:cNvPr id="105" name="任意形状 895">
              <a:extLst>
                <a:ext uri="{FF2B5EF4-FFF2-40B4-BE49-F238E27FC236}">
                  <a16:creationId xmlns:a16="http://schemas.microsoft.com/office/drawing/2014/main" id="{EEF911D6-B3BB-3FC5-1EB2-28CE3D2C0F33}"/>
                </a:ext>
              </a:extLst>
            </p:cNvPr>
            <p:cNvSpPr/>
            <p:nvPr/>
          </p:nvSpPr>
          <p:spPr>
            <a:xfrm>
              <a:off x="0" y="0"/>
              <a:ext cx="457200" cy="457200"/>
            </a:xfrm>
            <a:prstGeom prst="rect">
              <a:avLst/>
            </a:prstGeom>
            <a:solidFill>
              <a:srgbClr val="FFFFFF">
                <a:alpha val="0"/>
              </a:srgbClr>
            </a:solidFill>
            <a:ln w="12700" cap="flat">
              <a:noFill/>
              <a:miter lim="400000"/>
            </a:ln>
            <a:effectLst/>
          </p:spPr>
          <p:txBody>
            <a:bodyPr wrap="square" lIns="45719" tIns="45719" rIns="45719" bIns="45719" numCol="1" anchor="ctr">
              <a:noAutofit/>
            </a:bodyPr>
            <a:lstStyle/>
            <a:p>
              <a:endParaRPr sz="1600"/>
            </a:p>
          </p:txBody>
        </p:sp>
        <p:sp>
          <p:nvSpPr>
            <p:cNvPr id="106" name="任意形状 896">
              <a:extLst>
                <a:ext uri="{FF2B5EF4-FFF2-40B4-BE49-F238E27FC236}">
                  <a16:creationId xmlns:a16="http://schemas.microsoft.com/office/drawing/2014/main" id="{D5550E5D-12A9-E3F6-0F5C-C6B7C5244A7F}"/>
                </a:ext>
              </a:extLst>
            </p:cNvPr>
            <p:cNvSpPr/>
            <p:nvPr/>
          </p:nvSpPr>
          <p:spPr>
            <a:xfrm>
              <a:off x="19050" y="57150"/>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1782" y="16726"/>
                  </a:moveTo>
                  <a:lnTo>
                    <a:pt x="11782" y="19200"/>
                  </a:lnTo>
                  <a:lnTo>
                    <a:pt x="16691" y="19200"/>
                  </a:lnTo>
                  <a:lnTo>
                    <a:pt x="16691" y="21600"/>
                  </a:lnTo>
                  <a:lnTo>
                    <a:pt x="4909" y="21600"/>
                  </a:lnTo>
                  <a:lnTo>
                    <a:pt x="4909" y="19200"/>
                  </a:lnTo>
                  <a:lnTo>
                    <a:pt x="9818" y="19200"/>
                  </a:lnTo>
                  <a:lnTo>
                    <a:pt x="9818" y="16726"/>
                  </a:lnTo>
                  <a:cubicBezTo>
                    <a:pt x="5891" y="16120"/>
                    <a:pt x="2946" y="12038"/>
                    <a:pt x="2945" y="7200"/>
                  </a:cubicBezTo>
                  <a:lnTo>
                    <a:pt x="2945" y="0"/>
                  </a:lnTo>
                  <a:lnTo>
                    <a:pt x="18655" y="0"/>
                  </a:lnTo>
                  <a:lnTo>
                    <a:pt x="18655" y="7200"/>
                  </a:lnTo>
                  <a:cubicBezTo>
                    <a:pt x="18654" y="12038"/>
                    <a:pt x="15709" y="16120"/>
                    <a:pt x="11782" y="16726"/>
                  </a:cubicBezTo>
                  <a:close/>
                  <a:moveTo>
                    <a:pt x="0" y="2400"/>
                  </a:moveTo>
                  <a:lnTo>
                    <a:pt x="1964" y="2400"/>
                  </a:lnTo>
                  <a:lnTo>
                    <a:pt x="1964" y="7200"/>
                  </a:lnTo>
                  <a:lnTo>
                    <a:pt x="0" y="7200"/>
                  </a:lnTo>
                  <a:lnTo>
                    <a:pt x="0" y="2400"/>
                  </a:lnTo>
                  <a:close/>
                  <a:moveTo>
                    <a:pt x="19636" y="2400"/>
                  </a:moveTo>
                  <a:lnTo>
                    <a:pt x="21600" y="2400"/>
                  </a:lnTo>
                  <a:lnTo>
                    <a:pt x="21600" y="7200"/>
                  </a:lnTo>
                  <a:lnTo>
                    <a:pt x="19636" y="7200"/>
                  </a:lnTo>
                  <a:lnTo>
                    <a:pt x="19636" y="2400"/>
                  </a:lnTo>
                  <a:close/>
                </a:path>
              </a:pathLst>
            </a:custGeom>
            <a:solidFill>
              <a:schemeClr val="bg1"/>
            </a:solidFill>
            <a:ln w="12700" cap="flat">
              <a:noFill/>
              <a:miter lim="400000"/>
            </a:ln>
            <a:effectLst/>
          </p:spPr>
          <p:txBody>
            <a:bodyPr wrap="square" lIns="45719" tIns="45719" rIns="45719" bIns="45719" numCol="1" anchor="ctr">
              <a:noAutofit/>
            </a:bodyPr>
            <a:lstStyle/>
            <a:p>
              <a:endParaRPr sz="1600"/>
            </a:p>
          </p:txBody>
        </p:sp>
      </p:grpSp>
      <p:grpSp>
        <p:nvGrpSpPr>
          <p:cNvPr id="107" name="成组">
            <a:extLst>
              <a:ext uri="{FF2B5EF4-FFF2-40B4-BE49-F238E27FC236}">
                <a16:creationId xmlns:a16="http://schemas.microsoft.com/office/drawing/2014/main" id="{50F5DFA2-1127-91ED-B04E-1467CE1CF642}"/>
              </a:ext>
            </a:extLst>
          </p:cNvPr>
          <p:cNvGrpSpPr/>
          <p:nvPr/>
        </p:nvGrpSpPr>
        <p:grpSpPr>
          <a:xfrm>
            <a:off x="8686800" y="1142991"/>
            <a:ext cx="457201" cy="457201"/>
            <a:chOff x="0" y="0"/>
            <a:chExt cx="457200" cy="457200"/>
          </a:xfrm>
        </p:grpSpPr>
        <p:sp>
          <p:nvSpPr>
            <p:cNvPr id="108" name="任意形状 901">
              <a:extLst>
                <a:ext uri="{FF2B5EF4-FFF2-40B4-BE49-F238E27FC236}">
                  <a16:creationId xmlns:a16="http://schemas.microsoft.com/office/drawing/2014/main" id="{3515E3E1-77F7-8B10-E50A-28EFD5D76A74}"/>
                </a:ext>
              </a:extLst>
            </p:cNvPr>
            <p:cNvSpPr/>
            <p:nvPr/>
          </p:nvSpPr>
          <p:spPr>
            <a:xfrm>
              <a:off x="0" y="0"/>
              <a:ext cx="457200" cy="457200"/>
            </a:xfrm>
            <a:prstGeom prst="rect">
              <a:avLst/>
            </a:prstGeom>
            <a:solidFill>
              <a:srgbClr val="FFFFFF">
                <a:alpha val="0"/>
              </a:srgbClr>
            </a:solidFill>
            <a:ln w="12700" cap="flat">
              <a:noFill/>
              <a:miter lim="400000"/>
            </a:ln>
            <a:effectLst/>
          </p:spPr>
          <p:txBody>
            <a:bodyPr wrap="square" lIns="45719" tIns="45719" rIns="45719" bIns="45719" numCol="1" anchor="ctr">
              <a:noAutofit/>
            </a:bodyPr>
            <a:lstStyle/>
            <a:p>
              <a:endParaRPr sz="1600"/>
            </a:p>
          </p:txBody>
        </p:sp>
        <p:sp>
          <p:nvSpPr>
            <p:cNvPr id="109" name="任意形状 902">
              <a:extLst>
                <a:ext uri="{FF2B5EF4-FFF2-40B4-BE49-F238E27FC236}">
                  <a16:creationId xmlns:a16="http://schemas.microsoft.com/office/drawing/2014/main" id="{415EC6E8-41E7-21B0-AD14-28B267FC9A2E}"/>
                </a:ext>
              </a:extLst>
            </p:cNvPr>
            <p:cNvSpPr/>
            <p:nvPr/>
          </p:nvSpPr>
          <p:spPr>
            <a:xfrm>
              <a:off x="23738" y="32780"/>
              <a:ext cx="409724" cy="367271"/>
            </a:xfrm>
            <a:custGeom>
              <a:avLst/>
              <a:gdLst/>
              <a:ahLst/>
              <a:cxnLst>
                <a:cxn ang="0">
                  <a:pos x="wd2" y="hd2"/>
                </a:cxn>
                <a:cxn ang="5400000">
                  <a:pos x="wd2" y="hd2"/>
                </a:cxn>
                <a:cxn ang="10800000">
                  <a:pos x="wd2" y="hd2"/>
                </a:cxn>
                <a:cxn ang="16200000">
                  <a:pos x="wd2" y="hd2"/>
                </a:cxn>
              </a:cxnLst>
              <a:rect l="0" t="0" r="r" b="b"/>
              <a:pathLst>
                <a:path w="21522" h="21450" extrusionOk="0">
                  <a:moveTo>
                    <a:pt x="1555" y="3871"/>
                  </a:moveTo>
                  <a:lnTo>
                    <a:pt x="5758" y="6986"/>
                  </a:lnTo>
                  <a:lnTo>
                    <a:pt x="9947" y="466"/>
                  </a:lnTo>
                  <a:cubicBezTo>
                    <a:pt x="10268" y="-34"/>
                    <a:pt x="10893" y="-150"/>
                    <a:pt x="11342" y="207"/>
                  </a:cubicBezTo>
                  <a:cubicBezTo>
                    <a:pt x="11433" y="278"/>
                    <a:pt x="11511" y="366"/>
                    <a:pt x="11576" y="466"/>
                  </a:cubicBezTo>
                  <a:lnTo>
                    <a:pt x="15764" y="6986"/>
                  </a:lnTo>
                  <a:lnTo>
                    <a:pt x="19967" y="3871"/>
                  </a:lnTo>
                  <a:cubicBezTo>
                    <a:pt x="20427" y="3531"/>
                    <a:pt x="21048" y="3669"/>
                    <a:pt x="21355" y="4181"/>
                  </a:cubicBezTo>
                  <a:cubicBezTo>
                    <a:pt x="21486" y="4401"/>
                    <a:pt x="21543" y="4666"/>
                    <a:pt x="21515" y="4928"/>
                  </a:cubicBezTo>
                  <a:lnTo>
                    <a:pt x="19871" y="20468"/>
                  </a:lnTo>
                  <a:cubicBezTo>
                    <a:pt x="19812" y="21028"/>
                    <a:pt x="19385" y="21450"/>
                    <a:pt x="18877" y="21450"/>
                  </a:cubicBezTo>
                  <a:lnTo>
                    <a:pt x="2645" y="21450"/>
                  </a:lnTo>
                  <a:cubicBezTo>
                    <a:pt x="2138" y="21450"/>
                    <a:pt x="1711" y="21028"/>
                    <a:pt x="1651" y="20468"/>
                  </a:cubicBezTo>
                  <a:lnTo>
                    <a:pt x="7" y="4927"/>
                  </a:lnTo>
                  <a:cubicBezTo>
                    <a:pt x="-57" y="4316"/>
                    <a:pt x="336" y="3764"/>
                    <a:pt x="885" y="3692"/>
                  </a:cubicBezTo>
                  <a:cubicBezTo>
                    <a:pt x="1120" y="3662"/>
                    <a:pt x="1358" y="3725"/>
                    <a:pt x="1555" y="3871"/>
                  </a:cubicBezTo>
                  <a:close/>
                  <a:moveTo>
                    <a:pt x="10761" y="14774"/>
                  </a:moveTo>
                  <a:cubicBezTo>
                    <a:pt x="11867" y="14774"/>
                    <a:pt x="12763" y="13778"/>
                    <a:pt x="12763" y="12549"/>
                  </a:cubicBezTo>
                  <a:cubicBezTo>
                    <a:pt x="12763" y="11320"/>
                    <a:pt x="11867" y="10324"/>
                    <a:pt x="10761" y="10324"/>
                  </a:cubicBezTo>
                  <a:cubicBezTo>
                    <a:pt x="9656" y="10324"/>
                    <a:pt x="8760" y="11320"/>
                    <a:pt x="8760" y="12549"/>
                  </a:cubicBezTo>
                  <a:cubicBezTo>
                    <a:pt x="8760" y="13778"/>
                    <a:pt x="9656" y="14774"/>
                    <a:pt x="10761" y="14774"/>
                  </a:cubicBezTo>
                  <a:close/>
                </a:path>
              </a:pathLst>
            </a:custGeom>
            <a:solidFill>
              <a:schemeClr val="bg1"/>
            </a:solidFill>
            <a:ln w="12700" cap="flat">
              <a:noFill/>
              <a:miter lim="400000"/>
            </a:ln>
            <a:effectLst/>
          </p:spPr>
          <p:txBody>
            <a:bodyPr wrap="square" lIns="45719" tIns="45719" rIns="45719" bIns="45719" numCol="1" anchor="ctr">
              <a:noAutofit/>
            </a:bodyPr>
            <a:lstStyle/>
            <a:p>
              <a:endParaRPr sz="1600"/>
            </a:p>
          </p:txBody>
        </p:sp>
      </p:grpSp>
    </p:spTree>
    <p:extLst>
      <p:ext uri="{BB962C8B-B14F-4D97-AF65-F5344CB8AC3E}">
        <p14:creationId xmlns:p14="http://schemas.microsoft.com/office/powerpoint/2010/main" val="1700704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E9D06B8F-2C64-A13C-1984-39F38F19A42B}"/>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4" name="Freeform: Shape 23">
            <a:extLst>
              <a:ext uri="{FF2B5EF4-FFF2-40B4-BE49-F238E27FC236}">
                <a16:creationId xmlns:a16="http://schemas.microsoft.com/office/drawing/2014/main" id="{234D0F72-BBA5-B1BA-8A6A-1C07FFA311F1}"/>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Rectangle: Rounded Corners 9">
            <a:extLst>
              <a:ext uri="{FF2B5EF4-FFF2-40B4-BE49-F238E27FC236}">
                <a16:creationId xmlns:a16="http://schemas.microsoft.com/office/drawing/2014/main" id="{4464E727-BE9B-D603-27A7-A5DEA7E423AD}"/>
              </a:ext>
            </a:extLst>
          </p:cNvPr>
          <p:cNvSpPr/>
          <p:nvPr/>
        </p:nvSpPr>
        <p:spPr>
          <a:xfrm rot="5400000">
            <a:off x="8004432" y="1490016"/>
            <a:ext cx="2279135" cy="2279137"/>
          </a:xfrm>
          <a:prstGeom prst="roundRect">
            <a:avLst>
              <a:gd name="adj" fmla="val 28369"/>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12A3D38-67F3-66FA-81C7-8ED07E1B4A83}"/>
              </a:ext>
            </a:extLst>
          </p:cNvPr>
          <p:cNvSpPr txBox="1"/>
          <p:nvPr/>
        </p:nvSpPr>
        <p:spPr>
          <a:xfrm>
            <a:off x="8109250" y="2483110"/>
            <a:ext cx="2069498" cy="400110"/>
          </a:xfrm>
          <a:prstGeom prst="rect">
            <a:avLst/>
          </a:prstGeom>
          <a:noFill/>
        </p:spPr>
        <p:txBody>
          <a:bodyPr wrap="square" rtlCol="0">
            <a:spAutoFit/>
          </a:bodyPr>
          <a:lstStyle/>
          <a:p>
            <a:pPr algn="ctr"/>
            <a:r>
              <a:rPr lang="en-US" sz="2000" dirty="0">
                <a:solidFill>
                  <a:schemeClr val="bg1"/>
                </a:solidFill>
                <a:latin typeface="+mj-lt"/>
                <a:cs typeface="Poppins" panose="00000500000000000000" pitchFamily="2" charset="0"/>
              </a:rPr>
              <a:t>Management</a:t>
            </a:r>
          </a:p>
        </p:txBody>
      </p:sp>
      <p:sp>
        <p:nvSpPr>
          <p:cNvPr id="12" name="Rectangle 11">
            <a:extLst>
              <a:ext uri="{FF2B5EF4-FFF2-40B4-BE49-F238E27FC236}">
                <a16:creationId xmlns:a16="http://schemas.microsoft.com/office/drawing/2014/main" id="{B9FCCD53-6A75-DF5F-DF6D-1AA058ECFF2B}"/>
              </a:ext>
            </a:extLst>
          </p:cNvPr>
          <p:cNvSpPr/>
          <p:nvPr/>
        </p:nvSpPr>
        <p:spPr>
          <a:xfrm>
            <a:off x="8385809" y="2883220"/>
            <a:ext cx="1516380" cy="498598"/>
          </a:xfrm>
          <a:prstGeom prst="rect">
            <a:avLst/>
          </a:prstGeom>
        </p:spPr>
        <p:txBody>
          <a:bodyPr wrap="square">
            <a:spAutoFit/>
          </a:bodyPr>
          <a:lstStyle/>
          <a:p>
            <a:pPr algn="ctr">
              <a:lnSpc>
                <a:spcPct val="110000"/>
              </a:lnSpc>
            </a:pPr>
            <a:r>
              <a:rPr lang="en-US" sz="1200" dirty="0">
                <a:solidFill>
                  <a:schemeClr val="bg1"/>
                </a:solidFill>
                <a:ea typeface="Roboto" panose="02000000000000000000" pitchFamily="2" charset="0"/>
                <a:cs typeface="Arial" panose="020B0604020202020204" pitchFamily="34" charset="0"/>
              </a:rPr>
              <a:t>You body text goes here</a:t>
            </a:r>
          </a:p>
        </p:txBody>
      </p:sp>
      <p:sp>
        <p:nvSpPr>
          <p:cNvPr id="13" name="Rectangle 12">
            <a:extLst>
              <a:ext uri="{FF2B5EF4-FFF2-40B4-BE49-F238E27FC236}">
                <a16:creationId xmlns:a16="http://schemas.microsoft.com/office/drawing/2014/main" id="{F744626E-C406-B295-1CFB-A4476C99C936}"/>
              </a:ext>
            </a:extLst>
          </p:cNvPr>
          <p:cNvSpPr/>
          <p:nvPr/>
        </p:nvSpPr>
        <p:spPr>
          <a:xfrm>
            <a:off x="8885649" y="1864408"/>
            <a:ext cx="516700" cy="516700"/>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17E0449A-CC2C-63EF-0CE5-A4D87AB0534B}"/>
              </a:ext>
            </a:extLst>
          </p:cNvPr>
          <p:cNvSpPr txBox="1"/>
          <p:nvPr/>
        </p:nvSpPr>
        <p:spPr>
          <a:xfrm>
            <a:off x="7683597" y="4090138"/>
            <a:ext cx="2920804" cy="1344214"/>
          </a:xfrm>
          <a:prstGeom prst="rect">
            <a:avLst/>
          </a:prstGeom>
          <a:noFill/>
        </p:spPr>
        <p:txBody>
          <a:bodyPr wrap="square" rtlCol="0">
            <a:spAutoFit/>
          </a:bodyPr>
          <a:lstStyle/>
          <a:p>
            <a:pPr algn="ctr">
              <a:lnSpc>
                <a:spcPct val="130000"/>
              </a:lnSpc>
            </a:pPr>
            <a:r>
              <a:rPr lang="en-US" sz="1600" dirty="0">
                <a:solidFill>
                  <a:schemeClr val="tx1">
                    <a:lumMod val="65000"/>
                    <a:lumOff val="35000"/>
                  </a:schemeClr>
                </a:solidFill>
              </a:rPr>
              <a:t>Lorem ipsum dolor sit amet, consectetuer adipiscing elit. Maecenas porttitor congue massa. </a:t>
            </a:r>
          </a:p>
        </p:txBody>
      </p:sp>
      <p:grpSp>
        <p:nvGrpSpPr>
          <p:cNvPr id="27" name="Group 26">
            <a:extLst>
              <a:ext uri="{FF2B5EF4-FFF2-40B4-BE49-F238E27FC236}">
                <a16:creationId xmlns:a16="http://schemas.microsoft.com/office/drawing/2014/main" id="{89B36581-EC49-CCBA-B9B7-29F914723202}"/>
              </a:ext>
            </a:extLst>
          </p:cNvPr>
          <p:cNvGrpSpPr/>
          <p:nvPr/>
        </p:nvGrpSpPr>
        <p:grpSpPr>
          <a:xfrm>
            <a:off x="1587599" y="1490017"/>
            <a:ext cx="2920804" cy="3944335"/>
            <a:chOff x="1421953" y="1490017"/>
            <a:chExt cx="2920804" cy="3944335"/>
          </a:xfrm>
        </p:grpSpPr>
        <p:sp>
          <p:nvSpPr>
            <p:cNvPr id="5" name="Rectangle: Rounded Corners 4">
              <a:extLst>
                <a:ext uri="{FF2B5EF4-FFF2-40B4-BE49-F238E27FC236}">
                  <a16:creationId xmlns:a16="http://schemas.microsoft.com/office/drawing/2014/main" id="{B87C8809-340F-7A07-7BA5-C9D3A49729F8}"/>
                </a:ext>
              </a:extLst>
            </p:cNvPr>
            <p:cNvSpPr/>
            <p:nvPr/>
          </p:nvSpPr>
          <p:spPr>
            <a:xfrm rot="5400000">
              <a:off x="1742788" y="1490016"/>
              <a:ext cx="2279135" cy="2279137"/>
            </a:xfrm>
            <a:prstGeom prst="roundRect">
              <a:avLst>
                <a:gd name="adj" fmla="val 30458"/>
              </a:avLst>
            </a:prstGeom>
            <a:solidFill>
              <a:schemeClr val="accent1"/>
            </a:solidFill>
            <a:ln>
              <a:noFill/>
            </a:ln>
            <a:effectLst>
              <a:outerShdw blurRad="317500" dist="127000" dir="30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TextBox 5">
              <a:extLst>
                <a:ext uri="{FF2B5EF4-FFF2-40B4-BE49-F238E27FC236}">
                  <a16:creationId xmlns:a16="http://schemas.microsoft.com/office/drawing/2014/main" id="{D6E2175D-5DCC-A84F-2F87-37C631E8F4DE}"/>
                </a:ext>
              </a:extLst>
            </p:cNvPr>
            <p:cNvSpPr txBox="1"/>
            <p:nvPr/>
          </p:nvSpPr>
          <p:spPr>
            <a:xfrm>
              <a:off x="1961740" y="2503066"/>
              <a:ext cx="1841230" cy="400110"/>
            </a:xfrm>
            <a:prstGeom prst="rect">
              <a:avLst/>
            </a:prstGeom>
            <a:noFill/>
          </p:spPr>
          <p:txBody>
            <a:bodyPr wrap="square" rtlCol="0">
              <a:spAutoFit/>
            </a:bodyPr>
            <a:lstStyle/>
            <a:p>
              <a:pPr algn="ctr"/>
              <a:r>
                <a:rPr lang="en-US" sz="2000" dirty="0">
                  <a:solidFill>
                    <a:schemeClr val="bg1"/>
                  </a:solidFill>
                  <a:latin typeface="+mj-lt"/>
                  <a:cs typeface="Poppins" panose="00000500000000000000" pitchFamily="2" charset="0"/>
                </a:rPr>
                <a:t>Resources</a:t>
              </a:r>
            </a:p>
          </p:txBody>
        </p:sp>
        <p:sp>
          <p:nvSpPr>
            <p:cNvPr id="7" name="Rectangle 6">
              <a:extLst>
                <a:ext uri="{FF2B5EF4-FFF2-40B4-BE49-F238E27FC236}">
                  <a16:creationId xmlns:a16="http://schemas.microsoft.com/office/drawing/2014/main" id="{F43E04C9-26F7-8C30-4B15-A2E0DCCD9F4D}"/>
                </a:ext>
              </a:extLst>
            </p:cNvPr>
            <p:cNvSpPr/>
            <p:nvPr/>
          </p:nvSpPr>
          <p:spPr>
            <a:xfrm>
              <a:off x="2124165" y="2903176"/>
              <a:ext cx="1516380" cy="498598"/>
            </a:xfrm>
            <a:prstGeom prst="rect">
              <a:avLst/>
            </a:prstGeom>
          </p:spPr>
          <p:txBody>
            <a:bodyPr wrap="square">
              <a:spAutoFit/>
            </a:bodyPr>
            <a:lstStyle/>
            <a:p>
              <a:pPr algn="ctr">
                <a:lnSpc>
                  <a:spcPct val="110000"/>
                </a:lnSpc>
              </a:pPr>
              <a:r>
                <a:rPr lang="en-US" sz="1200" dirty="0">
                  <a:solidFill>
                    <a:schemeClr val="bg1"/>
                  </a:solidFill>
                  <a:ea typeface="Roboto" panose="02000000000000000000" pitchFamily="2" charset="0"/>
                  <a:cs typeface="Arial" panose="020B0604020202020204" pitchFamily="34" charset="0"/>
                </a:rPr>
                <a:t>You body text goes here</a:t>
              </a:r>
            </a:p>
          </p:txBody>
        </p:sp>
        <p:sp>
          <p:nvSpPr>
            <p:cNvPr id="8" name="Rectangle 7">
              <a:extLst>
                <a:ext uri="{FF2B5EF4-FFF2-40B4-BE49-F238E27FC236}">
                  <a16:creationId xmlns:a16="http://schemas.microsoft.com/office/drawing/2014/main" id="{7A8D4304-39B0-484A-468F-4B9EA4B044EF}"/>
                </a:ext>
              </a:extLst>
            </p:cNvPr>
            <p:cNvSpPr/>
            <p:nvPr/>
          </p:nvSpPr>
          <p:spPr>
            <a:xfrm>
              <a:off x="2624005" y="1864408"/>
              <a:ext cx="516700" cy="516700"/>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 name="TextBox 20">
              <a:extLst>
                <a:ext uri="{FF2B5EF4-FFF2-40B4-BE49-F238E27FC236}">
                  <a16:creationId xmlns:a16="http://schemas.microsoft.com/office/drawing/2014/main" id="{AA56460F-A916-F330-49FA-61875A5F55EA}"/>
                </a:ext>
              </a:extLst>
            </p:cNvPr>
            <p:cNvSpPr txBox="1"/>
            <p:nvPr/>
          </p:nvSpPr>
          <p:spPr>
            <a:xfrm>
              <a:off x="1421953" y="4090138"/>
              <a:ext cx="2920804" cy="1344214"/>
            </a:xfrm>
            <a:prstGeom prst="rect">
              <a:avLst/>
            </a:prstGeom>
            <a:noFill/>
          </p:spPr>
          <p:txBody>
            <a:bodyPr wrap="square" rtlCol="0">
              <a:spAutoFit/>
            </a:bodyPr>
            <a:lstStyle/>
            <a:p>
              <a:pPr algn="ctr">
                <a:lnSpc>
                  <a:spcPct val="130000"/>
                </a:lnSpc>
              </a:pPr>
              <a:r>
                <a:rPr lang="en-US" sz="1600" dirty="0">
                  <a:solidFill>
                    <a:schemeClr val="bg1"/>
                  </a:solidFill>
                </a:rPr>
                <a:t>Lorem ipsum dolor sit amet, consectetuer adipiscing elit. Maecenas porttitor congue massa. </a:t>
              </a:r>
            </a:p>
          </p:txBody>
        </p:sp>
      </p:grpSp>
      <p:sp>
        <p:nvSpPr>
          <p:cNvPr id="25" name="Rectangle 24">
            <a:extLst>
              <a:ext uri="{FF2B5EF4-FFF2-40B4-BE49-F238E27FC236}">
                <a16:creationId xmlns:a16="http://schemas.microsoft.com/office/drawing/2014/main" id="{85FAA6A5-9C30-7620-A299-2F3A78161176}"/>
              </a:ext>
            </a:extLst>
          </p:cNvPr>
          <p:cNvSpPr/>
          <p:nvPr/>
        </p:nvSpPr>
        <p:spPr>
          <a:xfrm>
            <a:off x="5714621" y="3228863"/>
            <a:ext cx="762758" cy="400110"/>
          </a:xfrm>
          <a:prstGeom prst="rect">
            <a:avLst/>
          </a:prstGeom>
        </p:spPr>
        <p:txBody>
          <a:bodyPr wrap="square">
            <a:spAutoFit/>
          </a:bodyPr>
          <a:lstStyle/>
          <a:p>
            <a:pPr algn="ctr"/>
            <a:r>
              <a:rPr lang="en-US" sz="2000">
                <a:solidFill>
                  <a:schemeClr val="tx1">
                    <a:lumMod val="85000"/>
                    <a:lumOff val="15000"/>
                  </a:schemeClr>
                </a:solidFill>
                <a:latin typeface="+mj-lt"/>
                <a:cs typeface="Arial" panose="020B0604020202020204" pitchFamily="34" charset="0"/>
              </a:rPr>
              <a:t>VS</a:t>
            </a:r>
            <a:endParaRPr lang="en-US" sz="2000" dirty="0">
              <a:solidFill>
                <a:schemeClr val="tx1">
                  <a:lumMod val="85000"/>
                  <a:lumOff val="15000"/>
                </a:schemeClr>
              </a:solidFill>
              <a:latin typeface="+mj-lt"/>
              <a:cs typeface="Arial" panose="020B0604020202020204" pitchFamily="34" charset="0"/>
            </a:endParaRPr>
          </a:p>
        </p:txBody>
      </p:sp>
    </p:spTree>
    <p:extLst>
      <p:ext uri="{BB962C8B-B14F-4D97-AF65-F5344CB8AC3E}">
        <p14:creationId xmlns:p14="http://schemas.microsoft.com/office/powerpoint/2010/main" val="913276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Rounded Corners 17">
            <a:extLst>
              <a:ext uri="{FF2B5EF4-FFF2-40B4-BE49-F238E27FC236}">
                <a16:creationId xmlns:a16="http://schemas.microsoft.com/office/drawing/2014/main" id="{2B7EC978-EF94-E169-358B-7798FE461B46}"/>
              </a:ext>
            </a:extLst>
          </p:cNvPr>
          <p:cNvSpPr/>
          <p:nvPr/>
        </p:nvSpPr>
        <p:spPr>
          <a:xfrm>
            <a:off x="1009650" y="990600"/>
            <a:ext cx="5086351" cy="3371850"/>
          </a:xfrm>
          <a:prstGeom prst="roundRect">
            <a:avLst>
              <a:gd name="adj" fmla="val 10457"/>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p>
        </p:txBody>
      </p:sp>
      <p:graphicFrame>
        <p:nvGraphicFramePr>
          <p:cNvPr id="19" name="Chart 18">
            <a:extLst>
              <a:ext uri="{FF2B5EF4-FFF2-40B4-BE49-F238E27FC236}">
                <a16:creationId xmlns:a16="http://schemas.microsoft.com/office/drawing/2014/main" id="{D472147B-A642-1600-9C31-4F92FA534BF4}"/>
              </a:ext>
            </a:extLst>
          </p:cNvPr>
          <p:cNvGraphicFramePr/>
          <p:nvPr/>
        </p:nvGraphicFramePr>
        <p:xfrm>
          <a:off x="1244235" y="1743246"/>
          <a:ext cx="4617180" cy="2342238"/>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E6469426-557C-DF05-B138-707352E59D37}"/>
              </a:ext>
            </a:extLst>
          </p:cNvPr>
          <p:cNvSpPr txBox="1"/>
          <p:nvPr/>
        </p:nvSpPr>
        <p:spPr>
          <a:xfrm>
            <a:off x="2193129" y="1318945"/>
            <a:ext cx="2719393" cy="400110"/>
          </a:xfrm>
          <a:prstGeom prst="rect">
            <a:avLst/>
          </a:prstGeom>
          <a:noFill/>
        </p:spPr>
        <p:txBody>
          <a:bodyPr wrap="square" rtlCol="0" anchor="b">
            <a:spAutoFit/>
          </a:bodyPr>
          <a:lstStyle/>
          <a:p>
            <a:pPr algn="ctr"/>
            <a:r>
              <a:rPr lang="en-US" sz="2000">
                <a:solidFill>
                  <a:schemeClr val="tx1">
                    <a:lumMod val="85000"/>
                    <a:lumOff val="15000"/>
                  </a:schemeClr>
                </a:solidFill>
                <a:latin typeface="+mj-lt"/>
                <a:cs typeface="Poppins" panose="00000500000000000000" pitchFamily="2" charset="0"/>
              </a:rPr>
              <a:t>2022</a:t>
            </a:r>
            <a:endParaRPr lang="en-US" sz="2000" dirty="0">
              <a:solidFill>
                <a:schemeClr val="tx1">
                  <a:lumMod val="85000"/>
                  <a:lumOff val="15000"/>
                </a:schemeClr>
              </a:solidFill>
              <a:latin typeface="+mj-lt"/>
              <a:cs typeface="Poppins" panose="00000500000000000000" pitchFamily="2" charset="0"/>
            </a:endParaRPr>
          </a:p>
        </p:txBody>
      </p:sp>
      <p:sp>
        <p:nvSpPr>
          <p:cNvPr id="22" name="Rectangle: Rounded Corners 21">
            <a:extLst>
              <a:ext uri="{FF2B5EF4-FFF2-40B4-BE49-F238E27FC236}">
                <a16:creationId xmlns:a16="http://schemas.microsoft.com/office/drawing/2014/main" id="{BD3D2013-BE4B-764E-89BB-A386DD0704D7}"/>
              </a:ext>
            </a:extLst>
          </p:cNvPr>
          <p:cNvSpPr/>
          <p:nvPr/>
        </p:nvSpPr>
        <p:spPr>
          <a:xfrm>
            <a:off x="6315075" y="2686050"/>
            <a:ext cx="5086351" cy="3371850"/>
          </a:xfrm>
          <a:prstGeom prst="roundRect">
            <a:avLst>
              <a:gd name="adj" fmla="val 11022"/>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p>
        </p:txBody>
      </p:sp>
      <p:graphicFrame>
        <p:nvGraphicFramePr>
          <p:cNvPr id="23" name="Chart 22">
            <a:extLst>
              <a:ext uri="{FF2B5EF4-FFF2-40B4-BE49-F238E27FC236}">
                <a16:creationId xmlns:a16="http://schemas.microsoft.com/office/drawing/2014/main" id="{8F46F2B6-CFF0-3D0E-1678-30D8BE869262}"/>
              </a:ext>
            </a:extLst>
          </p:cNvPr>
          <p:cNvGraphicFramePr/>
          <p:nvPr/>
        </p:nvGraphicFramePr>
        <p:xfrm>
          <a:off x="6549660" y="3438696"/>
          <a:ext cx="4617180" cy="2342238"/>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a:extLst>
              <a:ext uri="{FF2B5EF4-FFF2-40B4-BE49-F238E27FC236}">
                <a16:creationId xmlns:a16="http://schemas.microsoft.com/office/drawing/2014/main" id="{5ACD2BFB-D87C-618B-C84E-BC852508C0C3}"/>
              </a:ext>
            </a:extLst>
          </p:cNvPr>
          <p:cNvSpPr txBox="1"/>
          <p:nvPr/>
        </p:nvSpPr>
        <p:spPr>
          <a:xfrm>
            <a:off x="7498554" y="3014395"/>
            <a:ext cx="2719393" cy="400110"/>
          </a:xfrm>
          <a:prstGeom prst="rect">
            <a:avLst/>
          </a:prstGeom>
          <a:noFill/>
        </p:spPr>
        <p:txBody>
          <a:bodyPr wrap="square" rtlCol="0" anchor="b">
            <a:spAutoFit/>
          </a:bodyPr>
          <a:lstStyle/>
          <a:p>
            <a:pPr algn="ctr"/>
            <a:r>
              <a:rPr lang="en-US" sz="2000">
                <a:solidFill>
                  <a:schemeClr val="tx1">
                    <a:lumMod val="85000"/>
                    <a:lumOff val="15000"/>
                  </a:schemeClr>
                </a:solidFill>
                <a:latin typeface="+mj-lt"/>
                <a:cs typeface="Poppins" panose="00000500000000000000" pitchFamily="2" charset="0"/>
              </a:rPr>
              <a:t>2023</a:t>
            </a:r>
            <a:endParaRPr lang="en-US" sz="2000" dirty="0">
              <a:solidFill>
                <a:schemeClr val="tx1">
                  <a:lumMod val="85000"/>
                  <a:lumOff val="15000"/>
                </a:schemeClr>
              </a:solidFill>
              <a:latin typeface="+mj-lt"/>
              <a:cs typeface="Poppins" panose="00000500000000000000" pitchFamily="2" charset="0"/>
            </a:endParaRPr>
          </a:p>
        </p:txBody>
      </p:sp>
      <p:sp>
        <p:nvSpPr>
          <p:cNvPr id="26" name="TextBox 25">
            <a:extLst>
              <a:ext uri="{FF2B5EF4-FFF2-40B4-BE49-F238E27FC236}">
                <a16:creationId xmlns:a16="http://schemas.microsoft.com/office/drawing/2014/main" id="{67F5AF48-F058-5067-3A65-9D045ACBFFAA}"/>
              </a:ext>
            </a:extLst>
          </p:cNvPr>
          <p:cNvSpPr txBox="1"/>
          <p:nvPr/>
        </p:nvSpPr>
        <p:spPr>
          <a:xfrm>
            <a:off x="2236971" y="5055537"/>
            <a:ext cx="2925579" cy="626838"/>
          </a:xfrm>
          <a:prstGeom prst="rect">
            <a:avLst/>
          </a:prstGeom>
          <a:noFill/>
        </p:spPr>
        <p:txBody>
          <a:bodyPr wrap="square" rtlCol="0">
            <a:spAutoFit/>
          </a:bodyPr>
          <a:lstStyle>
            <a:defPPr>
              <a:defRPr lang="en-US"/>
            </a:defPPr>
            <a:lvl1pPr algn="ctr">
              <a:lnSpc>
                <a:spcPct val="120000"/>
              </a:lnSpc>
              <a:spcBef>
                <a:spcPts val="1200"/>
              </a:spcBef>
              <a:defRPr>
                <a:solidFill>
                  <a:schemeClr val="tx1">
                    <a:lumMod val="65000"/>
                    <a:lumOff val="35000"/>
                  </a:schemeClr>
                </a:solidFill>
              </a:defRPr>
            </a:lvl1pPr>
          </a:lstStyle>
          <a:p>
            <a:pPr algn="l">
              <a:lnSpc>
                <a:spcPct val="130000"/>
              </a:lnSpc>
            </a:pPr>
            <a:r>
              <a:rPr lang="en-US" sz="1400"/>
              <a:t>Lorem ipsum dolor sit amet, consectetuer adipiscing.</a:t>
            </a:r>
            <a:endParaRPr lang="en-ID" sz="1400" dirty="0"/>
          </a:p>
        </p:txBody>
      </p:sp>
      <p:sp>
        <p:nvSpPr>
          <p:cNvPr id="27" name="Oval 26">
            <a:extLst>
              <a:ext uri="{FF2B5EF4-FFF2-40B4-BE49-F238E27FC236}">
                <a16:creationId xmlns:a16="http://schemas.microsoft.com/office/drawing/2014/main" id="{FBF576F9-7351-CBA0-B15C-C082940EE4A4}"/>
              </a:ext>
            </a:extLst>
          </p:cNvPr>
          <p:cNvSpPr/>
          <p:nvPr/>
        </p:nvSpPr>
        <p:spPr>
          <a:xfrm>
            <a:off x="1335768" y="5057356"/>
            <a:ext cx="632691" cy="63269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01</a:t>
            </a:r>
            <a:endParaRPr lang="en-ID" sz="1600" dirty="0"/>
          </a:p>
        </p:txBody>
      </p:sp>
      <p:sp>
        <p:nvSpPr>
          <p:cNvPr id="29" name="TextBox 28">
            <a:extLst>
              <a:ext uri="{FF2B5EF4-FFF2-40B4-BE49-F238E27FC236}">
                <a16:creationId xmlns:a16="http://schemas.microsoft.com/office/drawing/2014/main" id="{8D0FDD4E-FEA7-36C2-CE27-326FAC5ACDC1}"/>
              </a:ext>
            </a:extLst>
          </p:cNvPr>
          <p:cNvSpPr txBox="1"/>
          <p:nvPr/>
        </p:nvSpPr>
        <p:spPr>
          <a:xfrm>
            <a:off x="7026274" y="1164101"/>
            <a:ext cx="2447925" cy="707886"/>
          </a:xfrm>
          <a:prstGeom prst="rect">
            <a:avLst/>
          </a:prstGeom>
          <a:noFill/>
          <a:effectLst/>
        </p:spPr>
        <p:txBody>
          <a:bodyPr wrap="square" rtlCol="0">
            <a:spAutoFit/>
          </a:bodyPr>
          <a:lstStyle/>
          <a:p>
            <a:pPr>
              <a:lnSpc>
                <a:spcPct val="80000"/>
              </a:lnSpc>
            </a:pPr>
            <a:r>
              <a:rPr lang="en-US" sz="4800" dirty="0">
                <a:solidFill>
                  <a:schemeClr val="tx1">
                    <a:lumMod val="85000"/>
                    <a:lumOff val="15000"/>
                  </a:schemeClr>
                </a:solidFill>
                <a:latin typeface="+mj-lt"/>
              </a:rPr>
              <a:t>+423K</a:t>
            </a:r>
            <a:endParaRPr lang="en-ID" sz="4800" dirty="0">
              <a:solidFill>
                <a:schemeClr val="tx1">
                  <a:lumMod val="85000"/>
                  <a:lumOff val="15000"/>
                </a:schemeClr>
              </a:solidFill>
              <a:latin typeface="+mj-lt"/>
            </a:endParaRPr>
          </a:p>
        </p:txBody>
      </p:sp>
      <p:sp>
        <p:nvSpPr>
          <p:cNvPr id="30" name="TextBox 29">
            <a:extLst>
              <a:ext uri="{FF2B5EF4-FFF2-40B4-BE49-F238E27FC236}">
                <a16:creationId xmlns:a16="http://schemas.microsoft.com/office/drawing/2014/main" id="{859DCE60-A2C9-4C16-6782-4D80F1174C15}"/>
              </a:ext>
            </a:extLst>
          </p:cNvPr>
          <p:cNvSpPr txBox="1"/>
          <p:nvPr/>
        </p:nvSpPr>
        <p:spPr>
          <a:xfrm>
            <a:off x="7026275" y="1777776"/>
            <a:ext cx="2590790" cy="356251"/>
          </a:xfrm>
          <a:prstGeom prst="rect">
            <a:avLst/>
          </a:prstGeom>
          <a:noFill/>
        </p:spPr>
        <p:txBody>
          <a:bodyPr wrap="square" rtlCol="0">
            <a:spAutoFit/>
          </a:bodyPr>
          <a:lstStyle/>
          <a:p>
            <a:pPr>
              <a:lnSpc>
                <a:spcPct val="130000"/>
              </a:lnSpc>
              <a:spcBef>
                <a:spcPts val="12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Client &amp; Users</a:t>
            </a:r>
          </a:p>
        </p:txBody>
      </p:sp>
    </p:spTree>
    <p:extLst>
      <p:ext uri="{BB962C8B-B14F-4D97-AF65-F5344CB8AC3E}">
        <p14:creationId xmlns:p14="http://schemas.microsoft.com/office/powerpoint/2010/main" val="302742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26725CC-B9D6-3DB5-BA50-5C3CAB74313A}"/>
              </a:ext>
            </a:extLst>
          </p:cNvPr>
          <p:cNvGrpSpPr/>
          <p:nvPr/>
        </p:nvGrpSpPr>
        <p:grpSpPr>
          <a:xfrm>
            <a:off x="5923188" y="5517405"/>
            <a:ext cx="381458" cy="559405"/>
            <a:chOff x="5923188" y="5543336"/>
            <a:chExt cx="381458" cy="559405"/>
          </a:xfrm>
        </p:grpSpPr>
        <p:sp>
          <p:nvSpPr>
            <p:cNvPr id="4" name="Freeform: Shape 3">
              <a:extLst>
                <a:ext uri="{FF2B5EF4-FFF2-40B4-BE49-F238E27FC236}">
                  <a16:creationId xmlns:a16="http://schemas.microsoft.com/office/drawing/2014/main" id="{AD6DF6E3-729A-A291-E9F1-3EAEDFC4C72A}"/>
                </a:ext>
              </a:extLst>
            </p:cNvPr>
            <p:cNvSpPr/>
            <p:nvPr/>
          </p:nvSpPr>
          <p:spPr>
            <a:xfrm>
              <a:off x="6125439" y="6028497"/>
              <a:ext cx="74246" cy="74244"/>
            </a:xfrm>
            <a:custGeom>
              <a:avLst/>
              <a:gdLst>
                <a:gd name="connsiteX0" fmla="*/ 55245 w 55245"/>
                <a:gd name="connsiteY0" fmla="*/ 27622 h 55244"/>
                <a:gd name="connsiteX1" fmla="*/ 27623 w 55245"/>
                <a:gd name="connsiteY1" fmla="*/ 55245 h 55244"/>
                <a:gd name="connsiteX2" fmla="*/ 0 w 55245"/>
                <a:gd name="connsiteY2" fmla="*/ 27622 h 55244"/>
                <a:gd name="connsiteX3" fmla="*/ 27623 w 55245"/>
                <a:gd name="connsiteY3" fmla="*/ 0 h 55244"/>
                <a:gd name="connsiteX4" fmla="*/ 55245 w 55245"/>
                <a:gd name="connsiteY4" fmla="*/ 27622 h 55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45" h="55244">
                  <a:moveTo>
                    <a:pt x="55245" y="27622"/>
                  </a:moveTo>
                  <a:cubicBezTo>
                    <a:pt x="55245" y="42863"/>
                    <a:pt x="42863" y="55245"/>
                    <a:pt x="27623" y="55245"/>
                  </a:cubicBezTo>
                  <a:cubicBezTo>
                    <a:pt x="12383" y="55245"/>
                    <a:pt x="0" y="42863"/>
                    <a:pt x="0" y="27622"/>
                  </a:cubicBezTo>
                  <a:cubicBezTo>
                    <a:pt x="0" y="12382"/>
                    <a:pt x="12383" y="0"/>
                    <a:pt x="27623" y="0"/>
                  </a:cubicBezTo>
                  <a:cubicBezTo>
                    <a:pt x="42863" y="0"/>
                    <a:pt x="55245" y="12382"/>
                    <a:pt x="55245" y="27622"/>
                  </a:cubicBezTo>
                  <a:close/>
                </a:path>
              </a:pathLst>
            </a:custGeom>
            <a:solidFill>
              <a:schemeClr val="accent2"/>
            </a:solidFill>
            <a:ln w="9525" cap="flat">
              <a:noFill/>
              <a:prstDash val="solid"/>
              <a:miter/>
            </a:ln>
          </p:spPr>
          <p:txBody>
            <a:bodyPr rtlCol="0" anchor="ctr"/>
            <a:lstStyle/>
            <a:p>
              <a:endParaRPr lang="en-US" sz="1600"/>
            </a:p>
          </p:txBody>
        </p:sp>
        <p:sp>
          <p:nvSpPr>
            <p:cNvPr id="5" name="Freeform: Shape 4">
              <a:extLst>
                <a:ext uri="{FF2B5EF4-FFF2-40B4-BE49-F238E27FC236}">
                  <a16:creationId xmlns:a16="http://schemas.microsoft.com/office/drawing/2014/main" id="{A0AA381B-FC9A-0B8A-F2CD-CD4942AD7CC0}"/>
                </a:ext>
              </a:extLst>
            </p:cNvPr>
            <p:cNvSpPr/>
            <p:nvPr/>
          </p:nvSpPr>
          <p:spPr>
            <a:xfrm>
              <a:off x="5923188" y="5809601"/>
              <a:ext cx="130568" cy="130568"/>
            </a:xfrm>
            <a:custGeom>
              <a:avLst/>
              <a:gdLst>
                <a:gd name="connsiteX0" fmla="*/ 97155 w 97154"/>
                <a:gd name="connsiteY0" fmla="*/ 48578 h 97154"/>
                <a:gd name="connsiteX1" fmla="*/ 48577 w 97154"/>
                <a:gd name="connsiteY1" fmla="*/ 97155 h 97154"/>
                <a:gd name="connsiteX2" fmla="*/ 0 w 97154"/>
                <a:gd name="connsiteY2" fmla="*/ 48578 h 97154"/>
                <a:gd name="connsiteX3" fmla="*/ 48577 w 97154"/>
                <a:gd name="connsiteY3" fmla="*/ 0 h 97154"/>
                <a:gd name="connsiteX4" fmla="*/ 97155 w 97154"/>
                <a:gd name="connsiteY4" fmla="*/ 48578 h 97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4" h="97154">
                  <a:moveTo>
                    <a:pt x="97155" y="48578"/>
                  </a:moveTo>
                  <a:cubicBezTo>
                    <a:pt x="97155" y="75247"/>
                    <a:pt x="75247" y="97155"/>
                    <a:pt x="48577" y="97155"/>
                  </a:cubicBezTo>
                  <a:cubicBezTo>
                    <a:pt x="21907" y="97155"/>
                    <a:pt x="0" y="75247"/>
                    <a:pt x="0" y="48578"/>
                  </a:cubicBezTo>
                  <a:cubicBezTo>
                    <a:pt x="0" y="21907"/>
                    <a:pt x="21907" y="0"/>
                    <a:pt x="48577" y="0"/>
                  </a:cubicBezTo>
                  <a:cubicBezTo>
                    <a:pt x="75247" y="0"/>
                    <a:pt x="97155" y="21907"/>
                    <a:pt x="97155" y="48578"/>
                  </a:cubicBezTo>
                  <a:close/>
                </a:path>
              </a:pathLst>
            </a:custGeom>
            <a:solidFill>
              <a:schemeClr val="accent2"/>
            </a:solidFill>
            <a:ln w="9525" cap="flat">
              <a:noFill/>
              <a:prstDash val="solid"/>
              <a:miter/>
            </a:ln>
          </p:spPr>
          <p:txBody>
            <a:bodyPr rtlCol="0" anchor="ctr"/>
            <a:lstStyle/>
            <a:p>
              <a:endParaRPr lang="en-US" sz="1600"/>
            </a:p>
          </p:txBody>
        </p:sp>
        <p:sp>
          <p:nvSpPr>
            <p:cNvPr id="6" name="Freeform: Shape 5">
              <a:extLst>
                <a:ext uri="{FF2B5EF4-FFF2-40B4-BE49-F238E27FC236}">
                  <a16:creationId xmlns:a16="http://schemas.microsoft.com/office/drawing/2014/main" id="{FBBBFF3C-BD69-7268-0518-05CF8F7F74D6}"/>
                </a:ext>
              </a:extLst>
            </p:cNvPr>
            <p:cNvSpPr/>
            <p:nvPr/>
          </p:nvSpPr>
          <p:spPr>
            <a:xfrm>
              <a:off x="6112632" y="5543336"/>
              <a:ext cx="192014" cy="192014"/>
            </a:xfrm>
            <a:custGeom>
              <a:avLst/>
              <a:gdLst>
                <a:gd name="connsiteX0" fmla="*/ 142875 w 142875"/>
                <a:gd name="connsiteY0" fmla="*/ 71437 h 142875"/>
                <a:gd name="connsiteX1" fmla="*/ 71437 w 142875"/>
                <a:gd name="connsiteY1" fmla="*/ 142875 h 142875"/>
                <a:gd name="connsiteX2" fmla="*/ 0 w 142875"/>
                <a:gd name="connsiteY2" fmla="*/ 71437 h 142875"/>
                <a:gd name="connsiteX3" fmla="*/ 71437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1" y="142875"/>
                    <a:pt x="71437" y="142875"/>
                  </a:cubicBezTo>
                  <a:cubicBezTo>
                    <a:pt x="31984" y="142875"/>
                    <a:pt x="0" y="110891"/>
                    <a:pt x="0" y="71437"/>
                  </a:cubicBezTo>
                  <a:cubicBezTo>
                    <a:pt x="0" y="31983"/>
                    <a:pt x="31984" y="0"/>
                    <a:pt x="71437" y="0"/>
                  </a:cubicBezTo>
                  <a:cubicBezTo>
                    <a:pt x="110891" y="0"/>
                    <a:pt x="142875" y="31983"/>
                    <a:pt x="142875" y="71437"/>
                  </a:cubicBezTo>
                  <a:close/>
                </a:path>
              </a:pathLst>
            </a:custGeom>
            <a:solidFill>
              <a:schemeClr val="accent2"/>
            </a:solidFill>
            <a:ln w="9525" cap="flat">
              <a:noFill/>
              <a:prstDash val="solid"/>
              <a:miter/>
            </a:ln>
          </p:spPr>
          <p:txBody>
            <a:bodyPr rtlCol="0" anchor="ctr"/>
            <a:lstStyle/>
            <a:p>
              <a:endParaRPr lang="en-US" sz="1600"/>
            </a:p>
          </p:txBody>
        </p:sp>
      </p:grpSp>
      <p:grpSp>
        <p:nvGrpSpPr>
          <p:cNvPr id="7" name="Group 6">
            <a:extLst>
              <a:ext uri="{FF2B5EF4-FFF2-40B4-BE49-F238E27FC236}">
                <a16:creationId xmlns:a16="http://schemas.microsoft.com/office/drawing/2014/main" id="{6746FFE1-3ABA-8F93-15FE-410E7040ABB0}"/>
              </a:ext>
            </a:extLst>
          </p:cNvPr>
          <p:cNvGrpSpPr/>
          <p:nvPr/>
        </p:nvGrpSpPr>
        <p:grpSpPr>
          <a:xfrm>
            <a:off x="4289923" y="2416507"/>
            <a:ext cx="3612153" cy="2814163"/>
            <a:chOff x="4289923" y="2416507"/>
            <a:chExt cx="3612153" cy="2814163"/>
          </a:xfrm>
        </p:grpSpPr>
        <p:sp>
          <p:nvSpPr>
            <p:cNvPr id="8" name="Freeform: Shape 7">
              <a:extLst>
                <a:ext uri="{FF2B5EF4-FFF2-40B4-BE49-F238E27FC236}">
                  <a16:creationId xmlns:a16="http://schemas.microsoft.com/office/drawing/2014/main" id="{DF65CD26-DFC3-DCF8-173C-9BEE48AD1964}"/>
                </a:ext>
              </a:extLst>
            </p:cNvPr>
            <p:cNvSpPr/>
            <p:nvPr/>
          </p:nvSpPr>
          <p:spPr>
            <a:xfrm>
              <a:off x="4289923" y="2416507"/>
              <a:ext cx="3612152" cy="664831"/>
            </a:xfrm>
            <a:custGeom>
              <a:avLst/>
              <a:gdLst>
                <a:gd name="connsiteX0" fmla="*/ 2263401 w 2263400"/>
                <a:gd name="connsiteY0" fmla="*/ 110678 h 221356"/>
                <a:gd name="connsiteX1" fmla="*/ 1131700 w 2263400"/>
                <a:gd name="connsiteY1" fmla="*/ 221357 h 221356"/>
                <a:gd name="connsiteX2" fmla="*/ 0 w 2263400"/>
                <a:gd name="connsiteY2" fmla="*/ 110678 h 221356"/>
                <a:gd name="connsiteX3" fmla="*/ 1131700 w 2263400"/>
                <a:gd name="connsiteY3" fmla="*/ 0 h 221356"/>
                <a:gd name="connsiteX4" fmla="*/ 2263401 w 2263400"/>
                <a:gd name="connsiteY4" fmla="*/ 110678 h 221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400" h="221356">
                  <a:moveTo>
                    <a:pt x="2263401" y="110678"/>
                  </a:moveTo>
                  <a:cubicBezTo>
                    <a:pt x="2263401" y="171804"/>
                    <a:pt x="1756721" y="221357"/>
                    <a:pt x="1131700" y="221357"/>
                  </a:cubicBezTo>
                  <a:cubicBezTo>
                    <a:pt x="506680" y="221357"/>
                    <a:pt x="0" y="171804"/>
                    <a:pt x="0" y="110678"/>
                  </a:cubicBezTo>
                  <a:cubicBezTo>
                    <a:pt x="0" y="49552"/>
                    <a:pt x="506680" y="0"/>
                    <a:pt x="1131700" y="0"/>
                  </a:cubicBezTo>
                  <a:cubicBezTo>
                    <a:pt x="1756721" y="0"/>
                    <a:pt x="2263401" y="49552"/>
                    <a:pt x="2263401" y="110678"/>
                  </a:cubicBezTo>
                  <a:close/>
                </a:path>
              </a:pathLst>
            </a:custGeom>
            <a:solidFill>
              <a:srgbClr val="C7D5E0"/>
            </a:solidFill>
            <a:ln w="5795" cap="flat">
              <a:noFill/>
              <a:prstDash val="solid"/>
              <a:miter/>
            </a:ln>
          </p:spPr>
          <p:txBody>
            <a:bodyPr rtlCol="0" anchor="ctr"/>
            <a:lstStyle/>
            <a:p>
              <a:endParaRPr lang="en-US" sz="1600"/>
            </a:p>
          </p:txBody>
        </p:sp>
        <p:grpSp>
          <p:nvGrpSpPr>
            <p:cNvPr id="9" name="Group 8">
              <a:extLst>
                <a:ext uri="{FF2B5EF4-FFF2-40B4-BE49-F238E27FC236}">
                  <a16:creationId xmlns:a16="http://schemas.microsoft.com/office/drawing/2014/main" id="{6C69DB39-F1A8-215E-6C15-78B2A0F4FEC6}"/>
                </a:ext>
              </a:extLst>
            </p:cNvPr>
            <p:cNvGrpSpPr/>
            <p:nvPr/>
          </p:nvGrpSpPr>
          <p:grpSpPr>
            <a:xfrm>
              <a:off x="4289924" y="2766495"/>
              <a:ext cx="3612152" cy="2406567"/>
              <a:chOff x="4289924" y="2792426"/>
              <a:chExt cx="3612152" cy="2406567"/>
            </a:xfrm>
          </p:grpSpPr>
          <p:sp>
            <p:nvSpPr>
              <p:cNvPr id="11" name="Freeform: Shape 10">
                <a:extLst>
                  <a:ext uri="{FF2B5EF4-FFF2-40B4-BE49-F238E27FC236}">
                    <a16:creationId xmlns:a16="http://schemas.microsoft.com/office/drawing/2014/main" id="{7AB592D5-1188-973B-4F35-1A95E552448C}"/>
                  </a:ext>
                </a:extLst>
              </p:cNvPr>
              <p:cNvSpPr/>
              <p:nvPr/>
            </p:nvSpPr>
            <p:spPr>
              <a:xfrm>
                <a:off x="4886309" y="2792426"/>
                <a:ext cx="3015767" cy="2406567"/>
              </a:xfrm>
              <a:custGeom>
                <a:avLst/>
                <a:gdLst>
                  <a:gd name="connsiteX0" fmla="*/ 541973 w 679132"/>
                  <a:gd name="connsiteY0" fmla="*/ 285750 h 716280"/>
                  <a:gd name="connsiteX1" fmla="*/ 155258 w 679132"/>
                  <a:gd name="connsiteY1" fmla="*/ 716280 h 716280"/>
                  <a:gd name="connsiteX2" fmla="*/ 0 w 679132"/>
                  <a:gd name="connsiteY2" fmla="*/ 393383 h 716280"/>
                  <a:gd name="connsiteX3" fmla="*/ 679132 w 679132"/>
                  <a:gd name="connsiteY3" fmla="*/ 0 h 716280"/>
                </a:gdLst>
                <a:ahLst/>
                <a:cxnLst>
                  <a:cxn ang="0">
                    <a:pos x="connsiteX0" y="connsiteY0"/>
                  </a:cxn>
                  <a:cxn ang="0">
                    <a:pos x="connsiteX1" y="connsiteY1"/>
                  </a:cxn>
                  <a:cxn ang="0">
                    <a:pos x="connsiteX2" y="connsiteY2"/>
                  </a:cxn>
                  <a:cxn ang="0">
                    <a:pos x="connsiteX3" y="connsiteY3"/>
                  </a:cxn>
                </a:cxnLst>
                <a:rect l="l" t="t" r="r" b="b"/>
                <a:pathLst>
                  <a:path w="679132" h="716280">
                    <a:moveTo>
                      <a:pt x="541973" y="285750"/>
                    </a:moveTo>
                    <a:lnTo>
                      <a:pt x="155258" y="716280"/>
                    </a:lnTo>
                    <a:lnTo>
                      <a:pt x="0" y="393383"/>
                    </a:lnTo>
                    <a:lnTo>
                      <a:pt x="679132" y="0"/>
                    </a:lnTo>
                    <a:close/>
                  </a:path>
                </a:pathLst>
              </a:custGeom>
              <a:solidFill>
                <a:srgbClr val="C7D5E0"/>
              </a:solidFill>
              <a:ln w="9525" cap="flat">
                <a:noFill/>
                <a:prstDash val="solid"/>
                <a:miter/>
              </a:ln>
            </p:spPr>
            <p:txBody>
              <a:bodyPr rtlCol="0" anchor="ctr"/>
              <a:lstStyle/>
              <a:p>
                <a:endParaRPr lang="en-US" sz="1600"/>
              </a:p>
            </p:txBody>
          </p:sp>
          <p:sp>
            <p:nvSpPr>
              <p:cNvPr id="12" name="Freeform: Shape 11">
                <a:extLst>
                  <a:ext uri="{FF2B5EF4-FFF2-40B4-BE49-F238E27FC236}">
                    <a16:creationId xmlns:a16="http://schemas.microsoft.com/office/drawing/2014/main" id="{A3576392-3788-FB26-88EB-113AF97C20F7}"/>
                  </a:ext>
                </a:extLst>
              </p:cNvPr>
              <p:cNvSpPr/>
              <p:nvPr/>
            </p:nvSpPr>
            <p:spPr>
              <a:xfrm>
                <a:off x="4289924" y="2792426"/>
                <a:ext cx="3612152" cy="1116875"/>
              </a:xfrm>
              <a:custGeom>
                <a:avLst/>
                <a:gdLst>
                  <a:gd name="connsiteX0" fmla="*/ 406717 w 813434"/>
                  <a:gd name="connsiteY0" fmla="*/ 83820 h 332422"/>
                  <a:gd name="connsiteX1" fmla="*/ 0 w 813434"/>
                  <a:gd name="connsiteY1" fmla="*/ 0 h 332422"/>
                  <a:gd name="connsiteX2" fmla="*/ 134302 w 813434"/>
                  <a:gd name="connsiteY2" fmla="*/ 279083 h 332422"/>
                  <a:gd name="connsiteX3" fmla="*/ 410528 w 813434"/>
                  <a:gd name="connsiteY3" fmla="*/ 332423 h 332422"/>
                  <a:gd name="connsiteX4" fmla="*/ 676275 w 813434"/>
                  <a:gd name="connsiteY4" fmla="*/ 285750 h 332422"/>
                  <a:gd name="connsiteX5" fmla="*/ 813435 w 813434"/>
                  <a:gd name="connsiteY5" fmla="*/ 953 h 332422"/>
                  <a:gd name="connsiteX6" fmla="*/ 406717 w 813434"/>
                  <a:gd name="connsiteY6" fmla="*/ 83820 h 3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434" h="332422">
                    <a:moveTo>
                      <a:pt x="406717" y="83820"/>
                    </a:moveTo>
                    <a:cubicBezTo>
                      <a:pt x="220980" y="83820"/>
                      <a:pt x="61913" y="49530"/>
                      <a:pt x="0" y="0"/>
                    </a:cubicBezTo>
                    <a:lnTo>
                      <a:pt x="134302" y="279083"/>
                    </a:lnTo>
                    <a:cubicBezTo>
                      <a:pt x="181927" y="310515"/>
                      <a:pt x="287655" y="332423"/>
                      <a:pt x="410528" y="332423"/>
                    </a:cubicBezTo>
                    <a:cubicBezTo>
                      <a:pt x="524828" y="332423"/>
                      <a:pt x="624840" y="313373"/>
                      <a:pt x="676275" y="285750"/>
                    </a:cubicBezTo>
                    <a:lnTo>
                      <a:pt x="813435" y="953"/>
                    </a:lnTo>
                    <a:cubicBezTo>
                      <a:pt x="751523" y="49530"/>
                      <a:pt x="592455" y="83820"/>
                      <a:pt x="406717" y="83820"/>
                    </a:cubicBezTo>
                    <a:close/>
                  </a:path>
                </a:pathLst>
              </a:custGeom>
              <a:solidFill>
                <a:schemeClr val="accent1"/>
              </a:solidFill>
              <a:ln w="9525" cap="flat">
                <a:noFill/>
                <a:prstDash val="solid"/>
                <a:miter/>
              </a:ln>
            </p:spPr>
            <p:txBody>
              <a:bodyPr rtlCol="0" anchor="ctr"/>
              <a:lstStyle/>
              <a:p>
                <a:endParaRPr lang="en-US" sz="1600"/>
              </a:p>
            </p:txBody>
          </p:sp>
        </p:grpSp>
        <p:sp>
          <p:nvSpPr>
            <p:cNvPr id="10" name="Freeform: Shape 9">
              <a:extLst>
                <a:ext uri="{FF2B5EF4-FFF2-40B4-BE49-F238E27FC236}">
                  <a16:creationId xmlns:a16="http://schemas.microsoft.com/office/drawing/2014/main" id="{824CDB85-F937-781A-4A88-8171DE0F7C59}"/>
                </a:ext>
              </a:extLst>
            </p:cNvPr>
            <p:cNvSpPr/>
            <p:nvPr/>
          </p:nvSpPr>
          <p:spPr>
            <a:xfrm>
              <a:off x="4886309" y="4091393"/>
              <a:ext cx="2406692" cy="1139277"/>
            </a:xfrm>
            <a:custGeom>
              <a:avLst/>
              <a:gdLst>
                <a:gd name="connsiteX0" fmla="*/ 155258 w 541972"/>
                <a:gd name="connsiteY0" fmla="*/ 321945 h 339089"/>
                <a:gd name="connsiteX1" fmla="*/ 274320 w 541972"/>
                <a:gd name="connsiteY1" fmla="*/ 339090 h 339089"/>
                <a:gd name="connsiteX2" fmla="*/ 388620 w 541972"/>
                <a:gd name="connsiteY2" fmla="*/ 323850 h 339089"/>
                <a:gd name="connsiteX3" fmla="*/ 541973 w 541972"/>
                <a:gd name="connsiteY3" fmla="*/ 6667 h 339089"/>
                <a:gd name="connsiteX4" fmla="*/ 276225 w 541972"/>
                <a:gd name="connsiteY4" fmla="*/ 53340 h 339089"/>
                <a:gd name="connsiteX5" fmla="*/ 0 w 541972"/>
                <a:gd name="connsiteY5" fmla="*/ 0 h 339089"/>
                <a:gd name="connsiteX6" fmla="*/ 155258 w 541972"/>
                <a:gd name="connsiteY6" fmla="*/ 321945 h 33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972" h="339089">
                  <a:moveTo>
                    <a:pt x="155258" y="321945"/>
                  </a:moveTo>
                  <a:cubicBezTo>
                    <a:pt x="182880" y="332423"/>
                    <a:pt x="225743" y="339090"/>
                    <a:pt x="274320" y="339090"/>
                  </a:cubicBezTo>
                  <a:cubicBezTo>
                    <a:pt x="320040" y="339090"/>
                    <a:pt x="360998" y="333375"/>
                    <a:pt x="388620" y="323850"/>
                  </a:cubicBezTo>
                  <a:lnTo>
                    <a:pt x="541973" y="6667"/>
                  </a:lnTo>
                  <a:cubicBezTo>
                    <a:pt x="490538" y="34290"/>
                    <a:pt x="390525" y="53340"/>
                    <a:pt x="276225" y="53340"/>
                  </a:cubicBezTo>
                  <a:cubicBezTo>
                    <a:pt x="153352" y="53340"/>
                    <a:pt x="47625" y="31433"/>
                    <a:pt x="0" y="0"/>
                  </a:cubicBezTo>
                  <a:lnTo>
                    <a:pt x="155258" y="321945"/>
                  </a:lnTo>
                  <a:close/>
                </a:path>
              </a:pathLst>
            </a:custGeom>
            <a:solidFill>
              <a:schemeClr val="accent2"/>
            </a:solidFill>
            <a:ln w="9525" cap="flat">
              <a:noFill/>
              <a:prstDash val="solid"/>
              <a:miter/>
            </a:ln>
          </p:spPr>
          <p:txBody>
            <a:bodyPr rtlCol="0" anchor="ctr"/>
            <a:lstStyle/>
            <a:p>
              <a:endParaRPr lang="en-US" sz="1600">
                <a:solidFill>
                  <a:schemeClr val="bg1"/>
                </a:solidFill>
              </a:endParaRPr>
            </a:p>
          </p:txBody>
        </p:sp>
      </p:grpSp>
      <p:sp>
        <p:nvSpPr>
          <p:cNvPr id="16" name="Rectangle: Rounded Corners 15">
            <a:extLst>
              <a:ext uri="{FF2B5EF4-FFF2-40B4-BE49-F238E27FC236}">
                <a16:creationId xmlns:a16="http://schemas.microsoft.com/office/drawing/2014/main" id="{3D423BE3-F6AA-35D7-05F1-3AF2AF8845AE}"/>
              </a:ext>
            </a:extLst>
          </p:cNvPr>
          <p:cNvSpPr/>
          <p:nvPr/>
        </p:nvSpPr>
        <p:spPr>
          <a:xfrm>
            <a:off x="1536472" y="2673152"/>
            <a:ext cx="2505087" cy="3005622"/>
          </a:xfrm>
          <a:prstGeom prst="roundRect">
            <a:avLst>
              <a:gd name="adj" fmla="val 1020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17" name="TextBox 16">
            <a:extLst>
              <a:ext uri="{FF2B5EF4-FFF2-40B4-BE49-F238E27FC236}">
                <a16:creationId xmlns:a16="http://schemas.microsoft.com/office/drawing/2014/main" id="{BE9C8C19-315F-030B-88A8-201E1EFFB800}"/>
              </a:ext>
            </a:extLst>
          </p:cNvPr>
          <p:cNvSpPr txBox="1"/>
          <p:nvPr/>
        </p:nvSpPr>
        <p:spPr>
          <a:xfrm>
            <a:off x="1850744" y="3522325"/>
            <a:ext cx="1876542" cy="769441"/>
          </a:xfrm>
          <a:prstGeom prst="rect">
            <a:avLst/>
          </a:prstGeom>
          <a:noFill/>
        </p:spPr>
        <p:txBody>
          <a:bodyPr wrap="square" rtlCol="0">
            <a:spAutoFit/>
          </a:bodyPr>
          <a:lstStyle>
            <a:defPPr>
              <a:defRPr lang="en-US"/>
            </a:defPPr>
            <a:lvl1pPr algn="ctr">
              <a:defRPr sz="3600">
                <a:gradFill flip="none" rotWithShape="1">
                  <a:gsLst>
                    <a:gs pos="0">
                      <a:schemeClr val="accent1"/>
                    </a:gs>
                    <a:gs pos="100000">
                      <a:schemeClr val="accent2"/>
                    </a:gs>
                  </a:gsLst>
                  <a:lin ang="0" scaled="1"/>
                  <a:tileRect/>
                </a:gradFill>
                <a:latin typeface="+mj-lt"/>
                <a:cs typeface="Open Sans SemiBold" panose="020B0706030804020204" pitchFamily="34" charset="0"/>
              </a:defRPr>
            </a:lvl1pPr>
          </a:lstStyle>
          <a:p>
            <a:r>
              <a:rPr lang="en-US" sz="4400" dirty="0">
                <a:solidFill>
                  <a:schemeClr val="accent1"/>
                </a:solidFill>
              </a:rPr>
              <a:t>60%</a:t>
            </a:r>
          </a:p>
        </p:txBody>
      </p:sp>
      <p:sp>
        <p:nvSpPr>
          <p:cNvPr id="18" name="TextBox 17">
            <a:extLst>
              <a:ext uri="{FF2B5EF4-FFF2-40B4-BE49-F238E27FC236}">
                <a16:creationId xmlns:a16="http://schemas.microsoft.com/office/drawing/2014/main" id="{0436B419-3C26-E67C-11FF-01F3B478EB49}"/>
              </a:ext>
            </a:extLst>
          </p:cNvPr>
          <p:cNvSpPr txBox="1"/>
          <p:nvPr/>
        </p:nvSpPr>
        <p:spPr>
          <a:xfrm>
            <a:off x="1759289" y="4410939"/>
            <a:ext cx="2059453" cy="790537"/>
          </a:xfrm>
          <a:prstGeom prst="rect">
            <a:avLst/>
          </a:prstGeom>
          <a:noFill/>
        </p:spPr>
        <p:txBody>
          <a:bodyPr wrap="square">
            <a:spAutoFit/>
          </a:bodyPr>
          <a:lstStyle/>
          <a:p>
            <a:pPr algn="ctr">
              <a:lnSpc>
                <a:spcPct val="130000"/>
              </a:lnSpc>
            </a:pPr>
            <a:r>
              <a:rPr lang="en-US" sz="1200" dirty="0">
                <a:solidFill>
                  <a:schemeClr val="tx1">
                    <a:lumMod val="65000"/>
                    <a:lumOff val="35000"/>
                  </a:schemeClr>
                </a:solidFill>
              </a:rPr>
              <a:t>Lorem ipsum dolor sit amet, consectetuer adipiscing elit. </a:t>
            </a:r>
          </a:p>
        </p:txBody>
      </p:sp>
      <p:sp>
        <p:nvSpPr>
          <p:cNvPr id="19" name="TextBox 18">
            <a:extLst>
              <a:ext uri="{FF2B5EF4-FFF2-40B4-BE49-F238E27FC236}">
                <a16:creationId xmlns:a16="http://schemas.microsoft.com/office/drawing/2014/main" id="{B8364792-BD63-3858-880A-514826A50202}"/>
              </a:ext>
            </a:extLst>
          </p:cNvPr>
          <p:cNvSpPr txBox="1"/>
          <p:nvPr/>
        </p:nvSpPr>
        <p:spPr>
          <a:xfrm>
            <a:off x="1759289" y="2944677"/>
            <a:ext cx="2059453" cy="406265"/>
          </a:xfrm>
          <a:prstGeom prst="rect">
            <a:avLst/>
          </a:prstGeom>
          <a:noFill/>
        </p:spPr>
        <p:txBody>
          <a:bodyPr wrap="square">
            <a:spAutoFit/>
          </a:bodyPr>
          <a:lstStyle/>
          <a:p>
            <a:pPr algn="ctr">
              <a:lnSpc>
                <a:spcPct val="120000"/>
              </a:lnSpc>
            </a:pPr>
            <a:r>
              <a:rPr lang="en-US" dirty="0">
                <a:solidFill>
                  <a:schemeClr val="tx1">
                    <a:lumMod val="85000"/>
                    <a:lumOff val="15000"/>
                  </a:schemeClr>
                </a:solidFill>
                <a:latin typeface="+mj-lt"/>
              </a:rPr>
              <a:t>Market 1</a:t>
            </a:r>
          </a:p>
        </p:txBody>
      </p:sp>
      <p:sp>
        <p:nvSpPr>
          <p:cNvPr id="20" name="Rectangle: Rounded Corners 19">
            <a:extLst>
              <a:ext uri="{FF2B5EF4-FFF2-40B4-BE49-F238E27FC236}">
                <a16:creationId xmlns:a16="http://schemas.microsoft.com/office/drawing/2014/main" id="{EBFE0A01-8D41-F4E5-0033-886068FF580A}"/>
              </a:ext>
            </a:extLst>
          </p:cNvPr>
          <p:cNvSpPr/>
          <p:nvPr/>
        </p:nvSpPr>
        <p:spPr>
          <a:xfrm>
            <a:off x="8365301" y="2673152"/>
            <a:ext cx="2505087" cy="3005622"/>
          </a:xfrm>
          <a:prstGeom prst="roundRect">
            <a:avLst>
              <a:gd name="adj" fmla="val 1172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21" name="TextBox 20">
            <a:extLst>
              <a:ext uri="{FF2B5EF4-FFF2-40B4-BE49-F238E27FC236}">
                <a16:creationId xmlns:a16="http://schemas.microsoft.com/office/drawing/2014/main" id="{5BF8C7BA-FC45-4AC7-EC0D-AD4D8234F5EF}"/>
              </a:ext>
            </a:extLst>
          </p:cNvPr>
          <p:cNvSpPr txBox="1"/>
          <p:nvPr/>
        </p:nvSpPr>
        <p:spPr>
          <a:xfrm>
            <a:off x="8679573" y="3522325"/>
            <a:ext cx="1876542" cy="769441"/>
          </a:xfrm>
          <a:prstGeom prst="rect">
            <a:avLst/>
          </a:prstGeom>
          <a:noFill/>
        </p:spPr>
        <p:txBody>
          <a:bodyPr wrap="square" rtlCol="0">
            <a:spAutoFit/>
          </a:bodyPr>
          <a:lstStyle>
            <a:defPPr>
              <a:defRPr lang="en-US"/>
            </a:defPPr>
            <a:lvl1pPr algn="ctr">
              <a:defRPr sz="4400">
                <a:gradFill flip="none" rotWithShape="1">
                  <a:gsLst>
                    <a:gs pos="0">
                      <a:schemeClr val="accent1"/>
                    </a:gs>
                    <a:gs pos="100000">
                      <a:schemeClr val="accent2"/>
                    </a:gs>
                  </a:gsLst>
                  <a:lin ang="0" scaled="1"/>
                  <a:tileRect/>
                </a:gradFill>
                <a:latin typeface="+mj-lt"/>
                <a:cs typeface="Open Sans SemiBold" panose="020B0706030804020204" pitchFamily="34" charset="0"/>
              </a:defRPr>
            </a:lvl1pPr>
          </a:lstStyle>
          <a:p>
            <a:r>
              <a:rPr lang="en-US" dirty="0">
                <a:solidFill>
                  <a:schemeClr val="accent2"/>
                </a:solidFill>
              </a:rPr>
              <a:t>30%</a:t>
            </a:r>
          </a:p>
        </p:txBody>
      </p:sp>
      <p:sp>
        <p:nvSpPr>
          <p:cNvPr id="22" name="TextBox 21">
            <a:extLst>
              <a:ext uri="{FF2B5EF4-FFF2-40B4-BE49-F238E27FC236}">
                <a16:creationId xmlns:a16="http://schemas.microsoft.com/office/drawing/2014/main" id="{1BB73B73-CD96-3C99-0719-8CF433F1DE99}"/>
              </a:ext>
            </a:extLst>
          </p:cNvPr>
          <p:cNvSpPr txBox="1"/>
          <p:nvPr/>
        </p:nvSpPr>
        <p:spPr>
          <a:xfrm>
            <a:off x="8588118" y="4410939"/>
            <a:ext cx="2059453" cy="790537"/>
          </a:xfrm>
          <a:prstGeom prst="rect">
            <a:avLst/>
          </a:prstGeom>
          <a:noFill/>
        </p:spPr>
        <p:txBody>
          <a:bodyPr wrap="square">
            <a:spAutoFit/>
          </a:bodyPr>
          <a:lstStyle/>
          <a:p>
            <a:pPr algn="ctr">
              <a:lnSpc>
                <a:spcPct val="130000"/>
              </a:lnSpc>
            </a:pPr>
            <a:r>
              <a:rPr lang="en-US" sz="1200" dirty="0">
                <a:solidFill>
                  <a:schemeClr val="tx1">
                    <a:lumMod val="65000"/>
                    <a:lumOff val="35000"/>
                  </a:schemeClr>
                </a:solidFill>
              </a:rPr>
              <a:t>Lorem ipsum dolor sit amet, consectetuer adipiscing elit</a:t>
            </a:r>
            <a:r>
              <a:rPr lang="en-US" sz="1200">
                <a:solidFill>
                  <a:schemeClr val="tx1">
                    <a:lumMod val="65000"/>
                    <a:lumOff val="35000"/>
                  </a:schemeClr>
                </a:solidFill>
              </a:rPr>
              <a:t>. </a:t>
            </a:r>
          </a:p>
        </p:txBody>
      </p:sp>
      <p:sp>
        <p:nvSpPr>
          <p:cNvPr id="23" name="TextBox 22">
            <a:extLst>
              <a:ext uri="{FF2B5EF4-FFF2-40B4-BE49-F238E27FC236}">
                <a16:creationId xmlns:a16="http://schemas.microsoft.com/office/drawing/2014/main" id="{E93D7EC5-45DF-FA77-6A33-1EC3DE98A8AE}"/>
              </a:ext>
            </a:extLst>
          </p:cNvPr>
          <p:cNvSpPr txBox="1"/>
          <p:nvPr/>
        </p:nvSpPr>
        <p:spPr>
          <a:xfrm>
            <a:off x="8588118" y="2944677"/>
            <a:ext cx="2059453" cy="406265"/>
          </a:xfrm>
          <a:prstGeom prst="rect">
            <a:avLst/>
          </a:prstGeom>
          <a:noFill/>
        </p:spPr>
        <p:txBody>
          <a:bodyPr wrap="square">
            <a:spAutoFit/>
          </a:bodyPr>
          <a:lstStyle/>
          <a:p>
            <a:pPr algn="ctr">
              <a:lnSpc>
                <a:spcPct val="120000"/>
              </a:lnSpc>
            </a:pPr>
            <a:r>
              <a:rPr lang="en-US" dirty="0">
                <a:solidFill>
                  <a:schemeClr val="tx1">
                    <a:lumMod val="85000"/>
                    <a:lumOff val="15000"/>
                  </a:schemeClr>
                </a:solidFill>
                <a:latin typeface="+mj-lt"/>
              </a:rPr>
              <a:t>Market 2</a:t>
            </a:r>
          </a:p>
        </p:txBody>
      </p:sp>
      <p:sp>
        <p:nvSpPr>
          <p:cNvPr id="24" name="TextBox 23">
            <a:extLst>
              <a:ext uri="{FF2B5EF4-FFF2-40B4-BE49-F238E27FC236}">
                <a16:creationId xmlns:a16="http://schemas.microsoft.com/office/drawing/2014/main" id="{06985BD1-AF1B-C043-C258-53EA27F8A60A}"/>
              </a:ext>
            </a:extLst>
          </p:cNvPr>
          <p:cNvSpPr txBox="1"/>
          <p:nvPr/>
        </p:nvSpPr>
        <p:spPr>
          <a:xfrm>
            <a:off x="5066274" y="3200445"/>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1</a:t>
            </a:r>
          </a:p>
        </p:txBody>
      </p:sp>
      <p:sp>
        <p:nvSpPr>
          <p:cNvPr id="25" name="TextBox 24">
            <a:extLst>
              <a:ext uri="{FF2B5EF4-FFF2-40B4-BE49-F238E27FC236}">
                <a16:creationId xmlns:a16="http://schemas.microsoft.com/office/drawing/2014/main" id="{5F0C9FCC-B08C-206E-375E-BAFB80574A27}"/>
              </a:ext>
            </a:extLst>
          </p:cNvPr>
          <p:cNvSpPr txBox="1"/>
          <p:nvPr/>
        </p:nvSpPr>
        <p:spPr>
          <a:xfrm>
            <a:off x="5059929" y="4550864"/>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2</a:t>
            </a:r>
          </a:p>
        </p:txBody>
      </p:sp>
      <p:grpSp>
        <p:nvGrpSpPr>
          <p:cNvPr id="26" name="Group 25">
            <a:extLst>
              <a:ext uri="{FF2B5EF4-FFF2-40B4-BE49-F238E27FC236}">
                <a16:creationId xmlns:a16="http://schemas.microsoft.com/office/drawing/2014/main" id="{7F880E0B-82A4-721B-2963-A864704FEA26}"/>
              </a:ext>
            </a:extLst>
          </p:cNvPr>
          <p:cNvGrpSpPr/>
          <p:nvPr/>
        </p:nvGrpSpPr>
        <p:grpSpPr>
          <a:xfrm>
            <a:off x="5257540" y="1924190"/>
            <a:ext cx="1867653" cy="706608"/>
            <a:chOff x="5257540" y="1950121"/>
            <a:chExt cx="1867653" cy="706608"/>
          </a:xfrm>
        </p:grpSpPr>
        <p:sp>
          <p:nvSpPr>
            <p:cNvPr id="27" name="Freeform: Shape 26">
              <a:extLst>
                <a:ext uri="{FF2B5EF4-FFF2-40B4-BE49-F238E27FC236}">
                  <a16:creationId xmlns:a16="http://schemas.microsoft.com/office/drawing/2014/main" id="{22996776-0903-2269-FAC4-A12AA142B7EB}"/>
                </a:ext>
              </a:extLst>
            </p:cNvPr>
            <p:cNvSpPr/>
            <p:nvPr/>
          </p:nvSpPr>
          <p:spPr>
            <a:xfrm>
              <a:off x="5587804" y="2212538"/>
              <a:ext cx="289300" cy="289300"/>
            </a:xfrm>
            <a:custGeom>
              <a:avLst/>
              <a:gdLst>
                <a:gd name="connsiteX0" fmla="*/ 215265 w 215265"/>
                <a:gd name="connsiteY0" fmla="*/ 107632 h 215265"/>
                <a:gd name="connsiteX1" fmla="*/ 107632 w 215265"/>
                <a:gd name="connsiteY1" fmla="*/ 215265 h 215265"/>
                <a:gd name="connsiteX2" fmla="*/ 0 w 215265"/>
                <a:gd name="connsiteY2" fmla="*/ 107632 h 215265"/>
                <a:gd name="connsiteX3" fmla="*/ 107632 w 215265"/>
                <a:gd name="connsiteY3" fmla="*/ 0 h 215265"/>
                <a:gd name="connsiteX4" fmla="*/ 215265 w 215265"/>
                <a:gd name="connsiteY4" fmla="*/ 107632 h 21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65" h="215265">
                  <a:moveTo>
                    <a:pt x="215265" y="107632"/>
                  </a:moveTo>
                  <a:cubicBezTo>
                    <a:pt x="215265" y="167076"/>
                    <a:pt x="167076" y="215265"/>
                    <a:pt x="107632" y="215265"/>
                  </a:cubicBezTo>
                  <a:cubicBezTo>
                    <a:pt x="48189" y="215265"/>
                    <a:pt x="0" y="167076"/>
                    <a:pt x="0" y="107632"/>
                  </a:cubicBezTo>
                  <a:cubicBezTo>
                    <a:pt x="0" y="48189"/>
                    <a:pt x="48189" y="0"/>
                    <a:pt x="107632" y="0"/>
                  </a:cubicBezTo>
                  <a:cubicBezTo>
                    <a:pt x="167076" y="0"/>
                    <a:pt x="215265" y="48189"/>
                    <a:pt x="215265" y="107632"/>
                  </a:cubicBezTo>
                  <a:close/>
                </a:path>
              </a:pathLst>
            </a:custGeom>
            <a:solidFill>
              <a:schemeClr val="accent1"/>
            </a:solidFill>
            <a:ln w="9525" cap="flat">
              <a:noFill/>
              <a:prstDash val="solid"/>
              <a:miter/>
            </a:ln>
          </p:spPr>
          <p:txBody>
            <a:bodyPr rtlCol="0" anchor="ctr"/>
            <a:lstStyle/>
            <a:p>
              <a:endParaRPr lang="en-US" sz="1600"/>
            </a:p>
          </p:txBody>
        </p:sp>
        <p:sp>
          <p:nvSpPr>
            <p:cNvPr id="28" name="Freeform: Shape 27">
              <a:extLst>
                <a:ext uri="{FF2B5EF4-FFF2-40B4-BE49-F238E27FC236}">
                  <a16:creationId xmlns:a16="http://schemas.microsoft.com/office/drawing/2014/main" id="{6B690DE0-B7FF-88B5-BA5C-54836AB607E4}"/>
                </a:ext>
              </a:extLst>
            </p:cNvPr>
            <p:cNvSpPr/>
            <p:nvPr/>
          </p:nvSpPr>
          <p:spPr>
            <a:xfrm>
              <a:off x="5851502" y="1950121"/>
              <a:ext cx="166412" cy="166412"/>
            </a:xfrm>
            <a:custGeom>
              <a:avLst/>
              <a:gdLst>
                <a:gd name="connsiteX0" fmla="*/ 123825 w 123825"/>
                <a:gd name="connsiteY0" fmla="*/ 61913 h 123825"/>
                <a:gd name="connsiteX1" fmla="*/ 61913 w 123825"/>
                <a:gd name="connsiteY1" fmla="*/ 123825 h 123825"/>
                <a:gd name="connsiteX2" fmla="*/ 0 w 123825"/>
                <a:gd name="connsiteY2" fmla="*/ 61913 h 123825"/>
                <a:gd name="connsiteX3" fmla="*/ 61913 w 123825"/>
                <a:gd name="connsiteY3" fmla="*/ 0 h 123825"/>
                <a:gd name="connsiteX4" fmla="*/ 123825 w 123825"/>
                <a:gd name="connsiteY4" fmla="*/ 61913 h 123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123825">
                  <a:moveTo>
                    <a:pt x="123825" y="61913"/>
                  </a:moveTo>
                  <a:cubicBezTo>
                    <a:pt x="123825" y="96203"/>
                    <a:pt x="96203" y="123825"/>
                    <a:pt x="61913" y="123825"/>
                  </a:cubicBezTo>
                  <a:cubicBezTo>
                    <a:pt x="27623" y="123825"/>
                    <a:pt x="0" y="96203"/>
                    <a:pt x="0" y="61913"/>
                  </a:cubicBezTo>
                  <a:cubicBezTo>
                    <a:pt x="0" y="27623"/>
                    <a:pt x="27623" y="0"/>
                    <a:pt x="61913" y="0"/>
                  </a:cubicBezTo>
                  <a:cubicBezTo>
                    <a:pt x="96203" y="0"/>
                    <a:pt x="123825" y="27623"/>
                    <a:pt x="123825" y="61913"/>
                  </a:cubicBezTo>
                  <a:close/>
                </a:path>
              </a:pathLst>
            </a:custGeom>
            <a:solidFill>
              <a:schemeClr val="accent1"/>
            </a:solidFill>
            <a:ln w="9525" cap="flat">
              <a:noFill/>
              <a:prstDash val="solid"/>
              <a:miter/>
            </a:ln>
          </p:spPr>
          <p:txBody>
            <a:bodyPr rtlCol="0" anchor="ctr"/>
            <a:lstStyle/>
            <a:p>
              <a:endParaRPr lang="en-US" sz="1600"/>
            </a:p>
          </p:txBody>
        </p:sp>
        <p:sp>
          <p:nvSpPr>
            <p:cNvPr id="29" name="Freeform: Shape 28">
              <a:extLst>
                <a:ext uri="{FF2B5EF4-FFF2-40B4-BE49-F238E27FC236}">
                  <a16:creationId xmlns:a16="http://schemas.microsoft.com/office/drawing/2014/main" id="{22A7029C-F7FE-E0AA-C54E-697CDF59558E}"/>
                </a:ext>
              </a:extLst>
            </p:cNvPr>
            <p:cNvSpPr/>
            <p:nvPr/>
          </p:nvSpPr>
          <p:spPr>
            <a:xfrm>
              <a:off x="7056069" y="2473677"/>
              <a:ext cx="69124" cy="69124"/>
            </a:xfrm>
            <a:custGeom>
              <a:avLst/>
              <a:gdLst>
                <a:gd name="connsiteX0" fmla="*/ 51435 w 51434"/>
                <a:gd name="connsiteY0" fmla="*/ 25717 h 51434"/>
                <a:gd name="connsiteX1" fmla="*/ 25717 w 51434"/>
                <a:gd name="connsiteY1" fmla="*/ 51435 h 51434"/>
                <a:gd name="connsiteX2" fmla="*/ 0 w 51434"/>
                <a:gd name="connsiteY2" fmla="*/ 25717 h 51434"/>
                <a:gd name="connsiteX3" fmla="*/ 25717 w 51434"/>
                <a:gd name="connsiteY3" fmla="*/ 0 h 51434"/>
                <a:gd name="connsiteX4" fmla="*/ 51435 w 51434"/>
                <a:gd name="connsiteY4" fmla="*/ 25717 h 51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4" h="51434">
                  <a:moveTo>
                    <a:pt x="51435" y="25717"/>
                  </a:moveTo>
                  <a:cubicBezTo>
                    <a:pt x="51435" y="40005"/>
                    <a:pt x="40005" y="51435"/>
                    <a:pt x="25717" y="51435"/>
                  </a:cubicBezTo>
                  <a:cubicBezTo>
                    <a:pt x="11430" y="51435"/>
                    <a:pt x="0" y="40005"/>
                    <a:pt x="0" y="25717"/>
                  </a:cubicBezTo>
                  <a:cubicBezTo>
                    <a:pt x="0" y="11430"/>
                    <a:pt x="11430" y="0"/>
                    <a:pt x="25717" y="0"/>
                  </a:cubicBezTo>
                  <a:cubicBezTo>
                    <a:pt x="40005" y="0"/>
                    <a:pt x="51435" y="11430"/>
                    <a:pt x="51435" y="25717"/>
                  </a:cubicBezTo>
                  <a:close/>
                </a:path>
              </a:pathLst>
            </a:custGeom>
            <a:solidFill>
              <a:schemeClr val="accent1"/>
            </a:solidFill>
            <a:ln w="9525" cap="flat">
              <a:noFill/>
              <a:prstDash val="solid"/>
              <a:miter/>
            </a:ln>
          </p:spPr>
          <p:txBody>
            <a:bodyPr rtlCol="0" anchor="ctr"/>
            <a:lstStyle/>
            <a:p>
              <a:endParaRPr lang="en-US" sz="1600"/>
            </a:p>
          </p:txBody>
        </p:sp>
        <p:sp>
          <p:nvSpPr>
            <p:cNvPr id="30" name="Freeform: Shape 29">
              <a:extLst>
                <a:ext uri="{FF2B5EF4-FFF2-40B4-BE49-F238E27FC236}">
                  <a16:creationId xmlns:a16="http://schemas.microsoft.com/office/drawing/2014/main" id="{8B57725D-D825-FCFF-2553-22DBA375C994}"/>
                </a:ext>
              </a:extLst>
            </p:cNvPr>
            <p:cNvSpPr/>
            <p:nvPr/>
          </p:nvSpPr>
          <p:spPr>
            <a:xfrm>
              <a:off x="5389392" y="2161336"/>
              <a:ext cx="61444" cy="61443"/>
            </a:xfrm>
            <a:custGeom>
              <a:avLst/>
              <a:gdLst>
                <a:gd name="connsiteX0" fmla="*/ 45720 w 45720"/>
                <a:gd name="connsiteY0" fmla="*/ 22860 h 45719"/>
                <a:gd name="connsiteX1" fmla="*/ 22860 w 45720"/>
                <a:gd name="connsiteY1" fmla="*/ 45720 h 45719"/>
                <a:gd name="connsiteX2" fmla="*/ 0 w 45720"/>
                <a:gd name="connsiteY2" fmla="*/ 22860 h 45719"/>
                <a:gd name="connsiteX3" fmla="*/ 22860 w 45720"/>
                <a:gd name="connsiteY3" fmla="*/ 0 h 45719"/>
                <a:gd name="connsiteX4" fmla="*/ 45720 w 45720"/>
                <a:gd name="connsiteY4" fmla="*/ 2286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 h="45719">
                  <a:moveTo>
                    <a:pt x="45720" y="22860"/>
                  </a:moveTo>
                  <a:cubicBezTo>
                    <a:pt x="45720" y="35243"/>
                    <a:pt x="35242" y="45720"/>
                    <a:pt x="22860" y="45720"/>
                  </a:cubicBezTo>
                  <a:cubicBezTo>
                    <a:pt x="10478" y="45720"/>
                    <a:pt x="0" y="35243"/>
                    <a:pt x="0" y="22860"/>
                  </a:cubicBezTo>
                  <a:cubicBezTo>
                    <a:pt x="0" y="10478"/>
                    <a:pt x="10478" y="0"/>
                    <a:pt x="22860" y="0"/>
                  </a:cubicBezTo>
                  <a:cubicBezTo>
                    <a:pt x="35242" y="0"/>
                    <a:pt x="45720" y="10478"/>
                    <a:pt x="45720" y="22860"/>
                  </a:cubicBezTo>
                  <a:close/>
                </a:path>
              </a:pathLst>
            </a:custGeom>
            <a:solidFill>
              <a:schemeClr val="accent1"/>
            </a:solidFill>
            <a:ln w="9525" cap="flat">
              <a:noFill/>
              <a:prstDash val="solid"/>
              <a:miter/>
            </a:ln>
          </p:spPr>
          <p:txBody>
            <a:bodyPr rtlCol="0" anchor="ctr"/>
            <a:lstStyle/>
            <a:p>
              <a:endParaRPr lang="en-US" sz="1600"/>
            </a:p>
          </p:txBody>
        </p:sp>
        <p:sp>
          <p:nvSpPr>
            <p:cNvPr id="31" name="Freeform: Shape 30">
              <a:extLst>
                <a:ext uri="{FF2B5EF4-FFF2-40B4-BE49-F238E27FC236}">
                  <a16:creationId xmlns:a16="http://schemas.microsoft.com/office/drawing/2014/main" id="{9074C498-4211-8EED-D488-8848228B5406}"/>
                </a:ext>
              </a:extLst>
            </p:cNvPr>
            <p:cNvSpPr/>
            <p:nvPr/>
          </p:nvSpPr>
          <p:spPr>
            <a:xfrm>
              <a:off x="5257540" y="2464718"/>
              <a:ext cx="92166" cy="92166"/>
            </a:xfrm>
            <a:custGeom>
              <a:avLst/>
              <a:gdLst>
                <a:gd name="connsiteX0" fmla="*/ 68580 w 68580"/>
                <a:gd name="connsiteY0" fmla="*/ 34290 h 68580"/>
                <a:gd name="connsiteX1" fmla="*/ 34290 w 68580"/>
                <a:gd name="connsiteY1" fmla="*/ 68580 h 68580"/>
                <a:gd name="connsiteX2" fmla="*/ 0 w 68580"/>
                <a:gd name="connsiteY2" fmla="*/ 34290 h 68580"/>
                <a:gd name="connsiteX3" fmla="*/ 34290 w 68580"/>
                <a:gd name="connsiteY3" fmla="*/ 0 h 68580"/>
                <a:gd name="connsiteX4" fmla="*/ 68580 w 68580"/>
                <a:gd name="connsiteY4" fmla="*/ 34290 h 6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 h="68580">
                  <a:moveTo>
                    <a:pt x="68580" y="34290"/>
                  </a:moveTo>
                  <a:cubicBezTo>
                    <a:pt x="68580" y="53340"/>
                    <a:pt x="53340" y="68580"/>
                    <a:pt x="34290" y="68580"/>
                  </a:cubicBezTo>
                  <a:cubicBezTo>
                    <a:pt x="15240" y="68580"/>
                    <a:pt x="0" y="53340"/>
                    <a:pt x="0" y="34290"/>
                  </a:cubicBezTo>
                  <a:cubicBezTo>
                    <a:pt x="0" y="15240"/>
                    <a:pt x="15240" y="0"/>
                    <a:pt x="34290" y="0"/>
                  </a:cubicBezTo>
                  <a:cubicBezTo>
                    <a:pt x="53340" y="0"/>
                    <a:pt x="68580" y="15240"/>
                    <a:pt x="68580" y="34290"/>
                  </a:cubicBezTo>
                  <a:close/>
                </a:path>
              </a:pathLst>
            </a:custGeom>
            <a:solidFill>
              <a:schemeClr val="accent1"/>
            </a:solidFill>
            <a:ln w="9525" cap="flat">
              <a:noFill/>
              <a:prstDash val="solid"/>
              <a:miter/>
            </a:ln>
          </p:spPr>
          <p:txBody>
            <a:bodyPr rtlCol="0" anchor="ctr"/>
            <a:lstStyle/>
            <a:p>
              <a:endParaRPr lang="en-US" sz="1600"/>
            </a:p>
          </p:txBody>
        </p:sp>
        <p:sp>
          <p:nvSpPr>
            <p:cNvPr id="32" name="Freeform: Shape 31">
              <a:extLst>
                <a:ext uri="{FF2B5EF4-FFF2-40B4-BE49-F238E27FC236}">
                  <a16:creationId xmlns:a16="http://schemas.microsoft.com/office/drawing/2014/main" id="{C0FF0E25-674E-E152-F119-14E1AEBA8C42}"/>
                </a:ext>
              </a:extLst>
            </p:cNvPr>
            <p:cNvSpPr/>
            <p:nvPr/>
          </p:nvSpPr>
          <p:spPr>
            <a:xfrm>
              <a:off x="5988472" y="2549201"/>
              <a:ext cx="107528" cy="107528"/>
            </a:xfrm>
            <a:custGeom>
              <a:avLst/>
              <a:gdLst>
                <a:gd name="connsiteX0" fmla="*/ 80010 w 80010"/>
                <a:gd name="connsiteY0" fmla="*/ 40005 h 80010"/>
                <a:gd name="connsiteX1" fmla="*/ 40005 w 80010"/>
                <a:gd name="connsiteY1" fmla="*/ 80010 h 80010"/>
                <a:gd name="connsiteX2" fmla="*/ 0 w 80010"/>
                <a:gd name="connsiteY2" fmla="*/ 40005 h 80010"/>
                <a:gd name="connsiteX3" fmla="*/ 40005 w 80010"/>
                <a:gd name="connsiteY3" fmla="*/ 0 h 80010"/>
                <a:gd name="connsiteX4" fmla="*/ 80010 w 80010"/>
                <a:gd name="connsiteY4" fmla="*/ 40005 h 8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0" h="80010">
                  <a:moveTo>
                    <a:pt x="80010" y="40005"/>
                  </a:moveTo>
                  <a:cubicBezTo>
                    <a:pt x="80010" y="61913"/>
                    <a:pt x="61913" y="80010"/>
                    <a:pt x="40005" y="80010"/>
                  </a:cubicBezTo>
                  <a:cubicBezTo>
                    <a:pt x="18098" y="80010"/>
                    <a:pt x="0" y="61913"/>
                    <a:pt x="0" y="40005"/>
                  </a:cubicBezTo>
                  <a:cubicBezTo>
                    <a:pt x="0" y="18098"/>
                    <a:pt x="18098" y="0"/>
                    <a:pt x="40005" y="0"/>
                  </a:cubicBezTo>
                  <a:cubicBezTo>
                    <a:pt x="62865" y="0"/>
                    <a:pt x="80010" y="18098"/>
                    <a:pt x="80010" y="40005"/>
                  </a:cubicBezTo>
                  <a:close/>
                </a:path>
              </a:pathLst>
            </a:custGeom>
            <a:solidFill>
              <a:schemeClr val="accent1"/>
            </a:solidFill>
            <a:ln w="9525" cap="flat">
              <a:noFill/>
              <a:prstDash val="solid"/>
              <a:miter/>
            </a:ln>
          </p:spPr>
          <p:txBody>
            <a:bodyPr rtlCol="0" anchor="ctr"/>
            <a:lstStyle/>
            <a:p>
              <a:endParaRPr lang="en-US" sz="1600"/>
            </a:p>
          </p:txBody>
        </p:sp>
        <p:sp>
          <p:nvSpPr>
            <p:cNvPr id="33" name="Freeform: Shape 32">
              <a:extLst>
                <a:ext uri="{FF2B5EF4-FFF2-40B4-BE49-F238E27FC236}">
                  <a16:creationId xmlns:a16="http://schemas.microsoft.com/office/drawing/2014/main" id="{3A4AECD0-F7D0-3BAE-B0C2-898C5EF03154}"/>
                </a:ext>
              </a:extLst>
            </p:cNvPr>
            <p:cNvSpPr/>
            <p:nvPr/>
          </p:nvSpPr>
          <p:spPr>
            <a:xfrm>
              <a:off x="6467228" y="2258622"/>
              <a:ext cx="240656" cy="240656"/>
            </a:xfrm>
            <a:custGeom>
              <a:avLst/>
              <a:gdLst>
                <a:gd name="connsiteX0" fmla="*/ 179070 w 179069"/>
                <a:gd name="connsiteY0" fmla="*/ 89535 h 179069"/>
                <a:gd name="connsiteX1" fmla="*/ 89535 w 179069"/>
                <a:gd name="connsiteY1" fmla="*/ 179070 h 179069"/>
                <a:gd name="connsiteX2" fmla="*/ 0 w 179069"/>
                <a:gd name="connsiteY2" fmla="*/ 89535 h 179069"/>
                <a:gd name="connsiteX3" fmla="*/ 89535 w 179069"/>
                <a:gd name="connsiteY3" fmla="*/ 0 h 179069"/>
                <a:gd name="connsiteX4" fmla="*/ 179070 w 179069"/>
                <a:gd name="connsiteY4" fmla="*/ 89535 h 179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69" h="179069">
                  <a:moveTo>
                    <a:pt x="179070" y="89535"/>
                  </a:moveTo>
                  <a:cubicBezTo>
                    <a:pt x="179070" y="138984"/>
                    <a:pt x="138984" y="179070"/>
                    <a:pt x="89535" y="179070"/>
                  </a:cubicBezTo>
                  <a:cubicBezTo>
                    <a:pt x="40086" y="179070"/>
                    <a:pt x="0" y="138984"/>
                    <a:pt x="0" y="89535"/>
                  </a:cubicBezTo>
                  <a:cubicBezTo>
                    <a:pt x="0" y="40086"/>
                    <a:pt x="40086" y="0"/>
                    <a:pt x="89535" y="0"/>
                  </a:cubicBezTo>
                  <a:cubicBezTo>
                    <a:pt x="138984" y="0"/>
                    <a:pt x="179070" y="40086"/>
                    <a:pt x="179070" y="89535"/>
                  </a:cubicBezTo>
                  <a:close/>
                </a:path>
              </a:pathLst>
            </a:custGeom>
            <a:solidFill>
              <a:schemeClr val="accent1"/>
            </a:solidFill>
            <a:ln w="9525" cap="flat">
              <a:noFill/>
              <a:prstDash val="solid"/>
              <a:miter/>
            </a:ln>
          </p:spPr>
          <p:txBody>
            <a:bodyPr rtlCol="0" anchor="ctr"/>
            <a:lstStyle/>
            <a:p>
              <a:endParaRPr lang="en-US" sz="1600"/>
            </a:p>
          </p:txBody>
        </p:sp>
      </p:grpSp>
      <p:sp>
        <p:nvSpPr>
          <p:cNvPr id="34" name="TextBox 33">
            <a:extLst>
              <a:ext uri="{FF2B5EF4-FFF2-40B4-BE49-F238E27FC236}">
                <a16:creationId xmlns:a16="http://schemas.microsoft.com/office/drawing/2014/main" id="{00693D36-98E7-283B-1C64-F15CFDEFA1C5}"/>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5" name="TextBox 34">
            <a:extLst>
              <a:ext uri="{FF2B5EF4-FFF2-40B4-BE49-F238E27FC236}">
                <a16:creationId xmlns:a16="http://schemas.microsoft.com/office/drawing/2014/main" id="{5C294BB2-4134-F069-7DC5-972B005D146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841513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D57CD0-895D-9854-8F6B-349C87C62A87}"/>
              </a:ext>
            </a:extLst>
          </p:cNvPr>
          <p:cNvGrpSpPr/>
          <p:nvPr/>
        </p:nvGrpSpPr>
        <p:grpSpPr>
          <a:xfrm>
            <a:off x="6138749" y="2452915"/>
            <a:ext cx="4996770" cy="2917370"/>
            <a:chOff x="6139543" y="2852058"/>
            <a:chExt cx="4996770" cy="2917370"/>
          </a:xfrm>
        </p:grpSpPr>
        <p:sp>
          <p:nvSpPr>
            <p:cNvPr id="4" name="Rectangle: Rounded Corners 3">
              <a:extLst>
                <a:ext uri="{FF2B5EF4-FFF2-40B4-BE49-F238E27FC236}">
                  <a16:creationId xmlns:a16="http://schemas.microsoft.com/office/drawing/2014/main" id="{BF58CF22-A640-A266-8FAA-CE08FAE940BD}"/>
                </a:ext>
              </a:extLst>
            </p:cNvPr>
            <p:cNvSpPr/>
            <p:nvPr/>
          </p:nvSpPr>
          <p:spPr>
            <a:xfrm>
              <a:off x="6139543" y="2852058"/>
              <a:ext cx="4996770" cy="2917370"/>
            </a:xfrm>
            <a:prstGeom prst="roundRect">
              <a:avLst>
                <a:gd name="adj" fmla="val 822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 name="Group 4">
              <a:extLst>
                <a:ext uri="{FF2B5EF4-FFF2-40B4-BE49-F238E27FC236}">
                  <a16:creationId xmlns:a16="http://schemas.microsoft.com/office/drawing/2014/main" id="{C2AF8258-0D36-154A-9919-DEC1A245E419}"/>
                </a:ext>
              </a:extLst>
            </p:cNvPr>
            <p:cNvGrpSpPr/>
            <p:nvPr/>
          </p:nvGrpSpPr>
          <p:grpSpPr>
            <a:xfrm>
              <a:off x="6910047" y="3409758"/>
              <a:ext cx="3455763" cy="1801971"/>
              <a:chOff x="6910047" y="3073153"/>
              <a:chExt cx="3455763" cy="1801971"/>
            </a:xfrm>
          </p:grpSpPr>
          <p:sp>
            <p:nvSpPr>
              <p:cNvPr id="6" name="TextBox 5">
                <a:extLst>
                  <a:ext uri="{FF2B5EF4-FFF2-40B4-BE49-F238E27FC236}">
                    <a16:creationId xmlns:a16="http://schemas.microsoft.com/office/drawing/2014/main" id="{44B22BF0-5C15-59AA-40EA-7498F0801DA0}"/>
                  </a:ext>
                </a:extLst>
              </p:cNvPr>
              <p:cNvSpPr txBox="1"/>
              <p:nvPr/>
            </p:nvSpPr>
            <p:spPr>
              <a:xfrm>
                <a:off x="6910047" y="3073153"/>
                <a:ext cx="2881000" cy="424732"/>
              </a:xfrm>
              <a:prstGeom prst="rect">
                <a:avLst/>
              </a:prstGeom>
              <a:noFill/>
            </p:spPr>
            <p:txBody>
              <a:bodyPr wrap="square" rtlCol="0">
                <a:spAutoFit/>
              </a:bodyPr>
              <a:lstStyle/>
              <a:p>
                <a:pPr>
                  <a:lnSpc>
                    <a:spcPct val="90000"/>
                  </a:lnSpc>
                </a:pPr>
                <a:r>
                  <a:rPr lang="en-US" sz="2400" dirty="0">
                    <a:solidFill>
                      <a:schemeClr val="tx1">
                        <a:lumMod val="85000"/>
                        <a:lumOff val="15000"/>
                      </a:schemeClr>
                    </a:solidFill>
                    <a:latin typeface="+mj-lt"/>
                  </a:rPr>
                  <a:t>Comparison B</a:t>
                </a:r>
              </a:p>
            </p:txBody>
          </p:sp>
          <p:sp>
            <p:nvSpPr>
              <p:cNvPr id="7" name="Rectangle 6">
                <a:extLst>
                  <a:ext uri="{FF2B5EF4-FFF2-40B4-BE49-F238E27FC236}">
                    <a16:creationId xmlns:a16="http://schemas.microsoft.com/office/drawing/2014/main" id="{2B962F1F-46C1-FBEF-A8F1-A181680A9073}"/>
                  </a:ext>
                </a:extLst>
              </p:cNvPr>
              <p:cNvSpPr/>
              <p:nvPr/>
            </p:nvSpPr>
            <p:spPr>
              <a:xfrm>
                <a:off x="6910047" y="3689543"/>
                <a:ext cx="3455763" cy="1185581"/>
              </a:xfrm>
              <a:prstGeom prst="rect">
                <a:avLst/>
              </a:prstGeom>
            </p:spPr>
            <p:txBody>
              <a:bodyPr wrap="square">
                <a:spAutoFit/>
              </a:bodyPr>
              <a:lstStyle/>
              <a:p>
                <a:pPr marL="285750" indent="-285750">
                  <a:lnSpc>
                    <a:spcPct val="130000"/>
                  </a:lnSpc>
                  <a:buClr>
                    <a:schemeClr val="accent2"/>
                  </a:buClr>
                  <a:buFont typeface="Wingdings" panose="05000000000000000000" pitchFamily="2" charset="2"/>
                  <a:buChar char="ü"/>
                </a:pPr>
                <a:r>
                  <a:rPr lang="en-US" sz="1400" dirty="0">
                    <a:solidFill>
                      <a:schemeClr val="tx1">
                        <a:lumMod val="65000"/>
                        <a:lumOff val="35000"/>
                      </a:schemeClr>
                    </a:solidFill>
                    <a:cs typeface="Arial" panose="020B0604020202020204" pitchFamily="34" charset="0"/>
                  </a:rPr>
                  <a:t>Far </a:t>
                </a:r>
                <a:r>
                  <a:rPr lang="en-US" sz="1400" dirty="0" err="1">
                    <a:solidFill>
                      <a:schemeClr val="tx1">
                        <a:lumMod val="65000"/>
                        <a:lumOff val="35000"/>
                      </a:schemeClr>
                    </a:solidFill>
                    <a:cs typeface="Arial" panose="020B0604020202020204" pitchFamily="34" charset="0"/>
                  </a:rPr>
                  <a:t>far</a:t>
                </a:r>
                <a:r>
                  <a:rPr lang="en-US" sz="1400" dirty="0">
                    <a:solidFill>
                      <a:schemeClr val="tx1">
                        <a:lumMod val="65000"/>
                        <a:lumOff val="35000"/>
                      </a:schemeClr>
                    </a:solidFill>
                    <a:cs typeface="Arial" panose="020B0604020202020204" pitchFamily="34" charset="0"/>
                  </a:rPr>
                  <a:t> away, behind the word </a:t>
                </a:r>
              </a:p>
              <a:p>
                <a:pPr marL="285750" indent="-285750">
                  <a:lnSpc>
                    <a:spcPct val="130000"/>
                  </a:lnSpc>
                  <a:buClr>
                    <a:schemeClr val="accent2"/>
                  </a:buClr>
                  <a:buFont typeface="Wingdings" panose="05000000000000000000" pitchFamily="2" charset="2"/>
                  <a:buChar char="ü"/>
                </a:pPr>
                <a:r>
                  <a:rPr lang="en-US" sz="1400" dirty="0">
                    <a:solidFill>
                      <a:schemeClr val="tx1">
                        <a:lumMod val="65000"/>
                        <a:lumOff val="35000"/>
                      </a:schemeClr>
                    </a:solidFill>
                    <a:cs typeface="Arial" panose="020B0604020202020204" pitchFamily="34" charset="0"/>
                  </a:rPr>
                  <a:t>Far from the countries </a:t>
                </a:r>
              </a:p>
              <a:p>
                <a:pPr marL="285750" indent="-285750">
                  <a:lnSpc>
                    <a:spcPct val="130000"/>
                  </a:lnSpc>
                  <a:buClr>
                    <a:schemeClr val="accent2"/>
                  </a:buClr>
                  <a:buFont typeface="Wingdings" panose="05000000000000000000" pitchFamily="2" charset="2"/>
                  <a:buChar char="ü"/>
                </a:pPr>
                <a:r>
                  <a:rPr lang="en-US" sz="1400" dirty="0">
                    <a:solidFill>
                      <a:schemeClr val="tx1">
                        <a:lumMod val="65000"/>
                        <a:lumOff val="35000"/>
                      </a:schemeClr>
                    </a:solidFill>
                    <a:cs typeface="Arial" panose="020B0604020202020204" pitchFamily="34" charset="0"/>
                  </a:rPr>
                  <a:t>Far </a:t>
                </a:r>
                <a:r>
                  <a:rPr lang="en-US" sz="1400" dirty="0" err="1">
                    <a:solidFill>
                      <a:schemeClr val="tx1">
                        <a:lumMod val="65000"/>
                        <a:lumOff val="35000"/>
                      </a:schemeClr>
                    </a:solidFill>
                    <a:cs typeface="Arial" panose="020B0604020202020204" pitchFamily="34" charset="0"/>
                  </a:rPr>
                  <a:t>far</a:t>
                </a:r>
                <a:r>
                  <a:rPr lang="en-US" sz="1400" dirty="0">
                    <a:solidFill>
                      <a:schemeClr val="tx1">
                        <a:lumMod val="65000"/>
                        <a:lumOff val="35000"/>
                      </a:schemeClr>
                    </a:solidFill>
                    <a:cs typeface="Arial" panose="020B0604020202020204" pitchFamily="34" charset="0"/>
                  </a:rPr>
                  <a:t> away, behind the word </a:t>
                </a:r>
              </a:p>
              <a:p>
                <a:pPr marL="285750" indent="-285750">
                  <a:lnSpc>
                    <a:spcPct val="130000"/>
                  </a:lnSpc>
                  <a:buClr>
                    <a:schemeClr val="accent2"/>
                  </a:buClr>
                  <a:buFont typeface="Wingdings" panose="05000000000000000000" pitchFamily="2" charset="2"/>
                  <a:buChar char="ü"/>
                </a:pPr>
                <a:r>
                  <a:rPr lang="en-US" sz="1400" dirty="0">
                    <a:solidFill>
                      <a:schemeClr val="tx1">
                        <a:lumMod val="65000"/>
                        <a:lumOff val="35000"/>
                      </a:schemeClr>
                    </a:solidFill>
                    <a:cs typeface="Arial" panose="020B0604020202020204" pitchFamily="34" charset="0"/>
                  </a:rPr>
                  <a:t>Far from the countries</a:t>
                </a:r>
              </a:p>
            </p:txBody>
          </p:sp>
        </p:grpSp>
      </p:grpSp>
      <p:grpSp>
        <p:nvGrpSpPr>
          <p:cNvPr id="8" name="Group 7">
            <a:extLst>
              <a:ext uri="{FF2B5EF4-FFF2-40B4-BE49-F238E27FC236}">
                <a16:creationId xmlns:a16="http://schemas.microsoft.com/office/drawing/2014/main" id="{44F692AD-3A0C-CE60-DB7A-EB9C7B1F3694}"/>
              </a:ext>
            </a:extLst>
          </p:cNvPr>
          <p:cNvGrpSpPr/>
          <p:nvPr/>
        </p:nvGrpSpPr>
        <p:grpSpPr>
          <a:xfrm>
            <a:off x="1056481" y="2452915"/>
            <a:ext cx="4879067" cy="2917370"/>
            <a:chOff x="1057275" y="2852058"/>
            <a:chExt cx="4879067" cy="2917370"/>
          </a:xfrm>
        </p:grpSpPr>
        <p:sp>
          <p:nvSpPr>
            <p:cNvPr id="9" name="Rectangle: Rounded Corners 8">
              <a:extLst>
                <a:ext uri="{FF2B5EF4-FFF2-40B4-BE49-F238E27FC236}">
                  <a16:creationId xmlns:a16="http://schemas.microsoft.com/office/drawing/2014/main" id="{07AC384E-F5BE-9C10-E639-020C608542C9}"/>
                </a:ext>
              </a:extLst>
            </p:cNvPr>
            <p:cNvSpPr/>
            <p:nvPr/>
          </p:nvSpPr>
          <p:spPr>
            <a:xfrm>
              <a:off x="1057275" y="2852058"/>
              <a:ext cx="4879067" cy="2917370"/>
            </a:xfrm>
            <a:prstGeom prst="roundRect">
              <a:avLst>
                <a:gd name="adj" fmla="val 7789"/>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D889750-9D84-E8EA-AC34-DD62B1D74D4B}"/>
                </a:ext>
              </a:extLst>
            </p:cNvPr>
            <p:cNvGrpSpPr/>
            <p:nvPr/>
          </p:nvGrpSpPr>
          <p:grpSpPr>
            <a:xfrm>
              <a:off x="1768927" y="3409758"/>
              <a:ext cx="3455763" cy="1801971"/>
              <a:chOff x="1768927" y="3073153"/>
              <a:chExt cx="3455763" cy="1801971"/>
            </a:xfrm>
          </p:grpSpPr>
          <p:sp>
            <p:nvSpPr>
              <p:cNvPr id="11" name="TextBox 10">
                <a:extLst>
                  <a:ext uri="{FF2B5EF4-FFF2-40B4-BE49-F238E27FC236}">
                    <a16:creationId xmlns:a16="http://schemas.microsoft.com/office/drawing/2014/main" id="{E7F6A8B3-74A4-CB92-47E7-2FC4BBE19560}"/>
                  </a:ext>
                </a:extLst>
              </p:cNvPr>
              <p:cNvSpPr txBox="1"/>
              <p:nvPr/>
            </p:nvSpPr>
            <p:spPr>
              <a:xfrm>
                <a:off x="1768927" y="3073153"/>
                <a:ext cx="2881000" cy="424732"/>
              </a:xfrm>
              <a:prstGeom prst="rect">
                <a:avLst/>
              </a:prstGeom>
              <a:noFill/>
            </p:spPr>
            <p:txBody>
              <a:bodyPr wrap="square" rtlCol="0">
                <a:spAutoFit/>
              </a:bodyPr>
              <a:lstStyle/>
              <a:p>
                <a:pPr>
                  <a:lnSpc>
                    <a:spcPct val="90000"/>
                  </a:lnSpc>
                </a:pPr>
                <a:r>
                  <a:rPr lang="en-US" sz="2400" dirty="0">
                    <a:solidFill>
                      <a:schemeClr val="bg1"/>
                    </a:solidFill>
                    <a:latin typeface="+mj-lt"/>
                  </a:rPr>
                  <a:t>Comparison A</a:t>
                </a:r>
              </a:p>
            </p:txBody>
          </p:sp>
          <p:sp>
            <p:nvSpPr>
              <p:cNvPr id="12" name="Rectangle 11">
                <a:extLst>
                  <a:ext uri="{FF2B5EF4-FFF2-40B4-BE49-F238E27FC236}">
                    <a16:creationId xmlns:a16="http://schemas.microsoft.com/office/drawing/2014/main" id="{140EEAFD-D541-1DA1-0B3D-592656CD776B}"/>
                  </a:ext>
                </a:extLst>
              </p:cNvPr>
              <p:cNvSpPr/>
              <p:nvPr/>
            </p:nvSpPr>
            <p:spPr>
              <a:xfrm>
                <a:off x="1768927" y="3689543"/>
                <a:ext cx="3455763" cy="1185581"/>
              </a:xfrm>
              <a:prstGeom prst="rect">
                <a:avLst/>
              </a:prstGeom>
            </p:spPr>
            <p:txBody>
              <a:bodyPr wrap="square">
                <a:spAutoFit/>
              </a:bodyPr>
              <a:lstStyle/>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from the countries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from the countries</a:t>
                </a:r>
              </a:p>
            </p:txBody>
          </p:sp>
        </p:grpSp>
      </p:grpSp>
      <p:sp>
        <p:nvSpPr>
          <p:cNvPr id="13" name="Graphic 18">
            <a:extLst>
              <a:ext uri="{FF2B5EF4-FFF2-40B4-BE49-F238E27FC236}">
                <a16:creationId xmlns:a16="http://schemas.microsoft.com/office/drawing/2014/main" id="{AA6FA25C-906F-8D02-ADFB-4C77352AC785}"/>
              </a:ext>
            </a:extLst>
          </p:cNvPr>
          <p:cNvSpPr/>
          <p:nvPr/>
        </p:nvSpPr>
        <p:spPr>
          <a:xfrm>
            <a:off x="5597433" y="3445408"/>
            <a:ext cx="877865" cy="956047"/>
          </a:xfrm>
          <a:custGeom>
            <a:avLst/>
            <a:gdLst>
              <a:gd name="connsiteX0" fmla="*/ 1238039 w 3142829"/>
              <a:gd name="connsiteY0" fmla="*/ 89328 h 3422732"/>
              <a:gd name="connsiteX1" fmla="*/ 1904789 w 3142829"/>
              <a:gd name="connsiteY1" fmla="*/ 89328 h 3422732"/>
              <a:gd name="connsiteX2" fmla="*/ 2809455 w 3142829"/>
              <a:gd name="connsiteY2" fmla="*/ 611635 h 3422732"/>
              <a:gd name="connsiteX3" fmla="*/ 3142830 w 3142829"/>
              <a:gd name="connsiteY3" fmla="*/ 1189063 h 3422732"/>
              <a:gd name="connsiteX4" fmla="*/ 3142830 w 3142829"/>
              <a:gd name="connsiteY4" fmla="*/ 2233669 h 3422732"/>
              <a:gd name="connsiteX5" fmla="*/ 2809455 w 3142829"/>
              <a:gd name="connsiteY5" fmla="*/ 2811094 h 3422732"/>
              <a:gd name="connsiteX6" fmla="*/ 1904789 w 3142829"/>
              <a:gd name="connsiteY6" fmla="*/ 3333407 h 3422732"/>
              <a:gd name="connsiteX7" fmla="*/ 1238039 w 3142829"/>
              <a:gd name="connsiteY7" fmla="*/ 3333407 h 3422732"/>
              <a:gd name="connsiteX8" fmla="*/ 333375 w 3142829"/>
              <a:gd name="connsiteY8" fmla="*/ 2811094 h 3422732"/>
              <a:gd name="connsiteX9" fmla="*/ 0 w 3142829"/>
              <a:gd name="connsiteY9" fmla="*/ 2233669 h 3422732"/>
              <a:gd name="connsiteX10" fmla="*/ 0 w 3142829"/>
              <a:gd name="connsiteY10" fmla="*/ 1189063 h 3422732"/>
              <a:gd name="connsiteX11" fmla="*/ 333375 w 3142829"/>
              <a:gd name="connsiteY11" fmla="*/ 611635 h 3422732"/>
              <a:gd name="connsiteX12" fmla="*/ 1238039 w 3142829"/>
              <a:gd name="connsiteY12" fmla="*/ 89328 h 342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42829" h="3422732">
                <a:moveTo>
                  <a:pt x="1238039" y="89328"/>
                </a:moveTo>
                <a:cubicBezTo>
                  <a:pt x="1444332" y="-29776"/>
                  <a:pt x="1698497" y="-29776"/>
                  <a:pt x="1904789" y="89328"/>
                </a:cubicBezTo>
                <a:lnTo>
                  <a:pt x="2809455" y="611635"/>
                </a:lnTo>
                <a:cubicBezTo>
                  <a:pt x="3015747" y="730738"/>
                  <a:pt x="3142830" y="950852"/>
                  <a:pt x="3142830" y="1189063"/>
                </a:cubicBezTo>
                <a:lnTo>
                  <a:pt x="3142830" y="2233669"/>
                </a:lnTo>
                <a:cubicBezTo>
                  <a:pt x="3142830" y="2471880"/>
                  <a:pt x="3015747" y="2691993"/>
                  <a:pt x="2809455" y="2811094"/>
                </a:cubicBezTo>
                <a:lnTo>
                  <a:pt x="1904789" y="3333407"/>
                </a:lnTo>
                <a:cubicBezTo>
                  <a:pt x="1698497" y="3452507"/>
                  <a:pt x="1444332" y="3452507"/>
                  <a:pt x="1238039" y="3333407"/>
                </a:cubicBezTo>
                <a:lnTo>
                  <a:pt x="333375" y="2811094"/>
                </a:lnTo>
                <a:cubicBezTo>
                  <a:pt x="127082" y="2691993"/>
                  <a:pt x="0" y="2471880"/>
                  <a:pt x="0" y="2233669"/>
                </a:cubicBezTo>
                <a:lnTo>
                  <a:pt x="0" y="1189063"/>
                </a:lnTo>
                <a:cubicBezTo>
                  <a:pt x="0" y="950852"/>
                  <a:pt x="127082" y="730738"/>
                  <a:pt x="333375" y="611635"/>
                </a:cubicBezTo>
                <a:lnTo>
                  <a:pt x="1238039" y="89328"/>
                </a:ln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solidFill>
                  <a:schemeClr val="tx1">
                    <a:lumMod val="85000"/>
                    <a:lumOff val="15000"/>
                  </a:schemeClr>
                </a:solidFill>
                <a:latin typeface="+mj-lt"/>
              </a:rPr>
              <a:t>Or</a:t>
            </a:r>
            <a:endParaRPr lang="en-US" dirty="0">
              <a:solidFill>
                <a:schemeClr val="tx1">
                  <a:lumMod val="85000"/>
                  <a:lumOff val="15000"/>
                </a:schemeClr>
              </a:solidFill>
              <a:latin typeface="+mj-lt"/>
            </a:endParaRPr>
          </a:p>
        </p:txBody>
      </p:sp>
      <p:sp>
        <p:nvSpPr>
          <p:cNvPr id="14" name="TextBox 13">
            <a:extLst>
              <a:ext uri="{FF2B5EF4-FFF2-40B4-BE49-F238E27FC236}">
                <a16:creationId xmlns:a16="http://schemas.microsoft.com/office/drawing/2014/main" id="{92013F6F-E52B-E4A7-383A-8F55D597B9EE}"/>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15" name="TextBox 14">
            <a:extLst>
              <a:ext uri="{FF2B5EF4-FFF2-40B4-BE49-F238E27FC236}">
                <a16:creationId xmlns:a16="http://schemas.microsoft.com/office/drawing/2014/main" id="{34BD5D72-292C-9501-CE8C-245527F83E52}"/>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1630564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BBDF1860-3C94-90EF-2082-8085B4DA370B}"/>
              </a:ext>
            </a:extLst>
          </p:cNvPr>
          <p:cNvSpPr/>
          <p:nvPr/>
        </p:nvSpPr>
        <p:spPr>
          <a:xfrm>
            <a:off x="4937274" y="2589588"/>
            <a:ext cx="2317453" cy="2317453"/>
          </a:xfrm>
          <a:prstGeom prst="ellipse">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000" dirty="0">
                <a:solidFill>
                  <a:schemeClr val="tx1">
                    <a:lumMod val="85000"/>
                    <a:lumOff val="15000"/>
                  </a:schemeClr>
                </a:solidFill>
                <a:latin typeface="+mj-lt"/>
              </a:rPr>
              <a:t>VS</a:t>
            </a:r>
            <a:endParaRPr lang="en-ID" sz="4000" dirty="0">
              <a:solidFill>
                <a:schemeClr val="tx1">
                  <a:lumMod val="85000"/>
                  <a:lumOff val="15000"/>
                </a:schemeClr>
              </a:solidFill>
              <a:latin typeface="+mj-lt"/>
            </a:endParaRPr>
          </a:p>
        </p:txBody>
      </p:sp>
      <p:grpSp>
        <p:nvGrpSpPr>
          <p:cNvPr id="4" name="Group 3">
            <a:extLst>
              <a:ext uri="{FF2B5EF4-FFF2-40B4-BE49-F238E27FC236}">
                <a16:creationId xmlns:a16="http://schemas.microsoft.com/office/drawing/2014/main" id="{51DAE6A1-C6A7-39A4-756D-09CC93121998}"/>
              </a:ext>
            </a:extLst>
          </p:cNvPr>
          <p:cNvGrpSpPr/>
          <p:nvPr/>
        </p:nvGrpSpPr>
        <p:grpSpPr>
          <a:xfrm>
            <a:off x="7053975" y="2334831"/>
            <a:ext cx="1346557" cy="2826971"/>
            <a:chOff x="7053975" y="2015517"/>
            <a:chExt cx="1346557" cy="2826971"/>
          </a:xfrm>
        </p:grpSpPr>
        <p:sp>
          <p:nvSpPr>
            <p:cNvPr id="5" name="Freeform 38">
              <a:extLst>
                <a:ext uri="{FF2B5EF4-FFF2-40B4-BE49-F238E27FC236}">
                  <a16:creationId xmlns:a16="http://schemas.microsoft.com/office/drawing/2014/main" id="{36E1218F-65AF-5BA2-7F12-AD4714A9B102}"/>
                </a:ext>
              </a:extLst>
            </p:cNvPr>
            <p:cNvSpPr>
              <a:spLocks/>
            </p:cNvSpPr>
            <p:nvPr/>
          </p:nvSpPr>
          <p:spPr bwMode="auto">
            <a:xfrm>
              <a:off x="7053975" y="2015517"/>
              <a:ext cx="1346557" cy="2826971"/>
            </a:xfrm>
            <a:custGeom>
              <a:avLst/>
              <a:gdLst>
                <a:gd name="T0" fmla="*/ 189 w 540"/>
                <a:gd name="T1" fmla="*/ 1133 h 1133"/>
                <a:gd name="T2" fmla="*/ 282 w 540"/>
                <a:gd name="T3" fmla="*/ 1020 h 1133"/>
                <a:gd name="T4" fmla="*/ 411 w 540"/>
                <a:gd name="T5" fmla="*/ 1072 h 1133"/>
                <a:gd name="T6" fmla="*/ 540 w 540"/>
                <a:gd name="T7" fmla="*/ 752 h 1133"/>
                <a:gd name="T8" fmla="*/ 411 w 540"/>
                <a:gd name="T9" fmla="*/ 700 h 1133"/>
                <a:gd name="T10" fmla="*/ 408 w 540"/>
                <a:gd name="T11" fmla="*/ 417 h 1133"/>
                <a:gd name="T12" fmla="*/ 536 w 540"/>
                <a:gd name="T13" fmla="*/ 362 h 1133"/>
                <a:gd name="T14" fmla="*/ 401 w 540"/>
                <a:gd name="T15" fmla="*/ 44 h 1133"/>
                <a:gd name="T16" fmla="*/ 272 w 540"/>
                <a:gd name="T17" fmla="*/ 99 h 1133"/>
                <a:gd name="T18" fmla="*/ 189 w 540"/>
                <a:gd name="T19" fmla="*/ 0 h 1133"/>
                <a:gd name="T20" fmla="*/ 0 w 540"/>
                <a:gd name="T21" fmla="*/ 186 h 1133"/>
                <a:gd name="T22" fmla="*/ 113 w 540"/>
                <a:gd name="T23" fmla="*/ 355 h 1133"/>
                <a:gd name="T24" fmla="*/ 0 w 540"/>
                <a:gd name="T25" fmla="*/ 946 h 1133"/>
                <a:gd name="T26" fmla="*/ 189 w 540"/>
                <a:gd name="T27" fmla="*/ 1133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0" h="1133">
                  <a:moveTo>
                    <a:pt x="189" y="1133"/>
                  </a:moveTo>
                  <a:cubicBezTo>
                    <a:pt x="223" y="1099"/>
                    <a:pt x="254" y="1061"/>
                    <a:pt x="282" y="1020"/>
                  </a:cubicBezTo>
                  <a:cubicBezTo>
                    <a:pt x="411" y="1072"/>
                    <a:pt x="411" y="1072"/>
                    <a:pt x="411" y="1072"/>
                  </a:cubicBezTo>
                  <a:cubicBezTo>
                    <a:pt x="540" y="752"/>
                    <a:pt x="540" y="752"/>
                    <a:pt x="540" y="752"/>
                  </a:cubicBezTo>
                  <a:cubicBezTo>
                    <a:pt x="411" y="700"/>
                    <a:pt x="411" y="700"/>
                    <a:pt x="411" y="700"/>
                  </a:cubicBezTo>
                  <a:cubicBezTo>
                    <a:pt x="427" y="605"/>
                    <a:pt x="426" y="511"/>
                    <a:pt x="408" y="417"/>
                  </a:cubicBezTo>
                  <a:cubicBezTo>
                    <a:pt x="536" y="362"/>
                    <a:pt x="536" y="362"/>
                    <a:pt x="536" y="362"/>
                  </a:cubicBezTo>
                  <a:cubicBezTo>
                    <a:pt x="401" y="44"/>
                    <a:pt x="401" y="44"/>
                    <a:pt x="401" y="44"/>
                  </a:cubicBezTo>
                  <a:cubicBezTo>
                    <a:pt x="272" y="99"/>
                    <a:pt x="272" y="99"/>
                    <a:pt x="272" y="99"/>
                  </a:cubicBezTo>
                  <a:cubicBezTo>
                    <a:pt x="247" y="63"/>
                    <a:pt x="219" y="30"/>
                    <a:pt x="189" y="0"/>
                  </a:cubicBezTo>
                  <a:cubicBezTo>
                    <a:pt x="0" y="186"/>
                    <a:pt x="0" y="186"/>
                    <a:pt x="0" y="186"/>
                  </a:cubicBezTo>
                  <a:cubicBezTo>
                    <a:pt x="47" y="234"/>
                    <a:pt x="86" y="291"/>
                    <a:pt x="113" y="355"/>
                  </a:cubicBezTo>
                  <a:cubicBezTo>
                    <a:pt x="201" y="562"/>
                    <a:pt x="149" y="795"/>
                    <a:pt x="0" y="946"/>
                  </a:cubicBezTo>
                  <a:lnTo>
                    <a:pt x="189" y="113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CDE4109-F9F4-D5EF-64D0-025B7CDCA95B}"/>
                </a:ext>
              </a:extLst>
            </p:cNvPr>
            <p:cNvSpPr>
              <a:spLocks noChangeAspect="1"/>
            </p:cNvSpPr>
            <p:nvPr/>
          </p:nvSpPr>
          <p:spPr>
            <a:xfrm>
              <a:off x="7543342" y="3245090"/>
              <a:ext cx="367822" cy="367822"/>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8B8CC740-1D58-648D-392A-6963CF7C19EE}"/>
              </a:ext>
            </a:extLst>
          </p:cNvPr>
          <p:cNvGrpSpPr/>
          <p:nvPr/>
        </p:nvGrpSpPr>
        <p:grpSpPr>
          <a:xfrm>
            <a:off x="3791469" y="2334831"/>
            <a:ext cx="1348555" cy="2826971"/>
            <a:chOff x="3791469" y="2015517"/>
            <a:chExt cx="1348555" cy="2826971"/>
          </a:xfrm>
        </p:grpSpPr>
        <p:sp>
          <p:nvSpPr>
            <p:cNvPr id="8" name="Freeform 37">
              <a:extLst>
                <a:ext uri="{FF2B5EF4-FFF2-40B4-BE49-F238E27FC236}">
                  <a16:creationId xmlns:a16="http://schemas.microsoft.com/office/drawing/2014/main" id="{8BBB920D-19CF-D1F7-E9B0-1443C99B82B8}"/>
                </a:ext>
              </a:extLst>
            </p:cNvPr>
            <p:cNvSpPr>
              <a:spLocks/>
            </p:cNvSpPr>
            <p:nvPr/>
          </p:nvSpPr>
          <p:spPr bwMode="auto">
            <a:xfrm>
              <a:off x="3791469" y="2015517"/>
              <a:ext cx="1348555" cy="2826971"/>
            </a:xfrm>
            <a:custGeom>
              <a:avLst/>
              <a:gdLst>
                <a:gd name="T0" fmla="*/ 132 w 540"/>
                <a:gd name="T1" fmla="*/ 716 h 1133"/>
                <a:gd name="T2" fmla="*/ 4 w 540"/>
                <a:gd name="T3" fmla="*/ 771 h 1133"/>
                <a:gd name="T4" fmla="*/ 140 w 540"/>
                <a:gd name="T5" fmla="*/ 1089 h 1133"/>
                <a:gd name="T6" fmla="*/ 268 w 540"/>
                <a:gd name="T7" fmla="*/ 1034 h 1133"/>
                <a:gd name="T8" fmla="*/ 351 w 540"/>
                <a:gd name="T9" fmla="*/ 1133 h 1133"/>
                <a:gd name="T10" fmla="*/ 540 w 540"/>
                <a:gd name="T11" fmla="*/ 946 h 1133"/>
                <a:gd name="T12" fmla="*/ 427 w 540"/>
                <a:gd name="T13" fmla="*/ 778 h 1133"/>
                <a:gd name="T14" fmla="*/ 540 w 540"/>
                <a:gd name="T15" fmla="*/ 187 h 1133"/>
                <a:gd name="T16" fmla="*/ 351 w 540"/>
                <a:gd name="T17" fmla="*/ 0 h 1133"/>
                <a:gd name="T18" fmla="*/ 258 w 540"/>
                <a:gd name="T19" fmla="*/ 113 h 1133"/>
                <a:gd name="T20" fmla="*/ 129 w 540"/>
                <a:gd name="T21" fmla="*/ 61 h 1133"/>
                <a:gd name="T22" fmla="*/ 0 w 540"/>
                <a:gd name="T23" fmla="*/ 381 h 1133"/>
                <a:gd name="T24" fmla="*/ 129 w 540"/>
                <a:gd name="T25" fmla="*/ 433 h 1133"/>
                <a:gd name="T26" fmla="*/ 132 w 540"/>
                <a:gd name="T27" fmla="*/ 716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0" h="1133">
                  <a:moveTo>
                    <a:pt x="132" y="716"/>
                  </a:moveTo>
                  <a:cubicBezTo>
                    <a:pt x="4" y="771"/>
                    <a:pt x="4" y="771"/>
                    <a:pt x="4" y="771"/>
                  </a:cubicBezTo>
                  <a:cubicBezTo>
                    <a:pt x="140" y="1089"/>
                    <a:pt x="140" y="1089"/>
                    <a:pt x="140" y="1089"/>
                  </a:cubicBezTo>
                  <a:cubicBezTo>
                    <a:pt x="268" y="1034"/>
                    <a:pt x="268" y="1034"/>
                    <a:pt x="268" y="1034"/>
                  </a:cubicBezTo>
                  <a:cubicBezTo>
                    <a:pt x="293" y="1069"/>
                    <a:pt x="321" y="1103"/>
                    <a:pt x="351" y="1133"/>
                  </a:cubicBezTo>
                  <a:cubicBezTo>
                    <a:pt x="540" y="946"/>
                    <a:pt x="540" y="946"/>
                    <a:pt x="540" y="946"/>
                  </a:cubicBezTo>
                  <a:cubicBezTo>
                    <a:pt x="493" y="899"/>
                    <a:pt x="454" y="842"/>
                    <a:pt x="427" y="778"/>
                  </a:cubicBezTo>
                  <a:cubicBezTo>
                    <a:pt x="339" y="571"/>
                    <a:pt x="391" y="338"/>
                    <a:pt x="540" y="187"/>
                  </a:cubicBezTo>
                  <a:cubicBezTo>
                    <a:pt x="351" y="0"/>
                    <a:pt x="351" y="0"/>
                    <a:pt x="351" y="0"/>
                  </a:cubicBezTo>
                  <a:cubicBezTo>
                    <a:pt x="317" y="34"/>
                    <a:pt x="286" y="72"/>
                    <a:pt x="258" y="113"/>
                  </a:cubicBezTo>
                  <a:cubicBezTo>
                    <a:pt x="129" y="61"/>
                    <a:pt x="129" y="61"/>
                    <a:pt x="129" y="61"/>
                  </a:cubicBezTo>
                  <a:cubicBezTo>
                    <a:pt x="0" y="381"/>
                    <a:pt x="0" y="381"/>
                    <a:pt x="0" y="381"/>
                  </a:cubicBezTo>
                  <a:cubicBezTo>
                    <a:pt x="129" y="433"/>
                    <a:pt x="129" y="433"/>
                    <a:pt x="129" y="433"/>
                  </a:cubicBezTo>
                  <a:cubicBezTo>
                    <a:pt x="113" y="527"/>
                    <a:pt x="114" y="622"/>
                    <a:pt x="132" y="716"/>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3DBCC71-4691-51BE-30AD-80B08E24B29F}"/>
                </a:ext>
              </a:extLst>
            </p:cNvPr>
            <p:cNvSpPr>
              <a:spLocks noChangeAspect="1"/>
            </p:cNvSpPr>
            <p:nvPr/>
          </p:nvSpPr>
          <p:spPr>
            <a:xfrm>
              <a:off x="4267483" y="3245090"/>
              <a:ext cx="396528" cy="367822"/>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98AD509D-8061-B226-9B60-6F03275342B4}"/>
              </a:ext>
            </a:extLst>
          </p:cNvPr>
          <p:cNvSpPr txBox="1"/>
          <p:nvPr/>
        </p:nvSpPr>
        <p:spPr>
          <a:xfrm>
            <a:off x="452357" y="3309145"/>
            <a:ext cx="3028456" cy="783420"/>
          </a:xfrm>
          <a:prstGeom prst="rect">
            <a:avLst/>
          </a:prstGeom>
          <a:noFill/>
        </p:spPr>
        <p:txBody>
          <a:bodyPr wrap="square" rtlCol="0">
            <a:spAutoFit/>
          </a:bodyPr>
          <a:lstStyle/>
          <a:p>
            <a:pPr algn="r">
              <a:lnSpc>
                <a:spcPct val="130000"/>
              </a:lnSpc>
            </a:pPr>
            <a:r>
              <a:rPr lang="en-US" dirty="0">
                <a:solidFill>
                  <a:schemeClr val="tx1">
                    <a:lumMod val="85000"/>
                    <a:lumOff val="15000"/>
                  </a:schemeClr>
                </a:solidFill>
                <a:latin typeface="+mj-lt"/>
                <a:cs typeface="Arial" panose="020B0604020202020204" pitchFamily="34" charset="0"/>
              </a:rPr>
              <a:t>Conveniently network strategic e-commerce</a:t>
            </a:r>
          </a:p>
        </p:txBody>
      </p:sp>
      <p:sp>
        <p:nvSpPr>
          <p:cNvPr id="11" name="TextBox 10">
            <a:extLst>
              <a:ext uri="{FF2B5EF4-FFF2-40B4-BE49-F238E27FC236}">
                <a16:creationId xmlns:a16="http://schemas.microsoft.com/office/drawing/2014/main" id="{A2FA667D-90FC-7F37-7339-35DBE414797F}"/>
              </a:ext>
            </a:extLst>
          </p:cNvPr>
          <p:cNvSpPr txBox="1"/>
          <p:nvPr/>
        </p:nvSpPr>
        <p:spPr>
          <a:xfrm>
            <a:off x="8741576" y="3309145"/>
            <a:ext cx="3028456" cy="783420"/>
          </a:xfrm>
          <a:prstGeom prst="rect">
            <a:avLst/>
          </a:prstGeom>
          <a:noFill/>
        </p:spPr>
        <p:txBody>
          <a:bodyPr wrap="square" rtlCol="0">
            <a:spAutoFit/>
          </a:bodyPr>
          <a:lstStyle/>
          <a:p>
            <a:pPr>
              <a:lnSpc>
                <a:spcPct val="130000"/>
              </a:lnSpc>
            </a:pPr>
            <a:r>
              <a:rPr lang="en-US" dirty="0">
                <a:solidFill>
                  <a:schemeClr val="tx1">
                    <a:lumMod val="85000"/>
                    <a:lumOff val="15000"/>
                  </a:schemeClr>
                </a:solidFill>
                <a:latin typeface="+mj-lt"/>
                <a:cs typeface="Arial" panose="020B0604020202020204" pitchFamily="34" charset="0"/>
              </a:rPr>
              <a:t>Compellingly formulate distinctive scenarios</a:t>
            </a:r>
          </a:p>
        </p:txBody>
      </p:sp>
      <p:sp>
        <p:nvSpPr>
          <p:cNvPr id="15" name="TextBox 14">
            <a:extLst>
              <a:ext uri="{FF2B5EF4-FFF2-40B4-BE49-F238E27FC236}">
                <a16:creationId xmlns:a16="http://schemas.microsoft.com/office/drawing/2014/main" id="{72BF8660-E350-3398-7A09-980AD5699AA9}"/>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16" name="TextBox 15">
            <a:extLst>
              <a:ext uri="{FF2B5EF4-FFF2-40B4-BE49-F238E27FC236}">
                <a16:creationId xmlns:a16="http://schemas.microsoft.com/office/drawing/2014/main" id="{444A12CA-EA49-CF4A-3098-308443CD8791}"/>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3473044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DB0611C-6A81-51FE-ECB2-45E063A989CF}"/>
              </a:ext>
            </a:extLst>
          </p:cNvPr>
          <p:cNvGrpSpPr/>
          <p:nvPr/>
        </p:nvGrpSpPr>
        <p:grpSpPr>
          <a:xfrm>
            <a:off x="2281020" y="2902226"/>
            <a:ext cx="1066800" cy="1053549"/>
            <a:chOff x="2281020" y="2902226"/>
            <a:chExt cx="1066800" cy="1053549"/>
          </a:xfrm>
        </p:grpSpPr>
        <p:sp>
          <p:nvSpPr>
            <p:cNvPr id="4" name="Rectangle: Rounded Corners 3">
              <a:extLst>
                <a:ext uri="{FF2B5EF4-FFF2-40B4-BE49-F238E27FC236}">
                  <a16:creationId xmlns:a16="http://schemas.microsoft.com/office/drawing/2014/main" id="{C3DCE2E5-4988-E32D-6770-F0E43BC986C9}"/>
                </a:ext>
              </a:extLst>
            </p:cNvPr>
            <p:cNvSpPr/>
            <p:nvPr/>
          </p:nvSpPr>
          <p:spPr>
            <a:xfrm>
              <a:off x="2281020" y="2902226"/>
              <a:ext cx="1066800" cy="1053549"/>
            </a:xfrm>
            <a:prstGeom prst="roundRect">
              <a:avLst>
                <a:gd name="adj" fmla="val 21823"/>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EFB1E908-4A8E-0C7A-E5A6-E430E726DE4D}"/>
                </a:ext>
              </a:extLst>
            </p:cNvPr>
            <p:cNvSpPr/>
            <p:nvPr/>
          </p:nvSpPr>
          <p:spPr>
            <a:xfrm>
              <a:off x="2569383" y="3183963"/>
              <a:ext cx="490074" cy="490074"/>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73270D52-8683-E1B1-FA7E-2603199682E1}"/>
              </a:ext>
            </a:extLst>
          </p:cNvPr>
          <p:cNvGrpSpPr/>
          <p:nvPr/>
        </p:nvGrpSpPr>
        <p:grpSpPr>
          <a:xfrm>
            <a:off x="4234954" y="2537891"/>
            <a:ext cx="3722092" cy="1781294"/>
            <a:chOff x="4234954" y="2537891"/>
            <a:chExt cx="3722092" cy="1781294"/>
          </a:xfrm>
        </p:grpSpPr>
        <p:sp>
          <p:nvSpPr>
            <p:cNvPr id="7" name="Rectangle 6">
              <a:extLst>
                <a:ext uri="{FF2B5EF4-FFF2-40B4-BE49-F238E27FC236}">
                  <a16:creationId xmlns:a16="http://schemas.microsoft.com/office/drawing/2014/main" id="{B2A29E8B-DF64-A389-AADB-53A1B45AD761}"/>
                </a:ext>
              </a:extLst>
            </p:cNvPr>
            <p:cNvSpPr/>
            <p:nvPr/>
          </p:nvSpPr>
          <p:spPr>
            <a:xfrm>
              <a:off x="4234954" y="3409321"/>
              <a:ext cx="3722092" cy="909864"/>
            </a:xfrm>
            <a:prstGeom prst="rect">
              <a:avLst/>
            </a:prstGeom>
          </p:spPr>
          <p:txBody>
            <a:bodyPr wrap="square">
              <a:spAutoFit/>
            </a:bodyPr>
            <a:lstStyle/>
            <a:p>
              <a:pPr algn="ctr">
                <a:lnSpc>
                  <a:spcPct val="130000"/>
                </a:lnSpc>
              </a:pPr>
              <a:r>
                <a:rPr lang="en-US" sz="1400" dirty="0">
                  <a:solidFill>
                    <a:schemeClr val="tx1">
                      <a:lumMod val="65000"/>
                      <a:lumOff val="35000"/>
                    </a:schemeClr>
                  </a:solidFill>
                  <a:ea typeface="Open Sans Light" panose="020B0306030504020204" pitchFamily="34" charset="0"/>
                  <a:cs typeface="Poppins Light" panose="02000000000000000000" pitchFamily="2" charset="0"/>
                </a:rPr>
                <a:t>The </a:t>
              </a:r>
              <a:r>
                <a:rPr lang="en-US" sz="1400">
                  <a:solidFill>
                    <a:schemeClr val="tx1">
                      <a:lumMod val="65000"/>
                      <a:lumOff val="35000"/>
                    </a:schemeClr>
                  </a:solidFill>
                  <a:ea typeface="Open Sans Light" panose="020B0306030504020204" pitchFamily="34" charset="0"/>
                  <a:cs typeface="Poppins Light" panose="02000000000000000000" pitchFamily="2" charset="0"/>
                </a:rPr>
                <a:t>languages onlay </a:t>
              </a:r>
              <a:r>
                <a:rPr lang="en-US" sz="1400" dirty="0">
                  <a:solidFill>
                    <a:schemeClr val="tx1">
                      <a:lumMod val="65000"/>
                      <a:lumOff val="35000"/>
                    </a:schemeClr>
                  </a:solidFill>
                  <a:ea typeface="Open Sans Light" panose="020B0306030504020204" pitchFamily="34" charset="0"/>
                  <a:cs typeface="Poppins Light" panose="02000000000000000000" pitchFamily="2" charset="0"/>
                </a:rPr>
                <a:t>differ in their grammar, their pronunciation and their most common words. </a:t>
              </a:r>
            </a:p>
          </p:txBody>
        </p:sp>
        <p:sp>
          <p:nvSpPr>
            <p:cNvPr id="8" name="TextBox 7">
              <a:extLst>
                <a:ext uri="{FF2B5EF4-FFF2-40B4-BE49-F238E27FC236}">
                  <a16:creationId xmlns:a16="http://schemas.microsoft.com/office/drawing/2014/main" id="{9E4ECB3B-A458-BC90-CBD8-BFF8DAC62BDA}"/>
                </a:ext>
              </a:extLst>
            </p:cNvPr>
            <p:cNvSpPr txBox="1"/>
            <p:nvPr/>
          </p:nvSpPr>
          <p:spPr>
            <a:xfrm>
              <a:off x="4331797" y="2537891"/>
              <a:ext cx="3528406" cy="757130"/>
            </a:xfrm>
            <a:prstGeom prst="rect">
              <a:avLst/>
            </a:prstGeom>
            <a:noFill/>
          </p:spPr>
          <p:txBody>
            <a:bodyPr wrap="square" rtlCol="0">
              <a:spAutoFit/>
            </a:bodyPr>
            <a:lstStyle/>
            <a:p>
              <a:pPr algn="ctr">
                <a:lnSpc>
                  <a:spcPct val="90000"/>
                </a:lnSpc>
              </a:pPr>
              <a:r>
                <a:rPr lang="en-US" sz="4800">
                  <a:solidFill>
                    <a:schemeClr val="tx1">
                      <a:lumMod val="85000"/>
                      <a:lumOff val="15000"/>
                    </a:schemeClr>
                  </a:solidFill>
                  <a:latin typeface="+mj-lt"/>
                  <a:ea typeface="Roboto" panose="02000000000000000000" pitchFamily="2" charset="0"/>
                </a:rPr>
                <a:t>Compare</a:t>
              </a:r>
              <a:endParaRPr lang="en-US" sz="4800" dirty="0">
                <a:solidFill>
                  <a:schemeClr val="tx1">
                    <a:lumMod val="85000"/>
                    <a:lumOff val="15000"/>
                  </a:schemeClr>
                </a:solidFill>
                <a:latin typeface="+mj-lt"/>
                <a:ea typeface="Roboto" panose="02000000000000000000" pitchFamily="2" charset="0"/>
              </a:endParaRPr>
            </a:p>
          </p:txBody>
        </p:sp>
      </p:grpSp>
      <p:sp>
        <p:nvSpPr>
          <p:cNvPr id="9" name="TextBox 8">
            <a:extLst>
              <a:ext uri="{FF2B5EF4-FFF2-40B4-BE49-F238E27FC236}">
                <a16:creationId xmlns:a16="http://schemas.microsoft.com/office/drawing/2014/main" id="{FD6AE774-05C1-25BA-546F-421B614B2F1F}"/>
              </a:ext>
            </a:extLst>
          </p:cNvPr>
          <p:cNvSpPr txBox="1"/>
          <p:nvPr/>
        </p:nvSpPr>
        <p:spPr>
          <a:xfrm>
            <a:off x="2133600" y="2319402"/>
            <a:ext cx="1361640" cy="375552"/>
          </a:xfrm>
          <a:prstGeom prst="rect">
            <a:avLst/>
          </a:prstGeom>
          <a:noFill/>
        </p:spPr>
        <p:txBody>
          <a:bodyPr wrap="square" rtlCol="0">
            <a:spAutoFit/>
          </a:bodyPr>
          <a:lstStyle/>
          <a:p>
            <a:pPr algn="ctr">
              <a:lnSpc>
                <a:spcPct val="90000"/>
              </a:lnSpc>
            </a:pPr>
            <a:r>
              <a:rPr lang="en-US" sz="2000" dirty="0">
                <a:solidFill>
                  <a:schemeClr val="accent2"/>
                </a:solidFill>
                <a:ea typeface="Roboto" panose="02000000000000000000" pitchFamily="2" charset="0"/>
              </a:rPr>
              <a:t>1</a:t>
            </a:r>
            <a:r>
              <a:rPr lang="en-US" sz="2000" baseline="30000" dirty="0">
                <a:solidFill>
                  <a:schemeClr val="accent2"/>
                </a:solidFill>
                <a:ea typeface="Roboto" panose="02000000000000000000" pitchFamily="2" charset="0"/>
              </a:rPr>
              <a:t>st</a:t>
            </a:r>
            <a:r>
              <a:rPr lang="en-US" sz="2000" dirty="0">
                <a:solidFill>
                  <a:schemeClr val="accent2"/>
                </a:solidFill>
                <a:ea typeface="Roboto" panose="02000000000000000000" pitchFamily="2" charset="0"/>
              </a:rPr>
              <a:t> Step</a:t>
            </a:r>
          </a:p>
        </p:txBody>
      </p:sp>
      <p:grpSp>
        <p:nvGrpSpPr>
          <p:cNvPr id="10" name="Group 9">
            <a:extLst>
              <a:ext uri="{FF2B5EF4-FFF2-40B4-BE49-F238E27FC236}">
                <a16:creationId xmlns:a16="http://schemas.microsoft.com/office/drawing/2014/main" id="{9DC033FB-C5B1-84ED-CBA0-D157EEBF2C25}"/>
              </a:ext>
            </a:extLst>
          </p:cNvPr>
          <p:cNvGrpSpPr/>
          <p:nvPr/>
        </p:nvGrpSpPr>
        <p:grpSpPr>
          <a:xfrm>
            <a:off x="1374631" y="4150119"/>
            <a:ext cx="2685416" cy="466700"/>
            <a:chOff x="1527722" y="4254132"/>
            <a:chExt cx="2685416" cy="466700"/>
          </a:xfrm>
        </p:grpSpPr>
        <p:sp>
          <p:nvSpPr>
            <p:cNvPr id="11" name="Speech Bubble: Rectangle with Corners Rounded 10">
              <a:extLst>
                <a:ext uri="{FF2B5EF4-FFF2-40B4-BE49-F238E27FC236}">
                  <a16:creationId xmlns:a16="http://schemas.microsoft.com/office/drawing/2014/main" id="{895EF964-EF59-0C83-3812-7D50B6E77A45}"/>
                </a:ext>
              </a:extLst>
            </p:cNvPr>
            <p:cNvSpPr/>
            <p:nvPr/>
          </p:nvSpPr>
          <p:spPr>
            <a:xfrm>
              <a:off x="1527722" y="4254132"/>
              <a:ext cx="2685416" cy="466700"/>
            </a:xfrm>
            <a:prstGeom prst="wedgeRoundRectCallout">
              <a:avLst>
                <a:gd name="adj1" fmla="val 5755"/>
                <a:gd name="adj2" fmla="val -103843"/>
                <a:gd name="adj3" fmla="val 16667"/>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TextBox 11">
              <a:extLst>
                <a:ext uri="{FF2B5EF4-FFF2-40B4-BE49-F238E27FC236}">
                  <a16:creationId xmlns:a16="http://schemas.microsoft.com/office/drawing/2014/main" id="{B6CA7224-F451-05B4-37FD-FCD6F3A4A0F3}"/>
                </a:ext>
              </a:extLst>
            </p:cNvPr>
            <p:cNvSpPr txBox="1"/>
            <p:nvPr/>
          </p:nvSpPr>
          <p:spPr>
            <a:xfrm>
              <a:off x="1634605" y="4333594"/>
              <a:ext cx="2471650" cy="307777"/>
            </a:xfrm>
            <a:prstGeom prst="rect">
              <a:avLst/>
            </a:prstGeom>
            <a:noFill/>
          </p:spPr>
          <p:txBody>
            <a:bodyPr wrap="square" rtlCol="0">
              <a:spAutoFit/>
            </a:bodyPr>
            <a:lstStyle/>
            <a:p>
              <a:pPr algn="ctr"/>
              <a:r>
                <a:rPr lang="en-US" sz="1400" dirty="0">
                  <a:solidFill>
                    <a:schemeClr val="tx1">
                      <a:lumMod val="65000"/>
                      <a:lumOff val="35000"/>
                    </a:schemeClr>
                  </a:solidFill>
                  <a:ea typeface="Open Sans" panose="020B0606030504020204" pitchFamily="34" charset="0"/>
                  <a:cs typeface="Open Sans" panose="020B0606030504020204" pitchFamily="34" charset="0"/>
                </a:rPr>
                <a:t>Good At Communicating</a:t>
              </a:r>
            </a:p>
          </p:txBody>
        </p:sp>
      </p:grpSp>
      <p:sp>
        <p:nvSpPr>
          <p:cNvPr id="13" name="TextBox 12">
            <a:extLst>
              <a:ext uri="{FF2B5EF4-FFF2-40B4-BE49-F238E27FC236}">
                <a16:creationId xmlns:a16="http://schemas.microsoft.com/office/drawing/2014/main" id="{9735AE76-3F12-687B-41A7-59227D009E46}"/>
              </a:ext>
            </a:extLst>
          </p:cNvPr>
          <p:cNvSpPr txBox="1"/>
          <p:nvPr/>
        </p:nvSpPr>
        <p:spPr>
          <a:xfrm>
            <a:off x="8610600" y="2319402"/>
            <a:ext cx="1593658" cy="375552"/>
          </a:xfrm>
          <a:prstGeom prst="rect">
            <a:avLst/>
          </a:prstGeom>
          <a:noFill/>
        </p:spPr>
        <p:txBody>
          <a:bodyPr wrap="square" rtlCol="0">
            <a:spAutoFit/>
          </a:bodyPr>
          <a:lstStyle/>
          <a:p>
            <a:pPr algn="ctr">
              <a:lnSpc>
                <a:spcPct val="90000"/>
              </a:lnSpc>
            </a:pPr>
            <a:r>
              <a:rPr lang="en-US" sz="2000" dirty="0">
                <a:solidFill>
                  <a:schemeClr val="accent3"/>
                </a:solidFill>
                <a:ea typeface="Roboto" panose="02000000000000000000" pitchFamily="2" charset="0"/>
              </a:rPr>
              <a:t>2</a:t>
            </a:r>
            <a:r>
              <a:rPr lang="en-US" sz="2000" baseline="30000" dirty="0">
                <a:solidFill>
                  <a:schemeClr val="accent3"/>
                </a:solidFill>
                <a:ea typeface="Roboto" panose="02000000000000000000" pitchFamily="2" charset="0"/>
              </a:rPr>
              <a:t>rd</a:t>
            </a:r>
            <a:r>
              <a:rPr lang="en-US" sz="2000" dirty="0">
                <a:solidFill>
                  <a:schemeClr val="accent3"/>
                </a:solidFill>
                <a:ea typeface="Roboto" panose="02000000000000000000" pitchFamily="2" charset="0"/>
              </a:rPr>
              <a:t> Step</a:t>
            </a:r>
          </a:p>
        </p:txBody>
      </p:sp>
      <p:grpSp>
        <p:nvGrpSpPr>
          <p:cNvPr id="14" name="Group 13">
            <a:extLst>
              <a:ext uri="{FF2B5EF4-FFF2-40B4-BE49-F238E27FC236}">
                <a16:creationId xmlns:a16="http://schemas.microsoft.com/office/drawing/2014/main" id="{950332EE-AC27-D899-84E7-40B2889216DA}"/>
              </a:ext>
            </a:extLst>
          </p:cNvPr>
          <p:cNvGrpSpPr/>
          <p:nvPr/>
        </p:nvGrpSpPr>
        <p:grpSpPr>
          <a:xfrm>
            <a:off x="8874029" y="2902226"/>
            <a:ext cx="1066800" cy="1053549"/>
            <a:chOff x="8874029" y="2902226"/>
            <a:chExt cx="1066800" cy="1053549"/>
          </a:xfrm>
        </p:grpSpPr>
        <p:sp>
          <p:nvSpPr>
            <p:cNvPr id="15" name="Rectangle: Rounded Corners 14">
              <a:extLst>
                <a:ext uri="{FF2B5EF4-FFF2-40B4-BE49-F238E27FC236}">
                  <a16:creationId xmlns:a16="http://schemas.microsoft.com/office/drawing/2014/main" id="{2A398A6D-C0ED-237A-E9FA-15518C7FDE8F}"/>
                </a:ext>
              </a:extLst>
            </p:cNvPr>
            <p:cNvSpPr/>
            <p:nvPr/>
          </p:nvSpPr>
          <p:spPr>
            <a:xfrm>
              <a:off x="8874029" y="2902226"/>
              <a:ext cx="1066800" cy="1053549"/>
            </a:xfrm>
            <a:prstGeom prst="roundRect">
              <a:avLst>
                <a:gd name="adj" fmla="val 21823"/>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Rectangle 15">
              <a:extLst>
                <a:ext uri="{FF2B5EF4-FFF2-40B4-BE49-F238E27FC236}">
                  <a16:creationId xmlns:a16="http://schemas.microsoft.com/office/drawing/2014/main" id="{B5F78194-75DF-BD07-0D3F-25288C82E0C5}"/>
                </a:ext>
              </a:extLst>
            </p:cNvPr>
            <p:cNvSpPr/>
            <p:nvPr/>
          </p:nvSpPr>
          <p:spPr>
            <a:xfrm>
              <a:off x="9106855" y="3128426"/>
              <a:ext cx="601148" cy="601148"/>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Freeform: Shape 16">
            <a:extLst>
              <a:ext uri="{FF2B5EF4-FFF2-40B4-BE49-F238E27FC236}">
                <a16:creationId xmlns:a16="http://schemas.microsoft.com/office/drawing/2014/main" id="{15A058A1-A935-CD90-0FE1-2D32EB68C89F}"/>
              </a:ext>
            </a:extLst>
          </p:cNvPr>
          <p:cNvSpPr/>
          <p:nvPr/>
        </p:nvSpPr>
        <p:spPr>
          <a:xfrm>
            <a:off x="6072694" y="787399"/>
            <a:ext cx="69056" cy="1638301"/>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p>
        </p:txBody>
      </p:sp>
      <p:sp>
        <p:nvSpPr>
          <p:cNvPr id="18" name="Freeform: Shape 17">
            <a:extLst>
              <a:ext uri="{FF2B5EF4-FFF2-40B4-BE49-F238E27FC236}">
                <a16:creationId xmlns:a16="http://schemas.microsoft.com/office/drawing/2014/main" id="{D2A57D75-F9D4-518A-CC6E-82D632AD5F57}"/>
              </a:ext>
            </a:extLst>
          </p:cNvPr>
          <p:cNvSpPr/>
          <p:nvPr/>
        </p:nvSpPr>
        <p:spPr>
          <a:xfrm flipH="1">
            <a:off x="6080742" y="4559301"/>
            <a:ext cx="52961" cy="1587499"/>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p>
        </p:txBody>
      </p:sp>
      <p:grpSp>
        <p:nvGrpSpPr>
          <p:cNvPr id="19" name="Group 18">
            <a:extLst>
              <a:ext uri="{FF2B5EF4-FFF2-40B4-BE49-F238E27FC236}">
                <a16:creationId xmlns:a16="http://schemas.microsoft.com/office/drawing/2014/main" id="{11E5A140-8390-F744-C4C2-C84701147381}"/>
              </a:ext>
            </a:extLst>
          </p:cNvPr>
          <p:cNvGrpSpPr/>
          <p:nvPr/>
        </p:nvGrpSpPr>
        <p:grpSpPr>
          <a:xfrm>
            <a:off x="8406074" y="4150119"/>
            <a:ext cx="2347182" cy="466700"/>
            <a:chOff x="1696839" y="4254132"/>
            <a:chExt cx="2347182" cy="466700"/>
          </a:xfrm>
        </p:grpSpPr>
        <p:sp>
          <p:nvSpPr>
            <p:cNvPr id="20" name="Speech Bubble: Rectangle with Corners Rounded 19">
              <a:extLst>
                <a:ext uri="{FF2B5EF4-FFF2-40B4-BE49-F238E27FC236}">
                  <a16:creationId xmlns:a16="http://schemas.microsoft.com/office/drawing/2014/main" id="{71D340C1-DACA-9B03-923F-E2D22B276610}"/>
                </a:ext>
              </a:extLst>
            </p:cNvPr>
            <p:cNvSpPr/>
            <p:nvPr/>
          </p:nvSpPr>
          <p:spPr>
            <a:xfrm>
              <a:off x="1696839" y="4254132"/>
              <a:ext cx="2347182" cy="466700"/>
            </a:xfrm>
            <a:prstGeom prst="wedgeRoundRectCallout">
              <a:avLst>
                <a:gd name="adj1" fmla="val -8042"/>
                <a:gd name="adj2" fmla="val -106564"/>
                <a:gd name="adj3" fmla="val 16667"/>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42F88C78-5C45-3A3C-1753-AE6964FEC0A4}"/>
                </a:ext>
              </a:extLst>
            </p:cNvPr>
            <p:cNvSpPr txBox="1"/>
            <p:nvPr/>
          </p:nvSpPr>
          <p:spPr>
            <a:xfrm>
              <a:off x="1752601" y="4333594"/>
              <a:ext cx="2235658" cy="307777"/>
            </a:xfrm>
            <a:prstGeom prst="rect">
              <a:avLst/>
            </a:prstGeom>
            <a:noFill/>
          </p:spPr>
          <p:txBody>
            <a:bodyPr wrap="square" rtlCol="0">
              <a:spAutoFit/>
            </a:bodyPr>
            <a:lstStyle/>
            <a:p>
              <a:pPr algn="ctr"/>
              <a:r>
                <a:rPr lang="en-US" sz="1400" dirty="0">
                  <a:solidFill>
                    <a:schemeClr val="bg1"/>
                  </a:solidFill>
                  <a:ea typeface="Open Sans" panose="020B0606030504020204" pitchFamily="34" charset="0"/>
                  <a:cs typeface="Open Sans" panose="020B0606030504020204" pitchFamily="34" charset="0"/>
                </a:rPr>
                <a:t>Good At Strategy</a:t>
              </a:r>
            </a:p>
          </p:txBody>
        </p:sp>
      </p:grpSp>
    </p:spTree>
    <p:extLst>
      <p:ext uri="{BB962C8B-B14F-4D97-AF65-F5344CB8AC3E}">
        <p14:creationId xmlns:p14="http://schemas.microsoft.com/office/powerpoint/2010/main" val="1039835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F640242-45E7-0019-2BEB-8DF80474625A}"/>
              </a:ext>
            </a:extLst>
          </p:cNvPr>
          <p:cNvSpPr/>
          <p:nvPr/>
        </p:nvSpPr>
        <p:spPr>
          <a:xfrm>
            <a:off x="5043203" y="3008181"/>
            <a:ext cx="3145750" cy="1190172"/>
          </a:xfrm>
          <a:custGeom>
            <a:avLst/>
            <a:gdLst>
              <a:gd name="connsiteX0" fmla="*/ 2550664 w 3145750"/>
              <a:gd name="connsiteY0" fmla="*/ 0 h 1190172"/>
              <a:gd name="connsiteX1" fmla="*/ 3145750 w 3145750"/>
              <a:gd name="connsiteY1" fmla="*/ 595086 h 1190172"/>
              <a:gd name="connsiteX2" fmla="*/ 2550664 w 3145750"/>
              <a:gd name="connsiteY2" fmla="*/ 1190172 h 1190172"/>
              <a:gd name="connsiteX3" fmla="*/ 2550664 w 3145750"/>
              <a:gd name="connsiteY3" fmla="*/ 949882 h 1190172"/>
              <a:gd name="connsiteX4" fmla="*/ 742950 w 3145750"/>
              <a:gd name="connsiteY4" fmla="*/ 949882 h 1190172"/>
              <a:gd name="connsiteX5" fmla="*/ 742950 w 3145750"/>
              <a:gd name="connsiteY5" fmla="*/ 948531 h 1190172"/>
              <a:gd name="connsiteX6" fmla="*/ 0 w 3145750"/>
              <a:gd name="connsiteY6" fmla="*/ 948531 h 1190172"/>
              <a:gd name="connsiteX7" fmla="*/ 0 w 3145750"/>
              <a:gd name="connsiteY7" fmla="*/ 948530 h 1190172"/>
              <a:gd name="connsiteX8" fmla="*/ 713127 w 3145750"/>
              <a:gd name="connsiteY8" fmla="*/ 241300 h 1190172"/>
              <a:gd name="connsiteX9" fmla="*/ 742950 w 3145750"/>
              <a:gd name="connsiteY9" fmla="*/ 241300 h 1190172"/>
              <a:gd name="connsiteX10" fmla="*/ 742950 w 3145750"/>
              <a:gd name="connsiteY10" fmla="*/ 240290 h 1190172"/>
              <a:gd name="connsiteX11" fmla="*/ 2550664 w 3145750"/>
              <a:gd name="connsiteY11" fmla="*/ 240290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3145750" y="595086"/>
                </a:lnTo>
                <a:lnTo>
                  <a:pt x="2550664" y="1190172"/>
                </a:lnTo>
                <a:lnTo>
                  <a:pt x="2550664" y="949882"/>
                </a:lnTo>
                <a:lnTo>
                  <a:pt x="742950" y="949882"/>
                </a:lnTo>
                <a:lnTo>
                  <a:pt x="742950" y="948531"/>
                </a:lnTo>
                <a:lnTo>
                  <a:pt x="0" y="948531"/>
                </a:lnTo>
                <a:lnTo>
                  <a:pt x="0" y="948530"/>
                </a:lnTo>
                <a:lnTo>
                  <a:pt x="713127" y="241300"/>
                </a:lnTo>
                <a:lnTo>
                  <a:pt x="742950" y="241300"/>
                </a:lnTo>
                <a:lnTo>
                  <a:pt x="742950" y="240290"/>
                </a:lnTo>
                <a:lnTo>
                  <a:pt x="2550664" y="24029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 Placeholder 2">
            <a:extLst>
              <a:ext uri="{FF2B5EF4-FFF2-40B4-BE49-F238E27FC236}">
                <a16:creationId xmlns:a16="http://schemas.microsoft.com/office/drawing/2014/main" id="{D110E6D0-9497-7631-F72A-1AF8A6B03A7D}"/>
              </a:ext>
            </a:extLst>
          </p:cNvPr>
          <p:cNvSpPr txBox="1">
            <a:spLocks/>
          </p:cNvSpPr>
          <p:nvPr/>
        </p:nvSpPr>
        <p:spPr>
          <a:xfrm flipH="1">
            <a:off x="5352704" y="3446812"/>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sz="1600" dirty="0">
                <a:solidFill>
                  <a:schemeClr val="bg1"/>
                </a:solidFill>
              </a:rPr>
              <a:t>Data 01</a:t>
            </a:r>
            <a:endParaRPr lang="id-ID" sz="1600" dirty="0">
              <a:solidFill>
                <a:schemeClr val="bg1"/>
              </a:solidFill>
            </a:endParaRPr>
          </a:p>
        </p:txBody>
      </p:sp>
      <p:sp>
        <p:nvSpPr>
          <p:cNvPr id="7" name="Freeform: Shape 6">
            <a:extLst>
              <a:ext uri="{FF2B5EF4-FFF2-40B4-BE49-F238E27FC236}">
                <a16:creationId xmlns:a16="http://schemas.microsoft.com/office/drawing/2014/main" id="{6A422B64-B783-DD42-5CB8-4C7432A19FA8}"/>
              </a:ext>
            </a:extLst>
          </p:cNvPr>
          <p:cNvSpPr/>
          <p:nvPr/>
        </p:nvSpPr>
        <p:spPr>
          <a:xfrm flipH="1">
            <a:off x="4003048" y="3769530"/>
            <a:ext cx="3145750" cy="1190172"/>
          </a:xfrm>
          <a:custGeom>
            <a:avLst/>
            <a:gdLst>
              <a:gd name="connsiteX0" fmla="*/ 2550664 w 3145750"/>
              <a:gd name="connsiteY0" fmla="*/ 0 h 1190172"/>
              <a:gd name="connsiteX1" fmla="*/ 2550664 w 3145750"/>
              <a:gd name="connsiteY1" fmla="*/ 240290 h 1190172"/>
              <a:gd name="connsiteX2" fmla="*/ 742950 w 3145750"/>
              <a:gd name="connsiteY2" fmla="*/ 240290 h 1190172"/>
              <a:gd name="connsiteX3" fmla="*/ 742950 w 3145750"/>
              <a:gd name="connsiteY3" fmla="*/ 241300 h 1190172"/>
              <a:gd name="connsiteX4" fmla="*/ 713127 w 3145750"/>
              <a:gd name="connsiteY4" fmla="*/ 241300 h 1190172"/>
              <a:gd name="connsiteX5" fmla="*/ 0 w 3145750"/>
              <a:gd name="connsiteY5" fmla="*/ 948530 h 1190172"/>
              <a:gd name="connsiteX6" fmla="*/ 0 w 3145750"/>
              <a:gd name="connsiteY6" fmla="*/ 948531 h 1190172"/>
              <a:gd name="connsiteX7" fmla="*/ 742950 w 3145750"/>
              <a:gd name="connsiteY7" fmla="*/ 948531 h 1190172"/>
              <a:gd name="connsiteX8" fmla="*/ 742950 w 3145750"/>
              <a:gd name="connsiteY8" fmla="*/ 949882 h 1190172"/>
              <a:gd name="connsiteX9" fmla="*/ 2550664 w 3145750"/>
              <a:gd name="connsiteY9" fmla="*/ 949882 h 1190172"/>
              <a:gd name="connsiteX10" fmla="*/ 2550664 w 3145750"/>
              <a:gd name="connsiteY10" fmla="*/ 1190172 h 1190172"/>
              <a:gd name="connsiteX11" fmla="*/ 3145750 w 3145750"/>
              <a:gd name="connsiteY11"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2550664" y="240290"/>
                </a:lnTo>
                <a:lnTo>
                  <a:pt x="742950" y="240290"/>
                </a:lnTo>
                <a:lnTo>
                  <a:pt x="742950" y="241300"/>
                </a:lnTo>
                <a:lnTo>
                  <a:pt x="713127" y="241300"/>
                </a:lnTo>
                <a:lnTo>
                  <a:pt x="0" y="948530"/>
                </a:lnTo>
                <a:lnTo>
                  <a:pt x="0" y="948531"/>
                </a:lnTo>
                <a:lnTo>
                  <a:pt x="742950" y="948531"/>
                </a:lnTo>
                <a:lnTo>
                  <a:pt x="742950" y="949882"/>
                </a:lnTo>
                <a:lnTo>
                  <a:pt x="2550664" y="949882"/>
                </a:lnTo>
                <a:lnTo>
                  <a:pt x="2550664" y="1190172"/>
                </a:lnTo>
                <a:lnTo>
                  <a:pt x="3145750" y="59508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 Placeholder 2">
            <a:extLst>
              <a:ext uri="{FF2B5EF4-FFF2-40B4-BE49-F238E27FC236}">
                <a16:creationId xmlns:a16="http://schemas.microsoft.com/office/drawing/2014/main" id="{B88DF632-FF2D-16AB-F451-221C90953F66}"/>
              </a:ext>
            </a:extLst>
          </p:cNvPr>
          <p:cNvSpPr txBox="1">
            <a:spLocks/>
          </p:cNvSpPr>
          <p:nvPr/>
        </p:nvSpPr>
        <p:spPr>
          <a:xfrm>
            <a:off x="4868712" y="4208161"/>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600" dirty="0">
                <a:solidFill>
                  <a:schemeClr val="bg1"/>
                </a:solidFill>
              </a:rPr>
              <a:t>Data 02</a:t>
            </a:r>
            <a:endParaRPr lang="id-ID" sz="1600" dirty="0">
              <a:solidFill>
                <a:schemeClr val="bg1"/>
              </a:solidFill>
            </a:endParaRPr>
          </a:p>
        </p:txBody>
      </p:sp>
      <p:sp>
        <p:nvSpPr>
          <p:cNvPr id="10" name="Freeform: Shape 9">
            <a:extLst>
              <a:ext uri="{FF2B5EF4-FFF2-40B4-BE49-F238E27FC236}">
                <a16:creationId xmlns:a16="http://schemas.microsoft.com/office/drawing/2014/main" id="{D97C9B8E-131D-EFBE-5EB5-28FF13AD6F6D}"/>
              </a:ext>
            </a:extLst>
          </p:cNvPr>
          <p:cNvSpPr/>
          <p:nvPr/>
        </p:nvSpPr>
        <p:spPr>
          <a:xfrm flipH="1">
            <a:off x="4003048" y="2246832"/>
            <a:ext cx="3145750" cy="1190172"/>
          </a:xfrm>
          <a:custGeom>
            <a:avLst/>
            <a:gdLst>
              <a:gd name="connsiteX0" fmla="*/ 2550664 w 3145750"/>
              <a:gd name="connsiteY0" fmla="*/ 0 h 1190172"/>
              <a:gd name="connsiteX1" fmla="*/ 2550664 w 3145750"/>
              <a:gd name="connsiteY1" fmla="*/ 240290 h 1190172"/>
              <a:gd name="connsiteX2" fmla="*/ 742950 w 3145750"/>
              <a:gd name="connsiteY2" fmla="*/ 240290 h 1190172"/>
              <a:gd name="connsiteX3" fmla="*/ 742950 w 3145750"/>
              <a:gd name="connsiteY3" fmla="*/ 241300 h 1190172"/>
              <a:gd name="connsiteX4" fmla="*/ 713127 w 3145750"/>
              <a:gd name="connsiteY4" fmla="*/ 241300 h 1190172"/>
              <a:gd name="connsiteX5" fmla="*/ 0 w 3145750"/>
              <a:gd name="connsiteY5" fmla="*/ 948530 h 1190172"/>
              <a:gd name="connsiteX6" fmla="*/ 0 w 3145750"/>
              <a:gd name="connsiteY6" fmla="*/ 948531 h 1190172"/>
              <a:gd name="connsiteX7" fmla="*/ 742950 w 3145750"/>
              <a:gd name="connsiteY7" fmla="*/ 948531 h 1190172"/>
              <a:gd name="connsiteX8" fmla="*/ 742950 w 3145750"/>
              <a:gd name="connsiteY8" fmla="*/ 949882 h 1190172"/>
              <a:gd name="connsiteX9" fmla="*/ 2550664 w 3145750"/>
              <a:gd name="connsiteY9" fmla="*/ 949882 h 1190172"/>
              <a:gd name="connsiteX10" fmla="*/ 2550664 w 3145750"/>
              <a:gd name="connsiteY10" fmla="*/ 1190172 h 1190172"/>
              <a:gd name="connsiteX11" fmla="*/ 3145750 w 3145750"/>
              <a:gd name="connsiteY11"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2550664" y="240290"/>
                </a:lnTo>
                <a:lnTo>
                  <a:pt x="742950" y="240290"/>
                </a:lnTo>
                <a:lnTo>
                  <a:pt x="742950" y="241300"/>
                </a:lnTo>
                <a:lnTo>
                  <a:pt x="713127" y="241300"/>
                </a:lnTo>
                <a:lnTo>
                  <a:pt x="0" y="948530"/>
                </a:lnTo>
                <a:lnTo>
                  <a:pt x="0" y="948531"/>
                </a:lnTo>
                <a:lnTo>
                  <a:pt x="742950" y="948531"/>
                </a:lnTo>
                <a:lnTo>
                  <a:pt x="742950" y="949882"/>
                </a:lnTo>
                <a:lnTo>
                  <a:pt x="2550664" y="949882"/>
                </a:lnTo>
                <a:lnTo>
                  <a:pt x="2550664" y="1190172"/>
                </a:lnTo>
                <a:lnTo>
                  <a:pt x="3145750" y="59508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 Placeholder 2">
            <a:extLst>
              <a:ext uri="{FF2B5EF4-FFF2-40B4-BE49-F238E27FC236}">
                <a16:creationId xmlns:a16="http://schemas.microsoft.com/office/drawing/2014/main" id="{98D4102B-D70D-22B4-5DA5-94EE6175AC9C}"/>
              </a:ext>
            </a:extLst>
          </p:cNvPr>
          <p:cNvSpPr txBox="1">
            <a:spLocks/>
          </p:cNvSpPr>
          <p:nvPr/>
        </p:nvSpPr>
        <p:spPr>
          <a:xfrm>
            <a:off x="4868712" y="2685463"/>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600" dirty="0">
                <a:solidFill>
                  <a:schemeClr val="bg1"/>
                </a:solidFill>
              </a:rPr>
              <a:t>Data 01</a:t>
            </a:r>
            <a:endParaRPr lang="id-ID" sz="1600" dirty="0">
              <a:solidFill>
                <a:schemeClr val="bg1"/>
              </a:solidFill>
            </a:endParaRPr>
          </a:p>
        </p:txBody>
      </p:sp>
      <p:sp>
        <p:nvSpPr>
          <p:cNvPr id="13" name="Freeform: Shape 12">
            <a:extLst>
              <a:ext uri="{FF2B5EF4-FFF2-40B4-BE49-F238E27FC236}">
                <a16:creationId xmlns:a16="http://schemas.microsoft.com/office/drawing/2014/main" id="{364E36AD-AB91-0A6B-858B-E422142C0EDD}"/>
              </a:ext>
            </a:extLst>
          </p:cNvPr>
          <p:cNvSpPr/>
          <p:nvPr/>
        </p:nvSpPr>
        <p:spPr>
          <a:xfrm>
            <a:off x="5043203" y="4530879"/>
            <a:ext cx="3145750" cy="1190172"/>
          </a:xfrm>
          <a:custGeom>
            <a:avLst/>
            <a:gdLst>
              <a:gd name="connsiteX0" fmla="*/ 2550664 w 3145750"/>
              <a:gd name="connsiteY0" fmla="*/ 0 h 1190172"/>
              <a:gd name="connsiteX1" fmla="*/ 3145750 w 3145750"/>
              <a:gd name="connsiteY1" fmla="*/ 595086 h 1190172"/>
              <a:gd name="connsiteX2" fmla="*/ 2550664 w 3145750"/>
              <a:gd name="connsiteY2" fmla="*/ 1190172 h 1190172"/>
              <a:gd name="connsiteX3" fmla="*/ 2550664 w 3145750"/>
              <a:gd name="connsiteY3" fmla="*/ 949882 h 1190172"/>
              <a:gd name="connsiteX4" fmla="*/ 742950 w 3145750"/>
              <a:gd name="connsiteY4" fmla="*/ 949882 h 1190172"/>
              <a:gd name="connsiteX5" fmla="*/ 742950 w 3145750"/>
              <a:gd name="connsiteY5" fmla="*/ 948531 h 1190172"/>
              <a:gd name="connsiteX6" fmla="*/ 0 w 3145750"/>
              <a:gd name="connsiteY6" fmla="*/ 948531 h 1190172"/>
              <a:gd name="connsiteX7" fmla="*/ 0 w 3145750"/>
              <a:gd name="connsiteY7" fmla="*/ 948530 h 1190172"/>
              <a:gd name="connsiteX8" fmla="*/ 713127 w 3145750"/>
              <a:gd name="connsiteY8" fmla="*/ 241300 h 1190172"/>
              <a:gd name="connsiteX9" fmla="*/ 742950 w 3145750"/>
              <a:gd name="connsiteY9" fmla="*/ 241300 h 1190172"/>
              <a:gd name="connsiteX10" fmla="*/ 742950 w 3145750"/>
              <a:gd name="connsiteY10" fmla="*/ 240290 h 1190172"/>
              <a:gd name="connsiteX11" fmla="*/ 2550664 w 3145750"/>
              <a:gd name="connsiteY11" fmla="*/ 240290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3145750" y="595086"/>
                </a:lnTo>
                <a:lnTo>
                  <a:pt x="2550664" y="1190172"/>
                </a:lnTo>
                <a:lnTo>
                  <a:pt x="2550664" y="949882"/>
                </a:lnTo>
                <a:lnTo>
                  <a:pt x="742950" y="949882"/>
                </a:lnTo>
                <a:lnTo>
                  <a:pt x="742950" y="948531"/>
                </a:lnTo>
                <a:lnTo>
                  <a:pt x="0" y="948531"/>
                </a:lnTo>
                <a:lnTo>
                  <a:pt x="0" y="948530"/>
                </a:lnTo>
                <a:lnTo>
                  <a:pt x="713127" y="241300"/>
                </a:lnTo>
                <a:lnTo>
                  <a:pt x="742950" y="241300"/>
                </a:lnTo>
                <a:lnTo>
                  <a:pt x="742950" y="240290"/>
                </a:lnTo>
                <a:lnTo>
                  <a:pt x="2550664" y="24029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 Placeholder 2">
            <a:extLst>
              <a:ext uri="{FF2B5EF4-FFF2-40B4-BE49-F238E27FC236}">
                <a16:creationId xmlns:a16="http://schemas.microsoft.com/office/drawing/2014/main" id="{5CE7FFBC-987D-1221-D809-44CBE02F4B04}"/>
              </a:ext>
            </a:extLst>
          </p:cNvPr>
          <p:cNvSpPr txBox="1">
            <a:spLocks/>
          </p:cNvSpPr>
          <p:nvPr/>
        </p:nvSpPr>
        <p:spPr>
          <a:xfrm flipH="1">
            <a:off x="5352704" y="4969510"/>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sz="1600" dirty="0">
                <a:solidFill>
                  <a:schemeClr val="bg1"/>
                </a:solidFill>
              </a:rPr>
              <a:t>Data 02</a:t>
            </a:r>
            <a:endParaRPr lang="id-ID" sz="1600" dirty="0">
              <a:solidFill>
                <a:schemeClr val="bg1"/>
              </a:solidFill>
            </a:endParaRPr>
          </a:p>
        </p:txBody>
      </p:sp>
      <p:sp>
        <p:nvSpPr>
          <p:cNvPr id="16" name="TextBox 15">
            <a:extLst>
              <a:ext uri="{FF2B5EF4-FFF2-40B4-BE49-F238E27FC236}">
                <a16:creationId xmlns:a16="http://schemas.microsoft.com/office/drawing/2014/main" id="{3D00A84C-6D51-6B20-C5D5-C76D04066AE4}"/>
              </a:ext>
            </a:extLst>
          </p:cNvPr>
          <p:cNvSpPr txBox="1"/>
          <p:nvPr/>
        </p:nvSpPr>
        <p:spPr>
          <a:xfrm>
            <a:off x="8583832" y="3536106"/>
            <a:ext cx="2480408" cy="793102"/>
          </a:xfrm>
          <a:prstGeom prst="rect">
            <a:avLst/>
          </a:prstGeom>
          <a:noFill/>
        </p:spPr>
        <p:txBody>
          <a:bodyPr wrap="square" rtlCol="0">
            <a:spAutoFit/>
          </a:bodyPr>
          <a:lstStyle/>
          <a:p>
            <a:pPr>
              <a:lnSpc>
                <a:spcPct val="13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17" name="TextBox 16">
            <a:extLst>
              <a:ext uri="{FF2B5EF4-FFF2-40B4-BE49-F238E27FC236}">
                <a16:creationId xmlns:a16="http://schemas.microsoft.com/office/drawing/2014/main" id="{B07D0AF9-6D70-79D5-64EB-90AD2F2ACCB7}"/>
              </a:ext>
            </a:extLst>
          </p:cNvPr>
          <p:cNvSpPr txBox="1"/>
          <p:nvPr/>
        </p:nvSpPr>
        <p:spPr>
          <a:xfrm>
            <a:off x="8583833" y="3201587"/>
            <a:ext cx="2129887" cy="271869"/>
          </a:xfrm>
          <a:prstGeom prst="rect">
            <a:avLst/>
          </a:prstGeom>
          <a:noFill/>
        </p:spPr>
        <p:txBody>
          <a:bodyPr wrap="square" rtlCol="0" anchor="b">
            <a:spAutoFit/>
          </a:bodyPr>
          <a:lstStyle/>
          <a:p>
            <a:pPr>
              <a:lnSpc>
                <a:spcPct val="80000"/>
              </a:lnSpc>
            </a:pPr>
            <a:r>
              <a:rPr lang="en-US" sz="1400" dirty="0">
                <a:solidFill>
                  <a:schemeClr val="tx1">
                    <a:lumMod val="85000"/>
                    <a:lumOff val="15000"/>
                  </a:schemeClr>
                </a:solidFill>
                <a:latin typeface="+mj-lt"/>
                <a:cs typeface="Segoe UI" panose="020B0502040204020203" pitchFamily="34" charset="0"/>
              </a:rPr>
              <a:t>Lorem ipsum dolor</a:t>
            </a:r>
            <a:endParaRPr lang="en-US" sz="2400" dirty="0">
              <a:solidFill>
                <a:schemeClr val="tx1">
                  <a:lumMod val="85000"/>
                  <a:lumOff val="15000"/>
                </a:schemeClr>
              </a:solidFill>
              <a:latin typeface="+mj-lt"/>
              <a:cs typeface="Segoe UI" panose="020B0502040204020203" pitchFamily="34" charset="0"/>
            </a:endParaRPr>
          </a:p>
        </p:txBody>
      </p:sp>
      <p:sp>
        <p:nvSpPr>
          <p:cNvPr id="19" name="TextBox 18">
            <a:extLst>
              <a:ext uri="{FF2B5EF4-FFF2-40B4-BE49-F238E27FC236}">
                <a16:creationId xmlns:a16="http://schemas.microsoft.com/office/drawing/2014/main" id="{6F03852E-3D02-E010-05F9-83A54383C287}"/>
              </a:ext>
            </a:extLst>
          </p:cNvPr>
          <p:cNvSpPr txBox="1"/>
          <p:nvPr/>
        </p:nvSpPr>
        <p:spPr>
          <a:xfrm>
            <a:off x="8583832" y="5058804"/>
            <a:ext cx="2480408" cy="793102"/>
          </a:xfrm>
          <a:prstGeom prst="rect">
            <a:avLst/>
          </a:prstGeom>
          <a:noFill/>
        </p:spPr>
        <p:txBody>
          <a:bodyPr wrap="square" rtlCol="0">
            <a:spAutoFit/>
          </a:bodyPr>
          <a:lstStyle/>
          <a:p>
            <a:pPr>
              <a:lnSpc>
                <a:spcPct val="13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20" name="TextBox 19">
            <a:extLst>
              <a:ext uri="{FF2B5EF4-FFF2-40B4-BE49-F238E27FC236}">
                <a16:creationId xmlns:a16="http://schemas.microsoft.com/office/drawing/2014/main" id="{C6087222-0E67-CE6C-4BC8-E5B0C6E59B45}"/>
              </a:ext>
            </a:extLst>
          </p:cNvPr>
          <p:cNvSpPr txBox="1"/>
          <p:nvPr/>
        </p:nvSpPr>
        <p:spPr>
          <a:xfrm>
            <a:off x="8583833" y="4724285"/>
            <a:ext cx="2129887" cy="271869"/>
          </a:xfrm>
          <a:prstGeom prst="rect">
            <a:avLst/>
          </a:prstGeom>
          <a:noFill/>
        </p:spPr>
        <p:txBody>
          <a:bodyPr wrap="square" rtlCol="0" anchor="b">
            <a:spAutoFit/>
          </a:bodyPr>
          <a:lstStyle/>
          <a:p>
            <a:pPr>
              <a:lnSpc>
                <a:spcPct val="80000"/>
              </a:lnSpc>
            </a:pPr>
            <a:r>
              <a:rPr lang="en-US" sz="1400" dirty="0">
                <a:solidFill>
                  <a:schemeClr val="tx1">
                    <a:lumMod val="85000"/>
                    <a:lumOff val="15000"/>
                  </a:schemeClr>
                </a:solidFill>
                <a:latin typeface="+mj-lt"/>
                <a:cs typeface="Segoe UI" panose="020B0502040204020203" pitchFamily="34" charset="0"/>
              </a:rPr>
              <a:t>Lorem ipsum dolor</a:t>
            </a:r>
            <a:endParaRPr lang="en-US" sz="2400" dirty="0">
              <a:solidFill>
                <a:schemeClr val="tx1">
                  <a:lumMod val="85000"/>
                  <a:lumOff val="15000"/>
                </a:schemeClr>
              </a:solidFill>
              <a:latin typeface="+mj-lt"/>
              <a:cs typeface="Segoe UI" panose="020B0502040204020203" pitchFamily="34" charset="0"/>
            </a:endParaRPr>
          </a:p>
        </p:txBody>
      </p:sp>
      <p:sp>
        <p:nvSpPr>
          <p:cNvPr id="22" name="TextBox 21">
            <a:extLst>
              <a:ext uri="{FF2B5EF4-FFF2-40B4-BE49-F238E27FC236}">
                <a16:creationId xmlns:a16="http://schemas.microsoft.com/office/drawing/2014/main" id="{E15B2319-B4C7-07F1-8EDF-B40D69F237B6}"/>
              </a:ext>
            </a:extLst>
          </p:cNvPr>
          <p:cNvSpPr txBox="1"/>
          <p:nvPr/>
        </p:nvSpPr>
        <p:spPr>
          <a:xfrm>
            <a:off x="1198502" y="2774755"/>
            <a:ext cx="2480408" cy="793102"/>
          </a:xfrm>
          <a:prstGeom prst="rect">
            <a:avLst/>
          </a:prstGeom>
          <a:noFill/>
        </p:spPr>
        <p:txBody>
          <a:bodyPr wrap="square" rtlCol="0">
            <a:spAutoFit/>
          </a:bodyPr>
          <a:lstStyle/>
          <a:p>
            <a:pPr algn="r">
              <a:lnSpc>
                <a:spcPct val="13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23" name="TextBox 22">
            <a:extLst>
              <a:ext uri="{FF2B5EF4-FFF2-40B4-BE49-F238E27FC236}">
                <a16:creationId xmlns:a16="http://schemas.microsoft.com/office/drawing/2014/main" id="{50911A15-4B0F-3875-5F63-3BF7EB2E19DB}"/>
              </a:ext>
            </a:extLst>
          </p:cNvPr>
          <p:cNvSpPr txBox="1"/>
          <p:nvPr/>
        </p:nvSpPr>
        <p:spPr>
          <a:xfrm>
            <a:off x="1549023" y="2440236"/>
            <a:ext cx="2129887" cy="271869"/>
          </a:xfrm>
          <a:prstGeom prst="rect">
            <a:avLst/>
          </a:prstGeom>
          <a:noFill/>
        </p:spPr>
        <p:txBody>
          <a:bodyPr wrap="square" rtlCol="0" anchor="b">
            <a:spAutoFit/>
          </a:bodyPr>
          <a:lstStyle/>
          <a:p>
            <a:pPr algn="r">
              <a:lnSpc>
                <a:spcPct val="80000"/>
              </a:lnSpc>
            </a:pPr>
            <a:r>
              <a:rPr lang="en-US" sz="1400" dirty="0">
                <a:solidFill>
                  <a:schemeClr val="tx1">
                    <a:lumMod val="85000"/>
                    <a:lumOff val="15000"/>
                  </a:schemeClr>
                </a:solidFill>
                <a:latin typeface="+mj-lt"/>
                <a:cs typeface="Segoe UI" panose="020B0502040204020203" pitchFamily="34" charset="0"/>
              </a:rPr>
              <a:t>Lorem ipsum dolor</a:t>
            </a:r>
            <a:endParaRPr lang="en-US" sz="2400" dirty="0">
              <a:solidFill>
                <a:schemeClr val="tx1">
                  <a:lumMod val="85000"/>
                  <a:lumOff val="15000"/>
                </a:schemeClr>
              </a:solidFill>
              <a:latin typeface="+mj-lt"/>
              <a:cs typeface="Segoe UI" panose="020B0502040204020203" pitchFamily="34" charset="0"/>
            </a:endParaRPr>
          </a:p>
        </p:txBody>
      </p:sp>
      <p:sp>
        <p:nvSpPr>
          <p:cNvPr id="25" name="TextBox 24">
            <a:extLst>
              <a:ext uri="{FF2B5EF4-FFF2-40B4-BE49-F238E27FC236}">
                <a16:creationId xmlns:a16="http://schemas.microsoft.com/office/drawing/2014/main" id="{5178D2D1-C4BA-7F5C-0C75-7883C105B8FF}"/>
              </a:ext>
            </a:extLst>
          </p:cNvPr>
          <p:cNvSpPr txBox="1"/>
          <p:nvPr/>
        </p:nvSpPr>
        <p:spPr>
          <a:xfrm>
            <a:off x="1198502" y="4297453"/>
            <a:ext cx="2480408" cy="793102"/>
          </a:xfrm>
          <a:prstGeom prst="rect">
            <a:avLst/>
          </a:prstGeom>
          <a:noFill/>
        </p:spPr>
        <p:txBody>
          <a:bodyPr wrap="square" rtlCol="0">
            <a:spAutoFit/>
          </a:bodyPr>
          <a:lstStyle/>
          <a:p>
            <a:pPr algn="r">
              <a:lnSpc>
                <a:spcPct val="13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26" name="TextBox 25">
            <a:extLst>
              <a:ext uri="{FF2B5EF4-FFF2-40B4-BE49-F238E27FC236}">
                <a16:creationId xmlns:a16="http://schemas.microsoft.com/office/drawing/2014/main" id="{B4882046-40AB-CDFA-0F1E-29819750F44B}"/>
              </a:ext>
            </a:extLst>
          </p:cNvPr>
          <p:cNvSpPr txBox="1"/>
          <p:nvPr/>
        </p:nvSpPr>
        <p:spPr>
          <a:xfrm>
            <a:off x="1549023" y="3962934"/>
            <a:ext cx="2129887" cy="271869"/>
          </a:xfrm>
          <a:prstGeom prst="rect">
            <a:avLst/>
          </a:prstGeom>
          <a:noFill/>
        </p:spPr>
        <p:txBody>
          <a:bodyPr wrap="square" rtlCol="0" anchor="b">
            <a:spAutoFit/>
          </a:bodyPr>
          <a:lstStyle/>
          <a:p>
            <a:pPr algn="r">
              <a:lnSpc>
                <a:spcPct val="80000"/>
              </a:lnSpc>
            </a:pPr>
            <a:r>
              <a:rPr lang="en-US" sz="1400" dirty="0">
                <a:solidFill>
                  <a:schemeClr val="tx1">
                    <a:lumMod val="85000"/>
                    <a:lumOff val="15000"/>
                  </a:schemeClr>
                </a:solidFill>
                <a:latin typeface="+mj-lt"/>
                <a:cs typeface="Segoe UI" panose="020B0502040204020203" pitchFamily="34" charset="0"/>
              </a:rPr>
              <a:t>Lorem ipsum dolor</a:t>
            </a:r>
            <a:endParaRPr lang="en-US" sz="2400" dirty="0">
              <a:solidFill>
                <a:schemeClr val="tx1">
                  <a:lumMod val="85000"/>
                  <a:lumOff val="15000"/>
                </a:schemeClr>
              </a:solidFill>
              <a:latin typeface="+mj-lt"/>
              <a:cs typeface="Segoe UI" panose="020B0502040204020203" pitchFamily="34" charset="0"/>
            </a:endParaRPr>
          </a:p>
        </p:txBody>
      </p:sp>
      <p:sp>
        <p:nvSpPr>
          <p:cNvPr id="36" name="TextBox 35">
            <a:extLst>
              <a:ext uri="{FF2B5EF4-FFF2-40B4-BE49-F238E27FC236}">
                <a16:creationId xmlns:a16="http://schemas.microsoft.com/office/drawing/2014/main" id="{D8BFB53F-B891-3199-1926-49532ACEA24B}"/>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7" name="TextBox 36">
            <a:extLst>
              <a:ext uri="{FF2B5EF4-FFF2-40B4-BE49-F238E27FC236}">
                <a16:creationId xmlns:a16="http://schemas.microsoft.com/office/drawing/2014/main" id="{C1A90F14-4746-4787-8D72-954583773D97}"/>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704623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0A5E66B6-97B6-AC8E-C69C-36A159BAE8BD}"/>
              </a:ext>
            </a:extLst>
          </p:cNvPr>
          <p:cNvSpPr/>
          <p:nvPr/>
        </p:nvSpPr>
        <p:spPr>
          <a:xfrm>
            <a:off x="4630090" y="1963140"/>
            <a:ext cx="2932660" cy="2932661"/>
          </a:xfrm>
          <a:custGeom>
            <a:avLst/>
            <a:gdLst>
              <a:gd name="connsiteX0" fmla="*/ 2932661 w 2932660"/>
              <a:gd name="connsiteY0" fmla="*/ 1466331 h 2932661"/>
              <a:gd name="connsiteX1" fmla="*/ 1466331 w 2932660"/>
              <a:gd name="connsiteY1" fmla="*/ 2932661 h 2932661"/>
              <a:gd name="connsiteX2" fmla="*/ 1 w 2932660"/>
              <a:gd name="connsiteY2" fmla="*/ 1466331 h 2932661"/>
              <a:gd name="connsiteX3" fmla="*/ 1466331 w 2932660"/>
              <a:gd name="connsiteY3" fmla="*/ 0 h 2932661"/>
              <a:gd name="connsiteX4" fmla="*/ 2932661 w 2932660"/>
              <a:gd name="connsiteY4" fmla="*/ 1466331 h 293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660" h="2932661">
                <a:moveTo>
                  <a:pt x="2932661" y="1466331"/>
                </a:moveTo>
                <a:cubicBezTo>
                  <a:pt x="2932661" y="2276163"/>
                  <a:pt x="2276163" y="2932661"/>
                  <a:pt x="1466331" y="2932661"/>
                </a:cubicBezTo>
                <a:cubicBezTo>
                  <a:pt x="656499" y="2932661"/>
                  <a:pt x="1" y="2276163"/>
                  <a:pt x="1" y="1466331"/>
                </a:cubicBezTo>
                <a:cubicBezTo>
                  <a:pt x="1" y="656499"/>
                  <a:pt x="656499" y="0"/>
                  <a:pt x="1466331" y="0"/>
                </a:cubicBezTo>
                <a:cubicBezTo>
                  <a:pt x="2276163" y="0"/>
                  <a:pt x="2932661" y="656499"/>
                  <a:pt x="2932661" y="1466331"/>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E6A4F4A6-1368-7FEB-521E-808B084C8A54}"/>
              </a:ext>
            </a:extLst>
          </p:cNvPr>
          <p:cNvGrpSpPr/>
          <p:nvPr/>
        </p:nvGrpSpPr>
        <p:grpSpPr>
          <a:xfrm>
            <a:off x="4839591" y="2173061"/>
            <a:ext cx="2512818" cy="2512818"/>
            <a:chOff x="4839591" y="2173061"/>
            <a:chExt cx="2512818" cy="2512818"/>
          </a:xfrm>
        </p:grpSpPr>
        <p:sp>
          <p:nvSpPr>
            <p:cNvPr id="5" name="Freeform: Shape 4">
              <a:extLst>
                <a:ext uri="{FF2B5EF4-FFF2-40B4-BE49-F238E27FC236}">
                  <a16:creationId xmlns:a16="http://schemas.microsoft.com/office/drawing/2014/main" id="{E9B5DB7C-FCF5-AC82-7937-D39A5FB6DFA3}"/>
                </a:ext>
              </a:extLst>
            </p:cNvPr>
            <p:cNvSpPr/>
            <p:nvPr/>
          </p:nvSpPr>
          <p:spPr>
            <a:xfrm>
              <a:off x="4839591" y="2173061"/>
              <a:ext cx="2512818" cy="2512818"/>
            </a:xfrm>
            <a:custGeom>
              <a:avLst/>
              <a:gdLst>
                <a:gd name="connsiteX0" fmla="*/ 2512819 w 2512818"/>
                <a:gd name="connsiteY0" fmla="*/ 1256410 h 2512818"/>
                <a:gd name="connsiteX1" fmla="*/ 1256410 w 2512818"/>
                <a:gd name="connsiteY1" fmla="*/ 2512819 h 2512818"/>
                <a:gd name="connsiteX2" fmla="*/ 0 w 2512818"/>
                <a:gd name="connsiteY2" fmla="*/ 1256410 h 2512818"/>
                <a:gd name="connsiteX3" fmla="*/ 1256410 w 2512818"/>
                <a:gd name="connsiteY3" fmla="*/ 0 h 2512818"/>
                <a:gd name="connsiteX4" fmla="*/ 2512819 w 2512818"/>
                <a:gd name="connsiteY4" fmla="*/ 1256410 h 251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2818" h="2512818">
                  <a:moveTo>
                    <a:pt x="2512819" y="1256410"/>
                  </a:moveTo>
                  <a:cubicBezTo>
                    <a:pt x="2512819" y="1950305"/>
                    <a:pt x="1950305" y="2512819"/>
                    <a:pt x="1256410" y="2512819"/>
                  </a:cubicBezTo>
                  <a:cubicBezTo>
                    <a:pt x="562514" y="2512819"/>
                    <a:pt x="0" y="1950305"/>
                    <a:pt x="0" y="1256410"/>
                  </a:cubicBezTo>
                  <a:cubicBezTo>
                    <a:pt x="0" y="562514"/>
                    <a:pt x="562514" y="0"/>
                    <a:pt x="1256410" y="0"/>
                  </a:cubicBezTo>
                  <a:cubicBezTo>
                    <a:pt x="1950305" y="0"/>
                    <a:pt x="2512819" y="562514"/>
                    <a:pt x="2512819" y="1256410"/>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 name="Rectangle 5">
              <a:extLst>
                <a:ext uri="{FF2B5EF4-FFF2-40B4-BE49-F238E27FC236}">
                  <a16:creationId xmlns:a16="http://schemas.microsoft.com/office/drawing/2014/main" id="{B2BBF942-EEB3-E4C5-4E3A-57B5D997CCFB}"/>
                </a:ext>
              </a:extLst>
            </p:cNvPr>
            <p:cNvSpPr/>
            <p:nvPr/>
          </p:nvSpPr>
          <p:spPr>
            <a:xfrm>
              <a:off x="4978401" y="3198638"/>
              <a:ext cx="2235200" cy="461665"/>
            </a:xfrm>
            <a:prstGeom prst="rect">
              <a:avLst/>
            </a:prstGeom>
          </p:spPr>
          <p:txBody>
            <a:bodyPr wrap="square">
              <a:spAutoFit/>
            </a:bodyPr>
            <a:lstStyle/>
            <a:p>
              <a:pPr algn="ctr"/>
              <a:r>
                <a:rPr lang="en-US" sz="2400" dirty="0">
                  <a:solidFill>
                    <a:schemeClr val="tx1">
                      <a:lumMod val="85000"/>
                      <a:lumOff val="15000"/>
                    </a:schemeClr>
                  </a:solidFill>
                  <a:latin typeface="+mj-lt"/>
                  <a:cs typeface="Arial" panose="020B0604020202020204" pitchFamily="34" charset="0"/>
                </a:rPr>
                <a:t>Comparison</a:t>
              </a:r>
            </a:p>
          </p:txBody>
        </p:sp>
      </p:grpSp>
      <p:grpSp>
        <p:nvGrpSpPr>
          <p:cNvPr id="7" name="Group 6">
            <a:extLst>
              <a:ext uri="{FF2B5EF4-FFF2-40B4-BE49-F238E27FC236}">
                <a16:creationId xmlns:a16="http://schemas.microsoft.com/office/drawing/2014/main" id="{3BBF64E1-DF60-8A37-39A2-3A564F5AC6FA}"/>
              </a:ext>
            </a:extLst>
          </p:cNvPr>
          <p:cNvGrpSpPr/>
          <p:nvPr/>
        </p:nvGrpSpPr>
        <p:grpSpPr>
          <a:xfrm>
            <a:off x="1904999" y="3426724"/>
            <a:ext cx="2858268" cy="1209897"/>
            <a:chOff x="1904999" y="3426724"/>
            <a:chExt cx="2858268" cy="1209897"/>
          </a:xfrm>
        </p:grpSpPr>
        <p:sp>
          <p:nvSpPr>
            <p:cNvPr id="8" name="Freeform: Shape 7">
              <a:extLst>
                <a:ext uri="{FF2B5EF4-FFF2-40B4-BE49-F238E27FC236}">
                  <a16:creationId xmlns:a16="http://schemas.microsoft.com/office/drawing/2014/main" id="{B3BA3541-239F-BE52-8AED-B51CA5C708B3}"/>
                </a:ext>
              </a:extLst>
            </p:cNvPr>
            <p:cNvSpPr/>
            <p:nvPr/>
          </p:nvSpPr>
          <p:spPr>
            <a:xfrm>
              <a:off x="1904999" y="3426724"/>
              <a:ext cx="2858268" cy="1209897"/>
            </a:xfrm>
            <a:custGeom>
              <a:avLst/>
              <a:gdLst>
                <a:gd name="connsiteX0" fmla="*/ 191367 w 2858268"/>
                <a:gd name="connsiteY0" fmla="*/ 1732 h 1209897"/>
                <a:gd name="connsiteX1" fmla="*/ 190699 w 2858268"/>
                <a:gd name="connsiteY1" fmla="*/ 0 h 1209897"/>
                <a:gd name="connsiteX2" fmla="*/ 41590 w 2858268"/>
                <a:gd name="connsiteY2" fmla="*/ 386591 h 1209897"/>
                <a:gd name="connsiteX3" fmla="*/ 605024 w 2858268"/>
                <a:gd name="connsiteY3" fmla="*/ 1209898 h 1209897"/>
                <a:gd name="connsiteX4" fmla="*/ 2140999 w 2858268"/>
                <a:gd name="connsiteY4" fmla="*/ 1209898 h 1209897"/>
                <a:gd name="connsiteX5" fmla="*/ 2646368 w 2858268"/>
                <a:gd name="connsiteY5" fmla="*/ 937062 h 1209897"/>
                <a:gd name="connsiteX6" fmla="*/ 2858269 w 2858268"/>
                <a:gd name="connsiteY6" fmla="*/ 614127 h 1209897"/>
                <a:gd name="connsiteX7" fmla="*/ 2725116 w 2858268"/>
                <a:gd name="connsiteY7" fmla="*/ 1732 h 1209897"/>
                <a:gd name="connsiteX8" fmla="*/ 191367 w 2858268"/>
                <a:gd name="connsiteY8" fmla="*/ 1732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68" h="1209897">
                  <a:moveTo>
                    <a:pt x="191367" y="1732"/>
                  </a:moveTo>
                  <a:lnTo>
                    <a:pt x="190699" y="0"/>
                  </a:lnTo>
                  <a:lnTo>
                    <a:pt x="41590" y="386591"/>
                  </a:lnTo>
                  <a:cubicBezTo>
                    <a:pt x="-112319" y="782782"/>
                    <a:pt x="179987" y="1209898"/>
                    <a:pt x="605024" y="1209898"/>
                  </a:cubicBezTo>
                  <a:lnTo>
                    <a:pt x="2140999" y="1209898"/>
                  </a:lnTo>
                  <a:cubicBezTo>
                    <a:pt x="2344661" y="1209898"/>
                    <a:pt x="2534616" y="1107349"/>
                    <a:pt x="2646368" y="937062"/>
                  </a:cubicBezTo>
                  <a:lnTo>
                    <a:pt x="2858269" y="614127"/>
                  </a:lnTo>
                  <a:cubicBezTo>
                    <a:pt x="2773013" y="428526"/>
                    <a:pt x="2725364" y="219298"/>
                    <a:pt x="2725116" y="1732"/>
                  </a:cubicBezTo>
                  <a:lnTo>
                    <a:pt x="191367" y="173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B607B6FC-E8F8-D328-02C7-D454271D2E5B}"/>
                </a:ext>
              </a:extLst>
            </p:cNvPr>
            <p:cNvSpPr/>
            <p:nvPr/>
          </p:nvSpPr>
          <p:spPr>
            <a:xfrm flipH="1">
              <a:off x="2414196" y="3718958"/>
              <a:ext cx="1803239" cy="632737"/>
            </a:xfrm>
            <a:prstGeom prst="rect">
              <a:avLst/>
            </a:prstGeom>
          </p:spPr>
          <p:txBody>
            <a:bodyPr wrap="square">
              <a:spAutoFit/>
            </a:bodyPr>
            <a:lstStyle/>
            <a:p>
              <a:pPr algn="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0" name="Group 9">
            <a:extLst>
              <a:ext uri="{FF2B5EF4-FFF2-40B4-BE49-F238E27FC236}">
                <a16:creationId xmlns:a16="http://schemas.microsoft.com/office/drawing/2014/main" id="{F5ED5776-D2F9-E943-EE7D-1AE13898F2D8}"/>
              </a:ext>
            </a:extLst>
          </p:cNvPr>
          <p:cNvGrpSpPr/>
          <p:nvPr/>
        </p:nvGrpSpPr>
        <p:grpSpPr>
          <a:xfrm>
            <a:off x="1895482" y="2289018"/>
            <a:ext cx="2858234" cy="1209897"/>
            <a:chOff x="1895482" y="2289018"/>
            <a:chExt cx="2858234" cy="1209897"/>
          </a:xfrm>
        </p:grpSpPr>
        <p:sp>
          <p:nvSpPr>
            <p:cNvPr id="11" name="Freeform: Shape 10">
              <a:extLst>
                <a:ext uri="{FF2B5EF4-FFF2-40B4-BE49-F238E27FC236}">
                  <a16:creationId xmlns:a16="http://schemas.microsoft.com/office/drawing/2014/main" id="{A63602F0-63ED-0D5F-169A-E92D5396B5D4}"/>
                </a:ext>
              </a:extLst>
            </p:cNvPr>
            <p:cNvSpPr/>
            <p:nvPr/>
          </p:nvSpPr>
          <p:spPr>
            <a:xfrm>
              <a:off x="1895482" y="2289018"/>
              <a:ext cx="2858234" cy="1209897"/>
            </a:xfrm>
            <a:custGeom>
              <a:avLst/>
              <a:gdLst>
                <a:gd name="connsiteX0" fmla="*/ 190665 w 2858234"/>
                <a:gd name="connsiteY0" fmla="*/ 1209898 h 1209897"/>
                <a:gd name="connsiteX1" fmla="*/ 191333 w 2858234"/>
                <a:gd name="connsiteY1" fmla="*/ 1208166 h 1209897"/>
                <a:gd name="connsiteX2" fmla="*/ 2725082 w 2858234"/>
                <a:gd name="connsiteY2" fmla="*/ 1208166 h 1209897"/>
                <a:gd name="connsiteX3" fmla="*/ 2858235 w 2858234"/>
                <a:gd name="connsiteY3" fmla="*/ 595770 h 1209897"/>
                <a:gd name="connsiteX4" fmla="*/ 2646334 w 2858234"/>
                <a:gd name="connsiteY4" fmla="*/ 272836 h 1209897"/>
                <a:gd name="connsiteX5" fmla="*/ 2140965 w 2858234"/>
                <a:gd name="connsiteY5" fmla="*/ 0 h 1209897"/>
                <a:gd name="connsiteX6" fmla="*/ 605015 w 2858234"/>
                <a:gd name="connsiteY6" fmla="*/ 0 h 1209897"/>
                <a:gd name="connsiteX7" fmla="*/ 41581 w 2858234"/>
                <a:gd name="connsiteY7" fmla="*/ 823306 h 1209897"/>
                <a:gd name="connsiteX8" fmla="*/ 190665 w 2858234"/>
                <a:gd name="connsiteY8" fmla="*/ 1209898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34" h="1209897">
                  <a:moveTo>
                    <a:pt x="190665" y="1209898"/>
                  </a:moveTo>
                  <a:lnTo>
                    <a:pt x="191333" y="1208166"/>
                  </a:lnTo>
                  <a:lnTo>
                    <a:pt x="2725082" y="1208166"/>
                  </a:lnTo>
                  <a:cubicBezTo>
                    <a:pt x="2725330" y="990600"/>
                    <a:pt x="2772980" y="781372"/>
                    <a:pt x="2858235" y="595770"/>
                  </a:cubicBezTo>
                  <a:lnTo>
                    <a:pt x="2646334" y="272836"/>
                  </a:lnTo>
                  <a:cubicBezTo>
                    <a:pt x="2534607" y="102573"/>
                    <a:pt x="2344627" y="0"/>
                    <a:pt x="2140965" y="0"/>
                  </a:cubicBezTo>
                  <a:lnTo>
                    <a:pt x="605015" y="0"/>
                  </a:lnTo>
                  <a:cubicBezTo>
                    <a:pt x="179978" y="0"/>
                    <a:pt x="-112304" y="427091"/>
                    <a:pt x="41581" y="823306"/>
                  </a:cubicBezTo>
                  <a:lnTo>
                    <a:pt x="190665" y="120989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FC3AD4FA-7145-EC98-4686-CDAEF9A20944}"/>
                </a:ext>
              </a:extLst>
            </p:cNvPr>
            <p:cNvSpPr/>
            <p:nvPr/>
          </p:nvSpPr>
          <p:spPr>
            <a:xfrm flipH="1">
              <a:off x="2414196" y="2581252"/>
              <a:ext cx="1803239" cy="632737"/>
            </a:xfrm>
            <a:prstGeom prst="rect">
              <a:avLst/>
            </a:prstGeom>
          </p:spPr>
          <p:txBody>
            <a:bodyPr wrap="square">
              <a:spAutoFit/>
            </a:bodyPr>
            <a:lstStyle/>
            <a:p>
              <a:pPr algn="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3" name="Group 12">
            <a:extLst>
              <a:ext uri="{FF2B5EF4-FFF2-40B4-BE49-F238E27FC236}">
                <a16:creationId xmlns:a16="http://schemas.microsoft.com/office/drawing/2014/main" id="{710F2CBA-F007-C466-FDB5-DABEC9E23248}"/>
              </a:ext>
            </a:extLst>
          </p:cNvPr>
          <p:cNvGrpSpPr/>
          <p:nvPr/>
        </p:nvGrpSpPr>
        <p:grpSpPr>
          <a:xfrm>
            <a:off x="7429599" y="3426699"/>
            <a:ext cx="2858259" cy="1209922"/>
            <a:chOff x="7429599" y="3426699"/>
            <a:chExt cx="2858259" cy="1209922"/>
          </a:xfrm>
        </p:grpSpPr>
        <p:sp>
          <p:nvSpPr>
            <p:cNvPr id="14" name="Freeform: Shape 13">
              <a:extLst>
                <a:ext uri="{FF2B5EF4-FFF2-40B4-BE49-F238E27FC236}">
                  <a16:creationId xmlns:a16="http://schemas.microsoft.com/office/drawing/2014/main" id="{12B66F79-FAD0-BAEE-611F-B885DC6ADDBD}"/>
                </a:ext>
              </a:extLst>
            </p:cNvPr>
            <p:cNvSpPr/>
            <p:nvPr/>
          </p:nvSpPr>
          <p:spPr>
            <a:xfrm>
              <a:off x="7429599" y="3426699"/>
              <a:ext cx="2858259" cy="1209922"/>
            </a:xfrm>
            <a:custGeom>
              <a:avLst/>
              <a:gdLst>
                <a:gd name="connsiteX0" fmla="*/ 133152 w 2858259"/>
                <a:gd name="connsiteY0" fmla="*/ 1757 h 1209922"/>
                <a:gd name="connsiteX1" fmla="*/ 0 w 2858259"/>
                <a:gd name="connsiteY1" fmla="*/ 614152 h 1209922"/>
                <a:gd name="connsiteX2" fmla="*/ 211900 w 2858259"/>
                <a:gd name="connsiteY2" fmla="*/ 937087 h 1209922"/>
                <a:gd name="connsiteX3" fmla="*/ 717269 w 2858259"/>
                <a:gd name="connsiteY3" fmla="*/ 1209923 h 1209922"/>
                <a:gd name="connsiteX4" fmla="*/ 2253244 w 2858259"/>
                <a:gd name="connsiteY4" fmla="*/ 1209923 h 1209922"/>
                <a:gd name="connsiteX5" fmla="*/ 2816679 w 2858259"/>
                <a:gd name="connsiteY5" fmla="*/ 386616 h 1209922"/>
                <a:gd name="connsiteX6" fmla="*/ 2667569 w 2858259"/>
                <a:gd name="connsiteY6" fmla="*/ 0 h 1209922"/>
                <a:gd name="connsiteX7" fmla="*/ 2666901 w 2858259"/>
                <a:gd name="connsiteY7" fmla="*/ 1732 h 1209922"/>
                <a:gd name="connsiteX8" fmla="*/ 133152 w 2858259"/>
                <a:gd name="connsiteY8" fmla="*/ 1732 h 1209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59" h="1209922">
                  <a:moveTo>
                    <a:pt x="133152" y="1757"/>
                  </a:moveTo>
                  <a:cubicBezTo>
                    <a:pt x="132905" y="219322"/>
                    <a:pt x="85255" y="428551"/>
                    <a:pt x="0" y="614152"/>
                  </a:cubicBezTo>
                  <a:lnTo>
                    <a:pt x="211900" y="937087"/>
                  </a:lnTo>
                  <a:cubicBezTo>
                    <a:pt x="323627" y="1107349"/>
                    <a:pt x="513607" y="1209923"/>
                    <a:pt x="717269" y="1209923"/>
                  </a:cubicBezTo>
                  <a:lnTo>
                    <a:pt x="2253244" y="1209923"/>
                  </a:lnTo>
                  <a:cubicBezTo>
                    <a:pt x="2678282" y="1209923"/>
                    <a:pt x="2970563" y="782831"/>
                    <a:pt x="2816679" y="386616"/>
                  </a:cubicBezTo>
                  <a:lnTo>
                    <a:pt x="2667569" y="0"/>
                  </a:lnTo>
                  <a:lnTo>
                    <a:pt x="2666901" y="1732"/>
                  </a:lnTo>
                  <a:lnTo>
                    <a:pt x="133152" y="173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id="{A2A3EFC1-4080-3829-D2F3-7E9CD1CC767E}"/>
                </a:ext>
              </a:extLst>
            </p:cNvPr>
            <p:cNvSpPr/>
            <p:nvPr/>
          </p:nvSpPr>
          <p:spPr>
            <a:xfrm flipH="1">
              <a:off x="7976796" y="3718958"/>
              <a:ext cx="1803239" cy="632737"/>
            </a:xfrm>
            <a:prstGeom prst="rect">
              <a:avLst/>
            </a:prstGeom>
          </p:spPr>
          <p:txBody>
            <a:bodyPr wrap="square">
              <a:spAutoFit/>
            </a:bodyPr>
            <a:lstStyle/>
            <a:p>
              <a:pP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6" name="Group 15">
            <a:extLst>
              <a:ext uri="{FF2B5EF4-FFF2-40B4-BE49-F238E27FC236}">
                <a16:creationId xmlns:a16="http://schemas.microsoft.com/office/drawing/2014/main" id="{CD1EC98C-D3E8-C611-33C7-A22C00E5BD94}"/>
              </a:ext>
            </a:extLst>
          </p:cNvPr>
          <p:cNvGrpSpPr/>
          <p:nvPr/>
        </p:nvGrpSpPr>
        <p:grpSpPr>
          <a:xfrm>
            <a:off x="7429599" y="2222318"/>
            <a:ext cx="2858268" cy="1209897"/>
            <a:chOff x="7429599" y="2222318"/>
            <a:chExt cx="2858268" cy="1209897"/>
          </a:xfrm>
        </p:grpSpPr>
        <p:sp>
          <p:nvSpPr>
            <p:cNvPr id="17" name="Freeform: Shape 16">
              <a:extLst>
                <a:ext uri="{FF2B5EF4-FFF2-40B4-BE49-F238E27FC236}">
                  <a16:creationId xmlns:a16="http://schemas.microsoft.com/office/drawing/2014/main" id="{2C62314B-C91E-8197-BCA8-0CEBC3F4C429}"/>
                </a:ext>
              </a:extLst>
            </p:cNvPr>
            <p:cNvSpPr/>
            <p:nvPr/>
          </p:nvSpPr>
          <p:spPr>
            <a:xfrm>
              <a:off x="7429599" y="2222318"/>
              <a:ext cx="2858268" cy="1209897"/>
            </a:xfrm>
            <a:custGeom>
              <a:avLst/>
              <a:gdLst>
                <a:gd name="connsiteX0" fmla="*/ 2666901 w 2858268"/>
                <a:gd name="connsiteY0" fmla="*/ 1208166 h 1209897"/>
                <a:gd name="connsiteX1" fmla="*/ 2667569 w 2858268"/>
                <a:gd name="connsiteY1" fmla="*/ 1209898 h 1209897"/>
                <a:gd name="connsiteX2" fmla="*/ 2816679 w 2858268"/>
                <a:gd name="connsiteY2" fmla="*/ 826053 h 1209897"/>
                <a:gd name="connsiteX3" fmla="*/ 2253244 w 2858268"/>
                <a:gd name="connsiteY3" fmla="*/ 0 h 1209897"/>
                <a:gd name="connsiteX4" fmla="*/ 717269 w 2858268"/>
                <a:gd name="connsiteY4" fmla="*/ 0 h 1209897"/>
                <a:gd name="connsiteX5" fmla="*/ 211900 w 2858268"/>
                <a:gd name="connsiteY5" fmla="*/ 272836 h 1209897"/>
                <a:gd name="connsiteX6" fmla="*/ 0 w 2858268"/>
                <a:gd name="connsiteY6" fmla="*/ 595770 h 1209897"/>
                <a:gd name="connsiteX7" fmla="*/ 133152 w 2858268"/>
                <a:gd name="connsiteY7" fmla="*/ 1208166 h 1209897"/>
                <a:gd name="connsiteX8" fmla="*/ 2666901 w 2858268"/>
                <a:gd name="connsiteY8" fmla="*/ 1208166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68" h="1209897">
                  <a:moveTo>
                    <a:pt x="2666901" y="1208166"/>
                  </a:moveTo>
                  <a:lnTo>
                    <a:pt x="2667569" y="1209898"/>
                  </a:lnTo>
                  <a:lnTo>
                    <a:pt x="2816679" y="826053"/>
                  </a:lnTo>
                  <a:cubicBezTo>
                    <a:pt x="2970588" y="429862"/>
                    <a:pt x="2678282" y="0"/>
                    <a:pt x="2253244" y="0"/>
                  </a:cubicBezTo>
                  <a:lnTo>
                    <a:pt x="717269" y="0"/>
                  </a:lnTo>
                  <a:cubicBezTo>
                    <a:pt x="513607" y="0"/>
                    <a:pt x="323652" y="102548"/>
                    <a:pt x="211900" y="272836"/>
                  </a:cubicBezTo>
                  <a:lnTo>
                    <a:pt x="0" y="595770"/>
                  </a:lnTo>
                  <a:cubicBezTo>
                    <a:pt x="85255" y="781372"/>
                    <a:pt x="132905" y="990600"/>
                    <a:pt x="133152" y="1208166"/>
                  </a:cubicBezTo>
                  <a:lnTo>
                    <a:pt x="2666901" y="120816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17">
              <a:extLst>
                <a:ext uri="{FF2B5EF4-FFF2-40B4-BE49-F238E27FC236}">
                  <a16:creationId xmlns:a16="http://schemas.microsoft.com/office/drawing/2014/main" id="{7696B7A1-C3D5-F9D1-60E6-7799D341B826}"/>
                </a:ext>
              </a:extLst>
            </p:cNvPr>
            <p:cNvSpPr/>
            <p:nvPr/>
          </p:nvSpPr>
          <p:spPr>
            <a:xfrm flipH="1">
              <a:off x="7976796" y="2581252"/>
              <a:ext cx="1803239" cy="632737"/>
            </a:xfrm>
            <a:prstGeom prst="rect">
              <a:avLst/>
            </a:prstGeom>
          </p:spPr>
          <p:txBody>
            <a:bodyPr wrap="square">
              <a:spAutoFit/>
            </a:bodyPr>
            <a:lstStyle/>
            <a:p>
              <a:pP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sp>
        <p:nvSpPr>
          <p:cNvPr id="19" name="TextBox 18">
            <a:extLst>
              <a:ext uri="{FF2B5EF4-FFF2-40B4-BE49-F238E27FC236}">
                <a16:creationId xmlns:a16="http://schemas.microsoft.com/office/drawing/2014/main" id="{7C183758-4895-ACA5-B68D-68F8470C8997}"/>
              </a:ext>
            </a:extLst>
          </p:cNvPr>
          <p:cNvSpPr txBox="1"/>
          <p:nvPr/>
        </p:nvSpPr>
        <p:spPr>
          <a:xfrm>
            <a:off x="1866523" y="1703140"/>
            <a:ext cx="2129887" cy="323165"/>
          </a:xfrm>
          <a:prstGeom prst="rect">
            <a:avLst/>
          </a:prstGeom>
          <a:noFill/>
        </p:spPr>
        <p:txBody>
          <a:bodyPr wrap="square" rtlCol="0" anchor="b">
            <a:spAutoFit/>
          </a:bodyPr>
          <a:lstStyle/>
          <a:p>
            <a:pPr>
              <a:lnSpc>
                <a:spcPct val="80000"/>
              </a:lnSpc>
            </a:pPr>
            <a:r>
              <a:rPr lang="en-US" dirty="0">
                <a:solidFill>
                  <a:schemeClr val="accent1"/>
                </a:solidFill>
                <a:latin typeface="+mj-lt"/>
                <a:cs typeface="Segoe UI" panose="020B0502040204020203" pitchFamily="34" charset="0"/>
              </a:rPr>
              <a:t>Left Purple</a:t>
            </a:r>
          </a:p>
        </p:txBody>
      </p:sp>
      <p:sp>
        <p:nvSpPr>
          <p:cNvPr id="20" name="TextBox 19">
            <a:extLst>
              <a:ext uri="{FF2B5EF4-FFF2-40B4-BE49-F238E27FC236}">
                <a16:creationId xmlns:a16="http://schemas.microsoft.com/office/drawing/2014/main" id="{C3A8A2F7-9A6D-7496-0256-5480BFACA398}"/>
              </a:ext>
            </a:extLst>
          </p:cNvPr>
          <p:cNvSpPr txBox="1"/>
          <p:nvPr/>
        </p:nvSpPr>
        <p:spPr>
          <a:xfrm>
            <a:off x="8178423" y="4865440"/>
            <a:ext cx="2129887" cy="323165"/>
          </a:xfrm>
          <a:prstGeom prst="rect">
            <a:avLst/>
          </a:prstGeom>
          <a:noFill/>
        </p:spPr>
        <p:txBody>
          <a:bodyPr wrap="square" rtlCol="0" anchor="b">
            <a:spAutoFit/>
          </a:bodyPr>
          <a:lstStyle/>
          <a:p>
            <a:pPr algn="r">
              <a:lnSpc>
                <a:spcPct val="80000"/>
              </a:lnSpc>
            </a:pPr>
            <a:r>
              <a:rPr lang="en-US" dirty="0">
                <a:solidFill>
                  <a:schemeClr val="accent3"/>
                </a:solidFill>
                <a:latin typeface="+mj-lt"/>
                <a:cs typeface="Segoe UI" panose="020B0502040204020203" pitchFamily="34" charset="0"/>
              </a:rPr>
              <a:t>Right Green</a:t>
            </a:r>
          </a:p>
        </p:txBody>
      </p:sp>
    </p:spTree>
    <p:extLst>
      <p:ext uri="{BB962C8B-B14F-4D97-AF65-F5344CB8AC3E}">
        <p14:creationId xmlns:p14="http://schemas.microsoft.com/office/powerpoint/2010/main" val="2016242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AB59A50-6B74-DE38-3A4E-DB9556F49251}"/>
              </a:ext>
            </a:extLst>
          </p:cNvPr>
          <p:cNvCxnSpPr>
            <a:cxnSpLocks/>
          </p:cNvCxnSpPr>
          <p:nvPr/>
        </p:nvCxnSpPr>
        <p:spPr>
          <a:xfrm flipV="1">
            <a:off x="6096000" y="570593"/>
            <a:ext cx="0" cy="5716815"/>
          </a:xfrm>
          <a:prstGeom prst="line">
            <a:avLst/>
          </a:prstGeom>
          <a:ln w="19050" cap="rnd">
            <a:solidFill>
              <a:srgbClr val="8A9AA8">
                <a:alpha val="40000"/>
              </a:srgbClr>
            </a:solidFill>
            <a:prstDash val="dash"/>
            <a:round/>
            <a:headEnd type="none"/>
            <a:tailEnd type="non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95C566E-7D64-5EF7-9302-ADF430462F0A}"/>
              </a:ext>
            </a:extLst>
          </p:cNvPr>
          <p:cNvGrpSpPr/>
          <p:nvPr/>
        </p:nvGrpSpPr>
        <p:grpSpPr>
          <a:xfrm>
            <a:off x="4252912" y="1782763"/>
            <a:ext cx="1336675" cy="3302000"/>
            <a:chOff x="4252912" y="1782763"/>
            <a:chExt cx="1336675" cy="3302000"/>
          </a:xfrm>
        </p:grpSpPr>
        <p:sp>
          <p:nvSpPr>
            <p:cNvPr id="5" name="Freeform 7">
              <a:extLst>
                <a:ext uri="{FF2B5EF4-FFF2-40B4-BE49-F238E27FC236}">
                  <a16:creationId xmlns:a16="http://schemas.microsoft.com/office/drawing/2014/main" id="{80A2B921-CD12-B45E-E0D7-9A3F7726BDEF}"/>
                </a:ext>
              </a:extLst>
            </p:cNvPr>
            <p:cNvSpPr>
              <a:spLocks/>
            </p:cNvSpPr>
            <p:nvPr/>
          </p:nvSpPr>
          <p:spPr bwMode="auto">
            <a:xfrm>
              <a:off x="4252912" y="3051176"/>
              <a:ext cx="855663" cy="755650"/>
            </a:xfrm>
            <a:custGeom>
              <a:avLst/>
              <a:gdLst>
                <a:gd name="T0" fmla="*/ 104 w 258"/>
                <a:gd name="T1" fmla="*/ 224 h 228"/>
                <a:gd name="T2" fmla="*/ 250 w 258"/>
                <a:gd name="T3" fmla="*/ 123 h 228"/>
                <a:gd name="T4" fmla="*/ 250 w 258"/>
                <a:gd name="T5" fmla="*/ 103 h 228"/>
                <a:gd name="T6" fmla="*/ 102 w 258"/>
                <a:gd name="T7" fmla="*/ 4 h 228"/>
                <a:gd name="T8" fmla="*/ 84 w 258"/>
                <a:gd name="T9" fmla="*/ 15 h 228"/>
                <a:gd name="T10" fmla="*/ 85 w 258"/>
                <a:gd name="T11" fmla="*/ 54 h 228"/>
                <a:gd name="T12" fmla="*/ 17 w 258"/>
                <a:gd name="T13" fmla="*/ 54 h 228"/>
                <a:gd name="T14" fmla="*/ 0 w 258"/>
                <a:gd name="T15" fmla="*/ 72 h 228"/>
                <a:gd name="T16" fmla="*/ 0 w 258"/>
                <a:gd name="T17" fmla="*/ 158 h 228"/>
                <a:gd name="T18" fmla="*/ 18 w 258"/>
                <a:gd name="T19" fmla="*/ 175 h 228"/>
                <a:gd name="T20" fmla="*/ 86 w 258"/>
                <a:gd name="T21" fmla="*/ 175 h 228"/>
                <a:gd name="T22" fmla="*/ 86 w 258"/>
                <a:gd name="T23" fmla="*/ 214 h 228"/>
                <a:gd name="T24" fmla="*/ 104 w 258"/>
                <a:gd name="T25" fmla="*/ 2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28">
                  <a:moveTo>
                    <a:pt x="104" y="224"/>
                  </a:moveTo>
                  <a:cubicBezTo>
                    <a:pt x="250" y="123"/>
                    <a:pt x="250" y="123"/>
                    <a:pt x="250" y="123"/>
                  </a:cubicBezTo>
                  <a:cubicBezTo>
                    <a:pt x="258" y="119"/>
                    <a:pt x="258" y="107"/>
                    <a:pt x="250" y="103"/>
                  </a:cubicBezTo>
                  <a:cubicBezTo>
                    <a:pt x="102" y="4"/>
                    <a:pt x="102" y="4"/>
                    <a:pt x="102" y="4"/>
                  </a:cubicBezTo>
                  <a:cubicBezTo>
                    <a:pt x="94" y="0"/>
                    <a:pt x="84" y="6"/>
                    <a:pt x="84" y="15"/>
                  </a:cubicBezTo>
                  <a:cubicBezTo>
                    <a:pt x="85" y="54"/>
                    <a:pt x="85" y="54"/>
                    <a:pt x="85" y="54"/>
                  </a:cubicBezTo>
                  <a:cubicBezTo>
                    <a:pt x="17" y="54"/>
                    <a:pt x="17" y="54"/>
                    <a:pt x="17" y="54"/>
                  </a:cubicBezTo>
                  <a:cubicBezTo>
                    <a:pt x="7" y="54"/>
                    <a:pt x="0" y="62"/>
                    <a:pt x="0" y="72"/>
                  </a:cubicBezTo>
                  <a:cubicBezTo>
                    <a:pt x="0" y="158"/>
                    <a:pt x="0" y="158"/>
                    <a:pt x="0" y="158"/>
                  </a:cubicBezTo>
                  <a:cubicBezTo>
                    <a:pt x="0" y="168"/>
                    <a:pt x="8" y="175"/>
                    <a:pt x="18" y="175"/>
                  </a:cubicBezTo>
                  <a:cubicBezTo>
                    <a:pt x="86" y="175"/>
                    <a:pt x="86" y="175"/>
                    <a:pt x="86" y="175"/>
                  </a:cubicBezTo>
                  <a:cubicBezTo>
                    <a:pt x="86" y="214"/>
                    <a:pt x="86" y="214"/>
                    <a:pt x="86" y="214"/>
                  </a:cubicBezTo>
                  <a:cubicBezTo>
                    <a:pt x="86" y="223"/>
                    <a:pt x="96" y="228"/>
                    <a:pt x="104" y="2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a:extLst>
                <a:ext uri="{FF2B5EF4-FFF2-40B4-BE49-F238E27FC236}">
                  <a16:creationId xmlns:a16="http://schemas.microsoft.com/office/drawing/2014/main" id="{9E3C2DF0-C75D-B954-BEF1-83CF0DA328D2}"/>
                </a:ext>
              </a:extLst>
            </p:cNvPr>
            <p:cNvSpPr>
              <a:spLocks/>
            </p:cNvSpPr>
            <p:nvPr/>
          </p:nvSpPr>
          <p:spPr bwMode="auto">
            <a:xfrm>
              <a:off x="4916487" y="1782763"/>
              <a:ext cx="673100" cy="784225"/>
            </a:xfrm>
            <a:custGeom>
              <a:avLst/>
              <a:gdLst>
                <a:gd name="T0" fmla="*/ 89 w 203"/>
                <a:gd name="T1" fmla="*/ 0 h 236"/>
                <a:gd name="T2" fmla="*/ 78 w 203"/>
                <a:gd name="T3" fmla="*/ 3 h 236"/>
                <a:gd name="T4" fmla="*/ 9 w 203"/>
                <a:gd name="T5" fmla="*/ 55 h 236"/>
                <a:gd name="T6" fmla="*/ 6 w 203"/>
                <a:gd name="T7" fmla="*/ 79 h 236"/>
                <a:gd name="T8" fmla="*/ 46 w 203"/>
                <a:gd name="T9" fmla="*/ 133 h 236"/>
                <a:gd name="T10" fmla="*/ 15 w 203"/>
                <a:gd name="T11" fmla="*/ 157 h 236"/>
                <a:gd name="T12" fmla="*/ 18 w 203"/>
                <a:gd name="T13" fmla="*/ 177 h 236"/>
                <a:gd name="T14" fmla="*/ 186 w 203"/>
                <a:gd name="T15" fmla="*/ 235 h 236"/>
                <a:gd name="T16" fmla="*/ 191 w 203"/>
                <a:gd name="T17" fmla="*/ 236 h 236"/>
                <a:gd name="T18" fmla="*/ 202 w 203"/>
                <a:gd name="T19" fmla="*/ 223 h 236"/>
                <a:gd name="T20" fmla="*/ 193 w 203"/>
                <a:gd name="T21" fmla="*/ 45 h 236"/>
                <a:gd name="T22" fmla="*/ 181 w 203"/>
                <a:gd name="T23" fmla="*/ 35 h 236"/>
                <a:gd name="T24" fmla="*/ 174 w 203"/>
                <a:gd name="T25" fmla="*/ 37 h 236"/>
                <a:gd name="T26" fmla="*/ 143 w 203"/>
                <a:gd name="T27" fmla="*/ 61 h 236"/>
                <a:gd name="T28" fmla="*/ 103 w 203"/>
                <a:gd name="T29" fmla="*/ 6 h 236"/>
                <a:gd name="T30" fmla="*/ 89 w 203"/>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236">
                  <a:moveTo>
                    <a:pt x="89" y="0"/>
                  </a:moveTo>
                  <a:cubicBezTo>
                    <a:pt x="85" y="0"/>
                    <a:pt x="81" y="1"/>
                    <a:pt x="78" y="3"/>
                  </a:cubicBezTo>
                  <a:cubicBezTo>
                    <a:pt x="9" y="55"/>
                    <a:pt x="9" y="55"/>
                    <a:pt x="9" y="55"/>
                  </a:cubicBezTo>
                  <a:cubicBezTo>
                    <a:pt x="1" y="61"/>
                    <a:pt x="0" y="72"/>
                    <a:pt x="6" y="79"/>
                  </a:cubicBezTo>
                  <a:cubicBezTo>
                    <a:pt x="46" y="133"/>
                    <a:pt x="46" y="133"/>
                    <a:pt x="46" y="133"/>
                  </a:cubicBezTo>
                  <a:cubicBezTo>
                    <a:pt x="15" y="157"/>
                    <a:pt x="15" y="157"/>
                    <a:pt x="15" y="157"/>
                  </a:cubicBezTo>
                  <a:cubicBezTo>
                    <a:pt x="8" y="162"/>
                    <a:pt x="10" y="173"/>
                    <a:pt x="18" y="177"/>
                  </a:cubicBezTo>
                  <a:cubicBezTo>
                    <a:pt x="186" y="235"/>
                    <a:pt x="186" y="235"/>
                    <a:pt x="186" y="235"/>
                  </a:cubicBezTo>
                  <a:cubicBezTo>
                    <a:pt x="188" y="236"/>
                    <a:pt x="189" y="236"/>
                    <a:pt x="191" y="236"/>
                  </a:cubicBezTo>
                  <a:cubicBezTo>
                    <a:pt x="197" y="236"/>
                    <a:pt x="203" y="230"/>
                    <a:pt x="202" y="223"/>
                  </a:cubicBezTo>
                  <a:cubicBezTo>
                    <a:pt x="193" y="45"/>
                    <a:pt x="193" y="45"/>
                    <a:pt x="193" y="45"/>
                  </a:cubicBezTo>
                  <a:cubicBezTo>
                    <a:pt x="192" y="39"/>
                    <a:pt x="187" y="35"/>
                    <a:pt x="181" y="35"/>
                  </a:cubicBezTo>
                  <a:cubicBezTo>
                    <a:pt x="179" y="35"/>
                    <a:pt x="176" y="36"/>
                    <a:pt x="174" y="37"/>
                  </a:cubicBezTo>
                  <a:cubicBezTo>
                    <a:pt x="143" y="61"/>
                    <a:pt x="143" y="61"/>
                    <a:pt x="143" y="61"/>
                  </a:cubicBezTo>
                  <a:cubicBezTo>
                    <a:pt x="103" y="6"/>
                    <a:pt x="103" y="6"/>
                    <a:pt x="103" y="6"/>
                  </a:cubicBezTo>
                  <a:cubicBezTo>
                    <a:pt x="99" y="2"/>
                    <a:pt x="94" y="0"/>
                    <a:pt x="89" y="0"/>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10">
              <a:extLst>
                <a:ext uri="{FF2B5EF4-FFF2-40B4-BE49-F238E27FC236}">
                  <a16:creationId xmlns:a16="http://schemas.microsoft.com/office/drawing/2014/main" id="{FAC14781-A05C-5902-2B65-BFE4ED06A716}"/>
                </a:ext>
              </a:extLst>
            </p:cNvPr>
            <p:cNvSpPr>
              <a:spLocks/>
            </p:cNvSpPr>
            <p:nvPr/>
          </p:nvSpPr>
          <p:spPr bwMode="auto">
            <a:xfrm>
              <a:off x="4916487" y="4284663"/>
              <a:ext cx="673100" cy="800100"/>
            </a:xfrm>
            <a:custGeom>
              <a:avLst/>
              <a:gdLst>
                <a:gd name="T0" fmla="*/ 193 w 203"/>
                <a:gd name="T1" fmla="*/ 193 h 241"/>
                <a:gd name="T2" fmla="*/ 202 w 203"/>
                <a:gd name="T3" fmla="*/ 15 h 241"/>
                <a:gd name="T4" fmla="*/ 186 w 203"/>
                <a:gd name="T5" fmla="*/ 3 h 241"/>
                <a:gd name="T6" fmla="*/ 18 w 203"/>
                <a:gd name="T7" fmla="*/ 61 h 241"/>
                <a:gd name="T8" fmla="*/ 15 w 203"/>
                <a:gd name="T9" fmla="*/ 82 h 241"/>
                <a:gd name="T10" fmla="*/ 46 w 203"/>
                <a:gd name="T11" fmla="*/ 105 h 241"/>
                <a:gd name="T12" fmla="*/ 6 w 203"/>
                <a:gd name="T13" fmla="*/ 159 h 241"/>
                <a:gd name="T14" fmla="*/ 9 w 203"/>
                <a:gd name="T15" fmla="*/ 183 h 241"/>
                <a:gd name="T16" fmla="*/ 78 w 203"/>
                <a:gd name="T17" fmla="*/ 235 h 241"/>
                <a:gd name="T18" fmla="*/ 103 w 203"/>
                <a:gd name="T19" fmla="*/ 232 h 241"/>
                <a:gd name="T20" fmla="*/ 143 w 203"/>
                <a:gd name="T21" fmla="*/ 178 h 241"/>
                <a:gd name="T22" fmla="*/ 174 w 203"/>
                <a:gd name="T23" fmla="*/ 201 h 241"/>
                <a:gd name="T24" fmla="*/ 193 w 203"/>
                <a:gd name="T25" fmla="*/ 19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 h="241">
                  <a:moveTo>
                    <a:pt x="193" y="193"/>
                  </a:moveTo>
                  <a:cubicBezTo>
                    <a:pt x="202" y="15"/>
                    <a:pt x="202" y="15"/>
                    <a:pt x="202" y="15"/>
                  </a:cubicBezTo>
                  <a:cubicBezTo>
                    <a:pt x="203" y="6"/>
                    <a:pt x="194" y="0"/>
                    <a:pt x="186" y="3"/>
                  </a:cubicBezTo>
                  <a:cubicBezTo>
                    <a:pt x="18" y="61"/>
                    <a:pt x="18" y="61"/>
                    <a:pt x="18" y="61"/>
                  </a:cubicBezTo>
                  <a:cubicBezTo>
                    <a:pt x="10" y="65"/>
                    <a:pt x="8" y="76"/>
                    <a:pt x="15" y="82"/>
                  </a:cubicBezTo>
                  <a:cubicBezTo>
                    <a:pt x="46" y="105"/>
                    <a:pt x="46" y="105"/>
                    <a:pt x="46" y="105"/>
                  </a:cubicBezTo>
                  <a:cubicBezTo>
                    <a:pt x="6" y="159"/>
                    <a:pt x="6" y="159"/>
                    <a:pt x="6" y="159"/>
                  </a:cubicBezTo>
                  <a:cubicBezTo>
                    <a:pt x="0" y="167"/>
                    <a:pt x="1" y="177"/>
                    <a:pt x="9" y="183"/>
                  </a:cubicBezTo>
                  <a:cubicBezTo>
                    <a:pt x="78" y="235"/>
                    <a:pt x="78" y="235"/>
                    <a:pt x="78" y="235"/>
                  </a:cubicBezTo>
                  <a:cubicBezTo>
                    <a:pt x="86" y="241"/>
                    <a:pt x="97" y="239"/>
                    <a:pt x="103" y="232"/>
                  </a:cubicBezTo>
                  <a:cubicBezTo>
                    <a:pt x="143" y="178"/>
                    <a:pt x="143" y="178"/>
                    <a:pt x="143" y="178"/>
                  </a:cubicBezTo>
                  <a:cubicBezTo>
                    <a:pt x="174" y="201"/>
                    <a:pt x="174" y="201"/>
                    <a:pt x="174" y="201"/>
                  </a:cubicBezTo>
                  <a:cubicBezTo>
                    <a:pt x="182" y="206"/>
                    <a:pt x="192" y="202"/>
                    <a:pt x="193" y="19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7A686450-4223-012A-7D63-97442F12628C}"/>
              </a:ext>
            </a:extLst>
          </p:cNvPr>
          <p:cNvGrpSpPr/>
          <p:nvPr/>
        </p:nvGrpSpPr>
        <p:grpSpPr>
          <a:xfrm>
            <a:off x="6599237" y="1773238"/>
            <a:ext cx="1339851" cy="3305176"/>
            <a:chOff x="6599237" y="1773238"/>
            <a:chExt cx="1339851" cy="3305176"/>
          </a:xfrm>
        </p:grpSpPr>
        <p:sp>
          <p:nvSpPr>
            <p:cNvPr id="9" name="Freeform 6">
              <a:extLst>
                <a:ext uri="{FF2B5EF4-FFF2-40B4-BE49-F238E27FC236}">
                  <a16:creationId xmlns:a16="http://schemas.microsoft.com/office/drawing/2014/main" id="{A0EC6DED-25A6-4894-1EAC-887C6D277F3A}"/>
                </a:ext>
              </a:extLst>
            </p:cNvPr>
            <p:cNvSpPr>
              <a:spLocks/>
            </p:cNvSpPr>
            <p:nvPr/>
          </p:nvSpPr>
          <p:spPr bwMode="auto">
            <a:xfrm>
              <a:off x="7080250" y="3051176"/>
              <a:ext cx="858838" cy="755650"/>
            </a:xfrm>
            <a:custGeom>
              <a:avLst/>
              <a:gdLst>
                <a:gd name="T0" fmla="*/ 155 w 259"/>
                <a:gd name="T1" fmla="*/ 5 h 228"/>
                <a:gd name="T2" fmla="*/ 8 w 259"/>
                <a:gd name="T3" fmla="*/ 105 h 228"/>
                <a:gd name="T4" fmla="*/ 8 w 259"/>
                <a:gd name="T5" fmla="*/ 126 h 228"/>
                <a:gd name="T6" fmla="*/ 156 w 259"/>
                <a:gd name="T7" fmla="*/ 224 h 228"/>
                <a:gd name="T8" fmla="*/ 174 w 259"/>
                <a:gd name="T9" fmla="*/ 213 h 228"/>
                <a:gd name="T10" fmla="*/ 174 w 259"/>
                <a:gd name="T11" fmla="*/ 175 h 228"/>
                <a:gd name="T12" fmla="*/ 241 w 259"/>
                <a:gd name="T13" fmla="*/ 174 h 228"/>
                <a:gd name="T14" fmla="*/ 259 w 259"/>
                <a:gd name="T15" fmla="*/ 157 h 228"/>
                <a:gd name="T16" fmla="*/ 258 w 259"/>
                <a:gd name="T17" fmla="*/ 70 h 228"/>
                <a:gd name="T18" fmla="*/ 241 w 259"/>
                <a:gd name="T19" fmla="*/ 53 h 228"/>
                <a:gd name="T20" fmla="*/ 173 w 259"/>
                <a:gd name="T21" fmla="*/ 53 h 228"/>
                <a:gd name="T22" fmla="*/ 173 w 259"/>
                <a:gd name="T23" fmla="*/ 15 h 228"/>
                <a:gd name="T24" fmla="*/ 155 w 259"/>
                <a:gd name="T25" fmla="*/ 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228">
                  <a:moveTo>
                    <a:pt x="155" y="5"/>
                  </a:moveTo>
                  <a:cubicBezTo>
                    <a:pt x="8" y="105"/>
                    <a:pt x="8" y="105"/>
                    <a:pt x="8" y="105"/>
                  </a:cubicBezTo>
                  <a:cubicBezTo>
                    <a:pt x="0" y="110"/>
                    <a:pt x="0" y="121"/>
                    <a:pt x="8" y="126"/>
                  </a:cubicBezTo>
                  <a:cubicBezTo>
                    <a:pt x="156" y="224"/>
                    <a:pt x="156" y="224"/>
                    <a:pt x="156" y="224"/>
                  </a:cubicBezTo>
                  <a:cubicBezTo>
                    <a:pt x="164" y="228"/>
                    <a:pt x="174" y="222"/>
                    <a:pt x="174" y="213"/>
                  </a:cubicBezTo>
                  <a:cubicBezTo>
                    <a:pt x="174" y="175"/>
                    <a:pt x="174" y="175"/>
                    <a:pt x="174" y="175"/>
                  </a:cubicBezTo>
                  <a:cubicBezTo>
                    <a:pt x="241" y="174"/>
                    <a:pt x="241" y="174"/>
                    <a:pt x="241" y="174"/>
                  </a:cubicBezTo>
                  <a:cubicBezTo>
                    <a:pt x="251" y="174"/>
                    <a:pt x="259" y="166"/>
                    <a:pt x="259" y="157"/>
                  </a:cubicBezTo>
                  <a:cubicBezTo>
                    <a:pt x="258" y="70"/>
                    <a:pt x="258" y="70"/>
                    <a:pt x="258" y="70"/>
                  </a:cubicBezTo>
                  <a:cubicBezTo>
                    <a:pt x="258" y="60"/>
                    <a:pt x="250" y="53"/>
                    <a:pt x="241" y="53"/>
                  </a:cubicBezTo>
                  <a:cubicBezTo>
                    <a:pt x="173" y="53"/>
                    <a:pt x="173" y="53"/>
                    <a:pt x="173" y="53"/>
                  </a:cubicBezTo>
                  <a:cubicBezTo>
                    <a:pt x="173" y="15"/>
                    <a:pt x="173" y="15"/>
                    <a:pt x="173" y="15"/>
                  </a:cubicBezTo>
                  <a:cubicBezTo>
                    <a:pt x="172" y="6"/>
                    <a:pt x="163" y="0"/>
                    <a:pt x="155" y="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8">
              <a:extLst>
                <a:ext uri="{FF2B5EF4-FFF2-40B4-BE49-F238E27FC236}">
                  <a16:creationId xmlns:a16="http://schemas.microsoft.com/office/drawing/2014/main" id="{553A0F3D-9880-A602-0882-50D92592F8F6}"/>
                </a:ext>
              </a:extLst>
            </p:cNvPr>
            <p:cNvSpPr>
              <a:spLocks/>
            </p:cNvSpPr>
            <p:nvPr/>
          </p:nvSpPr>
          <p:spPr bwMode="auto">
            <a:xfrm>
              <a:off x="6599237" y="1773238"/>
              <a:ext cx="673100" cy="803275"/>
            </a:xfrm>
            <a:custGeom>
              <a:avLst/>
              <a:gdLst>
                <a:gd name="T0" fmla="*/ 10 w 203"/>
                <a:gd name="T1" fmla="*/ 48 h 242"/>
                <a:gd name="T2" fmla="*/ 1 w 203"/>
                <a:gd name="T3" fmla="*/ 226 h 242"/>
                <a:gd name="T4" fmla="*/ 17 w 203"/>
                <a:gd name="T5" fmla="*/ 238 h 242"/>
                <a:gd name="T6" fmla="*/ 185 w 203"/>
                <a:gd name="T7" fmla="*/ 180 h 242"/>
                <a:gd name="T8" fmla="*/ 188 w 203"/>
                <a:gd name="T9" fmla="*/ 160 h 242"/>
                <a:gd name="T10" fmla="*/ 157 w 203"/>
                <a:gd name="T11" fmla="*/ 136 h 242"/>
                <a:gd name="T12" fmla="*/ 198 w 203"/>
                <a:gd name="T13" fmla="*/ 82 h 242"/>
                <a:gd name="T14" fmla="*/ 194 w 203"/>
                <a:gd name="T15" fmla="*/ 58 h 242"/>
                <a:gd name="T16" fmla="*/ 125 w 203"/>
                <a:gd name="T17" fmla="*/ 6 h 242"/>
                <a:gd name="T18" fmla="*/ 101 w 203"/>
                <a:gd name="T19" fmla="*/ 9 h 242"/>
                <a:gd name="T20" fmla="*/ 60 w 203"/>
                <a:gd name="T21" fmla="*/ 64 h 242"/>
                <a:gd name="T22" fmla="*/ 29 w 203"/>
                <a:gd name="T23" fmla="*/ 40 h 242"/>
                <a:gd name="T24" fmla="*/ 10 w 203"/>
                <a:gd name="T25" fmla="*/ 4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 h="242">
                  <a:moveTo>
                    <a:pt x="10" y="48"/>
                  </a:moveTo>
                  <a:cubicBezTo>
                    <a:pt x="1" y="226"/>
                    <a:pt x="1" y="226"/>
                    <a:pt x="1" y="226"/>
                  </a:cubicBezTo>
                  <a:cubicBezTo>
                    <a:pt x="0" y="235"/>
                    <a:pt x="9" y="242"/>
                    <a:pt x="17" y="238"/>
                  </a:cubicBezTo>
                  <a:cubicBezTo>
                    <a:pt x="185" y="180"/>
                    <a:pt x="185" y="180"/>
                    <a:pt x="185" y="180"/>
                  </a:cubicBezTo>
                  <a:cubicBezTo>
                    <a:pt x="194" y="177"/>
                    <a:pt x="195" y="165"/>
                    <a:pt x="188" y="160"/>
                  </a:cubicBezTo>
                  <a:cubicBezTo>
                    <a:pt x="157" y="136"/>
                    <a:pt x="157" y="136"/>
                    <a:pt x="157" y="136"/>
                  </a:cubicBezTo>
                  <a:cubicBezTo>
                    <a:pt x="198" y="82"/>
                    <a:pt x="198" y="82"/>
                    <a:pt x="198" y="82"/>
                  </a:cubicBezTo>
                  <a:cubicBezTo>
                    <a:pt x="203" y="75"/>
                    <a:pt x="202" y="64"/>
                    <a:pt x="194" y="58"/>
                  </a:cubicBezTo>
                  <a:cubicBezTo>
                    <a:pt x="125" y="6"/>
                    <a:pt x="125" y="6"/>
                    <a:pt x="125" y="6"/>
                  </a:cubicBezTo>
                  <a:cubicBezTo>
                    <a:pt x="117" y="0"/>
                    <a:pt x="107" y="2"/>
                    <a:pt x="101" y="9"/>
                  </a:cubicBezTo>
                  <a:cubicBezTo>
                    <a:pt x="60" y="64"/>
                    <a:pt x="60" y="64"/>
                    <a:pt x="60" y="64"/>
                  </a:cubicBezTo>
                  <a:cubicBezTo>
                    <a:pt x="29" y="40"/>
                    <a:pt x="29" y="40"/>
                    <a:pt x="29" y="40"/>
                  </a:cubicBezTo>
                  <a:cubicBezTo>
                    <a:pt x="22" y="35"/>
                    <a:pt x="11" y="39"/>
                    <a:pt x="10" y="4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1">
              <a:extLst>
                <a:ext uri="{FF2B5EF4-FFF2-40B4-BE49-F238E27FC236}">
                  <a16:creationId xmlns:a16="http://schemas.microsoft.com/office/drawing/2014/main" id="{1F06D694-AAE8-A0DD-FDDD-B341F24CBEB8}"/>
                </a:ext>
              </a:extLst>
            </p:cNvPr>
            <p:cNvSpPr>
              <a:spLocks/>
            </p:cNvSpPr>
            <p:nvPr/>
          </p:nvSpPr>
          <p:spPr bwMode="auto">
            <a:xfrm>
              <a:off x="6599237" y="4292601"/>
              <a:ext cx="673100" cy="785813"/>
            </a:xfrm>
            <a:custGeom>
              <a:avLst/>
              <a:gdLst>
                <a:gd name="T0" fmla="*/ 13 w 203"/>
                <a:gd name="T1" fmla="*/ 0 h 237"/>
                <a:gd name="T2" fmla="*/ 1 w 203"/>
                <a:gd name="T3" fmla="*/ 13 h 237"/>
                <a:gd name="T4" fmla="*/ 10 w 203"/>
                <a:gd name="T5" fmla="*/ 191 h 237"/>
                <a:gd name="T6" fmla="*/ 22 w 203"/>
                <a:gd name="T7" fmla="*/ 201 h 237"/>
                <a:gd name="T8" fmla="*/ 29 w 203"/>
                <a:gd name="T9" fmla="*/ 199 h 237"/>
                <a:gd name="T10" fmla="*/ 60 w 203"/>
                <a:gd name="T11" fmla="*/ 176 h 237"/>
                <a:gd name="T12" fmla="*/ 101 w 203"/>
                <a:gd name="T13" fmla="*/ 230 h 237"/>
                <a:gd name="T14" fmla="*/ 115 w 203"/>
                <a:gd name="T15" fmla="*/ 237 h 237"/>
                <a:gd name="T16" fmla="*/ 125 w 203"/>
                <a:gd name="T17" fmla="*/ 233 h 237"/>
                <a:gd name="T18" fmla="*/ 194 w 203"/>
                <a:gd name="T19" fmla="*/ 181 h 237"/>
                <a:gd name="T20" fmla="*/ 198 w 203"/>
                <a:gd name="T21" fmla="*/ 157 h 237"/>
                <a:gd name="T22" fmla="*/ 157 w 203"/>
                <a:gd name="T23" fmla="*/ 103 h 237"/>
                <a:gd name="T24" fmla="*/ 188 w 203"/>
                <a:gd name="T25" fmla="*/ 80 h 237"/>
                <a:gd name="T26" fmla="*/ 185 w 203"/>
                <a:gd name="T27" fmla="*/ 59 h 237"/>
                <a:gd name="T28" fmla="*/ 17 w 203"/>
                <a:gd name="T29" fmla="*/ 1 h 237"/>
                <a:gd name="T30" fmla="*/ 13 w 203"/>
                <a:gd name="T3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237">
                  <a:moveTo>
                    <a:pt x="13" y="0"/>
                  </a:moveTo>
                  <a:cubicBezTo>
                    <a:pt x="6" y="0"/>
                    <a:pt x="0" y="6"/>
                    <a:pt x="1" y="13"/>
                  </a:cubicBezTo>
                  <a:cubicBezTo>
                    <a:pt x="10" y="191"/>
                    <a:pt x="10" y="191"/>
                    <a:pt x="10" y="191"/>
                  </a:cubicBezTo>
                  <a:cubicBezTo>
                    <a:pt x="11" y="197"/>
                    <a:pt x="16" y="201"/>
                    <a:pt x="22" y="201"/>
                  </a:cubicBezTo>
                  <a:cubicBezTo>
                    <a:pt x="25" y="201"/>
                    <a:pt x="27" y="201"/>
                    <a:pt x="29" y="199"/>
                  </a:cubicBezTo>
                  <a:cubicBezTo>
                    <a:pt x="60" y="176"/>
                    <a:pt x="60" y="176"/>
                    <a:pt x="60" y="176"/>
                  </a:cubicBezTo>
                  <a:cubicBezTo>
                    <a:pt x="101" y="230"/>
                    <a:pt x="101" y="230"/>
                    <a:pt x="101" y="230"/>
                  </a:cubicBezTo>
                  <a:cubicBezTo>
                    <a:pt x="104" y="234"/>
                    <a:pt x="109" y="237"/>
                    <a:pt x="115" y="237"/>
                  </a:cubicBezTo>
                  <a:cubicBezTo>
                    <a:pt x="118" y="237"/>
                    <a:pt x="122" y="236"/>
                    <a:pt x="125" y="233"/>
                  </a:cubicBezTo>
                  <a:cubicBezTo>
                    <a:pt x="194" y="181"/>
                    <a:pt x="194" y="181"/>
                    <a:pt x="194" y="181"/>
                  </a:cubicBezTo>
                  <a:cubicBezTo>
                    <a:pt x="202" y="175"/>
                    <a:pt x="203" y="165"/>
                    <a:pt x="198" y="157"/>
                  </a:cubicBezTo>
                  <a:cubicBezTo>
                    <a:pt x="157" y="103"/>
                    <a:pt x="157" y="103"/>
                    <a:pt x="157" y="103"/>
                  </a:cubicBezTo>
                  <a:cubicBezTo>
                    <a:pt x="188" y="80"/>
                    <a:pt x="188" y="80"/>
                    <a:pt x="188" y="80"/>
                  </a:cubicBezTo>
                  <a:cubicBezTo>
                    <a:pt x="195" y="74"/>
                    <a:pt x="194" y="63"/>
                    <a:pt x="185" y="59"/>
                  </a:cubicBezTo>
                  <a:cubicBezTo>
                    <a:pt x="17" y="1"/>
                    <a:pt x="17" y="1"/>
                    <a:pt x="17" y="1"/>
                  </a:cubicBezTo>
                  <a:cubicBezTo>
                    <a:pt x="16" y="0"/>
                    <a:pt x="14" y="0"/>
                    <a:pt x="13" y="0"/>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Freeform 5">
            <a:extLst>
              <a:ext uri="{FF2B5EF4-FFF2-40B4-BE49-F238E27FC236}">
                <a16:creationId xmlns:a16="http://schemas.microsoft.com/office/drawing/2014/main" id="{1A1653B2-1FB7-CA8B-4A4C-93AAAE953462}"/>
              </a:ext>
            </a:extLst>
          </p:cNvPr>
          <p:cNvSpPr>
            <a:spLocks/>
          </p:cNvSpPr>
          <p:nvPr/>
        </p:nvSpPr>
        <p:spPr bwMode="auto">
          <a:xfrm>
            <a:off x="4929187" y="2138363"/>
            <a:ext cx="2328863" cy="2584450"/>
          </a:xfrm>
          <a:custGeom>
            <a:avLst/>
            <a:gdLst>
              <a:gd name="T0" fmla="*/ 400 w 702"/>
              <a:gd name="T1" fmla="*/ 37 h 779"/>
              <a:gd name="T2" fmla="*/ 461 w 702"/>
              <a:gd name="T3" fmla="*/ 143 h 779"/>
              <a:gd name="T4" fmla="*/ 510 w 702"/>
              <a:gd name="T5" fmla="*/ 171 h 779"/>
              <a:gd name="T6" fmla="*/ 632 w 702"/>
              <a:gd name="T7" fmla="*/ 171 h 779"/>
              <a:gd name="T8" fmla="*/ 680 w 702"/>
              <a:gd name="T9" fmla="*/ 255 h 779"/>
              <a:gd name="T10" fmla="*/ 619 w 702"/>
              <a:gd name="T11" fmla="*/ 361 h 779"/>
              <a:gd name="T12" fmla="*/ 619 w 702"/>
              <a:gd name="T13" fmla="*/ 417 h 779"/>
              <a:gd name="T14" fmla="*/ 680 w 702"/>
              <a:gd name="T15" fmla="*/ 523 h 779"/>
              <a:gd name="T16" fmla="*/ 632 w 702"/>
              <a:gd name="T17" fmla="*/ 607 h 779"/>
              <a:gd name="T18" fmla="*/ 510 w 702"/>
              <a:gd name="T19" fmla="*/ 607 h 779"/>
              <a:gd name="T20" fmla="*/ 461 w 702"/>
              <a:gd name="T21" fmla="*/ 635 h 779"/>
              <a:gd name="T22" fmla="*/ 400 w 702"/>
              <a:gd name="T23" fmla="*/ 741 h 779"/>
              <a:gd name="T24" fmla="*/ 303 w 702"/>
              <a:gd name="T25" fmla="*/ 741 h 779"/>
              <a:gd name="T26" fmla="*/ 241 w 702"/>
              <a:gd name="T27" fmla="*/ 635 h 779"/>
              <a:gd name="T28" fmla="*/ 193 w 702"/>
              <a:gd name="T29" fmla="*/ 607 h 779"/>
              <a:gd name="T30" fmla="*/ 71 w 702"/>
              <a:gd name="T31" fmla="*/ 607 h 779"/>
              <a:gd name="T32" fmla="*/ 22 w 702"/>
              <a:gd name="T33" fmla="*/ 523 h 779"/>
              <a:gd name="T34" fmla="*/ 83 w 702"/>
              <a:gd name="T35" fmla="*/ 417 h 779"/>
              <a:gd name="T36" fmla="*/ 83 w 702"/>
              <a:gd name="T37" fmla="*/ 361 h 779"/>
              <a:gd name="T38" fmla="*/ 22 w 702"/>
              <a:gd name="T39" fmla="*/ 255 h 779"/>
              <a:gd name="T40" fmla="*/ 71 w 702"/>
              <a:gd name="T41" fmla="*/ 171 h 779"/>
              <a:gd name="T42" fmla="*/ 193 w 702"/>
              <a:gd name="T43" fmla="*/ 171 h 779"/>
              <a:gd name="T44" fmla="*/ 241 w 702"/>
              <a:gd name="T45" fmla="*/ 143 h 779"/>
              <a:gd name="T46" fmla="*/ 303 w 702"/>
              <a:gd name="T47" fmla="*/ 37 h 779"/>
              <a:gd name="T48" fmla="*/ 400 w 702"/>
              <a:gd name="T49" fmla="*/ 37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2" h="779">
                <a:moveTo>
                  <a:pt x="400" y="37"/>
                </a:moveTo>
                <a:cubicBezTo>
                  <a:pt x="461" y="143"/>
                  <a:pt x="461" y="143"/>
                  <a:pt x="461" y="143"/>
                </a:cubicBezTo>
                <a:cubicBezTo>
                  <a:pt x="471" y="160"/>
                  <a:pt x="490" y="171"/>
                  <a:pt x="510" y="171"/>
                </a:cubicBezTo>
                <a:cubicBezTo>
                  <a:pt x="632" y="171"/>
                  <a:pt x="632" y="171"/>
                  <a:pt x="632" y="171"/>
                </a:cubicBezTo>
                <a:cubicBezTo>
                  <a:pt x="675" y="171"/>
                  <a:pt x="702" y="218"/>
                  <a:pt x="680" y="255"/>
                </a:cubicBezTo>
                <a:cubicBezTo>
                  <a:pt x="619" y="361"/>
                  <a:pt x="619" y="361"/>
                  <a:pt x="619" y="361"/>
                </a:cubicBezTo>
                <a:cubicBezTo>
                  <a:pt x="609" y="378"/>
                  <a:pt x="609" y="400"/>
                  <a:pt x="619" y="417"/>
                </a:cubicBezTo>
                <a:cubicBezTo>
                  <a:pt x="680" y="523"/>
                  <a:pt x="680" y="523"/>
                  <a:pt x="680" y="523"/>
                </a:cubicBezTo>
                <a:cubicBezTo>
                  <a:pt x="702" y="560"/>
                  <a:pt x="675" y="607"/>
                  <a:pt x="632" y="607"/>
                </a:cubicBezTo>
                <a:cubicBezTo>
                  <a:pt x="510" y="607"/>
                  <a:pt x="510" y="607"/>
                  <a:pt x="510" y="607"/>
                </a:cubicBezTo>
                <a:cubicBezTo>
                  <a:pt x="490" y="607"/>
                  <a:pt x="471" y="618"/>
                  <a:pt x="461" y="635"/>
                </a:cubicBezTo>
                <a:cubicBezTo>
                  <a:pt x="400" y="741"/>
                  <a:pt x="400" y="741"/>
                  <a:pt x="400" y="741"/>
                </a:cubicBezTo>
                <a:cubicBezTo>
                  <a:pt x="378" y="779"/>
                  <a:pt x="324" y="779"/>
                  <a:pt x="303" y="741"/>
                </a:cubicBezTo>
                <a:cubicBezTo>
                  <a:pt x="241" y="635"/>
                  <a:pt x="241" y="635"/>
                  <a:pt x="241" y="635"/>
                </a:cubicBezTo>
                <a:cubicBezTo>
                  <a:pt x="231" y="618"/>
                  <a:pt x="213" y="607"/>
                  <a:pt x="193" y="607"/>
                </a:cubicBezTo>
                <a:cubicBezTo>
                  <a:pt x="71" y="607"/>
                  <a:pt x="71" y="607"/>
                  <a:pt x="71" y="607"/>
                </a:cubicBezTo>
                <a:cubicBezTo>
                  <a:pt x="27" y="607"/>
                  <a:pt x="0" y="560"/>
                  <a:pt x="22" y="523"/>
                </a:cubicBezTo>
                <a:cubicBezTo>
                  <a:pt x="83" y="417"/>
                  <a:pt x="83" y="417"/>
                  <a:pt x="83" y="417"/>
                </a:cubicBezTo>
                <a:cubicBezTo>
                  <a:pt x="93" y="400"/>
                  <a:pt x="93" y="378"/>
                  <a:pt x="83" y="361"/>
                </a:cubicBezTo>
                <a:cubicBezTo>
                  <a:pt x="22" y="255"/>
                  <a:pt x="22" y="255"/>
                  <a:pt x="22" y="255"/>
                </a:cubicBezTo>
                <a:cubicBezTo>
                  <a:pt x="0" y="218"/>
                  <a:pt x="27" y="171"/>
                  <a:pt x="71" y="171"/>
                </a:cubicBezTo>
                <a:cubicBezTo>
                  <a:pt x="193" y="171"/>
                  <a:pt x="193" y="171"/>
                  <a:pt x="193" y="171"/>
                </a:cubicBezTo>
                <a:cubicBezTo>
                  <a:pt x="213" y="171"/>
                  <a:pt x="231" y="160"/>
                  <a:pt x="241" y="143"/>
                </a:cubicBezTo>
                <a:cubicBezTo>
                  <a:pt x="303" y="37"/>
                  <a:pt x="303" y="37"/>
                  <a:pt x="303" y="37"/>
                </a:cubicBezTo>
                <a:cubicBezTo>
                  <a:pt x="324" y="0"/>
                  <a:pt x="378" y="0"/>
                  <a:pt x="400" y="37"/>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latin typeface="+mj-lt"/>
              </a:rPr>
              <a:t>Comparison</a:t>
            </a:r>
          </a:p>
        </p:txBody>
      </p:sp>
      <p:sp>
        <p:nvSpPr>
          <p:cNvPr id="14" name="TextBox 13">
            <a:extLst>
              <a:ext uri="{FF2B5EF4-FFF2-40B4-BE49-F238E27FC236}">
                <a16:creationId xmlns:a16="http://schemas.microsoft.com/office/drawing/2014/main" id="{80168597-CFEE-697A-5622-B0F5C5B1D0B2}"/>
              </a:ext>
            </a:extLst>
          </p:cNvPr>
          <p:cNvSpPr txBox="1"/>
          <p:nvPr/>
        </p:nvSpPr>
        <p:spPr>
          <a:xfrm>
            <a:off x="2183056" y="1676905"/>
            <a:ext cx="2201526" cy="626838"/>
          </a:xfrm>
          <a:prstGeom prst="rect">
            <a:avLst/>
          </a:prstGeom>
          <a:noFill/>
        </p:spPr>
        <p:txBody>
          <a:bodyPr wrap="square" rtlCol="0">
            <a:spAutoFit/>
          </a:bodyPr>
          <a:lstStyle/>
          <a:p>
            <a:pPr algn="r">
              <a:lnSpc>
                <a:spcPct val="130000"/>
              </a:lnSpc>
            </a:pPr>
            <a:r>
              <a:rPr lang="en-US" sz="1400" dirty="0">
                <a:solidFill>
                  <a:schemeClr val="tx1">
                    <a:lumMod val="65000"/>
                    <a:lumOff val="35000"/>
                  </a:schemeClr>
                </a:solidFill>
              </a:rPr>
              <a:t>Bring to the table win survival strategies</a:t>
            </a:r>
          </a:p>
        </p:txBody>
      </p:sp>
      <p:sp>
        <p:nvSpPr>
          <p:cNvPr id="15" name="TextBox 14">
            <a:extLst>
              <a:ext uri="{FF2B5EF4-FFF2-40B4-BE49-F238E27FC236}">
                <a16:creationId xmlns:a16="http://schemas.microsoft.com/office/drawing/2014/main" id="{86ADF5BC-B306-5D1D-9D8B-2BA54A21B7B9}"/>
              </a:ext>
            </a:extLst>
          </p:cNvPr>
          <p:cNvSpPr txBox="1"/>
          <p:nvPr/>
        </p:nvSpPr>
        <p:spPr>
          <a:xfrm>
            <a:off x="2183056" y="1307573"/>
            <a:ext cx="2201526" cy="369332"/>
          </a:xfrm>
          <a:prstGeom prst="rect">
            <a:avLst/>
          </a:prstGeom>
          <a:noFill/>
        </p:spPr>
        <p:txBody>
          <a:bodyPr wrap="square" rtlCol="0">
            <a:spAutoFit/>
          </a:bodyPr>
          <a:lstStyle/>
          <a:p>
            <a:pPr algn="r"/>
            <a:r>
              <a:rPr lang="en-US" dirty="0">
                <a:solidFill>
                  <a:schemeClr val="tx1">
                    <a:lumMod val="85000"/>
                    <a:lumOff val="15000"/>
                  </a:schemeClr>
                </a:solidFill>
                <a:latin typeface="+mj-lt"/>
              </a:rPr>
              <a:t>Case 01</a:t>
            </a:r>
          </a:p>
        </p:txBody>
      </p:sp>
      <p:sp>
        <p:nvSpPr>
          <p:cNvPr id="17" name="TextBox 16">
            <a:extLst>
              <a:ext uri="{FF2B5EF4-FFF2-40B4-BE49-F238E27FC236}">
                <a16:creationId xmlns:a16="http://schemas.microsoft.com/office/drawing/2014/main" id="{3A9068D6-6135-8194-3743-C0440744E74B}"/>
              </a:ext>
            </a:extLst>
          </p:cNvPr>
          <p:cNvSpPr txBox="1"/>
          <p:nvPr/>
        </p:nvSpPr>
        <p:spPr>
          <a:xfrm>
            <a:off x="1506781" y="3343780"/>
            <a:ext cx="2201526" cy="626838"/>
          </a:xfrm>
          <a:prstGeom prst="rect">
            <a:avLst/>
          </a:prstGeom>
          <a:noFill/>
        </p:spPr>
        <p:txBody>
          <a:bodyPr wrap="square" rtlCol="0">
            <a:spAutoFit/>
          </a:bodyPr>
          <a:lstStyle/>
          <a:p>
            <a:pPr algn="r">
              <a:lnSpc>
                <a:spcPct val="130000"/>
              </a:lnSpc>
            </a:pPr>
            <a:r>
              <a:rPr lang="en-US" sz="1400" dirty="0">
                <a:solidFill>
                  <a:schemeClr val="tx1">
                    <a:lumMod val="65000"/>
                    <a:lumOff val="35000"/>
                  </a:schemeClr>
                </a:solidFill>
              </a:rPr>
              <a:t>Bring to the table win survival strategies</a:t>
            </a:r>
          </a:p>
        </p:txBody>
      </p:sp>
      <p:sp>
        <p:nvSpPr>
          <p:cNvPr id="18" name="TextBox 17">
            <a:extLst>
              <a:ext uri="{FF2B5EF4-FFF2-40B4-BE49-F238E27FC236}">
                <a16:creationId xmlns:a16="http://schemas.microsoft.com/office/drawing/2014/main" id="{DDB5F3B6-11DB-2999-3BDA-C44952DC4AAC}"/>
              </a:ext>
            </a:extLst>
          </p:cNvPr>
          <p:cNvSpPr txBox="1"/>
          <p:nvPr/>
        </p:nvSpPr>
        <p:spPr>
          <a:xfrm>
            <a:off x="1506781" y="2974448"/>
            <a:ext cx="2201526" cy="369332"/>
          </a:xfrm>
          <a:prstGeom prst="rect">
            <a:avLst/>
          </a:prstGeom>
          <a:noFill/>
        </p:spPr>
        <p:txBody>
          <a:bodyPr wrap="square" rtlCol="0">
            <a:spAutoFit/>
          </a:bodyPr>
          <a:lstStyle/>
          <a:p>
            <a:pPr algn="r"/>
            <a:r>
              <a:rPr lang="en-US" dirty="0">
                <a:solidFill>
                  <a:schemeClr val="tx1">
                    <a:lumMod val="85000"/>
                    <a:lumOff val="15000"/>
                  </a:schemeClr>
                </a:solidFill>
                <a:latin typeface="+mj-lt"/>
              </a:rPr>
              <a:t>Case 02</a:t>
            </a:r>
          </a:p>
        </p:txBody>
      </p:sp>
      <p:sp>
        <p:nvSpPr>
          <p:cNvPr id="20" name="TextBox 19">
            <a:extLst>
              <a:ext uri="{FF2B5EF4-FFF2-40B4-BE49-F238E27FC236}">
                <a16:creationId xmlns:a16="http://schemas.microsoft.com/office/drawing/2014/main" id="{721E3BD6-9DCD-7D9E-4CD6-1603164CAE81}"/>
              </a:ext>
            </a:extLst>
          </p:cNvPr>
          <p:cNvSpPr txBox="1"/>
          <p:nvPr/>
        </p:nvSpPr>
        <p:spPr>
          <a:xfrm>
            <a:off x="2183056" y="4972555"/>
            <a:ext cx="2201526" cy="626838"/>
          </a:xfrm>
          <a:prstGeom prst="rect">
            <a:avLst/>
          </a:prstGeom>
          <a:noFill/>
        </p:spPr>
        <p:txBody>
          <a:bodyPr wrap="square" rtlCol="0">
            <a:spAutoFit/>
          </a:bodyPr>
          <a:lstStyle/>
          <a:p>
            <a:pPr algn="r">
              <a:lnSpc>
                <a:spcPct val="130000"/>
              </a:lnSpc>
            </a:pPr>
            <a:r>
              <a:rPr lang="en-US" sz="1400" dirty="0">
                <a:solidFill>
                  <a:schemeClr val="tx1">
                    <a:lumMod val="65000"/>
                    <a:lumOff val="35000"/>
                  </a:schemeClr>
                </a:solidFill>
              </a:rPr>
              <a:t>Bring to the table win survival strategies</a:t>
            </a:r>
          </a:p>
        </p:txBody>
      </p:sp>
      <p:sp>
        <p:nvSpPr>
          <p:cNvPr id="21" name="TextBox 20">
            <a:extLst>
              <a:ext uri="{FF2B5EF4-FFF2-40B4-BE49-F238E27FC236}">
                <a16:creationId xmlns:a16="http://schemas.microsoft.com/office/drawing/2014/main" id="{40194338-14E8-7156-EEB1-7A3CDD300FC7}"/>
              </a:ext>
            </a:extLst>
          </p:cNvPr>
          <p:cNvSpPr txBox="1"/>
          <p:nvPr/>
        </p:nvSpPr>
        <p:spPr>
          <a:xfrm>
            <a:off x="2183056" y="4603223"/>
            <a:ext cx="2201526" cy="369332"/>
          </a:xfrm>
          <a:prstGeom prst="rect">
            <a:avLst/>
          </a:prstGeom>
          <a:noFill/>
        </p:spPr>
        <p:txBody>
          <a:bodyPr wrap="square" rtlCol="0">
            <a:spAutoFit/>
          </a:bodyPr>
          <a:lstStyle/>
          <a:p>
            <a:pPr algn="r"/>
            <a:r>
              <a:rPr lang="en-US" dirty="0">
                <a:solidFill>
                  <a:schemeClr val="tx1">
                    <a:lumMod val="85000"/>
                    <a:lumOff val="15000"/>
                  </a:schemeClr>
                </a:solidFill>
                <a:latin typeface="+mj-lt"/>
              </a:rPr>
              <a:t>Case 03</a:t>
            </a:r>
          </a:p>
        </p:txBody>
      </p:sp>
      <p:sp>
        <p:nvSpPr>
          <p:cNvPr id="23" name="TextBox 22">
            <a:extLst>
              <a:ext uri="{FF2B5EF4-FFF2-40B4-BE49-F238E27FC236}">
                <a16:creationId xmlns:a16="http://schemas.microsoft.com/office/drawing/2014/main" id="{865CA70C-FB2D-BA69-A4E4-6418838A17F1}"/>
              </a:ext>
            </a:extLst>
          </p:cNvPr>
          <p:cNvSpPr txBox="1"/>
          <p:nvPr/>
        </p:nvSpPr>
        <p:spPr>
          <a:xfrm>
            <a:off x="7821856" y="1676905"/>
            <a:ext cx="2201526" cy="626838"/>
          </a:xfrm>
          <a:prstGeom prst="rect">
            <a:avLst/>
          </a:prstGeom>
          <a:noFill/>
        </p:spPr>
        <p:txBody>
          <a:bodyPr wrap="square" rtlCol="0">
            <a:spAutoFit/>
          </a:bodyPr>
          <a:lstStyle/>
          <a:p>
            <a:pPr>
              <a:lnSpc>
                <a:spcPct val="130000"/>
              </a:lnSpc>
            </a:pPr>
            <a:r>
              <a:rPr lang="en-US" sz="1400" dirty="0">
                <a:solidFill>
                  <a:schemeClr val="tx1">
                    <a:lumMod val="65000"/>
                    <a:lumOff val="35000"/>
                  </a:schemeClr>
                </a:solidFill>
              </a:rPr>
              <a:t>Bring to the table win survival strategies</a:t>
            </a:r>
          </a:p>
        </p:txBody>
      </p:sp>
      <p:sp>
        <p:nvSpPr>
          <p:cNvPr id="24" name="TextBox 23">
            <a:extLst>
              <a:ext uri="{FF2B5EF4-FFF2-40B4-BE49-F238E27FC236}">
                <a16:creationId xmlns:a16="http://schemas.microsoft.com/office/drawing/2014/main" id="{CC78A1F1-62FD-0A57-F3B9-F5ED5CD923D2}"/>
              </a:ext>
            </a:extLst>
          </p:cNvPr>
          <p:cNvSpPr txBox="1"/>
          <p:nvPr/>
        </p:nvSpPr>
        <p:spPr>
          <a:xfrm>
            <a:off x="7821856" y="1307573"/>
            <a:ext cx="2201526" cy="369332"/>
          </a:xfrm>
          <a:prstGeom prst="rect">
            <a:avLst/>
          </a:prstGeom>
          <a:noFill/>
        </p:spPr>
        <p:txBody>
          <a:bodyPr wrap="square" rtlCol="0">
            <a:spAutoFit/>
          </a:bodyPr>
          <a:lstStyle/>
          <a:p>
            <a:r>
              <a:rPr lang="en-US" dirty="0">
                <a:solidFill>
                  <a:schemeClr val="tx1">
                    <a:lumMod val="85000"/>
                    <a:lumOff val="15000"/>
                  </a:schemeClr>
                </a:solidFill>
                <a:latin typeface="+mj-lt"/>
              </a:rPr>
              <a:t>Case 01</a:t>
            </a:r>
          </a:p>
        </p:txBody>
      </p:sp>
      <p:sp>
        <p:nvSpPr>
          <p:cNvPr id="26" name="TextBox 25">
            <a:extLst>
              <a:ext uri="{FF2B5EF4-FFF2-40B4-BE49-F238E27FC236}">
                <a16:creationId xmlns:a16="http://schemas.microsoft.com/office/drawing/2014/main" id="{46035720-24FF-F839-1E44-6CE355BCF457}"/>
              </a:ext>
            </a:extLst>
          </p:cNvPr>
          <p:cNvSpPr txBox="1"/>
          <p:nvPr/>
        </p:nvSpPr>
        <p:spPr>
          <a:xfrm>
            <a:off x="8583856" y="3343780"/>
            <a:ext cx="2201526" cy="626838"/>
          </a:xfrm>
          <a:prstGeom prst="rect">
            <a:avLst/>
          </a:prstGeom>
          <a:noFill/>
        </p:spPr>
        <p:txBody>
          <a:bodyPr wrap="square" rtlCol="0">
            <a:spAutoFit/>
          </a:bodyPr>
          <a:lstStyle/>
          <a:p>
            <a:pPr>
              <a:lnSpc>
                <a:spcPct val="130000"/>
              </a:lnSpc>
            </a:pPr>
            <a:r>
              <a:rPr lang="en-US" sz="1400" dirty="0">
                <a:solidFill>
                  <a:schemeClr val="tx1">
                    <a:lumMod val="65000"/>
                    <a:lumOff val="35000"/>
                  </a:schemeClr>
                </a:solidFill>
              </a:rPr>
              <a:t>Bring to the table win survival strategies</a:t>
            </a:r>
          </a:p>
        </p:txBody>
      </p:sp>
      <p:sp>
        <p:nvSpPr>
          <p:cNvPr id="27" name="TextBox 26">
            <a:extLst>
              <a:ext uri="{FF2B5EF4-FFF2-40B4-BE49-F238E27FC236}">
                <a16:creationId xmlns:a16="http://schemas.microsoft.com/office/drawing/2014/main" id="{9AB6A340-FD7A-2D8D-C7DC-DBD99B108786}"/>
              </a:ext>
            </a:extLst>
          </p:cNvPr>
          <p:cNvSpPr txBox="1"/>
          <p:nvPr/>
        </p:nvSpPr>
        <p:spPr>
          <a:xfrm>
            <a:off x="8583856" y="2974448"/>
            <a:ext cx="2201526" cy="369332"/>
          </a:xfrm>
          <a:prstGeom prst="rect">
            <a:avLst/>
          </a:prstGeom>
          <a:noFill/>
        </p:spPr>
        <p:txBody>
          <a:bodyPr wrap="square" rtlCol="0">
            <a:spAutoFit/>
          </a:bodyPr>
          <a:lstStyle/>
          <a:p>
            <a:r>
              <a:rPr lang="en-US" dirty="0">
                <a:solidFill>
                  <a:schemeClr val="tx1">
                    <a:lumMod val="85000"/>
                    <a:lumOff val="15000"/>
                  </a:schemeClr>
                </a:solidFill>
                <a:latin typeface="+mj-lt"/>
              </a:rPr>
              <a:t>Case 02</a:t>
            </a:r>
          </a:p>
        </p:txBody>
      </p:sp>
      <p:sp>
        <p:nvSpPr>
          <p:cNvPr id="29" name="TextBox 28">
            <a:extLst>
              <a:ext uri="{FF2B5EF4-FFF2-40B4-BE49-F238E27FC236}">
                <a16:creationId xmlns:a16="http://schemas.microsoft.com/office/drawing/2014/main" id="{F6FCF523-F311-AD23-B6CC-8AF7428DD40D}"/>
              </a:ext>
            </a:extLst>
          </p:cNvPr>
          <p:cNvSpPr txBox="1"/>
          <p:nvPr/>
        </p:nvSpPr>
        <p:spPr>
          <a:xfrm>
            <a:off x="7821856" y="4972555"/>
            <a:ext cx="2201526" cy="626838"/>
          </a:xfrm>
          <a:prstGeom prst="rect">
            <a:avLst/>
          </a:prstGeom>
          <a:noFill/>
        </p:spPr>
        <p:txBody>
          <a:bodyPr wrap="square" rtlCol="0">
            <a:spAutoFit/>
          </a:bodyPr>
          <a:lstStyle/>
          <a:p>
            <a:pPr>
              <a:lnSpc>
                <a:spcPct val="130000"/>
              </a:lnSpc>
            </a:pPr>
            <a:r>
              <a:rPr lang="en-US" sz="1400" dirty="0">
                <a:solidFill>
                  <a:schemeClr val="tx1">
                    <a:lumMod val="65000"/>
                    <a:lumOff val="35000"/>
                  </a:schemeClr>
                </a:solidFill>
              </a:rPr>
              <a:t>Bring to the table win survival strategies</a:t>
            </a:r>
          </a:p>
        </p:txBody>
      </p:sp>
      <p:sp>
        <p:nvSpPr>
          <p:cNvPr id="30" name="TextBox 29">
            <a:extLst>
              <a:ext uri="{FF2B5EF4-FFF2-40B4-BE49-F238E27FC236}">
                <a16:creationId xmlns:a16="http://schemas.microsoft.com/office/drawing/2014/main" id="{6DF30197-3A49-ED5E-0FED-2C05C7CD1051}"/>
              </a:ext>
            </a:extLst>
          </p:cNvPr>
          <p:cNvSpPr txBox="1"/>
          <p:nvPr/>
        </p:nvSpPr>
        <p:spPr>
          <a:xfrm>
            <a:off x="7821856" y="4603223"/>
            <a:ext cx="2201526" cy="369332"/>
          </a:xfrm>
          <a:prstGeom prst="rect">
            <a:avLst/>
          </a:prstGeom>
          <a:noFill/>
        </p:spPr>
        <p:txBody>
          <a:bodyPr wrap="square" rtlCol="0">
            <a:spAutoFit/>
          </a:bodyPr>
          <a:lstStyle/>
          <a:p>
            <a:r>
              <a:rPr lang="en-US" dirty="0">
                <a:solidFill>
                  <a:schemeClr val="tx1">
                    <a:lumMod val="85000"/>
                    <a:lumOff val="15000"/>
                  </a:schemeClr>
                </a:solidFill>
                <a:latin typeface="+mj-lt"/>
              </a:rPr>
              <a:t>Case 03</a:t>
            </a:r>
          </a:p>
        </p:txBody>
      </p:sp>
    </p:spTree>
    <p:extLst>
      <p:ext uri="{BB962C8B-B14F-4D97-AF65-F5344CB8AC3E}">
        <p14:creationId xmlns:p14="http://schemas.microsoft.com/office/powerpoint/2010/main" val="2828036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
            <a:extLst>
              <a:ext uri="{FF2B5EF4-FFF2-40B4-BE49-F238E27FC236}">
                <a16:creationId xmlns:a16="http://schemas.microsoft.com/office/drawing/2014/main" id="{CD54CE8D-DD6B-F6CA-FB59-E07137E86B92}"/>
              </a:ext>
            </a:extLst>
          </p:cNvPr>
          <p:cNvGrpSpPr/>
          <p:nvPr/>
        </p:nvGrpSpPr>
        <p:grpSpPr>
          <a:xfrm>
            <a:off x="3622338" y="2202204"/>
            <a:ext cx="2448317" cy="2448315"/>
            <a:chOff x="4124383" y="2472972"/>
            <a:chExt cx="1907944" cy="1907944"/>
          </a:xfrm>
          <a:solidFill>
            <a:schemeClr val="bg1">
              <a:lumMod val="65000"/>
            </a:schemeClr>
          </a:solidFill>
        </p:grpSpPr>
        <p:sp>
          <p:nvSpPr>
            <p:cNvPr id="3" name="Freeform: Shape 2">
              <a:extLst>
                <a:ext uri="{FF2B5EF4-FFF2-40B4-BE49-F238E27FC236}">
                  <a16:creationId xmlns:a16="http://schemas.microsoft.com/office/drawing/2014/main" id="{27917652-E6D4-FED0-F1AA-B23743915DD2}"/>
                </a:ext>
              </a:extLst>
            </p:cNvPr>
            <p:cNvSpPr/>
            <p:nvPr/>
          </p:nvSpPr>
          <p:spPr>
            <a:xfrm>
              <a:off x="4124383" y="2472972"/>
              <a:ext cx="1907944" cy="1907944"/>
            </a:xfrm>
            <a:custGeom>
              <a:avLst/>
              <a:gdLst>
                <a:gd name="connsiteX0" fmla="*/ 953906 w 1907944"/>
                <a:gd name="connsiteY0" fmla="*/ 1907944 h 1907944"/>
                <a:gd name="connsiteX1" fmla="*/ 1907945 w 1907944"/>
                <a:gd name="connsiteY1" fmla="*/ 953906 h 1907944"/>
                <a:gd name="connsiteX2" fmla="*/ 953906 w 1907944"/>
                <a:gd name="connsiteY2" fmla="*/ 0 h 1907944"/>
                <a:gd name="connsiteX3" fmla="*/ 0 w 1907944"/>
                <a:gd name="connsiteY3" fmla="*/ 953906 h 1907944"/>
                <a:gd name="connsiteX4" fmla="*/ 953906 w 1907944"/>
                <a:gd name="connsiteY4" fmla="*/ 1907944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06" y="1907944"/>
                  </a:moveTo>
                  <a:cubicBezTo>
                    <a:pt x="1479874" y="1907944"/>
                    <a:pt x="1907945" y="1480007"/>
                    <a:pt x="1907945" y="953906"/>
                  </a:cubicBezTo>
                  <a:cubicBezTo>
                    <a:pt x="1907945" y="427805"/>
                    <a:pt x="1480007" y="0"/>
                    <a:pt x="953906" y="0"/>
                  </a:cubicBezTo>
                  <a:cubicBezTo>
                    <a:pt x="427938" y="0"/>
                    <a:pt x="0" y="427938"/>
                    <a:pt x="0" y="953906"/>
                  </a:cubicBezTo>
                  <a:cubicBezTo>
                    <a:pt x="0" y="1479874"/>
                    <a:pt x="427938" y="1907944"/>
                    <a:pt x="953906" y="1907944"/>
                  </a:cubicBezTo>
                  <a:close/>
                </a:path>
              </a:pathLst>
            </a:custGeom>
            <a:solidFill>
              <a:schemeClr val="bg1">
                <a:lumMod val="65000"/>
              </a:schemeClr>
            </a:solidFill>
            <a:ln w="13256" cap="flat">
              <a:noFill/>
              <a:prstDash val="solid"/>
              <a:miter/>
            </a:ln>
          </p:spPr>
          <p:txBody>
            <a:bodyPr rtlCol="0" anchor="ctr"/>
            <a:lstStyle/>
            <a:p>
              <a:endParaRPr lang="en-ID"/>
            </a:p>
          </p:txBody>
        </p:sp>
        <p:sp>
          <p:nvSpPr>
            <p:cNvPr id="4" name="Freeform: Shape 3">
              <a:extLst>
                <a:ext uri="{FF2B5EF4-FFF2-40B4-BE49-F238E27FC236}">
                  <a16:creationId xmlns:a16="http://schemas.microsoft.com/office/drawing/2014/main" id="{3E4904C3-9CB2-A1C5-BF7F-F70D731A7450}"/>
                </a:ext>
              </a:extLst>
            </p:cNvPr>
            <p:cNvSpPr/>
            <p:nvPr/>
          </p:nvSpPr>
          <p:spPr>
            <a:xfrm>
              <a:off x="4164178"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5" name="Freeform: Shape 4">
              <a:extLst>
                <a:ext uri="{FF2B5EF4-FFF2-40B4-BE49-F238E27FC236}">
                  <a16:creationId xmlns:a16="http://schemas.microsoft.com/office/drawing/2014/main" id="{9FBC1FE3-74C5-ABF0-87A5-8611F16C656F}"/>
                </a:ext>
              </a:extLst>
            </p:cNvPr>
            <p:cNvSpPr/>
            <p:nvPr/>
          </p:nvSpPr>
          <p:spPr>
            <a:xfrm>
              <a:off x="4164179" y="2512900"/>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 name="Group 5">
            <a:extLst>
              <a:ext uri="{FF2B5EF4-FFF2-40B4-BE49-F238E27FC236}">
                <a16:creationId xmlns:a16="http://schemas.microsoft.com/office/drawing/2014/main" id="{BD02AA38-5B8C-6129-E794-98D7B97E7D17}"/>
              </a:ext>
            </a:extLst>
          </p:cNvPr>
          <p:cNvGrpSpPr/>
          <p:nvPr/>
        </p:nvGrpSpPr>
        <p:grpSpPr>
          <a:xfrm>
            <a:off x="3284105" y="1132323"/>
            <a:ext cx="1898449" cy="1537622"/>
            <a:chOff x="3284105" y="1132323"/>
            <a:chExt cx="1898449" cy="1537622"/>
          </a:xfrm>
        </p:grpSpPr>
        <p:sp>
          <p:nvSpPr>
            <p:cNvPr id="7" name="Rectangle 6">
              <a:extLst>
                <a:ext uri="{FF2B5EF4-FFF2-40B4-BE49-F238E27FC236}">
                  <a16:creationId xmlns:a16="http://schemas.microsoft.com/office/drawing/2014/main" id="{BE7D2647-C91E-716E-480F-05A61C38A48A}"/>
                </a:ext>
              </a:extLst>
            </p:cNvPr>
            <p:cNvSpPr/>
            <p:nvPr/>
          </p:nvSpPr>
          <p:spPr>
            <a:xfrm>
              <a:off x="4844320" y="2339340"/>
              <a:ext cx="338234"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3A8DE0ED-977E-26DE-4FA4-637693737E9F}"/>
                </a:ext>
              </a:extLst>
            </p:cNvPr>
            <p:cNvSpPr/>
            <p:nvPr/>
          </p:nvSpPr>
          <p:spPr>
            <a:xfrm>
              <a:off x="3284105" y="2164044"/>
              <a:ext cx="1562307" cy="505901"/>
            </a:xfrm>
            <a:custGeom>
              <a:avLst/>
              <a:gdLst>
                <a:gd name="connsiteX0" fmla="*/ 0 w 1217487"/>
                <a:gd name="connsiteY0" fmla="*/ 91796 h 394243"/>
                <a:gd name="connsiteX1" fmla="*/ 983886 w 1217487"/>
                <a:gd name="connsiteY1" fmla="*/ 394244 h 394243"/>
                <a:gd name="connsiteX2" fmla="*/ 1217487 w 1217487"/>
                <a:gd name="connsiteY2" fmla="*/ 384560 h 394243"/>
                <a:gd name="connsiteX3" fmla="*/ 568417 w 1217487"/>
                <a:gd name="connsiteY3" fmla="*/ 0 h 394243"/>
              </a:gdLst>
              <a:ahLst/>
              <a:cxnLst>
                <a:cxn ang="0">
                  <a:pos x="connsiteX0" y="connsiteY0"/>
                </a:cxn>
                <a:cxn ang="0">
                  <a:pos x="connsiteX1" y="connsiteY1"/>
                </a:cxn>
                <a:cxn ang="0">
                  <a:pos x="connsiteX2" y="connsiteY2"/>
                </a:cxn>
                <a:cxn ang="0">
                  <a:pos x="connsiteX3" y="connsiteY3"/>
                </a:cxn>
              </a:cxnLst>
              <a:rect l="l" t="t" r="r" b="b"/>
              <a:pathLst>
                <a:path w="1217487" h="394243">
                  <a:moveTo>
                    <a:pt x="0" y="91796"/>
                  </a:moveTo>
                  <a:lnTo>
                    <a:pt x="983886" y="394244"/>
                  </a:lnTo>
                  <a:lnTo>
                    <a:pt x="1217487" y="384560"/>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Freeform: Shape 8">
              <a:extLst>
                <a:ext uri="{FF2B5EF4-FFF2-40B4-BE49-F238E27FC236}">
                  <a16:creationId xmlns:a16="http://schemas.microsoft.com/office/drawing/2014/main" id="{FD5B2052-327B-DDEA-7931-FB5FAD490F02}"/>
                </a:ext>
              </a:extLst>
            </p:cNvPr>
            <p:cNvSpPr/>
            <p:nvPr/>
          </p:nvSpPr>
          <p:spPr>
            <a:xfrm>
              <a:off x="4013511" y="1132323"/>
              <a:ext cx="832900" cy="1525196"/>
            </a:xfrm>
            <a:custGeom>
              <a:avLst/>
              <a:gdLst>
                <a:gd name="connsiteX0" fmla="*/ 0 w 649069"/>
                <a:gd name="connsiteY0" fmla="*/ 804008 h 1188568"/>
                <a:gd name="connsiteX1" fmla="*/ 649070 w 649069"/>
                <a:gd name="connsiteY1" fmla="*/ 1188569 h 1188568"/>
                <a:gd name="connsiteX2" fmla="*/ 649070 w 649069"/>
                <a:gd name="connsiteY2" fmla="*/ 942763 h 1188568"/>
                <a:gd name="connsiteX3" fmla="*/ 0 w 649069"/>
                <a:gd name="connsiteY3" fmla="*/ 0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804008"/>
                  </a:moveTo>
                  <a:lnTo>
                    <a:pt x="649070" y="1188569"/>
                  </a:lnTo>
                  <a:lnTo>
                    <a:pt x="649070" y="942763"/>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reeform: Shape 9">
              <a:extLst>
                <a:ext uri="{FF2B5EF4-FFF2-40B4-BE49-F238E27FC236}">
                  <a16:creationId xmlns:a16="http://schemas.microsoft.com/office/drawing/2014/main" id="{577C4CEE-B5BF-095C-1A9C-040751A32F6D}"/>
                </a:ext>
              </a:extLst>
            </p:cNvPr>
            <p:cNvSpPr/>
            <p:nvPr/>
          </p:nvSpPr>
          <p:spPr>
            <a:xfrm>
              <a:off x="3284105" y="1132323"/>
              <a:ext cx="729406" cy="1149514"/>
            </a:xfrm>
            <a:custGeom>
              <a:avLst/>
              <a:gdLst>
                <a:gd name="connsiteX0" fmla="*/ 0 w 568417"/>
                <a:gd name="connsiteY0" fmla="*/ 225112 h 895803"/>
                <a:gd name="connsiteX1" fmla="*/ 0 w 568417"/>
                <a:gd name="connsiteY1" fmla="*/ 895804 h 895803"/>
                <a:gd name="connsiteX2" fmla="*/ 568417 w 568417"/>
                <a:gd name="connsiteY2" fmla="*/ 804008 h 895803"/>
                <a:gd name="connsiteX3" fmla="*/ 568417 w 568417"/>
                <a:gd name="connsiteY3" fmla="*/ 0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225112"/>
                  </a:moveTo>
                  <a:lnTo>
                    <a:pt x="0" y="895804"/>
                  </a:lnTo>
                  <a:lnTo>
                    <a:pt x="568417" y="804008"/>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a16="http://schemas.microsoft.com/office/drawing/2014/main" id="{1B8D26AF-3B0F-A45A-13C8-7CF81A15D031}"/>
                </a:ext>
              </a:extLst>
            </p:cNvPr>
            <p:cNvSpPr/>
            <p:nvPr/>
          </p:nvSpPr>
          <p:spPr>
            <a:xfrm>
              <a:off x="3458308" y="1516580"/>
              <a:ext cx="381000" cy="381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 name="Group 11">
            <a:extLst>
              <a:ext uri="{FF2B5EF4-FFF2-40B4-BE49-F238E27FC236}">
                <a16:creationId xmlns:a16="http://schemas.microsoft.com/office/drawing/2014/main" id="{DB0E5148-FE6E-486D-7727-9CA3C936F931}"/>
              </a:ext>
            </a:extLst>
          </p:cNvPr>
          <p:cNvGrpSpPr/>
          <p:nvPr/>
        </p:nvGrpSpPr>
        <p:grpSpPr>
          <a:xfrm>
            <a:off x="3284105" y="2913140"/>
            <a:ext cx="1946213" cy="1031721"/>
            <a:chOff x="3284105" y="2913140"/>
            <a:chExt cx="1946213" cy="1031721"/>
          </a:xfrm>
        </p:grpSpPr>
        <p:sp>
          <p:nvSpPr>
            <p:cNvPr id="13" name="Rectangle 12">
              <a:extLst>
                <a:ext uri="{FF2B5EF4-FFF2-40B4-BE49-F238E27FC236}">
                  <a16:creationId xmlns:a16="http://schemas.microsoft.com/office/drawing/2014/main" id="{BF4973A4-3CC0-AD6A-DF8A-39C4755E835F}"/>
                </a:ext>
              </a:extLst>
            </p:cNvPr>
            <p:cNvSpPr/>
            <p:nvPr/>
          </p:nvSpPr>
          <p:spPr>
            <a:xfrm>
              <a:off x="4844320" y="3270369"/>
              <a:ext cx="385998"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64187601-B781-3478-065B-07E81973A0C0}"/>
                </a:ext>
              </a:extLst>
            </p:cNvPr>
            <p:cNvSpPr/>
            <p:nvPr/>
          </p:nvSpPr>
          <p:spPr>
            <a:xfrm>
              <a:off x="4013511" y="2913140"/>
              <a:ext cx="832900" cy="1031721"/>
            </a:xfrm>
            <a:custGeom>
              <a:avLst/>
              <a:gdLst>
                <a:gd name="connsiteX0" fmla="*/ 0 w 649069"/>
                <a:gd name="connsiteY0" fmla="*/ 804008 h 804008"/>
                <a:gd name="connsiteX1" fmla="*/ 649070 w 649069"/>
                <a:gd name="connsiteY1" fmla="*/ 524907 h 804008"/>
                <a:gd name="connsiteX2" fmla="*/ 649070 w 649069"/>
                <a:gd name="connsiteY2" fmla="*/ 279101 h 804008"/>
                <a:gd name="connsiteX3" fmla="*/ 0 w 649069"/>
                <a:gd name="connsiteY3" fmla="*/ 0 h 804008"/>
              </a:gdLst>
              <a:ahLst/>
              <a:cxnLst>
                <a:cxn ang="0">
                  <a:pos x="connsiteX0" y="connsiteY0"/>
                </a:cxn>
                <a:cxn ang="0">
                  <a:pos x="connsiteX1" y="connsiteY1"/>
                </a:cxn>
                <a:cxn ang="0">
                  <a:pos x="connsiteX2" y="connsiteY2"/>
                </a:cxn>
                <a:cxn ang="0">
                  <a:pos x="connsiteX3" y="connsiteY3"/>
                </a:cxn>
              </a:cxnLst>
              <a:rect l="l" t="t" r="r" b="b"/>
              <a:pathLst>
                <a:path w="649069" h="804008">
                  <a:moveTo>
                    <a:pt x="0" y="804008"/>
                  </a:moveTo>
                  <a:lnTo>
                    <a:pt x="649070" y="524907"/>
                  </a:lnTo>
                  <a:lnTo>
                    <a:pt x="649070" y="279101"/>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443D0487-49A5-E92B-2794-D0BD3FDF2598}"/>
                </a:ext>
              </a:extLst>
            </p:cNvPr>
            <p:cNvSpPr/>
            <p:nvPr/>
          </p:nvSpPr>
          <p:spPr>
            <a:xfrm>
              <a:off x="3284105" y="2913140"/>
              <a:ext cx="729406" cy="1031721"/>
            </a:xfrm>
            <a:custGeom>
              <a:avLst/>
              <a:gdLst>
                <a:gd name="connsiteX0" fmla="*/ 0 w 568417"/>
                <a:gd name="connsiteY0" fmla="*/ 66724 h 804008"/>
                <a:gd name="connsiteX1" fmla="*/ 0 w 568417"/>
                <a:gd name="connsiteY1" fmla="*/ 737417 h 804008"/>
                <a:gd name="connsiteX2" fmla="*/ 568417 w 568417"/>
                <a:gd name="connsiteY2" fmla="*/ 804008 h 804008"/>
                <a:gd name="connsiteX3" fmla="*/ 568417 w 568417"/>
                <a:gd name="connsiteY3" fmla="*/ 0 h 804008"/>
              </a:gdLst>
              <a:ahLst/>
              <a:cxnLst>
                <a:cxn ang="0">
                  <a:pos x="connsiteX0" y="connsiteY0"/>
                </a:cxn>
                <a:cxn ang="0">
                  <a:pos x="connsiteX1" y="connsiteY1"/>
                </a:cxn>
                <a:cxn ang="0">
                  <a:pos x="connsiteX2" y="connsiteY2"/>
                </a:cxn>
                <a:cxn ang="0">
                  <a:pos x="connsiteX3" y="connsiteY3"/>
                </a:cxn>
              </a:cxnLst>
              <a:rect l="l" t="t" r="r" b="b"/>
              <a:pathLst>
                <a:path w="568417" h="804008">
                  <a:moveTo>
                    <a:pt x="0" y="66724"/>
                  </a:moveTo>
                  <a:lnTo>
                    <a:pt x="0" y="737417"/>
                  </a:lnTo>
                  <a:lnTo>
                    <a:pt x="568417" y="804008"/>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15">
              <a:extLst>
                <a:ext uri="{FF2B5EF4-FFF2-40B4-BE49-F238E27FC236}">
                  <a16:creationId xmlns:a16="http://schemas.microsoft.com/office/drawing/2014/main" id="{2E9A2F93-2829-C328-241D-986F69BE025B}"/>
                </a:ext>
              </a:extLst>
            </p:cNvPr>
            <p:cNvSpPr/>
            <p:nvPr/>
          </p:nvSpPr>
          <p:spPr>
            <a:xfrm>
              <a:off x="3458308" y="3238500"/>
              <a:ext cx="381000" cy="381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7" name="Group 16">
            <a:extLst>
              <a:ext uri="{FF2B5EF4-FFF2-40B4-BE49-F238E27FC236}">
                <a16:creationId xmlns:a16="http://schemas.microsoft.com/office/drawing/2014/main" id="{632917DC-D3F9-76F1-D1E1-01D1DF8A2F99}"/>
              </a:ext>
            </a:extLst>
          </p:cNvPr>
          <p:cNvGrpSpPr/>
          <p:nvPr/>
        </p:nvGrpSpPr>
        <p:grpSpPr>
          <a:xfrm>
            <a:off x="3284105" y="4188054"/>
            <a:ext cx="1898449" cy="1537623"/>
            <a:chOff x="3284105" y="4188054"/>
            <a:chExt cx="1898449" cy="1537623"/>
          </a:xfrm>
        </p:grpSpPr>
        <p:sp>
          <p:nvSpPr>
            <p:cNvPr id="18" name="Rectangle 17">
              <a:extLst>
                <a:ext uri="{FF2B5EF4-FFF2-40B4-BE49-F238E27FC236}">
                  <a16:creationId xmlns:a16="http://schemas.microsoft.com/office/drawing/2014/main" id="{00D8A38A-DDC3-79C9-E82C-51177B00A069}"/>
                </a:ext>
              </a:extLst>
            </p:cNvPr>
            <p:cNvSpPr/>
            <p:nvPr/>
          </p:nvSpPr>
          <p:spPr>
            <a:xfrm>
              <a:off x="4844320" y="4200481"/>
              <a:ext cx="338234" cy="314370"/>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Freeform: Shape 18">
              <a:extLst>
                <a:ext uri="{FF2B5EF4-FFF2-40B4-BE49-F238E27FC236}">
                  <a16:creationId xmlns:a16="http://schemas.microsoft.com/office/drawing/2014/main" id="{66860201-D78E-2A17-9E87-2AE7E36067F9}"/>
                </a:ext>
              </a:extLst>
            </p:cNvPr>
            <p:cNvSpPr/>
            <p:nvPr/>
          </p:nvSpPr>
          <p:spPr>
            <a:xfrm>
              <a:off x="4013511" y="4200481"/>
              <a:ext cx="832900" cy="1525196"/>
            </a:xfrm>
            <a:custGeom>
              <a:avLst/>
              <a:gdLst>
                <a:gd name="connsiteX0" fmla="*/ 0 w 649069"/>
                <a:gd name="connsiteY0" fmla="*/ 1188569 h 1188568"/>
                <a:gd name="connsiteX1" fmla="*/ 649070 w 649069"/>
                <a:gd name="connsiteY1" fmla="*/ 245806 h 1188568"/>
                <a:gd name="connsiteX2" fmla="*/ 649070 w 649069"/>
                <a:gd name="connsiteY2" fmla="*/ 0 h 1188568"/>
                <a:gd name="connsiteX3" fmla="*/ 0 w 649069"/>
                <a:gd name="connsiteY3" fmla="*/ 384693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1188569"/>
                  </a:moveTo>
                  <a:lnTo>
                    <a:pt x="649070" y="245806"/>
                  </a:lnTo>
                  <a:lnTo>
                    <a:pt x="649070" y="0"/>
                  </a:lnTo>
                  <a:lnTo>
                    <a:pt x="0" y="384693"/>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EF4630C4-F4F7-FDE2-37A1-EFFBC54BBB19}"/>
                </a:ext>
              </a:extLst>
            </p:cNvPr>
            <p:cNvSpPr/>
            <p:nvPr/>
          </p:nvSpPr>
          <p:spPr>
            <a:xfrm>
              <a:off x="3284105" y="4188054"/>
              <a:ext cx="1562307" cy="506072"/>
            </a:xfrm>
            <a:custGeom>
              <a:avLst/>
              <a:gdLst>
                <a:gd name="connsiteX0" fmla="*/ 568417 w 1217487"/>
                <a:gd name="connsiteY0" fmla="*/ 394377 h 394376"/>
                <a:gd name="connsiteX1" fmla="*/ 1217487 w 1217487"/>
                <a:gd name="connsiteY1" fmla="*/ 9684 h 394376"/>
                <a:gd name="connsiteX2" fmla="*/ 983886 w 1217487"/>
                <a:gd name="connsiteY2" fmla="*/ 0 h 394376"/>
                <a:gd name="connsiteX3" fmla="*/ 0 w 1217487"/>
                <a:gd name="connsiteY3" fmla="*/ 302448 h 394376"/>
              </a:gdLst>
              <a:ahLst/>
              <a:cxnLst>
                <a:cxn ang="0">
                  <a:pos x="connsiteX0" y="connsiteY0"/>
                </a:cxn>
                <a:cxn ang="0">
                  <a:pos x="connsiteX1" y="connsiteY1"/>
                </a:cxn>
                <a:cxn ang="0">
                  <a:pos x="connsiteX2" y="connsiteY2"/>
                </a:cxn>
                <a:cxn ang="0">
                  <a:pos x="connsiteX3" y="connsiteY3"/>
                </a:cxn>
              </a:cxnLst>
              <a:rect l="l" t="t" r="r" b="b"/>
              <a:pathLst>
                <a:path w="1217487" h="394376">
                  <a:moveTo>
                    <a:pt x="568417" y="394377"/>
                  </a:moveTo>
                  <a:lnTo>
                    <a:pt x="1217487" y="9684"/>
                  </a:lnTo>
                  <a:lnTo>
                    <a:pt x="983886" y="0"/>
                  </a:lnTo>
                  <a:lnTo>
                    <a:pt x="0" y="30244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5D774E2C-003D-6A37-5D65-40C8E1815F2B}"/>
                </a:ext>
              </a:extLst>
            </p:cNvPr>
            <p:cNvSpPr/>
            <p:nvPr/>
          </p:nvSpPr>
          <p:spPr>
            <a:xfrm>
              <a:off x="3284105" y="4576162"/>
              <a:ext cx="729406" cy="1149514"/>
            </a:xfrm>
            <a:custGeom>
              <a:avLst/>
              <a:gdLst>
                <a:gd name="connsiteX0" fmla="*/ 0 w 568417"/>
                <a:gd name="connsiteY0" fmla="*/ 0 h 895803"/>
                <a:gd name="connsiteX1" fmla="*/ 0 w 568417"/>
                <a:gd name="connsiteY1" fmla="*/ 670692 h 895803"/>
                <a:gd name="connsiteX2" fmla="*/ 568417 w 568417"/>
                <a:gd name="connsiteY2" fmla="*/ 895804 h 895803"/>
                <a:gd name="connsiteX3" fmla="*/ 568417 w 568417"/>
                <a:gd name="connsiteY3" fmla="*/ 91928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0"/>
                  </a:moveTo>
                  <a:lnTo>
                    <a:pt x="0" y="670692"/>
                  </a:lnTo>
                  <a:lnTo>
                    <a:pt x="568417" y="895804"/>
                  </a:lnTo>
                  <a:lnTo>
                    <a:pt x="568417" y="9192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21">
              <a:extLst>
                <a:ext uri="{FF2B5EF4-FFF2-40B4-BE49-F238E27FC236}">
                  <a16:creationId xmlns:a16="http://schemas.microsoft.com/office/drawing/2014/main" id="{F514BD97-250B-3FA7-DDB7-E661B3091151}"/>
                </a:ext>
              </a:extLst>
            </p:cNvPr>
            <p:cNvSpPr/>
            <p:nvPr/>
          </p:nvSpPr>
          <p:spPr>
            <a:xfrm>
              <a:off x="3458308" y="4960419"/>
              <a:ext cx="381000" cy="3810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3" name="Graphic 1">
            <a:extLst>
              <a:ext uri="{FF2B5EF4-FFF2-40B4-BE49-F238E27FC236}">
                <a16:creationId xmlns:a16="http://schemas.microsoft.com/office/drawing/2014/main" id="{44E7CFB5-1812-4092-F630-26C0B1AA7139}"/>
              </a:ext>
            </a:extLst>
          </p:cNvPr>
          <p:cNvGrpSpPr/>
          <p:nvPr/>
        </p:nvGrpSpPr>
        <p:grpSpPr>
          <a:xfrm flipH="1">
            <a:off x="6172013" y="2202204"/>
            <a:ext cx="2448317" cy="2448315"/>
            <a:chOff x="4124383" y="2472972"/>
            <a:chExt cx="1907944" cy="1907944"/>
          </a:xfrm>
          <a:solidFill>
            <a:schemeClr val="bg1">
              <a:lumMod val="65000"/>
            </a:schemeClr>
          </a:solidFill>
        </p:grpSpPr>
        <p:sp>
          <p:nvSpPr>
            <p:cNvPr id="24" name="Freeform: Shape 23">
              <a:extLst>
                <a:ext uri="{FF2B5EF4-FFF2-40B4-BE49-F238E27FC236}">
                  <a16:creationId xmlns:a16="http://schemas.microsoft.com/office/drawing/2014/main" id="{5AA22358-2731-77B6-36A9-18988968C087}"/>
                </a:ext>
              </a:extLst>
            </p:cNvPr>
            <p:cNvSpPr/>
            <p:nvPr/>
          </p:nvSpPr>
          <p:spPr>
            <a:xfrm>
              <a:off x="4124383" y="2472972"/>
              <a:ext cx="1907944" cy="1907944"/>
            </a:xfrm>
            <a:custGeom>
              <a:avLst/>
              <a:gdLst>
                <a:gd name="connsiteX0" fmla="*/ 953906 w 1907944"/>
                <a:gd name="connsiteY0" fmla="*/ 1907944 h 1907944"/>
                <a:gd name="connsiteX1" fmla="*/ 1907945 w 1907944"/>
                <a:gd name="connsiteY1" fmla="*/ 953906 h 1907944"/>
                <a:gd name="connsiteX2" fmla="*/ 953906 w 1907944"/>
                <a:gd name="connsiteY2" fmla="*/ 0 h 1907944"/>
                <a:gd name="connsiteX3" fmla="*/ 0 w 1907944"/>
                <a:gd name="connsiteY3" fmla="*/ 953906 h 1907944"/>
                <a:gd name="connsiteX4" fmla="*/ 953906 w 1907944"/>
                <a:gd name="connsiteY4" fmla="*/ 1907944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06" y="1907944"/>
                  </a:moveTo>
                  <a:cubicBezTo>
                    <a:pt x="1479874" y="1907944"/>
                    <a:pt x="1907945" y="1480007"/>
                    <a:pt x="1907945" y="953906"/>
                  </a:cubicBezTo>
                  <a:cubicBezTo>
                    <a:pt x="1907945" y="427805"/>
                    <a:pt x="1480007" y="0"/>
                    <a:pt x="953906" y="0"/>
                  </a:cubicBezTo>
                  <a:cubicBezTo>
                    <a:pt x="427938" y="0"/>
                    <a:pt x="0" y="427938"/>
                    <a:pt x="0" y="953906"/>
                  </a:cubicBezTo>
                  <a:cubicBezTo>
                    <a:pt x="0" y="1479874"/>
                    <a:pt x="427938" y="1907944"/>
                    <a:pt x="953906" y="1907944"/>
                  </a:cubicBezTo>
                  <a:close/>
                </a:path>
              </a:pathLst>
            </a:custGeom>
            <a:solidFill>
              <a:schemeClr val="bg1">
                <a:lumMod val="65000"/>
              </a:schemeClr>
            </a:solidFill>
            <a:ln w="13256"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C4224324-BD28-87BF-202A-D4410419BC0F}"/>
                </a:ext>
              </a:extLst>
            </p:cNvPr>
            <p:cNvSpPr/>
            <p:nvPr/>
          </p:nvSpPr>
          <p:spPr>
            <a:xfrm>
              <a:off x="4164177"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26" name="Freeform: Shape 25">
              <a:extLst>
                <a:ext uri="{FF2B5EF4-FFF2-40B4-BE49-F238E27FC236}">
                  <a16:creationId xmlns:a16="http://schemas.microsoft.com/office/drawing/2014/main" id="{F5EFE3B0-17E8-E771-3A34-2C694A8AC6EE}"/>
                </a:ext>
              </a:extLst>
            </p:cNvPr>
            <p:cNvSpPr/>
            <p:nvPr/>
          </p:nvSpPr>
          <p:spPr>
            <a:xfrm>
              <a:off x="4164178"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7" name="Group 26">
            <a:extLst>
              <a:ext uri="{FF2B5EF4-FFF2-40B4-BE49-F238E27FC236}">
                <a16:creationId xmlns:a16="http://schemas.microsoft.com/office/drawing/2014/main" id="{5F3B39BD-2CD8-3765-A6A7-C777DE22C9AC}"/>
              </a:ext>
            </a:extLst>
          </p:cNvPr>
          <p:cNvGrpSpPr/>
          <p:nvPr/>
        </p:nvGrpSpPr>
        <p:grpSpPr>
          <a:xfrm>
            <a:off x="7009447" y="1132323"/>
            <a:ext cx="1898449" cy="1537622"/>
            <a:chOff x="7009447" y="1132323"/>
            <a:chExt cx="1898449" cy="1537622"/>
          </a:xfrm>
        </p:grpSpPr>
        <p:sp>
          <p:nvSpPr>
            <p:cNvPr id="28" name="Rectangle 27">
              <a:extLst>
                <a:ext uri="{FF2B5EF4-FFF2-40B4-BE49-F238E27FC236}">
                  <a16:creationId xmlns:a16="http://schemas.microsoft.com/office/drawing/2014/main" id="{7EFA330F-34D2-2851-25AB-05E931DFE13A}"/>
                </a:ext>
              </a:extLst>
            </p:cNvPr>
            <p:cNvSpPr/>
            <p:nvPr/>
          </p:nvSpPr>
          <p:spPr>
            <a:xfrm flipH="1">
              <a:off x="7009447" y="2339340"/>
              <a:ext cx="338234"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Shape 28">
              <a:extLst>
                <a:ext uri="{FF2B5EF4-FFF2-40B4-BE49-F238E27FC236}">
                  <a16:creationId xmlns:a16="http://schemas.microsoft.com/office/drawing/2014/main" id="{8042748E-4A52-3347-2932-4AC4FB86767C}"/>
                </a:ext>
              </a:extLst>
            </p:cNvPr>
            <p:cNvSpPr/>
            <p:nvPr/>
          </p:nvSpPr>
          <p:spPr>
            <a:xfrm flipH="1">
              <a:off x="7345589" y="2164044"/>
              <a:ext cx="1562307" cy="505901"/>
            </a:xfrm>
            <a:custGeom>
              <a:avLst/>
              <a:gdLst>
                <a:gd name="connsiteX0" fmla="*/ 0 w 1217487"/>
                <a:gd name="connsiteY0" fmla="*/ 91796 h 394243"/>
                <a:gd name="connsiteX1" fmla="*/ 983886 w 1217487"/>
                <a:gd name="connsiteY1" fmla="*/ 394244 h 394243"/>
                <a:gd name="connsiteX2" fmla="*/ 1217487 w 1217487"/>
                <a:gd name="connsiteY2" fmla="*/ 384560 h 394243"/>
                <a:gd name="connsiteX3" fmla="*/ 568417 w 1217487"/>
                <a:gd name="connsiteY3" fmla="*/ 0 h 394243"/>
              </a:gdLst>
              <a:ahLst/>
              <a:cxnLst>
                <a:cxn ang="0">
                  <a:pos x="connsiteX0" y="connsiteY0"/>
                </a:cxn>
                <a:cxn ang="0">
                  <a:pos x="connsiteX1" y="connsiteY1"/>
                </a:cxn>
                <a:cxn ang="0">
                  <a:pos x="connsiteX2" y="connsiteY2"/>
                </a:cxn>
                <a:cxn ang="0">
                  <a:pos x="connsiteX3" y="connsiteY3"/>
                </a:cxn>
              </a:cxnLst>
              <a:rect l="l" t="t" r="r" b="b"/>
              <a:pathLst>
                <a:path w="1217487" h="394243">
                  <a:moveTo>
                    <a:pt x="0" y="91796"/>
                  </a:moveTo>
                  <a:lnTo>
                    <a:pt x="983886" y="394244"/>
                  </a:lnTo>
                  <a:lnTo>
                    <a:pt x="1217487" y="384560"/>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reeform: Shape 29">
              <a:extLst>
                <a:ext uri="{FF2B5EF4-FFF2-40B4-BE49-F238E27FC236}">
                  <a16:creationId xmlns:a16="http://schemas.microsoft.com/office/drawing/2014/main" id="{8AEA84DA-5F20-1BAA-B91B-8A12B89D0DB4}"/>
                </a:ext>
              </a:extLst>
            </p:cNvPr>
            <p:cNvSpPr/>
            <p:nvPr/>
          </p:nvSpPr>
          <p:spPr>
            <a:xfrm flipH="1">
              <a:off x="7345590" y="1132323"/>
              <a:ext cx="832900" cy="1525196"/>
            </a:xfrm>
            <a:custGeom>
              <a:avLst/>
              <a:gdLst>
                <a:gd name="connsiteX0" fmla="*/ 0 w 649069"/>
                <a:gd name="connsiteY0" fmla="*/ 804008 h 1188568"/>
                <a:gd name="connsiteX1" fmla="*/ 649070 w 649069"/>
                <a:gd name="connsiteY1" fmla="*/ 1188569 h 1188568"/>
                <a:gd name="connsiteX2" fmla="*/ 649070 w 649069"/>
                <a:gd name="connsiteY2" fmla="*/ 942763 h 1188568"/>
                <a:gd name="connsiteX3" fmla="*/ 0 w 649069"/>
                <a:gd name="connsiteY3" fmla="*/ 0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804008"/>
                  </a:moveTo>
                  <a:lnTo>
                    <a:pt x="649070" y="1188569"/>
                  </a:lnTo>
                  <a:lnTo>
                    <a:pt x="649070" y="942763"/>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Freeform: Shape 30">
              <a:extLst>
                <a:ext uri="{FF2B5EF4-FFF2-40B4-BE49-F238E27FC236}">
                  <a16:creationId xmlns:a16="http://schemas.microsoft.com/office/drawing/2014/main" id="{5B5F2480-62B0-5A5A-ACFE-D1C87FBF7411}"/>
                </a:ext>
              </a:extLst>
            </p:cNvPr>
            <p:cNvSpPr/>
            <p:nvPr/>
          </p:nvSpPr>
          <p:spPr>
            <a:xfrm flipH="1">
              <a:off x="8178490" y="1132323"/>
              <a:ext cx="729406" cy="1149514"/>
            </a:xfrm>
            <a:custGeom>
              <a:avLst/>
              <a:gdLst>
                <a:gd name="connsiteX0" fmla="*/ 0 w 568417"/>
                <a:gd name="connsiteY0" fmla="*/ 225112 h 895803"/>
                <a:gd name="connsiteX1" fmla="*/ 0 w 568417"/>
                <a:gd name="connsiteY1" fmla="*/ 895804 h 895803"/>
                <a:gd name="connsiteX2" fmla="*/ 568417 w 568417"/>
                <a:gd name="connsiteY2" fmla="*/ 804008 h 895803"/>
                <a:gd name="connsiteX3" fmla="*/ 568417 w 568417"/>
                <a:gd name="connsiteY3" fmla="*/ 0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225112"/>
                  </a:moveTo>
                  <a:lnTo>
                    <a:pt x="0" y="895804"/>
                  </a:lnTo>
                  <a:lnTo>
                    <a:pt x="568417" y="804008"/>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Rectangle 31">
              <a:extLst>
                <a:ext uri="{FF2B5EF4-FFF2-40B4-BE49-F238E27FC236}">
                  <a16:creationId xmlns:a16="http://schemas.microsoft.com/office/drawing/2014/main" id="{C7171B8B-7A82-B132-C4A9-38317E9D58CC}"/>
                </a:ext>
              </a:extLst>
            </p:cNvPr>
            <p:cNvSpPr/>
            <p:nvPr/>
          </p:nvSpPr>
          <p:spPr>
            <a:xfrm flipH="1">
              <a:off x="8352693" y="1516580"/>
              <a:ext cx="381000" cy="3810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3" name="Group 32">
            <a:extLst>
              <a:ext uri="{FF2B5EF4-FFF2-40B4-BE49-F238E27FC236}">
                <a16:creationId xmlns:a16="http://schemas.microsoft.com/office/drawing/2014/main" id="{ACFF4D14-E88D-9A42-F604-D79065D9756C}"/>
              </a:ext>
            </a:extLst>
          </p:cNvPr>
          <p:cNvGrpSpPr/>
          <p:nvPr/>
        </p:nvGrpSpPr>
        <p:grpSpPr>
          <a:xfrm>
            <a:off x="6961683" y="2913140"/>
            <a:ext cx="1946213" cy="1031721"/>
            <a:chOff x="6961683" y="2913140"/>
            <a:chExt cx="1946213" cy="1031721"/>
          </a:xfrm>
        </p:grpSpPr>
        <p:sp>
          <p:nvSpPr>
            <p:cNvPr id="34" name="Rectangle 33">
              <a:extLst>
                <a:ext uri="{FF2B5EF4-FFF2-40B4-BE49-F238E27FC236}">
                  <a16:creationId xmlns:a16="http://schemas.microsoft.com/office/drawing/2014/main" id="{08EBB387-1C17-020A-330A-6B388FB5BA3A}"/>
                </a:ext>
              </a:extLst>
            </p:cNvPr>
            <p:cNvSpPr/>
            <p:nvPr/>
          </p:nvSpPr>
          <p:spPr>
            <a:xfrm flipH="1">
              <a:off x="6961683" y="3270369"/>
              <a:ext cx="385998"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5" name="Freeform: Shape 34">
              <a:extLst>
                <a:ext uri="{FF2B5EF4-FFF2-40B4-BE49-F238E27FC236}">
                  <a16:creationId xmlns:a16="http://schemas.microsoft.com/office/drawing/2014/main" id="{389D31CB-13B1-B475-BD09-551BDA479B58}"/>
                </a:ext>
              </a:extLst>
            </p:cNvPr>
            <p:cNvSpPr/>
            <p:nvPr/>
          </p:nvSpPr>
          <p:spPr>
            <a:xfrm flipH="1">
              <a:off x="7345590" y="2913140"/>
              <a:ext cx="832900" cy="1031721"/>
            </a:xfrm>
            <a:custGeom>
              <a:avLst/>
              <a:gdLst>
                <a:gd name="connsiteX0" fmla="*/ 0 w 649069"/>
                <a:gd name="connsiteY0" fmla="*/ 804008 h 804008"/>
                <a:gd name="connsiteX1" fmla="*/ 649070 w 649069"/>
                <a:gd name="connsiteY1" fmla="*/ 524907 h 804008"/>
                <a:gd name="connsiteX2" fmla="*/ 649070 w 649069"/>
                <a:gd name="connsiteY2" fmla="*/ 279101 h 804008"/>
                <a:gd name="connsiteX3" fmla="*/ 0 w 649069"/>
                <a:gd name="connsiteY3" fmla="*/ 0 h 804008"/>
              </a:gdLst>
              <a:ahLst/>
              <a:cxnLst>
                <a:cxn ang="0">
                  <a:pos x="connsiteX0" y="connsiteY0"/>
                </a:cxn>
                <a:cxn ang="0">
                  <a:pos x="connsiteX1" y="connsiteY1"/>
                </a:cxn>
                <a:cxn ang="0">
                  <a:pos x="connsiteX2" y="connsiteY2"/>
                </a:cxn>
                <a:cxn ang="0">
                  <a:pos x="connsiteX3" y="connsiteY3"/>
                </a:cxn>
              </a:cxnLst>
              <a:rect l="l" t="t" r="r" b="b"/>
              <a:pathLst>
                <a:path w="649069" h="804008">
                  <a:moveTo>
                    <a:pt x="0" y="804008"/>
                  </a:moveTo>
                  <a:lnTo>
                    <a:pt x="649070" y="524907"/>
                  </a:lnTo>
                  <a:lnTo>
                    <a:pt x="649070" y="279101"/>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53994D8-29A0-2F94-9B3E-7C3CFA73DE08}"/>
                </a:ext>
              </a:extLst>
            </p:cNvPr>
            <p:cNvSpPr/>
            <p:nvPr/>
          </p:nvSpPr>
          <p:spPr>
            <a:xfrm flipH="1">
              <a:off x="8178490" y="2913140"/>
              <a:ext cx="729406" cy="1031721"/>
            </a:xfrm>
            <a:custGeom>
              <a:avLst/>
              <a:gdLst>
                <a:gd name="connsiteX0" fmla="*/ 0 w 568417"/>
                <a:gd name="connsiteY0" fmla="*/ 66724 h 804008"/>
                <a:gd name="connsiteX1" fmla="*/ 0 w 568417"/>
                <a:gd name="connsiteY1" fmla="*/ 737417 h 804008"/>
                <a:gd name="connsiteX2" fmla="*/ 568417 w 568417"/>
                <a:gd name="connsiteY2" fmla="*/ 804008 h 804008"/>
                <a:gd name="connsiteX3" fmla="*/ 568417 w 568417"/>
                <a:gd name="connsiteY3" fmla="*/ 0 h 804008"/>
              </a:gdLst>
              <a:ahLst/>
              <a:cxnLst>
                <a:cxn ang="0">
                  <a:pos x="connsiteX0" y="connsiteY0"/>
                </a:cxn>
                <a:cxn ang="0">
                  <a:pos x="connsiteX1" y="connsiteY1"/>
                </a:cxn>
                <a:cxn ang="0">
                  <a:pos x="connsiteX2" y="connsiteY2"/>
                </a:cxn>
                <a:cxn ang="0">
                  <a:pos x="connsiteX3" y="connsiteY3"/>
                </a:cxn>
              </a:cxnLst>
              <a:rect l="l" t="t" r="r" b="b"/>
              <a:pathLst>
                <a:path w="568417" h="804008">
                  <a:moveTo>
                    <a:pt x="0" y="66724"/>
                  </a:moveTo>
                  <a:lnTo>
                    <a:pt x="0" y="737417"/>
                  </a:lnTo>
                  <a:lnTo>
                    <a:pt x="568417" y="804008"/>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a:extLst>
                <a:ext uri="{FF2B5EF4-FFF2-40B4-BE49-F238E27FC236}">
                  <a16:creationId xmlns:a16="http://schemas.microsoft.com/office/drawing/2014/main" id="{6251BE08-2268-EE19-2BBB-5585C290B784}"/>
                </a:ext>
              </a:extLst>
            </p:cNvPr>
            <p:cNvSpPr/>
            <p:nvPr/>
          </p:nvSpPr>
          <p:spPr>
            <a:xfrm flipH="1">
              <a:off x="8352693" y="3238500"/>
              <a:ext cx="381000" cy="381000"/>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31F9E36C-B8E0-BEF5-FFD8-16574C4B059C}"/>
              </a:ext>
            </a:extLst>
          </p:cNvPr>
          <p:cNvGrpSpPr/>
          <p:nvPr/>
        </p:nvGrpSpPr>
        <p:grpSpPr>
          <a:xfrm>
            <a:off x="7009447" y="4188054"/>
            <a:ext cx="1898449" cy="1537623"/>
            <a:chOff x="7009447" y="4188054"/>
            <a:chExt cx="1898449" cy="1537623"/>
          </a:xfrm>
        </p:grpSpPr>
        <p:sp>
          <p:nvSpPr>
            <p:cNvPr id="39" name="Rectangle 38">
              <a:extLst>
                <a:ext uri="{FF2B5EF4-FFF2-40B4-BE49-F238E27FC236}">
                  <a16:creationId xmlns:a16="http://schemas.microsoft.com/office/drawing/2014/main" id="{487434DD-4E9A-111A-A08A-7F09F17B21D4}"/>
                </a:ext>
              </a:extLst>
            </p:cNvPr>
            <p:cNvSpPr/>
            <p:nvPr/>
          </p:nvSpPr>
          <p:spPr>
            <a:xfrm flipH="1">
              <a:off x="7009447" y="4200481"/>
              <a:ext cx="338234" cy="314370"/>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81338407-0B97-7D5D-70D9-18F9277C11D5}"/>
                </a:ext>
              </a:extLst>
            </p:cNvPr>
            <p:cNvSpPr/>
            <p:nvPr/>
          </p:nvSpPr>
          <p:spPr>
            <a:xfrm flipH="1">
              <a:off x="7345590" y="4200481"/>
              <a:ext cx="832900" cy="1525196"/>
            </a:xfrm>
            <a:custGeom>
              <a:avLst/>
              <a:gdLst>
                <a:gd name="connsiteX0" fmla="*/ 0 w 649069"/>
                <a:gd name="connsiteY0" fmla="*/ 1188569 h 1188568"/>
                <a:gd name="connsiteX1" fmla="*/ 649070 w 649069"/>
                <a:gd name="connsiteY1" fmla="*/ 245806 h 1188568"/>
                <a:gd name="connsiteX2" fmla="*/ 649070 w 649069"/>
                <a:gd name="connsiteY2" fmla="*/ 0 h 1188568"/>
                <a:gd name="connsiteX3" fmla="*/ 0 w 649069"/>
                <a:gd name="connsiteY3" fmla="*/ 384693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1188569"/>
                  </a:moveTo>
                  <a:lnTo>
                    <a:pt x="649070" y="245806"/>
                  </a:lnTo>
                  <a:lnTo>
                    <a:pt x="649070" y="0"/>
                  </a:lnTo>
                  <a:lnTo>
                    <a:pt x="0" y="38469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Freeform: Shape 40">
              <a:extLst>
                <a:ext uri="{FF2B5EF4-FFF2-40B4-BE49-F238E27FC236}">
                  <a16:creationId xmlns:a16="http://schemas.microsoft.com/office/drawing/2014/main" id="{9579D50A-83A1-9437-8A5E-1563AC0758CD}"/>
                </a:ext>
              </a:extLst>
            </p:cNvPr>
            <p:cNvSpPr/>
            <p:nvPr/>
          </p:nvSpPr>
          <p:spPr>
            <a:xfrm flipH="1">
              <a:off x="7345589" y="4188054"/>
              <a:ext cx="1562307" cy="506072"/>
            </a:xfrm>
            <a:custGeom>
              <a:avLst/>
              <a:gdLst>
                <a:gd name="connsiteX0" fmla="*/ 568417 w 1217487"/>
                <a:gd name="connsiteY0" fmla="*/ 394377 h 394376"/>
                <a:gd name="connsiteX1" fmla="*/ 1217487 w 1217487"/>
                <a:gd name="connsiteY1" fmla="*/ 9684 h 394376"/>
                <a:gd name="connsiteX2" fmla="*/ 983886 w 1217487"/>
                <a:gd name="connsiteY2" fmla="*/ 0 h 394376"/>
                <a:gd name="connsiteX3" fmla="*/ 0 w 1217487"/>
                <a:gd name="connsiteY3" fmla="*/ 302448 h 394376"/>
              </a:gdLst>
              <a:ahLst/>
              <a:cxnLst>
                <a:cxn ang="0">
                  <a:pos x="connsiteX0" y="connsiteY0"/>
                </a:cxn>
                <a:cxn ang="0">
                  <a:pos x="connsiteX1" y="connsiteY1"/>
                </a:cxn>
                <a:cxn ang="0">
                  <a:pos x="connsiteX2" y="connsiteY2"/>
                </a:cxn>
                <a:cxn ang="0">
                  <a:pos x="connsiteX3" y="connsiteY3"/>
                </a:cxn>
              </a:cxnLst>
              <a:rect l="l" t="t" r="r" b="b"/>
              <a:pathLst>
                <a:path w="1217487" h="394376">
                  <a:moveTo>
                    <a:pt x="568417" y="394377"/>
                  </a:moveTo>
                  <a:lnTo>
                    <a:pt x="1217487" y="9684"/>
                  </a:lnTo>
                  <a:lnTo>
                    <a:pt x="983886" y="0"/>
                  </a:lnTo>
                  <a:lnTo>
                    <a:pt x="0" y="302448"/>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Freeform: Shape 41">
              <a:extLst>
                <a:ext uri="{FF2B5EF4-FFF2-40B4-BE49-F238E27FC236}">
                  <a16:creationId xmlns:a16="http://schemas.microsoft.com/office/drawing/2014/main" id="{F508A8DE-9162-5D0A-B986-AFD822F8631A}"/>
                </a:ext>
              </a:extLst>
            </p:cNvPr>
            <p:cNvSpPr/>
            <p:nvPr/>
          </p:nvSpPr>
          <p:spPr>
            <a:xfrm flipH="1">
              <a:off x="8178490" y="4576162"/>
              <a:ext cx="729406" cy="1149514"/>
            </a:xfrm>
            <a:custGeom>
              <a:avLst/>
              <a:gdLst>
                <a:gd name="connsiteX0" fmla="*/ 0 w 568417"/>
                <a:gd name="connsiteY0" fmla="*/ 0 h 895803"/>
                <a:gd name="connsiteX1" fmla="*/ 0 w 568417"/>
                <a:gd name="connsiteY1" fmla="*/ 670692 h 895803"/>
                <a:gd name="connsiteX2" fmla="*/ 568417 w 568417"/>
                <a:gd name="connsiteY2" fmla="*/ 895804 h 895803"/>
                <a:gd name="connsiteX3" fmla="*/ 568417 w 568417"/>
                <a:gd name="connsiteY3" fmla="*/ 91928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0"/>
                  </a:moveTo>
                  <a:lnTo>
                    <a:pt x="0" y="670692"/>
                  </a:lnTo>
                  <a:lnTo>
                    <a:pt x="568417" y="895804"/>
                  </a:lnTo>
                  <a:lnTo>
                    <a:pt x="568417" y="91928"/>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42">
              <a:extLst>
                <a:ext uri="{FF2B5EF4-FFF2-40B4-BE49-F238E27FC236}">
                  <a16:creationId xmlns:a16="http://schemas.microsoft.com/office/drawing/2014/main" id="{03A402D1-4CE3-5820-8119-14BB64E7191A}"/>
                </a:ext>
              </a:extLst>
            </p:cNvPr>
            <p:cNvSpPr/>
            <p:nvPr/>
          </p:nvSpPr>
          <p:spPr>
            <a:xfrm flipH="1">
              <a:off x="8352693" y="4960419"/>
              <a:ext cx="381000" cy="381000"/>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4" name="Group 43">
            <a:extLst>
              <a:ext uri="{FF2B5EF4-FFF2-40B4-BE49-F238E27FC236}">
                <a16:creationId xmlns:a16="http://schemas.microsoft.com/office/drawing/2014/main" id="{D1EDC886-E4E6-2278-BAFF-28C9DA267131}"/>
              </a:ext>
            </a:extLst>
          </p:cNvPr>
          <p:cNvGrpSpPr/>
          <p:nvPr/>
        </p:nvGrpSpPr>
        <p:grpSpPr>
          <a:xfrm>
            <a:off x="5455921" y="2774214"/>
            <a:ext cx="1280160" cy="1309574"/>
            <a:chOff x="5455921" y="2774214"/>
            <a:chExt cx="1280160" cy="1309574"/>
          </a:xfrm>
        </p:grpSpPr>
        <p:sp>
          <p:nvSpPr>
            <p:cNvPr id="45" name="Rectangle: Rounded Corners 44">
              <a:extLst>
                <a:ext uri="{FF2B5EF4-FFF2-40B4-BE49-F238E27FC236}">
                  <a16:creationId xmlns:a16="http://schemas.microsoft.com/office/drawing/2014/main" id="{959BAAC8-7EB5-DE1E-5EB1-804C03A97EDF}"/>
                </a:ext>
              </a:extLst>
            </p:cNvPr>
            <p:cNvSpPr/>
            <p:nvPr/>
          </p:nvSpPr>
          <p:spPr>
            <a:xfrm>
              <a:off x="5455921" y="2774214"/>
              <a:ext cx="1280160" cy="1309574"/>
            </a:xfrm>
            <a:prstGeom prst="roundRect">
              <a:avLst>
                <a:gd name="adj" fmla="val 27982"/>
              </a:avLst>
            </a:pr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09DE372-B1A6-74CE-5B8A-25296C722E19}"/>
                </a:ext>
              </a:extLst>
            </p:cNvPr>
            <p:cNvSpPr/>
            <p:nvPr/>
          </p:nvSpPr>
          <p:spPr>
            <a:xfrm>
              <a:off x="5460032" y="3075058"/>
              <a:ext cx="1271936" cy="707886"/>
            </a:xfrm>
            <a:prstGeom prst="rect">
              <a:avLst/>
            </a:prstGeom>
          </p:spPr>
          <p:txBody>
            <a:bodyPr wrap="square">
              <a:spAutoFit/>
            </a:bodyPr>
            <a:lstStyle/>
            <a:p>
              <a:pPr algn="ctr"/>
              <a:r>
                <a:rPr lang="en-US" sz="4000" b="1" dirty="0">
                  <a:solidFill>
                    <a:schemeClr val="tx1">
                      <a:lumMod val="85000"/>
                      <a:lumOff val="15000"/>
                    </a:schemeClr>
                  </a:solidFill>
                  <a:latin typeface="+mj-lt"/>
                  <a:cs typeface="Arial" panose="020B0604020202020204" pitchFamily="34" charset="0"/>
                </a:rPr>
                <a:t>VS</a:t>
              </a:r>
            </a:p>
          </p:txBody>
        </p:sp>
      </p:grpSp>
      <p:sp>
        <p:nvSpPr>
          <p:cNvPr id="48" name="Rectangle 47">
            <a:extLst>
              <a:ext uri="{FF2B5EF4-FFF2-40B4-BE49-F238E27FC236}">
                <a16:creationId xmlns:a16="http://schemas.microsoft.com/office/drawing/2014/main" id="{A0B61A37-11E5-64CA-2F75-CB880BEBEFF2}"/>
              </a:ext>
            </a:extLst>
          </p:cNvPr>
          <p:cNvSpPr/>
          <p:nvPr/>
        </p:nvSpPr>
        <p:spPr>
          <a:xfrm>
            <a:off x="9143245" y="1516580"/>
            <a:ext cx="1861305" cy="625428"/>
          </a:xfrm>
          <a:prstGeom prst="rect">
            <a:avLst/>
          </a:prstGeom>
        </p:spPr>
        <p:txBody>
          <a:bodyPr wrap="square">
            <a:spAutoFit/>
          </a:body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49" name="Rectangle 48">
            <a:extLst>
              <a:ext uri="{FF2B5EF4-FFF2-40B4-BE49-F238E27FC236}">
                <a16:creationId xmlns:a16="http://schemas.microsoft.com/office/drawing/2014/main" id="{FEFC5144-1146-C1BE-D592-2D1791597F12}"/>
              </a:ext>
            </a:extLst>
          </p:cNvPr>
          <p:cNvSpPr/>
          <p:nvPr/>
        </p:nvSpPr>
        <p:spPr>
          <a:xfrm>
            <a:off x="9143245" y="3116286"/>
            <a:ext cx="1861305" cy="625428"/>
          </a:xfrm>
          <a:prstGeom prst="rect">
            <a:avLst/>
          </a:prstGeom>
        </p:spPr>
        <p:txBody>
          <a:bodyPr wrap="square">
            <a:spAutoFit/>
          </a:body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50" name="Rectangle 49">
            <a:extLst>
              <a:ext uri="{FF2B5EF4-FFF2-40B4-BE49-F238E27FC236}">
                <a16:creationId xmlns:a16="http://schemas.microsoft.com/office/drawing/2014/main" id="{D4FD530B-46F8-8BB2-6FCB-025050906893}"/>
              </a:ext>
            </a:extLst>
          </p:cNvPr>
          <p:cNvSpPr/>
          <p:nvPr/>
        </p:nvSpPr>
        <p:spPr>
          <a:xfrm>
            <a:off x="9143245" y="4715992"/>
            <a:ext cx="1861305" cy="625428"/>
          </a:xfrm>
          <a:prstGeom prst="rect">
            <a:avLst/>
          </a:prstGeom>
        </p:spPr>
        <p:txBody>
          <a:bodyPr wrap="square">
            <a:spAutoFit/>
          </a:body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51" name="Rectangle 50">
            <a:extLst>
              <a:ext uri="{FF2B5EF4-FFF2-40B4-BE49-F238E27FC236}">
                <a16:creationId xmlns:a16="http://schemas.microsoft.com/office/drawing/2014/main" id="{06602A3C-00C5-E84D-9223-655BC602A026}"/>
              </a:ext>
            </a:extLst>
          </p:cNvPr>
          <p:cNvSpPr/>
          <p:nvPr/>
        </p:nvSpPr>
        <p:spPr>
          <a:xfrm flipH="1">
            <a:off x="1168400" y="1516580"/>
            <a:ext cx="1861306" cy="625428"/>
          </a:xfrm>
          <a:prstGeom prst="rect">
            <a:avLst/>
          </a:prstGeom>
        </p:spPr>
        <p:txBody>
          <a:bodyPr wrap="square">
            <a:spAutoFit/>
          </a:body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52" name="Rectangle 51">
            <a:extLst>
              <a:ext uri="{FF2B5EF4-FFF2-40B4-BE49-F238E27FC236}">
                <a16:creationId xmlns:a16="http://schemas.microsoft.com/office/drawing/2014/main" id="{7AEAC4BE-C2FC-25E9-A30B-F6D1ABB28721}"/>
              </a:ext>
            </a:extLst>
          </p:cNvPr>
          <p:cNvSpPr/>
          <p:nvPr/>
        </p:nvSpPr>
        <p:spPr>
          <a:xfrm flipH="1">
            <a:off x="1168400" y="3116286"/>
            <a:ext cx="1861306" cy="625428"/>
          </a:xfrm>
          <a:prstGeom prst="rect">
            <a:avLst/>
          </a:prstGeom>
        </p:spPr>
        <p:txBody>
          <a:bodyPr wrap="square">
            <a:spAutoFit/>
          </a:body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53" name="Rectangle 52">
            <a:extLst>
              <a:ext uri="{FF2B5EF4-FFF2-40B4-BE49-F238E27FC236}">
                <a16:creationId xmlns:a16="http://schemas.microsoft.com/office/drawing/2014/main" id="{223A79DB-AF95-3EEC-C8E0-BF161695A6A9}"/>
              </a:ext>
            </a:extLst>
          </p:cNvPr>
          <p:cNvSpPr/>
          <p:nvPr/>
        </p:nvSpPr>
        <p:spPr>
          <a:xfrm flipH="1">
            <a:off x="1168400" y="4715992"/>
            <a:ext cx="1861306" cy="625428"/>
          </a:xfrm>
          <a:prstGeom prst="rect">
            <a:avLst/>
          </a:prstGeom>
        </p:spPr>
        <p:txBody>
          <a:bodyPr wrap="square">
            <a:spAutoFit/>
          </a:body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Tree>
    <p:extLst>
      <p:ext uri="{BB962C8B-B14F-4D97-AF65-F5344CB8AC3E}">
        <p14:creationId xmlns:p14="http://schemas.microsoft.com/office/powerpoint/2010/main" val="3316252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2A28049-0702-4F10-0137-DB6702FD2E82}"/>
              </a:ext>
            </a:extLst>
          </p:cNvPr>
          <p:cNvGrpSpPr/>
          <p:nvPr/>
        </p:nvGrpSpPr>
        <p:grpSpPr>
          <a:xfrm>
            <a:off x="898865" y="892629"/>
            <a:ext cx="4996770" cy="3396342"/>
            <a:chOff x="898865" y="892629"/>
            <a:chExt cx="4996770" cy="3396342"/>
          </a:xfrm>
        </p:grpSpPr>
        <p:sp>
          <p:nvSpPr>
            <p:cNvPr id="4" name="Rectangle: Rounded Corners 3">
              <a:extLst>
                <a:ext uri="{FF2B5EF4-FFF2-40B4-BE49-F238E27FC236}">
                  <a16:creationId xmlns:a16="http://schemas.microsoft.com/office/drawing/2014/main" id="{2B200168-CF4D-F8FC-9A69-D16E640A32AB}"/>
                </a:ext>
              </a:extLst>
            </p:cNvPr>
            <p:cNvSpPr/>
            <p:nvPr/>
          </p:nvSpPr>
          <p:spPr>
            <a:xfrm>
              <a:off x="898865" y="892629"/>
              <a:ext cx="4996770" cy="3396342"/>
            </a:xfrm>
            <a:prstGeom prst="roundRect">
              <a:avLst>
                <a:gd name="adj" fmla="val 635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aphicFrame>
          <p:nvGraphicFramePr>
            <p:cNvPr id="5" name="Chart 4">
              <a:extLst>
                <a:ext uri="{FF2B5EF4-FFF2-40B4-BE49-F238E27FC236}">
                  <a16:creationId xmlns:a16="http://schemas.microsoft.com/office/drawing/2014/main" id="{0328087E-1026-1092-E599-8812E2307CAE}"/>
                </a:ext>
              </a:extLst>
            </p:cNvPr>
            <p:cNvGraphicFramePr/>
            <p:nvPr>
              <p:extLst>
                <p:ext uri="{D42A27DB-BD31-4B8C-83A1-F6EECF244321}">
                  <p14:modId xmlns:p14="http://schemas.microsoft.com/office/powerpoint/2010/main" val="4290672052"/>
                </p:ext>
              </p:extLst>
            </p:nvPr>
          </p:nvGraphicFramePr>
          <p:xfrm>
            <a:off x="1220107" y="1139371"/>
            <a:ext cx="4354286" cy="2902858"/>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6" name="Group 5">
            <a:extLst>
              <a:ext uri="{FF2B5EF4-FFF2-40B4-BE49-F238E27FC236}">
                <a16:creationId xmlns:a16="http://schemas.microsoft.com/office/drawing/2014/main" id="{3434741D-ECED-B602-BCDE-4C6DE7AD0FEF}"/>
              </a:ext>
            </a:extLst>
          </p:cNvPr>
          <p:cNvGrpSpPr/>
          <p:nvPr/>
        </p:nvGrpSpPr>
        <p:grpSpPr>
          <a:xfrm>
            <a:off x="6296365" y="892629"/>
            <a:ext cx="4996770" cy="3396342"/>
            <a:chOff x="6296365" y="892629"/>
            <a:chExt cx="4996770" cy="3396342"/>
          </a:xfrm>
        </p:grpSpPr>
        <p:sp>
          <p:nvSpPr>
            <p:cNvPr id="7" name="Rectangle: Rounded Corners 6">
              <a:extLst>
                <a:ext uri="{FF2B5EF4-FFF2-40B4-BE49-F238E27FC236}">
                  <a16:creationId xmlns:a16="http://schemas.microsoft.com/office/drawing/2014/main" id="{7EB06F5E-5791-C507-B685-6555B08D6416}"/>
                </a:ext>
              </a:extLst>
            </p:cNvPr>
            <p:cNvSpPr/>
            <p:nvPr/>
          </p:nvSpPr>
          <p:spPr>
            <a:xfrm>
              <a:off x="6296365" y="892629"/>
              <a:ext cx="4996770" cy="3396342"/>
            </a:xfrm>
            <a:prstGeom prst="roundRect">
              <a:avLst>
                <a:gd name="adj" fmla="val 6354"/>
              </a:avLst>
            </a:pr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aphicFrame>
          <p:nvGraphicFramePr>
            <p:cNvPr id="8" name="Chart 7">
              <a:extLst>
                <a:ext uri="{FF2B5EF4-FFF2-40B4-BE49-F238E27FC236}">
                  <a16:creationId xmlns:a16="http://schemas.microsoft.com/office/drawing/2014/main" id="{E2C2949C-F84D-8DD5-6EB5-FE9FC2640B9D}"/>
                </a:ext>
              </a:extLst>
            </p:cNvPr>
            <p:cNvGraphicFramePr/>
            <p:nvPr>
              <p:extLst>
                <p:ext uri="{D42A27DB-BD31-4B8C-83A1-F6EECF244321}">
                  <p14:modId xmlns:p14="http://schemas.microsoft.com/office/powerpoint/2010/main" val="3436441687"/>
                </p:ext>
              </p:extLst>
            </p:nvPr>
          </p:nvGraphicFramePr>
          <p:xfrm>
            <a:off x="6617607" y="1139371"/>
            <a:ext cx="4354286" cy="2902858"/>
          </p:xfrm>
          <a:graphic>
            <a:graphicData uri="http://schemas.openxmlformats.org/drawingml/2006/chart">
              <c:chart xmlns:c="http://schemas.openxmlformats.org/drawingml/2006/chart" xmlns:r="http://schemas.openxmlformats.org/officeDocument/2006/relationships" r:id="rId3"/>
            </a:graphicData>
          </a:graphic>
        </p:graphicFrame>
      </p:grpSp>
      <p:sp>
        <p:nvSpPr>
          <p:cNvPr id="9" name="TextBox 8">
            <a:extLst>
              <a:ext uri="{FF2B5EF4-FFF2-40B4-BE49-F238E27FC236}">
                <a16:creationId xmlns:a16="http://schemas.microsoft.com/office/drawing/2014/main" id="{8DAC4254-3889-62AB-A8CA-F1D6768592EE}"/>
              </a:ext>
            </a:extLst>
          </p:cNvPr>
          <p:cNvSpPr txBox="1"/>
          <p:nvPr/>
        </p:nvSpPr>
        <p:spPr>
          <a:xfrm>
            <a:off x="2109464" y="5120765"/>
            <a:ext cx="7973073" cy="909864"/>
          </a:xfrm>
          <a:prstGeom prst="rect">
            <a:avLst/>
          </a:prstGeom>
          <a:noFill/>
        </p:spPr>
        <p:txBody>
          <a:bodyPr wrap="square" lIns="91440" tIns="45720" rIns="91440" bIns="45720" rtlCol="0">
            <a:spAutoFit/>
          </a:bodyPr>
          <a:lstStyle/>
          <a:p>
            <a:pPr algn="ctr">
              <a:lnSpc>
                <a:spcPct val="130000"/>
              </a:lnSpc>
            </a:pPr>
            <a:r>
              <a:rPr lang="id-ID" sz="1400" dirty="0">
                <a:solidFill>
                  <a:schemeClr val="tx1">
                    <a:lumMod val="65000"/>
                    <a:lumOff val="35000"/>
                  </a:schemeClr>
                </a:solidFill>
                <a:cs typeface="Calibri"/>
              </a:rPr>
              <a:t>Lorem ipsum </a:t>
            </a:r>
            <a:r>
              <a:rPr lang="id-ID" sz="1400" dirty="0">
                <a:solidFill>
                  <a:schemeClr val="tx1">
                    <a:lumMod val="65000"/>
                    <a:lumOff val="35000"/>
                  </a:schemeClr>
                </a:solidFill>
                <a:cs typeface="Calibri Light"/>
              </a:rPr>
              <a:t>dolor sit amet consectetuer adipiscing elit, sed diam nonummy nibh euismod tincidunt ut laoreet dolore magna aliquam erat volutpat. Ut wisi enim ad minim veniam, ut laoreet dolore magna aliquam erat volutpat. </a:t>
            </a:r>
            <a:endParaRPr lang="en-US" sz="1400" dirty="0">
              <a:solidFill>
                <a:schemeClr val="tx1">
                  <a:lumMod val="65000"/>
                  <a:lumOff val="35000"/>
                </a:schemeClr>
              </a:solidFill>
              <a:ea typeface="Roboto Thin" charset="0"/>
              <a:cs typeface="Roboto Thin" charset="0"/>
            </a:endParaRPr>
          </a:p>
        </p:txBody>
      </p:sp>
      <p:sp>
        <p:nvSpPr>
          <p:cNvPr id="10" name="TextBox 9">
            <a:extLst>
              <a:ext uri="{FF2B5EF4-FFF2-40B4-BE49-F238E27FC236}">
                <a16:creationId xmlns:a16="http://schemas.microsoft.com/office/drawing/2014/main" id="{3B61A2A3-94AE-9132-4F26-D0F5E181505D}"/>
              </a:ext>
            </a:extLst>
          </p:cNvPr>
          <p:cNvSpPr txBox="1"/>
          <p:nvPr/>
        </p:nvSpPr>
        <p:spPr>
          <a:xfrm>
            <a:off x="4014681" y="4594684"/>
            <a:ext cx="4162639" cy="369332"/>
          </a:xfrm>
          <a:prstGeom prst="rect">
            <a:avLst/>
          </a:prstGeom>
          <a:noFill/>
        </p:spPr>
        <p:txBody>
          <a:bodyPr wrap="square" rtlCol="0">
            <a:spAutoFit/>
          </a:bodyPr>
          <a:lstStyle/>
          <a:p>
            <a:pPr algn="ctr"/>
            <a:r>
              <a:rPr lang="en-US" dirty="0">
                <a:solidFill>
                  <a:schemeClr val="tx1">
                    <a:lumMod val="85000"/>
                    <a:lumOff val="15000"/>
                  </a:schemeClr>
                </a:solidFill>
                <a:latin typeface="+mj-lt"/>
              </a:rPr>
              <a:t>Comparison Data</a:t>
            </a:r>
            <a:endParaRPr lang="id-ID" dirty="0">
              <a:solidFill>
                <a:schemeClr val="tx1">
                  <a:lumMod val="85000"/>
                  <a:lumOff val="15000"/>
                </a:schemeClr>
              </a:solidFill>
              <a:latin typeface="+mj-lt"/>
            </a:endParaRPr>
          </a:p>
        </p:txBody>
      </p:sp>
    </p:spTree>
    <p:extLst>
      <p:ext uri="{BB962C8B-B14F-4D97-AF65-F5344CB8AC3E}">
        <p14:creationId xmlns:p14="http://schemas.microsoft.com/office/powerpoint/2010/main" val="18507315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1152713-D1A3-FB34-CC30-7B6730001CD7}"/>
              </a:ext>
            </a:extLst>
          </p:cNvPr>
          <p:cNvSpPr/>
          <p:nvPr/>
        </p:nvSpPr>
        <p:spPr>
          <a:xfrm>
            <a:off x="1232085" y="1122572"/>
            <a:ext cx="4646740" cy="4590823"/>
          </a:xfrm>
          <a:prstGeom prst="roundRect">
            <a:avLst>
              <a:gd name="adj" fmla="val 3132"/>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C8D59D47-B57B-8D59-AAED-04491227C4A8}"/>
              </a:ext>
            </a:extLst>
          </p:cNvPr>
          <p:cNvSpPr/>
          <p:nvPr/>
        </p:nvSpPr>
        <p:spPr>
          <a:xfrm>
            <a:off x="6452585" y="1122572"/>
            <a:ext cx="4646740" cy="4590823"/>
          </a:xfrm>
          <a:prstGeom prst="roundRect">
            <a:avLst>
              <a:gd name="adj" fmla="val 3132"/>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932A210-4EE4-E15E-033B-F7055295F38C}"/>
              </a:ext>
            </a:extLst>
          </p:cNvPr>
          <p:cNvSpPr txBox="1"/>
          <p:nvPr/>
        </p:nvSpPr>
        <p:spPr>
          <a:xfrm>
            <a:off x="1705338" y="2028203"/>
            <a:ext cx="3700236" cy="1077218"/>
          </a:xfrm>
          <a:prstGeom prst="rect">
            <a:avLst/>
          </a:prstGeom>
          <a:noFill/>
        </p:spPr>
        <p:txBody>
          <a:bodyPr wrap="square" rtlCol="0">
            <a:spAutoFit/>
          </a:bodyPr>
          <a:lstStyle>
            <a:defPPr>
              <a:defRPr lang="en-US"/>
            </a:defPPr>
            <a:lvl1pPr>
              <a:defRPr sz="3200">
                <a:solidFill>
                  <a:schemeClr val="tx1">
                    <a:lumMod val="75000"/>
                    <a:lumOff val="25000"/>
                  </a:schemeClr>
                </a:solidFill>
                <a:latin typeface="Montserrat Medium" panose="00000600000000000000" pitchFamily="50" charset="0"/>
              </a:defRPr>
            </a:lvl1pPr>
          </a:lstStyle>
          <a:p>
            <a:r>
              <a:rPr lang="id-ID" b="1" dirty="0">
                <a:solidFill>
                  <a:schemeClr val="bg1"/>
                </a:solidFill>
                <a:latin typeface="+mn-lt"/>
              </a:rPr>
              <a:t>Explore New Ideas</a:t>
            </a:r>
            <a:endParaRPr lang="en-US" b="1" dirty="0">
              <a:solidFill>
                <a:schemeClr val="bg1"/>
              </a:solidFill>
              <a:latin typeface="+mn-lt"/>
            </a:endParaRPr>
          </a:p>
        </p:txBody>
      </p:sp>
      <p:sp>
        <p:nvSpPr>
          <p:cNvPr id="6" name="TextBox 5">
            <a:extLst>
              <a:ext uri="{FF2B5EF4-FFF2-40B4-BE49-F238E27FC236}">
                <a16:creationId xmlns:a16="http://schemas.microsoft.com/office/drawing/2014/main" id="{85AD8EA5-4527-DE8E-B333-9672E85BA37C}"/>
              </a:ext>
            </a:extLst>
          </p:cNvPr>
          <p:cNvSpPr txBox="1"/>
          <p:nvPr/>
        </p:nvSpPr>
        <p:spPr>
          <a:xfrm>
            <a:off x="1705338" y="3826095"/>
            <a:ext cx="3700236" cy="1470018"/>
          </a:xfrm>
          <a:prstGeom prst="rect">
            <a:avLst/>
          </a:prstGeom>
          <a:noFill/>
        </p:spPr>
        <p:txBody>
          <a:bodyPr wrap="square" rtlCol="0">
            <a:spAutoFit/>
          </a:bodyPr>
          <a:lstStyle/>
          <a:p>
            <a:pPr>
              <a:lnSpc>
                <a:spcPct val="130000"/>
              </a:lnSpc>
            </a:pPr>
            <a:r>
              <a:rPr lang="en-US" sz="1400" dirty="0">
                <a:solidFill>
                  <a:schemeClr val="bg1"/>
                </a:solidFill>
              </a:rPr>
              <a:t>A wonderful serenity has taken possession of my entire soul, like these sweet mornings of spring which I enjoy with my whole heart. I am alone, and feel the charm of existence in this spot</a:t>
            </a:r>
            <a:r>
              <a:rPr lang="id-ID" sz="1400" dirty="0">
                <a:solidFill>
                  <a:schemeClr val="bg1"/>
                </a:solidFill>
              </a:rPr>
              <a:t>.</a:t>
            </a:r>
            <a:endParaRPr lang="en-US" sz="1400" dirty="0">
              <a:solidFill>
                <a:schemeClr val="bg1"/>
              </a:solidFill>
            </a:endParaRPr>
          </a:p>
        </p:txBody>
      </p:sp>
      <p:sp>
        <p:nvSpPr>
          <p:cNvPr id="7" name="TextBox 6">
            <a:extLst>
              <a:ext uri="{FF2B5EF4-FFF2-40B4-BE49-F238E27FC236}">
                <a16:creationId xmlns:a16="http://schemas.microsoft.com/office/drawing/2014/main" id="{34DE571A-5133-4025-9CB3-CFE03EF1B626}"/>
              </a:ext>
            </a:extLst>
          </p:cNvPr>
          <p:cNvSpPr txBox="1"/>
          <p:nvPr/>
        </p:nvSpPr>
        <p:spPr>
          <a:xfrm>
            <a:off x="6925838" y="2028203"/>
            <a:ext cx="3700236" cy="1077218"/>
          </a:xfrm>
          <a:prstGeom prst="rect">
            <a:avLst/>
          </a:prstGeom>
          <a:noFill/>
        </p:spPr>
        <p:txBody>
          <a:bodyPr wrap="square" rtlCol="0">
            <a:spAutoFit/>
          </a:bodyPr>
          <a:lstStyle>
            <a:defPPr>
              <a:defRPr lang="en-US"/>
            </a:defPPr>
            <a:lvl1pPr>
              <a:defRPr sz="3200">
                <a:solidFill>
                  <a:schemeClr val="tx1">
                    <a:lumMod val="75000"/>
                    <a:lumOff val="25000"/>
                  </a:schemeClr>
                </a:solidFill>
                <a:latin typeface="Montserrat Medium" panose="00000600000000000000" pitchFamily="50" charset="0"/>
              </a:defRPr>
            </a:lvl1pPr>
          </a:lstStyle>
          <a:p>
            <a:r>
              <a:rPr lang="id-ID" b="1" dirty="0">
                <a:solidFill>
                  <a:schemeClr val="bg1"/>
                </a:solidFill>
                <a:latin typeface="+mn-lt"/>
              </a:rPr>
              <a:t>Looks For More New Things</a:t>
            </a:r>
            <a:endParaRPr lang="en-US" b="1" dirty="0">
              <a:solidFill>
                <a:schemeClr val="bg1"/>
              </a:solidFill>
              <a:latin typeface="+mn-lt"/>
            </a:endParaRPr>
          </a:p>
        </p:txBody>
      </p:sp>
      <p:sp>
        <p:nvSpPr>
          <p:cNvPr id="8" name="TextBox 7">
            <a:extLst>
              <a:ext uri="{FF2B5EF4-FFF2-40B4-BE49-F238E27FC236}">
                <a16:creationId xmlns:a16="http://schemas.microsoft.com/office/drawing/2014/main" id="{EFA78139-A2CC-155A-98A5-DB83116504CB}"/>
              </a:ext>
            </a:extLst>
          </p:cNvPr>
          <p:cNvSpPr txBox="1"/>
          <p:nvPr/>
        </p:nvSpPr>
        <p:spPr>
          <a:xfrm>
            <a:off x="6925838" y="3826095"/>
            <a:ext cx="3700236" cy="1470018"/>
          </a:xfrm>
          <a:prstGeom prst="rect">
            <a:avLst/>
          </a:prstGeom>
          <a:noFill/>
        </p:spPr>
        <p:txBody>
          <a:bodyPr wrap="square" rtlCol="0">
            <a:spAutoFit/>
          </a:bodyPr>
          <a:lstStyle/>
          <a:p>
            <a:pPr>
              <a:lnSpc>
                <a:spcPct val="130000"/>
              </a:lnSpc>
            </a:pPr>
            <a:r>
              <a:rPr lang="en-US" sz="1400" dirty="0">
                <a:solidFill>
                  <a:schemeClr val="bg1"/>
                </a:solidFill>
              </a:rPr>
              <a:t>A wonderful serenity has taken possession of my entire soul, like these sweet mornings of spring which I enjoy with my whole heart. I am alone, and feel the charm of existence in this spot</a:t>
            </a:r>
            <a:r>
              <a:rPr lang="id-ID" sz="1400" dirty="0">
                <a:solidFill>
                  <a:schemeClr val="bg1"/>
                </a:solidFill>
              </a:rPr>
              <a:t>.</a:t>
            </a:r>
            <a:endParaRPr lang="en-US" sz="1400" dirty="0">
              <a:solidFill>
                <a:schemeClr val="bg1"/>
              </a:solidFill>
            </a:endParaRPr>
          </a:p>
        </p:txBody>
      </p:sp>
      <p:cxnSp>
        <p:nvCxnSpPr>
          <p:cNvPr id="9" name="Straight Connector 8">
            <a:extLst>
              <a:ext uri="{FF2B5EF4-FFF2-40B4-BE49-F238E27FC236}">
                <a16:creationId xmlns:a16="http://schemas.microsoft.com/office/drawing/2014/main" id="{F8FFABD0-1DFC-F130-FAA9-C2E2B174CF76}"/>
              </a:ext>
            </a:extLst>
          </p:cNvPr>
          <p:cNvCxnSpPr>
            <a:cxnSpLocks/>
          </p:cNvCxnSpPr>
          <p:nvPr/>
        </p:nvCxnSpPr>
        <p:spPr>
          <a:xfrm>
            <a:off x="1781538" y="3633869"/>
            <a:ext cx="576274" cy="0"/>
          </a:xfrm>
          <a:prstGeom prst="line">
            <a:avLst/>
          </a:prstGeom>
          <a:ln w="127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1FDBCC0-9B64-5430-8EBB-CCCF9EE64FC2}"/>
              </a:ext>
            </a:extLst>
          </p:cNvPr>
          <p:cNvCxnSpPr>
            <a:cxnSpLocks/>
          </p:cNvCxnSpPr>
          <p:nvPr/>
        </p:nvCxnSpPr>
        <p:spPr>
          <a:xfrm>
            <a:off x="7002038" y="3633869"/>
            <a:ext cx="576274" cy="0"/>
          </a:xfrm>
          <a:prstGeom prst="line">
            <a:avLst/>
          </a:prstGeom>
          <a:ln w="127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127BE753-D73E-4269-A0F8-95278F3ED7B8}"/>
              </a:ext>
            </a:extLst>
          </p:cNvPr>
          <p:cNvSpPr/>
          <p:nvPr/>
        </p:nvSpPr>
        <p:spPr>
          <a:xfrm>
            <a:off x="5424558" y="2769429"/>
            <a:ext cx="1319142" cy="1319142"/>
          </a:xfrm>
          <a:custGeom>
            <a:avLst/>
            <a:gdLst>
              <a:gd name="connsiteX0" fmla="*/ 737211 w 774144"/>
              <a:gd name="connsiteY0" fmla="*/ 476226 h 774144"/>
              <a:gd name="connsiteX1" fmla="*/ 476226 w 774144"/>
              <a:gd name="connsiteY1" fmla="*/ 737211 h 774144"/>
              <a:gd name="connsiteX2" fmla="*/ 297918 w 774144"/>
              <a:gd name="connsiteY2" fmla="*/ 737211 h 774144"/>
              <a:gd name="connsiteX3" fmla="*/ 36933 w 774144"/>
              <a:gd name="connsiteY3" fmla="*/ 476226 h 774144"/>
              <a:gd name="connsiteX4" fmla="*/ 36933 w 774144"/>
              <a:gd name="connsiteY4" fmla="*/ 297918 h 774144"/>
              <a:gd name="connsiteX5" fmla="*/ 297918 w 774144"/>
              <a:gd name="connsiteY5" fmla="*/ 36933 h 774144"/>
              <a:gd name="connsiteX6" fmla="*/ 476226 w 774144"/>
              <a:gd name="connsiteY6" fmla="*/ 36933 h 774144"/>
              <a:gd name="connsiteX7" fmla="*/ 737211 w 774144"/>
              <a:gd name="connsiteY7" fmla="*/ 297918 h 774144"/>
              <a:gd name="connsiteX8" fmla="*/ 737211 w 774144"/>
              <a:gd name="connsiteY8" fmla="*/ 476226 h 774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144" h="774144">
                <a:moveTo>
                  <a:pt x="737211" y="476226"/>
                </a:moveTo>
                <a:lnTo>
                  <a:pt x="476226" y="737211"/>
                </a:lnTo>
                <a:cubicBezTo>
                  <a:pt x="426982" y="786456"/>
                  <a:pt x="347162" y="786456"/>
                  <a:pt x="297918" y="737211"/>
                </a:cubicBezTo>
                <a:lnTo>
                  <a:pt x="36933" y="476226"/>
                </a:lnTo>
                <a:cubicBezTo>
                  <a:pt x="-12311" y="426982"/>
                  <a:pt x="-12311" y="347162"/>
                  <a:pt x="36933" y="297918"/>
                </a:cubicBezTo>
                <a:lnTo>
                  <a:pt x="297918" y="36933"/>
                </a:lnTo>
                <a:cubicBezTo>
                  <a:pt x="347162" y="-12311"/>
                  <a:pt x="426982" y="-12311"/>
                  <a:pt x="476226" y="36933"/>
                </a:cubicBezTo>
                <a:lnTo>
                  <a:pt x="737211" y="297918"/>
                </a:lnTo>
                <a:cubicBezTo>
                  <a:pt x="786455" y="347162"/>
                  <a:pt x="786455" y="426982"/>
                  <a:pt x="737211" y="47622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 name="Rectangle 12">
            <a:extLst>
              <a:ext uri="{FF2B5EF4-FFF2-40B4-BE49-F238E27FC236}">
                <a16:creationId xmlns:a16="http://schemas.microsoft.com/office/drawing/2014/main" id="{962B5123-B960-8E41-5F4F-9973AE872E62}"/>
              </a:ext>
            </a:extLst>
          </p:cNvPr>
          <p:cNvSpPr/>
          <p:nvPr/>
        </p:nvSpPr>
        <p:spPr>
          <a:xfrm>
            <a:off x="5091456" y="3244334"/>
            <a:ext cx="2009088" cy="369332"/>
          </a:xfrm>
          <a:prstGeom prst="rect">
            <a:avLst/>
          </a:prstGeom>
        </p:spPr>
        <p:txBody>
          <a:bodyPr wrap="square">
            <a:spAutoFit/>
          </a:bodyPr>
          <a:lstStyle/>
          <a:p>
            <a:pPr algn="ctr"/>
            <a:r>
              <a:rPr lang="en-US" dirty="0">
                <a:solidFill>
                  <a:srgbClr val="31456A"/>
                </a:solidFill>
                <a:latin typeface="+mj-lt"/>
                <a:cs typeface="Arial" panose="020B0604020202020204" pitchFamily="34" charset="0"/>
              </a:rPr>
              <a:t>VS</a:t>
            </a:r>
          </a:p>
        </p:txBody>
      </p:sp>
      <p:grpSp>
        <p:nvGrpSpPr>
          <p:cNvPr id="14" name="Group 13">
            <a:extLst>
              <a:ext uri="{FF2B5EF4-FFF2-40B4-BE49-F238E27FC236}">
                <a16:creationId xmlns:a16="http://schemas.microsoft.com/office/drawing/2014/main" id="{22015ADF-A7B8-A2EF-07EC-C063E9C9795C}"/>
              </a:ext>
            </a:extLst>
          </p:cNvPr>
          <p:cNvGrpSpPr/>
          <p:nvPr/>
        </p:nvGrpSpPr>
        <p:grpSpPr>
          <a:xfrm>
            <a:off x="4435838" y="615734"/>
            <a:ext cx="1042462" cy="1042465"/>
            <a:chOff x="4435838" y="615734"/>
            <a:chExt cx="1042462" cy="1042465"/>
          </a:xfrm>
        </p:grpSpPr>
        <p:sp>
          <p:nvSpPr>
            <p:cNvPr id="15" name="Freeform 8">
              <a:extLst>
                <a:ext uri="{FF2B5EF4-FFF2-40B4-BE49-F238E27FC236}">
                  <a16:creationId xmlns:a16="http://schemas.microsoft.com/office/drawing/2014/main" id="{782CC22A-1D8F-7162-95FC-E1FBCBC0164D}"/>
                </a:ext>
              </a:extLst>
            </p:cNvPr>
            <p:cNvSpPr>
              <a:spLocks/>
            </p:cNvSpPr>
            <p:nvPr/>
          </p:nvSpPr>
          <p:spPr bwMode="auto">
            <a:xfrm flipH="1">
              <a:off x="4435838" y="615734"/>
              <a:ext cx="1042462" cy="1042465"/>
            </a:xfrm>
            <a:custGeom>
              <a:avLst/>
              <a:gdLst>
                <a:gd name="T0" fmla="*/ 417 w 756"/>
                <a:gd name="T1" fmla="*/ 754 h 756"/>
                <a:gd name="T2" fmla="*/ 472 w 756"/>
                <a:gd name="T3" fmla="*/ 744 h 756"/>
                <a:gd name="T4" fmla="*/ 525 w 756"/>
                <a:gd name="T5" fmla="*/ 726 h 756"/>
                <a:gd name="T6" fmla="*/ 574 w 756"/>
                <a:gd name="T7" fmla="*/ 701 h 756"/>
                <a:gd name="T8" fmla="*/ 619 w 756"/>
                <a:gd name="T9" fmla="*/ 670 h 756"/>
                <a:gd name="T10" fmla="*/ 658 w 756"/>
                <a:gd name="T11" fmla="*/ 632 h 756"/>
                <a:gd name="T12" fmla="*/ 691 w 756"/>
                <a:gd name="T13" fmla="*/ 590 h 756"/>
                <a:gd name="T14" fmla="*/ 719 w 756"/>
                <a:gd name="T15" fmla="*/ 542 h 756"/>
                <a:gd name="T16" fmla="*/ 739 w 756"/>
                <a:gd name="T17" fmla="*/ 491 h 756"/>
                <a:gd name="T18" fmla="*/ 751 w 756"/>
                <a:gd name="T19" fmla="*/ 435 h 756"/>
                <a:gd name="T20" fmla="*/ 756 w 756"/>
                <a:gd name="T21" fmla="*/ 378 h 756"/>
                <a:gd name="T22" fmla="*/ 751 w 756"/>
                <a:gd name="T23" fmla="*/ 321 h 756"/>
                <a:gd name="T24" fmla="*/ 739 w 756"/>
                <a:gd name="T25" fmla="*/ 266 h 756"/>
                <a:gd name="T26" fmla="*/ 719 w 756"/>
                <a:gd name="T27" fmla="*/ 214 h 756"/>
                <a:gd name="T28" fmla="*/ 691 w 756"/>
                <a:gd name="T29" fmla="*/ 167 h 756"/>
                <a:gd name="T30" fmla="*/ 658 w 756"/>
                <a:gd name="T31" fmla="*/ 124 h 756"/>
                <a:gd name="T32" fmla="*/ 619 w 756"/>
                <a:gd name="T33" fmla="*/ 87 h 756"/>
                <a:gd name="T34" fmla="*/ 574 w 756"/>
                <a:gd name="T35" fmla="*/ 55 h 756"/>
                <a:gd name="T36" fmla="*/ 525 w 756"/>
                <a:gd name="T37" fmla="*/ 30 h 756"/>
                <a:gd name="T38" fmla="*/ 472 w 756"/>
                <a:gd name="T39" fmla="*/ 12 h 756"/>
                <a:gd name="T40" fmla="*/ 417 w 756"/>
                <a:gd name="T41" fmla="*/ 2 h 756"/>
                <a:gd name="T42" fmla="*/ 358 w 756"/>
                <a:gd name="T43" fmla="*/ 0 h 756"/>
                <a:gd name="T44" fmla="*/ 301 w 756"/>
                <a:gd name="T45" fmla="*/ 8 h 756"/>
                <a:gd name="T46" fmla="*/ 248 w 756"/>
                <a:gd name="T47" fmla="*/ 23 h 756"/>
                <a:gd name="T48" fmla="*/ 197 w 756"/>
                <a:gd name="T49" fmla="*/ 46 h 756"/>
                <a:gd name="T50" fmla="*/ 152 w 756"/>
                <a:gd name="T51" fmla="*/ 76 h 756"/>
                <a:gd name="T52" fmla="*/ 111 w 756"/>
                <a:gd name="T53" fmla="*/ 111 h 756"/>
                <a:gd name="T54" fmla="*/ 75 w 756"/>
                <a:gd name="T55" fmla="*/ 152 h 756"/>
                <a:gd name="T56" fmla="*/ 45 w 756"/>
                <a:gd name="T57" fmla="*/ 198 h 756"/>
                <a:gd name="T58" fmla="*/ 22 w 756"/>
                <a:gd name="T59" fmla="*/ 249 h 756"/>
                <a:gd name="T60" fmla="*/ 7 w 756"/>
                <a:gd name="T61" fmla="*/ 302 h 756"/>
                <a:gd name="T62" fmla="*/ 0 w 756"/>
                <a:gd name="T63" fmla="*/ 359 h 756"/>
                <a:gd name="T64" fmla="*/ 2 w 756"/>
                <a:gd name="T65" fmla="*/ 417 h 756"/>
                <a:gd name="T66" fmla="*/ 12 w 756"/>
                <a:gd name="T67" fmla="*/ 472 h 756"/>
                <a:gd name="T68" fmla="*/ 30 w 756"/>
                <a:gd name="T69" fmla="*/ 525 h 756"/>
                <a:gd name="T70" fmla="*/ 55 w 756"/>
                <a:gd name="T71" fmla="*/ 574 h 756"/>
                <a:gd name="T72" fmla="*/ 86 w 756"/>
                <a:gd name="T73" fmla="*/ 619 h 756"/>
                <a:gd name="T74" fmla="*/ 124 w 756"/>
                <a:gd name="T75" fmla="*/ 658 h 756"/>
                <a:gd name="T76" fmla="*/ 166 w 756"/>
                <a:gd name="T77" fmla="*/ 691 h 756"/>
                <a:gd name="T78" fmla="*/ 214 w 756"/>
                <a:gd name="T79" fmla="*/ 718 h 756"/>
                <a:gd name="T80" fmla="*/ 265 w 756"/>
                <a:gd name="T81" fmla="*/ 739 h 756"/>
                <a:gd name="T82" fmla="*/ 321 w 756"/>
                <a:gd name="T83" fmla="*/ 752 h 756"/>
                <a:gd name="T84" fmla="*/ 378 w 756"/>
                <a:gd name="T85" fmla="*/ 75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56" h="756">
                  <a:moveTo>
                    <a:pt x="378" y="756"/>
                  </a:moveTo>
                  <a:lnTo>
                    <a:pt x="397" y="756"/>
                  </a:lnTo>
                  <a:lnTo>
                    <a:pt x="417" y="754"/>
                  </a:lnTo>
                  <a:lnTo>
                    <a:pt x="435" y="752"/>
                  </a:lnTo>
                  <a:lnTo>
                    <a:pt x="454" y="749"/>
                  </a:lnTo>
                  <a:lnTo>
                    <a:pt x="472" y="744"/>
                  </a:lnTo>
                  <a:lnTo>
                    <a:pt x="490" y="739"/>
                  </a:lnTo>
                  <a:lnTo>
                    <a:pt x="507" y="734"/>
                  </a:lnTo>
                  <a:lnTo>
                    <a:pt x="525" y="726"/>
                  </a:lnTo>
                  <a:lnTo>
                    <a:pt x="542" y="718"/>
                  </a:lnTo>
                  <a:lnTo>
                    <a:pt x="558" y="711"/>
                  </a:lnTo>
                  <a:lnTo>
                    <a:pt x="574" y="701"/>
                  </a:lnTo>
                  <a:lnTo>
                    <a:pt x="589" y="691"/>
                  </a:lnTo>
                  <a:lnTo>
                    <a:pt x="604" y="681"/>
                  </a:lnTo>
                  <a:lnTo>
                    <a:pt x="619" y="670"/>
                  </a:lnTo>
                  <a:lnTo>
                    <a:pt x="632" y="658"/>
                  </a:lnTo>
                  <a:lnTo>
                    <a:pt x="645" y="645"/>
                  </a:lnTo>
                  <a:lnTo>
                    <a:pt x="658" y="632"/>
                  </a:lnTo>
                  <a:lnTo>
                    <a:pt x="669" y="619"/>
                  </a:lnTo>
                  <a:lnTo>
                    <a:pt x="680" y="604"/>
                  </a:lnTo>
                  <a:lnTo>
                    <a:pt x="691" y="590"/>
                  </a:lnTo>
                  <a:lnTo>
                    <a:pt x="701" y="574"/>
                  </a:lnTo>
                  <a:lnTo>
                    <a:pt x="710" y="559"/>
                  </a:lnTo>
                  <a:lnTo>
                    <a:pt x="719" y="542"/>
                  </a:lnTo>
                  <a:lnTo>
                    <a:pt x="727" y="525"/>
                  </a:lnTo>
                  <a:lnTo>
                    <a:pt x="733" y="508"/>
                  </a:lnTo>
                  <a:lnTo>
                    <a:pt x="739" y="491"/>
                  </a:lnTo>
                  <a:lnTo>
                    <a:pt x="744" y="472"/>
                  </a:lnTo>
                  <a:lnTo>
                    <a:pt x="748" y="455"/>
                  </a:lnTo>
                  <a:lnTo>
                    <a:pt x="751" y="435"/>
                  </a:lnTo>
                  <a:lnTo>
                    <a:pt x="754" y="417"/>
                  </a:lnTo>
                  <a:lnTo>
                    <a:pt x="756" y="398"/>
                  </a:lnTo>
                  <a:lnTo>
                    <a:pt x="756" y="378"/>
                  </a:lnTo>
                  <a:lnTo>
                    <a:pt x="756" y="359"/>
                  </a:lnTo>
                  <a:lnTo>
                    <a:pt x="754" y="339"/>
                  </a:lnTo>
                  <a:lnTo>
                    <a:pt x="751" y="321"/>
                  </a:lnTo>
                  <a:lnTo>
                    <a:pt x="748" y="302"/>
                  </a:lnTo>
                  <a:lnTo>
                    <a:pt x="744" y="284"/>
                  </a:lnTo>
                  <a:lnTo>
                    <a:pt x="739" y="266"/>
                  </a:lnTo>
                  <a:lnTo>
                    <a:pt x="733" y="249"/>
                  </a:lnTo>
                  <a:lnTo>
                    <a:pt x="727" y="231"/>
                  </a:lnTo>
                  <a:lnTo>
                    <a:pt x="719" y="214"/>
                  </a:lnTo>
                  <a:lnTo>
                    <a:pt x="710" y="198"/>
                  </a:lnTo>
                  <a:lnTo>
                    <a:pt x="701" y="183"/>
                  </a:lnTo>
                  <a:lnTo>
                    <a:pt x="691" y="167"/>
                  </a:lnTo>
                  <a:lnTo>
                    <a:pt x="680" y="152"/>
                  </a:lnTo>
                  <a:lnTo>
                    <a:pt x="669" y="137"/>
                  </a:lnTo>
                  <a:lnTo>
                    <a:pt x="658" y="124"/>
                  </a:lnTo>
                  <a:lnTo>
                    <a:pt x="645" y="111"/>
                  </a:lnTo>
                  <a:lnTo>
                    <a:pt x="632" y="98"/>
                  </a:lnTo>
                  <a:lnTo>
                    <a:pt x="619" y="87"/>
                  </a:lnTo>
                  <a:lnTo>
                    <a:pt x="604" y="76"/>
                  </a:lnTo>
                  <a:lnTo>
                    <a:pt x="589" y="65"/>
                  </a:lnTo>
                  <a:lnTo>
                    <a:pt x="574" y="55"/>
                  </a:lnTo>
                  <a:lnTo>
                    <a:pt x="558" y="46"/>
                  </a:lnTo>
                  <a:lnTo>
                    <a:pt x="542" y="38"/>
                  </a:lnTo>
                  <a:lnTo>
                    <a:pt x="525" y="30"/>
                  </a:lnTo>
                  <a:lnTo>
                    <a:pt x="507" y="23"/>
                  </a:lnTo>
                  <a:lnTo>
                    <a:pt x="490" y="17"/>
                  </a:lnTo>
                  <a:lnTo>
                    <a:pt x="472" y="12"/>
                  </a:lnTo>
                  <a:lnTo>
                    <a:pt x="454" y="8"/>
                  </a:lnTo>
                  <a:lnTo>
                    <a:pt x="435" y="5"/>
                  </a:lnTo>
                  <a:lnTo>
                    <a:pt x="417" y="2"/>
                  </a:lnTo>
                  <a:lnTo>
                    <a:pt x="397" y="0"/>
                  </a:lnTo>
                  <a:lnTo>
                    <a:pt x="378" y="0"/>
                  </a:lnTo>
                  <a:lnTo>
                    <a:pt x="358" y="0"/>
                  </a:lnTo>
                  <a:lnTo>
                    <a:pt x="339" y="2"/>
                  </a:lnTo>
                  <a:lnTo>
                    <a:pt x="321" y="5"/>
                  </a:lnTo>
                  <a:lnTo>
                    <a:pt x="301" y="8"/>
                  </a:lnTo>
                  <a:lnTo>
                    <a:pt x="284" y="12"/>
                  </a:lnTo>
                  <a:lnTo>
                    <a:pt x="265" y="17"/>
                  </a:lnTo>
                  <a:lnTo>
                    <a:pt x="248" y="23"/>
                  </a:lnTo>
                  <a:lnTo>
                    <a:pt x="231" y="30"/>
                  </a:lnTo>
                  <a:lnTo>
                    <a:pt x="214" y="38"/>
                  </a:lnTo>
                  <a:lnTo>
                    <a:pt x="197" y="46"/>
                  </a:lnTo>
                  <a:lnTo>
                    <a:pt x="182" y="55"/>
                  </a:lnTo>
                  <a:lnTo>
                    <a:pt x="166" y="65"/>
                  </a:lnTo>
                  <a:lnTo>
                    <a:pt x="152" y="76"/>
                  </a:lnTo>
                  <a:lnTo>
                    <a:pt x="137" y="87"/>
                  </a:lnTo>
                  <a:lnTo>
                    <a:pt x="124" y="98"/>
                  </a:lnTo>
                  <a:lnTo>
                    <a:pt x="111" y="111"/>
                  </a:lnTo>
                  <a:lnTo>
                    <a:pt x="98" y="124"/>
                  </a:lnTo>
                  <a:lnTo>
                    <a:pt x="86" y="137"/>
                  </a:lnTo>
                  <a:lnTo>
                    <a:pt x="75" y="152"/>
                  </a:lnTo>
                  <a:lnTo>
                    <a:pt x="65" y="167"/>
                  </a:lnTo>
                  <a:lnTo>
                    <a:pt x="55" y="183"/>
                  </a:lnTo>
                  <a:lnTo>
                    <a:pt x="45" y="198"/>
                  </a:lnTo>
                  <a:lnTo>
                    <a:pt x="38" y="214"/>
                  </a:lnTo>
                  <a:lnTo>
                    <a:pt x="30" y="231"/>
                  </a:lnTo>
                  <a:lnTo>
                    <a:pt x="22" y="249"/>
                  </a:lnTo>
                  <a:lnTo>
                    <a:pt x="17" y="266"/>
                  </a:lnTo>
                  <a:lnTo>
                    <a:pt x="12" y="284"/>
                  </a:lnTo>
                  <a:lnTo>
                    <a:pt x="7" y="302"/>
                  </a:lnTo>
                  <a:lnTo>
                    <a:pt x="4" y="321"/>
                  </a:lnTo>
                  <a:lnTo>
                    <a:pt x="2" y="339"/>
                  </a:lnTo>
                  <a:lnTo>
                    <a:pt x="0" y="359"/>
                  </a:lnTo>
                  <a:lnTo>
                    <a:pt x="0" y="378"/>
                  </a:lnTo>
                  <a:lnTo>
                    <a:pt x="0" y="398"/>
                  </a:lnTo>
                  <a:lnTo>
                    <a:pt x="2" y="417"/>
                  </a:lnTo>
                  <a:lnTo>
                    <a:pt x="4" y="435"/>
                  </a:lnTo>
                  <a:lnTo>
                    <a:pt x="7" y="455"/>
                  </a:lnTo>
                  <a:lnTo>
                    <a:pt x="12" y="472"/>
                  </a:lnTo>
                  <a:lnTo>
                    <a:pt x="17" y="491"/>
                  </a:lnTo>
                  <a:lnTo>
                    <a:pt x="22" y="508"/>
                  </a:lnTo>
                  <a:lnTo>
                    <a:pt x="30" y="525"/>
                  </a:lnTo>
                  <a:lnTo>
                    <a:pt x="38" y="542"/>
                  </a:lnTo>
                  <a:lnTo>
                    <a:pt x="45" y="559"/>
                  </a:lnTo>
                  <a:lnTo>
                    <a:pt x="55" y="574"/>
                  </a:lnTo>
                  <a:lnTo>
                    <a:pt x="65" y="590"/>
                  </a:lnTo>
                  <a:lnTo>
                    <a:pt x="75" y="604"/>
                  </a:lnTo>
                  <a:lnTo>
                    <a:pt x="86" y="619"/>
                  </a:lnTo>
                  <a:lnTo>
                    <a:pt x="98" y="632"/>
                  </a:lnTo>
                  <a:lnTo>
                    <a:pt x="111" y="645"/>
                  </a:lnTo>
                  <a:lnTo>
                    <a:pt x="124" y="658"/>
                  </a:lnTo>
                  <a:lnTo>
                    <a:pt x="137" y="670"/>
                  </a:lnTo>
                  <a:lnTo>
                    <a:pt x="152" y="681"/>
                  </a:lnTo>
                  <a:lnTo>
                    <a:pt x="166" y="691"/>
                  </a:lnTo>
                  <a:lnTo>
                    <a:pt x="182" y="701"/>
                  </a:lnTo>
                  <a:lnTo>
                    <a:pt x="197" y="711"/>
                  </a:lnTo>
                  <a:lnTo>
                    <a:pt x="214" y="718"/>
                  </a:lnTo>
                  <a:lnTo>
                    <a:pt x="231" y="726"/>
                  </a:lnTo>
                  <a:lnTo>
                    <a:pt x="248" y="734"/>
                  </a:lnTo>
                  <a:lnTo>
                    <a:pt x="265" y="739"/>
                  </a:lnTo>
                  <a:lnTo>
                    <a:pt x="284" y="744"/>
                  </a:lnTo>
                  <a:lnTo>
                    <a:pt x="301" y="749"/>
                  </a:lnTo>
                  <a:lnTo>
                    <a:pt x="321" y="752"/>
                  </a:lnTo>
                  <a:lnTo>
                    <a:pt x="339" y="754"/>
                  </a:lnTo>
                  <a:lnTo>
                    <a:pt x="358" y="756"/>
                  </a:lnTo>
                  <a:lnTo>
                    <a:pt x="378" y="756"/>
                  </a:ln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Rectangle 15">
              <a:extLst>
                <a:ext uri="{FF2B5EF4-FFF2-40B4-BE49-F238E27FC236}">
                  <a16:creationId xmlns:a16="http://schemas.microsoft.com/office/drawing/2014/main" id="{9CC7C899-C504-DCA9-22DE-9F8E857DB579}"/>
                </a:ext>
              </a:extLst>
            </p:cNvPr>
            <p:cNvSpPr/>
            <p:nvPr/>
          </p:nvSpPr>
          <p:spPr>
            <a:xfrm>
              <a:off x="4717182" y="897079"/>
              <a:ext cx="479774" cy="479774"/>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2E174C1-5165-28FF-A27C-20FB6C1FBAA3}"/>
              </a:ext>
            </a:extLst>
          </p:cNvPr>
          <p:cNvGrpSpPr/>
          <p:nvPr/>
        </p:nvGrpSpPr>
        <p:grpSpPr>
          <a:xfrm>
            <a:off x="9656338" y="615734"/>
            <a:ext cx="1042462" cy="1042465"/>
            <a:chOff x="9656338" y="615734"/>
            <a:chExt cx="1042462" cy="1042465"/>
          </a:xfrm>
        </p:grpSpPr>
        <p:sp>
          <p:nvSpPr>
            <p:cNvPr id="18" name="Freeform 8">
              <a:extLst>
                <a:ext uri="{FF2B5EF4-FFF2-40B4-BE49-F238E27FC236}">
                  <a16:creationId xmlns:a16="http://schemas.microsoft.com/office/drawing/2014/main" id="{D9DD38B6-F4BA-D9F5-906B-3EC8ACEE3006}"/>
                </a:ext>
              </a:extLst>
            </p:cNvPr>
            <p:cNvSpPr>
              <a:spLocks/>
            </p:cNvSpPr>
            <p:nvPr/>
          </p:nvSpPr>
          <p:spPr bwMode="auto">
            <a:xfrm flipH="1">
              <a:off x="9656338" y="615734"/>
              <a:ext cx="1042462" cy="1042465"/>
            </a:xfrm>
            <a:custGeom>
              <a:avLst/>
              <a:gdLst>
                <a:gd name="T0" fmla="*/ 417 w 756"/>
                <a:gd name="T1" fmla="*/ 754 h 756"/>
                <a:gd name="T2" fmla="*/ 472 w 756"/>
                <a:gd name="T3" fmla="*/ 744 h 756"/>
                <a:gd name="T4" fmla="*/ 525 w 756"/>
                <a:gd name="T5" fmla="*/ 726 h 756"/>
                <a:gd name="T6" fmla="*/ 574 w 756"/>
                <a:gd name="T7" fmla="*/ 701 h 756"/>
                <a:gd name="T8" fmla="*/ 619 w 756"/>
                <a:gd name="T9" fmla="*/ 670 h 756"/>
                <a:gd name="T10" fmla="*/ 658 w 756"/>
                <a:gd name="T11" fmla="*/ 632 h 756"/>
                <a:gd name="T12" fmla="*/ 691 w 756"/>
                <a:gd name="T13" fmla="*/ 590 h 756"/>
                <a:gd name="T14" fmla="*/ 719 w 756"/>
                <a:gd name="T15" fmla="*/ 542 h 756"/>
                <a:gd name="T16" fmla="*/ 739 w 756"/>
                <a:gd name="T17" fmla="*/ 491 h 756"/>
                <a:gd name="T18" fmla="*/ 751 w 756"/>
                <a:gd name="T19" fmla="*/ 435 h 756"/>
                <a:gd name="T20" fmla="*/ 756 w 756"/>
                <a:gd name="T21" fmla="*/ 378 h 756"/>
                <a:gd name="T22" fmla="*/ 751 w 756"/>
                <a:gd name="T23" fmla="*/ 321 h 756"/>
                <a:gd name="T24" fmla="*/ 739 w 756"/>
                <a:gd name="T25" fmla="*/ 266 h 756"/>
                <a:gd name="T26" fmla="*/ 719 w 756"/>
                <a:gd name="T27" fmla="*/ 214 h 756"/>
                <a:gd name="T28" fmla="*/ 691 w 756"/>
                <a:gd name="T29" fmla="*/ 167 h 756"/>
                <a:gd name="T30" fmla="*/ 658 w 756"/>
                <a:gd name="T31" fmla="*/ 124 h 756"/>
                <a:gd name="T32" fmla="*/ 619 w 756"/>
                <a:gd name="T33" fmla="*/ 87 h 756"/>
                <a:gd name="T34" fmla="*/ 574 w 756"/>
                <a:gd name="T35" fmla="*/ 55 h 756"/>
                <a:gd name="T36" fmla="*/ 525 w 756"/>
                <a:gd name="T37" fmla="*/ 30 h 756"/>
                <a:gd name="T38" fmla="*/ 472 w 756"/>
                <a:gd name="T39" fmla="*/ 12 h 756"/>
                <a:gd name="T40" fmla="*/ 417 w 756"/>
                <a:gd name="T41" fmla="*/ 2 h 756"/>
                <a:gd name="T42" fmla="*/ 358 w 756"/>
                <a:gd name="T43" fmla="*/ 0 h 756"/>
                <a:gd name="T44" fmla="*/ 301 w 756"/>
                <a:gd name="T45" fmla="*/ 8 h 756"/>
                <a:gd name="T46" fmla="*/ 248 w 756"/>
                <a:gd name="T47" fmla="*/ 23 h 756"/>
                <a:gd name="T48" fmla="*/ 197 w 756"/>
                <a:gd name="T49" fmla="*/ 46 h 756"/>
                <a:gd name="T50" fmla="*/ 152 w 756"/>
                <a:gd name="T51" fmla="*/ 76 h 756"/>
                <a:gd name="T52" fmla="*/ 111 w 756"/>
                <a:gd name="T53" fmla="*/ 111 h 756"/>
                <a:gd name="T54" fmla="*/ 75 w 756"/>
                <a:gd name="T55" fmla="*/ 152 h 756"/>
                <a:gd name="T56" fmla="*/ 45 w 756"/>
                <a:gd name="T57" fmla="*/ 198 h 756"/>
                <a:gd name="T58" fmla="*/ 22 w 756"/>
                <a:gd name="T59" fmla="*/ 249 h 756"/>
                <a:gd name="T60" fmla="*/ 7 w 756"/>
                <a:gd name="T61" fmla="*/ 302 h 756"/>
                <a:gd name="T62" fmla="*/ 0 w 756"/>
                <a:gd name="T63" fmla="*/ 359 h 756"/>
                <a:gd name="T64" fmla="*/ 2 w 756"/>
                <a:gd name="T65" fmla="*/ 417 h 756"/>
                <a:gd name="T66" fmla="*/ 12 w 756"/>
                <a:gd name="T67" fmla="*/ 472 h 756"/>
                <a:gd name="T68" fmla="*/ 30 w 756"/>
                <a:gd name="T69" fmla="*/ 525 h 756"/>
                <a:gd name="T70" fmla="*/ 55 w 756"/>
                <a:gd name="T71" fmla="*/ 574 h 756"/>
                <a:gd name="T72" fmla="*/ 86 w 756"/>
                <a:gd name="T73" fmla="*/ 619 h 756"/>
                <a:gd name="T74" fmla="*/ 124 w 756"/>
                <a:gd name="T75" fmla="*/ 658 h 756"/>
                <a:gd name="T76" fmla="*/ 166 w 756"/>
                <a:gd name="T77" fmla="*/ 691 h 756"/>
                <a:gd name="T78" fmla="*/ 214 w 756"/>
                <a:gd name="T79" fmla="*/ 718 h 756"/>
                <a:gd name="T80" fmla="*/ 265 w 756"/>
                <a:gd name="T81" fmla="*/ 739 h 756"/>
                <a:gd name="T82" fmla="*/ 321 w 756"/>
                <a:gd name="T83" fmla="*/ 752 h 756"/>
                <a:gd name="T84" fmla="*/ 378 w 756"/>
                <a:gd name="T85" fmla="*/ 75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56" h="756">
                  <a:moveTo>
                    <a:pt x="378" y="756"/>
                  </a:moveTo>
                  <a:lnTo>
                    <a:pt x="397" y="756"/>
                  </a:lnTo>
                  <a:lnTo>
                    <a:pt x="417" y="754"/>
                  </a:lnTo>
                  <a:lnTo>
                    <a:pt x="435" y="752"/>
                  </a:lnTo>
                  <a:lnTo>
                    <a:pt x="454" y="749"/>
                  </a:lnTo>
                  <a:lnTo>
                    <a:pt x="472" y="744"/>
                  </a:lnTo>
                  <a:lnTo>
                    <a:pt x="490" y="739"/>
                  </a:lnTo>
                  <a:lnTo>
                    <a:pt x="507" y="734"/>
                  </a:lnTo>
                  <a:lnTo>
                    <a:pt x="525" y="726"/>
                  </a:lnTo>
                  <a:lnTo>
                    <a:pt x="542" y="718"/>
                  </a:lnTo>
                  <a:lnTo>
                    <a:pt x="558" y="711"/>
                  </a:lnTo>
                  <a:lnTo>
                    <a:pt x="574" y="701"/>
                  </a:lnTo>
                  <a:lnTo>
                    <a:pt x="589" y="691"/>
                  </a:lnTo>
                  <a:lnTo>
                    <a:pt x="604" y="681"/>
                  </a:lnTo>
                  <a:lnTo>
                    <a:pt x="619" y="670"/>
                  </a:lnTo>
                  <a:lnTo>
                    <a:pt x="632" y="658"/>
                  </a:lnTo>
                  <a:lnTo>
                    <a:pt x="645" y="645"/>
                  </a:lnTo>
                  <a:lnTo>
                    <a:pt x="658" y="632"/>
                  </a:lnTo>
                  <a:lnTo>
                    <a:pt x="669" y="619"/>
                  </a:lnTo>
                  <a:lnTo>
                    <a:pt x="680" y="604"/>
                  </a:lnTo>
                  <a:lnTo>
                    <a:pt x="691" y="590"/>
                  </a:lnTo>
                  <a:lnTo>
                    <a:pt x="701" y="574"/>
                  </a:lnTo>
                  <a:lnTo>
                    <a:pt x="710" y="559"/>
                  </a:lnTo>
                  <a:lnTo>
                    <a:pt x="719" y="542"/>
                  </a:lnTo>
                  <a:lnTo>
                    <a:pt x="727" y="525"/>
                  </a:lnTo>
                  <a:lnTo>
                    <a:pt x="733" y="508"/>
                  </a:lnTo>
                  <a:lnTo>
                    <a:pt x="739" y="491"/>
                  </a:lnTo>
                  <a:lnTo>
                    <a:pt x="744" y="472"/>
                  </a:lnTo>
                  <a:lnTo>
                    <a:pt x="748" y="455"/>
                  </a:lnTo>
                  <a:lnTo>
                    <a:pt x="751" y="435"/>
                  </a:lnTo>
                  <a:lnTo>
                    <a:pt x="754" y="417"/>
                  </a:lnTo>
                  <a:lnTo>
                    <a:pt x="756" y="398"/>
                  </a:lnTo>
                  <a:lnTo>
                    <a:pt x="756" y="378"/>
                  </a:lnTo>
                  <a:lnTo>
                    <a:pt x="756" y="359"/>
                  </a:lnTo>
                  <a:lnTo>
                    <a:pt x="754" y="339"/>
                  </a:lnTo>
                  <a:lnTo>
                    <a:pt x="751" y="321"/>
                  </a:lnTo>
                  <a:lnTo>
                    <a:pt x="748" y="302"/>
                  </a:lnTo>
                  <a:lnTo>
                    <a:pt x="744" y="284"/>
                  </a:lnTo>
                  <a:lnTo>
                    <a:pt x="739" y="266"/>
                  </a:lnTo>
                  <a:lnTo>
                    <a:pt x="733" y="249"/>
                  </a:lnTo>
                  <a:lnTo>
                    <a:pt x="727" y="231"/>
                  </a:lnTo>
                  <a:lnTo>
                    <a:pt x="719" y="214"/>
                  </a:lnTo>
                  <a:lnTo>
                    <a:pt x="710" y="198"/>
                  </a:lnTo>
                  <a:lnTo>
                    <a:pt x="701" y="183"/>
                  </a:lnTo>
                  <a:lnTo>
                    <a:pt x="691" y="167"/>
                  </a:lnTo>
                  <a:lnTo>
                    <a:pt x="680" y="152"/>
                  </a:lnTo>
                  <a:lnTo>
                    <a:pt x="669" y="137"/>
                  </a:lnTo>
                  <a:lnTo>
                    <a:pt x="658" y="124"/>
                  </a:lnTo>
                  <a:lnTo>
                    <a:pt x="645" y="111"/>
                  </a:lnTo>
                  <a:lnTo>
                    <a:pt x="632" y="98"/>
                  </a:lnTo>
                  <a:lnTo>
                    <a:pt x="619" y="87"/>
                  </a:lnTo>
                  <a:lnTo>
                    <a:pt x="604" y="76"/>
                  </a:lnTo>
                  <a:lnTo>
                    <a:pt x="589" y="65"/>
                  </a:lnTo>
                  <a:lnTo>
                    <a:pt x="574" y="55"/>
                  </a:lnTo>
                  <a:lnTo>
                    <a:pt x="558" y="46"/>
                  </a:lnTo>
                  <a:lnTo>
                    <a:pt x="542" y="38"/>
                  </a:lnTo>
                  <a:lnTo>
                    <a:pt x="525" y="30"/>
                  </a:lnTo>
                  <a:lnTo>
                    <a:pt x="507" y="23"/>
                  </a:lnTo>
                  <a:lnTo>
                    <a:pt x="490" y="17"/>
                  </a:lnTo>
                  <a:lnTo>
                    <a:pt x="472" y="12"/>
                  </a:lnTo>
                  <a:lnTo>
                    <a:pt x="454" y="8"/>
                  </a:lnTo>
                  <a:lnTo>
                    <a:pt x="435" y="5"/>
                  </a:lnTo>
                  <a:lnTo>
                    <a:pt x="417" y="2"/>
                  </a:lnTo>
                  <a:lnTo>
                    <a:pt x="397" y="0"/>
                  </a:lnTo>
                  <a:lnTo>
                    <a:pt x="378" y="0"/>
                  </a:lnTo>
                  <a:lnTo>
                    <a:pt x="358" y="0"/>
                  </a:lnTo>
                  <a:lnTo>
                    <a:pt x="339" y="2"/>
                  </a:lnTo>
                  <a:lnTo>
                    <a:pt x="321" y="5"/>
                  </a:lnTo>
                  <a:lnTo>
                    <a:pt x="301" y="8"/>
                  </a:lnTo>
                  <a:lnTo>
                    <a:pt x="284" y="12"/>
                  </a:lnTo>
                  <a:lnTo>
                    <a:pt x="265" y="17"/>
                  </a:lnTo>
                  <a:lnTo>
                    <a:pt x="248" y="23"/>
                  </a:lnTo>
                  <a:lnTo>
                    <a:pt x="231" y="30"/>
                  </a:lnTo>
                  <a:lnTo>
                    <a:pt x="214" y="38"/>
                  </a:lnTo>
                  <a:lnTo>
                    <a:pt x="197" y="46"/>
                  </a:lnTo>
                  <a:lnTo>
                    <a:pt x="182" y="55"/>
                  </a:lnTo>
                  <a:lnTo>
                    <a:pt x="166" y="65"/>
                  </a:lnTo>
                  <a:lnTo>
                    <a:pt x="152" y="76"/>
                  </a:lnTo>
                  <a:lnTo>
                    <a:pt x="137" y="87"/>
                  </a:lnTo>
                  <a:lnTo>
                    <a:pt x="124" y="98"/>
                  </a:lnTo>
                  <a:lnTo>
                    <a:pt x="111" y="111"/>
                  </a:lnTo>
                  <a:lnTo>
                    <a:pt x="98" y="124"/>
                  </a:lnTo>
                  <a:lnTo>
                    <a:pt x="86" y="137"/>
                  </a:lnTo>
                  <a:lnTo>
                    <a:pt x="75" y="152"/>
                  </a:lnTo>
                  <a:lnTo>
                    <a:pt x="65" y="167"/>
                  </a:lnTo>
                  <a:lnTo>
                    <a:pt x="55" y="183"/>
                  </a:lnTo>
                  <a:lnTo>
                    <a:pt x="45" y="198"/>
                  </a:lnTo>
                  <a:lnTo>
                    <a:pt x="38" y="214"/>
                  </a:lnTo>
                  <a:lnTo>
                    <a:pt x="30" y="231"/>
                  </a:lnTo>
                  <a:lnTo>
                    <a:pt x="22" y="249"/>
                  </a:lnTo>
                  <a:lnTo>
                    <a:pt x="17" y="266"/>
                  </a:lnTo>
                  <a:lnTo>
                    <a:pt x="12" y="284"/>
                  </a:lnTo>
                  <a:lnTo>
                    <a:pt x="7" y="302"/>
                  </a:lnTo>
                  <a:lnTo>
                    <a:pt x="4" y="321"/>
                  </a:lnTo>
                  <a:lnTo>
                    <a:pt x="2" y="339"/>
                  </a:lnTo>
                  <a:lnTo>
                    <a:pt x="0" y="359"/>
                  </a:lnTo>
                  <a:lnTo>
                    <a:pt x="0" y="378"/>
                  </a:lnTo>
                  <a:lnTo>
                    <a:pt x="0" y="398"/>
                  </a:lnTo>
                  <a:lnTo>
                    <a:pt x="2" y="417"/>
                  </a:lnTo>
                  <a:lnTo>
                    <a:pt x="4" y="435"/>
                  </a:lnTo>
                  <a:lnTo>
                    <a:pt x="7" y="455"/>
                  </a:lnTo>
                  <a:lnTo>
                    <a:pt x="12" y="472"/>
                  </a:lnTo>
                  <a:lnTo>
                    <a:pt x="17" y="491"/>
                  </a:lnTo>
                  <a:lnTo>
                    <a:pt x="22" y="508"/>
                  </a:lnTo>
                  <a:lnTo>
                    <a:pt x="30" y="525"/>
                  </a:lnTo>
                  <a:lnTo>
                    <a:pt x="38" y="542"/>
                  </a:lnTo>
                  <a:lnTo>
                    <a:pt x="45" y="559"/>
                  </a:lnTo>
                  <a:lnTo>
                    <a:pt x="55" y="574"/>
                  </a:lnTo>
                  <a:lnTo>
                    <a:pt x="65" y="590"/>
                  </a:lnTo>
                  <a:lnTo>
                    <a:pt x="75" y="604"/>
                  </a:lnTo>
                  <a:lnTo>
                    <a:pt x="86" y="619"/>
                  </a:lnTo>
                  <a:lnTo>
                    <a:pt x="98" y="632"/>
                  </a:lnTo>
                  <a:lnTo>
                    <a:pt x="111" y="645"/>
                  </a:lnTo>
                  <a:lnTo>
                    <a:pt x="124" y="658"/>
                  </a:lnTo>
                  <a:lnTo>
                    <a:pt x="137" y="670"/>
                  </a:lnTo>
                  <a:lnTo>
                    <a:pt x="152" y="681"/>
                  </a:lnTo>
                  <a:lnTo>
                    <a:pt x="166" y="691"/>
                  </a:lnTo>
                  <a:lnTo>
                    <a:pt x="182" y="701"/>
                  </a:lnTo>
                  <a:lnTo>
                    <a:pt x="197" y="711"/>
                  </a:lnTo>
                  <a:lnTo>
                    <a:pt x="214" y="718"/>
                  </a:lnTo>
                  <a:lnTo>
                    <a:pt x="231" y="726"/>
                  </a:lnTo>
                  <a:lnTo>
                    <a:pt x="248" y="734"/>
                  </a:lnTo>
                  <a:lnTo>
                    <a:pt x="265" y="739"/>
                  </a:lnTo>
                  <a:lnTo>
                    <a:pt x="284" y="744"/>
                  </a:lnTo>
                  <a:lnTo>
                    <a:pt x="301" y="749"/>
                  </a:lnTo>
                  <a:lnTo>
                    <a:pt x="321" y="752"/>
                  </a:lnTo>
                  <a:lnTo>
                    <a:pt x="339" y="754"/>
                  </a:lnTo>
                  <a:lnTo>
                    <a:pt x="358" y="756"/>
                  </a:lnTo>
                  <a:lnTo>
                    <a:pt x="378" y="756"/>
                  </a:lnTo>
                  <a:close/>
                </a:path>
              </a:pathLst>
            </a:cu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8A9AA8"/>
                </a:solidFill>
              </a:endParaRPr>
            </a:p>
          </p:txBody>
        </p:sp>
        <p:sp>
          <p:nvSpPr>
            <p:cNvPr id="19" name="Rectangle 18">
              <a:extLst>
                <a:ext uri="{FF2B5EF4-FFF2-40B4-BE49-F238E27FC236}">
                  <a16:creationId xmlns:a16="http://schemas.microsoft.com/office/drawing/2014/main" id="{2F31F0AC-6445-CFD0-A1FC-714283AF50F2}"/>
                </a:ext>
              </a:extLst>
            </p:cNvPr>
            <p:cNvSpPr/>
            <p:nvPr/>
          </p:nvSpPr>
          <p:spPr>
            <a:xfrm>
              <a:off x="9937682" y="897079"/>
              <a:ext cx="479774" cy="479774"/>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5539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5E625AF-C3A3-86FB-B0F2-7A2E5BBF3869}"/>
              </a:ext>
            </a:extLst>
          </p:cNvPr>
          <p:cNvGrpSpPr/>
          <p:nvPr/>
        </p:nvGrpSpPr>
        <p:grpSpPr>
          <a:xfrm>
            <a:off x="4236591" y="1859643"/>
            <a:ext cx="3718818" cy="4002315"/>
            <a:chOff x="4236594" y="1427843"/>
            <a:chExt cx="3718818" cy="4002315"/>
          </a:xfrm>
        </p:grpSpPr>
        <p:sp>
          <p:nvSpPr>
            <p:cNvPr id="4" name="Freeform 5">
              <a:extLst>
                <a:ext uri="{FF2B5EF4-FFF2-40B4-BE49-F238E27FC236}">
                  <a16:creationId xmlns:a16="http://schemas.microsoft.com/office/drawing/2014/main" id="{B994A445-457C-DF2A-6F88-8E3BD2B8681D}"/>
                </a:ext>
              </a:extLst>
            </p:cNvPr>
            <p:cNvSpPr>
              <a:spLocks/>
            </p:cNvSpPr>
            <p:nvPr/>
          </p:nvSpPr>
          <p:spPr bwMode="auto">
            <a:xfrm>
              <a:off x="4256050" y="1427843"/>
              <a:ext cx="3520555" cy="1751939"/>
            </a:xfrm>
            <a:custGeom>
              <a:avLst/>
              <a:gdLst>
                <a:gd name="T0" fmla="*/ 1224 w 2184"/>
                <a:gd name="T1" fmla="*/ 723 h 1086"/>
                <a:gd name="T2" fmla="*/ 1836 w 2184"/>
                <a:gd name="T3" fmla="*/ 569 h 1086"/>
                <a:gd name="T4" fmla="*/ 2184 w 2184"/>
                <a:gd name="T5" fmla="*/ 619 h 1086"/>
                <a:gd name="T6" fmla="*/ 1111 w 2184"/>
                <a:gd name="T7" fmla="*/ 11 h 1086"/>
                <a:gd name="T8" fmla="*/ 0 w 2184"/>
                <a:gd name="T9" fmla="*/ 690 h 1086"/>
                <a:gd name="T10" fmla="*/ 1224 w 2184"/>
                <a:gd name="T11" fmla="*/ 723 h 1086"/>
              </a:gdLst>
              <a:ahLst/>
              <a:cxnLst>
                <a:cxn ang="0">
                  <a:pos x="T0" y="T1"/>
                </a:cxn>
                <a:cxn ang="0">
                  <a:pos x="T2" y="T3"/>
                </a:cxn>
                <a:cxn ang="0">
                  <a:pos x="T4" y="T5"/>
                </a:cxn>
                <a:cxn ang="0">
                  <a:pos x="T6" y="T7"/>
                </a:cxn>
                <a:cxn ang="0">
                  <a:pos x="T8" y="T9"/>
                </a:cxn>
                <a:cxn ang="0">
                  <a:pos x="T10" y="T11"/>
                </a:cxn>
              </a:cxnLst>
              <a:rect l="0" t="0" r="r" b="b"/>
              <a:pathLst>
                <a:path w="2184" h="1086">
                  <a:moveTo>
                    <a:pt x="1224" y="723"/>
                  </a:moveTo>
                  <a:cubicBezTo>
                    <a:pt x="1419" y="643"/>
                    <a:pt x="1620" y="561"/>
                    <a:pt x="1836" y="569"/>
                  </a:cubicBezTo>
                  <a:cubicBezTo>
                    <a:pt x="1968" y="574"/>
                    <a:pt x="2058" y="544"/>
                    <a:pt x="2184" y="619"/>
                  </a:cubicBezTo>
                  <a:cubicBezTo>
                    <a:pt x="1870" y="208"/>
                    <a:pt x="1580" y="22"/>
                    <a:pt x="1111" y="11"/>
                  </a:cubicBezTo>
                  <a:cubicBezTo>
                    <a:pt x="652" y="0"/>
                    <a:pt x="215" y="320"/>
                    <a:pt x="0" y="690"/>
                  </a:cubicBezTo>
                  <a:cubicBezTo>
                    <a:pt x="477" y="1086"/>
                    <a:pt x="860" y="873"/>
                    <a:pt x="1224" y="723"/>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FFCE9499-D0A7-3108-435C-2ABFF3942048}"/>
                </a:ext>
              </a:extLst>
            </p:cNvPr>
            <p:cNvSpPr>
              <a:spLocks/>
            </p:cNvSpPr>
            <p:nvPr/>
          </p:nvSpPr>
          <p:spPr bwMode="auto">
            <a:xfrm>
              <a:off x="4236594" y="3507750"/>
              <a:ext cx="3718818" cy="1922408"/>
            </a:xfrm>
            <a:custGeom>
              <a:avLst/>
              <a:gdLst>
                <a:gd name="T0" fmla="*/ 1256 w 2307"/>
                <a:gd name="T1" fmla="*/ 415 h 1192"/>
                <a:gd name="T2" fmla="*/ 573 w 2307"/>
                <a:gd name="T3" fmla="*/ 580 h 1192"/>
                <a:gd name="T4" fmla="*/ 0 w 2307"/>
                <a:gd name="T5" fmla="*/ 479 h 1192"/>
                <a:gd name="T6" fmla="*/ 1123 w 2307"/>
                <a:gd name="T7" fmla="*/ 1192 h 1192"/>
                <a:gd name="T8" fmla="*/ 2307 w 2307"/>
                <a:gd name="T9" fmla="*/ 322 h 1192"/>
                <a:gd name="T10" fmla="*/ 1256 w 2307"/>
                <a:gd name="T11" fmla="*/ 415 h 1192"/>
              </a:gdLst>
              <a:ahLst/>
              <a:cxnLst>
                <a:cxn ang="0">
                  <a:pos x="T0" y="T1"/>
                </a:cxn>
                <a:cxn ang="0">
                  <a:pos x="T2" y="T3"/>
                </a:cxn>
                <a:cxn ang="0">
                  <a:pos x="T4" y="T5"/>
                </a:cxn>
                <a:cxn ang="0">
                  <a:pos x="T6" y="T7"/>
                </a:cxn>
                <a:cxn ang="0">
                  <a:pos x="T8" y="T9"/>
                </a:cxn>
                <a:cxn ang="0">
                  <a:pos x="T10" y="T11"/>
                </a:cxn>
              </a:cxnLst>
              <a:rect l="0" t="0" r="r" b="b"/>
              <a:pathLst>
                <a:path w="2307" h="1192">
                  <a:moveTo>
                    <a:pt x="1256" y="415"/>
                  </a:moveTo>
                  <a:cubicBezTo>
                    <a:pt x="1045" y="502"/>
                    <a:pt x="826" y="592"/>
                    <a:pt x="573" y="580"/>
                  </a:cubicBezTo>
                  <a:cubicBezTo>
                    <a:pt x="359" y="570"/>
                    <a:pt x="211" y="642"/>
                    <a:pt x="0" y="479"/>
                  </a:cubicBezTo>
                  <a:cubicBezTo>
                    <a:pt x="206" y="785"/>
                    <a:pt x="567" y="1192"/>
                    <a:pt x="1123" y="1192"/>
                  </a:cubicBezTo>
                  <a:cubicBezTo>
                    <a:pt x="1619" y="1192"/>
                    <a:pt x="2108" y="743"/>
                    <a:pt x="2307" y="322"/>
                  </a:cubicBezTo>
                  <a:cubicBezTo>
                    <a:pt x="1944" y="0"/>
                    <a:pt x="1602" y="273"/>
                    <a:pt x="1256" y="415"/>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7">
              <a:extLst>
                <a:ext uri="{FF2B5EF4-FFF2-40B4-BE49-F238E27FC236}">
                  <a16:creationId xmlns:a16="http://schemas.microsoft.com/office/drawing/2014/main" id="{5DE04546-CCED-8EC2-0ABF-FF2E4F2958B8}"/>
                </a:ext>
              </a:extLst>
            </p:cNvPr>
            <p:cNvSpPr>
              <a:spLocks noChangeArrowheads="1"/>
            </p:cNvSpPr>
            <p:nvPr/>
          </p:nvSpPr>
          <p:spPr bwMode="auto">
            <a:xfrm>
              <a:off x="4321790" y="1653900"/>
              <a:ext cx="3548426" cy="3550202"/>
            </a:xfrm>
            <a:prstGeom prst="ellipse">
              <a:avLst/>
            </a:prstGeom>
            <a:gradFill flip="none" rotWithShape="1">
              <a:gsLst>
                <a:gs pos="100000">
                  <a:schemeClr val="accent1">
                    <a:lumMod val="50000"/>
                  </a:schemeClr>
                </a:gs>
                <a:gs pos="0">
                  <a:schemeClr val="accent1"/>
                </a:gs>
              </a:gsLst>
              <a:path path="circle">
                <a:fillToRect r="100000" b="100000"/>
              </a:path>
              <a:tileRect l="-100000" t="-100000"/>
            </a:gradFill>
            <a:ln>
              <a:noFill/>
            </a:ln>
            <a:effectLst>
              <a:innerShdw blurRad="1181100">
                <a:schemeClr val="accent1">
                  <a:lumMod val="75000"/>
                </a:schemeClr>
              </a:inn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 name="TextBox 6">
              <a:extLst>
                <a:ext uri="{FF2B5EF4-FFF2-40B4-BE49-F238E27FC236}">
                  <a16:creationId xmlns:a16="http://schemas.microsoft.com/office/drawing/2014/main" id="{EB66E83F-F615-EE1C-CF65-D2424FD1530D}"/>
                </a:ext>
              </a:extLst>
            </p:cNvPr>
            <p:cNvSpPr txBox="1"/>
            <p:nvPr/>
          </p:nvSpPr>
          <p:spPr>
            <a:xfrm>
              <a:off x="4665509" y="2557782"/>
              <a:ext cx="2834429" cy="1107996"/>
            </a:xfrm>
            <a:prstGeom prst="rect">
              <a:avLst/>
            </a:prstGeom>
            <a:noFill/>
          </p:spPr>
          <p:txBody>
            <a:bodyPr wrap="none" rtlCol="0" anchor="b">
              <a:spAutoFit/>
            </a:bodyPr>
            <a:lstStyle/>
            <a:p>
              <a:pPr algn="ctr"/>
              <a:r>
                <a:rPr lang="en-US" sz="6600" dirty="0">
                  <a:solidFill>
                    <a:schemeClr val="bg1"/>
                  </a:solidFill>
                  <a:ea typeface="Open Sans Extrabold" panose="020B0906030804020204" pitchFamily="34" charset="0"/>
                  <a:cs typeface="Open Sans Extrabold" panose="020B0906030804020204" pitchFamily="34" charset="0"/>
                </a:rPr>
                <a:t>21,000</a:t>
              </a:r>
            </a:p>
          </p:txBody>
        </p:sp>
        <p:sp>
          <p:nvSpPr>
            <p:cNvPr id="8" name="TextBox 7">
              <a:extLst>
                <a:ext uri="{FF2B5EF4-FFF2-40B4-BE49-F238E27FC236}">
                  <a16:creationId xmlns:a16="http://schemas.microsoft.com/office/drawing/2014/main" id="{66A6FF24-4057-DF76-11AB-4CD5D5EA3630}"/>
                </a:ext>
              </a:extLst>
            </p:cNvPr>
            <p:cNvSpPr txBox="1"/>
            <p:nvPr/>
          </p:nvSpPr>
          <p:spPr>
            <a:xfrm>
              <a:off x="5126024" y="3621291"/>
              <a:ext cx="1939954" cy="307777"/>
            </a:xfrm>
            <a:prstGeom prst="rect">
              <a:avLst/>
            </a:prstGeom>
            <a:noFill/>
          </p:spPr>
          <p:txBody>
            <a:bodyPr wrap="none" rtlCol="0">
              <a:spAutoFit/>
            </a:bodyPr>
            <a:lstStyle/>
            <a:p>
              <a:pPr algn="ctr"/>
              <a:r>
                <a:rPr lang="en-US" sz="1400" dirty="0">
                  <a:solidFill>
                    <a:srgbClr val="FFFFFF"/>
                  </a:solidFill>
                  <a:ea typeface="Open Sans Extrabold" panose="020B0906030804020204" pitchFamily="34" charset="0"/>
                  <a:cs typeface="Open Sans Extrabold" panose="020B0906030804020204" pitchFamily="34" charset="0"/>
                </a:rPr>
                <a:t>Active users in here</a:t>
              </a:r>
            </a:p>
          </p:txBody>
        </p:sp>
        <p:sp>
          <p:nvSpPr>
            <p:cNvPr id="9" name="Freeform 8">
              <a:extLst>
                <a:ext uri="{FF2B5EF4-FFF2-40B4-BE49-F238E27FC236}">
                  <a16:creationId xmlns:a16="http://schemas.microsoft.com/office/drawing/2014/main" id="{BE09D40A-8449-7B42-48FD-055AB7010A3A}"/>
                </a:ext>
              </a:extLst>
            </p:cNvPr>
            <p:cNvSpPr>
              <a:spLocks/>
            </p:cNvSpPr>
            <p:nvPr/>
          </p:nvSpPr>
          <p:spPr bwMode="auto">
            <a:xfrm>
              <a:off x="4236594" y="3760673"/>
              <a:ext cx="3718818" cy="1669484"/>
            </a:xfrm>
            <a:custGeom>
              <a:avLst/>
              <a:gdLst>
                <a:gd name="T0" fmla="*/ 990 w 2307"/>
                <a:gd name="T1" fmla="*/ 258 h 1035"/>
                <a:gd name="T2" fmla="*/ 1673 w 2307"/>
                <a:gd name="T3" fmla="*/ 423 h 1035"/>
                <a:gd name="T4" fmla="*/ 2307 w 2307"/>
                <a:gd name="T5" fmla="*/ 165 h 1035"/>
                <a:gd name="T6" fmla="*/ 1123 w 2307"/>
                <a:gd name="T7" fmla="*/ 1035 h 1035"/>
                <a:gd name="T8" fmla="*/ 0 w 2307"/>
                <a:gd name="T9" fmla="*/ 322 h 1035"/>
                <a:gd name="T10" fmla="*/ 990 w 2307"/>
                <a:gd name="T11" fmla="*/ 258 h 1035"/>
              </a:gdLst>
              <a:ahLst/>
              <a:cxnLst>
                <a:cxn ang="0">
                  <a:pos x="T0" y="T1"/>
                </a:cxn>
                <a:cxn ang="0">
                  <a:pos x="T2" y="T3"/>
                </a:cxn>
                <a:cxn ang="0">
                  <a:pos x="T4" y="T5"/>
                </a:cxn>
                <a:cxn ang="0">
                  <a:pos x="T6" y="T7"/>
                </a:cxn>
                <a:cxn ang="0">
                  <a:pos x="T8" y="T9"/>
                </a:cxn>
                <a:cxn ang="0">
                  <a:pos x="T10" y="T11"/>
                </a:cxn>
              </a:cxnLst>
              <a:rect l="0" t="0" r="r" b="b"/>
              <a:pathLst>
                <a:path w="2307" h="1035">
                  <a:moveTo>
                    <a:pt x="990" y="258"/>
                  </a:moveTo>
                  <a:cubicBezTo>
                    <a:pt x="1201" y="345"/>
                    <a:pt x="1420" y="435"/>
                    <a:pt x="1673" y="423"/>
                  </a:cubicBezTo>
                  <a:cubicBezTo>
                    <a:pt x="1887" y="413"/>
                    <a:pt x="2096" y="328"/>
                    <a:pt x="2307" y="165"/>
                  </a:cubicBezTo>
                  <a:cubicBezTo>
                    <a:pt x="2149" y="669"/>
                    <a:pt x="1679" y="1035"/>
                    <a:pt x="1123" y="1035"/>
                  </a:cubicBezTo>
                  <a:cubicBezTo>
                    <a:pt x="627" y="1035"/>
                    <a:pt x="198" y="743"/>
                    <a:pt x="0" y="322"/>
                  </a:cubicBezTo>
                  <a:cubicBezTo>
                    <a:pt x="363" y="0"/>
                    <a:pt x="644" y="116"/>
                    <a:pt x="990" y="25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 name="Freeform 9">
              <a:extLst>
                <a:ext uri="{FF2B5EF4-FFF2-40B4-BE49-F238E27FC236}">
                  <a16:creationId xmlns:a16="http://schemas.microsoft.com/office/drawing/2014/main" id="{80EE973C-ADAE-E165-41D0-1BFA9936329F}"/>
                </a:ext>
              </a:extLst>
            </p:cNvPr>
            <p:cNvSpPr>
              <a:spLocks/>
            </p:cNvSpPr>
            <p:nvPr/>
          </p:nvSpPr>
          <p:spPr bwMode="auto">
            <a:xfrm>
              <a:off x="4256049" y="1429696"/>
              <a:ext cx="3520555" cy="1636131"/>
            </a:xfrm>
            <a:custGeom>
              <a:avLst/>
              <a:gdLst>
                <a:gd name="T0" fmla="*/ 998 w 2184"/>
                <a:gd name="T1" fmla="*/ 722 h 1014"/>
                <a:gd name="T2" fmla="*/ 386 w 2184"/>
                <a:gd name="T3" fmla="*/ 568 h 1014"/>
                <a:gd name="T4" fmla="*/ 0 w 2184"/>
                <a:gd name="T5" fmla="*/ 689 h 1014"/>
                <a:gd name="T6" fmla="*/ 1111 w 2184"/>
                <a:gd name="T7" fmla="*/ 0 h 1014"/>
                <a:gd name="T8" fmla="*/ 2184 w 2184"/>
                <a:gd name="T9" fmla="*/ 618 h 1014"/>
                <a:gd name="T10" fmla="*/ 998 w 2184"/>
                <a:gd name="T11" fmla="*/ 722 h 1014"/>
              </a:gdLst>
              <a:ahLst/>
              <a:cxnLst>
                <a:cxn ang="0">
                  <a:pos x="T0" y="T1"/>
                </a:cxn>
                <a:cxn ang="0">
                  <a:pos x="T2" y="T3"/>
                </a:cxn>
                <a:cxn ang="0">
                  <a:pos x="T4" y="T5"/>
                </a:cxn>
                <a:cxn ang="0">
                  <a:pos x="T6" y="T7"/>
                </a:cxn>
                <a:cxn ang="0">
                  <a:pos x="T8" y="T9"/>
                </a:cxn>
                <a:cxn ang="0">
                  <a:pos x="T10" y="T11"/>
                </a:cxn>
              </a:cxnLst>
              <a:rect l="0" t="0" r="r" b="b"/>
              <a:pathLst>
                <a:path w="2184" h="1014">
                  <a:moveTo>
                    <a:pt x="998" y="722"/>
                  </a:moveTo>
                  <a:cubicBezTo>
                    <a:pt x="803" y="642"/>
                    <a:pt x="602" y="560"/>
                    <a:pt x="386" y="568"/>
                  </a:cubicBezTo>
                  <a:cubicBezTo>
                    <a:pt x="253" y="573"/>
                    <a:pt x="126" y="613"/>
                    <a:pt x="0" y="689"/>
                  </a:cubicBezTo>
                  <a:cubicBezTo>
                    <a:pt x="203" y="280"/>
                    <a:pt x="624" y="0"/>
                    <a:pt x="1111" y="0"/>
                  </a:cubicBezTo>
                  <a:cubicBezTo>
                    <a:pt x="1569" y="0"/>
                    <a:pt x="1969" y="249"/>
                    <a:pt x="2184" y="618"/>
                  </a:cubicBezTo>
                  <a:cubicBezTo>
                    <a:pt x="1707" y="1014"/>
                    <a:pt x="1361" y="872"/>
                    <a:pt x="998" y="72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1" name="Group 10">
            <a:extLst>
              <a:ext uri="{FF2B5EF4-FFF2-40B4-BE49-F238E27FC236}">
                <a16:creationId xmlns:a16="http://schemas.microsoft.com/office/drawing/2014/main" id="{879DD5E8-5ED0-6769-58DC-2FFB5935F200}"/>
              </a:ext>
            </a:extLst>
          </p:cNvPr>
          <p:cNvGrpSpPr/>
          <p:nvPr/>
        </p:nvGrpSpPr>
        <p:grpSpPr>
          <a:xfrm>
            <a:off x="571144" y="3061805"/>
            <a:ext cx="3226155" cy="1404065"/>
            <a:chOff x="656869" y="3411055"/>
            <a:chExt cx="3226155" cy="1404065"/>
          </a:xfrm>
        </p:grpSpPr>
        <p:sp>
          <p:nvSpPr>
            <p:cNvPr id="12" name="TextBox 11">
              <a:extLst>
                <a:ext uri="{FF2B5EF4-FFF2-40B4-BE49-F238E27FC236}">
                  <a16:creationId xmlns:a16="http://schemas.microsoft.com/office/drawing/2014/main" id="{845A26F7-92BA-BAD5-9449-C3EF3C304E70}"/>
                </a:ext>
              </a:extLst>
            </p:cNvPr>
            <p:cNvSpPr txBox="1"/>
            <p:nvPr/>
          </p:nvSpPr>
          <p:spPr>
            <a:xfrm>
              <a:off x="1035293" y="3411055"/>
              <a:ext cx="2847731" cy="385490"/>
            </a:xfrm>
            <a:prstGeom prst="rect">
              <a:avLst/>
            </a:prstGeom>
            <a:noFill/>
          </p:spPr>
          <p:txBody>
            <a:bodyPr wrap="square" rtlCol="0" anchor="ctr">
              <a:spAutoFit/>
            </a:bodyPr>
            <a:lstStyle/>
            <a:p>
              <a:pPr algn="r">
                <a:lnSpc>
                  <a:spcPct val="110000"/>
                </a:lnSpc>
                <a:spcBef>
                  <a:spcPts val="600"/>
                </a:spcBef>
              </a:pPr>
              <a:r>
                <a:rPr lang="en-US" dirty="0">
                  <a:solidFill>
                    <a:schemeClr val="accent3"/>
                  </a:solidFill>
                  <a:latin typeface="+mj-lt"/>
                </a:rPr>
                <a:t>Process Point</a:t>
              </a:r>
            </a:p>
          </p:txBody>
        </p:sp>
        <p:sp>
          <p:nvSpPr>
            <p:cNvPr id="13" name="TextBox 12">
              <a:extLst>
                <a:ext uri="{FF2B5EF4-FFF2-40B4-BE49-F238E27FC236}">
                  <a16:creationId xmlns:a16="http://schemas.microsoft.com/office/drawing/2014/main" id="{A72D49FB-D100-6BF6-ED7F-63639F69FD3F}"/>
                </a:ext>
              </a:extLst>
            </p:cNvPr>
            <p:cNvSpPr txBox="1"/>
            <p:nvPr/>
          </p:nvSpPr>
          <p:spPr>
            <a:xfrm>
              <a:off x="656869" y="3905256"/>
              <a:ext cx="3226155" cy="909864"/>
            </a:xfrm>
            <a:prstGeom prst="rect">
              <a:avLst/>
            </a:prstGeom>
            <a:noFill/>
          </p:spPr>
          <p:txBody>
            <a:bodyPr wrap="square" rtlCol="0">
              <a:spAutoFit/>
            </a:bodyPr>
            <a:lstStyle/>
            <a:p>
              <a:pPr algn="r">
                <a:lnSpc>
                  <a:spcPct val="130000"/>
                </a:lnSpc>
              </a:pPr>
              <a:r>
                <a:rPr lang="en-US" sz="1400" dirty="0">
                  <a:solidFill>
                    <a:schemeClr val="tx1">
                      <a:lumMod val="65000"/>
                      <a:lumOff val="35000"/>
                    </a:schemeClr>
                  </a:solidFill>
                  <a:ea typeface="Lato" panose="020F0502020204030203" pitchFamily="34" charset="0"/>
                  <a:cs typeface="Lato" panose="020F0502020204030203" pitchFamily="34" charset="0"/>
                </a:rPr>
                <a:t>A wonderful serenity has taken possession of my entire soul, like these sweet mornings</a:t>
              </a:r>
            </a:p>
          </p:txBody>
        </p:sp>
      </p:grpSp>
      <p:grpSp>
        <p:nvGrpSpPr>
          <p:cNvPr id="14" name="Group 13">
            <a:extLst>
              <a:ext uri="{FF2B5EF4-FFF2-40B4-BE49-F238E27FC236}">
                <a16:creationId xmlns:a16="http://schemas.microsoft.com/office/drawing/2014/main" id="{0DDCC72C-0DC4-C671-F622-8EF739C3B274}"/>
              </a:ext>
            </a:extLst>
          </p:cNvPr>
          <p:cNvGrpSpPr/>
          <p:nvPr/>
        </p:nvGrpSpPr>
        <p:grpSpPr>
          <a:xfrm>
            <a:off x="8438794" y="3061805"/>
            <a:ext cx="3226155" cy="1404065"/>
            <a:chOff x="8343544" y="3411055"/>
            <a:chExt cx="3226155" cy="1404065"/>
          </a:xfrm>
        </p:grpSpPr>
        <p:sp>
          <p:nvSpPr>
            <p:cNvPr id="15" name="TextBox 14">
              <a:extLst>
                <a:ext uri="{FF2B5EF4-FFF2-40B4-BE49-F238E27FC236}">
                  <a16:creationId xmlns:a16="http://schemas.microsoft.com/office/drawing/2014/main" id="{21322341-F3F1-F5AB-9322-E7C464EC5680}"/>
                </a:ext>
              </a:extLst>
            </p:cNvPr>
            <p:cNvSpPr txBox="1"/>
            <p:nvPr/>
          </p:nvSpPr>
          <p:spPr>
            <a:xfrm>
              <a:off x="8343544" y="3411055"/>
              <a:ext cx="2847731" cy="385490"/>
            </a:xfrm>
            <a:prstGeom prst="rect">
              <a:avLst/>
            </a:prstGeom>
            <a:noFill/>
          </p:spPr>
          <p:txBody>
            <a:bodyPr wrap="square" rtlCol="0" anchor="ctr">
              <a:spAutoFit/>
            </a:bodyPr>
            <a:lstStyle/>
            <a:p>
              <a:pPr>
                <a:lnSpc>
                  <a:spcPct val="110000"/>
                </a:lnSpc>
                <a:spcBef>
                  <a:spcPts val="600"/>
                </a:spcBef>
              </a:pPr>
              <a:r>
                <a:rPr lang="en-US" dirty="0">
                  <a:solidFill>
                    <a:schemeClr val="accent2"/>
                  </a:solidFill>
                  <a:latin typeface="+mj-lt"/>
                </a:rPr>
                <a:t>Main Process</a:t>
              </a:r>
            </a:p>
          </p:txBody>
        </p:sp>
        <p:sp>
          <p:nvSpPr>
            <p:cNvPr id="16" name="TextBox 15">
              <a:extLst>
                <a:ext uri="{FF2B5EF4-FFF2-40B4-BE49-F238E27FC236}">
                  <a16:creationId xmlns:a16="http://schemas.microsoft.com/office/drawing/2014/main" id="{CE79479A-1D63-8B79-0E44-E55788FDBDA4}"/>
                </a:ext>
              </a:extLst>
            </p:cNvPr>
            <p:cNvSpPr txBox="1"/>
            <p:nvPr/>
          </p:nvSpPr>
          <p:spPr>
            <a:xfrm>
              <a:off x="8343544" y="3905256"/>
              <a:ext cx="3226155" cy="909864"/>
            </a:xfrm>
            <a:prstGeom prst="rect">
              <a:avLst/>
            </a:prstGeom>
            <a:noFill/>
          </p:spPr>
          <p:txBody>
            <a:bodyPr wrap="square" rtlCol="0">
              <a:spAutoFit/>
            </a:bodyPr>
            <a:lstStyle/>
            <a:p>
              <a:pPr>
                <a:lnSpc>
                  <a:spcPct val="130000"/>
                </a:lnSpc>
              </a:pPr>
              <a:r>
                <a:rPr lang="en-US" sz="1400" dirty="0">
                  <a:solidFill>
                    <a:schemeClr val="tx1">
                      <a:lumMod val="65000"/>
                      <a:lumOff val="35000"/>
                    </a:schemeClr>
                  </a:solidFill>
                  <a:ea typeface="Lato" panose="020F0502020204030203" pitchFamily="34" charset="0"/>
                  <a:cs typeface="Lato" panose="020F0502020204030203" pitchFamily="34" charset="0"/>
                </a:rPr>
                <a:t>A wonderful serenity has taken possession of my entire soul, like these sweet mornings</a:t>
              </a:r>
            </a:p>
          </p:txBody>
        </p:sp>
      </p:grpSp>
      <p:sp>
        <p:nvSpPr>
          <p:cNvPr id="31" name="TextBox 30">
            <a:extLst>
              <a:ext uri="{FF2B5EF4-FFF2-40B4-BE49-F238E27FC236}">
                <a16:creationId xmlns:a16="http://schemas.microsoft.com/office/drawing/2014/main" id="{240B3D29-C468-9423-BCB5-A55E9CA30F0E}"/>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2" name="TextBox 31">
            <a:extLst>
              <a:ext uri="{FF2B5EF4-FFF2-40B4-BE49-F238E27FC236}">
                <a16:creationId xmlns:a16="http://schemas.microsoft.com/office/drawing/2014/main" id="{08E8F6E6-F2DF-DE67-E44B-57C4F0AE016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5518413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7D2AF48-2318-7C53-2EA7-06A76E33BCC1}"/>
              </a:ext>
            </a:extLst>
          </p:cNvPr>
          <p:cNvSpPr/>
          <p:nvPr/>
        </p:nvSpPr>
        <p:spPr>
          <a:xfrm>
            <a:off x="5525812" y="2258809"/>
            <a:ext cx="3210126" cy="4599191"/>
          </a:xfrm>
          <a:custGeom>
            <a:avLst/>
            <a:gdLst>
              <a:gd name="connsiteX0" fmla="*/ 417695 w 3254838"/>
              <a:gd name="connsiteY0" fmla="*/ 1065493 h 4663250"/>
              <a:gd name="connsiteX1" fmla="*/ 622944 w 3254838"/>
              <a:gd name="connsiteY1" fmla="*/ 1884761 h 4663250"/>
              <a:gd name="connsiteX2" fmla="*/ 810489 w 3254838"/>
              <a:gd name="connsiteY2" fmla="*/ 2413141 h 4663250"/>
              <a:gd name="connsiteX3" fmla="*/ 636042 w 3254838"/>
              <a:gd name="connsiteY3" fmla="*/ 3095241 h 4663250"/>
              <a:gd name="connsiteX4" fmla="*/ 258360 w 3254838"/>
              <a:gd name="connsiteY4" fmla="*/ 3703216 h 4663250"/>
              <a:gd name="connsiteX5" fmla="*/ 0 w 3254838"/>
              <a:gd name="connsiteY5" fmla="*/ 4663251 h 4663250"/>
              <a:gd name="connsiteX6" fmla="*/ 2321933 w 3254838"/>
              <a:gd name="connsiteY6" fmla="*/ 4663251 h 4663250"/>
              <a:gd name="connsiteX7" fmla="*/ 2143743 w 3254838"/>
              <a:gd name="connsiteY7" fmla="*/ 4142932 h 4663250"/>
              <a:gd name="connsiteX8" fmla="*/ 1814136 w 3254838"/>
              <a:gd name="connsiteY8" fmla="*/ 3711276 h 4663250"/>
              <a:gd name="connsiteX9" fmla="*/ 1902511 w 3254838"/>
              <a:gd name="connsiteY9" fmla="*/ 2827957 h 4663250"/>
              <a:gd name="connsiteX10" fmla="*/ 2638730 w 3254838"/>
              <a:gd name="connsiteY10" fmla="*/ 2878046 h 4663250"/>
              <a:gd name="connsiteX11" fmla="*/ 2875501 w 3254838"/>
              <a:gd name="connsiteY11" fmla="*/ 2773838 h 4663250"/>
              <a:gd name="connsiteX12" fmla="*/ 2922999 w 3254838"/>
              <a:gd name="connsiteY12" fmla="*/ 2344053 h 4663250"/>
              <a:gd name="connsiteX13" fmla="*/ 2966466 w 3254838"/>
              <a:gd name="connsiteY13" fmla="*/ 2313107 h 4663250"/>
              <a:gd name="connsiteX14" fmla="*/ 3005041 w 3254838"/>
              <a:gd name="connsiteY14" fmla="*/ 2175219 h 4663250"/>
              <a:gd name="connsiteX15" fmla="*/ 2994390 w 3254838"/>
              <a:gd name="connsiteY15" fmla="*/ 2098934 h 4663250"/>
              <a:gd name="connsiteX16" fmla="*/ 3055705 w 3254838"/>
              <a:gd name="connsiteY16" fmla="*/ 1989977 h 4663250"/>
              <a:gd name="connsiteX17" fmla="*/ 3057432 w 3254838"/>
              <a:gd name="connsiteY17" fmla="*/ 1877709 h 4663250"/>
              <a:gd name="connsiteX18" fmla="*/ 3176177 w 3254838"/>
              <a:gd name="connsiteY18" fmla="*/ 1594160 h 4663250"/>
              <a:gd name="connsiteX19" fmla="*/ 2849161 w 3254838"/>
              <a:gd name="connsiteY19" fmla="*/ 1126376 h 4663250"/>
              <a:gd name="connsiteX20" fmla="*/ 2755892 w 3254838"/>
              <a:gd name="connsiteY20" fmla="*/ 484434 h 4663250"/>
              <a:gd name="connsiteX21" fmla="*/ 2271413 w 3254838"/>
              <a:gd name="connsiteY21" fmla="*/ 85594 h 4663250"/>
              <a:gd name="connsiteX22" fmla="*/ 1637962 w 3254838"/>
              <a:gd name="connsiteY22" fmla="*/ 242 h 4663250"/>
              <a:gd name="connsiteX23" fmla="*/ 749749 w 3254838"/>
              <a:gd name="connsiteY23" fmla="*/ 237732 h 4663250"/>
              <a:gd name="connsiteX24" fmla="*/ 417695 w 3254838"/>
              <a:gd name="connsiteY24" fmla="*/ 1065493 h 466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54838" h="4663250">
                <a:moveTo>
                  <a:pt x="417695" y="1065493"/>
                </a:moveTo>
                <a:cubicBezTo>
                  <a:pt x="416255" y="1349185"/>
                  <a:pt x="507077" y="1625681"/>
                  <a:pt x="622944" y="1884761"/>
                </a:cubicBezTo>
                <a:cubicBezTo>
                  <a:pt x="699660" y="2056042"/>
                  <a:pt x="788899" y="2226603"/>
                  <a:pt x="810489" y="2413141"/>
                </a:cubicBezTo>
                <a:cubicBezTo>
                  <a:pt x="837980" y="2650199"/>
                  <a:pt x="752340" y="2886969"/>
                  <a:pt x="636042" y="3095241"/>
                </a:cubicBezTo>
                <a:cubicBezTo>
                  <a:pt x="519743" y="3303512"/>
                  <a:pt x="371924" y="3493217"/>
                  <a:pt x="258360" y="3703216"/>
                </a:cubicBezTo>
                <a:cubicBezTo>
                  <a:pt x="99170" y="3997271"/>
                  <a:pt x="10075" y="4328894"/>
                  <a:pt x="0" y="4663251"/>
                </a:cubicBezTo>
                <a:lnTo>
                  <a:pt x="2321933" y="4663251"/>
                </a:lnTo>
                <a:cubicBezTo>
                  <a:pt x="2293146" y="4500607"/>
                  <a:pt x="2232263" y="4282404"/>
                  <a:pt x="2143743" y="4142932"/>
                </a:cubicBezTo>
                <a:cubicBezTo>
                  <a:pt x="2046732" y="3990075"/>
                  <a:pt x="1918056" y="3859671"/>
                  <a:pt x="1814136" y="3711276"/>
                </a:cubicBezTo>
                <a:cubicBezTo>
                  <a:pt x="1710216" y="3562881"/>
                  <a:pt x="1769085" y="2904961"/>
                  <a:pt x="1902511" y="2827957"/>
                </a:cubicBezTo>
                <a:cubicBezTo>
                  <a:pt x="2146190" y="2866963"/>
                  <a:pt x="2393612" y="2906113"/>
                  <a:pt x="2638730" y="2878046"/>
                </a:cubicBezTo>
                <a:cubicBezTo>
                  <a:pt x="2726818" y="2867970"/>
                  <a:pt x="2821814" y="2844365"/>
                  <a:pt x="2875501" y="2773838"/>
                </a:cubicBezTo>
                <a:cubicBezTo>
                  <a:pt x="2957255" y="2666320"/>
                  <a:pt x="2904431" y="2477911"/>
                  <a:pt x="2922999" y="2344053"/>
                </a:cubicBezTo>
                <a:cubicBezTo>
                  <a:pt x="2939119" y="2334985"/>
                  <a:pt x="2953369" y="2324622"/>
                  <a:pt x="2966466" y="2313107"/>
                </a:cubicBezTo>
                <a:cubicBezTo>
                  <a:pt x="3005041" y="2278995"/>
                  <a:pt x="3019434" y="2224732"/>
                  <a:pt x="3005041" y="2175219"/>
                </a:cubicBezTo>
                <a:cubicBezTo>
                  <a:pt x="2998132" y="2151038"/>
                  <a:pt x="2995541" y="2125130"/>
                  <a:pt x="2994390" y="2098934"/>
                </a:cubicBezTo>
                <a:cubicBezTo>
                  <a:pt x="3023752" y="2068564"/>
                  <a:pt x="3059448" y="2032005"/>
                  <a:pt x="3055705" y="1989977"/>
                </a:cubicBezTo>
                <a:cubicBezTo>
                  <a:pt x="3050812" y="1935282"/>
                  <a:pt x="3029222" y="1924775"/>
                  <a:pt x="3057432" y="1877709"/>
                </a:cubicBezTo>
                <a:cubicBezTo>
                  <a:pt x="3375238" y="1839710"/>
                  <a:pt x="3225835" y="1622227"/>
                  <a:pt x="3176177" y="1594160"/>
                </a:cubicBezTo>
                <a:cubicBezTo>
                  <a:pt x="3019434" y="1505209"/>
                  <a:pt x="2855638" y="1182799"/>
                  <a:pt x="2849161" y="1126376"/>
                </a:cubicBezTo>
                <a:cubicBezTo>
                  <a:pt x="2823973" y="905439"/>
                  <a:pt x="2857077" y="682486"/>
                  <a:pt x="2755892" y="484434"/>
                </a:cubicBezTo>
                <a:cubicBezTo>
                  <a:pt x="2658305" y="293722"/>
                  <a:pt x="2472919" y="158137"/>
                  <a:pt x="2271413" y="85594"/>
                </a:cubicBezTo>
                <a:cubicBezTo>
                  <a:pt x="2069906" y="13052"/>
                  <a:pt x="1852135" y="-2205"/>
                  <a:pt x="1637962" y="242"/>
                </a:cubicBezTo>
                <a:cubicBezTo>
                  <a:pt x="1326202" y="3984"/>
                  <a:pt x="998898" y="50331"/>
                  <a:pt x="749749" y="237732"/>
                </a:cubicBezTo>
                <a:cubicBezTo>
                  <a:pt x="498585" y="426429"/>
                  <a:pt x="419278" y="751142"/>
                  <a:pt x="417695" y="106549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 name="Freeform: Shape 3">
            <a:extLst>
              <a:ext uri="{FF2B5EF4-FFF2-40B4-BE49-F238E27FC236}">
                <a16:creationId xmlns:a16="http://schemas.microsoft.com/office/drawing/2014/main" id="{C8172937-A354-756A-ECBE-43424CE0B823}"/>
              </a:ext>
            </a:extLst>
          </p:cNvPr>
          <p:cNvSpPr/>
          <p:nvPr/>
        </p:nvSpPr>
        <p:spPr>
          <a:xfrm>
            <a:off x="3429332" y="2258809"/>
            <a:ext cx="3210125" cy="4599191"/>
          </a:xfrm>
          <a:custGeom>
            <a:avLst/>
            <a:gdLst>
              <a:gd name="connsiteX0" fmla="*/ 2837144 w 3254837"/>
              <a:gd name="connsiteY0" fmla="*/ 1065493 h 4663250"/>
              <a:gd name="connsiteX1" fmla="*/ 2631894 w 3254837"/>
              <a:gd name="connsiteY1" fmla="*/ 1884761 h 4663250"/>
              <a:gd name="connsiteX2" fmla="*/ 2444349 w 3254837"/>
              <a:gd name="connsiteY2" fmla="*/ 2413141 h 4663250"/>
              <a:gd name="connsiteX3" fmla="*/ 2618796 w 3254837"/>
              <a:gd name="connsiteY3" fmla="*/ 3095241 h 4663250"/>
              <a:gd name="connsiteX4" fmla="*/ 2996478 w 3254837"/>
              <a:gd name="connsiteY4" fmla="*/ 3703216 h 4663250"/>
              <a:gd name="connsiteX5" fmla="*/ 3254838 w 3254837"/>
              <a:gd name="connsiteY5" fmla="*/ 4663251 h 4663250"/>
              <a:gd name="connsiteX6" fmla="*/ 932905 w 3254837"/>
              <a:gd name="connsiteY6" fmla="*/ 4663251 h 4663250"/>
              <a:gd name="connsiteX7" fmla="*/ 1111095 w 3254837"/>
              <a:gd name="connsiteY7" fmla="*/ 4142932 h 4663250"/>
              <a:gd name="connsiteX8" fmla="*/ 1440702 w 3254837"/>
              <a:gd name="connsiteY8" fmla="*/ 3711276 h 4663250"/>
              <a:gd name="connsiteX9" fmla="*/ 1352327 w 3254837"/>
              <a:gd name="connsiteY9" fmla="*/ 2827957 h 4663250"/>
              <a:gd name="connsiteX10" fmla="*/ 616108 w 3254837"/>
              <a:gd name="connsiteY10" fmla="*/ 2878046 h 4663250"/>
              <a:gd name="connsiteX11" fmla="*/ 379337 w 3254837"/>
              <a:gd name="connsiteY11" fmla="*/ 2773838 h 4663250"/>
              <a:gd name="connsiteX12" fmla="*/ 331839 w 3254837"/>
              <a:gd name="connsiteY12" fmla="*/ 2344053 h 4663250"/>
              <a:gd name="connsiteX13" fmla="*/ 288371 w 3254837"/>
              <a:gd name="connsiteY13" fmla="*/ 2313107 h 4663250"/>
              <a:gd name="connsiteX14" fmla="*/ 249797 w 3254837"/>
              <a:gd name="connsiteY14" fmla="*/ 2175219 h 4663250"/>
              <a:gd name="connsiteX15" fmla="*/ 260448 w 3254837"/>
              <a:gd name="connsiteY15" fmla="*/ 2098934 h 4663250"/>
              <a:gd name="connsiteX16" fmla="*/ 199133 w 3254837"/>
              <a:gd name="connsiteY16" fmla="*/ 1989977 h 4663250"/>
              <a:gd name="connsiteX17" fmla="*/ 197406 w 3254837"/>
              <a:gd name="connsiteY17" fmla="*/ 1877709 h 4663250"/>
              <a:gd name="connsiteX18" fmla="*/ 78661 w 3254837"/>
              <a:gd name="connsiteY18" fmla="*/ 1594160 h 4663250"/>
              <a:gd name="connsiteX19" fmla="*/ 405677 w 3254837"/>
              <a:gd name="connsiteY19" fmla="*/ 1126376 h 4663250"/>
              <a:gd name="connsiteX20" fmla="*/ 498946 w 3254837"/>
              <a:gd name="connsiteY20" fmla="*/ 484434 h 4663250"/>
              <a:gd name="connsiteX21" fmla="*/ 983426 w 3254837"/>
              <a:gd name="connsiteY21" fmla="*/ 85594 h 4663250"/>
              <a:gd name="connsiteX22" fmla="*/ 1616877 w 3254837"/>
              <a:gd name="connsiteY22" fmla="*/ 242 h 4663250"/>
              <a:gd name="connsiteX23" fmla="*/ 2505089 w 3254837"/>
              <a:gd name="connsiteY23" fmla="*/ 237732 h 4663250"/>
              <a:gd name="connsiteX24" fmla="*/ 2837144 w 3254837"/>
              <a:gd name="connsiteY24" fmla="*/ 1065493 h 466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54837" h="4663250">
                <a:moveTo>
                  <a:pt x="2837144" y="1065493"/>
                </a:moveTo>
                <a:cubicBezTo>
                  <a:pt x="2838583" y="1349185"/>
                  <a:pt x="2747761" y="1625681"/>
                  <a:pt x="2631894" y="1884761"/>
                </a:cubicBezTo>
                <a:cubicBezTo>
                  <a:pt x="2555178" y="2056042"/>
                  <a:pt x="2465939" y="2226603"/>
                  <a:pt x="2444349" y="2413141"/>
                </a:cubicBezTo>
                <a:cubicBezTo>
                  <a:pt x="2416858" y="2650199"/>
                  <a:pt x="2502499" y="2886969"/>
                  <a:pt x="2618796" y="3095241"/>
                </a:cubicBezTo>
                <a:cubicBezTo>
                  <a:pt x="2735095" y="3303512"/>
                  <a:pt x="2882914" y="3493217"/>
                  <a:pt x="2996478" y="3703216"/>
                </a:cubicBezTo>
                <a:cubicBezTo>
                  <a:pt x="3155668" y="3997271"/>
                  <a:pt x="3244763" y="4328894"/>
                  <a:pt x="3254838" y="4663251"/>
                </a:cubicBezTo>
                <a:lnTo>
                  <a:pt x="932905" y="4663251"/>
                </a:lnTo>
                <a:cubicBezTo>
                  <a:pt x="961692" y="4500607"/>
                  <a:pt x="1022576" y="4282404"/>
                  <a:pt x="1111095" y="4142932"/>
                </a:cubicBezTo>
                <a:cubicBezTo>
                  <a:pt x="1208106" y="3990075"/>
                  <a:pt x="1336782" y="3859671"/>
                  <a:pt x="1440702" y="3711276"/>
                </a:cubicBezTo>
                <a:cubicBezTo>
                  <a:pt x="1544622" y="3562881"/>
                  <a:pt x="1485753" y="2904961"/>
                  <a:pt x="1352327" y="2827957"/>
                </a:cubicBezTo>
                <a:cubicBezTo>
                  <a:pt x="1108648" y="2866963"/>
                  <a:pt x="861226" y="2906113"/>
                  <a:pt x="616108" y="2878046"/>
                </a:cubicBezTo>
                <a:cubicBezTo>
                  <a:pt x="528021" y="2867970"/>
                  <a:pt x="433025" y="2844365"/>
                  <a:pt x="379337" y="2773838"/>
                </a:cubicBezTo>
                <a:cubicBezTo>
                  <a:pt x="297583" y="2666320"/>
                  <a:pt x="350407" y="2477911"/>
                  <a:pt x="331839" y="2344053"/>
                </a:cubicBezTo>
                <a:cubicBezTo>
                  <a:pt x="315719" y="2334985"/>
                  <a:pt x="301469" y="2324622"/>
                  <a:pt x="288371" y="2313107"/>
                </a:cubicBezTo>
                <a:cubicBezTo>
                  <a:pt x="249797" y="2278995"/>
                  <a:pt x="235404" y="2224732"/>
                  <a:pt x="249797" y="2175219"/>
                </a:cubicBezTo>
                <a:cubicBezTo>
                  <a:pt x="256706" y="2151038"/>
                  <a:pt x="259297" y="2125130"/>
                  <a:pt x="260448" y="2098934"/>
                </a:cubicBezTo>
                <a:cubicBezTo>
                  <a:pt x="231086" y="2068564"/>
                  <a:pt x="195391" y="2032005"/>
                  <a:pt x="199133" y="1989977"/>
                </a:cubicBezTo>
                <a:cubicBezTo>
                  <a:pt x="204027" y="1935282"/>
                  <a:pt x="225617" y="1924775"/>
                  <a:pt x="197406" y="1877709"/>
                </a:cubicBezTo>
                <a:cubicBezTo>
                  <a:pt x="-120399" y="1839710"/>
                  <a:pt x="29004" y="1622227"/>
                  <a:pt x="78661" y="1594160"/>
                </a:cubicBezTo>
                <a:cubicBezTo>
                  <a:pt x="235404" y="1505209"/>
                  <a:pt x="399200" y="1182799"/>
                  <a:pt x="405677" y="1126376"/>
                </a:cubicBezTo>
                <a:cubicBezTo>
                  <a:pt x="430865" y="905439"/>
                  <a:pt x="397761" y="682486"/>
                  <a:pt x="498946" y="484434"/>
                </a:cubicBezTo>
                <a:cubicBezTo>
                  <a:pt x="596533" y="293722"/>
                  <a:pt x="781919" y="158137"/>
                  <a:pt x="983426" y="85594"/>
                </a:cubicBezTo>
                <a:cubicBezTo>
                  <a:pt x="1184932" y="13052"/>
                  <a:pt x="1402704" y="-2205"/>
                  <a:pt x="1616877" y="242"/>
                </a:cubicBezTo>
                <a:cubicBezTo>
                  <a:pt x="1928636" y="3984"/>
                  <a:pt x="2255941" y="50331"/>
                  <a:pt x="2505089" y="237732"/>
                </a:cubicBezTo>
                <a:cubicBezTo>
                  <a:pt x="2756253" y="426429"/>
                  <a:pt x="2835560" y="751142"/>
                  <a:pt x="2837144" y="106549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5" name="Group 4">
            <a:extLst>
              <a:ext uri="{FF2B5EF4-FFF2-40B4-BE49-F238E27FC236}">
                <a16:creationId xmlns:a16="http://schemas.microsoft.com/office/drawing/2014/main" id="{4B9C9A02-35FD-1A3C-ED7C-42A5A3344974}"/>
              </a:ext>
            </a:extLst>
          </p:cNvPr>
          <p:cNvGrpSpPr/>
          <p:nvPr/>
        </p:nvGrpSpPr>
        <p:grpSpPr>
          <a:xfrm>
            <a:off x="4202350" y="2418746"/>
            <a:ext cx="1780162" cy="1283898"/>
            <a:chOff x="4202350" y="2418746"/>
            <a:chExt cx="1780162" cy="1283898"/>
          </a:xfrm>
        </p:grpSpPr>
        <p:sp>
          <p:nvSpPr>
            <p:cNvPr id="6" name="Freeform: Shape 5">
              <a:extLst>
                <a:ext uri="{FF2B5EF4-FFF2-40B4-BE49-F238E27FC236}">
                  <a16:creationId xmlns:a16="http://schemas.microsoft.com/office/drawing/2014/main" id="{7711B1A3-D3D0-8447-E993-FA466E87A5AE}"/>
                </a:ext>
              </a:extLst>
            </p:cNvPr>
            <p:cNvSpPr/>
            <p:nvPr/>
          </p:nvSpPr>
          <p:spPr>
            <a:xfrm>
              <a:off x="4202350" y="2418746"/>
              <a:ext cx="1780162" cy="1283898"/>
            </a:xfrm>
            <a:custGeom>
              <a:avLst/>
              <a:gdLst>
                <a:gd name="connsiteX0" fmla="*/ 1884520 w 2029604"/>
                <a:gd name="connsiteY0" fmla="*/ 698653 h 1463802"/>
                <a:gd name="connsiteX1" fmla="*/ 1891284 w 2029604"/>
                <a:gd name="connsiteY1" fmla="*/ 635466 h 1463802"/>
                <a:gd name="connsiteX2" fmla="*/ 1593054 w 2029604"/>
                <a:gd name="connsiteY2" fmla="*/ 337236 h 1463802"/>
                <a:gd name="connsiteX3" fmla="*/ 1560669 w 2029604"/>
                <a:gd name="connsiteY3" fmla="*/ 338963 h 1463802"/>
                <a:gd name="connsiteX4" fmla="*/ 1314112 w 2029604"/>
                <a:gd name="connsiteY4" fmla="*/ 157895 h 1463802"/>
                <a:gd name="connsiteX5" fmla="*/ 1050858 w 2029604"/>
                <a:gd name="connsiteY5" fmla="*/ 0 h 1463802"/>
                <a:gd name="connsiteX6" fmla="*/ 867486 w 2029604"/>
                <a:gd name="connsiteY6" fmla="*/ 63043 h 1463802"/>
                <a:gd name="connsiteX7" fmla="*/ 743560 w 2029604"/>
                <a:gd name="connsiteY7" fmla="*/ 36127 h 1463802"/>
                <a:gd name="connsiteX8" fmla="*/ 454685 w 2029604"/>
                <a:gd name="connsiteY8" fmla="*/ 260519 h 1463802"/>
                <a:gd name="connsiteX9" fmla="*/ 394665 w 2029604"/>
                <a:gd name="connsiteY9" fmla="*/ 254474 h 1463802"/>
                <a:gd name="connsiteX10" fmla="*/ 96435 w 2029604"/>
                <a:gd name="connsiteY10" fmla="*/ 552704 h 1463802"/>
                <a:gd name="connsiteX11" fmla="*/ 102193 w 2029604"/>
                <a:gd name="connsiteY11" fmla="*/ 611285 h 1463802"/>
                <a:gd name="connsiteX12" fmla="*/ 0 w 2029604"/>
                <a:gd name="connsiteY12" fmla="*/ 835821 h 1463802"/>
                <a:gd name="connsiteX13" fmla="*/ 297942 w 2029604"/>
                <a:gd name="connsiteY13" fmla="*/ 1134051 h 1463802"/>
                <a:gd name="connsiteX14" fmla="*/ 568681 w 2029604"/>
                <a:gd name="connsiteY14" fmla="*/ 1307203 h 1463802"/>
                <a:gd name="connsiteX15" fmla="*/ 664540 w 2029604"/>
                <a:gd name="connsiteY15" fmla="*/ 1291370 h 1463802"/>
                <a:gd name="connsiteX16" fmla="*/ 869933 w 2029604"/>
                <a:gd name="connsiteY16" fmla="*/ 1373412 h 1463802"/>
                <a:gd name="connsiteX17" fmla="*/ 966800 w 2029604"/>
                <a:gd name="connsiteY17" fmla="*/ 1357292 h 1463802"/>
                <a:gd name="connsiteX18" fmla="*/ 1195223 w 2029604"/>
                <a:gd name="connsiteY18" fmla="*/ 1463802 h 1463802"/>
                <a:gd name="connsiteX19" fmla="*/ 1429402 w 2029604"/>
                <a:gd name="connsiteY19" fmla="*/ 1350239 h 1463802"/>
                <a:gd name="connsiteX20" fmla="*/ 1484385 w 2029604"/>
                <a:gd name="connsiteY20" fmla="*/ 1355277 h 1463802"/>
                <a:gd name="connsiteX21" fmla="*/ 1709928 w 2029604"/>
                <a:gd name="connsiteY21" fmla="*/ 1252076 h 1463802"/>
                <a:gd name="connsiteX22" fmla="*/ 1731374 w 2029604"/>
                <a:gd name="connsiteY22" fmla="*/ 1252796 h 1463802"/>
                <a:gd name="connsiteX23" fmla="*/ 2029604 w 2029604"/>
                <a:gd name="connsiteY23" fmla="*/ 954566 h 1463802"/>
                <a:gd name="connsiteX24" fmla="*/ 1884520 w 2029604"/>
                <a:gd name="connsiteY24" fmla="*/ 698653 h 146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29604" h="1463802">
                  <a:moveTo>
                    <a:pt x="1884520" y="698653"/>
                  </a:moveTo>
                  <a:cubicBezTo>
                    <a:pt x="1888981" y="677926"/>
                    <a:pt x="1891284" y="656768"/>
                    <a:pt x="1891284" y="635466"/>
                  </a:cubicBezTo>
                  <a:cubicBezTo>
                    <a:pt x="1891284" y="471094"/>
                    <a:pt x="1757570" y="337236"/>
                    <a:pt x="1593054" y="337236"/>
                  </a:cubicBezTo>
                  <a:cubicBezTo>
                    <a:pt x="1582259" y="337236"/>
                    <a:pt x="1571464" y="337812"/>
                    <a:pt x="1560669" y="338963"/>
                  </a:cubicBezTo>
                  <a:cubicBezTo>
                    <a:pt x="1518209" y="237922"/>
                    <a:pt x="1423501" y="168258"/>
                    <a:pt x="1314112" y="157895"/>
                  </a:cubicBezTo>
                  <a:cubicBezTo>
                    <a:pt x="1262296" y="60164"/>
                    <a:pt x="1162406" y="0"/>
                    <a:pt x="1050858" y="0"/>
                  </a:cubicBezTo>
                  <a:cubicBezTo>
                    <a:pt x="984360" y="0"/>
                    <a:pt x="919590" y="22310"/>
                    <a:pt x="867486" y="63043"/>
                  </a:cubicBezTo>
                  <a:cubicBezTo>
                    <a:pt x="828768" y="45339"/>
                    <a:pt x="786308" y="36127"/>
                    <a:pt x="743560" y="36127"/>
                  </a:cubicBezTo>
                  <a:cubicBezTo>
                    <a:pt x="606535" y="36127"/>
                    <a:pt x="487934" y="129396"/>
                    <a:pt x="454685" y="260519"/>
                  </a:cubicBezTo>
                  <a:cubicBezTo>
                    <a:pt x="435111" y="256489"/>
                    <a:pt x="414960" y="254474"/>
                    <a:pt x="394665" y="254474"/>
                  </a:cubicBezTo>
                  <a:cubicBezTo>
                    <a:pt x="230293" y="254474"/>
                    <a:pt x="96435" y="388188"/>
                    <a:pt x="96435" y="552704"/>
                  </a:cubicBezTo>
                  <a:cubicBezTo>
                    <a:pt x="96435" y="572423"/>
                    <a:pt x="98307" y="591998"/>
                    <a:pt x="102193" y="611285"/>
                  </a:cubicBezTo>
                  <a:cubicBezTo>
                    <a:pt x="37135" y="667995"/>
                    <a:pt x="0" y="749317"/>
                    <a:pt x="0" y="835821"/>
                  </a:cubicBezTo>
                  <a:cubicBezTo>
                    <a:pt x="0" y="1000193"/>
                    <a:pt x="133714" y="1133907"/>
                    <a:pt x="297942" y="1134051"/>
                  </a:cubicBezTo>
                  <a:cubicBezTo>
                    <a:pt x="346448" y="1239698"/>
                    <a:pt x="451375" y="1307203"/>
                    <a:pt x="568681" y="1307203"/>
                  </a:cubicBezTo>
                  <a:cubicBezTo>
                    <a:pt x="601642" y="1307203"/>
                    <a:pt x="633739" y="1301877"/>
                    <a:pt x="664540" y="1291370"/>
                  </a:cubicBezTo>
                  <a:cubicBezTo>
                    <a:pt x="720099" y="1344338"/>
                    <a:pt x="792641" y="1373412"/>
                    <a:pt x="869933" y="1373412"/>
                  </a:cubicBezTo>
                  <a:cubicBezTo>
                    <a:pt x="903326" y="1373412"/>
                    <a:pt x="935855" y="1367943"/>
                    <a:pt x="966800" y="1357292"/>
                  </a:cubicBezTo>
                  <a:cubicBezTo>
                    <a:pt x="1023510" y="1425084"/>
                    <a:pt x="1105984" y="1463802"/>
                    <a:pt x="1195223" y="1463802"/>
                  </a:cubicBezTo>
                  <a:cubicBezTo>
                    <a:pt x="1287916" y="1463802"/>
                    <a:pt x="1372548" y="1422637"/>
                    <a:pt x="1429402" y="1350239"/>
                  </a:cubicBezTo>
                  <a:cubicBezTo>
                    <a:pt x="1447538" y="1353549"/>
                    <a:pt x="1465961" y="1355277"/>
                    <a:pt x="1484385" y="1355277"/>
                  </a:cubicBezTo>
                  <a:cubicBezTo>
                    <a:pt x="1571464" y="1355277"/>
                    <a:pt x="1653075" y="1317854"/>
                    <a:pt x="1709928" y="1252076"/>
                  </a:cubicBezTo>
                  <a:cubicBezTo>
                    <a:pt x="1717125" y="1252652"/>
                    <a:pt x="1724322" y="1252796"/>
                    <a:pt x="1731374" y="1252796"/>
                  </a:cubicBezTo>
                  <a:cubicBezTo>
                    <a:pt x="1895746" y="1252796"/>
                    <a:pt x="2029604" y="1119082"/>
                    <a:pt x="2029604" y="954566"/>
                  </a:cubicBezTo>
                  <a:cubicBezTo>
                    <a:pt x="2029748" y="849063"/>
                    <a:pt x="1974478" y="752196"/>
                    <a:pt x="1884520" y="698653"/>
                  </a:cubicBezTo>
                  <a:close/>
                </a:path>
              </a:pathLst>
            </a:custGeom>
            <a:solidFill>
              <a:srgbClr val="FFFFFF">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pic>
          <p:nvPicPr>
            <p:cNvPr id="7" name="Graphic 6">
              <a:extLst>
                <a:ext uri="{FF2B5EF4-FFF2-40B4-BE49-F238E27FC236}">
                  <a16:creationId xmlns:a16="http://schemas.microsoft.com/office/drawing/2014/main" id="{307A1276-D0E7-39E1-CC39-6E1E0F8739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56397" y="2573299"/>
              <a:ext cx="819150" cy="819150"/>
            </a:xfrm>
            <a:prstGeom prst="rect">
              <a:avLst/>
            </a:prstGeom>
            <a:effectLst>
              <a:outerShdw blurRad="406400" dist="190500" dir="2100000" algn="ctr" rotWithShape="0">
                <a:srgbClr val="000000">
                  <a:alpha val="15000"/>
                </a:srgbClr>
              </a:outerShdw>
            </a:effectLst>
          </p:spPr>
        </p:pic>
      </p:grpSp>
      <p:grpSp>
        <p:nvGrpSpPr>
          <p:cNvPr id="8" name="Group 7">
            <a:extLst>
              <a:ext uri="{FF2B5EF4-FFF2-40B4-BE49-F238E27FC236}">
                <a16:creationId xmlns:a16="http://schemas.microsoft.com/office/drawing/2014/main" id="{F09108F1-38E2-E7D2-1D03-5BD8B0C8D311}"/>
              </a:ext>
            </a:extLst>
          </p:cNvPr>
          <p:cNvGrpSpPr/>
          <p:nvPr/>
        </p:nvGrpSpPr>
        <p:grpSpPr>
          <a:xfrm>
            <a:off x="6217562" y="2414516"/>
            <a:ext cx="1729936" cy="1247674"/>
            <a:chOff x="6217562" y="2414516"/>
            <a:chExt cx="1729936" cy="1247674"/>
          </a:xfrm>
        </p:grpSpPr>
        <p:sp>
          <p:nvSpPr>
            <p:cNvPr id="9" name="Freeform: Shape 8">
              <a:extLst>
                <a:ext uri="{FF2B5EF4-FFF2-40B4-BE49-F238E27FC236}">
                  <a16:creationId xmlns:a16="http://schemas.microsoft.com/office/drawing/2014/main" id="{193879A5-273E-702C-28E7-9874179D8817}"/>
                </a:ext>
              </a:extLst>
            </p:cNvPr>
            <p:cNvSpPr/>
            <p:nvPr/>
          </p:nvSpPr>
          <p:spPr>
            <a:xfrm>
              <a:off x="6217562" y="2414516"/>
              <a:ext cx="1729936" cy="1247674"/>
            </a:xfrm>
            <a:custGeom>
              <a:avLst/>
              <a:gdLst>
                <a:gd name="connsiteX0" fmla="*/ 145086 w 2029605"/>
                <a:gd name="connsiteY0" fmla="*/ 698653 h 1463802"/>
                <a:gd name="connsiteX1" fmla="*/ 138321 w 2029605"/>
                <a:gd name="connsiteY1" fmla="*/ 635466 h 1463802"/>
                <a:gd name="connsiteX2" fmla="*/ 436551 w 2029605"/>
                <a:gd name="connsiteY2" fmla="*/ 337236 h 1463802"/>
                <a:gd name="connsiteX3" fmla="*/ 468936 w 2029605"/>
                <a:gd name="connsiteY3" fmla="*/ 338963 h 1463802"/>
                <a:gd name="connsiteX4" fmla="*/ 715494 w 2029605"/>
                <a:gd name="connsiteY4" fmla="*/ 157895 h 1463802"/>
                <a:gd name="connsiteX5" fmla="*/ 978748 w 2029605"/>
                <a:gd name="connsiteY5" fmla="*/ 0 h 1463802"/>
                <a:gd name="connsiteX6" fmla="*/ 1162119 w 2029605"/>
                <a:gd name="connsiteY6" fmla="*/ 63043 h 1463802"/>
                <a:gd name="connsiteX7" fmla="*/ 1286046 w 2029605"/>
                <a:gd name="connsiteY7" fmla="*/ 36127 h 1463802"/>
                <a:gd name="connsiteX8" fmla="*/ 1574920 w 2029605"/>
                <a:gd name="connsiteY8" fmla="*/ 260519 h 1463802"/>
                <a:gd name="connsiteX9" fmla="*/ 1634940 w 2029605"/>
                <a:gd name="connsiteY9" fmla="*/ 254474 h 1463802"/>
                <a:gd name="connsiteX10" fmla="*/ 1933170 w 2029605"/>
                <a:gd name="connsiteY10" fmla="*/ 552704 h 1463802"/>
                <a:gd name="connsiteX11" fmla="*/ 1927413 w 2029605"/>
                <a:gd name="connsiteY11" fmla="*/ 611285 h 1463802"/>
                <a:gd name="connsiteX12" fmla="*/ 2029606 w 2029605"/>
                <a:gd name="connsiteY12" fmla="*/ 835821 h 1463802"/>
                <a:gd name="connsiteX13" fmla="*/ 1731663 w 2029605"/>
                <a:gd name="connsiteY13" fmla="*/ 1134051 h 1463802"/>
                <a:gd name="connsiteX14" fmla="*/ 1460925 w 2029605"/>
                <a:gd name="connsiteY14" fmla="*/ 1307203 h 1463802"/>
                <a:gd name="connsiteX15" fmla="*/ 1365065 w 2029605"/>
                <a:gd name="connsiteY15" fmla="*/ 1291370 h 1463802"/>
                <a:gd name="connsiteX16" fmla="*/ 1159672 w 2029605"/>
                <a:gd name="connsiteY16" fmla="*/ 1373412 h 1463802"/>
                <a:gd name="connsiteX17" fmla="*/ 1062805 w 2029605"/>
                <a:gd name="connsiteY17" fmla="*/ 1357292 h 1463802"/>
                <a:gd name="connsiteX18" fmla="*/ 834383 w 2029605"/>
                <a:gd name="connsiteY18" fmla="*/ 1463802 h 1463802"/>
                <a:gd name="connsiteX19" fmla="*/ 600203 w 2029605"/>
                <a:gd name="connsiteY19" fmla="*/ 1350239 h 1463802"/>
                <a:gd name="connsiteX20" fmla="*/ 545221 w 2029605"/>
                <a:gd name="connsiteY20" fmla="*/ 1355277 h 1463802"/>
                <a:gd name="connsiteX21" fmla="*/ 319677 w 2029605"/>
                <a:gd name="connsiteY21" fmla="*/ 1252076 h 1463802"/>
                <a:gd name="connsiteX22" fmla="*/ 298231 w 2029605"/>
                <a:gd name="connsiteY22" fmla="*/ 1252796 h 1463802"/>
                <a:gd name="connsiteX23" fmla="*/ 1 w 2029605"/>
                <a:gd name="connsiteY23" fmla="*/ 954566 h 1463802"/>
                <a:gd name="connsiteX24" fmla="*/ 145086 w 2029605"/>
                <a:gd name="connsiteY24" fmla="*/ 698653 h 146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29605" h="1463802">
                  <a:moveTo>
                    <a:pt x="145086" y="698653"/>
                  </a:moveTo>
                  <a:cubicBezTo>
                    <a:pt x="140624" y="677926"/>
                    <a:pt x="138321" y="656768"/>
                    <a:pt x="138321" y="635466"/>
                  </a:cubicBezTo>
                  <a:cubicBezTo>
                    <a:pt x="138321" y="471094"/>
                    <a:pt x="272035" y="337236"/>
                    <a:pt x="436551" y="337236"/>
                  </a:cubicBezTo>
                  <a:cubicBezTo>
                    <a:pt x="447346" y="337236"/>
                    <a:pt x="458141" y="337812"/>
                    <a:pt x="468936" y="338963"/>
                  </a:cubicBezTo>
                  <a:cubicBezTo>
                    <a:pt x="511396" y="237922"/>
                    <a:pt x="606105" y="168258"/>
                    <a:pt x="715494" y="157895"/>
                  </a:cubicBezTo>
                  <a:cubicBezTo>
                    <a:pt x="767310" y="60164"/>
                    <a:pt x="867200" y="0"/>
                    <a:pt x="978748" y="0"/>
                  </a:cubicBezTo>
                  <a:cubicBezTo>
                    <a:pt x="1045245" y="0"/>
                    <a:pt x="1110015" y="22310"/>
                    <a:pt x="1162119" y="63043"/>
                  </a:cubicBezTo>
                  <a:cubicBezTo>
                    <a:pt x="1200837" y="45339"/>
                    <a:pt x="1243298" y="36127"/>
                    <a:pt x="1286046" y="36127"/>
                  </a:cubicBezTo>
                  <a:cubicBezTo>
                    <a:pt x="1423070" y="36127"/>
                    <a:pt x="1541672" y="129396"/>
                    <a:pt x="1574920" y="260519"/>
                  </a:cubicBezTo>
                  <a:cubicBezTo>
                    <a:pt x="1594495" y="256489"/>
                    <a:pt x="1614645" y="254474"/>
                    <a:pt x="1634940" y="254474"/>
                  </a:cubicBezTo>
                  <a:cubicBezTo>
                    <a:pt x="1799312" y="254474"/>
                    <a:pt x="1933170" y="388188"/>
                    <a:pt x="1933170" y="552704"/>
                  </a:cubicBezTo>
                  <a:cubicBezTo>
                    <a:pt x="1933170" y="572423"/>
                    <a:pt x="1931299" y="591998"/>
                    <a:pt x="1927413" y="611285"/>
                  </a:cubicBezTo>
                  <a:cubicBezTo>
                    <a:pt x="1992471" y="667995"/>
                    <a:pt x="2029606" y="749317"/>
                    <a:pt x="2029606" y="835821"/>
                  </a:cubicBezTo>
                  <a:cubicBezTo>
                    <a:pt x="2029606" y="1000193"/>
                    <a:pt x="1895891" y="1133907"/>
                    <a:pt x="1731663" y="1134051"/>
                  </a:cubicBezTo>
                  <a:cubicBezTo>
                    <a:pt x="1683158" y="1239698"/>
                    <a:pt x="1578230" y="1307203"/>
                    <a:pt x="1460925" y="1307203"/>
                  </a:cubicBezTo>
                  <a:cubicBezTo>
                    <a:pt x="1427964" y="1307203"/>
                    <a:pt x="1395867" y="1301877"/>
                    <a:pt x="1365065" y="1291370"/>
                  </a:cubicBezTo>
                  <a:cubicBezTo>
                    <a:pt x="1309507" y="1344338"/>
                    <a:pt x="1236964" y="1373412"/>
                    <a:pt x="1159672" y="1373412"/>
                  </a:cubicBezTo>
                  <a:cubicBezTo>
                    <a:pt x="1126280" y="1373412"/>
                    <a:pt x="1093751" y="1367943"/>
                    <a:pt x="1062805" y="1357292"/>
                  </a:cubicBezTo>
                  <a:cubicBezTo>
                    <a:pt x="1006095" y="1425084"/>
                    <a:pt x="923622" y="1463802"/>
                    <a:pt x="834383" y="1463802"/>
                  </a:cubicBezTo>
                  <a:cubicBezTo>
                    <a:pt x="741690" y="1463802"/>
                    <a:pt x="657057" y="1422637"/>
                    <a:pt x="600203" y="1350239"/>
                  </a:cubicBezTo>
                  <a:cubicBezTo>
                    <a:pt x="582068" y="1353549"/>
                    <a:pt x="563644" y="1355277"/>
                    <a:pt x="545221" y="1355277"/>
                  </a:cubicBezTo>
                  <a:cubicBezTo>
                    <a:pt x="458141" y="1355277"/>
                    <a:pt x="376531" y="1317854"/>
                    <a:pt x="319677" y="1252076"/>
                  </a:cubicBezTo>
                  <a:cubicBezTo>
                    <a:pt x="312481" y="1252652"/>
                    <a:pt x="305284" y="1252796"/>
                    <a:pt x="298231" y="1252796"/>
                  </a:cubicBezTo>
                  <a:cubicBezTo>
                    <a:pt x="133859" y="1252796"/>
                    <a:pt x="1" y="1119082"/>
                    <a:pt x="1" y="954566"/>
                  </a:cubicBezTo>
                  <a:cubicBezTo>
                    <a:pt x="-287" y="849063"/>
                    <a:pt x="55128" y="752196"/>
                    <a:pt x="145086" y="698653"/>
                  </a:cubicBezTo>
                  <a:close/>
                </a:path>
              </a:pathLst>
            </a:custGeom>
            <a:solidFill>
              <a:srgbClr val="FFFFFF">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pic>
          <p:nvPicPr>
            <p:cNvPr id="10" name="Graphic 9">
              <a:extLst>
                <a:ext uri="{FF2B5EF4-FFF2-40B4-BE49-F238E27FC236}">
                  <a16:creationId xmlns:a16="http://schemas.microsoft.com/office/drawing/2014/main" id="{18B2AE01-572A-C6C4-D3A9-867360B75F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75805" y="2565244"/>
              <a:ext cx="885825" cy="790575"/>
            </a:xfrm>
            <a:prstGeom prst="rect">
              <a:avLst/>
            </a:prstGeom>
            <a:effectLst>
              <a:outerShdw blurRad="406400" dist="190500" dir="2100000" algn="ctr" rotWithShape="0">
                <a:srgbClr val="000000">
                  <a:alpha val="15000"/>
                </a:srgbClr>
              </a:outerShdw>
            </a:effectLst>
          </p:spPr>
        </p:pic>
      </p:grpSp>
      <p:sp>
        <p:nvSpPr>
          <p:cNvPr id="12" name="Rectangle 11">
            <a:extLst>
              <a:ext uri="{FF2B5EF4-FFF2-40B4-BE49-F238E27FC236}">
                <a16:creationId xmlns:a16="http://schemas.microsoft.com/office/drawing/2014/main" id="{EECBE198-84B9-D677-28EB-D280FC0CAC25}"/>
              </a:ext>
            </a:extLst>
          </p:cNvPr>
          <p:cNvSpPr/>
          <p:nvPr/>
        </p:nvSpPr>
        <p:spPr>
          <a:xfrm flipH="1">
            <a:off x="622300" y="5177372"/>
            <a:ext cx="2461706" cy="389850"/>
          </a:xfrm>
          <a:prstGeom prst="rect">
            <a:avLst/>
          </a:prstGeom>
          <a:noFill/>
          <a:ln w="9525" cap="flat">
            <a:noFill/>
            <a:prstDash val="solid"/>
            <a:miter/>
          </a:ln>
        </p:spPr>
        <p:txBody>
          <a:bodyPr wrap="square" lIns="91440" rtlCol="0" anchor="t">
            <a:spAutoFit/>
          </a:bodyPr>
          <a:lstStyle/>
          <a:p>
            <a:pPr algn="r">
              <a:lnSpc>
                <a:spcPct val="130000"/>
              </a:lnSpc>
              <a:tabLst>
                <a:tab pos="3314700" algn="l"/>
              </a:tabLst>
            </a:pPr>
            <a:r>
              <a:rPr lang="en-US" sz="1600">
                <a:solidFill>
                  <a:schemeClr val="tx1">
                    <a:lumMod val="85000"/>
                    <a:lumOff val="15000"/>
                  </a:schemeClr>
                </a:solidFill>
                <a:latin typeface="+mj-lt"/>
                <a:ea typeface="Open Sans" panose="020B0606030504020204" pitchFamily="34" charset="0"/>
                <a:cs typeface="Open Sans" panose="020B0606030504020204" pitchFamily="34" charset="0"/>
              </a:rPr>
              <a:t>Comparison 2</a:t>
            </a:r>
            <a:endParaRPr lang="en-US" sz="1600" dirty="0">
              <a:solidFill>
                <a:schemeClr val="tx1">
                  <a:lumMod val="85000"/>
                  <a:lumOff val="15000"/>
                </a:schemeClr>
              </a:solidFill>
              <a:latin typeface="+mj-lt"/>
              <a:ea typeface="Open Sans" panose="020B0606030504020204" pitchFamily="34" charset="0"/>
              <a:cs typeface="Open Sans" panose="020B0606030504020204" pitchFamily="34" charset="0"/>
            </a:endParaRPr>
          </a:p>
        </p:txBody>
      </p:sp>
      <p:sp>
        <p:nvSpPr>
          <p:cNvPr id="13" name="Oval 12">
            <a:extLst>
              <a:ext uri="{FF2B5EF4-FFF2-40B4-BE49-F238E27FC236}">
                <a16:creationId xmlns:a16="http://schemas.microsoft.com/office/drawing/2014/main" id="{9678486A-30DB-C8EA-A36D-5482F4A35760}"/>
              </a:ext>
            </a:extLst>
          </p:cNvPr>
          <p:cNvSpPr/>
          <p:nvPr/>
        </p:nvSpPr>
        <p:spPr>
          <a:xfrm flipH="1">
            <a:off x="2396740" y="4457856"/>
            <a:ext cx="590932" cy="59093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5DBD77D-0F05-F4BE-146E-6922C8B3E61E}"/>
              </a:ext>
            </a:extLst>
          </p:cNvPr>
          <p:cNvSpPr/>
          <p:nvPr/>
        </p:nvSpPr>
        <p:spPr>
          <a:xfrm>
            <a:off x="881759" y="5519971"/>
            <a:ext cx="2146189" cy="330603"/>
          </a:xfrm>
          <a:prstGeom prst="rect">
            <a:avLst/>
          </a:prstGeom>
          <a:noFill/>
          <a:ln w="9525" cap="flat">
            <a:noFill/>
            <a:prstDash val="solid"/>
            <a:miter/>
          </a:ln>
        </p:spPr>
        <p:txBody>
          <a:bodyPr wrap="square" lIns="91440" rtlCol="0" anchor="ctr">
            <a:spAutoFit/>
          </a:bodyPr>
          <a:lstStyle/>
          <a:p>
            <a:pPr algn="r">
              <a:lnSpc>
                <a:spcPct val="120000"/>
              </a:lnSpc>
              <a:tabLst>
                <a:tab pos="3314700" algn="l"/>
              </a:tabLst>
            </a:pPr>
            <a:r>
              <a:rPr lang="en-US" sz="1400" dirty="0">
                <a:solidFill>
                  <a:schemeClr val="tx1">
                    <a:lumMod val="65000"/>
                    <a:lumOff val="35000"/>
                  </a:schemeClr>
                </a:solidFill>
                <a:ea typeface="Open Sans" panose="020B0606030504020204" pitchFamily="34" charset="0"/>
                <a:cs typeface="Heebo Light" pitchFamily="2" charset="-79"/>
              </a:rPr>
              <a:t>Leverage frameworks</a:t>
            </a:r>
          </a:p>
        </p:txBody>
      </p:sp>
      <p:sp>
        <p:nvSpPr>
          <p:cNvPr id="15" name="Rectangle 14">
            <a:extLst>
              <a:ext uri="{FF2B5EF4-FFF2-40B4-BE49-F238E27FC236}">
                <a16:creationId xmlns:a16="http://schemas.microsoft.com/office/drawing/2014/main" id="{46CE22E0-09C4-CC0E-8544-564D46F5A967}"/>
              </a:ext>
            </a:extLst>
          </p:cNvPr>
          <p:cNvSpPr/>
          <p:nvPr/>
        </p:nvSpPr>
        <p:spPr>
          <a:xfrm>
            <a:off x="2545057" y="4606172"/>
            <a:ext cx="294298" cy="294298"/>
          </a:xfrm>
          <a:prstGeom prst="rect">
            <a:avLst/>
          </a:prstGeom>
          <a:blipFill>
            <a:blip r:embed="rId6">
              <a:extLst>
                <a:ext uri="{96DAC541-7B7A-43D3-8B79-37D633B846F1}">
                  <asvg:svgBlip xmlns:asvg="http://schemas.microsoft.com/office/drawing/2016/SVG/main" r:embed="rId7"/>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4F975B3-8159-F423-9260-337B704F9F63}"/>
              </a:ext>
            </a:extLst>
          </p:cNvPr>
          <p:cNvSpPr/>
          <p:nvPr/>
        </p:nvSpPr>
        <p:spPr>
          <a:xfrm>
            <a:off x="9112220" y="3436675"/>
            <a:ext cx="2238192" cy="389850"/>
          </a:xfrm>
          <a:prstGeom prst="rect">
            <a:avLst/>
          </a:prstGeom>
          <a:noFill/>
          <a:ln w="9525" cap="flat">
            <a:noFill/>
            <a:prstDash val="solid"/>
            <a:miter/>
          </a:ln>
        </p:spPr>
        <p:txBody>
          <a:bodyPr wrap="square" lIns="91440" rtlCol="0" anchor="t">
            <a:spAutoFit/>
          </a:bodyPr>
          <a:lstStyle/>
          <a:p>
            <a:pPr>
              <a:lnSpc>
                <a:spcPct val="130000"/>
              </a:lnSpc>
              <a:tabLst>
                <a:tab pos="3314700" algn="l"/>
              </a:tabLst>
            </a:pPr>
            <a:r>
              <a:rPr lang="en-US" sz="1600">
                <a:solidFill>
                  <a:schemeClr val="tx1">
                    <a:lumMod val="85000"/>
                    <a:lumOff val="15000"/>
                  </a:schemeClr>
                </a:solidFill>
                <a:latin typeface="+mj-lt"/>
                <a:ea typeface="Open Sans" panose="020B0606030504020204" pitchFamily="34" charset="0"/>
                <a:cs typeface="Open Sans" panose="020B0606030504020204" pitchFamily="34" charset="0"/>
              </a:rPr>
              <a:t>Comparison 1</a:t>
            </a:r>
          </a:p>
        </p:txBody>
      </p:sp>
      <p:sp>
        <p:nvSpPr>
          <p:cNvPr id="18" name="Oval 17">
            <a:extLst>
              <a:ext uri="{FF2B5EF4-FFF2-40B4-BE49-F238E27FC236}">
                <a16:creationId xmlns:a16="http://schemas.microsoft.com/office/drawing/2014/main" id="{4FF253D2-1254-BC47-8472-44EC5C508EE5}"/>
              </a:ext>
            </a:extLst>
          </p:cNvPr>
          <p:cNvSpPr/>
          <p:nvPr/>
        </p:nvSpPr>
        <p:spPr>
          <a:xfrm>
            <a:off x="9208554" y="2717159"/>
            <a:ext cx="590932" cy="590931"/>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46243764-01C4-DE6C-4E2B-B9697EEA25E3}"/>
              </a:ext>
            </a:extLst>
          </p:cNvPr>
          <p:cNvSpPr/>
          <p:nvPr/>
        </p:nvSpPr>
        <p:spPr>
          <a:xfrm>
            <a:off x="9112220" y="3803720"/>
            <a:ext cx="2146189" cy="330603"/>
          </a:xfrm>
          <a:prstGeom prst="rect">
            <a:avLst/>
          </a:prstGeom>
          <a:noFill/>
          <a:ln w="9525" cap="flat">
            <a:noFill/>
            <a:prstDash val="solid"/>
            <a:miter/>
          </a:ln>
        </p:spPr>
        <p:txBody>
          <a:bodyPr wrap="square" lIns="91440" rtlCol="0" anchor="ctr">
            <a:spAutoFit/>
          </a:bodyPr>
          <a:lstStyle/>
          <a:p>
            <a:pPr>
              <a:lnSpc>
                <a:spcPct val="120000"/>
              </a:lnSpc>
              <a:tabLst>
                <a:tab pos="3314700" algn="l"/>
              </a:tabLst>
            </a:pPr>
            <a:r>
              <a:rPr lang="en-US" sz="1400" dirty="0">
                <a:solidFill>
                  <a:schemeClr val="tx1">
                    <a:lumMod val="65000"/>
                    <a:lumOff val="35000"/>
                  </a:schemeClr>
                </a:solidFill>
                <a:ea typeface="Open Sans" panose="020B0606030504020204" pitchFamily="34" charset="0"/>
                <a:cs typeface="Heebo Light" pitchFamily="2" charset="-79"/>
              </a:rPr>
              <a:t>Leverage frameworks</a:t>
            </a:r>
          </a:p>
        </p:txBody>
      </p:sp>
      <p:sp>
        <p:nvSpPr>
          <p:cNvPr id="20" name="Rectangle 19">
            <a:extLst>
              <a:ext uri="{FF2B5EF4-FFF2-40B4-BE49-F238E27FC236}">
                <a16:creationId xmlns:a16="http://schemas.microsoft.com/office/drawing/2014/main" id="{2E5C83F1-9C02-14F1-8E02-803D265818F5}"/>
              </a:ext>
            </a:extLst>
          </p:cNvPr>
          <p:cNvSpPr/>
          <p:nvPr/>
        </p:nvSpPr>
        <p:spPr>
          <a:xfrm>
            <a:off x="9356871" y="2865475"/>
            <a:ext cx="294298" cy="294298"/>
          </a:xfrm>
          <a:prstGeom prst="rect">
            <a:avLst/>
          </a:prstGeom>
          <a:blipFill>
            <a:blip r:embed="rId8">
              <a:extLst>
                <a:ext uri="{96DAC541-7B7A-43D3-8B79-37D633B846F1}">
                  <asvg:svgBlip xmlns:asvg="http://schemas.microsoft.com/office/drawing/2016/SVG/main" r:embed="rId9"/>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C31FF33-EEFE-BF2D-09EB-A7C4F94A18DC}"/>
              </a:ext>
            </a:extLst>
          </p:cNvPr>
          <p:cNvSpPr/>
          <p:nvPr/>
        </p:nvSpPr>
        <p:spPr>
          <a:xfrm flipH="1">
            <a:off x="845814" y="3436675"/>
            <a:ext cx="2238192" cy="389850"/>
          </a:xfrm>
          <a:prstGeom prst="rect">
            <a:avLst/>
          </a:prstGeom>
          <a:noFill/>
          <a:ln w="9525" cap="flat">
            <a:noFill/>
            <a:prstDash val="solid"/>
            <a:miter/>
          </a:ln>
        </p:spPr>
        <p:txBody>
          <a:bodyPr wrap="square" lIns="91440" rtlCol="0" anchor="t">
            <a:spAutoFit/>
          </a:bodyPr>
          <a:lstStyle/>
          <a:p>
            <a:pPr algn="r">
              <a:lnSpc>
                <a:spcPct val="130000"/>
              </a:lnSpc>
              <a:tabLst>
                <a:tab pos="3314700" algn="l"/>
              </a:tabLst>
            </a:pPr>
            <a:r>
              <a:rPr lang="en-US" sz="1600">
                <a:solidFill>
                  <a:schemeClr val="tx1">
                    <a:lumMod val="85000"/>
                    <a:lumOff val="15000"/>
                  </a:schemeClr>
                </a:solidFill>
                <a:latin typeface="+mj-lt"/>
                <a:ea typeface="Open Sans" panose="020B0606030504020204" pitchFamily="34" charset="0"/>
                <a:cs typeface="Open Sans" panose="020B0606030504020204" pitchFamily="34" charset="0"/>
              </a:rPr>
              <a:t>Comparison 1</a:t>
            </a:r>
            <a:endParaRPr lang="en-US" sz="1600" dirty="0">
              <a:solidFill>
                <a:schemeClr val="tx1">
                  <a:lumMod val="85000"/>
                  <a:lumOff val="15000"/>
                </a:schemeClr>
              </a:solidFill>
              <a:latin typeface="+mj-lt"/>
              <a:ea typeface="Open Sans" panose="020B0606030504020204" pitchFamily="34" charset="0"/>
              <a:cs typeface="Open Sans" panose="020B0606030504020204" pitchFamily="34" charset="0"/>
            </a:endParaRPr>
          </a:p>
        </p:txBody>
      </p:sp>
      <p:sp>
        <p:nvSpPr>
          <p:cNvPr id="23" name="Oval 22">
            <a:extLst>
              <a:ext uri="{FF2B5EF4-FFF2-40B4-BE49-F238E27FC236}">
                <a16:creationId xmlns:a16="http://schemas.microsoft.com/office/drawing/2014/main" id="{1B3F288E-9603-4A8B-E2AF-A54F69B74564}"/>
              </a:ext>
            </a:extLst>
          </p:cNvPr>
          <p:cNvSpPr/>
          <p:nvPr/>
        </p:nvSpPr>
        <p:spPr>
          <a:xfrm flipH="1">
            <a:off x="2396740" y="2717159"/>
            <a:ext cx="590932" cy="59093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1BDEF28A-0A93-3B34-D5CC-8F65E37CCAC4}"/>
              </a:ext>
            </a:extLst>
          </p:cNvPr>
          <p:cNvSpPr/>
          <p:nvPr/>
        </p:nvSpPr>
        <p:spPr>
          <a:xfrm>
            <a:off x="937817" y="3803720"/>
            <a:ext cx="2146189" cy="330603"/>
          </a:xfrm>
          <a:prstGeom prst="rect">
            <a:avLst/>
          </a:prstGeom>
          <a:noFill/>
          <a:ln w="9525" cap="flat">
            <a:noFill/>
            <a:prstDash val="solid"/>
            <a:miter/>
          </a:ln>
        </p:spPr>
        <p:txBody>
          <a:bodyPr wrap="square" lIns="91440" rtlCol="0" anchor="ctr">
            <a:spAutoFit/>
          </a:bodyPr>
          <a:lstStyle/>
          <a:p>
            <a:pPr algn="r">
              <a:lnSpc>
                <a:spcPct val="120000"/>
              </a:lnSpc>
              <a:tabLst>
                <a:tab pos="3314700" algn="l"/>
              </a:tabLst>
            </a:pPr>
            <a:r>
              <a:rPr lang="en-US" sz="1400" dirty="0">
                <a:solidFill>
                  <a:schemeClr val="tx1">
                    <a:lumMod val="65000"/>
                    <a:lumOff val="35000"/>
                  </a:schemeClr>
                </a:solidFill>
                <a:ea typeface="Open Sans" panose="020B0606030504020204" pitchFamily="34" charset="0"/>
                <a:cs typeface="Heebo Light" pitchFamily="2" charset="-79"/>
              </a:rPr>
              <a:t>Leverage frameworks</a:t>
            </a:r>
          </a:p>
        </p:txBody>
      </p:sp>
      <p:sp>
        <p:nvSpPr>
          <p:cNvPr id="25" name="Rectangle 24">
            <a:extLst>
              <a:ext uri="{FF2B5EF4-FFF2-40B4-BE49-F238E27FC236}">
                <a16:creationId xmlns:a16="http://schemas.microsoft.com/office/drawing/2014/main" id="{22B0FADD-BE45-CE51-FB0A-D9E70FE3062D}"/>
              </a:ext>
            </a:extLst>
          </p:cNvPr>
          <p:cNvSpPr/>
          <p:nvPr/>
        </p:nvSpPr>
        <p:spPr>
          <a:xfrm>
            <a:off x="2545057" y="2865475"/>
            <a:ext cx="294298" cy="294298"/>
          </a:xfrm>
          <a:prstGeom prst="rect">
            <a:avLst/>
          </a:prstGeom>
          <a:blipFill>
            <a:blip r:embed="rId10">
              <a:extLst>
                <a:ext uri="{96DAC541-7B7A-43D3-8B79-37D633B846F1}">
                  <asvg:svgBlip xmlns:asvg="http://schemas.microsoft.com/office/drawing/2016/SVG/main" r:embed="rId11"/>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CE1D3DD-A5AF-8F07-4893-4A6F4657760A}"/>
              </a:ext>
            </a:extLst>
          </p:cNvPr>
          <p:cNvSpPr/>
          <p:nvPr/>
        </p:nvSpPr>
        <p:spPr>
          <a:xfrm>
            <a:off x="9112220" y="5177372"/>
            <a:ext cx="2238192" cy="389850"/>
          </a:xfrm>
          <a:prstGeom prst="rect">
            <a:avLst/>
          </a:prstGeom>
          <a:noFill/>
          <a:ln w="9525" cap="flat">
            <a:noFill/>
            <a:prstDash val="solid"/>
            <a:miter/>
          </a:ln>
        </p:spPr>
        <p:txBody>
          <a:bodyPr wrap="square" lIns="91440" rtlCol="0" anchor="t">
            <a:spAutoFit/>
          </a:bodyPr>
          <a:lstStyle/>
          <a:p>
            <a:pPr>
              <a:lnSpc>
                <a:spcPct val="130000"/>
              </a:lnSpc>
              <a:tabLst>
                <a:tab pos="3314700" algn="l"/>
              </a:tabLst>
            </a:pPr>
            <a:r>
              <a:rPr lang="en-US" sz="1600">
                <a:solidFill>
                  <a:schemeClr val="tx1">
                    <a:lumMod val="85000"/>
                    <a:lumOff val="15000"/>
                  </a:schemeClr>
                </a:solidFill>
                <a:latin typeface="+mj-lt"/>
                <a:ea typeface="Open Sans" panose="020B0606030504020204" pitchFamily="34" charset="0"/>
                <a:cs typeface="Open Sans" panose="020B0606030504020204" pitchFamily="34" charset="0"/>
              </a:rPr>
              <a:t>Comparison 2</a:t>
            </a:r>
          </a:p>
        </p:txBody>
      </p:sp>
      <p:sp>
        <p:nvSpPr>
          <p:cNvPr id="28" name="Oval 27">
            <a:extLst>
              <a:ext uri="{FF2B5EF4-FFF2-40B4-BE49-F238E27FC236}">
                <a16:creationId xmlns:a16="http://schemas.microsoft.com/office/drawing/2014/main" id="{B14DA4D0-CEB8-59F1-1DFD-7037A20A358E}"/>
              </a:ext>
            </a:extLst>
          </p:cNvPr>
          <p:cNvSpPr/>
          <p:nvPr/>
        </p:nvSpPr>
        <p:spPr>
          <a:xfrm>
            <a:off x="9208554" y="4457856"/>
            <a:ext cx="590932" cy="590931"/>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1218F2A4-C11A-B1DC-1317-33F9298D078E}"/>
              </a:ext>
            </a:extLst>
          </p:cNvPr>
          <p:cNvSpPr/>
          <p:nvPr/>
        </p:nvSpPr>
        <p:spPr>
          <a:xfrm>
            <a:off x="9112220" y="5519971"/>
            <a:ext cx="2146189" cy="330603"/>
          </a:xfrm>
          <a:prstGeom prst="rect">
            <a:avLst/>
          </a:prstGeom>
          <a:noFill/>
          <a:ln w="9525" cap="flat">
            <a:noFill/>
            <a:prstDash val="solid"/>
            <a:miter/>
          </a:ln>
        </p:spPr>
        <p:txBody>
          <a:bodyPr wrap="square" lIns="91440" rtlCol="0" anchor="ctr">
            <a:spAutoFit/>
          </a:bodyPr>
          <a:lstStyle/>
          <a:p>
            <a:pPr>
              <a:lnSpc>
                <a:spcPct val="120000"/>
              </a:lnSpc>
              <a:tabLst>
                <a:tab pos="3314700" algn="l"/>
              </a:tabLst>
            </a:pPr>
            <a:r>
              <a:rPr lang="en-US" sz="1400" dirty="0">
                <a:solidFill>
                  <a:schemeClr val="tx1">
                    <a:lumMod val="65000"/>
                    <a:lumOff val="35000"/>
                  </a:schemeClr>
                </a:solidFill>
                <a:ea typeface="Open Sans" panose="020B0606030504020204" pitchFamily="34" charset="0"/>
                <a:cs typeface="Heebo Light" pitchFamily="2" charset="-79"/>
              </a:rPr>
              <a:t>Leverage frameworks</a:t>
            </a:r>
          </a:p>
        </p:txBody>
      </p:sp>
      <p:sp>
        <p:nvSpPr>
          <p:cNvPr id="30" name="Rectangle 29">
            <a:extLst>
              <a:ext uri="{FF2B5EF4-FFF2-40B4-BE49-F238E27FC236}">
                <a16:creationId xmlns:a16="http://schemas.microsoft.com/office/drawing/2014/main" id="{1F66E057-72E9-E330-2DA3-B1AF398D75EC}"/>
              </a:ext>
            </a:extLst>
          </p:cNvPr>
          <p:cNvSpPr/>
          <p:nvPr/>
        </p:nvSpPr>
        <p:spPr>
          <a:xfrm>
            <a:off x="9356871" y="4606172"/>
            <a:ext cx="294298" cy="294298"/>
          </a:xfrm>
          <a:prstGeom prst="rect">
            <a:avLst/>
          </a:prstGeom>
          <a:blipFill>
            <a:blip r:embed="rId12">
              <a:extLst>
                <a:ext uri="{96DAC541-7B7A-43D3-8B79-37D633B846F1}">
                  <asvg:svgBlip xmlns:asvg="http://schemas.microsoft.com/office/drawing/2016/SVG/main" r:embed="rId1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6FBD46EF-A472-90D7-0AFB-38344425B7E7}"/>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38" name="TextBox 37">
            <a:extLst>
              <a:ext uri="{FF2B5EF4-FFF2-40B4-BE49-F238E27FC236}">
                <a16:creationId xmlns:a16="http://schemas.microsoft.com/office/drawing/2014/main" id="{4A37CCAC-F6BD-043F-4110-3162DD6DA56A}"/>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38970020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AC2B6EB-7720-1C8F-815F-748A74226F98}"/>
              </a:ext>
            </a:extLst>
          </p:cNvPr>
          <p:cNvSpPr/>
          <p:nvPr/>
        </p:nvSpPr>
        <p:spPr>
          <a:xfrm>
            <a:off x="1231900" y="2415677"/>
            <a:ext cx="2685387" cy="555537"/>
          </a:xfrm>
          <a:prstGeom prst="rect">
            <a:avLst/>
          </a:prstGeom>
        </p:spPr>
        <p:txBody>
          <a:bodyPr wrap="square">
            <a:spAutoFit/>
          </a:bodyPr>
          <a:lstStyle/>
          <a:p>
            <a:pPr algn="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12" name="Rectangle 11">
            <a:extLst>
              <a:ext uri="{FF2B5EF4-FFF2-40B4-BE49-F238E27FC236}">
                <a16:creationId xmlns:a16="http://schemas.microsoft.com/office/drawing/2014/main" id="{0A7BDDFB-00F1-0B2F-07FA-9A6E3A18B1DD}"/>
              </a:ext>
            </a:extLst>
          </p:cNvPr>
          <p:cNvSpPr/>
          <p:nvPr/>
        </p:nvSpPr>
        <p:spPr>
          <a:xfrm>
            <a:off x="1552305" y="2035023"/>
            <a:ext cx="2364982" cy="349711"/>
          </a:xfrm>
          <a:prstGeom prst="rect">
            <a:avLst/>
          </a:prstGeom>
        </p:spPr>
        <p:txBody>
          <a:bodyPr wrap="square" anchor="b">
            <a:spAutoFit/>
          </a:bodyPr>
          <a:lstStyle/>
          <a:p>
            <a:pPr algn="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endParaRPr lang="en-US" sz="1400" dirty="0">
              <a:solidFill>
                <a:schemeClr val="tx1">
                  <a:lumMod val="85000"/>
                  <a:lumOff val="15000"/>
                </a:schemeClr>
              </a:solidFill>
              <a:latin typeface="+mj-lt"/>
              <a:ea typeface="Open Sans Light" panose="020B0306030504020204" pitchFamily="34" charset="0"/>
              <a:cs typeface="Segoe UI Light" panose="020B0502040204020203" pitchFamily="34" charset="0"/>
            </a:endParaRPr>
          </a:p>
        </p:txBody>
      </p:sp>
      <p:sp>
        <p:nvSpPr>
          <p:cNvPr id="9" name="Freeform: Shape 8">
            <a:extLst>
              <a:ext uri="{FF2B5EF4-FFF2-40B4-BE49-F238E27FC236}">
                <a16:creationId xmlns:a16="http://schemas.microsoft.com/office/drawing/2014/main" id="{21090AC4-09E8-CCE5-24B4-A7DF79990D48}"/>
              </a:ext>
            </a:extLst>
          </p:cNvPr>
          <p:cNvSpPr/>
          <p:nvPr/>
        </p:nvSpPr>
        <p:spPr>
          <a:xfrm rot="13500000" flipV="1">
            <a:off x="4195132" y="2127695"/>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 name="Rectangle 9">
            <a:extLst>
              <a:ext uri="{FF2B5EF4-FFF2-40B4-BE49-F238E27FC236}">
                <a16:creationId xmlns:a16="http://schemas.microsoft.com/office/drawing/2014/main" id="{A7B8D311-32BA-D86E-919E-A60321A801F5}"/>
              </a:ext>
            </a:extLst>
          </p:cNvPr>
          <p:cNvSpPr/>
          <p:nvPr/>
        </p:nvSpPr>
        <p:spPr>
          <a:xfrm>
            <a:off x="4488272" y="2441727"/>
            <a:ext cx="294298" cy="294298"/>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28D6703-96D0-DB7F-5FFE-268A5CC6CF39}"/>
              </a:ext>
            </a:extLst>
          </p:cNvPr>
          <p:cNvSpPr/>
          <p:nvPr/>
        </p:nvSpPr>
        <p:spPr>
          <a:xfrm>
            <a:off x="682042" y="3983259"/>
            <a:ext cx="2685387" cy="555537"/>
          </a:xfrm>
          <a:prstGeom prst="rect">
            <a:avLst/>
          </a:prstGeom>
        </p:spPr>
        <p:txBody>
          <a:bodyPr wrap="square">
            <a:spAutoFit/>
          </a:bodyPr>
          <a:lstStyle/>
          <a:p>
            <a:pPr algn="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1684162F-A4A3-F389-EAAF-A5F654889E35}"/>
              </a:ext>
            </a:extLst>
          </p:cNvPr>
          <p:cNvSpPr/>
          <p:nvPr/>
        </p:nvSpPr>
        <p:spPr>
          <a:xfrm>
            <a:off x="1002447" y="3602605"/>
            <a:ext cx="2364982" cy="349711"/>
          </a:xfrm>
          <a:prstGeom prst="rect">
            <a:avLst/>
          </a:prstGeom>
        </p:spPr>
        <p:txBody>
          <a:bodyPr wrap="square" anchor="b">
            <a:spAutoFit/>
          </a:bodyPr>
          <a:lstStyle/>
          <a:p>
            <a:pPr algn="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endParaRPr lang="en-US" sz="1400" dirty="0">
              <a:solidFill>
                <a:schemeClr val="tx1">
                  <a:lumMod val="85000"/>
                  <a:lumOff val="15000"/>
                </a:schemeClr>
              </a:solidFill>
              <a:latin typeface="+mj-lt"/>
              <a:ea typeface="Open Sans Light" panose="020B0306030504020204" pitchFamily="34" charset="0"/>
              <a:cs typeface="Segoe UI Light" panose="020B0502040204020203" pitchFamily="34" charset="0"/>
            </a:endParaRPr>
          </a:p>
        </p:txBody>
      </p:sp>
      <p:sp>
        <p:nvSpPr>
          <p:cNvPr id="16" name="Freeform: Shape 15">
            <a:extLst>
              <a:ext uri="{FF2B5EF4-FFF2-40B4-BE49-F238E27FC236}">
                <a16:creationId xmlns:a16="http://schemas.microsoft.com/office/drawing/2014/main" id="{1D6AD7E4-F1A3-86B5-A235-6FFD541C27AC}"/>
              </a:ext>
            </a:extLst>
          </p:cNvPr>
          <p:cNvSpPr/>
          <p:nvPr/>
        </p:nvSpPr>
        <p:spPr>
          <a:xfrm rot="10800000" flipV="1">
            <a:off x="3559726" y="3661701"/>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 name="Rectangle 16">
            <a:extLst>
              <a:ext uri="{FF2B5EF4-FFF2-40B4-BE49-F238E27FC236}">
                <a16:creationId xmlns:a16="http://schemas.microsoft.com/office/drawing/2014/main" id="{401FDC3F-57B5-BC15-E090-C234358D0195}"/>
              </a:ext>
            </a:extLst>
          </p:cNvPr>
          <p:cNvSpPr/>
          <p:nvPr/>
        </p:nvSpPr>
        <p:spPr>
          <a:xfrm>
            <a:off x="3850894" y="3909389"/>
            <a:ext cx="294298" cy="294298"/>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6D08A5C-2F04-A101-D508-125448782E02}"/>
              </a:ext>
            </a:extLst>
          </p:cNvPr>
          <p:cNvSpPr/>
          <p:nvPr/>
        </p:nvSpPr>
        <p:spPr>
          <a:xfrm>
            <a:off x="8269167" y="2415677"/>
            <a:ext cx="2732662" cy="555537"/>
          </a:xfrm>
          <a:prstGeom prst="rect">
            <a:avLst/>
          </a:prstGeom>
        </p:spPr>
        <p:txBody>
          <a:bodyPr wrap="square">
            <a:spAutoFit/>
          </a:bodyPr>
          <a:lstStyle/>
          <a:p>
            <a:pP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D9EE2A98-BBC4-BEC8-D915-FF0B4060DD5E}"/>
              </a:ext>
            </a:extLst>
          </p:cNvPr>
          <p:cNvSpPr/>
          <p:nvPr/>
        </p:nvSpPr>
        <p:spPr>
          <a:xfrm>
            <a:off x="8269167" y="2035023"/>
            <a:ext cx="2364982" cy="349711"/>
          </a:xfrm>
          <a:prstGeom prst="rect">
            <a:avLst/>
          </a:prstGeom>
        </p:spPr>
        <p:txBody>
          <a:bodyPr wrap="square" anchor="b">
            <a:spAutoFit/>
          </a:bodyPr>
          <a:lstStyle/>
          <a:p>
            <a:pP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p>
        </p:txBody>
      </p:sp>
      <p:sp>
        <p:nvSpPr>
          <p:cNvPr id="23" name="Freeform: Shape 22">
            <a:extLst>
              <a:ext uri="{FF2B5EF4-FFF2-40B4-BE49-F238E27FC236}">
                <a16:creationId xmlns:a16="http://schemas.microsoft.com/office/drawing/2014/main" id="{C8421EB5-9D41-1514-BFC3-9B06AC90490E}"/>
              </a:ext>
            </a:extLst>
          </p:cNvPr>
          <p:cNvSpPr/>
          <p:nvPr/>
        </p:nvSpPr>
        <p:spPr>
          <a:xfrm rot="18900000" flipV="1">
            <a:off x="7263144" y="2127695"/>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Rectangle 23">
            <a:extLst>
              <a:ext uri="{FF2B5EF4-FFF2-40B4-BE49-F238E27FC236}">
                <a16:creationId xmlns:a16="http://schemas.microsoft.com/office/drawing/2014/main" id="{B77CA401-2222-5E26-F456-AB36EA10A8F6}"/>
              </a:ext>
            </a:extLst>
          </p:cNvPr>
          <p:cNvSpPr/>
          <p:nvPr/>
        </p:nvSpPr>
        <p:spPr>
          <a:xfrm>
            <a:off x="7418897" y="2437127"/>
            <a:ext cx="294298" cy="294298"/>
          </a:xfrm>
          <a:prstGeom prst="rect">
            <a:avLst/>
          </a:prstGeom>
          <a:blipFill>
            <a:blip r:embed="rId6">
              <a:extLst>
                <a:ext uri="{96DAC541-7B7A-43D3-8B79-37D633B846F1}">
                  <asvg:svgBlip xmlns:asvg="http://schemas.microsoft.com/office/drawing/2016/SVG/main" r:embed="rId7"/>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90FD4CF-8C29-A3A6-B5B7-15ACA555A466}"/>
              </a:ext>
            </a:extLst>
          </p:cNvPr>
          <p:cNvSpPr/>
          <p:nvPr/>
        </p:nvSpPr>
        <p:spPr>
          <a:xfrm>
            <a:off x="8895318" y="3983259"/>
            <a:ext cx="2614639" cy="555537"/>
          </a:xfrm>
          <a:prstGeom prst="rect">
            <a:avLst/>
          </a:prstGeom>
        </p:spPr>
        <p:txBody>
          <a:bodyPr wrap="square">
            <a:spAutoFit/>
          </a:bodyPr>
          <a:lstStyle/>
          <a:p>
            <a:pP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BA1A414D-48B6-D705-8BE6-54429DCBBF10}"/>
              </a:ext>
            </a:extLst>
          </p:cNvPr>
          <p:cNvSpPr/>
          <p:nvPr/>
        </p:nvSpPr>
        <p:spPr>
          <a:xfrm>
            <a:off x="8895319" y="3602605"/>
            <a:ext cx="2364982" cy="349711"/>
          </a:xfrm>
          <a:prstGeom prst="rect">
            <a:avLst/>
          </a:prstGeom>
        </p:spPr>
        <p:txBody>
          <a:bodyPr wrap="square" anchor="b">
            <a:spAutoFit/>
          </a:bodyPr>
          <a:lstStyle/>
          <a:p>
            <a:pP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p>
        </p:txBody>
      </p:sp>
      <p:sp>
        <p:nvSpPr>
          <p:cNvPr id="30" name="Freeform: Shape 29">
            <a:extLst>
              <a:ext uri="{FF2B5EF4-FFF2-40B4-BE49-F238E27FC236}">
                <a16:creationId xmlns:a16="http://schemas.microsoft.com/office/drawing/2014/main" id="{D0369165-F447-0C29-CEE5-DFBCFF596509}"/>
              </a:ext>
            </a:extLst>
          </p:cNvPr>
          <p:cNvSpPr/>
          <p:nvPr/>
        </p:nvSpPr>
        <p:spPr>
          <a:xfrm flipV="1">
            <a:off x="7898550" y="3661701"/>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1" name="Rectangle 30">
            <a:extLst>
              <a:ext uri="{FF2B5EF4-FFF2-40B4-BE49-F238E27FC236}">
                <a16:creationId xmlns:a16="http://schemas.microsoft.com/office/drawing/2014/main" id="{F0B38108-12A3-F8A5-C1E4-C965A096A845}"/>
              </a:ext>
            </a:extLst>
          </p:cNvPr>
          <p:cNvSpPr/>
          <p:nvPr/>
        </p:nvSpPr>
        <p:spPr>
          <a:xfrm>
            <a:off x="8022460" y="3899864"/>
            <a:ext cx="294298" cy="294298"/>
          </a:xfrm>
          <a:prstGeom prst="rect">
            <a:avLst/>
          </a:prstGeom>
          <a:blipFill>
            <a:blip r:embed="rId8">
              <a:extLst>
                <a:ext uri="{96DAC541-7B7A-43D3-8B79-37D633B846F1}">
                  <asvg:svgBlip xmlns:asvg="http://schemas.microsoft.com/office/drawing/2016/SVG/main" r:embed="rId9"/>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F158EE5-9472-0AA8-92EA-36B74DCECC4E}"/>
              </a:ext>
            </a:extLst>
          </p:cNvPr>
          <p:cNvSpPr/>
          <p:nvPr/>
        </p:nvSpPr>
        <p:spPr>
          <a:xfrm>
            <a:off x="1231900" y="5495351"/>
            <a:ext cx="2685387" cy="555537"/>
          </a:xfrm>
          <a:prstGeom prst="rect">
            <a:avLst/>
          </a:prstGeom>
        </p:spPr>
        <p:txBody>
          <a:bodyPr wrap="square">
            <a:spAutoFit/>
          </a:bodyPr>
          <a:lstStyle/>
          <a:p>
            <a:pPr algn="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40" name="Rectangle 39">
            <a:extLst>
              <a:ext uri="{FF2B5EF4-FFF2-40B4-BE49-F238E27FC236}">
                <a16:creationId xmlns:a16="http://schemas.microsoft.com/office/drawing/2014/main" id="{C487A6F8-90D4-8E75-D62F-AFAE43C04A66}"/>
              </a:ext>
            </a:extLst>
          </p:cNvPr>
          <p:cNvSpPr/>
          <p:nvPr/>
        </p:nvSpPr>
        <p:spPr>
          <a:xfrm>
            <a:off x="1552305" y="5114697"/>
            <a:ext cx="2364982" cy="349711"/>
          </a:xfrm>
          <a:prstGeom prst="rect">
            <a:avLst/>
          </a:prstGeom>
        </p:spPr>
        <p:txBody>
          <a:bodyPr wrap="square" anchor="b">
            <a:spAutoFit/>
          </a:bodyPr>
          <a:lstStyle/>
          <a:p>
            <a:pPr algn="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endParaRPr lang="en-US" sz="1400" dirty="0">
              <a:solidFill>
                <a:schemeClr val="tx1">
                  <a:lumMod val="85000"/>
                  <a:lumOff val="15000"/>
                </a:schemeClr>
              </a:solidFill>
              <a:latin typeface="+mj-lt"/>
              <a:ea typeface="Open Sans Light" panose="020B0306030504020204" pitchFamily="34" charset="0"/>
              <a:cs typeface="Segoe UI Light" panose="020B0502040204020203" pitchFamily="34" charset="0"/>
            </a:endParaRPr>
          </a:p>
        </p:txBody>
      </p:sp>
      <p:sp>
        <p:nvSpPr>
          <p:cNvPr id="37" name="Freeform: Shape 36">
            <a:extLst>
              <a:ext uri="{FF2B5EF4-FFF2-40B4-BE49-F238E27FC236}">
                <a16:creationId xmlns:a16="http://schemas.microsoft.com/office/drawing/2014/main" id="{549B6C77-EFDD-9205-314F-B4070B37BD29}"/>
              </a:ext>
            </a:extLst>
          </p:cNvPr>
          <p:cNvSpPr/>
          <p:nvPr/>
        </p:nvSpPr>
        <p:spPr>
          <a:xfrm rot="8100000" flipV="1">
            <a:off x="4195132" y="5195707"/>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8" name="Rectangle 37">
            <a:extLst>
              <a:ext uri="{FF2B5EF4-FFF2-40B4-BE49-F238E27FC236}">
                <a16:creationId xmlns:a16="http://schemas.microsoft.com/office/drawing/2014/main" id="{25610F4F-447F-6D13-83C6-2521012C7BFA}"/>
              </a:ext>
            </a:extLst>
          </p:cNvPr>
          <p:cNvSpPr/>
          <p:nvPr/>
        </p:nvSpPr>
        <p:spPr>
          <a:xfrm>
            <a:off x="4473077" y="5381652"/>
            <a:ext cx="294298" cy="294298"/>
          </a:xfrm>
          <a:prstGeom prst="rect">
            <a:avLst/>
          </a:prstGeom>
          <a:blipFill>
            <a:blip r:embed="rId10">
              <a:extLst>
                <a:ext uri="{96DAC541-7B7A-43D3-8B79-37D633B846F1}">
                  <asvg:svgBlip xmlns:asvg="http://schemas.microsoft.com/office/drawing/2016/SVG/main" r:embed="rId11"/>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5287301-B59F-2493-BFF4-283870CC7BE2}"/>
              </a:ext>
            </a:extLst>
          </p:cNvPr>
          <p:cNvSpPr/>
          <p:nvPr/>
        </p:nvSpPr>
        <p:spPr>
          <a:xfrm>
            <a:off x="8269167" y="5495351"/>
            <a:ext cx="2614638" cy="555537"/>
          </a:xfrm>
          <a:prstGeom prst="rect">
            <a:avLst/>
          </a:prstGeom>
        </p:spPr>
        <p:txBody>
          <a:bodyPr wrap="square">
            <a:spAutoFit/>
          </a:bodyPr>
          <a:lstStyle/>
          <a:p>
            <a:pPr>
              <a:lnSpc>
                <a:spcPct val="130000"/>
              </a:lnSpc>
            </a:pPr>
            <a:r>
              <a:rPr lang="en-US" sz="1200" dirty="0">
                <a:solidFill>
                  <a:schemeClr val="tx1">
                    <a:lumMod val="65000"/>
                    <a:lumOff val="35000"/>
                  </a:schemeClr>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tx1">
                  <a:lumMod val="65000"/>
                  <a:lumOff val="35000"/>
                </a:schemeClr>
              </a:solidFill>
              <a:ea typeface="Open Sans Light" panose="020B03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87D11821-6642-D3CB-0347-756B962F6E74}"/>
              </a:ext>
            </a:extLst>
          </p:cNvPr>
          <p:cNvSpPr/>
          <p:nvPr/>
        </p:nvSpPr>
        <p:spPr>
          <a:xfrm>
            <a:off x="8269167" y="5114697"/>
            <a:ext cx="2364982" cy="349711"/>
          </a:xfrm>
          <a:prstGeom prst="rect">
            <a:avLst/>
          </a:prstGeom>
        </p:spPr>
        <p:txBody>
          <a:bodyPr wrap="square" anchor="b">
            <a:spAutoFit/>
          </a:bodyPr>
          <a:lstStyle/>
          <a:p>
            <a:pPr>
              <a:lnSpc>
                <a:spcPct val="130000"/>
              </a:lnSpc>
            </a:pPr>
            <a:r>
              <a:rPr lang="en-US" sz="1400">
                <a:solidFill>
                  <a:schemeClr val="tx1">
                    <a:lumMod val="85000"/>
                    <a:lumOff val="15000"/>
                  </a:schemeClr>
                </a:solidFill>
                <a:latin typeface="+mj-lt"/>
                <a:ea typeface="Open Sans Light" panose="020B0306030504020204" pitchFamily="34" charset="0"/>
                <a:cs typeface="Segoe UI Light" panose="020B0502040204020203" pitchFamily="34" charset="0"/>
              </a:rPr>
              <a:t>Comparison 1</a:t>
            </a:r>
          </a:p>
        </p:txBody>
      </p:sp>
      <p:sp>
        <p:nvSpPr>
          <p:cNvPr id="44" name="Freeform: Shape 43">
            <a:extLst>
              <a:ext uri="{FF2B5EF4-FFF2-40B4-BE49-F238E27FC236}">
                <a16:creationId xmlns:a16="http://schemas.microsoft.com/office/drawing/2014/main" id="{599BB68E-CCD1-6F31-9C44-FD56E0A12F2D}"/>
              </a:ext>
            </a:extLst>
          </p:cNvPr>
          <p:cNvSpPr/>
          <p:nvPr/>
        </p:nvSpPr>
        <p:spPr>
          <a:xfrm rot="2700000" flipV="1">
            <a:off x="7263144" y="5195707"/>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5" name="Rectangle 44">
            <a:extLst>
              <a:ext uri="{FF2B5EF4-FFF2-40B4-BE49-F238E27FC236}">
                <a16:creationId xmlns:a16="http://schemas.microsoft.com/office/drawing/2014/main" id="{EE791B1F-44C0-2EB3-D829-06A27CEFB976}"/>
              </a:ext>
            </a:extLst>
          </p:cNvPr>
          <p:cNvSpPr/>
          <p:nvPr/>
        </p:nvSpPr>
        <p:spPr>
          <a:xfrm>
            <a:off x="7409372" y="5391177"/>
            <a:ext cx="294298" cy="294298"/>
          </a:xfrm>
          <a:prstGeom prst="rect">
            <a:avLst/>
          </a:prstGeom>
          <a:blipFill>
            <a:blip r:embed="rId12">
              <a:extLst>
                <a:ext uri="{96DAC541-7B7A-43D3-8B79-37D633B846F1}">
                  <asvg:svgBlip xmlns:asvg="http://schemas.microsoft.com/office/drawing/2016/SVG/main" r:embed="rId1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44DD3DB2-375C-3055-6ACA-813B49EBC420}"/>
              </a:ext>
            </a:extLst>
          </p:cNvPr>
          <p:cNvGrpSpPr/>
          <p:nvPr/>
        </p:nvGrpSpPr>
        <p:grpSpPr>
          <a:xfrm rot="5400000">
            <a:off x="4757612" y="2616121"/>
            <a:ext cx="2676776" cy="2880834"/>
            <a:chOff x="4236594" y="1427843"/>
            <a:chExt cx="3718818" cy="4002315"/>
          </a:xfrm>
        </p:grpSpPr>
        <p:sp>
          <p:nvSpPr>
            <p:cNvPr id="57" name="Freeform 5">
              <a:extLst>
                <a:ext uri="{FF2B5EF4-FFF2-40B4-BE49-F238E27FC236}">
                  <a16:creationId xmlns:a16="http://schemas.microsoft.com/office/drawing/2014/main" id="{FC403995-F5D4-87E4-A3D9-5AB172B91E8A}"/>
                </a:ext>
              </a:extLst>
            </p:cNvPr>
            <p:cNvSpPr>
              <a:spLocks/>
            </p:cNvSpPr>
            <p:nvPr/>
          </p:nvSpPr>
          <p:spPr bwMode="auto">
            <a:xfrm>
              <a:off x="4256050" y="1427843"/>
              <a:ext cx="3520555" cy="1751939"/>
            </a:xfrm>
            <a:custGeom>
              <a:avLst/>
              <a:gdLst>
                <a:gd name="T0" fmla="*/ 1224 w 2184"/>
                <a:gd name="T1" fmla="*/ 723 h 1086"/>
                <a:gd name="T2" fmla="*/ 1836 w 2184"/>
                <a:gd name="T3" fmla="*/ 569 h 1086"/>
                <a:gd name="T4" fmla="*/ 2184 w 2184"/>
                <a:gd name="T5" fmla="*/ 619 h 1086"/>
                <a:gd name="T6" fmla="*/ 1111 w 2184"/>
                <a:gd name="T7" fmla="*/ 11 h 1086"/>
                <a:gd name="T8" fmla="*/ 0 w 2184"/>
                <a:gd name="T9" fmla="*/ 690 h 1086"/>
                <a:gd name="T10" fmla="*/ 1224 w 2184"/>
                <a:gd name="T11" fmla="*/ 723 h 1086"/>
              </a:gdLst>
              <a:ahLst/>
              <a:cxnLst>
                <a:cxn ang="0">
                  <a:pos x="T0" y="T1"/>
                </a:cxn>
                <a:cxn ang="0">
                  <a:pos x="T2" y="T3"/>
                </a:cxn>
                <a:cxn ang="0">
                  <a:pos x="T4" y="T5"/>
                </a:cxn>
                <a:cxn ang="0">
                  <a:pos x="T6" y="T7"/>
                </a:cxn>
                <a:cxn ang="0">
                  <a:pos x="T8" y="T9"/>
                </a:cxn>
                <a:cxn ang="0">
                  <a:pos x="T10" y="T11"/>
                </a:cxn>
              </a:cxnLst>
              <a:rect l="0" t="0" r="r" b="b"/>
              <a:pathLst>
                <a:path w="2184" h="1086">
                  <a:moveTo>
                    <a:pt x="1224" y="723"/>
                  </a:moveTo>
                  <a:cubicBezTo>
                    <a:pt x="1419" y="643"/>
                    <a:pt x="1620" y="561"/>
                    <a:pt x="1836" y="569"/>
                  </a:cubicBezTo>
                  <a:cubicBezTo>
                    <a:pt x="1968" y="574"/>
                    <a:pt x="2058" y="544"/>
                    <a:pt x="2184" y="619"/>
                  </a:cubicBezTo>
                  <a:cubicBezTo>
                    <a:pt x="1870" y="208"/>
                    <a:pt x="1580" y="22"/>
                    <a:pt x="1111" y="11"/>
                  </a:cubicBezTo>
                  <a:cubicBezTo>
                    <a:pt x="652" y="0"/>
                    <a:pt x="215" y="320"/>
                    <a:pt x="0" y="690"/>
                  </a:cubicBezTo>
                  <a:cubicBezTo>
                    <a:pt x="477" y="1086"/>
                    <a:pt x="860" y="873"/>
                    <a:pt x="1224" y="723"/>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6">
              <a:extLst>
                <a:ext uri="{FF2B5EF4-FFF2-40B4-BE49-F238E27FC236}">
                  <a16:creationId xmlns:a16="http://schemas.microsoft.com/office/drawing/2014/main" id="{D283FDFF-9262-E326-48E4-11DAD1260AE7}"/>
                </a:ext>
              </a:extLst>
            </p:cNvPr>
            <p:cNvSpPr>
              <a:spLocks/>
            </p:cNvSpPr>
            <p:nvPr/>
          </p:nvSpPr>
          <p:spPr bwMode="auto">
            <a:xfrm>
              <a:off x="4236594" y="3507750"/>
              <a:ext cx="3718818" cy="1922408"/>
            </a:xfrm>
            <a:custGeom>
              <a:avLst/>
              <a:gdLst>
                <a:gd name="T0" fmla="*/ 1256 w 2307"/>
                <a:gd name="T1" fmla="*/ 415 h 1192"/>
                <a:gd name="T2" fmla="*/ 573 w 2307"/>
                <a:gd name="T3" fmla="*/ 580 h 1192"/>
                <a:gd name="T4" fmla="*/ 0 w 2307"/>
                <a:gd name="T5" fmla="*/ 479 h 1192"/>
                <a:gd name="T6" fmla="*/ 1123 w 2307"/>
                <a:gd name="T7" fmla="*/ 1192 h 1192"/>
                <a:gd name="T8" fmla="*/ 2307 w 2307"/>
                <a:gd name="T9" fmla="*/ 322 h 1192"/>
                <a:gd name="T10" fmla="*/ 1256 w 2307"/>
                <a:gd name="T11" fmla="*/ 415 h 1192"/>
              </a:gdLst>
              <a:ahLst/>
              <a:cxnLst>
                <a:cxn ang="0">
                  <a:pos x="T0" y="T1"/>
                </a:cxn>
                <a:cxn ang="0">
                  <a:pos x="T2" y="T3"/>
                </a:cxn>
                <a:cxn ang="0">
                  <a:pos x="T4" y="T5"/>
                </a:cxn>
                <a:cxn ang="0">
                  <a:pos x="T6" y="T7"/>
                </a:cxn>
                <a:cxn ang="0">
                  <a:pos x="T8" y="T9"/>
                </a:cxn>
                <a:cxn ang="0">
                  <a:pos x="T10" y="T11"/>
                </a:cxn>
              </a:cxnLst>
              <a:rect l="0" t="0" r="r" b="b"/>
              <a:pathLst>
                <a:path w="2307" h="1192">
                  <a:moveTo>
                    <a:pt x="1256" y="415"/>
                  </a:moveTo>
                  <a:cubicBezTo>
                    <a:pt x="1045" y="502"/>
                    <a:pt x="826" y="592"/>
                    <a:pt x="573" y="580"/>
                  </a:cubicBezTo>
                  <a:cubicBezTo>
                    <a:pt x="359" y="570"/>
                    <a:pt x="211" y="642"/>
                    <a:pt x="0" y="479"/>
                  </a:cubicBezTo>
                  <a:cubicBezTo>
                    <a:pt x="206" y="785"/>
                    <a:pt x="567" y="1192"/>
                    <a:pt x="1123" y="1192"/>
                  </a:cubicBezTo>
                  <a:cubicBezTo>
                    <a:pt x="1619" y="1192"/>
                    <a:pt x="2108" y="743"/>
                    <a:pt x="2307" y="322"/>
                  </a:cubicBezTo>
                  <a:cubicBezTo>
                    <a:pt x="1944" y="0"/>
                    <a:pt x="1602" y="273"/>
                    <a:pt x="1256" y="415"/>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Oval 7">
              <a:extLst>
                <a:ext uri="{FF2B5EF4-FFF2-40B4-BE49-F238E27FC236}">
                  <a16:creationId xmlns:a16="http://schemas.microsoft.com/office/drawing/2014/main" id="{563CA39E-330C-9943-63AD-45A2EE09603E}"/>
                </a:ext>
              </a:extLst>
            </p:cNvPr>
            <p:cNvSpPr>
              <a:spLocks noChangeArrowheads="1"/>
            </p:cNvSpPr>
            <p:nvPr/>
          </p:nvSpPr>
          <p:spPr bwMode="auto">
            <a:xfrm>
              <a:off x="4321790" y="1653900"/>
              <a:ext cx="3548426" cy="3550202"/>
            </a:xfrm>
            <a:prstGeom prst="ellipse">
              <a:avLst/>
            </a:prstGeom>
            <a:gradFill flip="none" rotWithShape="1">
              <a:gsLst>
                <a:gs pos="100000">
                  <a:schemeClr val="accent1">
                    <a:lumMod val="50000"/>
                  </a:schemeClr>
                </a:gs>
                <a:gs pos="0">
                  <a:schemeClr val="accent1"/>
                </a:gs>
              </a:gsLst>
              <a:path path="circle">
                <a:fillToRect r="100000" b="100000"/>
              </a:path>
              <a:tileRect l="-100000" t="-100000"/>
            </a:gradFill>
            <a:ln>
              <a:noFill/>
            </a:ln>
            <a:effectLst>
              <a:innerShdw blurRad="1181100">
                <a:schemeClr val="accent1">
                  <a:lumMod val="75000"/>
                </a:schemeClr>
              </a:inn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2" name="Freeform 8">
              <a:extLst>
                <a:ext uri="{FF2B5EF4-FFF2-40B4-BE49-F238E27FC236}">
                  <a16:creationId xmlns:a16="http://schemas.microsoft.com/office/drawing/2014/main" id="{0ECA1743-EB4A-CDA3-4724-32524099062E}"/>
                </a:ext>
              </a:extLst>
            </p:cNvPr>
            <p:cNvSpPr>
              <a:spLocks/>
            </p:cNvSpPr>
            <p:nvPr/>
          </p:nvSpPr>
          <p:spPr bwMode="auto">
            <a:xfrm>
              <a:off x="4236594" y="3760673"/>
              <a:ext cx="3718818" cy="1669484"/>
            </a:xfrm>
            <a:custGeom>
              <a:avLst/>
              <a:gdLst>
                <a:gd name="T0" fmla="*/ 990 w 2307"/>
                <a:gd name="T1" fmla="*/ 258 h 1035"/>
                <a:gd name="T2" fmla="*/ 1673 w 2307"/>
                <a:gd name="T3" fmla="*/ 423 h 1035"/>
                <a:gd name="T4" fmla="*/ 2307 w 2307"/>
                <a:gd name="T5" fmla="*/ 165 h 1035"/>
                <a:gd name="T6" fmla="*/ 1123 w 2307"/>
                <a:gd name="T7" fmla="*/ 1035 h 1035"/>
                <a:gd name="T8" fmla="*/ 0 w 2307"/>
                <a:gd name="T9" fmla="*/ 322 h 1035"/>
                <a:gd name="T10" fmla="*/ 990 w 2307"/>
                <a:gd name="T11" fmla="*/ 258 h 1035"/>
              </a:gdLst>
              <a:ahLst/>
              <a:cxnLst>
                <a:cxn ang="0">
                  <a:pos x="T0" y="T1"/>
                </a:cxn>
                <a:cxn ang="0">
                  <a:pos x="T2" y="T3"/>
                </a:cxn>
                <a:cxn ang="0">
                  <a:pos x="T4" y="T5"/>
                </a:cxn>
                <a:cxn ang="0">
                  <a:pos x="T6" y="T7"/>
                </a:cxn>
                <a:cxn ang="0">
                  <a:pos x="T8" y="T9"/>
                </a:cxn>
                <a:cxn ang="0">
                  <a:pos x="T10" y="T11"/>
                </a:cxn>
              </a:cxnLst>
              <a:rect l="0" t="0" r="r" b="b"/>
              <a:pathLst>
                <a:path w="2307" h="1035">
                  <a:moveTo>
                    <a:pt x="990" y="258"/>
                  </a:moveTo>
                  <a:cubicBezTo>
                    <a:pt x="1201" y="345"/>
                    <a:pt x="1420" y="435"/>
                    <a:pt x="1673" y="423"/>
                  </a:cubicBezTo>
                  <a:cubicBezTo>
                    <a:pt x="1887" y="413"/>
                    <a:pt x="2096" y="328"/>
                    <a:pt x="2307" y="165"/>
                  </a:cubicBezTo>
                  <a:cubicBezTo>
                    <a:pt x="2149" y="669"/>
                    <a:pt x="1679" y="1035"/>
                    <a:pt x="1123" y="1035"/>
                  </a:cubicBezTo>
                  <a:cubicBezTo>
                    <a:pt x="627" y="1035"/>
                    <a:pt x="198" y="743"/>
                    <a:pt x="0" y="322"/>
                  </a:cubicBezTo>
                  <a:cubicBezTo>
                    <a:pt x="363" y="0"/>
                    <a:pt x="644" y="116"/>
                    <a:pt x="990" y="25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9">
              <a:extLst>
                <a:ext uri="{FF2B5EF4-FFF2-40B4-BE49-F238E27FC236}">
                  <a16:creationId xmlns:a16="http://schemas.microsoft.com/office/drawing/2014/main" id="{BC311DF1-4CB3-F9BA-6470-DFB3103EAE42}"/>
                </a:ext>
              </a:extLst>
            </p:cNvPr>
            <p:cNvSpPr>
              <a:spLocks/>
            </p:cNvSpPr>
            <p:nvPr/>
          </p:nvSpPr>
          <p:spPr bwMode="auto">
            <a:xfrm>
              <a:off x="4256049" y="1429696"/>
              <a:ext cx="3520555" cy="1636131"/>
            </a:xfrm>
            <a:custGeom>
              <a:avLst/>
              <a:gdLst>
                <a:gd name="T0" fmla="*/ 998 w 2184"/>
                <a:gd name="T1" fmla="*/ 722 h 1014"/>
                <a:gd name="T2" fmla="*/ 386 w 2184"/>
                <a:gd name="T3" fmla="*/ 568 h 1014"/>
                <a:gd name="T4" fmla="*/ 0 w 2184"/>
                <a:gd name="T5" fmla="*/ 689 h 1014"/>
                <a:gd name="T6" fmla="*/ 1111 w 2184"/>
                <a:gd name="T7" fmla="*/ 0 h 1014"/>
                <a:gd name="T8" fmla="*/ 2184 w 2184"/>
                <a:gd name="T9" fmla="*/ 618 h 1014"/>
                <a:gd name="T10" fmla="*/ 998 w 2184"/>
                <a:gd name="T11" fmla="*/ 722 h 1014"/>
              </a:gdLst>
              <a:ahLst/>
              <a:cxnLst>
                <a:cxn ang="0">
                  <a:pos x="T0" y="T1"/>
                </a:cxn>
                <a:cxn ang="0">
                  <a:pos x="T2" y="T3"/>
                </a:cxn>
                <a:cxn ang="0">
                  <a:pos x="T4" y="T5"/>
                </a:cxn>
                <a:cxn ang="0">
                  <a:pos x="T6" y="T7"/>
                </a:cxn>
                <a:cxn ang="0">
                  <a:pos x="T8" y="T9"/>
                </a:cxn>
                <a:cxn ang="0">
                  <a:pos x="T10" y="T11"/>
                </a:cxn>
              </a:cxnLst>
              <a:rect l="0" t="0" r="r" b="b"/>
              <a:pathLst>
                <a:path w="2184" h="1014">
                  <a:moveTo>
                    <a:pt x="998" y="722"/>
                  </a:moveTo>
                  <a:cubicBezTo>
                    <a:pt x="803" y="642"/>
                    <a:pt x="602" y="560"/>
                    <a:pt x="386" y="568"/>
                  </a:cubicBezTo>
                  <a:cubicBezTo>
                    <a:pt x="253" y="573"/>
                    <a:pt x="126" y="613"/>
                    <a:pt x="0" y="689"/>
                  </a:cubicBezTo>
                  <a:cubicBezTo>
                    <a:pt x="203" y="280"/>
                    <a:pt x="624" y="0"/>
                    <a:pt x="1111" y="0"/>
                  </a:cubicBezTo>
                  <a:cubicBezTo>
                    <a:pt x="1569" y="0"/>
                    <a:pt x="1969" y="249"/>
                    <a:pt x="2184" y="618"/>
                  </a:cubicBezTo>
                  <a:cubicBezTo>
                    <a:pt x="1707" y="1014"/>
                    <a:pt x="1361" y="872"/>
                    <a:pt x="998" y="72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49744408-AF2A-CD71-7D36-490EAAC3F55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65" name="TextBox 64">
            <a:extLst>
              <a:ext uri="{FF2B5EF4-FFF2-40B4-BE49-F238E27FC236}">
                <a16:creationId xmlns:a16="http://schemas.microsoft.com/office/drawing/2014/main" id="{E94274CA-C673-363D-D2F2-45E4A8E3DA0E}"/>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1610056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7">
            <a:extLst>
              <a:ext uri="{FF2B5EF4-FFF2-40B4-BE49-F238E27FC236}">
                <a16:creationId xmlns:a16="http://schemas.microsoft.com/office/drawing/2014/main" id="{70C7C49B-5AE7-B748-3AA1-EF94E765FF3F}"/>
              </a:ext>
            </a:extLst>
          </p:cNvPr>
          <p:cNvGrpSpPr/>
          <p:nvPr/>
        </p:nvGrpSpPr>
        <p:grpSpPr>
          <a:xfrm rot="5400000">
            <a:off x="5923381" y="530654"/>
            <a:ext cx="2552700" cy="3243994"/>
            <a:chOff x="9012238" y="3362325"/>
            <a:chExt cx="4062413" cy="5162550"/>
          </a:xfrm>
        </p:grpSpPr>
        <p:sp>
          <p:nvSpPr>
            <p:cNvPr id="4" name="Freeform 14">
              <a:extLst>
                <a:ext uri="{FF2B5EF4-FFF2-40B4-BE49-F238E27FC236}">
                  <a16:creationId xmlns:a16="http://schemas.microsoft.com/office/drawing/2014/main" id="{CEACEF7C-03D8-6FFB-5304-84472DD4F01A}"/>
                </a:ext>
              </a:extLst>
            </p:cNvPr>
            <p:cNvSpPr>
              <a:spLocks/>
            </p:cNvSpPr>
            <p:nvPr/>
          </p:nvSpPr>
          <p:spPr bwMode="auto">
            <a:xfrm>
              <a:off x="9012238" y="3362325"/>
              <a:ext cx="4062413" cy="5162550"/>
            </a:xfrm>
            <a:custGeom>
              <a:avLst/>
              <a:gdLst>
                <a:gd name="T0" fmla="*/ 653 w 1083"/>
                <a:gd name="T1" fmla="*/ 507 h 1377"/>
                <a:gd name="T2" fmla="*/ 653 w 1083"/>
                <a:gd name="T3" fmla="*/ 506 h 1377"/>
                <a:gd name="T4" fmla="*/ 779 w 1083"/>
                <a:gd name="T5" fmla="*/ 506 h 1377"/>
                <a:gd name="T6" fmla="*/ 853 w 1083"/>
                <a:gd name="T7" fmla="*/ 457 h 1377"/>
                <a:gd name="T8" fmla="*/ 835 w 1083"/>
                <a:gd name="T9" fmla="*/ 370 h 1377"/>
                <a:gd name="T10" fmla="*/ 489 w 1083"/>
                <a:gd name="T11" fmla="*/ 24 h 1377"/>
                <a:gd name="T12" fmla="*/ 433 w 1083"/>
                <a:gd name="T13" fmla="*/ 0 h 1377"/>
                <a:gd name="T14" fmla="*/ 376 w 1083"/>
                <a:gd name="T15" fmla="*/ 24 h 1377"/>
                <a:gd name="T16" fmla="*/ 30 w 1083"/>
                <a:gd name="T17" fmla="*/ 370 h 1377"/>
                <a:gd name="T18" fmla="*/ 13 w 1083"/>
                <a:gd name="T19" fmla="*/ 457 h 1377"/>
                <a:gd name="T20" fmla="*/ 86 w 1083"/>
                <a:gd name="T21" fmla="*/ 506 h 1377"/>
                <a:gd name="T22" fmla="*/ 213 w 1083"/>
                <a:gd name="T23" fmla="*/ 506 h 1377"/>
                <a:gd name="T24" fmla="*/ 213 w 1083"/>
                <a:gd name="T25" fmla="*/ 507 h 1377"/>
                <a:gd name="T26" fmla="*/ 468 w 1083"/>
                <a:gd name="T27" fmla="*/ 1122 h 1377"/>
                <a:gd name="T28" fmla="*/ 1083 w 1083"/>
                <a:gd name="T29" fmla="*/ 1377 h 1377"/>
                <a:gd name="T30" fmla="*/ 1083 w 1083"/>
                <a:gd name="T31" fmla="*/ 937 h 1377"/>
                <a:gd name="T32" fmla="*/ 653 w 1083"/>
                <a:gd name="T33" fmla="*/ 50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3" h="1377">
                  <a:moveTo>
                    <a:pt x="653" y="507"/>
                  </a:moveTo>
                  <a:cubicBezTo>
                    <a:pt x="653" y="506"/>
                    <a:pt x="653" y="506"/>
                    <a:pt x="653" y="506"/>
                  </a:cubicBezTo>
                  <a:cubicBezTo>
                    <a:pt x="779" y="506"/>
                    <a:pt x="779" y="506"/>
                    <a:pt x="779" y="506"/>
                  </a:cubicBezTo>
                  <a:cubicBezTo>
                    <a:pt x="811" y="506"/>
                    <a:pt x="840" y="486"/>
                    <a:pt x="853" y="457"/>
                  </a:cubicBezTo>
                  <a:cubicBezTo>
                    <a:pt x="865" y="427"/>
                    <a:pt x="858" y="393"/>
                    <a:pt x="835" y="370"/>
                  </a:cubicBezTo>
                  <a:cubicBezTo>
                    <a:pt x="489" y="24"/>
                    <a:pt x="489" y="24"/>
                    <a:pt x="489" y="24"/>
                  </a:cubicBezTo>
                  <a:cubicBezTo>
                    <a:pt x="474" y="8"/>
                    <a:pt x="453" y="0"/>
                    <a:pt x="433" y="0"/>
                  </a:cubicBezTo>
                  <a:cubicBezTo>
                    <a:pt x="412" y="0"/>
                    <a:pt x="392" y="8"/>
                    <a:pt x="376" y="24"/>
                  </a:cubicBezTo>
                  <a:cubicBezTo>
                    <a:pt x="30" y="370"/>
                    <a:pt x="30" y="370"/>
                    <a:pt x="30" y="370"/>
                  </a:cubicBezTo>
                  <a:cubicBezTo>
                    <a:pt x="7" y="393"/>
                    <a:pt x="0" y="427"/>
                    <a:pt x="13" y="457"/>
                  </a:cubicBezTo>
                  <a:cubicBezTo>
                    <a:pt x="25" y="486"/>
                    <a:pt x="54" y="506"/>
                    <a:pt x="86" y="506"/>
                  </a:cubicBezTo>
                  <a:cubicBezTo>
                    <a:pt x="213" y="506"/>
                    <a:pt x="213" y="506"/>
                    <a:pt x="213" y="506"/>
                  </a:cubicBezTo>
                  <a:cubicBezTo>
                    <a:pt x="213" y="507"/>
                    <a:pt x="213" y="507"/>
                    <a:pt x="213" y="507"/>
                  </a:cubicBezTo>
                  <a:cubicBezTo>
                    <a:pt x="213" y="739"/>
                    <a:pt x="303" y="958"/>
                    <a:pt x="468" y="1122"/>
                  </a:cubicBezTo>
                  <a:cubicBezTo>
                    <a:pt x="632" y="1286"/>
                    <a:pt x="850" y="1377"/>
                    <a:pt x="1083" y="1377"/>
                  </a:cubicBezTo>
                  <a:cubicBezTo>
                    <a:pt x="1083" y="937"/>
                    <a:pt x="1083" y="937"/>
                    <a:pt x="1083" y="937"/>
                  </a:cubicBezTo>
                  <a:cubicBezTo>
                    <a:pt x="846" y="937"/>
                    <a:pt x="653" y="744"/>
                    <a:pt x="653" y="50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Segoe UI Light" panose="020B0502040204020203" pitchFamily="34" charset="0"/>
              </a:endParaRPr>
            </a:p>
          </p:txBody>
        </p:sp>
        <p:sp>
          <p:nvSpPr>
            <p:cNvPr id="5" name="Freeform 15">
              <a:extLst>
                <a:ext uri="{FF2B5EF4-FFF2-40B4-BE49-F238E27FC236}">
                  <a16:creationId xmlns:a16="http://schemas.microsoft.com/office/drawing/2014/main" id="{5525705D-C5FF-BEEE-B780-3EDC2BB06D98}"/>
                </a:ext>
              </a:extLst>
            </p:cNvPr>
            <p:cNvSpPr>
              <a:spLocks/>
            </p:cNvSpPr>
            <p:nvPr/>
          </p:nvSpPr>
          <p:spPr bwMode="auto">
            <a:xfrm>
              <a:off x="10636251" y="3362325"/>
              <a:ext cx="2438399" cy="4338638"/>
            </a:xfrm>
            <a:custGeom>
              <a:avLst/>
              <a:gdLst>
                <a:gd name="T0" fmla="*/ 220 w 650"/>
                <a:gd name="T1" fmla="*/ 507 h 1157"/>
                <a:gd name="T2" fmla="*/ 220 w 650"/>
                <a:gd name="T3" fmla="*/ 506 h 1157"/>
                <a:gd name="T4" fmla="*/ 346 w 650"/>
                <a:gd name="T5" fmla="*/ 506 h 1157"/>
                <a:gd name="T6" fmla="*/ 420 w 650"/>
                <a:gd name="T7" fmla="*/ 457 h 1157"/>
                <a:gd name="T8" fmla="*/ 402 w 650"/>
                <a:gd name="T9" fmla="*/ 370 h 1157"/>
                <a:gd name="T10" fmla="*/ 56 w 650"/>
                <a:gd name="T11" fmla="*/ 24 h 1157"/>
                <a:gd name="T12" fmla="*/ 0 w 650"/>
                <a:gd name="T13" fmla="*/ 0 h 1157"/>
                <a:gd name="T14" fmla="*/ 0 w 650"/>
                <a:gd name="T15" fmla="*/ 507 h 1157"/>
                <a:gd name="T16" fmla="*/ 650 w 650"/>
                <a:gd name="T17" fmla="*/ 1157 h 1157"/>
                <a:gd name="T18" fmla="*/ 650 w 650"/>
                <a:gd name="T19" fmla="*/ 937 h 1157"/>
                <a:gd name="T20" fmla="*/ 220 w 650"/>
                <a:gd name="T21" fmla="*/ 50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1157">
                  <a:moveTo>
                    <a:pt x="220" y="507"/>
                  </a:moveTo>
                  <a:cubicBezTo>
                    <a:pt x="220" y="506"/>
                    <a:pt x="220" y="506"/>
                    <a:pt x="220" y="506"/>
                  </a:cubicBezTo>
                  <a:cubicBezTo>
                    <a:pt x="346" y="506"/>
                    <a:pt x="346" y="506"/>
                    <a:pt x="346" y="506"/>
                  </a:cubicBezTo>
                  <a:cubicBezTo>
                    <a:pt x="378" y="506"/>
                    <a:pt x="407" y="486"/>
                    <a:pt x="420" y="457"/>
                  </a:cubicBezTo>
                  <a:cubicBezTo>
                    <a:pt x="432" y="427"/>
                    <a:pt x="425" y="393"/>
                    <a:pt x="402" y="370"/>
                  </a:cubicBezTo>
                  <a:cubicBezTo>
                    <a:pt x="56" y="24"/>
                    <a:pt x="56" y="24"/>
                    <a:pt x="56" y="24"/>
                  </a:cubicBezTo>
                  <a:cubicBezTo>
                    <a:pt x="41" y="8"/>
                    <a:pt x="20" y="0"/>
                    <a:pt x="0" y="0"/>
                  </a:cubicBezTo>
                  <a:cubicBezTo>
                    <a:pt x="0" y="507"/>
                    <a:pt x="0" y="507"/>
                    <a:pt x="0" y="507"/>
                  </a:cubicBezTo>
                  <a:cubicBezTo>
                    <a:pt x="0" y="866"/>
                    <a:pt x="291" y="1157"/>
                    <a:pt x="650" y="1157"/>
                  </a:cubicBezTo>
                  <a:cubicBezTo>
                    <a:pt x="650" y="937"/>
                    <a:pt x="650" y="937"/>
                    <a:pt x="650" y="937"/>
                  </a:cubicBezTo>
                  <a:cubicBezTo>
                    <a:pt x="413" y="937"/>
                    <a:pt x="220" y="744"/>
                    <a:pt x="220" y="507"/>
                  </a:cubicBezTo>
                  <a:close/>
                </a:path>
              </a:pathLst>
            </a:custGeom>
            <a:gradFill>
              <a:gsLst>
                <a:gs pos="0">
                  <a:schemeClr val="accent1">
                    <a:tint val="66000"/>
                    <a:satMod val="160000"/>
                    <a:alpha val="43000"/>
                  </a:schemeClr>
                </a:gs>
                <a:gs pos="100000">
                  <a:schemeClr val="accent1"/>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latin typeface="Segoe UI Light" panose="020B0502040204020203" pitchFamily="34" charset="0"/>
              </a:endParaRPr>
            </a:p>
          </p:txBody>
        </p:sp>
      </p:grpSp>
      <p:grpSp>
        <p:nvGrpSpPr>
          <p:cNvPr id="6" name="Группа 30">
            <a:extLst>
              <a:ext uri="{FF2B5EF4-FFF2-40B4-BE49-F238E27FC236}">
                <a16:creationId xmlns:a16="http://schemas.microsoft.com/office/drawing/2014/main" id="{2563462B-0A55-47A2-FB37-BE92390BF4BC}"/>
              </a:ext>
            </a:extLst>
          </p:cNvPr>
          <p:cNvGrpSpPr/>
          <p:nvPr/>
        </p:nvGrpSpPr>
        <p:grpSpPr>
          <a:xfrm rot="16200000">
            <a:off x="3715918" y="3083354"/>
            <a:ext cx="2552701" cy="3243995"/>
            <a:chOff x="9012238" y="3362325"/>
            <a:chExt cx="4062415" cy="5162550"/>
          </a:xfrm>
        </p:grpSpPr>
        <p:sp>
          <p:nvSpPr>
            <p:cNvPr id="7" name="Freeform 14">
              <a:extLst>
                <a:ext uri="{FF2B5EF4-FFF2-40B4-BE49-F238E27FC236}">
                  <a16:creationId xmlns:a16="http://schemas.microsoft.com/office/drawing/2014/main" id="{42F558E1-EC14-A06B-9261-BB9AE3CDEC46}"/>
                </a:ext>
              </a:extLst>
            </p:cNvPr>
            <p:cNvSpPr>
              <a:spLocks/>
            </p:cNvSpPr>
            <p:nvPr/>
          </p:nvSpPr>
          <p:spPr bwMode="auto">
            <a:xfrm>
              <a:off x="9012238" y="3362325"/>
              <a:ext cx="4062413" cy="5162550"/>
            </a:xfrm>
            <a:custGeom>
              <a:avLst/>
              <a:gdLst>
                <a:gd name="T0" fmla="*/ 653 w 1083"/>
                <a:gd name="T1" fmla="*/ 507 h 1377"/>
                <a:gd name="T2" fmla="*/ 653 w 1083"/>
                <a:gd name="T3" fmla="*/ 506 h 1377"/>
                <a:gd name="T4" fmla="*/ 779 w 1083"/>
                <a:gd name="T5" fmla="*/ 506 h 1377"/>
                <a:gd name="T6" fmla="*/ 853 w 1083"/>
                <a:gd name="T7" fmla="*/ 457 h 1377"/>
                <a:gd name="T8" fmla="*/ 835 w 1083"/>
                <a:gd name="T9" fmla="*/ 370 h 1377"/>
                <a:gd name="T10" fmla="*/ 489 w 1083"/>
                <a:gd name="T11" fmla="*/ 24 h 1377"/>
                <a:gd name="T12" fmla="*/ 433 w 1083"/>
                <a:gd name="T13" fmla="*/ 0 h 1377"/>
                <a:gd name="T14" fmla="*/ 376 w 1083"/>
                <a:gd name="T15" fmla="*/ 24 h 1377"/>
                <a:gd name="T16" fmla="*/ 30 w 1083"/>
                <a:gd name="T17" fmla="*/ 370 h 1377"/>
                <a:gd name="T18" fmla="*/ 13 w 1083"/>
                <a:gd name="T19" fmla="*/ 457 h 1377"/>
                <a:gd name="T20" fmla="*/ 86 w 1083"/>
                <a:gd name="T21" fmla="*/ 506 h 1377"/>
                <a:gd name="T22" fmla="*/ 213 w 1083"/>
                <a:gd name="T23" fmla="*/ 506 h 1377"/>
                <a:gd name="T24" fmla="*/ 213 w 1083"/>
                <a:gd name="T25" fmla="*/ 507 h 1377"/>
                <a:gd name="T26" fmla="*/ 468 w 1083"/>
                <a:gd name="T27" fmla="*/ 1122 h 1377"/>
                <a:gd name="T28" fmla="*/ 1083 w 1083"/>
                <a:gd name="T29" fmla="*/ 1377 h 1377"/>
                <a:gd name="T30" fmla="*/ 1083 w 1083"/>
                <a:gd name="T31" fmla="*/ 937 h 1377"/>
                <a:gd name="T32" fmla="*/ 653 w 1083"/>
                <a:gd name="T33" fmla="*/ 50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3" h="1377">
                  <a:moveTo>
                    <a:pt x="653" y="507"/>
                  </a:moveTo>
                  <a:cubicBezTo>
                    <a:pt x="653" y="506"/>
                    <a:pt x="653" y="506"/>
                    <a:pt x="653" y="506"/>
                  </a:cubicBezTo>
                  <a:cubicBezTo>
                    <a:pt x="779" y="506"/>
                    <a:pt x="779" y="506"/>
                    <a:pt x="779" y="506"/>
                  </a:cubicBezTo>
                  <a:cubicBezTo>
                    <a:pt x="811" y="506"/>
                    <a:pt x="840" y="486"/>
                    <a:pt x="853" y="457"/>
                  </a:cubicBezTo>
                  <a:cubicBezTo>
                    <a:pt x="865" y="427"/>
                    <a:pt x="858" y="393"/>
                    <a:pt x="835" y="370"/>
                  </a:cubicBezTo>
                  <a:cubicBezTo>
                    <a:pt x="489" y="24"/>
                    <a:pt x="489" y="24"/>
                    <a:pt x="489" y="24"/>
                  </a:cubicBezTo>
                  <a:cubicBezTo>
                    <a:pt x="474" y="8"/>
                    <a:pt x="453" y="0"/>
                    <a:pt x="433" y="0"/>
                  </a:cubicBezTo>
                  <a:cubicBezTo>
                    <a:pt x="412" y="0"/>
                    <a:pt x="392" y="8"/>
                    <a:pt x="376" y="24"/>
                  </a:cubicBezTo>
                  <a:cubicBezTo>
                    <a:pt x="30" y="370"/>
                    <a:pt x="30" y="370"/>
                    <a:pt x="30" y="370"/>
                  </a:cubicBezTo>
                  <a:cubicBezTo>
                    <a:pt x="7" y="393"/>
                    <a:pt x="0" y="427"/>
                    <a:pt x="13" y="457"/>
                  </a:cubicBezTo>
                  <a:cubicBezTo>
                    <a:pt x="25" y="486"/>
                    <a:pt x="54" y="506"/>
                    <a:pt x="86" y="506"/>
                  </a:cubicBezTo>
                  <a:cubicBezTo>
                    <a:pt x="213" y="506"/>
                    <a:pt x="213" y="506"/>
                    <a:pt x="213" y="506"/>
                  </a:cubicBezTo>
                  <a:cubicBezTo>
                    <a:pt x="213" y="507"/>
                    <a:pt x="213" y="507"/>
                    <a:pt x="213" y="507"/>
                  </a:cubicBezTo>
                  <a:cubicBezTo>
                    <a:pt x="213" y="739"/>
                    <a:pt x="303" y="958"/>
                    <a:pt x="468" y="1122"/>
                  </a:cubicBezTo>
                  <a:cubicBezTo>
                    <a:pt x="632" y="1286"/>
                    <a:pt x="850" y="1377"/>
                    <a:pt x="1083" y="1377"/>
                  </a:cubicBezTo>
                  <a:cubicBezTo>
                    <a:pt x="1083" y="937"/>
                    <a:pt x="1083" y="937"/>
                    <a:pt x="1083" y="937"/>
                  </a:cubicBezTo>
                  <a:cubicBezTo>
                    <a:pt x="846" y="937"/>
                    <a:pt x="653" y="744"/>
                    <a:pt x="653" y="50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latin typeface="Segoe UI Light" panose="020B0502040204020203" pitchFamily="34" charset="0"/>
              </a:endParaRPr>
            </a:p>
          </p:txBody>
        </p:sp>
        <p:sp>
          <p:nvSpPr>
            <p:cNvPr id="8" name="Freeform 15">
              <a:extLst>
                <a:ext uri="{FF2B5EF4-FFF2-40B4-BE49-F238E27FC236}">
                  <a16:creationId xmlns:a16="http://schemas.microsoft.com/office/drawing/2014/main" id="{DCC5684B-3F74-44F6-9169-E10E820FBB90}"/>
                </a:ext>
              </a:extLst>
            </p:cNvPr>
            <p:cNvSpPr>
              <a:spLocks/>
            </p:cNvSpPr>
            <p:nvPr/>
          </p:nvSpPr>
          <p:spPr bwMode="auto">
            <a:xfrm>
              <a:off x="10636253" y="3362325"/>
              <a:ext cx="2438400" cy="4338637"/>
            </a:xfrm>
            <a:custGeom>
              <a:avLst/>
              <a:gdLst>
                <a:gd name="T0" fmla="*/ 220 w 650"/>
                <a:gd name="T1" fmla="*/ 507 h 1157"/>
                <a:gd name="T2" fmla="*/ 220 w 650"/>
                <a:gd name="T3" fmla="*/ 506 h 1157"/>
                <a:gd name="T4" fmla="*/ 346 w 650"/>
                <a:gd name="T5" fmla="*/ 506 h 1157"/>
                <a:gd name="T6" fmla="*/ 420 w 650"/>
                <a:gd name="T7" fmla="*/ 457 h 1157"/>
                <a:gd name="T8" fmla="*/ 402 w 650"/>
                <a:gd name="T9" fmla="*/ 370 h 1157"/>
                <a:gd name="T10" fmla="*/ 56 w 650"/>
                <a:gd name="T11" fmla="*/ 24 h 1157"/>
                <a:gd name="T12" fmla="*/ 0 w 650"/>
                <a:gd name="T13" fmla="*/ 0 h 1157"/>
                <a:gd name="T14" fmla="*/ 0 w 650"/>
                <a:gd name="T15" fmla="*/ 507 h 1157"/>
                <a:gd name="T16" fmla="*/ 650 w 650"/>
                <a:gd name="T17" fmla="*/ 1157 h 1157"/>
                <a:gd name="T18" fmla="*/ 650 w 650"/>
                <a:gd name="T19" fmla="*/ 937 h 1157"/>
                <a:gd name="T20" fmla="*/ 220 w 650"/>
                <a:gd name="T21" fmla="*/ 50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1157">
                  <a:moveTo>
                    <a:pt x="220" y="507"/>
                  </a:moveTo>
                  <a:cubicBezTo>
                    <a:pt x="220" y="506"/>
                    <a:pt x="220" y="506"/>
                    <a:pt x="220" y="506"/>
                  </a:cubicBezTo>
                  <a:cubicBezTo>
                    <a:pt x="346" y="506"/>
                    <a:pt x="346" y="506"/>
                    <a:pt x="346" y="506"/>
                  </a:cubicBezTo>
                  <a:cubicBezTo>
                    <a:pt x="378" y="506"/>
                    <a:pt x="407" y="486"/>
                    <a:pt x="420" y="457"/>
                  </a:cubicBezTo>
                  <a:cubicBezTo>
                    <a:pt x="432" y="427"/>
                    <a:pt x="425" y="393"/>
                    <a:pt x="402" y="370"/>
                  </a:cubicBezTo>
                  <a:cubicBezTo>
                    <a:pt x="56" y="24"/>
                    <a:pt x="56" y="24"/>
                    <a:pt x="56" y="24"/>
                  </a:cubicBezTo>
                  <a:cubicBezTo>
                    <a:pt x="41" y="8"/>
                    <a:pt x="20" y="0"/>
                    <a:pt x="0" y="0"/>
                  </a:cubicBezTo>
                  <a:cubicBezTo>
                    <a:pt x="0" y="507"/>
                    <a:pt x="0" y="507"/>
                    <a:pt x="0" y="507"/>
                  </a:cubicBezTo>
                  <a:cubicBezTo>
                    <a:pt x="0" y="866"/>
                    <a:pt x="291" y="1157"/>
                    <a:pt x="650" y="1157"/>
                  </a:cubicBezTo>
                  <a:cubicBezTo>
                    <a:pt x="650" y="937"/>
                    <a:pt x="650" y="937"/>
                    <a:pt x="650" y="937"/>
                  </a:cubicBezTo>
                  <a:cubicBezTo>
                    <a:pt x="413" y="937"/>
                    <a:pt x="220" y="744"/>
                    <a:pt x="220" y="507"/>
                  </a:cubicBezTo>
                  <a:close/>
                </a:path>
              </a:pathLst>
            </a:custGeom>
            <a:gradFill>
              <a:gsLst>
                <a:gs pos="0">
                  <a:schemeClr val="accent4">
                    <a:lumMod val="60000"/>
                    <a:lumOff val="40000"/>
                  </a:schemeClr>
                </a:gs>
                <a:gs pos="100000">
                  <a:schemeClr val="accent4"/>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latin typeface="Segoe UI Light" panose="020B0502040204020203" pitchFamily="34" charset="0"/>
              </a:endParaRPr>
            </a:p>
          </p:txBody>
        </p:sp>
      </p:grpSp>
      <p:grpSp>
        <p:nvGrpSpPr>
          <p:cNvPr id="10" name="Группа 36">
            <a:extLst>
              <a:ext uri="{FF2B5EF4-FFF2-40B4-BE49-F238E27FC236}">
                <a16:creationId xmlns:a16="http://schemas.microsoft.com/office/drawing/2014/main" id="{4D9476D1-C0F9-839B-BA61-BFBAEA733409}"/>
              </a:ext>
            </a:extLst>
          </p:cNvPr>
          <p:cNvGrpSpPr/>
          <p:nvPr/>
        </p:nvGrpSpPr>
        <p:grpSpPr>
          <a:xfrm>
            <a:off x="9341875" y="876301"/>
            <a:ext cx="1664676" cy="1758904"/>
            <a:chOff x="13514657" y="4103115"/>
            <a:chExt cx="3070622" cy="3244439"/>
          </a:xfrm>
        </p:grpSpPr>
        <p:graphicFrame>
          <p:nvGraphicFramePr>
            <p:cNvPr id="12" name="Chart 7">
              <a:extLst>
                <a:ext uri="{FF2B5EF4-FFF2-40B4-BE49-F238E27FC236}">
                  <a16:creationId xmlns:a16="http://schemas.microsoft.com/office/drawing/2014/main" id="{39CFA057-00C1-8597-712C-EF853D799AD6}"/>
                </a:ext>
              </a:extLst>
            </p:cNvPr>
            <p:cNvGraphicFramePr/>
            <p:nvPr>
              <p:extLst>
                <p:ext uri="{D42A27DB-BD31-4B8C-83A1-F6EECF244321}">
                  <p14:modId xmlns:p14="http://schemas.microsoft.com/office/powerpoint/2010/main" val="3167428809"/>
                </p:ext>
              </p:extLst>
            </p:nvPr>
          </p:nvGraphicFramePr>
          <p:xfrm>
            <a:off x="13514657" y="4103115"/>
            <a:ext cx="3070622" cy="3244439"/>
          </p:xfrm>
          <a:graphic>
            <a:graphicData uri="http://schemas.openxmlformats.org/drawingml/2006/chart">
              <c:chart xmlns:c="http://schemas.openxmlformats.org/drawingml/2006/chart" xmlns:r="http://schemas.openxmlformats.org/officeDocument/2006/relationships" r:id="rId2"/>
            </a:graphicData>
          </a:graphic>
        </p:graphicFrame>
        <p:sp>
          <p:nvSpPr>
            <p:cNvPr id="13" name="Oval 24">
              <a:extLst>
                <a:ext uri="{FF2B5EF4-FFF2-40B4-BE49-F238E27FC236}">
                  <a16:creationId xmlns:a16="http://schemas.microsoft.com/office/drawing/2014/main" id="{ACD22979-2B8A-A9DB-3CB5-6BE942BB5E55}"/>
                </a:ext>
              </a:extLst>
            </p:cNvPr>
            <p:cNvSpPr/>
            <p:nvPr/>
          </p:nvSpPr>
          <p:spPr>
            <a:xfrm>
              <a:off x="14001861" y="4693257"/>
              <a:ext cx="2096217" cy="2096216"/>
            </a:xfrm>
            <a:prstGeom prst="ellipse">
              <a:avLst/>
            </a:pr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mj-lt"/>
              </a:endParaRPr>
            </a:p>
          </p:txBody>
        </p:sp>
        <p:sp>
          <p:nvSpPr>
            <p:cNvPr id="14" name="Title 20">
              <a:extLst>
                <a:ext uri="{FF2B5EF4-FFF2-40B4-BE49-F238E27FC236}">
                  <a16:creationId xmlns:a16="http://schemas.microsoft.com/office/drawing/2014/main" id="{4B90B02D-EBE3-0646-25B0-55B78EAF36D3}"/>
                </a:ext>
              </a:extLst>
            </p:cNvPr>
            <p:cNvSpPr txBox="1">
              <a:spLocks/>
            </p:cNvSpPr>
            <p:nvPr/>
          </p:nvSpPr>
          <p:spPr>
            <a:xfrm>
              <a:off x="13981781" y="5260456"/>
              <a:ext cx="2136379" cy="961816"/>
            </a:xfrm>
            <a:prstGeom prst="rect">
              <a:avLst/>
            </a:prstGeom>
          </p:spPr>
          <p:txBody>
            <a:bodyPr vert="horz" wrap="none" lIns="243852" tIns="121926" rIns="243852" bIns="121926"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j-lt"/>
                  <a:ea typeface="Roboto Medium" charset="0"/>
                  <a:cs typeface="Roboto Medium" charset="0"/>
                </a:rPr>
                <a:t>25%</a:t>
              </a:r>
              <a:endParaRPr lang="en-US" sz="2000" dirty="0">
                <a:solidFill>
                  <a:schemeClr val="tx1">
                    <a:lumMod val="85000"/>
                    <a:lumOff val="15000"/>
                  </a:schemeClr>
                </a:solidFill>
                <a:latin typeface="+mj-lt"/>
                <a:ea typeface="Roboto Medium" charset="0"/>
                <a:cs typeface="Roboto Medium" charset="0"/>
              </a:endParaRPr>
            </a:p>
          </p:txBody>
        </p:sp>
      </p:grpSp>
      <p:sp>
        <p:nvSpPr>
          <p:cNvPr id="11" name="TextBox 10">
            <a:extLst>
              <a:ext uri="{FF2B5EF4-FFF2-40B4-BE49-F238E27FC236}">
                <a16:creationId xmlns:a16="http://schemas.microsoft.com/office/drawing/2014/main" id="{880D5E12-AABD-1936-7C56-B1F7423330B8}"/>
              </a:ext>
            </a:extLst>
          </p:cNvPr>
          <p:cNvSpPr txBox="1"/>
          <p:nvPr/>
        </p:nvSpPr>
        <p:spPr>
          <a:xfrm>
            <a:off x="9341877" y="2604906"/>
            <a:ext cx="1664674" cy="307777"/>
          </a:xfrm>
          <a:prstGeom prst="rect">
            <a:avLst/>
          </a:prstGeom>
        </p:spPr>
        <p:txBody>
          <a:bodyPr wrap="square">
            <a:spAutoFit/>
          </a:bodyPr>
          <a:lstStyle>
            <a:defPPr>
              <a:defRPr lang="en-US"/>
            </a:defPPr>
            <a:lvl1pPr>
              <a:defRPr sz="2400" b="1">
                <a:latin typeface="Raleway" panose="020B0503030101060003" pitchFamily="34" charset="0"/>
              </a:defRPr>
            </a:lvl1pPr>
          </a:lstStyle>
          <a:p>
            <a:pPr algn="ctr"/>
            <a:r>
              <a:rPr lang="en-US" sz="1400" b="0" dirty="0">
                <a:solidFill>
                  <a:schemeClr val="tx1">
                    <a:lumMod val="65000"/>
                    <a:lumOff val="35000"/>
                  </a:schemeClr>
                </a:solidFill>
                <a:latin typeface="+mn-lt"/>
              </a:rPr>
              <a:t>Samples text</a:t>
            </a:r>
            <a:endParaRPr lang="vi-VN" sz="1400" b="0" dirty="0">
              <a:solidFill>
                <a:schemeClr val="tx1">
                  <a:lumMod val="65000"/>
                  <a:lumOff val="35000"/>
                </a:schemeClr>
              </a:solidFill>
              <a:latin typeface="+mn-lt"/>
            </a:endParaRPr>
          </a:p>
        </p:txBody>
      </p:sp>
      <p:sp>
        <p:nvSpPr>
          <p:cNvPr id="16" name="Rectangle 15">
            <a:extLst>
              <a:ext uri="{FF2B5EF4-FFF2-40B4-BE49-F238E27FC236}">
                <a16:creationId xmlns:a16="http://schemas.microsoft.com/office/drawing/2014/main" id="{0068C70A-D64F-4E28-1105-356BE55B4E26}"/>
              </a:ext>
            </a:extLst>
          </p:cNvPr>
          <p:cNvSpPr/>
          <p:nvPr/>
        </p:nvSpPr>
        <p:spPr>
          <a:xfrm>
            <a:off x="1052049" y="1970167"/>
            <a:ext cx="3930498" cy="843949"/>
          </a:xfrm>
          <a:prstGeom prst="rect">
            <a:avLst/>
          </a:prstGeom>
        </p:spPr>
        <p:txBody>
          <a:bodyPr wrap="square">
            <a:spAutoFit/>
          </a:bodyPr>
          <a:lstStyle/>
          <a:p>
            <a:pPr>
              <a:lnSpc>
                <a:spcPct val="120000"/>
              </a:lnSpc>
            </a:pPr>
            <a:r>
              <a:rPr lang="en-US" sz="1400" dirty="0">
                <a:solidFill>
                  <a:schemeClr val="tx1">
                    <a:lumMod val="65000"/>
                    <a:lumOff val="35000"/>
                  </a:schemeClr>
                </a:solidFill>
                <a:cs typeface="Segoe UI Light" panose="020B0502040204020203" pitchFamily="34" charset="0"/>
              </a:rPr>
              <a:t>Lorem ipsum dolor sit </a:t>
            </a:r>
            <a:r>
              <a:rPr lang="en-US" sz="1400" dirty="0" err="1">
                <a:solidFill>
                  <a:schemeClr val="tx1">
                    <a:lumMod val="65000"/>
                    <a:lumOff val="35000"/>
                  </a:schemeClr>
                </a:solidFill>
                <a:cs typeface="Segoe UI Light" panose="020B0502040204020203" pitchFamily="34" charset="0"/>
              </a:rPr>
              <a:t>amet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consectetur</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adipiscing</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elit</a:t>
            </a:r>
            <a:r>
              <a:rPr lang="en-US" sz="1400" dirty="0">
                <a:solidFill>
                  <a:schemeClr val="tx1">
                    <a:lumMod val="65000"/>
                    <a:lumOff val="35000"/>
                  </a:schemeClr>
                </a:solidFill>
                <a:cs typeface="Segoe UI Light" panose="020B0502040204020203" pitchFamily="34" charset="0"/>
              </a:rPr>
              <a:t>, sed do </a:t>
            </a:r>
            <a:r>
              <a:rPr lang="en-US" sz="1400" dirty="0" err="1">
                <a:solidFill>
                  <a:schemeClr val="tx1">
                    <a:lumMod val="65000"/>
                    <a:lumOff val="35000"/>
                  </a:schemeClr>
                </a:solidFill>
                <a:cs typeface="Segoe UI Light" panose="020B0502040204020203" pitchFamily="34" charset="0"/>
              </a:rPr>
              <a:t>eiusmod</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tempor</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incididunt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ut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labore</a:t>
            </a:r>
            <a:r>
              <a:rPr lang="en-US" sz="1400" dirty="0">
                <a:solidFill>
                  <a:schemeClr val="tx1">
                    <a:lumMod val="65000"/>
                    <a:lumOff val="35000"/>
                  </a:schemeClr>
                </a:solidFill>
                <a:cs typeface="Segoe UI Light" panose="020B0502040204020203" pitchFamily="34" charset="0"/>
              </a:rPr>
              <a:t> et dolore magna</a:t>
            </a:r>
          </a:p>
        </p:txBody>
      </p:sp>
      <p:sp>
        <p:nvSpPr>
          <p:cNvPr id="17" name="Rectangle 16">
            <a:extLst>
              <a:ext uri="{FF2B5EF4-FFF2-40B4-BE49-F238E27FC236}">
                <a16:creationId xmlns:a16="http://schemas.microsoft.com/office/drawing/2014/main" id="{F452D5F6-C738-3C8D-47C1-7C189A47ACC6}"/>
              </a:ext>
            </a:extLst>
          </p:cNvPr>
          <p:cNvSpPr/>
          <p:nvPr/>
        </p:nvSpPr>
        <p:spPr>
          <a:xfrm>
            <a:off x="1052049" y="1147125"/>
            <a:ext cx="2144712" cy="584775"/>
          </a:xfrm>
          <a:prstGeom prst="rect">
            <a:avLst/>
          </a:prstGeom>
        </p:spPr>
        <p:txBody>
          <a:bodyPr wrap="square">
            <a:spAutoFit/>
          </a:bodyPr>
          <a:lstStyle/>
          <a:p>
            <a:r>
              <a:rPr lang="en-US" sz="1600" dirty="0">
                <a:solidFill>
                  <a:schemeClr val="tx1">
                    <a:lumMod val="85000"/>
                    <a:lumOff val="15000"/>
                  </a:schemeClr>
                </a:solidFill>
                <a:latin typeface="+mj-lt"/>
              </a:rPr>
              <a:t>Lorem ipsum dolor sit </a:t>
            </a:r>
            <a:r>
              <a:rPr lang="en-US" sz="1600" dirty="0" err="1">
                <a:solidFill>
                  <a:schemeClr val="tx1">
                    <a:lumMod val="85000"/>
                    <a:lumOff val="15000"/>
                  </a:schemeClr>
                </a:solidFill>
                <a:latin typeface="+mj-lt"/>
              </a:rPr>
              <a:t>amet</a:t>
            </a:r>
            <a:endParaRPr lang="en-US" sz="1600" dirty="0">
              <a:solidFill>
                <a:schemeClr val="tx1">
                  <a:lumMod val="85000"/>
                  <a:lumOff val="15000"/>
                </a:schemeClr>
              </a:solidFill>
              <a:latin typeface="+mj-lt"/>
            </a:endParaRPr>
          </a:p>
        </p:txBody>
      </p:sp>
      <p:sp>
        <p:nvSpPr>
          <p:cNvPr id="19" name="Rectangle 18">
            <a:extLst>
              <a:ext uri="{FF2B5EF4-FFF2-40B4-BE49-F238E27FC236}">
                <a16:creationId xmlns:a16="http://schemas.microsoft.com/office/drawing/2014/main" id="{80003040-2C4A-9ABE-BF48-365864688226}"/>
              </a:ext>
            </a:extLst>
          </p:cNvPr>
          <p:cNvSpPr/>
          <p:nvPr/>
        </p:nvSpPr>
        <p:spPr>
          <a:xfrm>
            <a:off x="7197163" y="5151786"/>
            <a:ext cx="4139531" cy="843949"/>
          </a:xfrm>
          <a:prstGeom prst="rect">
            <a:avLst/>
          </a:prstGeom>
        </p:spPr>
        <p:txBody>
          <a:bodyPr wrap="square">
            <a:spAutoFit/>
          </a:bodyPr>
          <a:lstStyle/>
          <a:p>
            <a:pPr>
              <a:lnSpc>
                <a:spcPct val="120000"/>
              </a:lnSpc>
            </a:pPr>
            <a:r>
              <a:rPr lang="en-US" sz="1400" dirty="0">
                <a:solidFill>
                  <a:schemeClr val="tx1">
                    <a:lumMod val="65000"/>
                    <a:lumOff val="35000"/>
                  </a:schemeClr>
                </a:solidFill>
                <a:cs typeface="Segoe UI Light" panose="020B0502040204020203" pitchFamily="34" charset="0"/>
              </a:rPr>
              <a:t>Lorem ipsum dolor sit </a:t>
            </a:r>
            <a:r>
              <a:rPr lang="en-US" sz="1400" dirty="0" err="1">
                <a:solidFill>
                  <a:schemeClr val="tx1">
                    <a:lumMod val="65000"/>
                    <a:lumOff val="35000"/>
                  </a:schemeClr>
                </a:solidFill>
                <a:cs typeface="Segoe UI Light" panose="020B0502040204020203" pitchFamily="34" charset="0"/>
              </a:rPr>
              <a:t>amet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consectetur</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adipiscing</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elit</a:t>
            </a:r>
            <a:r>
              <a:rPr lang="en-US" sz="1400" dirty="0">
                <a:solidFill>
                  <a:schemeClr val="tx1">
                    <a:lumMod val="65000"/>
                    <a:lumOff val="35000"/>
                  </a:schemeClr>
                </a:solidFill>
                <a:cs typeface="Segoe UI Light" panose="020B0502040204020203" pitchFamily="34" charset="0"/>
              </a:rPr>
              <a:t>, sed do </a:t>
            </a:r>
            <a:r>
              <a:rPr lang="en-US" sz="1400" dirty="0" err="1">
                <a:solidFill>
                  <a:schemeClr val="tx1">
                    <a:lumMod val="65000"/>
                    <a:lumOff val="35000"/>
                  </a:schemeClr>
                </a:solidFill>
                <a:cs typeface="Segoe UI Light" panose="020B0502040204020203" pitchFamily="34" charset="0"/>
              </a:rPr>
              <a:t>eiusmod</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tempor</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incididunt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ut</a:t>
            </a:r>
            <a:r>
              <a:rPr lang="en-US" sz="1400" dirty="0">
                <a:solidFill>
                  <a:schemeClr val="tx1">
                    <a:lumMod val="65000"/>
                    <a:lumOff val="35000"/>
                  </a:schemeClr>
                </a:solidFill>
                <a:cs typeface="Segoe UI Light" panose="020B0502040204020203" pitchFamily="34" charset="0"/>
              </a:rPr>
              <a:t> </a:t>
            </a:r>
            <a:r>
              <a:rPr lang="en-US" sz="1400" dirty="0" err="1">
                <a:solidFill>
                  <a:schemeClr val="tx1">
                    <a:lumMod val="65000"/>
                    <a:lumOff val="35000"/>
                  </a:schemeClr>
                </a:solidFill>
                <a:cs typeface="Segoe UI Light" panose="020B0502040204020203" pitchFamily="34" charset="0"/>
              </a:rPr>
              <a:t>labore</a:t>
            </a:r>
            <a:r>
              <a:rPr lang="en-US" sz="1400" dirty="0">
                <a:solidFill>
                  <a:schemeClr val="tx1">
                    <a:lumMod val="65000"/>
                    <a:lumOff val="35000"/>
                  </a:schemeClr>
                </a:solidFill>
                <a:cs typeface="Segoe UI Light" panose="020B0502040204020203" pitchFamily="34" charset="0"/>
              </a:rPr>
              <a:t> et dolore magna</a:t>
            </a:r>
          </a:p>
        </p:txBody>
      </p:sp>
      <p:sp>
        <p:nvSpPr>
          <p:cNvPr id="20" name="Rectangle 19">
            <a:extLst>
              <a:ext uri="{FF2B5EF4-FFF2-40B4-BE49-F238E27FC236}">
                <a16:creationId xmlns:a16="http://schemas.microsoft.com/office/drawing/2014/main" id="{E3091BAA-4F3C-79E7-8667-0C916A57FBA5}"/>
              </a:ext>
            </a:extLst>
          </p:cNvPr>
          <p:cNvSpPr/>
          <p:nvPr/>
        </p:nvSpPr>
        <p:spPr>
          <a:xfrm>
            <a:off x="7197163" y="4328744"/>
            <a:ext cx="2144712" cy="584775"/>
          </a:xfrm>
          <a:prstGeom prst="rect">
            <a:avLst/>
          </a:prstGeom>
        </p:spPr>
        <p:txBody>
          <a:bodyPr wrap="square">
            <a:spAutoFit/>
          </a:bodyPr>
          <a:lstStyle/>
          <a:p>
            <a:r>
              <a:rPr lang="en-US" sz="1600" dirty="0">
                <a:solidFill>
                  <a:schemeClr val="tx1">
                    <a:lumMod val="85000"/>
                    <a:lumOff val="15000"/>
                  </a:schemeClr>
                </a:solidFill>
                <a:latin typeface="+mj-lt"/>
              </a:rPr>
              <a:t>Lorem ipsum dolor sit </a:t>
            </a:r>
            <a:r>
              <a:rPr lang="en-US" sz="1600" dirty="0" err="1">
                <a:solidFill>
                  <a:schemeClr val="tx1">
                    <a:lumMod val="85000"/>
                    <a:lumOff val="15000"/>
                  </a:schemeClr>
                </a:solidFill>
                <a:latin typeface="+mj-lt"/>
              </a:rPr>
              <a:t>amet</a:t>
            </a:r>
            <a:endParaRPr lang="en-US" sz="1600" dirty="0">
              <a:solidFill>
                <a:schemeClr val="tx1">
                  <a:lumMod val="85000"/>
                  <a:lumOff val="15000"/>
                </a:schemeClr>
              </a:solidFill>
              <a:latin typeface="+mj-lt"/>
            </a:endParaRPr>
          </a:p>
        </p:txBody>
      </p:sp>
      <p:grpSp>
        <p:nvGrpSpPr>
          <p:cNvPr id="22" name="Группа 36">
            <a:extLst>
              <a:ext uri="{FF2B5EF4-FFF2-40B4-BE49-F238E27FC236}">
                <a16:creationId xmlns:a16="http://schemas.microsoft.com/office/drawing/2014/main" id="{4405E5E4-E3DB-8F48-4548-FA130C4ECD0E}"/>
              </a:ext>
            </a:extLst>
          </p:cNvPr>
          <p:cNvGrpSpPr/>
          <p:nvPr/>
        </p:nvGrpSpPr>
        <p:grpSpPr>
          <a:xfrm>
            <a:off x="997975" y="4013201"/>
            <a:ext cx="1664676" cy="1758904"/>
            <a:chOff x="13514657" y="4103115"/>
            <a:chExt cx="3070622" cy="3244439"/>
          </a:xfrm>
        </p:grpSpPr>
        <p:graphicFrame>
          <p:nvGraphicFramePr>
            <p:cNvPr id="24" name="Chart 7">
              <a:extLst>
                <a:ext uri="{FF2B5EF4-FFF2-40B4-BE49-F238E27FC236}">
                  <a16:creationId xmlns:a16="http://schemas.microsoft.com/office/drawing/2014/main" id="{E49F384E-2E49-E5DC-0F0D-69C0B85923CF}"/>
                </a:ext>
              </a:extLst>
            </p:cNvPr>
            <p:cNvGraphicFramePr/>
            <p:nvPr>
              <p:extLst>
                <p:ext uri="{D42A27DB-BD31-4B8C-83A1-F6EECF244321}">
                  <p14:modId xmlns:p14="http://schemas.microsoft.com/office/powerpoint/2010/main" val="2852971179"/>
                </p:ext>
              </p:extLst>
            </p:nvPr>
          </p:nvGraphicFramePr>
          <p:xfrm>
            <a:off x="13514657" y="4103115"/>
            <a:ext cx="3070622" cy="3244439"/>
          </p:xfrm>
          <a:graphic>
            <a:graphicData uri="http://schemas.openxmlformats.org/drawingml/2006/chart">
              <c:chart xmlns:c="http://schemas.openxmlformats.org/drawingml/2006/chart" xmlns:r="http://schemas.openxmlformats.org/officeDocument/2006/relationships" r:id="rId3"/>
            </a:graphicData>
          </a:graphic>
        </p:graphicFrame>
        <p:sp>
          <p:nvSpPr>
            <p:cNvPr id="25" name="Oval 24">
              <a:extLst>
                <a:ext uri="{FF2B5EF4-FFF2-40B4-BE49-F238E27FC236}">
                  <a16:creationId xmlns:a16="http://schemas.microsoft.com/office/drawing/2014/main" id="{4A11BCE6-6E94-066C-1398-4C409C197416}"/>
                </a:ext>
              </a:extLst>
            </p:cNvPr>
            <p:cNvSpPr/>
            <p:nvPr/>
          </p:nvSpPr>
          <p:spPr>
            <a:xfrm>
              <a:off x="14001861" y="4693257"/>
              <a:ext cx="2096217" cy="2096216"/>
            </a:xfrm>
            <a:prstGeom prst="ellipse">
              <a:avLst/>
            </a:prstGeom>
            <a:solidFill>
              <a:srgbClr val="FFFFFF"/>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mj-lt"/>
              </a:endParaRPr>
            </a:p>
          </p:txBody>
        </p:sp>
        <p:sp>
          <p:nvSpPr>
            <p:cNvPr id="26" name="Title 20">
              <a:extLst>
                <a:ext uri="{FF2B5EF4-FFF2-40B4-BE49-F238E27FC236}">
                  <a16:creationId xmlns:a16="http://schemas.microsoft.com/office/drawing/2014/main" id="{11DA2D46-9A76-3631-B544-BFC78D1A8A46}"/>
                </a:ext>
              </a:extLst>
            </p:cNvPr>
            <p:cNvSpPr txBox="1">
              <a:spLocks/>
            </p:cNvSpPr>
            <p:nvPr/>
          </p:nvSpPr>
          <p:spPr>
            <a:xfrm>
              <a:off x="13981781" y="5260456"/>
              <a:ext cx="2136379" cy="961816"/>
            </a:xfrm>
            <a:prstGeom prst="rect">
              <a:avLst/>
            </a:prstGeom>
          </p:spPr>
          <p:txBody>
            <a:bodyPr vert="horz" wrap="none" lIns="243852" tIns="121926" rIns="243852" bIns="121926"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j-lt"/>
                  <a:ea typeface="Roboto Medium" charset="0"/>
                  <a:cs typeface="Roboto Medium" charset="0"/>
                </a:rPr>
                <a:t>25%</a:t>
              </a:r>
              <a:endParaRPr lang="en-US" sz="2000" dirty="0">
                <a:solidFill>
                  <a:schemeClr val="tx1">
                    <a:lumMod val="85000"/>
                    <a:lumOff val="15000"/>
                  </a:schemeClr>
                </a:solidFill>
                <a:latin typeface="+mj-lt"/>
                <a:ea typeface="Roboto Medium" charset="0"/>
                <a:cs typeface="Roboto Medium" charset="0"/>
              </a:endParaRPr>
            </a:p>
          </p:txBody>
        </p:sp>
      </p:grpSp>
      <p:sp>
        <p:nvSpPr>
          <p:cNvPr id="23" name="TextBox 22">
            <a:extLst>
              <a:ext uri="{FF2B5EF4-FFF2-40B4-BE49-F238E27FC236}">
                <a16:creationId xmlns:a16="http://schemas.microsoft.com/office/drawing/2014/main" id="{075DD2FE-79E6-71AA-652A-78291C051327}"/>
              </a:ext>
            </a:extLst>
          </p:cNvPr>
          <p:cNvSpPr txBox="1"/>
          <p:nvPr/>
        </p:nvSpPr>
        <p:spPr>
          <a:xfrm>
            <a:off x="997977" y="5741806"/>
            <a:ext cx="1664674" cy="307777"/>
          </a:xfrm>
          <a:prstGeom prst="rect">
            <a:avLst/>
          </a:prstGeom>
        </p:spPr>
        <p:txBody>
          <a:bodyPr wrap="square">
            <a:spAutoFit/>
          </a:bodyPr>
          <a:lstStyle>
            <a:defPPr>
              <a:defRPr lang="en-US"/>
            </a:defPPr>
            <a:lvl1pPr>
              <a:defRPr sz="2400" b="1">
                <a:latin typeface="Raleway" panose="020B0503030101060003" pitchFamily="34" charset="0"/>
              </a:defRPr>
            </a:lvl1pPr>
          </a:lstStyle>
          <a:p>
            <a:pPr algn="ctr"/>
            <a:r>
              <a:rPr lang="en-US" sz="1400" b="0" dirty="0">
                <a:solidFill>
                  <a:schemeClr val="tx1">
                    <a:lumMod val="65000"/>
                    <a:lumOff val="35000"/>
                  </a:schemeClr>
                </a:solidFill>
                <a:latin typeface="+mn-lt"/>
              </a:rPr>
              <a:t>Samples text</a:t>
            </a:r>
            <a:endParaRPr lang="vi-VN" sz="1400" b="0" dirty="0">
              <a:solidFill>
                <a:schemeClr val="tx1">
                  <a:lumMod val="65000"/>
                  <a:lumOff val="35000"/>
                </a:schemeClr>
              </a:solidFill>
              <a:latin typeface="+mn-lt"/>
            </a:endParaRPr>
          </a:p>
        </p:txBody>
      </p:sp>
    </p:spTree>
    <p:extLst>
      <p:ext uri="{BB962C8B-B14F-4D97-AF65-F5344CB8AC3E}">
        <p14:creationId xmlns:p14="http://schemas.microsoft.com/office/powerpoint/2010/main" val="608874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5E4AF794-5933-8323-F81B-504F72F06B4A}"/>
              </a:ext>
            </a:extLst>
          </p:cNvPr>
          <p:cNvGrpSpPr/>
          <p:nvPr/>
        </p:nvGrpSpPr>
        <p:grpSpPr>
          <a:xfrm>
            <a:off x="5602664" y="813709"/>
            <a:ext cx="986672" cy="5230582"/>
            <a:chOff x="5602664" y="813709"/>
            <a:chExt cx="986672" cy="5230582"/>
          </a:xfrm>
        </p:grpSpPr>
        <p:sp>
          <p:nvSpPr>
            <p:cNvPr id="3" name="Graphic 8">
              <a:extLst>
                <a:ext uri="{FF2B5EF4-FFF2-40B4-BE49-F238E27FC236}">
                  <a16:creationId xmlns:a16="http://schemas.microsoft.com/office/drawing/2014/main" id="{23A55CA5-3710-5E17-5EDA-4A905004661F}"/>
                </a:ext>
              </a:extLst>
            </p:cNvPr>
            <p:cNvSpPr/>
            <p:nvPr/>
          </p:nvSpPr>
          <p:spPr>
            <a:xfrm rot="5400000" flipV="1">
              <a:off x="3480709" y="2935664"/>
              <a:ext cx="5230582" cy="986672"/>
            </a:xfrm>
            <a:custGeom>
              <a:avLst/>
              <a:gdLst>
                <a:gd name="connsiteX0" fmla="*/ 6915184 w 8298179"/>
                <a:gd name="connsiteY0" fmla="*/ 1285746 h 1565328"/>
                <a:gd name="connsiteX1" fmla="*/ 6842528 w 8298179"/>
                <a:gd name="connsiteY1" fmla="*/ 1181441 h 1565328"/>
                <a:gd name="connsiteX2" fmla="*/ 6842528 w 8298179"/>
                <a:gd name="connsiteY2" fmla="*/ 1181441 h 1565328"/>
                <a:gd name="connsiteX3" fmla="*/ 6486903 w 8298179"/>
                <a:gd name="connsiteY3" fmla="*/ 973504 h 1565328"/>
                <a:gd name="connsiteX4" fmla="*/ 6486903 w 8298179"/>
                <a:gd name="connsiteY4" fmla="*/ 973504 h 1565328"/>
                <a:gd name="connsiteX5" fmla="*/ 6298181 w 8298179"/>
                <a:gd name="connsiteY5" fmla="*/ 973504 h 1565328"/>
                <a:gd name="connsiteX6" fmla="*/ 5945794 w 8298179"/>
                <a:gd name="connsiteY6" fmla="*/ 1174189 h 1565328"/>
                <a:gd name="connsiteX7" fmla="*/ 5945794 w 8298179"/>
                <a:gd name="connsiteY7" fmla="*/ 1174189 h 1565328"/>
                <a:gd name="connsiteX8" fmla="*/ 5539813 w 8298179"/>
                <a:gd name="connsiteY8" fmla="*/ 1517508 h 1565328"/>
                <a:gd name="connsiteX9" fmla="*/ 5539813 w 8298179"/>
                <a:gd name="connsiteY9" fmla="*/ 1517508 h 1565328"/>
                <a:gd name="connsiteX10" fmla="*/ 4670828 w 8298179"/>
                <a:gd name="connsiteY10" fmla="*/ 1285746 h 1565328"/>
                <a:gd name="connsiteX11" fmla="*/ 4670828 w 8298179"/>
                <a:gd name="connsiteY11" fmla="*/ 1285746 h 1565328"/>
                <a:gd name="connsiteX12" fmla="*/ 4598235 w 8298179"/>
                <a:gd name="connsiteY12" fmla="*/ 1181441 h 1565328"/>
                <a:gd name="connsiteX13" fmla="*/ 4598235 w 8298179"/>
                <a:gd name="connsiteY13" fmla="*/ 1181441 h 1565328"/>
                <a:gd name="connsiteX14" fmla="*/ 4242749 w 8298179"/>
                <a:gd name="connsiteY14" fmla="*/ 973504 h 1565328"/>
                <a:gd name="connsiteX15" fmla="*/ 4242749 w 8298179"/>
                <a:gd name="connsiteY15" fmla="*/ 973504 h 1565328"/>
                <a:gd name="connsiteX16" fmla="*/ 4053913 w 8298179"/>
                <a:gd name="connsiteY16" fmla="*/ 973504 h 1565328"/>
                <a:gd name="connsiteX17" fmla="*/ 3701526 w 8298179"/>
                <a:gd name="connsiteY17" fmla="*/ 1174189 h 1565328"/>
                <a:gd name="connsiteX18" fmla="*/ 3701526 w 8298179"/>
                <a:gd name="connsiteY18" fmla="*/ 1174189 h 1565328"/>
                <a:gd name="connsiteX19" fmla="*/ 3295570 w 8298179"/>
                <a:gd name="connsiteY19" fmla="*/ 1517508 h 1565328"/>
                <a:gd name="connsiteX20" fmla="*/ 3295570 w 8298179"/>
                <a:gd name="connsiteY20" fmla="*/ 1517508 h 1565328"/>
                <a:gd name="connsiteX21" fmla="*/ 2426573 w 8298179"/>
                <a:gd name="connsiteY21" fmla="*/ 1285746 h 1565328"/>
                <a:gd name="connsiteX22" fmla="*/ 2426573 w 8298179"/>
                <a:gd name="connsiteY22" fmla="*/ 1285746 h 1565328"/>
                <a:gd name="connsiteX23" fmla="*/ 2353980 w 8298179"/>
                <a:gd name="connsiteY23" fmla="*/ 1181441 h 1565328"/>
                <a:gd name="connsiteX24" fmla="*/ 2353980 w 8298179"/>
                <a:gd name="connsiteY24" fmla="*/ 1181441 h 1565328"/>
                <a:gd name="connsiteX25" fmla="*/ 1998430 w 8298179"/>
                <a:gd name="connsiteY25" fmla="*/ 973504 h 1565328"/>
                <a:gd name="connsiteX26" fmla="*/ 1998430 w 8298179"/>
                <a:gd name="connsiteY26" fmla="*/ 973504 h 1565328"/>
                <a:gd name="connsiteX27" fmla="*/ 1809581 w 8298179"/>
                <a:gd name="connsiteY27" fmla="*/ 973504 h 1565328"/>
                <a:gd name="connsiteX28" fmla="*/ 1457245 w 8298179"/>
                <a:gd name="connsiteY28" fmla="*/ 1174113 h 1565328"/>
                <a:gd name="connsiteX29" fmla="*/ 1457245 w 8298179"/>
                <a:gd name="connsiteY29" fmla="*/ 1174113 h 1565328"/>
                <a:gd name="connsiteX30" fmla="*/ 1051188 w 8298179"/>
                <a:gd name="connsiteY30" fmla="*/ 1517508 h 1565328"/>
                <a:gd name="connsiteX31" fmla="*/ 1051188 w 8298179"/>
                <a:gd name="connsiteY31" fmla="*/ 1517508 h 1565328"/>
                <a:gd name="connsiteX32" fmla="*/ 182318 w 8298179"/>
                <a:gd name="connsiteY32" fmla="*/ 1285746 h 1565328"/>
                <a:gd name="connsiteX33" fmla="*/ 182318 w 8298179"/>
                <a:gd name="connsiteY33" fmla="*/ 1285746 h 1565328"/>
                <a:gd name="connsiteX34" fmla="*/ 107883 w 8298179"/>
                <a:gd name="connsiteY34" fmla="*/ 382141 h 1565328"/>
                <a:gd name="connsiteX35" fmla="*/ 107883 w 8298179"/>
                <a:gd name="connsiteY35" fmla="*/ 382141 h 1565328"/>
                <a:gd name="connsiteX36" fmla="*/ 931935 w 8298179"/>
                <a:gd name="connsiteY36" fmla="*/ 13015 h 1565328"/>
                <a:gd name="connsiteX37" fmla="*/ 931935 w 8298179"/>
                <a:gd name="connsiteY37" fmla="*/ 13015 h 1565328"/>
                <a:gd name="connsiteX38" fmla="*/ 1455162 w 8298179"/>
                <a:gd name="connsiteY38" fmla="*/ 387183 h 1565328"/>
                <a:gd name="connsiteX39" fmla="*/ 1455162 w 8298179"/>
                <a:gd name="connsiteY39" fmla="*/ 387183 h 1565328"/>
                <a:gd name="connsiteX40" fmla="*/ 1803015 w 8298179"/>
                <a:gd name="connsiteY40" fmla="*/ 590332 h 1565328"/>
                <a:gd name="connsiteX41" fmla="*/ 1803015 w 8298179"/>
                <a:gd name="connsiteY41" fmla="*/ 590332 h 1565328"/>
                <a:gd name="connsiteX42" fmla="*/ 1995382 w 8298179"/>
                <a:gd name="connsiteY42" fmla="*/ 590332 h 1565328"/>
                <a:gd name="connsiteX43" fmla="*/ 2350957 w 8298179"/>
                <a:gd name="connsiteY43" fmla="*/ 384122 h 1565328"/>
                <a:gd name="connsiteX44" fmla="*/ 2350957 w 8298179"/>
                <a:gd name="connsiteY44" fmla="*/ 384122 h 1565328"/>
                <a:gd name="connsiteX45" fmla="*/ 2352138 w 8298179"/>
                <a:gd name="connsiteY45" fmla="*/ 382141 h 1565328"/>
                <a:gd name="connsiteX46" fmla="*/ 3176216 w 8298179"/>
                <a:gd name="connsiteY46" fmla="*/ 13015 h 1565328"/>
                <a:gd name="connsiteX47" fmla="*/ 3176216 w 8298179"/>
                <a:gd name="connsiteY47" fmla="*/ 13015 h 1565328"/>
                <a:gd name="connsiteX48" fmla="*/ 3699430 w 8298179"/>
                <a:gd name="connsiteY48" fmla="*/ 387183 h 1565328"/>
                <a:gd name="connsiteX49" fmla="*/ 3699430 w 8298179"/>
                <a:gd name="connsiteY49" fmla="*/ 387183 h 1565328"/>
                <a:gd name="connsiteX50" fmla="*/ 4047258 w 8298179"/>
                <a:gd name="connsiteY50" fmla="*/ 590332 h 1565328"/>
                <a:gd name="connsiteX51" fmla="*/ 4047258 w 8298179"/>
                <a:gd name="connsiteY51" fmla="*/ 590332 h 1565328"/>
                <a:gd name="connsiteX52" fmla="*/ 4239701 w 8298179"/>
                <a:gd name="connsiteY52" fmla="*/ 590332 h 1565328"/>
                <a:gd name="connsiteX53" fmla="*/ 4595339 w 8298179"/>
                <a:gd name="connsiteY53" fmla="*/ 384135 h 1565328"/>
                <a:gd name="connsiteX54" fmla="*/ 4595339 w 8298179"/>
                <a:gd name="connsiteY54" fmla="*/ 384135 h 1565328"/>
                <a:gd name="connsiteX55" fmla="*/ 4596508 w 8298179"/>
                <a:gd name="connsiteY55" fmla="*/ 382141 h 1565328"/>
                <a:gd name="connsiteX56" fmla="*/ 4596508 w 8298179"/>
                <a:gd name="connsiteY56" fmla="*/ 382141 h 1565328"/>
                <a:gd name="connsiteX57" fmla="*/ 5420471 w 8298179"/>
                <a:gd name="connsiteY57" fmla="*/ 13015 h 1565328"/>
                <a:gd name="connsiteX58" fmla="*/ 5420471 w 8298179"/>
                <a:gd name="connsiteY58" fmla="*/ 13015 h 1565328"/>
                <a:gd name="connsiteX59" fmla="*/ 5943749 w 8298179"/>
                <a:gd name="connsiteY59" fmla="*/ 387183 h 1565328"/>
                <a:gd name="connsiteX60" fmla="*/ 5943749 w 8298179"/>
                <a:gd name="connsiteY60" fmla="*/ 387183 h 1565328"/>
                <a:gd name="connsiteX61" fmla="*/ 6291640 w 8298179"/>
                <a:gd name="connsiteY61" fmla="*/ 590332 h 1565328"/>
                <a:gd name="connsiteX62" fmla="*/ 6291640 w 8298179"/>
                <a:gd name="connsiteY62" fmla="*/ 590332 h 1565328"/>
                <a:gd name="connsiteX63" fmla="*/ 6483956 w 8298179"/>
                <a:gd name="connsiteY63" fmla="*/ 590332 h 1565328"/>
                <a:gd name="connsiteX64" fmla="*/ 6839607 w 8298179"/>
                <a:gd name="connsiteY64" fmla="*/ 384122 h 1565328"/>
                <a:gd name="connsiteX65" fmla="*/ 6839607 w 8298179"/>
                <a:gd name="connsiteY65" fmla="*/ 384122 h 1565328"/>
                <a:gd name="connsiteX66" fmla="*/ 6840776 w 8298179"/>
                <a:gd name="connsiteY66" fmla="*/ 382141 h 1565328"/>
                <a:gd name="connsiteX67" fmla="*/ 6840776 w 8298179"/>
                <a:gd name="connsiteY67" fmla="*/ 382141 h 1565328"/>
                <a:gd name="connsiteX68" fmla="*/ 7664828 w 8298179"/>
                <a:gd name="connsiteY68" fmla="*/ 13015 h 1565328"/>
                <a:gd name="connsiteX69" fmla="*/ 7664828 w 8298179"/>
                <a:gd name="connsiteY69" fmla="*/ 13015 h 1565328"/>
                <a:gd name="connsiteX70" fmla="*/ 8298240 w 8298179"/>
                <a:gd name="connsiteY70" fmla="*/ 781924 h 1565328"/>
                <a:gd name="connsiteX71" fmla="*/ 8298240 w 8298179"/>
                <a:gd name="connsiteY71" fmla="*/ 781924 h 1565328"/>
                <a:gd name="connsiteX72" fmla="*/ 7784093 w 8298179"/>
                <a:gd name="connsiteY72" fmla="*/ 1517508 h 1565328"/>
                <a:gd name="connsiteX73" fmla="*/ 7784093 w 8298179"/>
                <a:gd name="connsiteY73" fmla="*/ 1517508 h 1565328"/>
                <a:gd name="connsiteX74" fmla="*/ 7519196 w 8298179"/>
                <a:gd name="connsiteY74" fmla="*/ 1565159 h 1565328"/>
                <a:gd name="connsiteX75" fmla="*/ 7519196 w 8298179"/>
                <a:gd name="connsiteY75" fmla="*/ 1565159 h 1565328"/>
                <a:gd name="connsiteX76" fmla="*/ 6915184 w 8298179"/>
                <a:gd name="connsiteY76" fmla="*/ 1285746 h 15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98179" h="1565328">
                  <a:moveTo>
                    <a:pt x="6915184" y="1285746"/>
                  </a:moveTo>
                  <a:cubicBezTo>
                    <a:pt x="6887994" y="1252701"/>
                    <a:pt x="6863749" y="1217788"/>
                    <a:pt x="6842528" y="1181441"/>
                  </a:cubicBezTo>
                  <a:lnTo>
                    <a:pt x="6842528" y="1181441"/>
                  </a:lnTo>
                  <a:cubicBezTo>
                    <a:pt x="6768207" y="1054162"/>
                    <a:pt x="6634299" y="973504"/>
                    <a:pt x="6486903" y="973504"/>
                  </a:cubicBezTo>
                  <a:lnTo>
                    <a:pt x="6486903" y="973504"/>
                  </a:lnTo>
                  <a:lnTo>
                    <a:pt x="6298181" y="973504"/>
                  </a:lnTo>
                  <a:cubicBezTo>
                    <a:pt x="6153514" y="973504"/>
                    <a:pt x="6018552" y="1049170"/>
                    <a:pt x="5945794" y="1174189"/>
                  </a:cubicBezTo>
                  <a:lnTo>
                    <a:pt x="5945794" y="1174189"/>
                  </a:lnTo>
                  <a:cubicBezTo>
                    <a:pt x="5855992" y="1328469"/>
                    <a:pt x="5714819" y="1451430"/>
                    <a:pt x="5539813" y="1517508"/>
                  </a:cubicBezTo>
                  <a:lnTo>
                    <a:pt x="5539813" y="1517508"/>
                  </a:lnTo>
                  <a:cubicBezTo>
                    <a:pt x="5237578" y="1631770"/>
                    <a:pt x="4875996" y="1535161"/>
                    <a:pt x="4670828" y="1285746"/>
                  </a:cubicBezTo>
                  <a:lnTo>
                    <a:pt x="4670828" y="1285746"/>
                  </a:lnTo>
                  <a:cubicBezTo>
                    <a:pt x="4643675" y="1252701"/>
                    <a:pt x="4619444" y="1217788"/>
                    <a:pt x="4598235" y="1181441"/>
                  </a:cubicBezTo>
                  <a:lnTo>
                    <a:pt x="4598235" y="1181441"/>
                  </a:lnTo>
                  <a:cubicBezTo>
                    <a:pt x="4523991" y="1054162"/>
                    <a:pt x="4390094" y="973504"/>
                    <a:pt x="4242749" y="973504"/>
                  </a:cubicBezTo>
                  <a:lnTo>
                    <a:pt x="4242749" y="973504"/>
                  </a:lnTo>
                  <a:lnTo>
                    <a:pt x="4053913" y="973504"/>
                  </a:lnTo>
                  <a:cubicBezTo>
                    <a:pt x="3909260" y="973504"/>
                    <a:pt x="3774309" y="1049170"/>
                    <a:pt x="3701526" y="1174189"/>
                  </a:cubicBezTo>
                  <a:lnTo>
                    <a:pt x="3701526" y="1174189"/>
                  </a:lnTo>
                  <a:cubicBezTo>
                    <a:pt x="3611737" y="1328469"/>
                    <a:pt x="3470551" y="1451430"/>
                    <a:pt x="3295570" y="1517508"/>
                  </a:cubicBezTo>
                  <a:lnTo>
                    <a:pt x="3295570" y="1517508"/>
                  </a:lnTo>
                  <a:cubicBezTo>
                    <a:pt x="2993323" y="1631770"/>
                    <a:pt x="2631741" y="1535161"/>
                    <a:pt x="2426573" y="1285746"/>
                  </a:cubicBezTo>
                  <a:lnTo>
                    <a:pt x="2426573" y="1285746"/>
                  </a:lnTo>
                  <a:cubicBezTo>
                    <a:pt x="2399408" y="1252701"/>
                    <a:pt x="2375188" y="1217788"/>
                    <a:pt x="2353980" y="1181441"/>
                  </a:cubicBezTo>
                  <a:lnTo>
                    <a:pt x="2353980" y="1181441"/>
                  </a:lnTo>
                  <a:cubicBezTo>
                    <a:pt x="2279697" y="1054162"/>
                    <a:pt x="2145789" y="973504"/>
                    <a:pt x="1998430" y="973504"/>
                  </a:cubicBezTo>
                  <a:lnTo>
                    <a:pt x="1998430" y="973504"/>
                  </a:lnTo>
                  <a:lnTo>
                    <a:pt x="1809581" y="973504"/>
                  </a:lnTo>
                  <a:cubicBezTo>
                    <a:pt x="1664954" y="973504"/>
                    <a:pt x="1530004" y="1049132"/>
                    <a:pt x="1457245" y="1174113"/>
                  </a:cubicBezTo>
                  <a:lnTo>
                    <a:pt x="1457245" y="1174113"/>
                  </a:lnTo>
                  <a:cubicBezTo>
                    <a:pt x="1367405" y="1328418"/>
                    <a:pt x="1226207" y="1451430"/>
                    <a:pt x="1051188" y="1517508"/>
                  </a:cubicBezTo>
                  <a:lnTo>
                    <a:pt x="1051188" y="1517508"/>
                  </a:lnTo>
                  <a:cubicBezTo>
                    <a:pt x="749068" y="1631770"/>
                    <a:pt x="387486" y="1535161"/>
                    <a:pt x="182318" y="1285746"/>
                  </a:cubicBezTo>
                  <a:lnTo>
                    <a:pt x="182318" y="1285746"/>
                  </a:lnTo>
                  <a:cubicBezTo>
                    <a:pt x="-26813" y="1031581"/>
                    <a:pt x="-61878" y="667193"/>
                    <a:pt x="107883" y="382141"/>
                  </a:cubicBezTo>
                  <a:lnTo>
                    <a:pt x="107883" y="382141"/>
                  </a:lnTo>
                  <a:cubicBezTo>
                    <a:pt x="276831" y="98474"/>
                    <a:pt x="609038" y="-46420"/>
                    <a:pt x="931935" y="13015"/>
                  </a:cubicBezTo>
                  <a:lnTo>
                    <a:pt x="931935" y="13015"/>
                  </a:lnTo>
                  <a:cubicBezTo>
                    <a:pt x="1157932" y="54646"/>
                    <a:pt x="1344406" y="197572"/>
                    <a:pt x="1455162" y="387183"/>
                  </a:cubicBezTo>
                  <a:lnTo>
                    <a:pt x="1455162" y="387183"/>
                  </a:lnTo>
                  <a:cubicBezTo>
                    <a:pt x="1527845" y="511618"/>
                    <a:pt x="1658909" y="590332"/>
                    <a:pt x="1803015" y="590332"/>
                  </a:cubicBezTo>
                  <a:lnTo>
                    <a:pt x="1803015" y="590332"/>
                  </a:lnTo>
                  <a:lnTo>
                    <a:pt x="1995382" y="590332"/>
                  </a:lnTo>
                  <a:cubicBezTo>
                    <a:pt x="2142321" y="590332"/>
                    <a:pt x="2276205" y="510614"/>
                    <a:pt x="2350957" y="384122"/>
                  </a:cubicBezTo>
                  <a:lnTo>
                    <a:pt x="2350957" y="384122"/>
                  </a:lnTo>
                  <a:lnTo>
                    <a:pt x="2352138" y="382141"/>
                  </a:lnTo>
                  <a:cubicBezTo>
                    <a:pt x="2521086" y="98474"/>
                    <a:pt x="2853293" y="-46420"/>
                    <a:pt x="3176216" y="13015"/>
                  </a:cubicBezTo>
                  <a:lnTo>
                    <a:pt x="3176216" y="13015"/>
                  </a:lnTo>
                  <a:cubicBezTo>
                    <a:pt x="3402288" y="54646"/>
                    <a:pt x="3588712" y="197572"/>
                    <a:pt x="3699430" y="387183"/>
                  </a:cubicBezTo>
                  <a:lnTo>
                    <a:pt x="3699430" y="387183"/>
                  </a:lnTo>
                  <a:cubicBezTo>
                    <a:pt x="3772100" y="511618"/>
                    <a:pt x="3903151" y="590332"/>
                    <a:pt x="4047258" y="590332"/>
                  </a:cubicBezTo>
                  <a:lnTo>
                    <a:pt x="4047258" y="590332"/>
                  </a:lnTo>
                  <a:lnTo>
                    <a:pt x="4239701" y="590332"/>
                  </a:lnTo>
                  <a:cubicBezTo>
                    <a:pt x="4386653" y="590332"/>
                    <a:pt x="4520574" y="510627"/>
                    <a:pt x="4595339" y="384135"/>
                  </a:cubicBezTo>
                  <a:lnTo>
                    <a:pt x="4595339" y="384135"/>
                  </a:lnTo>
                  <a:cubicBezTo>
                    <a:pt x="4595733" y="383462"/>
                    <a:pt x="4596114" y="382814"/>
                    <a:pt x="4596508" y="382141"/>
                  </a:cubicBezTo>
                  <a:lnTo>
                    <a:pt x="4596508" y="382141"/>
                  </a:lnTo>
                  <a:cubicBezTo>
                    <a:pt x="4765342" y="98474"/>
                    <a:pt x="5097548" y="-46420"/>
                    <a:pt x="5420471" y="13015"/>
                  </a:cubicBezTo>
                  <a:lnTo>
                    <a:pt x="5420471" y="13015"/>
                  </a:lnTo>
                  <a:cubicBezTo>
                    <a:pt x="5646531" y="54646"/>
                    <a:pt x="5832967" y="197572"/>
                    <a:pt x="5943749" y="387183"/>
                  </a:cubicBezTo>
                  <a:lnTo>
                    <a:pt x="5943749" y="387183"/>
                  </a:lnTo>
                  <a:cubicBezTo>
                    <a:pt x="6016444" y="511618"/>
                    <a:pt x="6147533" y="590332"/>
                    <a:pt x="6291640" y="590332"/>
                  </a:cubicBezTo>
                  <a:lnTo>
                    <a:pt x="6291640" y="590332"/>
                  </a:lnTo>
                  <a:lnTo>
                    <a:pt x="6483956" y="590332"/>
                  </a:lnTo>
                  <a:cubicBezTo>
                    <a:pt x="6630908" y="590332"/>
                    <a:pt x="6764829" y="510627"/>
                    <a:pt x="6839607" y="384122"/>
                  </a:cubicBezTo>
                  <a:lnTo>
                    <a:pt x="6839607" y="384122"/>
                  </a:lnTo>
                  <a:cubicBezTo>
                    <a:pt x="6839975" y="383462"/>
                    <a:pt x="6840382" y="382814"/>
                    <a:pt x="6840776" y="382141"/>
                  </a:cubicBezTo>
                  <a:lnTo>
                    <a:pt x="6840776" y="382141"/>
                  </a:lnTo>
                  <a:cubicBezTo>
                    <a:pt x="7009711" y="98474"/>
                    <a:pt x="7341816" y="-46420"/>
                    <a:pt x="7664828" y="13015"/>
                  </a:cubicBezTo>
                  <a:lnTo>
                    <a:pt x="7664828" y="13015"/>
                  </a:lnTo>
                  <a:cubicBezTo>
                    <a:pt x="8031413" y="80592"/>
                    <a:pt x="8294061" y="414310"/>
                    <a:pt x="8298240" y="781924"/>
                  </a:cubicBezTo>
                  <a:lnTo>
                    <a:pt x="8298240" y="781924"/>
                  </a:lnTo>
                  <a:cubicBezTo>
                    <a:pt x="8294519" y="1110308"/>
                    <a:pt x="8091332" y="1401392"/>
                    <a:pt x="7784093" y="1517508"/>
                  </a:cubicBezTo>
                  <a:lnTo>
                    <a:pt x="7784093" y="1517508"/>
                  </a:lnTo>
                  <a:cubicBezTo>
                    <a:pt x="7698889" y="1549715"/>
                    <a:pt x="7608985" y="1565171"/>
                    <a:pt x="7519196" y="1565159"/>
                  </a:cubicBezTo>
                  <a:lnTo>
                    <a:pt x="7519196" y="1565159"/>
                  </a:lnTo>
                  <a:cubicBezTo>
                    <a:pt x="7290444" y="1565159"/>
                    <a:pt x="7062454" y="1464854"/>
                    <a:pt x="6915184" y="1285746"/>
                  </a:cubicBezTo>
                </a:path>
              </a:pathLst>
            </a:custGeom>
            <a:solidFill>
              <a:schemeClr val="bg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Freeform: Shape 3">
              <a:extLst>
                <a:ext uri="{FF2B5EF4-FFF2-40B4-BE49-F238E27FC236}">
                  <a16:creationId xmlns:a16="http://schemas.microsoft.com/office/drawing/2014/main" id="{AF53BED3-6290-930C-EB09-2BD43D9976F3}"/>
                </a:ext>
              </a:extLst>
            </p:cNvPr>
            <p:cNvSpPr/>
            <p:nvPr/>
          </p:nvSpPr>
          <p:spPr>
            <a:xfrm rot="10800000" flipV="1">
              <a:off x="5693454" y="904495"/>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01</a:t>
              </a:r>
              <a:endParaRPr lang="en-ID" dirty="0"/>
            </a:p>
          </p:txBody>
        </p:sp>
        <p:sp>
          <p:nvSpPr>
            <p:cNvPr id="5" name="Freeform: Shape 4">
              <a:extLst>
                <a:ext uri="{FF2B5EF4-FFF2-40B4-BE49-F238E27FC236}">
                  <a16:creationId xmlns:a16="http://schemas.microsoft.com/office/drawing/2014/main" id="{F6D6D774-7F35-374E-5E89-101575B3A56C}"/>
                </a:ext>
              </a:extLst>
            </p:cNvPr>
            <p:cNvSpPr/>
            <p:nvPr/>
          </p:nvSpPr>
          <p:spPr>
            <a:xfrm rot="10800000" flipV="1">
              <a:off x="5693454" y="2326087"/>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02</a:t>
              </a:r>
              <a:endParaRPr lang="en-ID" dirty="0"/>
            </a:p>
          </p:txBody>
        </p:sp>
        <p:sp>
          <p:nvSpPr>
            <p:cNvPr id="6" name="Freeform: Shape 5">
              <a:extLst>
                <a:ext uri="{FF2B5EF4-FFF2-40B4-BE49-F238E27FC236}">
                  <a16:creationId xmlns:a16="http://schemas.microsoft.com/office/drawing/2014/main" id="{995B3FF8-D1D0-C18E-83A4-B9F4AF1526B4}"/>
                </a:ext>
              </a:extLst>
            </p:cNvPr>
            <p:cNvSpPr/>
            <p:nvPr/>
          </p:nvSpPr>
          <p:spPr>
            <a:xfrm rot="10800000" flipV="1">
              <a:off x="5693454" y="5169272"/>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04</a:t>
              </a:r>
              <a:endParaRPr lang="en-ID" dirty="0"/>
            </a:p>
          </p:txBody>
        </p:sp>
        <p:sp>
          <p:nvSpPr>
            <p:cNvPr id="7" name="Freeform: Shape 6">
              <a:extLst>
                <a:ext uri="{FF2B5EF4-FFF2-40B4-BE49-F238E27FC236}">
                  <a16:creationId xmlns:a16="http://schemas.microsoft.com/office/drawing/2014/main" id="{EA037067-C383-79EB-4997-7CCBDFC24077}"/>
                </a:ext>
              </a:extLst>
            </p:cNvPr>
            <p:cNvSpPr/>
            <p:nvPr/>
          </p:nvSpPr>
          <p:spPr>
            <a:xfrm rot="10800000" flipV="1">
              <a:off x="5693454" y="3747680"/>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03</a:t>
              </a:r>
              <a:endParaRPr lang="en-ID" dirty="0"/>
            </a:p>
          </p:txBody>
        </p:sp>
      </p:grpSp>
      <p:sp>
        <p:nvSpPr>
          <p:cNvPr id="9" name="TextBox 8">
            <a:extLst>
              <a:ext uri="{FF2B5EF4-FFF2-40B4-BE49-F238E27FC236}">
                <a16:creationId xmlns:a16="http://schemas.microsoft.com/office/drawing/2014/main" id="{B224CA20-8016-2CC1-97BD-2E34EBEE819E}"/>
              </a:ext>
            </a:extLst>
          </p:cNvPr>
          <p:cNvSpPr txBox="1"/>
          <p:nvPr/>
        </p:nvSpPr>
        <p:spPr>
          <a:xfrm flipH="1">
            <a:off x="7008438" y="945773"/>
            <a:ext cx="2503861" cy="367359"/>
          </a:xfrm>
          <a:prstGeom prst="rect">
            <a:avLst/>
          </a:prstGeom>
          <a:noFill/>
        </p:spPr>
        <p:txBody>
          <a:bodyPr wrap="none" rtlCol="0">
            <a:noAutofit/>
          </a:bodyPr>
          <a:lstStyle/>
          <a:p>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One</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10" name="TextBox 9">
            <a:extLst>
              <a:ext uri="{FF2B5EF4-FFF2-40B4-BE49-F238E27FC236}">
                <a16:creationId xmlns:a16="http://schemas.microsoft.com/office/drawing/2014/main" id="{1AB22E9E-885A-8E1C-98FB-0E3A5D1C9A1E}"/>
              </a:ext>
            </a:extLst>
          </p:cNvPr>
          <p:cNvSpPr txBox="1"/>
          <p:nvPr/>
        </p:nvSpPr>
        <p:spPr>
          <a:xfrm flipH="1">
            <a:off x="7008436" y="1356168"/>
            <a:ext cx="4167564" cy="349711"/>
          </a:xfrm>
          <a:prstGeom prst="rect">
            <a:avLst/>
          </a:prstGeom>
          <a:noFill/>
        </p:spPr>
        <p:txBody>
          <a:bodyPr wrap="square" rtlCol="0">
            <a:spAutoFit/>
          </a:bodyPr>
          <a:lstStyle/>
          <a:p>
            <a:pP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12" name="TextBox 11">
            <a:extLst>
              <a:ext uri="{FF2B5EF4-FFF2-40B4-BE49-F238E27FC236}">
                <a16:creationId xmlns:a16="http://schemas.microsoft.com/office/drawing/2014/main" id="{BA1FEB43-CBC5-9694-A50A-B6FC1332AA9B}"/>
              </a:ext>
            </a:extLst>
          </p:cNvPr>
          <p:cNvSpPr txBox="1"/>
          <p:nvPr/>
        </p:nvSpPr>
        <p:spPr>
          <a:xfrm flipH="1">
            <a:off x="7008438" y="2367366"/>
            <a:ext cx="2503861" cy="367359"/>
          </a:xfrm>
          <a:prstGeom prst="rect">
            <a:avLst/>
          </a:prstGeom>
          <a:noFill/>
        </p:spPr>
        <p:txBody>
          <a:bodyPr wrap="none" rtlCol="0">
            <a:noAutofit/>
          </a:bodyPr>
          <a:lstStyle/>
          <a:p>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Two</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64389D1F-D88B-6EDA-0E82-71F8CF469729}"/>
              </a:ext>
            </a:extLst>
          </p:cNvPr>
          <p:cNvSpPr txBox="1"/>
          <p:nvPr/>
        </p:nvSpPr>
        <p:spPr>
          <a:xfrm flipH="1">
            <a:off x="7008436" y="2777761"/>
            <a:ext cx="4167564" cy="349711"/>
          </a:xfrm>
          <a:prstGeom prst="rect">
            <a:avLst/>
          </a:prstGeom>
          <a:noFill/>
        </p:spPr>
        <p:txBody>
          <a:bodyPr wrap="square" rtlCol="0">
            <a:spAutoFit/>
          </a:bodyPr>
          <a:lstStyle/>
          <a:p>
            <a:pP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15" name="TextBox 14">
            <a:extLst>
              <a:ext uri="{FF2B5EF4-FFF2-40B4-BE49-F238E27FC236}">
                <a16:creationId xmlns:a16="http://schemas.microsoft.com/office/drawing/2014/main" id="{3CECF75E-499F-9EA2-0FA2-139E322688DA}"/>
              </a:ext>
            </a:extLst>
          </p:cNvPr>
          <p:cNvSpPr txBox="1"/>
          <p:nvPr/>
        </p:nvSpPr>
        <p:spPr>
          <a:xfrm flipH="1">
            <a:off x="7008438" y="3788959"/>
            <a:ext cx="2503861" cy="367359"/>
          </a:xfrm>
          <a:prstGeom prst="rect">
            <a:avLst/>
          </a:prstGeom>
          <a:noFill/>
        </p:spPr>
        <p:txBody>
          <a:bodyPr wrap="none" rtlCol="0">
            <a:noAutofit/>
          </a:bodyPr>
          <a:lstStyle/>
          <a:p>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Three</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16" name="TextBox 15">
            <a:extLst>
              <a:ext uri="{FF2B5EF4-FFF2-40B4-BE49-F238E27FC236}">
                <a16:creationId xmlns:a16="http://schemas.microsoft.com/office/drawing/2014/main" id="{24179403-6819-33F1-1F96-D3AD2F523F5B}"/>
              </a:ext>
            </a:extLst>
          </p:cNvPr>
          <p:cNvSpPr txBox="1"/>
          <p:nvPr/>
        </p:nvSpPr>
        <p:spPr>
          <a:xfrm flipH="1">
            <a:off x="7008436" y="4199354"/>
            <a:ext cx="4167564" cy="349711"/>
          </a:xfrm>
          <a:prstGeom prst="rect">
            <a:avLst/>
          </a:prstGeom>
          <a:noFill/>
        </p:spPr>
        <p:txBody>
          <a:bodyPr wrap="square" rtlCol="0">
            <a:spAutoFit/>
          </a:bodyPr>
          <a:lstStyle/>
          <a:p>
            <a:pP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18" name="TextBox 17">
            <a:extLst>
              <a:ext uri="{FF2B5EF4-FFF2-40B4-BE49-F238E27FC236}">
                <a16:creationId xmlns:a16="http://schemas.microsoft.com/office/drawing/2014/main" id="{F4C88ED0-F162-8BD2-6FD7-6DF16E9267BD}"/>
              </a:ext>
            </a:extLst>
          </p:cNvPr>
          <p:cNvSpPr txBox="1"/>
          <p:nvPr/>
        </p:nvSpPr>
        <p:spPr>
          <a:xfrm flipH="1">
            <a:off x="7008438" y="5210551"/>
            <a:ext cx="2503861" cy="367359"/>
          </a:xfrm>
          <a:prstGeom prst="rect">
            <a:avLst/>
          </a:prstGeom>
          <a:noFill/>
        </p:spPr>
        <p:txBody>
          <a:bodyPr wrap="none" rtlCol="0">
            <a:noAutofit/>
          </a:bodyPr>
          <a:lstStyle/>
          <a:p>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Four</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C509EAB1-6F78-88A6-832E-9E07CD91F74B}"/>
              </a:ext>
            </a:extLst>
          </p:cNvPr>
          <p:cNvSpPr txBox="1"/>
          <p:nvPr/>
        </p:nvSpPr>
        <p:spPr>
          <a:xfrm flipH="1">
            <a:off x="7008436" y="5620946"/>
            <a:ext cx="4167564" cy="349711"/>
          </a:xfrm>
          <a:prstGeom prst="rect">
            <a:avLst/>
          </a:prstGeom>
          <a:noFill/>
        </p:spPr>
        <p:txBody>
          <a:bodyPr wrap="square" rtlCol="0">
            <a:spAutoFit/>
          </a:bodyPr>
          <a:lstStyle/>
          <a:p>
            <a:pP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21" name="TextBox 20">
            <a:extLst>
              <a:ext uri="{FF2B5EF4-FFF2-40B4-BE49-F238E27FC236}">
                <a16:creationId xmlns:a16="http://schemas.microsoft.com/office/drawing/2014/main" id="{EECEF315-712F-40EF-ED45-F91E584F3C21}"/>
              </a:ext>
            </a:extLst>
          </p:cNvPr>
          <p:cNvSpPr txBox="1"/>
          <p:nvPr/>
        </p:nvSpPr>
        <p:spPr>
          <a:xfrm flipH="1">
            <a:off x="2679700" y="945773"/>
            <a:ext cx="2503864" cy="367359"/>
          </a:xfrm>
          <a:prstGeom prst="rect">
            <a:avLst/>
          </a:prstGeom>
          <a:noFill/>
        </p:spPr>
        <p:txBody>
          <a:bodyPr wrap="none" rtlCol="0">
            <a:noAutofit/>
          </a:bodyPr>
          <a:lstStyle/>
          <a:p>
            <a:pPr algn="r"/>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One</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22" name="TextBox 21">
            <a:extLst>
              <a:ext uri="{FF2B5EF4-FFF2-40B4-BE49-F238E27FC236}">
                <a16:creationId xmlns:a16="http://schemas.microsoft.com/office/drawing/2014/main" id="{81BCD782-3489-0994-6602-396326A8F715}"/>
              </a:ext>
            </a:extLst>
          </p:cNvPr>
          <p:cNvSpPr txBox="1"/>
          <p:nvPr/>
        </p:nvSpPr>
        <p:spPr>
          <a:xfrm flipH="1">
            <a:off x="1016000" y="1356168"/>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24" name="TextBox 23">
            <a:extLst>
              <a:ext uri="{FF2B5EF4-FFF2-40B4-BE49-F238E27FC236}">
                <a16:creationId xmlns:a16="http://schemas.microsoft.com/office/drawing/2014/main" id="{E7651529-7EAC-CE4A-62A3-4C2841B4AAC5}"/>
              </a:ext>
            </a:extLst>
          </p:cNvPr>
          <p:cNvSpPr txBox="1"/>
          <p:nvPr/>
        </p:nvSpPr>
        <p:spPr>
          <a:xfrm flipH="1">
            <a:off x="2679700" y="2367366"/>
            <a:ext cx="2503864" cy="367359"/>
          </a:xfrm>
          <a:prstGeom prst="rect">
            <a:avLst/>
          </a:prstGeom>
          <a:noFill/>
        </p:spPr>
        <p:txBody>
          <a:bodyPr wrap="none" rtlCol="0">
            <a:noAutofit/>
          </a:bodyPr>
          <a:lstStyle/>
          <a:p>
            <a:pPr algn="r"/>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Two</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25" name="TextBox 24">
            <a:extLst>
              <a:ext uri="{FF2B5EF4-FFF2-40B4-BE49-F238E27FC236}">
                <a16:creationId xmlns:a16="http://schemas.microsoft.com/office/drawing/2014/main" id="{2BD9C664-71F3-5B4C-A190-DDED38B74DB8}"/>
              </a:ext>
            </a:extLst>
          </p:cNvPr>
          <p:cNvSpPr txBox="1"/>
          <p:nvPr/>
        </p:nvSpPr>
        <p:spPr>
          <a:xfrm flipH="1">
            <a:off x="1016000" y="2777761"/>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27" name="TextBox 26">
            <a:extLst>
              <a:ext uri="{FF2B5EF4-FFF2-40B4-BE49-F238E27FC236}">
                <a16:creationId xmlns:a16="http://schemas.microsoft.com/office/drawing/2014/main" id="{3E16A358-EC39-A5B6-68A4-BD6650DEDCDF}"/>
              </a:ext>
            </a:extLst>
          </p:cNvPr>
          <p:cNvSpPr txBox="1"/>
          <p:nvPr/>
        </p:nvSpPr>
        <p:spPr>
          <a:xfrm flipH="1">
            <a:off x="2679700" y="3788959"/>
            <a:ext cx="2503864" cy="367359"/>
          </a:xfrm>
          <a:prstGeom prst="rect">
            <a:avLst/>
          </a:prstGeom>
          <a:noFill/>
        </p:spPr>
        <p:txBody>
          <a:bodyPr wrap="none" rtlCol="0">
            <a:noAutofit/>
          </a:bodyPr>
          <a:lstStyle/>
          <a:p>
            <a:pPr algn="r"/>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Three</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6D2F3EC1-295D-1D41-E430-19ED63A159FB}"/>
              </a:ext>
            </a:extLst>
          </p:cNvPr>
          <p:cNvSpPr txBox="1"/>
          <p:nvPr/>
        </p:nvSpPr>
        <p:spPr>
          <a:xfrm flipH="1">
            <a:off x="1016000" y="4199354"/>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
        <p:nvSpPr>
          <p:cNvPr id="30" name="TextBox 29">
            <a:extLst>
              <a:ext uri="{FF2B5EF4-FFF2-40B4-BE49-F238E27FC236}">
                <a16:creationId xmlns:a16="http://schemas.microsoft.com/office/drawing/2014/main" id="{EF40F568-426E-5DD1-5128-E153F92D18F1}"/>
              </a:ext>
            </a:extLst>
          </p:cNvPr>
          <p:cNvSpPr txBox="1"/>
          <p:nvPr/>
        </p:nvSpPr>
        <p:spPr>
          <a:xfrm flipH="1">
            <a:off x="2679700" y="5210551"/>
            <a:ext cx="2503864" cy="367359"/>
          </a:xfrm>
          <a:prstGeom prst="rect">
            <a:avLst/>
          </a:prstGeom>
          <a:noFill/>
        </p:spPr>
        <p:txBody>
          <a:bodyPr wrap="none" rtlCol="0">
            <a:noAutofit/>
          </a:bodyPr>
          <a:lstStyle/>
          <a:p>
            <a:pPr algn="r"/>
            <a:r>
              <a:rPr lang="en-US" b="1">
                <a:solidFill>
                  <a:schemeClr val="tx1">
                    <a:lumMod val="85000"/>
                    <a:lumOff val="15000"/>
                  </a:schemeClr>
                </a:solidFill>
                <a:ea typeface="Lato" panose="020F0502020204030203" pitchFamily="34" charset="0"/>
                <a:cs typeface="Segoe UI Light" panose="020B0502040204020203" pitchFamily="34" charset="0"/>
              </a:rPr>
              <a:t>Comparison </a:t>
            </a:r>
            <a:r>
              <a:rPr lang="en-US" b="1" dirty="0">
                <a:solidFill>
                  <a:schemeClr val="tx1">
                    <a:lumMod val="85000"/>
                    <a:lumOff val="15000"/>
                  </a:schemeClr>
                </a:solidFill>
                <a:ea typeface="Lato" panose="020F0502020204030203" pitchFamily="34" charset="0"/>
                <a:cs typeface="Segoe UI Light" panose="020B0502040204020203" pitchFamily="34" charset="0"/>
              </a:rPr>
              <a:t>Four</a:t>
            </a:r>
            <a:endParaRPr lang="id-ID" b="1" dirty="0">
              <a:solidFill>
                <a:schemeClr val="tx1">
                  <a:lumMod val="85000"/>
                  <a:lumOff val="15000"/>
                </a:schemeClr>
              </a:solidFill>
              <a:ea typeface="Lato" panose="020F0502020204030203" pitchFamily="34" charset="0"/>
              <a:cs typeface="Segoe UI Light" panose="020B0502040204020203" pitchFamily="34" charset="0"/>
            </a:endParaRPr>
          </a:p>
        </p:txBody>
      </p:sp>
      <p:sp>
        <p:nvSpPr>
          <p:cNvPr id="31" name="TextBox 30">
            <a:extLst>
              <a:ext uri="{FF2B5EF4-FFF2-40B4-BE49-F238E27FC236}">
                <a16:creationId xmlns:a16="http://schemas.microsoft.com/office/drawing/2014/main" id="{46328D44-AA82-19F6-BBE0-7DB6F0AED1D4}"/>
              </a:ext>
            </a:extLst>
          </p:cNvPr>
          <p:cNvSpPr txBox="1"/>
          <p:nvPr/>
        </p:nvSpPr>
        <p:spPr>
          <a:xfrm flipH="1">
            <a:off x="1016000" y="5620946"/>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tx1">
                    <a:lumMod val="65000"/>
                    <a:lumOff val="35000"/>
                  </a:schemeClr>
                </a:solidFill>
                <a:ea typeface="Open Sans" panose="020B0606030504020204" pitchFamily="34" charset="0"/>
                <a:cs typeface="Open Sans" panose="020B0606030504020204" pitchFamily="34" charset="0"/>
              </a:rPr>
              <a:t>Lorem ipsum dolor sit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amet</a:t>
            </a:r>
            <a:r>
              <a:rPr lang="en-US" sz="1400" dirty="0">
                <a:solidFill>
                  <a:schemeClr val="tx1">
                    <a:lumMod val="65000"/>
                    <a:lumOff val="35000"/>
                  </a:schemeClr>
                </a:solidFill>
                <a:ea typeface="Open Sans" panose="020B0606030504020204" pitchFamily="34" charset="0"/>
                <a:cs typeface="Open Sans" panose="020B0606030504020204" pitchFamily="34" charset="0"/>
              </a:rPr>
              <a:t> </a:t>
            </a:r>
            <a:r>
              <a:rPr lang="en-US" sz="1400" dirty="0" err="1">
                <a:solidFill>
                  <a:schemeClr val="tx1">
                    <a:lumMod val="65000"/>
                    <a:lumOff val="35000"/>
                  </a:schemeClr>
                </a:solidFill>
                <a:ea typeface="Open Sans" panose="020B0606030504020204" pitchFamily="34" charset="0"/>
                <a:cs typeface="Open Sans" panose="020B0606030504020204" pitchFamily="34" charset="0"/>
              </a:rPr>
              <a:t>consectetur</a:t>
            </a:r>
            <a:r>
              <a:rPr lang="en-US" sz="1400" dirty="0">
                <a:solidFill>
                  <a:schemeClr val="tx1">
                    <a:lumMod val="65000"/>
                    <a:lumOff val="35000"/>
                  </a:schemeClr>
                </a:solidFill>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2252013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8AE5709-DE86-FD79-CFFB-5ACD1577BAA8}"/>
              </a:ext>
            </a:extLst>
          </p:cNvPr>
          <p:cNvSpPr/>
          <p:nvPr/>
        </p:nvSpPr>
        <p:spPr>
          <a:xfrm>
            <a:off x="5001633" y="2551497"/>
            <a:ext cx="640439" cy="2525036"/>
          </a:xfrm>
          <a:prstGeom prst="roundRect">
            <a:avLst>
              <a:gd name="adj" fmla="val 50000"/>
            </a:avLst>
          </a:prstGeom>
          <a:solidFill>
            <a:schemeClr val="bg1"/>
          </a:solidFill>
          <a:ln w="25400">
            <a:solidFill>
              <a:schemeClr val="bg1">
                <a:lumMod val="65000"/>
              </a:schemeClr>
            </a:solid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7F182282-A21A-7424-D175-599B3A8EAFFB}"/>
              </a:ext>
            </a:extLst>
          </p:cNvPr>
          <p:cNvSpPr/>
          <p:nvPr/>
        </p:nvSpPr>
        <p:spPr>
          <a:xfrm flipH="1">
            <a:off x="6549929" y="2551497"/>
            <a:ext cx="640439" cy="2525036"/>
          </a:xfrm>
          <a:prstGeom prst="roundRect">
            <a:avLst>
              <a:gd name="adj" fmla="val 50000"/>
            </a:avLst>
          </a:prstGeom>
          <a:solidFill>
            <a:schemeClr val="bg1"/>
          </a:solidFill>
          <a:ln w="25400">
            <a:solidFill>
              <a:schemeClr val="bg1">
                <a:lumMod val="65000"/>
              </a:schemeClr>
            </a:solid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Freeform: Shape 10">
            <a:extLst>
              <a:ext uri="{FF2B5EF4-FFF2-40B4-BE49-F238E27FC236}">
                <a16:creationId xmlns:a16="http://schemas.microsoft.com/office/drawing/2014/main" id="{12E4FB54-9B90-733B-93F2-A13E836EC972}"/>
              </a:ext>
            </a:extLst>
          </p:cNvPr>
          <p:cNvSpPr/>
          <p:nvPr/>
        </p:nvSpPr>
        <p:spPr>
          <a:xfrm>
            <a:off x="5424558" y="3154444"/>
            <a:ext cx="1319142" cy="1319142"/>
          </a:xfrm>
          <a:custGeom>
            <a:avLst/>
            <a:gdLst>
              <a:gd name="connsiteX0" fmla="*/ 737211 w 774144"/>
              <a:gd name="connsiteY0" fmla="*/ 476226 h 774144"/>
              <a:gd name="connsiteX1" fmla="*/ 476226 w 774144"/>
              <a:gd name="connsiteY1" fmla="*/ 737211 h 774144"/>
              <a:gd name="connsiteX2" fmla="*/ 297918 w 774144"/>
              <a:gd name="connsiteY2" fmla="*/ 737211 h 774144"/>
              <a:gd name="connsiteX3" fmla="*/ 36933 w 774144"/>
              <a:gd name="connsiteY3" fmla="*/ 476226 h 774144"/>
              <a:gd name="connsiteX4" fmla="*/ 36933 w 774144"/>
              <a:gd name="connsiteY4" fmla="*/ 297918 h 774144"/>
              <a:gd name="connsiteX5" fmla="*/ 297918 w 774144"/>
              <a:gd name="connsiteY5" fmla="*/ 36933 h 774144"/>
              <a:gd name="connsiteX6" fmla="*/ 476226 w 774144"/>
              <a:gd name="connsiteY6" fmla="*/ 36933 h 774144"/>
              <a:gd name="connsiteX7" fmla="*/ 737211 w 774144"/>
              <a:gd name="connsiteY7" fmla="*/ 297918 h 774144"/>
              <a:gd name="connsiteX8" fmla="*/ 737211 w 774144"/>
              <a:gd name="connsiteY8" fmla="*/ 476226 h 774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144" h="774144">
                <a:moveTo>
                  <a:pt x="737211" y="476226"/>
                </a:moveTo>
                <a:lnTo>
                  <a:pt x="476226" y="737211"/>
                </a:lnTo>
                <a:cubicBezTo>
                  <a:pt x="426982" y="786456"/>
                  <a:pt x="347162" y="786456"/>
                  <a:pt x="297918" y="737211"/>
                </a:cubicBezTo>
                <a:lnTo>
                  <a:pt x="36933" y="476226"/>
                </a:lnTo>
                <a:cubicBezTo>
                  <a:pt x="-12311" y="426982"/>
                  <a:pt x="-12311" y="347162"/>
                  <a:pt x="36933" y="297918"/>
                </a:cubicBezTo>
                <a:lnTo>
                  <a:pt x="297918" y="36933"/>
                </a:lnTo>
                <a:cubicBezTo>
                  <a:pt x="347162" y="-12311"/>
                  <a:pt x="426982" y="-12311"/>
                  <a:pt x="476226" y="36933"/>
                </a:cubicBezTo>
                <a:lnTo>
                  <a:pt x="737211" y="297918"/>
                </a:lnTo>
                <a:cubicBezTo>
                  <a:pt x="786455" y="347162"/>
                  <a:pt x="786455" y="426982"/>
                  <a:pt x="737211" y="476226"/>
                </a:cubicBezTo>
                <a:close/>
              </a:path>
            </a:pathLst>
          </a:custGeom>
          <a:solidFill>
            <a:schemeClr val="bg1">
              <a:lumMod val="65000"/>
            </a:schemeClr>
          </a:solidFill>
          <a:ln w="9525" cap="flat">
            <a:noFill/>
            <a:prstDash val="solid"/>
            <a:miter/>
          </a:ln>
        </p:spPr>
        <p:txBody>
          <a:bodyPr rtlCol="0" anchor="ctr"/>
          <a:lstStyle/>
          <a:p>
            <a:endParaRPr lang="en-ID">
              <a:latin typeface="+mj-lt"/>
            </a:endParaRPr>
          </a:p>
        </p:txBody>
      </p:sp>
      <p:sp>
        <p:nvSpPr>
          <p:cNvPr id="12" name="Freeform: Shape 11">
            <a:extLst>
              <a:ext uri="{FF2B5EF4-FFF2-40B4-BE49-F238E27FC236}">
                <a16:creationId xmlns:a16="http://schemas.microsoft.com/office/drawing/2014/main" id="{ADAFEBFC-15C1-3B1E-C129-9794690ACAAA}"/>
              </a:ext>
            </a:extLst>
          </p:cNvPr>
          <p:cNvSpPr/>
          <p:nvPr/>
        </p:nvSpPr>
        <p:spPr>
          <a:xfrm>
            <a:off x="5460550" y="3190272"/>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13" name="Freeform: Shape 12">
            <a:extLst>
              <a:ext uri="{FF2B5EF4-FFF2-40B4-BE49-F238E27FC236}">
                <a16:creationId xmlns:a16="http://schemas.microsoft.com/office/drawing/2014/main" id="{DC36A750-CB70-CD07-784F-6C03E279B1C3}"/>
              </a:ext>
            </a:extLst>
          </p:cNvPr>
          <p:cNvSpPr/>
          <p:nvPr/>
        </p:nvSpPr>
        <p:spPr>
          <a:xfrm>
            <a:off x="5460550" y="3190272"/>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66ED9609-D451-6CDF-19A8-35AC2F868A72}"/>
              </a:ext>
            </a:extLst>
          </p:cNvPr>
          <p:cNvSpPr/>
          <p:nvPr/>
        </p:nvSpPr>
        <p:spPr>
          <a:xfrm>
            <a:off x="5091456" y="3629267"/>
            <a:ext cx="2009088" cy="369332"/>
          </a:xfrm>
          <a:prstGeom prst="rect">
            <a:avLst/>
          </a:prstGeom>
        </p:spPr>
        <p:txBody>
          <a:bodyPr wrap="square">
            <a:spAutoFit/>
          </a:bodyPr>
          <a:lstStyle/>
          <a:p>
            <a:pPr algn="ctr"/>
            <a:r>
              <a:rPr lang="en-US" dirty="0">
                <a:solidFill>
                  <a:schemeClr val="tx1">
                    <a:lumMod val="85000"/>
                    <a:lumOff val="15000"/>
                  </a:schemeClr>
                </a:solidFill>
                <a:latin typeface="+mj-lt"/>
                <a:cs typeface="Arial" panose="020B0604020202020204" pitchFamily="34" charset="0"/>
              </a:rPr>
              <a:t>VS</a:t>
            </a:r>
          </a:p>
        </p:txBody>
      </p:sp>
      <p:sp>
        <p:nvSpPr>
          <p:cNvPr id="14" name="Rectangle 13">
            <a:extLst>
              <a:ext uri="{FF2B5EF4-FFF2-40B4-BE49-F238E27FC236}">
                <a16:creationId xmlns:a16="http://schemas.microsoft.com/office/drawing/2014/main" id="{CB07EE96-B7DC-690B-7831-664A4DAEF05E}"/>
              </a:ext>
            </a:extLst>
          </p:cNvPr>
          <p:cNvSpPr/>
          <p:nvPr/>
        </p:nvSpPr>
        <p:spPr>
          <a:xfrm flipH="1">
            <a:off x="1320800" y="2900047"/>
            <a:ext cx="1861306" cy="625428"/>
          </a:xfrm>
          <a:prstGeom prst="rect">
            <a:avLst/>
          </a:prstGeom>
        </p:spPr>
        <p:txBody>
          <a:bodyPr wrap="square">
            <a:spAutoFit/>
          </a:body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15" name="Rectangle 14">
            <a:extLst>
              <a:ext uri="{FF2B5EF4-FFF2-40B4-BE49-F238E27FC236}">
                <a16:creationId xmlns:a16="http://schemas.microsoft.com/office/drawing/2014/main" id="{E8F6EF63-F945-1181-B091-B1344AAB0C7E}"/>
              </a:ext>
            </a:extLst>
          </p:cNvPr>
          <p:cNvSpPr/>
          <p:nvPr/>
        </p:nvSpPr>
        <p:spPr>
          <a:xfrm flipH="1">
            <a:off x="1320800" y="4109506"/>
            <a:ext cx="1861306" cy="625428"/>
          </a:xfrm>
          <a:prstGeom prst="rect">
            <a:avLst/>
          </a:prstGeom>
        </p:spPr>
        <p:txBody>
          <a:bodyPr wrap="square">
            <a:spAutoFit/>
          </a:body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16" name="Rectangle 15">
            <a:extLst>
              <a:ext uri="{FF2B5EF4-FFF2-40B4-BE49-F238E27FC236}">
                <a16:creationId xmlns:a16="http://schemas.microsoft.com/office/drawing/2014/main" id="{F6CF9A89-4BE8-28D2-D2E3-FF0FC73B185C}"/>
              </a:ext>
            </a:extLst>
          </p:cNvPr>
          <p:cNvSpPr/>
          <p:nvPr/>
        </p:nvSpPr>
        <p:spPr>
          <a:xfrm flipH="1">
            <a:off x="9009893" y="2900047"/>
            <a:ext cx="1861306" cy="625428"/>
          </a:xfrm>
          <a:prstGeom prst="rect">
            <a:avLst/>
          </a:prstGeom>
        </p:spPr>
        <p:txBody>
          <a:bodyPr wrap="square">
            <a:spAutoFit/>
          </a:body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sp>
        <p:nvSpPr>
          <p:cNvPr id="17" name="Rectangle 16">
            <a:extLst>
              <a:ext uri="{FF2B5EF4-FFF2-40B4-BE49-F238E27FC236}">
                <a16:creationId xmlns:a16="http://schemas.microsoft.com/office/drawing/2014/main" id="{9B5A087D-332D-A1E6-D628-4F307825EF77}"/>
              </a:ext>
            </a:extLst>
          </p:cNvPr>
          <p:cNvSpPr/>
          <p:nvPr/>
        </p:nvSpPr>
        <p:spPr>
          <a:xfrm flipH="1">
            <a:off x="9009893" y="4109506"/>
            <a:ext cx="1861306" cy="625428"/>
          </a:xfrm>
          <a:prstGeom prst="rect">
            <a:avLst/>
          </a:prstGeom>
        </p:spPr>
        <p:txBody>
          <a:bodyPr wrap="square">
            <a:spAutoFit/>
          </a:body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Far </a:t>
            </a:r>
            <a:r>
              <a:rPr lang="en-US" sz="1400" dirty="0" err="1">
                <a:solidFill>
                  <a:schemeClr val="tx1">
                    <a:lumMod val="65000"/>
                    <a:lumOff val="35000"/>
                  </a:schemeClr>
                </a:solidFill>
                <a:ea typeface="Roboto" panose="02000000000000000000" pitchFamily="2" charset="0"/>
                <a:cs typeface="Arial" panose="020B0604020202020204" pitchFamily="34" charset="0"/>
              </a:rPr>
              <a:t>far</a:t>
            </a:r>
            <a:r>
              <a:rPr lang="en-US" sz="1400" dirty="0">
                <a:solidFill>
                  <a:schemeClr val="tx1">
                    <a:lumMod val="65000"/>
                    <a:lumOff val="35000"/>
                  </a:schemeClr>
                </a:solidFill>
                <a:ea typeface="Roboto" panose="02000000000000000000" pitchFamily="2" charset="0"/>
                <a:cs typeface="Arial" panose="020B0604020202020204" pitchFamily="34" charset="0"/>
              </a:rPr>
              <a:t> away, behind the word</a:t>
            </a:r>
          </a:p>
        </p:txBody>
      </p:sp>
      <p:grpSp>
        <p:nvGrpSpPr>
          <p:cNvPr id="18" name="Group 17">
            <a:extLst>
              <a:ext uri="{FF2B5EF4-FFF2-40B4-BE49-F238E27FC236}">
                <a16:creationId xmlns:a16="http://schemas.microsoft.com/office/drawing/2014/main" id="{361E2646-0349-DCB0-FE97-88B9D88E26C2}"/>
              </a:ext>
            </a:extLst>
          </p:cNvPr>
          <p:cNvGrpSpPr/>
          <p:nvPr/>
        </p:nvGrpSpPr>
        <p:grpSpPr>
          <a:xfrm>
            <a:off x="3321901" y="2803215"/>
            <a:ext cx="1973490" cy="817398"/>
            <a:chOff x="3321901" y="2540238"/>
            <a:chExt cx="1973490" cy="817398"/>
          </a:xfrm>
        </p:grpSpPr>
        <p:sp>
          <p:nvSpPr>
            <p:cNvPr id="19" name="Freeform: Shape 18">
              <a:extLst>
                <a:ext uri="{FF2B5EF4-FFF2-40B4-BE49-F238E27FC236}">
                  <a16:creationId xmlns:a16="http://schemas.microsoft.com/office/drawing/2014/main" id="{41238DAD-36D4-9E22-B2F3-AB2C93836546}"/>
                </a:ext>
              </a:extLst>
            </p:cNvPr>
            <p:cNvSpPr/>
            <p:nvPr/>
          </p:nvSpPr>
          <p:spPr>
            <a:xfrm>
              <a:off x="3321901" y="2540238"/>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0" name="Group 19">
              <a:extLst>
                <a:ext uri="{FF2B5EF4-FFF2-40B4-BE49-F238E27FC236}">
                  <a16:creationId xmlns:a16="http://schemas.microsoft.com/office/drawing/2014/main" id="{B8E0E056-27B3-F8AB-97DA-DAC236DE3C6A}"/>
                </a:ext>
              </a:extLst>
            </p:cNvPr>
            <p:cNvGrpSpPr/>
            <p:nvPr/>
          </p:nvGrpSpPr>
          <p:grpSpPr>
            <a:xfrm>
              <a:off x="3407670" y="2628048"/>
              <a:ext cx="635941" cy="635940"/>
              <a:chOff x="3407670" y="1906829"/>
              <a:chExt cx="635941" cy="635940"/>
            </a:xfrm>
          </p:grpSpPr>
          <p:sp>
            <p:nvSpPr>
              <p:cNvPr id="27" name="Freeform: Shape 26">
                <a:extLst>
                  <a:ext uri="{FF2B5EF4-FFF2-40B4-BE49-F238E27FC236}">
                    <a16:creationId xmlns:a16="http://schemas.microsoft.com/office/drawing/2014/main" id="{50B81B5B-5E4E-1226-BFA2-CC96958BEB83}"/>
                  </a:ext>
                </a:extLst>
              </p:cNvPr>
              <p:cNvSpPr/>
              <p:nvPr/>
            </p:nvSpPr>
            <p:spPr>
              <a:xfrm>
                <a:off x="3407670" y="1906829"/>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Freeform: Shape 27">
                <a:extLst>
                  <a:ext uri="{FF2B5EF4-FFF2-40B4-BE49-F238E27FC236}">
                    <a16:creationId xmlns:a16="http://schemas.microsoft.com/office/drawing/2014/main" id="{C787F21E-4906-AA8C-1F49-949296E3B379}"/>
                  </a:ext>
                </a:extLst>
              </p:cNvPr>
              <p:cNvSpPr/>
              <p:nvPr/>
            </p:nvSpPr>
            <p:spPr>
              <a:xfrm>
                <a:off x="3475731" y="197489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1" name="Group 20">
              <a:extLst>
                <a:ext uri="{FF2B5EF4-FFF2-40B4-BE49-F238E27FC236}">
                  <a16:creationId xmlns:a16="http://schemas.microsoft.com/office/drawing/2014/main" id="{0762D780-B3FC-A5BD-778D-A5C03F68899B}"/>
                </a:ext>
              </a:extLst>
            </p:cNvPr>
            <p:cNvGrpSpPr/>
            <p:nvPr/>
          </p:nvGrpSpPr>
          <p:grpSpPr>
            <a:xfrm>
              <a:off x="4568601" y="2628048"/>
              <a:ext cx="635941" cy="635940"/>
              <a:chOff x="4568601" y="1909711"/>
              <a:chExt cx="635941" cy="635940"/>
            </a:xfrm>
          </p:grpSpPr>
          <p:sp>
            <p:nvSpPr>
              <p:cNvPr id="24" name="Freeform: Shape 23">
                <a:extLst>
                  <a:ext uri="{FF2B5EF4-FFF2-40B4-BE49-F238E27FC236}">
                    <a16:creationId xmlns:a16="http://schemas.microsoft.com/office/drawing/2014/main" id="{5D0777EF-45D9-A36D-E577-DD35A9BD7AC7}"/>
                  </a:ext>
                </a:extLst>
              </p:cNvPr>
              <p:cNvSpPr/>
              <p:nvPr/>
            </p:nvSpPr>
            <p:spPr>
              <a:xfrm>
                <a:off x="4568601" y="190971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Freeform: Shape 24">
                <a:extLst>
                  <a:ext uri="{FF2B5EF4-FFF2-40B4-BE49-F238E27FC236}">
                    <a16:creationId xmlns:a16="http://schemas.microsoft.com/office/drawing/2014/main" id="{731C50AC-17C3-D7F1-FA7A-389C0E6C9391}"/>
                  </a:ext>
                </a:extLst>
              </p:cNvPr>
              <p:cNvSpPr/>
              <p:nvPr/>
            </p:nvSpPr>
            <p:spPr>
              <a:xfrm>
                <a:off x="4636662" y="197777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2" name="Rectangle 21">
              <a:extLst>
                <a:ext uri="{FF2B5EF4-FFF2-40B4-BE49-F238E27FC236}">
                  <a16:creationId xmlns:a16="http://schemas.microsoft.com/office/drawing/2014/main" id="{0A895DE4-AC15-EA5A-0C8D-00C93311E22D}"/>
                </a:ext>
              </a:extLst>
            </p:cNvPr>
            <p:cNvSpPr/>
            <p:nvPr/>
          </p:nvSpPr>
          <p:spPr>
            <a:xfrm>
              <a:off x="4668620" y="2792130"/>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01</a:t>
              </a:r>
              <a:endParaRPr lang="en-US" sz="1400" dirty="0">
                <a:solidFill>
                  <a:schemeClr val="accent1"/>
                </a:solidFill>
                <a:latin typeface="+mj-lt"/>
                <a:cs typeface="Arial" panose="020B0604020202020204" pitchFamily="34" charset="0"/>
              </a:endParaRPr>
            </a:p>
          </p:txBody>
        </p:sp>
        <p:sp>
          <p:nvSpPr>
            <p:cNvPr id="23" name="Rectangle 22">
              <a:extLst>
                <a:ext uri="{FF2B5EF4-FFF2-40B4-BE49-F238E27FC236}">
                  <a16:creationId xmlns:a16="http://schemas.microsoft.com/office/drawing/2014/main" id="{0839381F-46F1-5939-D63C-DC3C451384B3}"/>
                </a:ext>
              </a:extLst>
            </p:cNvPr>
            <p:cNvSpPr/>
            <p:nvPr/>
          </p:nvSpPr>
          <p:spPr>
            <a:xfrm>
              <a:off x="3609532" y="2829911"/>
              <a:ext cx="232218" cy="232216"/>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0" name="Group 29">
            <a:extLst>
              <a:ext uri="{FF2B5EF4-FFF2-40B4-BE49-F238E27FC236}">
                <a16:creationId xmlns:a16="http://schemas.microsoft.com/office/drawing/2014/main" id="{FA52FD6A-EF14-92F7-09FB-0D5BC774AA91}"/>
              </a:ext>
            </a:extLst>
          </p:cNvPr>
          <p:cNvGrpSpPr/>
          <p:nvPr/>
        </p:nvGrpSpPr>
        <p:grpSpPr>
          <a:xfrm>
            <a:off x="6896610" y="2803215"/>
            <a:ext cx="1973490" cy="817398"/>
            <a:chOff x="6896610" y="2540238"/>
            <a:chExt cx="1973490" cy="817398"/>
          </a:xfrm>
        </p:grpSpPr>
        <p:sp>
          <p:nvSpPr>
            <p:cNvPr id="31" name="Freeform: Shape 30">
              <a:extLst>
                <a:ext uri="{FF2B5EF4-FFF2-40B4-BE49-F238E27FC236}">
                  <a16:creationId xmlns:a16="http://schemas.microsoft.com/office/drawing/2014/main" id="{52A8EB5C-4403-EF7E-C1F2-17D1E55EFE73}"/>
                </a:ext>
              </a:extLst>
            </p:cNvPr>
            <p:cNvSpPr/>
            <p:nvPr/>
          </p:nvSpPr>
          <p:spPr>
            <a:xfrm flipH="1">
              <a:off x="6896610" y="2540238"/>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1BB0D749-A394-CB29-2749-CEEE89BF7216}"/>
                </a:ext>
              </a:extLst>
            </p:cNvPr>
            <p:cNvSpPr/>
            <p:nvPr/>
          </p:nvSpPr>
          <p:spPr>
            <a:xfrm flipH="1">
              <a:off x="8148390" y="2628048"/>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Freeform: Shape 32">
              <a:extLst>
                <a:ext uri="{FF2B5EF4-FFF2-40B4-BE49-F238E27FC236}">
                  <a16:creationId xmlns:a16="http://schemas.microsoft.com/office/drawing/2014/main" id="{86090CF0-AFF9-B91D-25E9-D9C64382728C}"/>
                </a:ext>
              </a:extLst>
            </p:cNvPr>
            <p:cNvSpPr/>
            <p:nvPr/>
          </p:nvSpPr>
          <p:spPr>
            <a:xfrm flipH="1">
              <a:off x="8216451" y="2696109"/>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5" name="Group 34">
              <a:extLst>
                <a:ext uri="{FF2B5EF4-FFF2-40B4-BE49-F238E27FC236}">
                  <a16:creationId xmlns:a16="http://schemas.microsoft.com/office/drawing/2014/main" id="{FC178C56-AF2F-6E45-FDCF-60EAF21A932D}"/>
                </a:ext>
              </a:extLst>
            </p:cNvPr>
            <p:cNvGrpSpPr/>
            <p:nvPr/>
          </p:nvGrpSpPr>
          <p:grpSpPr>
            <a:xfrm>
              <a:off x="6987459" y="2628048"/>
              <a:ext cx="635941" cy="635940"/>
              <a:chOff x="6987459" y="1909711"/>
              <a:chExt cx="635941" cy="635940"/>
            </a:xfrm>
          </p:grpSpPr>
          <p:sp>
            <p:nvSpPr>
              <p:cNvPr id="38" name="Freeform: Shape 37">
                <a:extLst>
                  <a:ext uri="{FF2B5EF4-FFF2-40B4-BE49-F238E27FC236}">
                    <a16:creationId xmlns:a16="http://schemas.microsoft.com/office/drawing/2014/main" id="{5F8EB9A9-F036-71C8-A69A-9BDEB7050669}"/>
                  </a:ext>
                </a:extLst>
              </p:cNvPr>
              <p:cNvSpPr/>
              <p:nvPr/>
            </p:nvSpPr>
            <p:spPr>
              <a:xfrm flipH="1">
                <a:off x="6987459" y="190971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9" name="Freeform: Shape 38">
                <a:extLst>
                  <a:ext uri="{FF2B5EF4-FFF2-40B4-BE49-F238E27FC236}">
                    <a16:creationId xmlns:a16="http://schemas.microsoft.com/office/drawing/2014/main" id="{D739F98B-683F-BDAE-EEA4-BF26FF0C2C9C}"/>
                  </a:ext>
                </a:extLst>
              </p:cNvPr>
              <p:cNvSpPr/>
              <p:nvPr/>
            </p:nvSpPr>
            <p:spPr>
              <a:xfrm flipH="1">
                <a:off x="7055520" y="197777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6" name="Rectangle 35">
              <a:extLst>
                <a:ext uri="{FF2B5EF4-FFF2-40B4-BE49-F238E27FC236}">
                  <a16:creationId xmlns:a16="http://schemas.microsoft.com/office/drawing/2014/main" id="{D76E0AFE-4128-C82F-59E9-BC8054C82321}"/>
                </a:ext>
              </a:extLst>
            </p:cNvPr>
            <p:cNvSpPr/>
            <p:nvPr/>
          </p:nvSpPr>
          <p:spPr>
            <a:xfrm>
              <a:off x="7087478" y="2792130"/>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01</a:t>
              </a:r>
              <a:endParaRPr lang="en-US" sz="1400" dirty="0">
                <a:solidFill>
                  <a:schemeClr val="accent1"/>
                </a:solidFill>
                <a:latin typeface="+mj-lt"/>
                <a:cs typeface="Arial" panose="020B0604020202020204" pitchFamily="34" charset="0"/>
              </a:endParaRPr>
            </a:p>
          </p:txBody>
        </p:sp>
        <p:sp>
          <p:nvSpPr>
            <p:cNvPr id="37" name="Rectangle 36">
              <a:extLst>
                <a:ext uri="{FF2B5EF4-FFF2-40B4-BE49-F238E27FC236}">
                  <a16:creationId xmlns:a16="http://schemas.microsoft.com/office/drawing/2014/main" id="{59AA65BF-C407-E88E-FF6B-0593BCA39673}"/>
                </a:ext>
              </a:extLst>
            </p:cNvPr>
            <p:cNvSpPr/>
            <p:nvPr/>
          </p:nvSpPr>
          <p:spPr>
            <a:xfrm>
              <a:off x="8350251" y="2829911"/>
              <a:ext cx="232218" cy="23221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1" name="Group 40">
            <a:extLst>
              <a:ext uri="{FF2B5EF4-FFF2-40B4-BE49-F238E27FC236}">
                <a16:creationId xmlns:a16="http://schemas.microsoft.com/office/drawing/2014/main" id="{90298376-983C-9586-F8BE-830DA99295F6}"/>
              </a:ext>
            </a:extLst>
          </p:cNvPr>
          <p:cNvGrpSpPr/>
          <p:nvPr/>
        </p:nvGrpSpPr>
        <p:grpSpPr>
          <a:xfrm>
            <a:off x="3321901" y="4007418"/>
            <a:ext cx="1973490" cy="817398"/>
            <a:chOff x="3321901" y="3744441"/>
            <a:chExt cx="1973490" cy="817398"/>
          </a:xfrm>
        </p:grpSpPr>
        <p:sp>
          <p:nvSpPr>
            <p:cNvPr id="42" name="Freeform: Shape 41">
              <a:extLst>
                <a:ext uri="{FF2B5EF4-FFF2-40B4-BE49-F238E27FC236}">
                  <a16:creationId xmlns:a16="http://schemas.microsoft.com/office/drawing/2014/main" id="{264E0983-5016-CA72-4869-C44CE8DA0098}"/>
                </a:ext>
              </a:extLst>
            </p:cNvPr>
            <p:cNvSpPr/>
            <p:nvPr/>
          </p:nvSpPr>
          <p:spPr>
            <a:xfrm>
              <a:off x="3321901" y="3744441"/>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3" name="Group 42">
              <a:extLst>
                <a:ext uri="{FF2B5EF4-FFF2-40B4-BE49-F238E27FC236}">
                  <a16:creationId xmlns:a16="http://schemas.microsoft.com/office/drawing/2014/main" id="{A700476D-73BB-3934-F3FB-8274A568DD41}"/>
                </a:ext>
              </a:extLst>
            </p:cNvPr>
            <p:cNvGrpSpPr/>
            <p:nvPr/>
          </p:nvGrpSpPr>
          <p:grpSpPr>
            <a:xfrm>
              <a:off x="3407670" y="3832251"/>
              <a:ext cx="635941" cy="635940"/>
              <a:chOff x="3407670" y="3832251"/>
              <a:chExt cx="635941" cy="635940"/>
            </a:xfrm>
          </p:grpSpPr>
          <p:sp>
            <p:nvSpPr>
              <p:cNvPr id="50" name="Freeform: Shape 49">
                <a:extLst>
                  <a:ext uri="{FF2B5EF4-FFF2-40B4-BE49-F238E27FC236}">
                    <a16:creationId xmlns:a16="http://schemas.microsoft.com/office/drawing/2014/main" id="{F39B68E4-C575-6A07-64BE-07FB19311153}"/>
                  </a:ext>
                </a:extLst>
              </p:cNvPr>
              <p:cNvSpPr/>
              <p:nvPr/>
            </p:nvSpPr>
            <p:spPr>
              <a:xfrm>
                <a:off x="3407670" y="383225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Freeform: Shape 50">
                <a:extLst>
                  <a:ext uri="{FF2B5EF4-FFF2-40B4-BE49-F238E27FC236}">
                    <a16:creationId xmlns:a16="http://schemas.microsoft.com/office/drawing/2014/main" id="{84C90139-DC1C-BFD6-6F8F-4D623066D332}"/>
                  </a:ext>
                </a:extLst>
              </p:cNvPr>
              <p:cNvSpPr/>
              <p:nvPr/>
            </p:nvSpPr>
            <p:spPr>
              <a:xfrm>
                <a:off x="3475731" y="3900312"/>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4" name="Group 43">
              <a:extLst>
                <a:ext uri="{FF2B5EF4-FFF2-40B4-BE49-F238E27FC236}">
                  <a16:creationId xmlns:a16="http://schemas.microsoft.com/office/drawing/2014/main" id="{2294B968-4B46-E996-F25B-FDDFC3CFF0FE}"/>
                </a:ext>
              </a:extLst>
            </p:cNvPr>
            <p:cNvGrpSpPr/>
            <p:nvPr/>
          </p:nvGrpSpPr>
          <p:grpSpPr>
            <a:xfrm>
              <a:off x="4568601" y="3832251"/>
              <a:ext cx="635941" cy="635940"/>
              <a:chOff x="4568601" y="3113914"/>
              <a:chExt cx="635941" cy="635940"/>
            </a:xfrm>
          </p:grpSpPr>
          <p:sp>
            <p:nvSpPr>
              <p:cNvPr id="47" name="Freeform: Shape 46">
                <a:extLst>
                  <a:ext uri="{FF2B5EF4-FFF2-40B4-BE49-F238E27FC236}">
                    <a16:creationId xmlns:a16="http://schemas.microsoft.com/office/drawing/2014/main" id="{DA01CEB1-C076-0B73-86E9-3D708F670110}"/>
                  </a:ext>
                </a:extLst>
              </p:cNvPr>
              <p:cNvSpPr/>
              <p:nvPr/>
            </p:nvSpPr>
            <p:spPr>
              <a:xfrm>
                <a:off x="4568601" y="3113914"/>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Freeform: Shape 47">
                <a:extLst>
                  <a:ext uri="{FF2B5EF4-FFF2-40B4-BE49-F238E27FC236}">
                    <a16:creationId xmlns:a16="http://schemas.microsoft.com/office/drawing/2014/main" id="{3BE3E9C4-9F27-A7DD-1341-4BA496F0DB26}"/>
                  </a:ext>
                </a:extLst>
              </p:cNvPr>
              <p:cNvSpPr/>
              <p:nvPr/>
            </p:nvSpPr>
            <p:spPr>
              <a:xfrm>
                <a:off x="4636662" y="3181973"/>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5" name="Rectangle 44">
              <a:extLst>
                <a:ext uri="{FF2B5EF4-FFF2-40B4-BE49-F238E27FC236}">
                  <a16:creationId xmlns:a16="http://schemas.microsoft.com/office/drawing/2014/main" id="{70B66436-1131-D81C-1278-7CBA77B3337F}"/>
                </a:ext>
              </a:extLst>
            </p:cNvPr>
            <p:cNvSpPr/>
            <p:nvPr/>
          </p:nvSpPr>
          <p:spPr>
            <a:xfrm>
              <a:off x="4668620" y="3996333"/>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02</a:t>
              </a:r>
              <a:endParaRPr lang="en-US" sz="1400" dirty="0">
                <a:solidFill>
                  <a:schemeClr val="accent1"/>
                </a:solidFill>
                <a:latin typeface="+mj-lt"/>
                <a:cs typeface="Arial" panose="020B0604020202020204" pitchFamily="34" charset="0"/>
              </a:endParaRPr>
            </a:p>
          </p:txBody>
        </p:sp>
        <p:sp>
          <p:nvSpPr>
            <p:cNvPr id="46" name="Rectangle 45">
              <a:extLst>
                <a:ext uri="{FF2B5EF4-FFF2-40B4-BE49-F238E27FC236}">
                  <a16:creationId xmlns:a16="http://schemas.microsoft.com/office/drawing/2014/main" id="{BF656110-6F7B-7D0A-E58C-6EC10FF869EE}"/>
                </a:ext>
              </a:extLst>
            </p:cNvPr>
            <p:cNvSpPr/>
            <p:nvPr/>
          </p:nvSpPr>
          <p:spPr>
            <a:xfrm>
              <a:off x="3609532" y="4034113"/>
              <a:ext cx="232218" cy="23221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3" name="Group 52">
            <a:extLst>
              <a:ext uri="{FF2B5EF4-FFF2-40B4-BE49-F238E27FC236}">
                <a16:creationId xmlns:a16="http://schemas.microsoft.com/office/drawing/2014/main" id="{DC92CE4D-031A-8745-4BAA-B70CF1AB31EB}"/>
              </a:ext>
            </a:extLst>
          </p:cNvPr>
          <p:cNvGrpSpPr/>
          <p:nvPr/>
        </p:nvGrpSpPr>
        <p:grpSpPr>
          <a:xfrm>
            <a:off x="6896610" y="4007418"/>
            <a:ext cx="1973490" cy="817398"/>
            <a:chOff x="6896610" y="3744441"/>
            <a:chExt cx="1973490" cy="817398"/>
          </a:xfrm>
        </p:grpSpPr>
        <p:sp>
          <p:nvSpPr>
            <p:cNvPr id="54" name="Freeform: Shape 53">
              <a:extLst>
                <a:ext uri="{FF2B5EF4-FFF2-40B4-BE49-F238E27FC236}">
                  <a16:creationId xmlns:a16="http://schemas.microsoft.com/office/drawing/2014/main" id="{0CDE0F60-36BE-773D-14BD-F580E7DF2CFB}"/>
                </a:ext>
              </a:extLst>
            </p:cNvPr>
            <p:cNvSpPr/>
            <p:nvPr/>
          </p:nvSpPr>
          <p:spPr>
            <a:xfrm flipH="1">
              <a:off x="6896610" y="3744441"/>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Freeform: Shape 54">
              <a:extLst>
                <a:ext uri="{FF2B5EF4-FFF2-40B4-BE49-F238E27FC236}">
                  <a16:creationId xmlns:a16="http://schemas.microsoft.com/office/drawing/2014/main" id="{6FE9CE14-C03F-6682-99FF-95DB5A52794B}"/>
                </a:ext>
              </a:extLst>
            </p:cNvPr>
            <p:cNvSpPr/>
            <p:nvPr/>
          </p:nvSpPr>
          <p:spPr>
            <a:xfrm flipH="1">
              <a:off x="8148390" y="383225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Freeform: Shape 55">
              <a:extLst>
                <a:ext uri="{FF2B5EF4-FFF2-40B4-BE49-F238E27FC236}">
                  <a16:creationId xmlns:a16="http://schemas.microsoft.com/office/drawing/2014/main" id="{015AF3AB-B099-8056-FDB0-1826D8B2C524}"/>
                </a:ext>
              </a:extLst>
            </p:cNvPr>
            <p:cNvSpPr/>
            <p:nvPr/>
          </p:nvSpPr>
          <p:spPr>
            <a:xfrm flipH="1">
              <a:off x="8216451" y="3900312"/>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8" name="Group 57">
              <a:extLst>
                <a:ext uri="{FF2B5EF4-FFF2-40B4-BE49-F238E27FC236}">
                  <a16:creationId xmlns:a16="http://schemas.microsoft.com/office/drawing/2014/main" id="{4888B5CC-CB74-9972-4D06-12FFC2F6FD6D}"/>
                </a:ext>
              </a:extLst>
            </p:cNvPr>
            <p:cNvGrpSpPr/>
            <p:nvPr/>
          </p:nvGrpSpPr>
          <p:grpSpPr>
            <a:xfrm>
              <a:off x="6987459" y="3832251"/>
              <a:ext cx="635941" cy="635940"/>
              <a:chOff x="6987459" y="3113914"/>
              <a:chExt cx="635941" cy="635940"/>
            </a:xfrm>
          </p:grpSpPr>
          <p:sp>
            <p:nvSpPr>
              <p:cNvPr id="61" name="Freeform: Shape 60">
                <a:extLst>
                  <a:ext uri="{FF2B5EF4-FFF2-40B4-BE49-F238E27FC236}">
                    <a16:creationId xmlns:a16="http://schemas.microsoft.com/office/drawing/2014/main" id="{37367D04-5BBF-59F7-01ED-CD6D92A9DF86}"/>
                  </a:ext>
                </a:extLst>
              </p:cNvPr>
              <p:cNvSpPr/>
              <p:nvPr/>
            </p:nvSpPr>
            <p:spPr>
              <a:xfrm flipH="1">
                <a:off x="6987459" y="3113914"/>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Freeform: Shape 61">
                <a:extLst>
                  <a:ext uri="{FF2B5EF4-FFF2-40B4-BE49-F238E27FC236}">
                    <a16:creationId xmlns:a16="http://schemas.microsoft.com/office/drawing/2014/main" id="{E3DBC71C-BA7A-50CA-0A6B-1A58AA7000EA}"/>
                  </a:ext>
                </a:extLst>
              </p:cNvPr>
              <p:cNvSpPr/>
              <p:nvPr/>
            </p:nvSpPr>
            <p:spPr>
              <a:xfrm flipH="1">
                <a:off x="7055520" y="3181973"/>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9" name="Rectangle 58">
              <a:extLst>
                <a:ext uri="{FF2B5EF4-FFF2-40B4-BE49-F238E27FC236}">
                  <a16:creationId xmlns:a16="http://schemas.microsoft.com/office/drawing/2014/main" id="{CD4C1772-EC5D-8CC9-A51D-E7EEB1B6BCB1}"/>
                </a:ext>
              </a:extLst>
            </p:cNvPr>
            <p:cNvSpPr/>
            <p:nvPr/>
          </p:nvSpPr>
          <p:spPr>
            <a:xfrm>
              <a:off x="7087478" y="3996333"/>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02</a:t>
              </a:r>
              <a:endParaRPr lang="en-US" sz="1400" dirty="0">
                <a:solidFill>
                  <a:schemeClr val="accent1"/>
                </a:solidFill>
                <a:latin typeface="+mj-lt"/>
                <a:cs typeface="Arial" panose="020B0604020202020204" pitchFamily="34" charset="0"/>
              </a:endParaRPr>
            </a:p>
          </p:txBody>
        </p:sp>
        <p:sp>
          <p:nvSpPr>
            <p:cNvPr id="60" name="Rectangle 59">
              <a:extLst>
                <a:ext uri="{FF2B5EF4-FFF2-40B4-BE49-F238E27FC236}">
                  <a16:creationId xmlns:a16="http://schemas.microsoft.com/office/drawing/2014/main" id="{5F9201F0-B5D2-9FA2-7F02-0CCBBE526ECD}"/>
                </a:ext>
              </a:extLst>
            </p:cNvPr>
            <p:cNvSpPr/>
            <p:nvPr/>
          </p:nvSpPr>
          <p:spPr>
            <a:xfrm>
              <a:off x="8350251" y="4034113"/>
              <a:ext cx="232218" cy="232216"/>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8" name="TextBox 67">
            <a:extLst>
              <a:ext uri="{FF2B5EF4-FFF2-40B4-BE49-F238E27FC236}">
                <a16:creationId xmlns:a16="http://schemas.microsoft.com/office/drawing/2014/main" id="{F63C8EA2-21A3-49C6-7692-9C784A52ABB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69" name="TextBox 68">
            <a:extLst>
              <a:ext uri="{FF2B5EF4-FFF2-40B4-BE49-F238E27FC236}">
                <a16:creationId xmlns:a16="http://schemas.microsoft.com/office/drawing/2014/main" id="{32B63C24-03C4-E47A-3903-D503774D356F}"/>
              </a:ext>
            </a:extLst>
          </p:cNvPr>
          <p:cNvSpPr txBox="1"/>
          <p:nvPr/>
        </p:nvSpPr>
        <p:spPr>
          <a:xfrm>
            <a:off x="5606248" y="588978"/>
            <a:ext cx="979500"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2969623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a:extLst>
              <a:ext uri="{FF2B5EF4-FFF2-40B4-BE49-F238E27FC236}">
                <a16:creationId xmlns:a16="http://schemas.microsoft.com/office/drawing/2014/main" id="{EF8183FF-B508-2CBE-1C48-18AD2157C149}"/>
              </a:ext>
            </a:extLst>
          </p:cNvPr>
          <p:cNvSpPr/>
          <p:nvPr/>
        </p:nvSpPr>
        <p:spPr>
          <a:xfrm>
            <a:off x="6091609" y="0"/>
            <a:ext cx="6100391" cy="685800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323E5355-B263-483D-346D-2B71EADA0FEC}"/>
              </a:ext>
            </a:extLst>
          </p:cNvPr>
          <p:cNvSpPr/>
          <p:nvPr/>
        </p:nvSpPr>
        <p:spPr>
          <a:xfrm>
            <a:off x="0" y="0"/>
            <a:ext cx="6100391"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Group 100">
            <a:extLst>
              <a:ext uri="{FF2B5EF4-FFF2-40B4-BE49-F238E27FC236}">
                <a16:creationId xmlns:a16="http://schemas.microsoft.com/office/drawing/2014/main" id="{F23F1C04-9FE1-6664-7F3C-A96D8A9E01AE}"/>
              </a:ext>
            </a:extLst>
          </p:cNvPr>
          <p:cNvGrpSpPr/>
          <p:nvPr/>
        </p:nvGrpSpPr>
        <p:grpSpPr>
          <a:xfrm>
            <a:off x="3886213" y="2074961"/>
            <a:ext cx="4419574" cy="2708077"/>
            <a:chOff x="3886213" y="2794979"/>
            <a:chExt cx="4419574" cy="2708077"/>
          </a:xfrm>
        </p:grpSpPr>
        <p:sp>
          <p:nvSpPr>
            <p:cNvPr id="69" name="Rectangle 68">
              <a:extLst>
                <a:ext uri="{FF2B5EF4-FFF2-40B4-BE49-F238E27FC236}">
                  <a16:creationId xmlns:a16="http://schemas.microsoft.com/office/drawing/2014/main" id="{685A422E-A4E3-C9FD-B192-2D2D64A2A886}"/>
                </a:ext>
              </a:extLst>
            </p:cNvPr>
            <p:cNvSpPr/>
            <p:nvPr/>
          </p:nvSpPr>
          <p:spPr>
            <a:xfrm>
              <a:off x="4561978" y="2794979"/>
              <a:ext cx="1628154"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LEFT BLUE</a:t>
              </a:r>
            </a:p>
          </p:txBody>
        </p:sp>
        <p:sp>
          <p:nvSpPr>
            <p:cNvPr id="70" name="Rectangle 69">
              <a:extLst>
                <a:ext uri="{FF2B5EF4-FFF2-40B4-BE49-F238E27FC236}">
                  <a16:creationId xmlns:a16="http://schemas.microsoft.com/office/drawing/2014/main" id="{ECE9FE63-D669-4CC5-BCF0-8D12A777F8F2}"/>
                </a:ext>
              </a:extLst>
            </p:cNvPr>
            <p:cNvSpPr/>
            <p:nvPr/>
          </p:nvSpPr>
          <p:spPr>
            <a:xfrm>
              <a:off x="6001869" y="5195279"/>
              <a:ext cx="1628154"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RIGHT GREEN</a:t>
              </a:r>
            </a:p>
          </p:txBody>
        </p:sp>
        <p:grpSp>
          <p:nvGrpSpPr>
            <p:cNvPr id="71" name="Group 70">
              <a:extLst>
                <a:ext uri="{FF2B5EF4-FFF2-40B4-BE49-F238E27FC236}">
                  <a16:creationId xmlns:a16="http://schemas.microsoft.com/office/drawing/2014/main" id="{8FD7F4B7-16F3-1DA3-688F-1C05AF0E4554}"/>
                </a:ext>
              </a:extLst>
            </p:cNvPr>
            <p:cNvGrpSpPr/>
            <p:nvPr/>
          </p:nvGrpSpPr>
          <p:grpSpPr>
            <a:xfrm>
              <a:off x="3886213" y="3206728"/>
              <a:ext cx="4419574" cy="1803242"/>
              <a:chOff x="3886213" y="3206728"/>
              <a:chExt cx="4419574" cy="1803242"/>
            </a:xfrm>
          </p:grpSpPr>
          <p:sp>
            <p:nvSpPr>
              <p:cNvPr id="75" name="Freeform: Shape 74">
                <a:extLst>
                  <a:ext uri="{FF2B5EF4-FFF2-40B4-BE49-F238E27FC236}">
                    <a16:creationId xmlns:a16="http://schemas.microsoft.com/office/drawing/2014/main" id="{BA16F9A0-7BC3-F9D7-5C2D-0EEC6E29BF33}"/>
                  </a:ext>
                </a:extLst>
              </p:cNvPr>
              <p:cNvSpPr/>
              <p:nvPr/>
            </p:nvSpPr>
            <p:spPr>
              <a:xfrm>
                <a:off x="5914327" y="3206728"/>
                <a:ext cx="1803239" cy="1803028"/>
              </a:xfrm>
              <a:custGeom>
                <a:avLst/>
                <a:gdLst>
                  <a:gd name="connsiteX0" fmla="*/ 901619 w 1803239"/>
                  <a:gd name="connsiteY0" fmla="*/ 0 h 1803028"/>
                  <a:gd name="connsiteX1" fmla="*/ 1798584 w 1803239"/>
                  <a:gd name="connsiteY1" fmla="*/ 809433 h 1803028"/>
                  <a:gd name="connsiteX2" fmla="*/ 1803227 w 1803239"/>
                  <a:gd name="connsiteY2" fmla="*/ 901406 h 1803028"/>
                  <a:gd name="connsiteX3" fmla="*/ 1803239 w 1803239"/>
                  <a:gd name="connsiteY3" fmla="*/ 901406 h 1803028"/>
                  <a:gd name="connsiteX4" fmla="*/ 1803233 w 1803239"/>
                  <a:gd name="connsiteY4" fmla="*/ 901524 h 1803028"/>
                  <a:gd name="connsiteX5" fmla="*/ 1803238 w 1803239"/>
                  <a:gd name="connsiteY5" fmla="*/ 901622 h 1803028"/>
                  <a:gd name="connsiteX6" fmla="*/ 1803228 w 1803239"/>
                  <a:gd name="connsiteY6" fmla="*/ 901622 h 1803028"/>
                  <a:gd name="connsiteX7" fmla="*/ 1798585 w 1803239"/>
                  <a:gd name="connsiteY7" fmla="*/ 993595 h 1803028"/>
                  <a:gd name="connsiteX8" fmla="*/ 901620 w 1803239"/>
                  <a:gd name="connsiteY8" fmla="*/ 1803028 h 1803028"/>
                  <a:gd name="connsiteX9" fmla="*/ 901620 w 1803239"/>
                  <a:gd name="connsiteY9" fmla="*/ 901622 h 1803028"/>
                  <a:gd name="connsiteX10" fmla="*/ 901619 w 1803239"/>
                  <a:gd name="connsiteY10" fmla="*/ 901622 h 1803028"/>
                  <a:gd name="connsiteX11" fmla="*/ 901618 w 1803239"/>
                  <a:gd name="connsiteY11" fmla="*/ 0 h 1803028"/>
                  <a:gd name="connsiteX12" fmla="*/ 901618 w 1803239"/>
                  <a:gd name="connsiteY12" fmla="*/ 901622 h 1803028"/>
                  <a:gd name="connsiteX13" fmla="*/ 363133 w 1803239"/>
                  <a:gd name="connsiteY13" fmla="*/ 901622 h 1803028"/>
                  <a:gd name="connsiteX14" fmla="*/ 363133 w 1803239"/>
                  <a:gd name="connsiteY14" fmla="*/ 901619 h 1803028"/>
                  <a:gd name="connsiteX15" fmla="*/ 0 w 1803239"/>
                  <a:gd name="connsiteY15" fmla="*/ 901619 h 1803028"/>
                  <a:gd name="connsiteX16" fmla="*/ 105176 w 1803239"/>
                  <a:gd name="connsiteY16" fmla="*/ 478833 h 1803028"/>
                  <a:gd name="connsiteX17" fmla="*/ 181566 w 1803239"/>
                  <a:gd name="connsiteY17" fmla="*/ 359064 h 1803028"/>
                  <a:gd name="connsiteX18" fmla="*/ 181565 w 1803239"/>
                  <a:gd name="connsiteY18" fmla="*/ 359063 h 1803028"/>
                  <a:gd name="connsiteX19" fmla="*/ 901618 w 1803239"/>
                  <a:gd name="connsiteY19" fmla="*/ 0 h 1803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03239" h="1803028">
                    <a:moveTo>
                      <a:pt x="901619" y="0"/>
                    </a:moveTo>
                    <a:cubicBezTo>
                      <a:pt x="1368467" y="0"/>
                      <a:pt x="1752414" y="354771"/>
                      <a:pt x="1798584" y="809433"/>
                    </a:cubicBezTo>
                    <a:lnTo>
                      <a:pt x="1803227" y="901406"/>
                    </a:lnTo>
                    <a:lnTo>
                      <a:pt x="1803239" y="901406"/>
                    </a:lnTo>
                    <a:lnTo>
                      <a:pt x="1803233" y="901524"/>
                    </a:lnTo>
                    <a:lnTo>
                      <a:pt x="1803238" y="901622"/>
                    </a:lnTo>
                    <a:lnTo>
                      <a:pt x="1803228" y="901622"/>
                    </a:lnTo>
                    <a:lnTo>
                      <a:pt x="1798585" y="993595"/>
                    </a:lnTo>
                    <a:cubicBezTo>
                      <a:pt x="1752415" y="1448257"/>
                      <a:pt x="1368468" y="1803028"/>
                      <a:pt x="901620" y="1803028"/>
                    </a:cubicBezTo>
                    <a:lnTo>
                      <a:pt x="901620" y="901622"/>
                    </a:lnTo>
                    <a:lnTo>
                      <a:pt x="901619" y="901622"/>
                    </a:lnTo>
                    <a:close/>
                    <a:moveTo>
                      <a:pt x="901618" y="0"/>
                    </a:moveTo>
                    <a:lnTo>
                      <a:pt x="901618" y="901622"/>
                    </a:lnTo>
                    <a:lnTo>
                      <a:pt x="363133" y="901622"/>
                    </a:lnTo>
                    <a:lnTo>
                      <a:pt x="363133" y="901619"/>
                    </a:lnTo>
                    <a:lnTo>
                      <a:pt x="0" y="901619"/>
                    </a:lnTo>
                    <a:cubicBezTo>
                      <a:pt x="0" y="748723"/>
                      <a:pt x="38103" y="604870"/>
                      <a:pt x="105176" y="478833"/>
                    </a:cubicBezTo>
                    <a:lnTo>
                      <a:pt x="181566" y="359064"/>
                    </a:lnTo>
                    <a:lnTo>
                      <a:pt x="181565" y="359063"/>
                    </a:lnTo>
                    <a:cubicBezTo>
                      <a:pt x="346198" y="141054"/>
                      <a:pt x="607296" y="0"/>
                      <a:pt x="901618"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Freeform: Shape 77">
                <a:extLst>
                  <a:ext uri="{FF2B5EF4-FFF2-40B4-BE49-F238E27FC236}">
                    <a16:creationId xmlns:a16="http://schemas.microsoft.com/office/drawing/2014/main" id="{5C4D6DF1-6015-C46A-09D6-667FACA8D445}"/>
                  </a:ext>
                </a:extLst>
              </p:cNvPr>
              <p:cNvSpPr/>
              <p:nvPr/>
            </p:nvSpPr>
            <p:spPr>
              <a:xfrm>
                <a:off x="4474434" y="3206728"/>
                <a:ext cx="1803243" cy="1803242"/>
              </a:xfrm>
              <a:custGeom>
                <a:avLst/>
                <a:gdLst>
                  <a:gd name="connsiteX0" fmla="*/ 1452470 w 1803243"/>
                  <a:gd name="connsiteY0" fmla="*/ 1051175 h 1803242"/>
                  <a:gd name="connsiteX1" fmla="*/ 1452470 w 1803243"/>
                  <a:gd name="connsiteY1" fmla="*/ 1051177 h 1803242"/>
                  <a:gd name="connsiteX2" fmla="*/ 1452816 w 1803243"/>
                  <a:gd name="connsiteY2" fmla="*/ 1052547 h 1803242"/>
                  <a:gd name="connsiteX3" fmla="*/ 901621 w 1803243"/>
                  <a:gd name="connsiteY3" fmla="*/ 0 h 1803242"/>
                  <a:gd name="connsiteX4" fmla="*/ 901621 w 1803243"/>
                  <a:gd name="connsiteY4" fmla="*/ 901620 h 1803242"/>
                  <a:gd name="connsiteX5" fmla="*/ 1440107 w 1803243"/>
                  <a:gd name="connsiteY5" fmla="*/ 901620 h 1803242"/>
                  <a:gd name="connsiteX6" fmla="*/ 1803243 w 1803243"/>
                  <a:gd name="connsiteY6" fmla="*/ 901620 h 1803242"/>
                  <a:gd name="connsiteX7" fmla="*/ 1621675 w 1803243"/>
                  <a:gd name="connsiteY7" fmla="*/ 1444179 h 1803242"/>
                  <a:gd name="connsiteX8" fmla="*/ 1613412 w 1803243"/>
                  <a:gd name="connsiteY8" fmla="*/ 1431226 h 1803242"/>
                  <a:gd name="connsiteX9" fmla="*/ 1621674 w 1803243"/>
                  <a:gd name="connsiteY9" fmla="*/ 1444180 h 1803242"/>
                  <a:gd name="connsiteX10" fmla="*/ 901621 w 1803243"/>
                  <a:gd name="connsiteY10" fmla="*/ 1803242 h 1803242"/>
                  <a:gd name="connsiteX11" fmla="*/ 4655 w 1803243"/>
                  <a:gd name="connsiteY11" fmla="*/ 993809 h 1803242"/>
                  <a:gd name="connsiteX12" fmla="*/ 0 w 1803243"/>
                  <a:gd name="connsiteY12" fmla="*/ 901622 h 1803242"/>
                  <a:gd name="connsiteX13" fmla="*/ 0 w 1803243"/>
                  <a:gd name="connsiteY13" fmla="*/ 901621 h 1803242"/>
                  <a:gd name="connsiteX14" fmla="*/ 0 w 1803243"/>
                  <a:gd name="connsiteY14" fmla="*/ 901620 h 1803242"/>
                  <a:gd name="connsiteX15" fmla="*/ 4655 w 1803243"/>
                  <a:gd name="connsiteY15" fmla="*/ 809434 h 1803242"/>
                  <a:gd name="connsiteX16" fmla="*/ 901621 w 1803243"/>
                  <a:gd name="connsiteY16" fmla="*/ 0 h 180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03243" h="1803242">
                    <a:moveTo>
                      <a:pt x="1452470" y="1051175"/>
                    </a:moveTo>
                    <a:lnTo>
                      <a:pt x="1452470" y="1051177"/>
                    </a:lnTo>
                    <a:lnTo>
                      <a:pt x="1452816" y="1052547"/>
                    </a:lnTo>
                    <a:close/>
                    <a:moveTo>
                      <a:pt x="901621" y="0"/>
                    </a:moveTo>
                    <a:lnTo>
                      <a:pt x="901621" y="901620"/>
                    </a:lnTo>
                    <a:lnTo>
                      <a:pt x="1440107" y="901620"/>
                    </a:lnTo>
                    <a:lnTo>
                      <a:pt x="1803243" y="901620"/>
                    </a:lnTo>
                    <a:cubicBezTo>
                      <a:pt x="1803243" y="1105482"/>
                      <a:pt x="1735502" y="1293266"/>
                      <a:pt x="1621675" y="1444179"/>
                    </a:cubicBezTo>
                    <a:lnTo>
                      <a:pt x="1613412" y="1431226"/>
                    </a:lnTo>
                    <a:lnTo>
                      <a:pt x="1621674" y="1444180"/>
                    </a:lnTo>
                    <a:cubicBezTo>
                      <a:pt x="1457042" y="1662189"/>
                      <a:pt x="1195944" y="1803242"/>
                      <a:pt x="901621" y="1803242"/>
                    </a:cubicBezTo>
                    <a:cubicBezTo>
                      <a:pt x="434774" y="1803242"/>
                      <a:pt x="50825" y="1448471"/>
                      <a:pt x="4655" y="993809"/>
                    </a:cubicBezTo>
                    <a:lnTo>
                      <a:pt x="0" y="901622"/>
                    </a:lnTo>
                    <a:lnTo>
                      <a:pt x="0" y="901621"/>
                    </a:lnTo>
                    <a:lnTo>
                      <a:pt x="0" y="901620"/>
                    </a:lnTo>
                    <a:lnTo>
                      <a:pt x="4655" y="809434"/>
                    </a:lnTo>
                    <a:cubicBezTo>
                      <a:pt x="50825" y="354771"/>
                      <a:pt x="434774" y="0"/>
                      <a:pt x="901621"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Freeform: Shape 72">
                <a:extLst>
                  <a:ext uri="{FF2B5EF4-FFF2-40B4-BE49-F238E27FC236}">
                    <a16:creationId xmlns:a16="http://schemas.microsoft.com/office/drawing/2014/main" id="{A8B96F60-7378-5430-3F6E-12CA84B7D049}"/>
                  </a:ext>
                </a:extLst>
              </p:cNvPr>
              <p:cNvSpPr/>
              <p:nvPr/>
            </p:nvSpPr>
            <p:spPr>
              <a:xfrm>
                <a:off x="5376056" y="3206728"/>
                <a:ext cx="720051" cy="901620"/>
              </a:xfrm>
              <a:custGeom>
                <a:avLst/>
                <a:gdLst>
                  <a:gd name="connsiteX0" fmla="*/ 239268 w 319944"/>
                  <a:gd name="connsiteY0" fmla="*/ 400622 h 400621"/>
                  <a:gd name="connsiteX1" fmla="*/ 319945 w 319944"/>
                  <a:gd name="connsiteY1" fmla="*/ 159544 h 400621"/>
                  <a:gd name="connsiteX2" fmla="*/ 0 w 319944"/>
                  <a:gd name="connsiteY2" fmla="*/ 0 h 400621"/>
                  <a:gd name="connsiteX3" fmla="*/ 0 w 319944"/>
                  <a:gd name="connsiteY3" fmla="*/ 400622 h 400621"/>
                  <a:gd name="connsiteX4" fmla="*/ 239268 w 319944"/>
                  <a:gd name="connsiteY4" fmla="*/ 400622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239268" y="400622"/>
                    </a:moveTo>
                    <a:cubicBezTo>
                      <a:pt x="239268" y="310134"/>
                      <a:pt x="269272" y="226695"/>
                      <a:pt x="319945" y="159544"/>
                    </a:cubicBezTo>
                    <a:cubicBezTo>
                      <a:pt x="246793" y="62675"/>
                      <a:pt x="130683" y="0"/>
                      <a:pt x="0" y="0"/>
                    </a:cubicBezTo>
                    <a:lnTo>
                      <a:pt x="0" y="400622"/>
                    </a:lnTo>
                    <a:lnTo>
                      <a:pt x="239268" y="40062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74" name="Freeform: Shape 73">
                <a:extLst>
                  <a:ext uri="{FF2B5EF4-FFF2-40B4-BE49-F238E27FC236}">
                    <a16:creationId xmlns:a16="http://schemas.microsoft.com/office/drawing/2014/main" id="{69427658-549F-C667-16A7-A2C4D29E7969}"/>
                  </a:ext>
                </a:extLst>
              </p:cNvPr>
              <p:cNvSpPr/>
              <p:nvPr/>
            </p:nvSpPr>
            <p:spPr>
              <a:xfrm>
                <a:off x="5376056" y="3206728"/>
                <a:ext cx="720051" cy="901620"/>
              </a:xfrm>
              <a:custGeom>
                <a:avLst/>
                <a:gdLst>
                  <a:gd name="connsiteX0" fmla="*/ 239268 w 319944"/>
                  <a:gd name="connsiteY0" fmla="*/ 400622 h 400621"/>
                  <a:gd name="connsiteX1" fmla="*/ 319945 w 319944"/>
                  <a:gd name="connsiteY1" fmla="*/ 159544 h 400621"/>
                  <a:gd name="connsiteX2" fmla="*/ 0 w 319944"/>
                  <a:gd name="connsiteY2" fmla="*/ 0 h 400621"/>
                  <a:gd name="connsiteX3" fmla="*/ 0 w 319944"/>
                  <a:gd name="connsiteY3" fmla="*/ 400622 h 400621"/>
                  <a:gd name="connsiteX4" fmla="*/ 239268 w 319944"/>
                  <a:gd name="connsiteY4" fmla="*/ 400622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239268" y="400622"/>
                    </a:moveTo>
                    <a:cubicBezTo>
                      <a:pt x="239268" y="310134"/>
                      <a:pt x="269272" y="226695"/>
                      <a:pt x="319945" y="159544"/>
                    </a:cubicBezTo>
                    <a:cubicBezTo>
                      <a:pt x="246793" y="62675"/>
                      <a:pt x="130683" y="0"/>
                      <a:pt x="0" y="0"/>
                    </a:cubicBezTo>
                    <a:lnTo>
                      <a:pt x="0" y="400622"/>
                    </a:lnTo>
                    <a:lnTo>
                      <a:pt x="239268" y="40062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Freeform: Shape 75">
                <a:extLst>
                  <a:ext uri="{FF2B5EF4-FFF2-40B4-BE49-F238E27FC236}">
                    <a16:creationId xmlns:a16="http://schemas.microsoft.com/office/drawing/2014/main" id="{D79EE528-26C7-6E26-31E2-2817899E498E}"/>
                  </a:ext>
                </a:extLst>
              </p:cNvPr>
              <p:cNvSpPr/>
              <p:nvPr/>
            </p:nvSpPr>
            <p:spPr>
              <a:xfrm>
                <a:off x="6095893" y="4108348"/>
                <a:ext cx="720051" cy="901620"/>
              </a:xfrm>
              <a:custGeom>
                <a:avLst/>
                <a:gdLst>
                  <a:gd name="connsiteX0" fmla="*/ 80677 w 319944"/>
                  <a:gd name="connsiteY0" fmla="*/ 0 h 400621"/>
                  <a:gd name="connsiteX1" fmla="*/ 0 w 319944"/>
                  <a:gd name="connsiteY1" fmla="*/ 241078 h 400621"/>
                  <a:gd name="connsiteX2" fmla="*/ 319945 w 319944"/>
                  <a:gd name="connsiteY2" fmla="*/ 400622 h 400621"/>
                  <a:gd name="connsiteX3" fmla="*/ 319945 w 319944"/>
                  <a:gd name="connsiteY3" fmla="*/ 0 h 400621"/>
                  <a:gd name="connsiteX4" fmla="*/ 80677 w 319944"/>
                  <a:gd name="connsiteY4" fmla="*/ 0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80677" y="0"/>
                    </a:moveTo>
                    <a:cubicBezTo>
                      <a:pt x="80677" y="90488"/>
                      <a:pt x="50673" y="173926"/>
                      <a:pt x="0" y="241078"/>
                    </a:cubicBezTo>
                    <a:cubicBezTo>
                      <a:pt x="73152" y="337947"/>
                      <a:pt x="189167" y="400622"/>
                      <a:pt x="319945" y="400622"/>
                    </a:cubicBezTo>
                    <a:lnTo>
                      <a:pt x="319945" y="0"/>
                    </a:lnTo>
                    <a:lnTo>
                      <a:pt x="80677" y="0"/>
                    </a:lnTo>
                    <a:close/>
                  </a:path>
                </a:pathLst>
              </a:custGeom>
              <a:gradFill>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0"/>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77" name="Freeform: Shape 76">
                <a:extLst>
                  <a:ext uri="{FF2B5EF4-FFF2-40B4-BE49-F238E27FC236}">
                    <a16:creationId xmlns:a16="http://schemas.microsoft.com/office/drawing/2014/main" id="{35F06D6E-DEE1-6170-5098-F815ED9261C0}"/>
                  </a:ext>
                </a:extLst>
              </p:cNvPr>
              <p:cNvSpPr/>
              <p:nvPr/>
            </p:nvSpPr>
            <p:spPr>
              <a:xfrm>
                <a:off x="6095893" y="4108348"/>
                <a:ext cx="720051" cy="901620"/>
              </a:xfrm>
              <a:custGeom>
                <a:avLst/>
                <a:gdLst>
                  <a:gd name="connsiteX0" fmla="*/ 80677 w 319944"/>
                  <a:gd name="connsiteY0" fmla="*/ 0 h 400621"/>
                  <a:gd name="connsiteX1" fmla="*/ 0 w 319944"/>
                  <a:gd name="connsiteY1" fmla="*/ 241078 h 400621"/>
                  <a:gd name="connsiteX2" fmla="*/ 319945 w 319944"/>
                  <a:gd name="connsiteY2" fmla="*/ 400622 h 400621"/>
                  <a:gd name="connsiteX3" fmla="*/ 319945 w 319944"/>
                  <a:gd name="connsiteY3" fmla="*/ 0 h 400621"/>
                  <a:gd name="connsiteX4" fmla="*/ 80677 w 319944"/>
                  <a:gd name="connsiteY4" fmla="*/ 0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80677" y="0"/>
                    </a:moveTo>
                    <a:cubicBezTo>
                      <a:pt x="80677" y="90488"/>
                      <a:pt x="50673" y="173926"/>
                      <a:pt x="0" y="241078"/>
                    </a:cubicBezTo>
                    <a:cubicBezTo>
                      <a:pt x="73152" y="337947"/>
                      <a:pt x="189167" y="400622"/>
                      <a:pt x="319945" y="400622"/>
                    </a:cubicBezTo>
                    <a:lnTo>
                      <a:pt x="319945" y="0"/>
                    </a:lnTo>
                    <a:lnTo>
                      <a:pt x="8067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79" name="Freeform: Shape 78">
                <a:extLst>
                  <a:ext uri="{FF2B5EF4-FFF2-40B4-BE49-F238E27FC236}">
                    <a16:creationId xmlns:a16="http://schemas.microsoft.com/office/drawing/2014/main" id="{3FA1BA19-FA3D-4888-1016-C8660F99C93F}"/>
                  </a:ext>
                </a:extLst>
              </p:cNvPr>
              <p:cNvSpPr/>
              <p:nvPr/>
            </p:nvSpPr>
            <p:spPr>
              <a:xfrm>
                <a:off x="6520126" y="3577902"/>
                <a:ext cx="1785661" cy="1060894"/>
              </a:xfrm>
              <a:custGeom>
                <a:avLst/>
                <a:gdLst>
                  <a:gd name="connsiteX0" fmla="*/ 0 w 793432"/>
                  <a:gd name="connsiteY0" fmla="*/ 182118 h 471392"/>
                  <a:gd name="connsiteX1" fmla="*/ 588264 w 793432"/>
                  <a:gd name="connsiteY1" fmla="*/ 182118 h 471392"/>
                  <a:gd name="connsiteX2" fmla="*/ 481965 w 793432"/>
                  <a:gd name="connsiteY2" fmla="*/ 75819 h 471392"/>
                  <a:gd name="connsiteX3" fmla="*/ 557689 w 793432"/>
                  <a:gd name="connsiteY3" fmla="*/ 0 h 471392"/>
                  <a:gd name="connsiteX4" fmla="*/ 793433 w 793432"/>
                  <a:gd name="connsiteY4" fmla="*/ 235744 h 471392"/>
                  <a:gd name="connsiteX5" fmla="*/ 557689 w 793432"/>
                  <a:gd name="connsiteY5" fmla="*/ 471392 h 471392"/>
                  <a:gd name="connsiteX6" fmla="*/ 481965 w 793432"/>
                  <a:gd name="connsiteY6" fmla="*/ 395573 h 471392"/>
                  <a:gd name="connsiteX7" fmla="*/ 588264 w 793432"/>
                  <a:gd name="connsiteY7" fmla="*/ 289274 h 471392"/>
                  <a:gd name="connsiteX8" fmla="*/ 0 w 793432"/>
                  <a:gd name="connsiteY8" fmla="*/ 289274 h 471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3432" h="471392">
                    <a:moveTo>
                      <a:pt x="0" y="182118"/>
                    </a:moveTo>
                    <a:lnTo>
                      <a:pt x="588264" y="182118"/>
                    </a:lnTo>
                    <a:lnTo>
                      <a:pt x="481965" y="75819"/>
                    </a:lnTo>
                    <a:lnTo>
                      <a:pt x="557689" y="0"/>
                    </a:lnTo>
                    <a:lnTo>
                      <a:pt x="793433" y="235744"/>
                    </a:lnTo>
                    <a:lnTo>
                      <a:pt x="557689" y="471392"/>
                    </a:lnTo>
                    <a:lnTo>
                      <a:pt x="481965" y="395573"/>
                    </a:lnTo>
                    <a:lnTo>
                      <a:pt x="588264" y="289274"/>
                    </a:lnTo>
                    <a:lnTo>
                      <a:pt x="0" y="289274"/>
                    </a:lnTo>
                    <a:close/>
                  </a:path>
                </a:pathLst>
              </a:custGeom>
              <a:solidFill>
                <a:schemeClr val="bg1"/>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80" name="Freeform: Shape 79">
                <a:extLst>
                  <a:ext uri="{FF2B5EF4-FFF2-40B4-BE49-F238E27FC236}">
                    <a16:creationId xmlns:a16="http://schemas.microsoft.com/office/drawing/2014/main" id="{37E113B1-7906-8947-C652-0CE2C5DD993A}"/>
                  </a:ext>
                </a:extLst>
              </p:cNvPr>
              <p:cNvSpPr/>
              <p:nvPr/>
            </p:nvSpPr>
            <p:spPr>
              <a:xfrm flipH="1">
                <a:off x="3886213" y="3577902"/>
                <a:ext cx="1785661" cy="1060894"/>
              </a:xfrm>
              <a:custGeom>
                <a:avLst/>
                <a:gdLst>
                  <a:gd name="connsiteX0" fmla="*/ 0 w 793432"/>
                  <a:gd name="connsiteY0" fmla="*/ 182118 h 471392"/>
                  <a:gd name="connsiteX1" fmla="*/ 588264 w 793432"/>
                  <a:gd name="connsiteY1" fmla="*/ 182118 h 471392"/>
                  <a:gd name="connsiteX2" fmla="*/ 481965 w 793432"/>
                  <a:gd name="connsiteY2" fmla="*/ 75819 h 471392"/>
                  <a:gd name="connsiteX3" fmla="*/ 557689 w 793432"/>
                  <a:gd name="connsiteY3" fmla="*/ 0 h 471392"/>
                  <a:gd name="connsiteX4" fmla="*/ 793433 w 793432"/>
                  <a:gd name="connsiteY4" fmla="*/ 235744 h 471392"/>
                  <a:gd name="connsiteX5" fmla="*/ 557689 w 793432"/>
                  <a:gd name="connsiteY5" fmla="*/ 471392 h 471392"/>
                  <a:gd name="connsiteX6" fmla="*/ 481965 w 793432"/>
                  <a:gd name="connsiteY6" fmla="*/ 395573 h 471392"/>
                  <a:gd name="connsiteX7" fmla="*/ 588264 w 793432"/>
                  <a:gd name="connsiteY7" fmla="*/ 289274 h 471392"/>
                  <a:gd name="connsiteX8" fmla="*/ 0 w 793432"/>
                  <a:gd name="connsiteY8" fmla="*/ 289274 h 471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3432" h="471392">
                    <a:moveTo>
                      <a:pt x="0" y="182118"/>
                    </a:moveTo>
                    <a:lnTo>
                      <a:pt x="588264" y="182118"/>
                    </a:lnTo>
                    <a:lnTo>
                      <a:pt x="481965" y="75819"/>
                    </a:lnTo>
                    <a:lnTo>
                      <a:pt x="557689" y="0"/>
                    </a:lnTo>
                    <a:lnTo>
                      <a:pt x="793433" y="235744"/>
                    </a:lnTo>
                    <a:lnTo>
                      <a:pt x="557689" y="471392"/>
                    </a:lnTo>
                    <a:lnTo>
                      <a:pt x="481965" y="395573"/>
                    </a:lnTo>
                    <a:lnTo>
                      <a:pt x="588264" y="289274"/>
                    </a:lnTo>
                    <a:lnTo>
                      <a:pt x="0" y="289274"/>
                    </a:lnTo>
                    <a:close/>
                  </a:path>
                </a:pathLst>
              </a:custGeom>
              <a:solidFill>
                <a:schemeClr val="bg1"/>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81" name="Freeform: Shape 80">
                <a:extLst>
                  <a:ext uri="{FF2B5EF4-FFF2-40B4-BE49-F238E27FC236}">
                    <a16:creationId xmlns:a16="http://schemas.microsoft.com/office/drawing/2014/main" id="{225E12BB-5432-1CDF-DC93-A0CBDDC2E4A2}"/>
                  </a:ext>
                </a:extLst>
              </p:cNvPr>
              <p:cNvSpPr/>
              <p:nvPr/>
            </p:nvSpPr>
            <p:spPr>
              <a:xfrm>
                <a:off x="4838428" y="3570719"/>
                <a:ext cx="1075254" cy="1075255"/>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grpSp>
            <p:nvGrpSpPr>
              <p:cNvPr id="82" name="Graphic 1">
                <a:extLst>
                  <a:ext uri="{FF2B5EF4-FFF2-40B4-BE49-F238E27FC236}">
                    <a16:creationId xmlns:a16="http://schemas.microsoft.com/office/drawing/2014/main" id="{D63DCB2A-177A-8424-52E0-55F48ABD310E}"/>
                  </a:ext>
                </a:extLst>
              </p:cNvPr>
              <p:cNvGrpSpPr/>
              <p:nvPr/>
            </p:nvGrpSpPr>
            <p:grpSpPr>
              <a:xfrm>
                <a:off x="5490098" y="3389581"/>
                <a:ext cx="346412" cy="175777"/>
                <a:chOff x="5804249" y="3057810"/>
                <a:chExt cx="153923" cy="78104"/>
              </a:xfrm>
              <a:solidFill>
                <a:schemeClr val="bg1"/>
              </a:solidFill>
            </p:grpSpPr>
            <p:sp>
              <p:nvSpPr>
                <p:cNvPr id="97" name="Freeform: Shape 96">
                  <a:extLst>
                    <a:ext uri="{FF2B5EF4-FFF2-40B4-BE49-F238E27FC236}">
                      <a16:creationId xmlns:a16="http://schemas.microsoft.com/office/drawing/2014/main" id="{AFE256AD-30EB-7C55-52D2-0C9290423471}"/>
                    </a:ext>
                  </a:extLst>
                </p:cNvPr>
                <p:cNvSpPr/>
                <p:nvPr/>
              </p:nvSpPr>
              <p:spPr>
                <a:xfrm>
                  <a:off x="5804249" y="3057810"/>
                  <a:ext cx="150494" cy="73151"/>
                </a:xfrm>
                <a:custGeom>
                  <a:avLst/>
                  <a:gdLst>
                    <a:gd name="connsiteX0" fmla="*/ 144970 w 150494"/>
                    <a:gd name="connsiteY0" fmla="*/ 73152 h 73151"/>
                    <a:gd name="connsiteX1" fmla="*/ 0 w 150494"/>
                    <a:gd name="connsiteY1" fmla="*/ 8858 h 73151"/>
                    <a:gd name="connsiteX2" fmla="*/ 1429 w 150494"/>
                    <a:gd name="connsiteY2" fmla="*/ 0 h 73151"/>
                    <a:gd name="connsiteX3" fmla="*/ 150495 w 150494"/>
                    <a:gd name="connsiteY3" fmla="*/ 66199 h 73151"/>
                    <a:gd name="connsiteX4" fmla="*/ 144970 w 150494"/>
                    <a:gd name="connsiteY4" fmla="*/ 73152 h 7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94" h="73151">
                      <a:moveTo>
                        <a:pt x="144970" y="73152"/>
                      </a:moveTo>
                      <a:cubicBezTo>
                        <a:pt x="102870" y="39624"/>
                        <a:pt x="52769" y="17431"/>
                        <a:pt x="0" y="8858"/>
                      </a:cubicBezTo>
                      <a:lnTo>
                        <a:pt x="1429" y="0"/>
                      </a:lnTo>
                      <a:cubicBezTo>
                        <a:pt x="55721" y="8858"/>
                        <a:pt x="107251" y="31718"/>
                        <a:pt x="150495" y="66199"/>
                      </a:cubicBezTo>
                      <a:lnTo>
                        <a:pt x="144970" y="73152"/>
                      </a:lnTo>
                      <a:close/>
                    </a:path>
                  </a:pathLst>
                </a:custGeom>
                <a:grpFill/>
                <a:ln w="9525" cap="flat">
                  <a:noFill/>
                  <a:prstDash val="solid"/>
                  <a:miter/>
                </a:ln>
              </p:spPr>
              <p:txBody>
                <a:bodyPr rtlCol="0" anchor="ctr"/>
                <a:lstStyle/>
                <a:p>
                  <a:endParaRPr lang="en-ID">
                    <a:latin typeface="+mj-lt"/>
                  </a:endParaRPr>
                </a:p>
              </p:txBody>
            </p:sp>
            <p:sp>
              <p:nvSpPr>
                <p:cNvPr id="98" name="Freeform: Shape 97">
                  <a:extLst>
                    <a:ext uri="{FF2B5EF4-FFF2-40B4-BE49-F238E27FC236}">
                      <a16:creationId xmlns:a16="http://schemas.microsoft.com/office/drawing/2014/main" id="{53D196AE-A8A5-C1F8-A422-DA7AEAFBE9C8}"/>
                    </a:ext>
                  </a:extLst>
                </p:cNvPr>
                <p:cNvSpPr/>
                <p:nvPr/>
              </p:nvSpPr>
              <p:spPr>
                <a:xfrm>
                  <a:off x="5914358" y="3092100"/>
                  <a:ext cx="43814" cy="43814"/>
                </a:xfrm>
                <a:custGeom>
                  <a:avLst/>
                  <a:gdLst>
                    <a:gd name="connsiteX0" fmla="*/ 43815 w 43814"/>
                    <a:gd name="connsiteY0" fmla="*/ 43815 h 43814"/>
                    <a:gd name="connsiteX1" fmla="*/ 0 w 43814"/>
                    <a:gd name="connsiteY1" fmla="*/ 43815 h 43814"/>
                    <a:gd name="connsiteX2" fmla="*/ 0 w 43814"/>
                    <a:gd name="connsiteY2" fmla="*/ 34862 h 43814"/>
                    <a:gd name="connsiteX3" fmla="*/ 34861 w 43814"/>
                    <a:gd name="connsiteY3" fmla="*/ 34862 h 43814"/>
                    <a:gd name="connsiteX4" fmla="*/ 34861 w 43814"/>
                    <a:gd name="connsiteY4" fmla="*/ 0 h 43814"/>
                    <a:gd name="connsiteX5" fmla="*/ 43815 w 43814"/>
                    <a:gd name="connsiteY5" fmla="*/ 0 h 4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14" h="43814">
                      <a:moveTo>
                        <a:pt x="43815" y="43815"/>
                      </a:moveTo>
                      <a:lnTo>
                        <a:pt x="0" y="43815"/>
                      </a:lnTo>
                      <a:lnTo>
                        <a:pt x="0" y="34862"/>
                      </a:lnTo>
                      <a:lnTo>
                        <a:pt x="34861" y="34862"/>
                      </a:lnTo>
                      <a:lnTo>
                        <a:pt x="34861" y="0"/>
                      </a:lnTo>
                      <a:lnTo>
                        <a:pt x="43815" y="0"/>
                      </a:lnTo>
                      <a:close/>
                    </a:path>
                  </a:pathLst>
                </a:custGeom>
                <a:grpFill/>
                <a:ln w="9525" cap="flat">
                  <a:noFill/>
                  <a:prstDash val="solid"/>
                  <a:miter/>
                </a:ln>
              </p:spPr>
              <p:txBody>
                <a:bodyPr rtlCol="0" anchor="ctr"/>
                <a:lstStyle/>
                <a:p>
                  <a:endParaRPr lang="en-ID">
                    <a:latin typeface="+mj-lt"/>
                  </a:endParaRPr>
                </a:p>
              </p:txBody>
            </p:sp>
          </p:grpSp>
          <p:sp>
            <p:nvSpPr>
              <p:cNvPr id="83" name="Freeform: Shape 82">
                <a:extLst>
                  <a:ext uri="{FF2B5EF4-FFF2-40B4-BE49-F238E27FC236}">
                    <a16:creationId xmlns:a16="http://schemas.microsoft.com/office/drawing/2014/main" id="{A93FDD1E-C655-BD41-18B8-B5AE3A775EE7}"/>
                  </a:ext>
                </a:extLst>
              </p:cNvPr>
              <p:cNvSpPr/>
              <p:nvPr/>
            </p:nvSpPr>
            <p:spPr>
              <a:xfrm flipH="1">
                <a:off x="6278320" y="3570719"/>
                <a:ext cx="1075254" cy="1075255"/>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grpSp>
            <p:nvGrpSpPr>
              <p:cNvPr id="84" name="Graphic 1">
                <a:extLst>
                  <a:ext uri="{FF2B5EF4-FFF2-40B4-BE49-F238E27FC236}">
                    <a16:creationId xmlns:a16="http://schemas.microsoft.com/office/drawing/2014/main" id="{56CEE54D-0A52-D641-EB6D-64076CDC33BD}"/>
                  </a:ext>
                </a:extLst>
              </p:cNvPr>
              <p:cNvGrpSpPr/>
              <p:nvPr/>
            </p:nvGrpSpPr>
            <p:grpSpPr>
              <a:xfrm>
                <a:off x="6263742" y="4597745"/>
                <a:ext cx="313831" cy="213722"/>
                <a:chOff x="6148006" y="3594639"/>
                <a:chExt cx="139446" cy="94964"/>
              </a:xfrm>
              <a:solidFill>
                <a:schemeClr val="bg1"/>
              </a:solidFill>
            </p:grpSpPr>
            <p:sp>
              <p:nvSpPr>
                <p:cNvPr id="95" name="Freeform: Shape 94">
                  <a:extLst>
                    <a:ext uri="{FF2B5EF4-FFF2-40B4-BE49-F238E27FC236}">
                      <a16:creationId xmlns:a16="http://schemas.microsoft.com/office/drawing/2014/main" id="{96B8805A-D59E-426A-1FDE-71879EDFB723}"/>
                    </a:ext>
                  </a:extLst>
                </p:cNvPr>
                <p:cNvSpPr/>
                <p:nvPr/>
              </p:nvSpPr>
              <p:spPr>
                <a:xfrm>
                  <a:off x="6149720" y="3594639"/>
                  <a:ext cx="137731" cy="94964"/>
                </a:xfrm>
                <a:custGeom>
                  <a:avLst/>
                  <a:gdLst>
                    <a:gd name="connsiteX0" fmla="*/ 134874 w 137731"/>
                    <a:gd name="connsiteY0" fmla="*/ 94964 h 94964"/>
                    <a:gd name="connsiteX1" fmla="*/ 0 w 137731"/>
                    <a:gd name="connsiteY1" fmla="*/ 6096 h 94964"/>
                    <a:gd name="connsiteX2" fmla="*/ 6572 w 137731"/>
                    <a:gd name="connsiteY2" fmla="*/ 0 h 94964"/>
                    <a:gd name="connsiteX3" fmla="*/ 137732 w 137731"/>
                    <a:gd name="connsiteY3" fmla="*/ 86487 h 94964"/>
                    <a:gd name="connsiteX4" fmla="*/ 134874 w 137731"/>
                    <a:gd name="connsiteY4" fmla="*/ 94964 h 94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31" h="94964">
                      <a:moveTo>
                        <a:pt x="134874" y="94964"/>
                      </a:moveTo>
                      <a:cubicBezTo>
                        <a:pt x="83629" y="77057"/>
                        <a:pt x="36957" y="46387"/>
                        <a:pt x="0" y="6096"/>
                      </a:cubicBezTo>
                      <a:lnTo>
                        <a:pt x="6572" y="0"/>
                      </a:lnTo>
                      <a:cubicBezTo>
                        <a:pt x="42577" y="39148"/>
                        <a:pt x="87916" y="69056"/>
                        <a:pt x="137732" y="86487"/>
                      </a:cubicBezTo>
                      <a:lnTo>
                        <a:pt x="134874" y="94964"/>
                      </a:lnTo>
                      <a:close/>
                    </a:path>
                  </a:pathLst>
                </a:custGeom>
                <a:grpFill/>
                <a:ln w="9525" cap="flat">
                  <a:noFill/>
                  <a:prstDash val="solid"/>
                  <a:miter/>
                </a:ln>
              </p:spPr>
              <p:txBody>
                <a:bodyPr rtlCol="0" anchor="ctr"/>
                <a:lstStyle/>
                <a:p>
                  <a:endParaRPr lang="en-ID">
                    <a:latin typeface="+mj-lt"/>
                  </a:endParaRPr>
                </a:p>
              </p:txBody>
            </p:sp>
            <p:sp>
              <p:nvSpPr>
                <p:cNvPr id="96" name="Freeform: Shape 95">
                  <a:extLst>
                    <a:ext uri="{FF2B5EF4-FFF2-40B4-BE49-F238E27FC236}">
                      <a16:creationId xmlns:a16="http://schemas.microsoft.com/office/drawing/2014/main" id="{E8CB191D-72F3-1BE6-9E6B-BA9A1D17AE3B}"/>
                    </a:ext>
                  </a:extLst>
                </p:cNvPr>
                <p:cNvSpPr/>
                <p:nvPr/>
              </p:nvSpPr>
              <p:spPr>
                <a:xfrm>
                  <a:off x="6148006" y="3594639"/>
                  <a:ext cx="43814" cy="43814"/>
                </a:xfrm>
                <a:custGeom>
                  <a:avLst/>
                  <a:gdLst>
                    <a:gd name="connsiteX0" fmla="*/ 9049 w 43814"/>
                    <a:gd name="connsiteY0" fmla="*/ 43815 h 43814"/>
                    <a:gd name="connsiteX1" fmla="*/ 0 w 43814"/>
                    <a:gd name="connsiteY1" fmla="*/ 43815 h 43814"/>
                    <a:gd name="connsiteX2" fmla="*/ 0 w 43814"/>
                    <a:gd name="connsiteY2" fmla="*/ 0 h 43814"/>
                    <a:gd name="connsiteX3" fmla="*/ 43815 w 43814"/>
                    <a:gd name="connsiteY3" fmla="*/ 0 h 43814"/>
                    <a:gd name="connsiteX4" fmla="*/ 43815 w 43814"/>
                    <a:gd name="connsiteY4" fmla="*/ 9049 h 43814"/>
                    <a:gd name="connsiteX5" fmla="*/ 9049 w 43814"/>
                    <a:gd name="connsiteY5" fmla="*/ 9049 h 4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14" h="43814">
                      <a:moveTo>
                        <a:pt x="9049" y="43815"/>
                      </a:moveTo>
                      <a:lnTo>
                        <a:pt x="0" y="43815"/>
                      </a:lnTo>
                      <a:lnTo>
                        <a:pt x="0" y="0"/>
                      </a:lnTo>
                      <a:lnTo>
                        <a:pt x="43815" y="0"/>
                      </a:lnTo>
                      <a:lnTo>
                        <a:pt x="43815" y="9049"/>
                      </a:lnTo>
                      <a:lnTo>
                        <a:pt x="9049" y="9049"/>
                      </a:lnTo>
                      <a:close/>
                    </a:path>
                  </a:pathLst>
                </a:custGeom>
                <a:grpFill/>
                <a:ln w="9525" cap="flat">
                  <a:noFill/>
                  <a:prstDash val="solid"/>
                  <a:miter/>
                </a:ln>
              </p:spPr>
              <p:txBody>
                <a:bodyPr rtlCol="0" anchor="ctr"/>
                <a:lstStyle/>
                <a:p>
                  <a:endParaRPr lang="en-ID">
                    <a:latin typeface="+mj-lt"/>
                  </a:endParaRPr>
                </a:p>
              </p:txBody>
            </p:sp>
          </p:grpSp>
          <p:grpSp>
            <p:nvGrpSpPr>
              <p:cNvPr id="85" name="Group 84">
                <a:extLst>
                  <a:ext uri="{FF2B5EF4-FFF2-40B4-BE49-F238E27FC236}">
                    <a16:creationId xmlns:a16="http://schemas.microsoft.com/office/drawing/2014/main" id="{25A1B6C0-82C4-A7DA-BA21-073E3CFF0942}"/>
                  </a:ext>
                </a:extLst>
              </p:cNvPr>
              <p:cNvGrpSpPr/>
              <p:nvPr/>
            </p:nvGrpSpPr>
            <p:grpSpPr>
              <a:xfrm>
                <a:off x="4925228" y="3657520"/>
                <a:ext cx="901654" cy="901654"/>
                <a:chOff x="4925228" y="3657520"/>
                <a:chExt cx="901654" cy="901654"/>
              </a:xfrm>
            </p:grpSpPr>
            <p:sp>
              <p:nvSpPr>
                <p:cNvPr id="91" name="Freeform: Shape 90">
                  <a:extLst>
                    <a:ext uri="{FF2B5EF4-FFF2-40B4-BE49-F238E27FC236}">
                      <a16:creationId xmlns:a16="http://schemas.microsoft.com/office/drawing/2014/main" id="{E0782E9A-2E45-FA77-D3E9-2C2D3D52F61A}"/>
                    </a:ext>
                  </a:extLst>
                </p:cNvPr>
                <p:cNvSpPr/>
                <p:nvPr/>
              </p:nvSpPr>
              <p:spPr>
                <a:xfrm>
                  <a:off x="4925228" y="3657520"/>
                  <a:ext cx="901654" cy="901654"/>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2" name="Freeform: Shape 91">
                  <a:extLst>
                    <a:ext uri="{FF2B5EF4-FFF2-40B4-BE49-F238E27FC236}">
                      <a16:creationId xmlns:a16="http://schemas.microsoft.com/office/drawing/2014/main" id="{341FBCD5-BD62-C519-B5CB-CC129A9B90BB}"/>
                    </a:ext>
                  </a:extLst>
                </p:cNvPr>
                <p:cNvSpPr/>
                <p:nvPr/>
              </p:nvSpPr>
              <p:spPr>
                <a:xfrm>
                  <a:off x="5024281"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3" name="Freeform: Shape 92">
                  <a:extLst>
                    <a:ext uri="{FF2B5EF4-FFF2-40B4-BE49-F238E27FC236}">
                      <a16:creationId xmlns:a16="http://schemas.microsoft.com/office/drawing/2014/main" id="{3B160063-8B53-9817-BD4B-BDA6AA65A9C4}"/>
                    </a:ext>
                  </a:extLst>
                </p:cNvPr>
                <p:cNvSpPr/>
                <p:nvPr/>
              </p:nvSpPr>
              <p:spPr>
                <a:xfrm>
                  <a:off x="5024281"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4" name="Rectangle 93">
                  <a:extLst>
                    <a:ext uri="{FF2B5EF4-FFF2-40B4-BE49-F238E27FC236}">
                      <a16:creationId xmlns:a16="http://schemas.microsoft.com/office/drawing/2014/main" id="{81457D1A-E195-695A-61EC-E88D810027CC}"/>
                    </a:ext>
                  </a:extLst>
                </p:cNvPr>
                <p:cNvSpPr/>
                <p:nvPr/>
              </p:nvSpPr>
              <p:spPr>
                <a:xfrm>
                  <a:off x="5202208" y="3934286"/>
                  <a:ext cx="347692" cy="347692"/>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grpSp>
          <p:grpSp>
            <p:nvGrpSpPr>
              <p:cNvPr id="86" name="Group 85">
                <a:extLst>
                  <a:ext uri="{FF2B5EF4-FFF2-40B4-BE49-F238E27FC236}">
                    <a16:creationId xmlns:a16="http://schemas.microsoft.com/office/drawing/2014/main" id="{147791CE-9255-18E5-A16F-BDF82034D5D2}"/>
                  </a:ext>
                </a:extLst>
              </p:cNvPr>
              <p:cNvGrpSpPr/>
              <p:nvPr/>
            </p:nvGrpSpPr>
            <p:grpSpPr>
              <a:xfrm>
                <a:off x="6365120" y="3657520"/>
                <a:ext cx="901654" cy="901654"/>
                <a:chOff x="6365120" y="3657520"/>
                <a:chExt cx="901654" cy="901654"/>
              </a:xfrm>
            </p:grpSpPr>
            <p:sp>
              <p:nvSpPr>
                <p:cNvPr id="87" name="Freeform: Shape 86">
                  <a:extLst>
                    <a:ext uri="{FF2B5EF4-FFF2-40B4-BE49-F238E27FC236}">
                      <a16:creationId xmlns:a16="http://schemas.microsoft.com/office/drawing/2014/main" id="{F88AFBDA-1C61-841D-7FFE-8070DE08BC10}"/>
                    </a:ext>
                  </a:extLst>
                </p:cNvPr>
                <p:cNvSpPr/>
                <p:nvPr/>
              </p:nvSpPr>
              <p:spPr>
                <a:xfrm flipH="1">
                  <a:off x="6365120" y="3657520"/>
                  <a:ext cx="901654" cy="901654"/>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flip="none" rotWithShape="1">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88" name="Freeform: Shape 87">
                  <a:extLst>
                    <a:ext uri="{FF2B5EF4-FFF2-40B4-BE49-F238E27FC236}">
                      <a16:creationId xmlns:a16="http://schemas.microsoft.com/office/drawing/2014/main" id="{392EC8AE-DCE2-1274-4FC5-7D29394192E4}"/>
                    </a:ext>
                  </a:extLst>
                </p:cNvPr>
                <p:cNvSpPr/>
                <p:nvPr/>
              </p:nvSpPr>
              <p:spPr>
                <a:xfrm flipH="1">
                  <a:off x="6464175"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89" name="Freeform: Shape 88">
                  <a:extLst>
                    <a:ext uri="{FF2B5EF4-FFF2-40B4-BE49-F238E27FC236}">
                      <a16:creationId xmlns:a16="http://schemas.microsoft.com/office/drawing/2014/main" id="{274E2960-2D5C-153E-5B9C-3B6610A47D11}"/>
                    </a:ext>
                  </a:extLst>
                </p:cNvPr>
                <p:cNvSpPr/>
                <p:nvPr/>
              </p:nvSpPr>
              <p:spPr>
                <a:xfrm flipH="1">
                  <a:off x="6464175"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0" name="Rectangle 89">
                  <a:extLst>
                    <a:ext uri="{FF2B5EF4-FFF2-40B4-BE49-F238E27FC236}">
                      <a16:creationId xmlns:a16="http://schemas.microsoft.com/office/drawing/2014/main" id="{8AAF465C-DD6D-8340-BBDC-83FE5C4AE12F}"/>
                    </a:ext>
                  </a:extLst>
                </p:cNvPr>
                <p:cNvSpPr/>
                <p:nvPr/>
              </p:nvSpPr>
              <p:spPr>
                <a:xfrm>
                  <a:off x="6642102" y="3934286"/>
                  <a:ext cx="347692" cy="34769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grpSp>
        </p:grpSp>
      </p:grpSp>
      <p:sp>
        <p:nvSpPr>
          <p:cNvPr id="126" name="TextBox 125">
            <a:extLst>
              <a:ext uri="{FF2B5EF4-FFF2-40B4-BE49-F238E27FC236}">
                <a16:creationId xmlns:a16="http://schemas.microsoft.com/office/drawing/2014/main" id="{36570206-F562-BA70-54E9-096DBC2C715E}"/>
              </a:ext>
            </a:extLst>
          </p:cNvPr>
          <p:cNvSpPr txBox="1"/>
          <p:nvPr/>
        </p:nvSpPr>
        <p:spPr>
          <a:xfrm>
            <a:off x="8499920" y="2831892"/>
            <a:ext cx="2065160" cy="338554"/>
          </a:xfrm>
          <a:prstGeom prst="rect">
            <a:avLst/>
          </a:prstGeom>
          <a:noFill/>
        </p:spPr>
        <p:txBody>
          <a:bodyPr wrap="square" rtlCol="0" anchor="ctr">
            <a:spAutoFit/>
          </a:bodyPr>
          <a:lstStyle/>
          <a:p>
            <a:r>
              <a:rPr lang="en-US" sz="1600" dirty="0">
                <a:solidFill>
                  <a:schemeClr val="bg1"/>
                </a:solidFill>
                <a:latin typeface="+mj-lt"/>
                <a:cs typeface="Segoe UI" panose="020B0502040204020203" pitchFamily="34" charset="0"/>
              </a:rPr>
              <a:t>Sample Text Here</a:t>
            </a:r>
          </a:p>
        </p:txBody>
      </p:sp>
      <p:sp>
        <p:nvSpPr>
          <p:cNvPr id="127" name="Rectangle 126">
            <a:extLst>
              <a:ext uri="{FF2B5EF4-FFF2-40B4-BE49-F238E27FC236}">
                <a16:creationId xmlns:a16="http://schemas.microsoft.com/office/drawing/2014/main" id="{BE162135-C10A-C225-5CBF-42D1F404EAFF}"/>
              </a:ext>
            </a:extLst>
          </p:cNvPr>
          <p:cNvSpPr/>
          <p:nvPr/>
        </p:nvSpPr>
        <p:spPr>
          <a:xfrm>
            <a:off x="8492375" y="3182160"/>
            <a:ext cx="2971852" cy="847668"/>
          </a:xfrm>
          <a:prstGeom prst="rect">
            <a:avLst/>
          </a:prstGeom>
        </p:spPr>
        <p:txBody>
          <a:bodyPr wrap="square">
            <a:spAutoFit/>
          </a:bodyPr>
          <a:lstStyle/>
          <a:p>
            <a:pPr>
              <a:lnSpc>
                <a:spcPct val="120000"/>
              </a:lnSpc>
            </a:pPr>
            <a:r>
              <a:rPr lang="en-US" sz="1400">
                <a:solidFill>
                  <a:schemeClr val="bg1"/>
                </a:solidFill>
                <a:cs typeface="Segoe UI Light" panose="020B0502040204020203" pitchFamily="34" charset="0"/>
              </a:rPr>
              <a:t>Lorem ipsum dolor sit amet, consectetuer adipiscing elit. Maecenas porttitor congue</a:t>
            </a:r>
          </a:p>
        </p:txBody>
      </p:sp>
      <p:sp>
        <p:nvSpPr>
          <p:cNvPr id="128" name="TextBox 127">
            <a:extLst>
              <a:ext uri="{FF2B5EF4-FFF2-40B4-BE49-F238E27FC236}">
                <a16:creationId xmlns:a16="http://schemas.microsoft.com/office/drawing/2014/main" id="{D59632BF-3ACD-2AB7-14CE-D6B71C075432}"/>
              </a:ext>
            </a:extLst>
          </p:cNvPr>
          <p:cNvSpPr txBox="1"/>
          <p:nvPr/>
        </p:nvSpPr>
        <p:spPr>
          <a:xfrm flipH="1">
            <a:off x="1634465" y="2831892"/>
            <a:ext cx="2065160" cy="338554"/>
          </a:xfrm>
          <a:prstGeom prst="rect">
            <a:avLst/>
          </a:prstGeom>
          <a:noFill/>
        </p:spPr>
        <p:txBody>
          <a:bodyPr wrap="square" rtlCol="0" anchor="ctr">
            <a:spAutoFit/>
          </a:bodyPr>
          <a:lstStyle/>
          <a:p>
            <a:pPr algn="r"/>
            <a:r>
              <a:rPr lang="en-US" sz="1600" dirty="0">
                <a:solidFill>
                  <a:schemeClr val="bg1"/>
                </a:solidFill>
                <a:latin typeface="+mj-lt"/>
                <a:cs typeface="Segoe UI" panose="020B0502040204020203" pitchFamily="34" charset="0"/>
              </a:rPr>
              <a:t>Sample Text Here</a:t>
            </a:r>
          </a:p>
        </p:txBody>
      </p:sp>
      <p:sp>
        <p:nvSpPr>
          <p:cNvPr id="129" name="Rectangle 128">
            <a:extLst>
              <a:ext uri="{FF2B5EF4-FFF2-40B4-BE49-F238E27FC236}">
                <a16:creationId xmlns:a16="http://schemas.microsoft.com/office/drawing/2014/main" id="{E5F769CE-9F8D-2041-D4B2-E35E2C19114E}"/>
              </a:ext>
            </a:extLst>
          </p:cNvPr>
          <p:cNvSpPr/>
          <p:nvPr/>
        </p:nvSpPr>
        <p:spPr>
          <a:xfrm flipH="1">
            <a:off x="727773" y="3182160"/>
            <a:ext cx="2971851" cy="847668"/>
          </a:xfrm>
          <a:prstGeom prst="rect">
            <a:avLst/>
          </a:prstGeom>
        </p:spPr>
        <p:txBody>
          <a:bodyPr wrap="square">
            <a:spAutoFit/>
          </a:bodyPr>
          <a:lstStyle/>
          <a:p>
            <a:pPr algn="r">
              <a:lnSpc>
                <a:spcPct val="120000"/>
              </a:lnSpc>
            </a:pPr>
            <a:r>
              <a:rPr lang="en-US" sz="1400" dirty="0">
                <a:solidFill>
                  <a:schemeClr val="bg1"/>
                </a:solidFill>
                <a:cs typeface="Segoe UI Light" panose="020B0502040204020203" pitchFamily="34" charset="0"/>
              </a:rPr>
              <a:t>Lorem ipsum dolor sit amet, consectetuer adipiscing elit. Maecenas </a:t>
            </a:r>
            <a:r>
              <a:rPr lang="en-US" sz="1400">
                <a:solidFill>
                  <a:schemeClr val="bg1"/>
                </a:solidFill>
                <a:cs typeface="Segoe UI Light" panose="020B0502040204020203" pitchFamily="34" charset="0"/>
              </a:rPr>
              <a:t>porttitor congue</a:t>
            </a:r>
            <a:endParaRPr lang="en-US" sz="1400" dirty="0">
              <a:solidFill>
                <a:schemeClr val="bg1"/>
              </a:solidFill>
              <a:cs typeface="Segoe UI Light" panose="020B0502040204020203" pitchFamily="34" charset="0"/>
            </a:endParaRPr>
          </a:p>
        </p:txBody>
      </p:sp>
    </p:spTree>
    <p:extLst>
      <p:ext uri="{BB962C8B-B14F-4D97-AF65-F5344CB8AC3E}">
        <p14:creationId xmlns:p14="http://schemas.microsoft.com/office/powerpoint/2010/main" val="1814197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773B975-9A30-6612-7193-C16EDDDE20B0}"/>
              </a:ext>
            </a:extLst>
          </p:cNvPr>
          <p:cNvSpPr/>
          <p:nvPr/>
        </p:nvSpPr>
        <p:spPr>
          <a:xfrm>
            <a:off x="4827694" y="2109183"/>
            <a:ext cx="658826" cy="658826"/>
          </a:xfrm>
          <a:custGeom>
            <a:avLst/>
            <a:gdLst>
              <a:gd name="connsiteX0" fmla="*/ 442392 w 658826"/>
              <a:gd name="connsiteY0" fmla="*/ 658827 h 658826"/>
              <a:gd name="connsiteX1" fmla="*/ 429983 w 658826"/>
              <a:gd name="connsiteY1" fmla="*/ 558545 h 658826"/>
              <a:gd name="connsiteX2" fmla="*/ 399682 w 658826"/>
              <a:gd name="connsiteY2" fmla="*/ 476156 h 658826"/>
              <a:gd name="connsiteX3" fmla="*/ 304884 w 658826"/>
              <a:gd name="connsiteY3" fmla="*/ 345862 h 658826"/>
              <a:gd name="connsiteX4" fmla="*/ 174735 w 658826"/>
              <a:gd name="connsiteY4" fmla="*/ 250775 h 658826"/>
              <a:gd name="connsiteX5" fmla="*/ 0 w 658826"/>
              <a:gd name="connsiteY5" fmla="*/ 200418 h 658826"/>
              <a:gd name="connsiteX6" fmla="*/ 200418 w 658826"/>
              <a:gd name="connsiteY6" fmla="*/ 0 h 658826"/>
              <a:gd name="connsiteX7" fmla="*/ 250775 w 658826"/>
              <a:gd name="connsiteY7" fmla="*/ 174735 h 658826"/>
              <a:gd name="connsiteX8" fmla="*/ 345862 w 658826"/>
              <a:gd name="connsiteY8" fmla="*/ 304884 h 658826"/>
              <a:gd name="connsiteX9" fmla="*/ 476156 w 658826"/>
              <a:gd name="connsiteY9" fmla="*/ 399682 h 658826"/>
              <a:gd name="connsiteX10" fmla="*/ 558545 w 658826"/>
              <a:gd name="connsiteY10" fmla="*/ 429983 h 658826"/>
              <a:gd name="connsiteX11" fmla="*/ 658826 w 658826"/>
              <a:gd name="connsiteY11" fmla="*/ 442392 h 658826"/>
              <a:gd name="connsiteX12" fmla="*/ 442392 w 658826"/>
              <a:gd name="connsiteY12" fmla="*/ 658827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442392" y="658827"/>
                </a:moveTo>
                <a:cubicBezTo>
                  <a:pt x="443258" y="620445"/>
                  <a:pt x="437486" y="588702"/>
                  <a:pt x="429983" y="558545"/>
                </a:cubicBezTo>
                <a:cubicBezTo>
                  <a:pt x="422336" y="528533"/>
                  <a:pt x="412091" y="501406"/>
                  <a:pt x="399682" y="476156"/>
                </a:cubicBezTo>
                <a:cubicBezTo>
                  <a:pt x="375297" y="425510"/>
                  <a:pt x="343121" y="382656"/>
                  <a:pt x="304884" y="345862"/>
                </a:cubicBezTo>
                <a:cubicBezTo>
                  <a:pt x="266936" y="308780"/>
                  <a:pt x="224082" y="276603"/>
                  <a:pt x="174735" y="250775"/>
                </a:cubicBezTo>
                <a:cubicBezTo>
                  <a:pt x="124378" y="225958"/>
                  <a:pt x="70413" y="204891"/>
                  <a:pt x="0" y="200418"/>
                </a:cubicBezTo>
                <a:lnTo>
                  <a:pt x="200418" y="0"/>
                </a:lnTo>
                <a:cubicBezTo>
                  <a:pt x="205036" y="70558"/>
                  <a:pt x="226102" y="124522"/>
                  <a:pt x="250775" y="174735"/>
                </a:cubicBezTo>
                <a:cubicBezTo>
                  <a:pt x="276603" y="224082"/>
                  <a:pt x="308636" y="266936"/>
                  <a:pt x="345862" y="304884"/>
                </a:cubicBezTo>
                <a:cubicBezTo>
                  <a:pt x="382656" y="343121"/>
                  <a:pt x="425510" y="375442"/>
                  <a:pt x="476156" y="399682"/>
                </a:cubicBezTo>
                <a:cubicBezTo>
                  <a:pt x="501406" y="412091"/>
                  <a:pt x="528533" y="422336"/>
                  <a:pt x="558545" y="429983"/>
                </a:cubicBezTo>
                <a:cubicBezTo>
                  <a:pt x="588702" y="437486"/>
                  <a:pt x="620445" y="443113"/>
                  <a:pt x="658826" y="442392"/>
                </a:cubicBezTo>
                <a:lnTo>
                  <a:pt x="442392" y="658827"/>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lt1"/>
              </a:solidFill>
            </a:endParaRPr>
          </a:p>
        </p:txBody>
      </p:sp>
      <p:sp>
        <p:nvSpPr>
          <p:cNvPr id="5" name="Freeform: Shape 4">
            <a:extLst>
              <a:ext uri="{FF2B5EF4-FFF2-40B4-BE49-F238E27FC236}">
                <a16:creationId xmlns:a16="http://schemas.microsoft.com/office/drawing/2014/main" id="{8320D4D5-6D2C-1057-37D4-C29C31251092}"/>
              </a:ext>
            </a:extLst>
          </p:cNvPr>
          <p:cNvSpPr/>
          <p:nvPr/>
        </p:nvSpPr>
        <p:spPr>
          <a:xfrm>
            <a:off x="4827694" y="4147852"/>
            <a:ext cx="658826" cy="658826"/>
          </a:xfrm>
          <a:custGeom>
            <a:avLst/>
            <a:gdLst>
              <a:gd name="connsiteX0" fmla="*/ 658826 w 658826"/>
              <a:gd name="connsiteY0" fmla="*/ 216434 h 658826"/>
              <a:gd name="connsiteX1" fmla="*/ 558545 w 658826"/>
              <a:gd name="connsiteY1" fmla="*/ 228843 h 658826"/>
              <a:gd name="connsiteX2" fmla="*/ 476156 w 658826"/>
              <a:gd name="connsiteY2" fmla="*/ 259144 h 658826"/>
              <a:gd name="connsiteX3" fmla="*/ 345862 w 658826"/>
              <a:gd name="connsiteY3" fmla="*/ 353942 h 658826"/>
              <a:gd name="connsiteX4" fmla="*/ 250775 w 658826"/>
              <a:gd name="connsiteY4" fmla="*/ 484092 h 658826"/>
              <a:gd name="connsiteX5" fmla="*/ 200418 w 658826"/>
              <a:gd name="connsiteY5" fmla="*/ 658826 h 658826"/>
              <a:gd name="connsiteX6" fmla="*/ 0 w 658826"/>
              <a:gd name="connsiteY6" fmla="*/ 458408 h 658826"/>
              <a:gd name="connsiteX7" fmla="*/ 174735 w 658826"/>
              <a:gd name="connsiteY7" fmla="*/ 408051 h 658826"/>
              <a:gd name="connsiteX8" fmla="*/ 304884 w 658826"/>
              <a:gd name="connsiteY8" fmla="*/ 312964 h 658826"/>
              <a:gd name="connsiteX9" fmla="*/ 399682 w 658826"/>
              <a:gd name="connsiteY9" fmla="*/ 182671 h 658826"/>
              <a:gd name="connsiteX10" fmla="*/ 429983 w 658826"/>
              <a:gd name="connsiteY10" fmla="*/ 100281 h 658826"/>
              <a:gd name="connsiteX11" fmla="*/ 442392 w 658826"/>
              <a:gd name="connsiteY11" fmla="*/ 0 h 658826"/>
              <a:gd name="connsiteX12" fmla="*/ 658826 w 658826"/>
              <a:gd name="connsiteY12" fmla="*/ 216434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658826" y="216434"/>
                </a:moveTo>
                <a:cubicBezTo>
                  <a:pt x="620445" y="215569"/>
                  <a:pt x="588702" y="221340"/>
                  <a:pt x="558545" y="228843"/>
                </a:cubicBezTo>
                <a:cubicBezTo>
                  <a:pt x="528533" y="236491"/>
                  <a:pt x="501406" y="246735"/>
                  <a:pt x="476156" y="259144"/>
                </a:cubicBezTo>
                <a:cubicBezTo>
                  <a:pt x="425510" y="283529"/>
                  <a:pt x="382656" y="315706"/>
                  <a:pt x="345862" y="353942"/>
                </a:cubicBezTo>
                <a:cubicBezTo>
                  <a:pt x="308780" y="391890"/>
                  <a:pt x="276603" y="434745"/>
                  <a:pt x="250775" y="484092"/>
                </a:cubicBezTo>
                <a:cubicBezTo>
                  <a:pt x="225957" y="534449"/>
                  <a:pt x="204891" y="588413"/>
                  <a:pt x="200418" y="658826"/>
                </a:cubicBezTo>
                <a:lnTo>
                  <a:pt x="0" y="458408"/>
                </a:lnTo>
                <a:cubicBezTo>
                  <a:pt x="70558" y="453791"/>
                  <a:pt x="124522" y="432724"/>
                  <a:pt x="174735" y="408051"/>
                </a:cubicBezTo>
                <a:cubicBezTo>
                  <a:pt x="224082" y="382223"/>
                  <a:pt x="266936" y="350191"/>
                  <a:pt x="304884" y="312964"/>
                </a:cubicBezTo>
                <a:cubicBezTo>
                  <a:pt x="343121" y="276170"/>
                  <a:pt x="375442" y="233316"/>
                  <a:pt x="399682" y="182671"/>
                </a:cubicBezTo>
                <a:cubicBezTo>
                  <a:pt x="412091" y="157420"/>
                  <a:pt x="422336" y="130294"/>
                  <a:pt x="429983" y="100281"/>
                </a:cubicBezTo>
                <a:cubicBezTo>
                  <a:pt x="437486" y="70125"/>
                  <a:pt x="443113" y="38381"/>
                  <a:pt x="442392" y="0"/>
                </a:cubicBezTo>
                <a:lnTo>
                  <a:pt x="658826" y="216434"/>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6" name="Freeform: Shape 5">
            <a:extLst>
              <a:ext uri="{FF2B5EF4-FFF2-40B4-BE49-F238E27FC236}">
                <a16:creationId xmlns:a16="http://schemas.microsoft.com/office/drawing/2014/main" id="{595585C3-4CD7-F7E2-7D85-D477AFF9395B}"/>
              </a:ext>
            </a:extLst>
          </p:cNvPr>
          <p:cNvSpPr/>
          <p:nvPr/>
        </p:nvSpPr>
        <p:spPr>
          <a:xfrm>
            <a:off x="4323257" y="3351805"/>
            <a:ext cx="636749" cy="212250"/>
          </a:xfrm>
          <a:custGeom>
            <a:avLst/>
            <a:gdLst>
              <a:gd name="connsiteX0" fmla="*/ 636750 w 636749"/>
              <a:gd name="connsiteY0" fmla="*/ 212250 h 212250"/>
              <a:gd name="connsiteX1" fmla="*/ 557102 w 636749"/>
              <a:gd name="connsiteY1" fmla="*/ 169107 h 212250"/>
              <a:gd name="connsiteX2" fmla="*/ 477454 w 636749"/>
              <a:gd name="connsiteY2" fmla="*/ 143568 h 212250"/>
              <a:gd name="connsiteX3" fmla="*/ 318303 w 636749"/>
              <a:gd name="connsiteY3" fmla="*/ 126109 h 212250"/>
              <a:gd name="connsiteX4" fmla="*/ 159151 w 636749"/>
              <a:gd name="connsiteY4" fmla="*/ 143280 h 212250"/>
              <a:gd name="connsiteX5" fmla="*/ 0 w 636749"/>
              <a:gd name="connsiteY5" fmla="*/ 204314 h 212250"/>
              <a:gd name="connsiteX6" fmla="*/ 0 w 636749"/>
              <a:gd name="connsiteY6" fmla="*/ 7936 h 212250"/>
              <a:gd name="connsiteX7" fmla="*/ 159151 w 636749"/>
              <a:gd name="connsiteY7" fmla="*/ 68970 h 212250"/>
              <a:gd name="connsiteX8" fmla="*/ 318303 w 636749"/>
              <a:gd name="connsiteY8" fmla="*/ 86141 h 212250"/>
              <a:gd name="connsiteX9" fmla="*/ 477454 w 636749"/>
              <a:gd name="connsiteY9" fmla="*/ 68682 h 212250"/>
              <a:gd name="connsiteX10" fmla="*/ 557102 w 636749"/>
              <a:gd name="connsiteY10" fmla="*/ 43143 h 212250"/>
              <a:gd name="connsiteX11" fmla="*/ 636750 w 636749"/>
              <a:gd name="connsiteY11" fmla="*/ 0 h 212250"/>
              <a:gd name="connsiteX12" fmla="*/ 636750 w 636749"/>
              <a:gd name="connsiteY12" fmla="*/ 212250 h 21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6749" h="212250">
                <a:moveTo>
                  <a:pt x="636750" y="212250"/>
                </a:moveTo>
                <a:cubicBezTo>
                  <a:pt x="610201" y="193060"/>
                  <a:pt x="583651" y="180218"/>
                  <a:pt x="557102" y="169107"/>
                </a:cubicBezTo>
                <a:cubicBezTo>
                  <a:pt x="530553" y="158142"/>
                  <a:pt x="504004" y="149917"/>
                  <a:pt x="477454" y="143568"/>
                </a:cubicBezTo>
                <a:cubicBezTo>
                  <a:pt x="424356" y="130727"/>
                  <a:pt x="371257" y="125388"/>
                  <a:pt x="318303" y="126109"/>
                </a:cubicBezTo>
                <a:cubicBezTo>
                  <a:pt x="265204" y="126542"/>
                  <a:pt x="212106" y="131737"/>
                  <a:pt x="159151" y="143280"/>
                </a:cubicBezTo>
                <a:cubicBezTo>
                  <a:pt x="106053" y="155833"/>
                  <a:pt x="52954" y="171993"/>
                  <a:pt x="0" y="204314"/>
                </a:cubicBezTo>
                <a:lnTo>
                  <a:pt x="0" y="7936"/>
                </a:lnTo>
                <a:cubicBezTo>
                  <a:pt x="53099" y="40257"/>
                  <a:pt x="106197" y="56417"/>
                  <a:pt x="159151" y="68970"/>
                </a:cubicBezTo>
                <a:cubicBezTo>
                  <a:pt x="212250" y="80514"/>
                  <a:pt x="265349" y="85853"/>
                  <a:pt x="318303" y="86141"/>
                </a:cubicBezTo>
                <a:cubicBezTo>
                  <a:pt x="371401" y="86862"/>
                  <a:pt x="424500" y="81668"/>
                  <a:pt x="477454" y="68682"/>
                </a:cubicBezTo>
                <a:cubicBezTo>
                  <a:pt x="504004" y="62333"/>
                  <a:pt x="530553" y="54109"/>
                  <a:pt x="557102" y="43143"/>
                </a:cubicBezTo>
                <a:cubicBezTo>
                  <a:pt x="583651" y="32032"/>
                  <a:pt x="610201" y="19191"/>
                  <a:pt x="636750" y="0"/>
                </a:cubicBezTo>
                <a:lnTo>
                  <a:pt x="636750" y="21225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7" name="Freeform: Shape 6">
            <a:extLst>
              <a:ext uri="{FF2B5EF4-FFF2-40B4-BE49-F238E27FC236}">
                <a16:creationId xmlns:a16="http://schemas.microsoft.com/office/drawing/2014/main" id="{1F9F707F-882A-3CE2-F3C5-3FD0556A2826}"/>
              </a:ext>
            </a:extLst>
          </p:cNvPr>
          <p:cNvSpPr/>
          <p:nvPr/>
        </p:nvSpPr>
        <p:spPr>
          <a:xfrm>
            <a:off x="6691050" y="4147852"/>
            <a:ext cx="658826" cy="658826"/>
          </a:xfrm>
          <a:custGeom>
            <a:avLst/>
            <a:gdLst>
              <a:gd name="connsiteX0" fmla="*/ 216434 w 658826"/>
              <a:gd name="connsiteY0" fmla="*/ 0 h 658826"/>
              <a:gd name="connsiteX1" fmla="*/ 228843 w 658826"/>
              <a:gd name="connsiteY1" fmla="*/ 100281 h 658826"/>
              <a:gd name="connsiteX2" fmla="*/ 259144 w 658826"/>
              <a:gd name="connsiteY2" fmla="*/ 182671 h 658826"/>
              <a:gd name="connsiteX3" fmla="*/ 353942 w 658826"/>
              <a:gd name="connsiteY3" fmla="*/ 312964 h 658826"/>
              <a:gd name="connsiteX4" fmla="*/ 484092 w 658826"/>
              <a:gd name="connsiteY4" fmla="*/ 408051 h 658826"/>
              <a:gd name="connsiteX5" fmla="*/ 658826 w 658826"/>
              <a:gd name="connsiteY5" fmla="*/ 458408 h 658826"/>
              <a:gd name="connsiteX6" fmla="*/ 458408 w 658826"/>
              <a:gd name="connsiteY6" fmla="*/ 658826 h 658826"/>
              <a:gd name="connsiteX7" fmla="*/ 408051 w 658826"/>
              <a:gd name="connsiteY7" fmla="*/ 484092 h 658826"/>
              <a:gd name="connsiteX8" fmla="*/ 312964 w 658826"/>
              <a:gd name="connsiteY8" fmla="*/ 353942 h 658826"/>
              <a:gd name="connsiteX9" fmla="*/ 182670 w 658826"/>
              <a:gd name="connsiteY9" fmla="*/ 259144 h 658826"/>
              <a:gd name="connsiteX10" fmla="*/ 100281 w 658826"/>
              <a:gd name="connsiteY10" fmla="*/ 228843 h 658826"/>
              <a:gd name="connsiteX11" fmla="*/ 0 w 658826"/>
              <a:gd name="connsiteY11" fmla="*/ 216434 h 658826"/>
              <a:gd name="connsiteX12" fmla="*/ 216434 w 658826"/>
              <a:gd name="connsiteY12" fmla="*/ 0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216434" y="0"/>
                </a:moveTo>
                <a:cubicBezTo>
                  <a:pt x="215568" y="38381"/>
                  <a:pt x="221340" y="70125"/>
                  <a:pt x="228843" y="100281"/>
                </a:cubicBezTo>
                <a:cubicBezTo>
                  <a:pt x="236491" y="130294"/>
                  <a:pt x="246735" y="157420"/>
                  <a:pt x="259144" y="182671"/>
                </a:cubicBezTo>
                <a:cubicBezTo>
                  <a:pt x="283529" y="233316"/>
                  <a:pt x="315706" y="276170"/>
                  <a:pt x="353942" y="312964"/>
                </a:cubicBezTo>
                <a:cubicBezTo>
                  <a:pt x="391890" y="350047"/>
                  <a:pt x="434744" y="382223"/>
                  <a:pt x="484092" y="408051"/>
                </a:cubicBezTo>
                <a:cubicBezTo>
                  <a:pt x="534449" y="432869"/>
                  <a:pt x="588413" y="453935"/>
                  <a:pt x="658826" y="458408"/>
                </a:cubicBezTo>
                <a:lnTo>
                  <a:pt x="458408" y="658826"/>
                </a:lnTo>
                <a:cubicBezTo>
                  <a:pt x="453791" y="588269"/>
                  <a:pt x="432725" y="534305"/>
                  <a:pt x="408051" y="484092"/>
                </a:cubicBezTo>
                <a:cubicBezTo>
                  <a:pt x="382223" y="434745"/>
                  <a:pt x="350191" y="391890"/>
                  <a:pt x="312964" y="353942"/>
                </a:cubicBezTo>
                <a:cubicBezTo>
                  <a:pt x="276170" y="315706"/>
                  <a:pt x="233316" y="283385"/>
                  <a:pt x="182670" y="259144"/>
                </a:cubicBezTo>
                <a:cubicBezTo>
                  <a:pt x="157420" y="246735"/>
                  <a:pt x="130293" y="236491"/>
                  <a:pt x="100281" y="228843"/>
                </a:cubicBezTo>
                <a:cubicBezTo>
                  <a:pt x="70125" y="221340"/>
                  <a:pt x="38381" y="215713"/>
                  <a:pt x="0" y="216434"/>
                </a:cubicBezTo>
                <a:lnTo>
                  <a:pt x="216434"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8" name="Freeform: Shape 7">
            <a:extLst>
              <a:ext uri="{FF2B5EF4-FFF2-40B4-BE49-F238E27FC236}">
                <a16:creationId xmlns:a16="http://schemas.microsoft.com/office/drawing/2014/main" id="{0643F07C-DDFB-B391-E00A-4763DC493635}"/>
              </a:ext>
            </a:extLst>
          </p:cNvPr>
          <p:cNvSpPr/>
          <p:nvPr/>
        </p:nvSpPr>
        <p:spPr>
          <a:xfrm>
            <a:off x="6691050" y="2109183"/>
            <a:ext cx="658826" cy="658826"/>
          </a:xfrm>
          <a:custGeom>
            <a:avLst/>
            <a:gdLst>
              <a:gd name="connsiteX0" fmla="*/ 0 w 658826"/>
              <a:gd name="connsiteY0" fmla="*/ 442392 h 658826"/>
              <a:gd name="connsiteX1" fmla="*/ 100281 w 658826"/>
              <a:gd name="connsiteY1" fmla="*/ 429983 h 658826"/>
              <a:gd name="connsiteX2" fmla="*/ 182670 w 658826"/>
              <a:gd name="connsiteY2" fmla="*/ 399682 h 658826"/>
              <a:gd name="connsiteX3" fmla="*/ 312964 w 658826"/>
              <a:gd name="connsiteY3" fmla="*/ 304884 h 658826"/>
              <a:gd name="connsiteX4" fmla="*/ 408051 w 658826"/>
              <a:gd name="connsiteY4" fmla="*/ 174735 h 658826"/>
              <a:gd name="connsiteX5" fmla="*/ 458408 w 658826"/>
              <a:gd name="connsiteY5" fmla="*/ 0 h 658826"/>
              <a:gd name="connsiteX6" fmla="*/ 658826 w 658826"/>
              <a:gd name="connsiteY6" fmla="*/ 200418 h 658826"/>
              <a:gd name="connsiteX7" fmla="*/ 484092 w 658826"/>
              <a:gd name="connsiteY7" fmla="*/ 250775 h 658826"/>
              <a:gd name="connsiteX8" fmla="*/ 353942 w 658826"/>
              <a:gd name="connsiteY8" fmla="*/ 345862 h 658826"/>
              <a:gd name="connsiteX9" fmla="*/ 259144 w 658826"/>
              <a:gd name="connsiteY9" fmla="*/ 476156 h 658826"/>
              <a:gd name="connsiteX10" fmla="*/ 228843 w 658826"/>
              <a:gd name="connsiteY10" fmla="*/ 558545 h 658826"/>
              <a:gd name="connsiteX11" fmla="*/ 216434 w 658826"/>
              <a:gd name="connsiteY11" fmla="*/ 658827 h 658826"/>
              <a:gd name="connsiteX12" fmla="*/ 0 w 658826"/>
              <a:gd name="connsiteY12" fmla="*/ 442392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0" y="442392"/>
                </a:moveTo>
                <a:cubicBezTo>
                  <a:pt x="38381" y="443258"/>
                  <a:pt x="70125" y="437486"/>
                  <a:pt x="100281" y="429983"/>
                </a:cubicBezTo>
                <a:cubicBezTo>
                  <a:pt x="130293" y="422336"/>
                  <a:pt x="157420" y="412091"/>
                  <a:pt x="182670" y="399682"/>
                </a:cubicBezTo>
                <a:cubicBezTo>
                  <a:pt x="233316" y="375297"/>
                  <a:pt x="276170" y="343121"/>
                  <a:pt x="312964" y="304884"/>
                </a:cubicBezTo>
                <a:cubicBezTo>
                  <a:pt x="350047" y="266936"/>
                  <a:pt x="382223" y="224082"/>
                  <a:pt x="408051" y="174735"/>
                </a:cubicBezTo>
                <a:cubicBezTo>
                  <a:pt x="432869" y="124378"/>
                  <a:pt x="453935" y="70413"/>
                  <a:pt x="458408" y="0"/>
                </a:cubicBezTo>
                <a:lnTo>
                  <a:pt x="658826" y="200418"/>
                </a:lnTo>
                <a:cubicBezTo>
                  <a:pt x="588269" y="205036"/>
                  <a:pt x="534304" y="226102"/>
                  <a:pt x="484092" y="250775"/>
                </a:cubicBezTo>
                <a:cubicBezTo>
                  <a:pt x="434744" y="276603"/>
                  <a:pt x="391890" y="308636"/>
                  <a:pt x="353942" y="345862"/>
                </a:cubicBezTo>
                <a:cubicBezTo>
                  <a:pt x="315706" y="382656"/>
                  <a:pt x="283385" y="425510"/>
                  <a:pt x="259144" y="476156"/>
                </a:cubicBezTo>
                <a:cubicBezTo>
                  <a:pt x="246735" y="501406"/>
                  <a:pt x="236491" y="528533"/>
                  <a:pt x="228843" y="558545"/>
                </a:cubicBezTo>
                <a:cubicBezTo>
                  <a:pt x="221340" y="588702"/>
                  <a:pt x="215713" y="620445"/>
                  <a:pt x="216434" y="658827"/>
                </a:cubicBezTo>
                <a:lnTo>
                  <a:pt x="0" y="442392"/>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9" name="Freeform: Shape 8">
            <a:extLst>
              <a:ext uri="{FF2B5EF4-FFF2-40B4-BE49-F238E27FC236}">
                <a16:creationId xmlns:a16="http://schemas.microsoft.com/office/drawing/2014/main" id="{24D1050D-C727-311C-0AC6-8A0CBC3FE8D3}"/>
              </a:ext>
            </a:extLst>
          </p:cNvPr>
          <p:cNvSpPr/>
          <p:nvPr/>
        </p:nvSpPr>
        <p:spPr>
          <a:xfrm>
            <a:off x="7217563" y="3351805"/>
            <a:ext cx="636749" cy="212394"/>
          </a:xfrm>
          <a:custGeom>
            <a:avLst/>
            <a:gdLst>
              <a:gd name="connsiteX0" fmla="*/ 0 w 636749"/>
              <a:gd name="connsiteY0" fmla="*/ 0 h 212394"/>
              <a:gd name="connsiteX1" fmla="*/ 79648 w 636749"/>
              <a:gd name="connsiteY1" fmla="*/ 43143 h 212394"/>
              <a:gd name="connsiteX2" fmla="*/ 159295 w 636749"/>
              <a:gd name="connsiteY2" fmla="*/ 68682 h 212394"/>
              <a:gd name="connsiteX3" fmla="*/ 318447 w 636749"/>
              <a:gd name="connsiteY3" fmla="*/ 86141 h 212394"/>
              <a:gd name="connsiteX4" fmla="*/ 477598 w 636749"/>
              <a:gd name="connsiteY4" fmla="*/ 68970 h 212394"/>
              <a:gd name="connsiteX5" fmla="*/ 636750 w 636749"/>
              <a:gd name="connsiteY5" fmla="*/ 7936 h 212394"/>
              <a:gd name="connsiteX6" fmla="*/ 636750 w 636749"/>
              <a:gd name="connsiteY6" fmla="*/ 204459 h 212394"/>
              <a:gd name="connsiteX7" fmla="*/ 477598 w 636749"/>
              <a:gd name="connsiteY7" fmla="*/ 143424 h 212394"/>
              <a:gd name="connsiteX8" fmla="*/ 318447 w 636749"/>
              <a:gd name="connsiteY8" fmla="*/ 126253 h 212394"/>
              <a:gd name="connsiteX9" fmla="*/ 159295 w 636749"/>
              <a:gd name="connsiteY9" fmla="*/ 143713 h 212394"/>
              <a:gd name="connsiteX10" fmla="*/ 79648 w 636749"/>
              <a:gd name="connsiteY10" fmla="*/ 169252 h 212394"/>
              <a:gd name="connsiteX11" fmla="*/ 0 w 636749"/>
              <a:gd name="connsiteY11" fmla="*/ 212394 h 212394"/>
              <a:gd name="connsiteX12" fmla="*/ 0 w 636749"/>
              <a:gd name="connsiteY12" fmla="*/ 0 h 2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6749" h="212394">
                <a:moveTo>
                  <a:pt x="0" y="0"/>
                </a:moveTo>
                <a:cubicBezTo>
                  <a:pt x="26549" y="19191"/>
                  <a:pt x="53098" y="32032"/>
                  <a:pt x="79648" y="43143"/>
                </a:cubicBezTo>
                <a:cubicBezTo>
                  <a:pt x="106197" y="54109"/>
                  <a:pt x="132746" y="62333"/>
                  <a:pt x="159295" y="68682"/>
                </a:cubicBezTo>
                <a:cubicBezTo>
                  <a:pt x="212394" y="81524"/>
                  <a:pt x="265493" y="86862"/>
                  <a:pt x="318447" y="86141"/>
                </a:cubicBezTo>
                <a:cubicBezTo>
                  <a:pt x="371546" y="85708"/>
                  <a:pt x="424644" y="80514"/>
                  <a:pt x="477598" y="68970"/>
                </a:cubicBezTo>
                <a:cubicBezTo>
                  <a:pt x="530697" y="56417"/>
                  <a:pt x="583796" y="40257"/>
                  <a:pt x="636750" y="7936"/>
                </a:cubicBezTo>
                <a:lnTo>
                  <a:pt x="636750" y="204459"/>
                </a:lnTo>
                <a:cubicBezTo>
                  <a:pt x="583651" y="172138"/>
                  <a:pt x="530553" y="155977"/>
                  <a:pt x="477598" y="143424"/>
                </a:cubicBezTo>
                <a:cubicBezTo>
                  <a:pt x="424500" y="131881"/>
                  <a:pt x="371401" y="126542"/>
                  <a:pt x="318447" y="126253"/>
                </a:cubicBezTo>
                <a:cubicBezTo>
                  <a:pt x="265348" y="125532"/>
                  <a:pt x="212250" y="130727"/>
                  <a:pt x="159295" y="143713"/>
                </a:cubicBezTo>
                <a:cubicBezTo>
                  <a:pt x="132746" y="150061"/>
                  <a:pt x="106197" y="158286"/>
                  <a:pt x="79648" y="169252"/>
                </a:cubicBezTo>
                <a:cubicBezTo>
                  <a:pt x="53098" y="180362"/>
                  <a:pt x="26549" y="193204"/>
                  <a:pt x="0" y="212394"/>
                </a:cubicBezTo>
                <a:lnTo>
                  <a:pt x="0"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grpSp>
        <p:nvGrpSpPr>
          <p:cNvPr id="16" name="Group 15">
            <a:extLst>
              <a:ext uri="{FF2B5EF4-FFF2-40B4-BE49-F238E27FC236}">
                <a16:creationId xmlns:a16="http://schemas.microsoft.com/office/drawing/2014/main" id="{F459AF50-9A30-D6E6-8EBA-D52943815B79}"/>
              </a:ext>
            </a:extLst>
          </p:cNvPr>
          <p:cNvGrpSpPr/>
          <p:nvPr/>
        </p:nvGrpSpPr>
        <p:grpSpPr>
          <a:xfrm>
            <a:off x="3987640" y="1271871"/>
            <a:ext cx="1169322" cy="1169324"/>
            <a:chOff x="3987640" y="1271871"/>
            <a:chExt cx="1169322" cy="1169324"/>
          </a:xfrm>
        </p:grpSpPr>
        <p:sp>
          <p:nvSpPr>
            <p:cNvPr id="17" name="Freeform: Shape 16">
              <a:extLst>
                <a:ext uri="{FF2B5EF4-FFF2-40B4-BE49-F238E27FC236}">
                  <a16:creationId xmlns:a16="http://schemas.microsoft.com/office/drawing/2014/main" id="{8EEAB5F0-2D88-04E5-75C4-671EE479147F}"/>
                </a:ext>
              </a:extLst>
            </p:cNvPr>
            <p:cNvSpPr/>
            <p:nvPr/>
          </p:nvSpPr>
          <p:spPr>
            <a:xfrm>
              <a:off x="3987640"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solidFill>
              <a:srgbClr val="F093E0"/>
            </a:solidFill>
            <a:ln w="14429"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070A5AA4-4868-4908-5053-0D7922EB3B19}"/>
                </a:ext>
              </a:extLst>
            </p:cNvPr>
            <p:cNvSpPr/>
            <p:nvPr/>
          </p:nvSpPr>
          <p:spPr>
            <a:xfrm>
              <a:off x="3987640"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E50602B0-23C7-00DE-FD25-118D9B63C0A2}"/>
                </a:ext>
              </a:extLst>
            </p:cNvPr>
            <p:cNvGrpSpPr/>
            <p:nvPr/>
          </p:nvGrpSpPr>
          <p:grpSpPr>
            <a:xfrm>
              <a:off x="4184595" y="1468826"/>
              <a:ext cx="775412" cy="775412"/>
              <a:chOff x="7232857" y="1468826"/>
              <a:chExt cx="775412" cy="775412"/>
            </a:xfrm>
          </p:grpSpPr>
          <p:sp>
            <p:nvSpPr>
              <p:cNvPr id="22" name="Freeform: Shape 21">
                <a:extLst>
                  <a:ext uri="{FF2B5EF4-FFF2-40B4-BE49-F238E27FC236}">
                    <a16:creationId xmlns:a16="http://schemas.microsoft.com/office/drawing/2014/main" id="{B8AAE483-4CD8-C2A3-2575-5671DF574C3C}"/>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E0714E99-8826-FF8E-549C-A5A53EA91AD9}"/>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4" name="Freeform: Shape 23">
                <a:extLst>
                  <a:ext uri="{FF2B5EF4-FFF2-40B4-BE49-F238E27FC236}">
                    <a16:creationId xmlns:a16="http://schemas.microsoft.com/office/drawing/2014/main" id="{F8FFA2EA-1B26-705B-97C2-A4A0F6702E94}"/>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20" name="Freeform: Shape 19">
              <a:extLst>
                <a:ext uri="{FF2B5EF4-FFF2-40B4-BE49-F238E27FC236}">
                  <a16:creationId xmlns:a16="http://schemas.microsoft.com/office/drawing/2014/main" id="{D0B3A8B8-5FB8-B53E-C472-CDC220B80BEE}"/>
                </a:ext>
              </a:extLst>
            </p:cNvPr>
            <p:cNvSpPr/>
            <p:nvPr/>
          </p:nvSpPr>
          <p:spPr>
            <a:xfrm>
              <a:off x="3987640" y="1597048"/>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21" name="Rectangle 20">
              <a:extLst>
                <a:ext uri="{FF2B5EF4-FFF2-40B4-BE49-F238E27FC236}">
                  <a16:creationId xmlns:a16="http://schemas.microsoft.com/office/drawing/2014/main" id="{194033F1-1F60-069A-A559-FEC8EBCA7C1D}"/>
                </a:ext>
              </a:extLst>
            </p:cNvPr>
            <p:cNvSpPr/>
            <p:nvPr/>
          </p:nvSpPr>
          <p:spPr>
            <a:xfrm>
              <a:off x="4400008" y="1684239"/>
              <a:ext cx="344586" cy="344586"/>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5" name="Group 24">
            <a:extLst>
              <a:ext uri="{FF2B5EF4-FFF2-40B4-BE49-F238E27FC236}">
                <a16:creationId xmlns:a16="http://schemas.microsoft.com/office/drawing/2014/main" id="{5B709CAB-F6C8-6ECD-86D7-181EDE8EAF4E}"/>
              </a:ext>
            </a:extLst>
          </p:cNvPr>
          <p:cNvGrpSpPr/>
          <p:nvPr/>
        </p:nvGrpSpPr>
        <p:grpSpPr>
          <a:xfrm>
            <a:off x="3181494" y="2845060"/>
            <a:ext cx="1169322" cy="1169323"/>
            <a:chOff x="3181494" y="2845060"/>
            <a:chExt cx="1169322" cy="1169323"/>
          </a:xfrm>
        </p:grpSpPr>
        <p:sp>
          <p:nvSpPr>
            <p:cNvPr id="26" name="Freeform: Shape 25">
              <a:extLst>
                <a:ext uri="{FF2B5EF4-FFF2-40B4-BE49-F238E27FC236}">
                  <a16:creationId xmlns:a16="http://schemas.microsoft.com/office/drawing/2014/main" id="{863121F3-D03E-D921-EDA3-6DA93C36C414}"/>
                </a:ext>
              </a:extLst>
            </p:cNvPr>
            <p:cNvSpPr/>
            <p:nvPr/>
          </p:nvSpPr>
          <p:spPr>
            <a:xfrm>
              <a:off x="3181494" y="2845060"/>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7" name="Group 26">
              <a:extLst>
                <a:ext uri="{FF2B5EF4-FFF2-40B4-BE49-F238E27FC236}">
                  <a16:creationId xmlns:a16="http://schemas.microsoft.com/office/drawing/2014/main" id="{4A93B990-838D-686E-79EE-520CADE834D5}"/>
                </a:ext>
              </a:extLst>
            </p:cNvPr>
            <p:cNvGrpSpPr/>
            <p:nvPr/>
          </p:nvGrpSpPr>
          <p:grpSpPr>
            <a:xfrm>
              <a:off x="3378449" y="3042015"/>
              <a:ext cx="775412" cy="775412"/>
              <a:chOff x="7232857" y="1468826"/>
              <a:chExt cx="775412" cy="775412"/>
            </a:xfrm>
          </p:grpSpPr>
          <p:sp>
            <p:nvSpPr>
              <p:cNvPr id="30" name="Freeform: Shape 29">
                <a:extLst>
                  <a:ext uri="{FF2B5EF4-FFF2-40B4-BE49-F238E27FC236}">
                    <a16:creationId xmlns:a16="http://schemas.microsoft.com/office/drawing/2014/main" id="{0644F794-732D-80C6-742E-0CFCC4BA30E4}"/>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2FF509AF-262F-52F3-361F-72069C70E840}"/>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32" name="Freeform: Shape 31">
                <a:extLst>
                  <a:ext uri="{FF2B5EF4-FFF2-40B4-BE49-F238E27FC236}">
                    <a16:creationId xmlns:a16="http://schemas.microsoft.com/office/drawing/2014/main" id="{E1463567-260B-E456-AC31-7601334F2A9B}"/>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28" name="Freeform: Shape 27">
              <a:extLst>
                <a:ext uri="{FF2B5EF4-FFF2-40B4-BE49-F238E27FC236}">
                  <a16:creationId xmlns:a16="http://schemas.microsoft.com/office/drawing/2014/main" id="{B218A0E5-69A1-0794-256F-66C911BAE536}"/>
                </a:ext>
              </a:extLst>
            </p:cNvPr>
            <p:cNvSpPr/>
            <p:nvPr/>
          </p:nvSpPr>
          <p:spPr>
            <a:xfrm>
              <a:off x="3181494" y="317023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29" name="Rectangle 28">
              <a:extLst>
                <a:ext uri="{FF2B5EF4-FFF2-40B4-BE49-F238E27FC236}">
                  <a16:creationId xmlns:a16="http://schemas.microsoft.com/office/drawing/2014/main" id="{87148185-4551-BE06-1FEB-7309F38187E4}"/>
                </a:ext>
              </a:extLst>
            </p:cNvPr>
            <p:cNvSpPr/>
            <p:nvPr/>
          </p:nvSpPr>
          <p:spPr>
            <a:xfrm>
              <a:off x="3593862" y="3257428"/>
              <a:ext cx="344586" cy="34458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3" name="Group 32">
            <a:extLst>
              <a:ext uri="{FF2B5EF4-FFF2-40B4-BE49-F238E27FC236}">
                <a16:creationId xmlns:a16="http://schemas.microsoft.com/office/drawing/2014/main" id="{0B43094C-B06E-2099-C31F-EBA9633B6C5D}"/>
              </a:ext>
            </a:extLst>
          </p:cNvPr>
          <p:cNvGrpSpPr/>
          <p:nvPr/>
        </p:nvGrpSpPr>
        <p:grpSpPr>
          <a:xfrm>
            <a:off x="3987640" y="4418250"/>
            <a:ext cx="1169322" cy="1169323"/>
            <a:chOff x="3987640" y="4418250"/>
            <a:chExt cx="1169322" cy="1169323"/>
          </a:xfrm>
        </p:grpSpPr>
        <p:sp>
          <p:nvSpPr>
            <p:cNvPr id="34" name="Freeform: Shape 33">
              <a:extLst>
                <a:ext uri="{FF2B5EF4-FFF2-40B4-BE49-F238E27FC236}">
                  <a16:creationId xmlns:a16="http://schemas.microsoft.com/office/drawing/2014/main" id="{586D9D85-AD62-F95C-895A-EB1B96445C0F}"/>
                </a:ext>
              </a:extLst>
            </p:cNvPr>
            <p:cNvSpPr/>
            <p:nvPr/>
          </p:nvSpPr>
          <p:spPr>
            <a:xfrm>
              <a:off x="3987640" y="4418250"/>
              <a:ext cx="1169322" cy="1169323"/>
            </a:xfrm>
            <a:custGeom>
              <a:avLst/>
              <a:gdLst>
                <a:gd name="connsiteX0" fmla="*/ 1169323 w 1169322"/>
                <a:gd name="connsiteY0" fmla="*/ 584661 h 1169323"/>
                <a:gd name="connsiteX1" fmla="*/ 584662 w 1169322"/>
                <a:gd name="connsiteY1" fmla="*/ 1169323 h 1169323"/>
                <a:gd name="connsiteX2" fmla="*/ 0 w 1169322"/>
                <a:gd name="connsiteY2" fmla="*/ 584661 h 1169323"/>
                <a:gd name="connsiteX3" fmla="*/ 584662 w 1169322"/>
                <a:gd name="connsiteY3" fmla="*/ 0 h 1169323"/>
                <a:gd name="connsiteX4" fmla="*/ 1169323 w 1169322"/>
                <a:gd name="connsiteY4" fmla="*/ 584661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1"/>
                  </a:moveTo>
                  <a:cubicBezTo>
                    <a:pt x="1169323" y="907561"/>
                    <a:pt x="907561" y="1169323"/>
                    <a:pt x="584662" y="1169323"/>
                  </a:cubicBezTo>
                  <a:cubicBezTo>
                    <a:pt x="261762" y="1169323"/>
                    <a:pt x="0" y="907561"/>
                    <a:pt x="0" y="584661"/>
                  </a:cubicBezTo>
                  <a:cubicBezTo>
                    <a:pt x="0" y="261762"/>
                    <a:pt x="261762" y="0"/>
                    <a:pt x="584662" y="0"/>
                  </a:cubicBezTo>
                  <a:cubicBezTo>
                    <a:pt x="907561" y="0"/>
                    <a:pt x="1169323" y="261762"/>
                    <a:pt x="1169323" y="584661"/>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35" name="Group 34">
              <a:extLst>
                <a:ext uri="{FF2B5EF4-FFF2-40B4-BE49-F238E27FC236}">
                  <a16:creationId xmlns:a16="http://schemas.microsoft.com/office/drawing/2014/main" id="{A9ACE46B-328C-EE0C-6B02-98287773D83E}"/>
                </a:ext>
              </a:extLst>
            </p:cNvPr>
            <p:cNvGrpSpPr/>
            <p:nvPr/>
          </p:nvGrpSpPr>
          <p:grpSpPr>
            <a:xfrm>
              <a:off x="4184595" y="4615205"/>
              <a:ext cx="775412" cy="775412"/>
              <a:chOff x="7232857" y="1468826"/>
              <a:chExt cx="775412" cy="775412"/>
            </a:xfrm>
          </p:grpSpPr>
          <p:sp>
            <p:nvSpPr>
              <p:cNvPr id="38" name="Freeform: Shape 37">
                <a:extLst>
                  <a:ext uri="{FF2B5EF4-FFF2-40B4-BE49-F238E27FC236}">
                    <a16:creationId xmlns:a16="http://schemas.microsoft.com/office/drawing/2014/main" id="{50730E4D-B892-1BFC-E65D-A0BC49329861}"/>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970DD36C-7C7C-032D-B16A-A7F076339A3A}"/>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40" name="Freeform: Shape 39">
                <a:extLst>
                  <a:ext uri="{FF2B5EF4-FFF2-40B4-BE49-F238E27FC236}">
                    <a16:creationId xmlns:a16="http://schemas.microsoft.com/office/drawing/2014/main" id="{C16A757D-0982-0D50-BC58-1CB0C457139A}"/>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36" name="Freeform: Shape 35">
              <a:extLst>
                <a:ext uri="{FF2B5EF4-FFF2-40B4-BE49-F238E27FC236}">
                  <a16:creationId xmlns:a16="http://schemas.microsoft.com/office/drawing/2014/main" id="{022DF475-59F5-39F7-1C03-C15DED329D13}"/>
                </a:ext>
              </a:extLst>
            </p:cNvPr>
            <p:cNvSpPr/>
            <p:nvPr/>
          </p:nvSpPr>
          <p:spPr>
            <a:xfrm>
              <a:off x="3987640" y="474342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37" name="Rectangle 36">
              <a:extLst>
                <a:ext uri="{FF2B5EF4-FFF2-40B4-BE49-F238E27FC236}">
                  <a16:creationId xmlns:a16="http://schemas.microsoft.com/office/drawing/2014/main" id="{3F96286A-9D30-17EB-421D-3223EE8B3993}"/>
                </a:ext>
              </a:extLst>
            </p:cNvPr>
            <p:cNvSpPr/>
            <p:nvPr/>
          </p:nvSpPr>
          <p:spPr>
            <a:xfrm>
              <a:off x="4400008" y="4830618"/>
              <a:ext cx="344586" cy="34458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1" name="Group 40">
            <a:extLst>
              <a:ext uri="{FF2B5EF4-FFF2-40B4-BE49-F238E27FC236}">
                <a16:creationId xmlns:a16="http://schemas.microsoft.com/office/drawing/2014/main" id="{652B1B3A-80D5-414C-2A26-35F16B63F5F9}"/>
              </a:ext>
            </a:extLst>
          </p:cNvPr>
          <p:cNvGrpSpPr/>
          <p:nvPr/>
        </p:nvGrpSpPr>
        <p:grpSpPr>
          <a:xfrm>
            <a:off x="7029265" y="1271871"/>
            <a:ext cx="1169322" cy="1169324"/>
            <a:chOff x="7029265" y="1271871"/>
            <a:chExt cx="1169322" cy="1169324"/>
          </a:xfrm>
        </p:grpSpPr>
        <p:sp>
          <p:nvSpPr>
            <p:cNvPr id="42" name="Freeform: Shape 41">
              <a:extLst>
                <a:ext uri="{FF2B5EF4-FFF2-40B4-BE49-F238E27FC236}">
                  <a16:creationId xmlns:a16="http://schemas.microsoft.com/office/drawing/2014/main" id="{B08A41B2-D22D-6167-9C88-6C0B27FC117D}"/>
                </a:ext>
              </a:extLst>
            </p:cNvPr>
            <p:cNvSpPr/>
            <p:nvPr/>
          </p:nvSpPr>
          <p:spPr>
            <a:xfrm>
              <a:off x="7029265"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3" name="Group 42">
              <a:extLst>
                <a:ext uri="{FF2B5EF4-FFF2-40B4-BE49-F238E27FC236}">
                  <a16:creationId xmlns:a16="http://schemas.microsoft.com/office/drawing/2014/main" id="{0D3A0227-018F-EB14-B3BC-DEF50B83719B}"/>
                </a:ext>
              </a:extLst>
            </p:cNvPr>
            <p:cNvGrpSpPr/>
            <p:nvPr/>
          </p:nvGrpSpPr>
          <p:grpSpPr>
            <a:xfrm>
              <a:off x="7232857" y="1468826"/>
              <a:ext cx="775412" cy="775412"/>
              <a:chOff x="7232857" y="1468826"/>
              <a:chExt cx="775412" cy="775412"/>
            </a:xfrm>
          </p:grpSpPr>
          <p:sp>
            <p:nvSpPr>
              <p:cNvPr id="46" name="Freeform: Shape 45">
                <a:extLst>
                  <a:ext uri="{FF2B5EF4-FFF2-40B4-BE49-F238E27FC236}">
                    <a16:creationId xmlns:a16="http://schemas.microsoft.com/office/drawing/2014/main" id="{0E4E29E2-66F3-35B5-5DAD-63D32820551E}"/>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DD162E4-BB37-4543-19B5-89CAE04F6100}"/>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48" name="Freeform: Shape 47">
                <a:extLst>
                  <a:ext uri="{FF2B5EF4-FFF2-40B4-BE49-F238E27FC236}">
                    <a16:creationId xmlns:a16="http://schemas.microsoft.com/office/drawing/2014/main" id="{C6FBD415-AA76-5CAC-997B-594A9EA3AF2B}"/>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44" name="Freeform: Shape 43">
              <a:extLst>
                <a:ext uri="{FF2B5EF4-FFF2-40B4-BE49-F238E27FC236}">
                  <a16:creationId xmlns:a16="http://schemas.microsoft.com/office/drawing/2014/main" id="{27820A11-913F-C1F8-0E7D-978D52C7BAD2}"/>
                </a:ext>
              </a:extLst>
            </p:cNvPr>
            <p:cNvSpPr/>
            <p:nvPr/>
          </p:nvSpPr>
          <p:spPr>
            <a:xfrm>
              <a:off x="7029265" y="1597048"/>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45" name="Rectangle 44">
              <a:extLst>
                <a:ext uri="{FF2B5EF4-FFF2-40B4-BE49-F238E27FC236}">
                  <a16:creationId xmlns:a16="http://schemas.microsoft.com/office/drawing/2014/main" id="{A8700D82-C3D3-2CF3-E79A-659F79B045D0}"/>
                </a:ext>
              </a:extLst>
            </p:cNvPr>
            <p:cNvSpPr/>
            <p:nvPr/>
          </p:nvSpPr>
          <p:spPr>
            <a:xfrm>
              <a:off x="7448270" y="1684239"/>
              <a:ext cx="344586" cy="344586"/>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01606089-1329-5D1D-5847-AFF4DDA33B6B}"/>
              </a:ext>
            </a:extLst>
          </p:cNvPr>
          <p:cNvGrpSpPr/>
          <p:nvPr/>
        </p:nvGrpSpPr>
        <p:grpSpPr>
          <a:xfrm>
            <a:off x="7835555" y="2845060"/>
            <a:ext cx="1169322" cy="1169323"/>
            <a:chOff x="7835555" y="2845060"/>
            <a:chExt cx="1169322" cy="1169323"/>
          </a:xfrm>
        </p:grpSpPr>
        <p:sp>
          <p:nvSpPr>
            <p:cNvPr id="50" name="Freeform: Shape 49">
              <a:extLst>
                <a:ext uri="{FF2B5EF4-FFF2-40B4-BE49-F238E27FC236}">
                  <a16:creationId xmlns:a16="http://schemas.microsoft.com/office/drawing/2014/main" id="{5775142B-BA5B-BF38-CFED-B073E39C9ECF}"/>
                </a:ext>
              </a:extLst>
            </p:cNvPr>
            <p:cNvSpPr/>
            <p:nvPr/>
          </p:nvSpPr>
          <p:spPr>
            <a:xfrm>
              <a:off x="7835555" y="2845060"/>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a:extLst>
                <a:ext uri="{FF2B5EF4-FFF2-40B4-BE49-F238E27FC236}">
                  <a16:creationId xmlns:a16="http://schemas.microsoft.com/office/drawing/2014/main" id="{0BB6AE3A-1DB5-7B8E-2667-A918E6B8799B}"/>
                </a:ext>
              </a:extLst>
            </p:cNvPr>
            <p:cNvGrpSpPr/>
            <p:nvPr/>
          </p:nvGrpSpPr>
          <p:grpSpPr>
            <a:xfrm>
              <a:off x="8032510" y="3042016"/>
              <a:ext cx="775412" cy="775412"/>
              <a:chOff x="7232857" y="1468826"/>
              <a:chExt cx="775412" cy="775412"/>
            </a:xfrm>
          </p:grpSpPr>
          <p:sp>
            <p:nvSpPr>
              <p:cNvPr id="54" name="Freeform: Shape 53">
                <a:extLst>
                  <a:ext uri="{FF2B5EF4-FFF2-40B4-BE49-F238E27FC236}">
                    <a16:creationId xmlns:a16="http://schemas.microsoft.com/office/drawing/2014/main" id="{D067944F-E7B9-B1B4-D106-0D185194B92D}"/>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32A768B-7A48-6EAC-F60D-EF1A557C2D3E}"/>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56" name="Freeform: Shape 55">
                <a:extLst>
                  <a:ext uri="{FF2B5EF4-FFF2-40B4-BE49-F238E27FC236}">
                    <a16:creationId xmlns:a16="http://schemas.microsoft.com/office/drawing/2014/main" id="{26736090-C38A-9E0B-D463-B4D3758B2C61}"/>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52" name="Freeform: Shape 51">
              <a:extLst>
                <a:ext uri="{FF2B5EF4-FFF2-40B4-BE49-F238E27FC236}">
                  <a16:creationId xmlns:a16="http://schemas.microsoft.com/office/drawing/2014/main" id="{04871D9C-DA90-2D2F-FC17-8217FCB1FFE4}"/>
                </a:ext>
              </a:extLst>
            </p:cNvPr>
            <p:cNvSpPr/>
            <p:nvPr/>
          </p:nvSpPr>
          <p:spPr>
            <a:xfrm>
              <a:off x="7835555" y="317023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53" name="Rectangle 52">
              <a:extLst>
                <a:ext uri="{FF2B5EF4-FFF2-40B4-BE49-F238E27FC236}">
                  <a16:creationId xmlns:a16="http://schemas.microsoft.com/office/drawing/2014/main" id="{EF48E666-99C3-1FF4-348C-448D323A8D7F}"/>
                </a:ext>
              </a:extLst>
            </p:cNvPr>
            <p:cNvSpPr/>
            <p:nvPr/>
          </p:nvSpPr>
          <p:spPr>
            <a:xfrm>
              <a:off x="8247923" y="3257428"/>
              <a:ext cx="344586" cy="344586"/>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7" name="Group 56">
            <a:extLst>
              <a:ext uri="{FF2B5EF4-FFF2-40B4-BE49-F238E27FC236}">
                <a16:creationId xmlns:a16="http://schemas.microsoft.com/office/drawing/2014/main" id="{56797A7C-C257-6ACC-E149-D02E2830F10A}"/>
              </a:ext>
            </a:extLst>
          </p:cNvPr>
          <p:cNvGrpSpPr/>
          <p:nvPr/>
        </p:nvGrpSpPr>
        <p:grpSpPr>
          <a:xfrm>
            <a:off x="7029265" y="4418250"/>
            <a:ext cx="1169322" cy="1169323"/>
            <a:chOff x="7029265" y="4418250"/>
            <a:chExt cx="1169322" cy="1169323"/>
          </a:xfrm>
        </p:grpSpPr>
        <p:sp>
          <p:nvSpPr>
            <p:cNvPr id="58" name="Freeform: Shape 57">
              <a:extLst>
                <a:ext uri="{FF2B5EF4-FFF2-40B4-BE49-F238E27FC236}">
                  <a16:creationId xmlns:a16="http://schemas.microsoft.com/office/drawing/2014/main" id="{699CCC44-CF58-BEC7-6026-D8E3A59F7DF5}"/>
                </a:ext>
              </a:extLst>
            </p:cNvPr>
            <p:cNvSpPr/>
            <p:nvPr/>
          </p:nvSpPr>
          <p:spPr>
            <a:xfrm>
              <a:off x="7029265" y="4418250"/>
              <a:ext cx="1169322" cy="1169323"/>
            </a:xfrm>
            <a:custGeom>
              <a:avLst/>
              <a:gdLst>
                <a:gd name="connsiteX0" fmla="*/ 1169323 w 1169322"/>
                <a:gd name="connsiteY0" fmla="*/ 584661 h 1169323"/>
                <a:gd name="connsiteX1" fmla="*/ 584662 w 1169322"/>
                <a:gd name="connsiteY1" fmla="*/ 1169323 h 1169323"/>
                <a:gd name="connsiteX2" fmla="*/ 0 w 1169322"/>
                <a:gd name="connsiteY2" fmla="*/ 584661 h 1169323"/>
                <a:gd name="connsiteX3" fmla="*/ 584662 w 1169322"/>
                <a:gd name="connsiteY3" fmla="*/ 0 h 1169323"/>
                <a:gd name="connsiteX4" fmla="*/ 1169323 w 1169322"/>
                <a:gd name="connsiteY4" fmla="*/ 584661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1"/>
                  </a:moveTo>
                  <a:cubicBezTo>
                    <a:pt x="1169323" y="907561"/>
                    <a:pt x="907561" y="1169323"/>
                    <a:pt x="584662" y="1169323"/>
                  </a:cubicBezTo>
                  <a:cubicBezTo>
                    <a:pt x="261762" y="1169323"/>
                    <a:pt x="0" y="907561"/>
                    <a:pt x="0" y="584661"/>
                  </a:cubicBezTo>
                  <a:cubicBezTo>
                    <a:pt x="0" y="261762"/>
                    <a:pt x="261762" y="0"/>
                    <a:pt x="584662" y="0"/>
                  </a:cubicBezTo>
                  <a:cubicBezTo>
                    <a:pt x="907561" y="0"/>
                    <a:pt x="1169323" y="261762"/>
                    <a:pt x="1169323" y="584661"/>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9" name="Group 58">
              <a:extLst>
                <a:ext uri="{FF2B5EF4-FFF2-40B4-BE49-F238E27FC236}">
                  <a16:creationId xmlns:a16="http://schemas.microsoft.com/office/drawing/2014/main" id="{91F550E6-8546-81D5-126A-232271D83572}"/>
                </a:ext>
              </a:extLst>
            </p:cNvPr>
            <p:cNvGrpSpPr/>
            <p:nvPr/>
          </p:nvGrpSpPr>
          <p:grpSpPr>
            <a:xfrm>
              <a:off x="7226220" y="4615206"/>
              <a:ext cx="775412" cy="775412"/>
              <a:chOff x="7232857" y="1468826"/>
              <a:chExt cx="775412" cy="775412"/>
            </a:xfrm>
          </p:grpSpPr>
          <p:sp>
            <p:nvSpPr>
              <p:cNvPr id="62" name="Freeform: Shape 61">
                <a:extLst>
                  <a:ext uri="{FF2B5EF4-FFF2-40B4-BE49-F238E27FC236}">
                    <a16:creationId xmlns:a16="http://schemas.microsoft.com/office/drawing/2014/main" id="{22DDD2C5-324E-88E7-A1B9-2C02B1D64EDC}"/>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A5D074F5-8D9D-E0EC-3CF9-F23BF9E20369}"/>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64" name="Freeform: Shape 63">
                <a:extLst>
                  <a:ext uri="{FF2B5EF4-FFF2-40B4-BE49-F238E27FC236}">
                    <a16:creationId xmlns:a16="http://schemas.microsoft.com/office/drawing/2014/main" id="{615200B3-D63D-B0AB-1D2C-5113FE1BC302}"/>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grpSp>
        <p:sp>
          <p:nvSpPr>
            <p:cNvPr id="60" name="Freeform: Shape 59">
              <a:extLst>
                <a:ext uri="{FF2B5EF4-FFF2-40B4-BE49-F238E27FC236}">
                  <a16:creationId xmlns:a16="http://schemas.microsoft.com/office/drawing/2014/main" id="{55190F51-0866-D138-7053-8B613095B5BA}"/>
                </a:ext>
              </a:extLst>
            </p:cNvPr>
            <p:cNvSpPr/>
            <p:nvPr/>
          </p:nvSpPr>
          <p:spPr>
            <a:xfrm>
              <a:off x="7029265" y="474342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lt1"/>
                </a:solidFill>
              </a:endParaRPr>
            </a:p>
          </p:txBody>
        </p:sp>
        <p:sp>
          <p:nvSpPr>
            <p:cNvPr id="61" name="Rectangle 60">
              <a:extLst>
                <a:ext uri="{FF2B5EF4-FFF2-40B4-BE49-F238E27FC236}">
                  <a16:creationId xmlns:a16="http://schemas.microsoft.com/office/drawing/2014/main" id="{108C73B8-390C-B2A1-97C4-57398BE52691}"/>
                </a:ext>
              </a:extLst>
            </p:cNvPr>
            <p:cNvSpPr/>
            <p:nvPr/>
          </p:nvSpPr>
          <p:spPr>
            <a:xfrm>
              <a:off x="7448270" y="4830619"/>
              <a:ext cx="344586" cy="344586"/>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5" name="Group 64">
            <a:extLst>
              <a:ext uri="{FF2B5EF4-FFF2-40B4-BE49-F238E27FC236}">
                <a16:creationId xmlns:a16="http://schemas.microsoft.com/office/drawing/2014/main" id="{117310BF-6F84-4ED3-A47A-AE2840553A1B}"/>
              </a:ext>
            </a:extLst>
          </p:cNvPr>
          <p:cNvGrpSpPr/>
          <p:nvPr/>
        </p:nvGrpSpPr>
        <p:grpSpPr>
          <a:xfrm>
            <a:off x="4953226" y="2146843"/>
            <a:ext cx="2279631" cy="2565614"/>
            <a:chOff x="4953226" y="2146843"/>
            <a:chExt cx="2279631" cy="2565614"/>
          </a:xfrm>
        </p:grpSpPr>
        <p:sp>
          <p:nvSpPr>
            <p:cNvPr id="66" name="Freeform: Shape 65">
              <a:extLst>
                <a:ext uri="{FF2B5EF4-FFF2-40B4-BE49-F238E27FC236}">
                  <a16:creationId xmlns:a16="http://schemas.microsoft.com/office/drawing/2014/main" id="{B2DB0DCB-5B05-EA15-9AEE-1127136E368C}"/>
                </a:ext>
              </a:extLst>
            </p:cNvPr>
            <p:cNvSpPr/>
            <p:nvPr/>
          </p:nvSpPr>
          <p:spPr>
            <a:xfrm>
              <a:off x="4953226" y="2146843"/>
              <a:ext cx="1139887" cy="2565613"/>
            </a:xfrm>
            <a:custGeom>
              <a:avLst/>
              <a:gdLst>
                <a:gd name="connsiteX0" fmla="*/ 1139888 w 1139887"/>
                <a:gd name="connsiteY0" fmla="*/ 0 h 2565613"/>
                <a:gd name="connsiteX1" fmla="*/ 1139888 w 1139887"/>
                <a:gd name="connsiteY1" fmla="*/ 2565614 h 2565613"/>
                <a:gd name="connsiteX2" fmla="*/ 1032104 w 1139887"/>
                <a:gd name="connsiteY2" fmla="*/ 2536901 h 2565613"/>
                <a:gd name="connsiteX3" fmla="*/ 107784 w 1139887"/>
                <a:gd name="connsiteY3" fmla="*/ 2003173 h 2565613"/>
                <a:gd name="connsiteX4" fmla="*/ 0 w 1139887"/>
                <a:gd name="connsiteY4" fmla="*/ 1816462 h 2565613"/>
                <a:gd name="connsiteX5" fmla="*/ 0 w 1139887"/>
                <a:gd name="connsiteY5" fmla="*/ 749296 h 2565613"/>
                <a:gd name="connsiteX6" fmla="*/ 107784 w 1139887"/>
                <a:gd name="connsiteY6" fmla="*/ 562585 h 2565613"/>
                <a:gd name="connsiteX7" fmla="*/ 1032104 w 1139887"/>
                <a:gd name="connsiteY7" fmla="*/ 28858 h 2565613"/>
                <a:gd name="connsiteX8" fmla="*/ 1139888 w 1139887"/>
                <a:gd name="connsiteY8" fmla="*/ 0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7" h="2565613">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67" name="Freeform: Shape 66">
              <a:extLst>
                <a:ext uri="{FF2B5EF4-FFF2-40B4-BE49-F238E27FC236}">
                  <a16:creationId xmlns:a16="http://schemas.microsoft.com/office/drawing/2014/main" id="{3D73BBD3-90E5-9499-40F4-D105D8C3272C}"/>
                </a:ext>
              </a:extLst>
            </p:cNvPr>
            <p:cNvSpPr/>
            <p:nvPr/>
          </p:nvSpPr>
          <p:spPr>
            <a:xfrm>
              <a:off x="4953226" y="2146843"/>
              <a:ext cx="1139888" cy="2565614"/>
            </a:xfrm>
            <a:custGeom>
              <a:avLst/>
              <a:gdLst>
                <a:gd name="connsiteX0" fmla="*/ 1139888 w 1139888"/>
                <a:gd name="connsiteY0" fmla="*/ 0 h 2565614"/>
                <a:gd name="connsiteX1" fmla="*/ 1139888 w 1139888"/>
                <a:gd name="connsiteY1" fmla="*/ 2565614 h 2565614"/>
                <a:gd name="connsiteX2" fmla="*/ 1032104 w 1139888"/>
                <a:gd name="connsiteY2" fmla="*/ 2536901 h 2565614"/>
                <a:gd name="connsiteX3" fmla="*/ 107784 w 1139888"/>
                <a:gd name="connsiteY3" fmla="*/ 2003173 h 2565614"/>
                <a:gd name="connsiteX4" fmla="*/ 0 w 1139888"/>
                <a:gd name="connsiteY4" fmla="*/ 1816462 h 2565614"/>
                <a:gd name="connsiteX5" fmla="*/ 0 w 1139888"/>
                <a:gd name="connsiteY5" fmla="*/ 749296 h 2565614"/>
                <a:gd name="connsiteX6" fmla="*/ 107784 w 1139888"/>
                <a:gd name="connsiteY6" fmla="*/ 562585 h 2565614"/>
                <a:gd name="connsiteX7" fmla="*/ 1032104 w 1139888"/>
                <a:gd name="connsiteY7" fmla="*/ 28858 h 2565614"/>
                <a:gd name="connsiteX8" fmla="*/ 1139888 w 1139888"/>
                <a:gd name="connsiteY8" fmla="*/ 0 h 256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4">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Freeform: Shape 67">
              <a:extLst>
                <a:ext uri="{FF2B5EF4-FFF2-40B4-BE49-F238E27FC236}">
                  <a16:creationId xmlns:a16="http://schemas.microsoft.com/office/drawing/2014/main" id="{72F9FBB9-D0F3-E474-5BA9-60B9744A84A0}"/>
                </a:ext>
              </a:extLst>
            </p:cNvPr>
            <p:cNvSpPr/>
            <p:nvPr/>
          </p:nvSpPr>
          <p:spPr>
            <a:xfrm>
              <a:off x="6092969" y="2146843"/>
              <a:ext cx="1139888" cy="2565613"/>
            </a:xfrm>
            <a:custGeom>
              <a:avLst/>
              <a:gdLst>
                <a:gd name="connsiteX0" fmla="*/ 1139888 w 1139888"/>
                <a:gd name="connsiteY0" fmla="*/ 749296 h 2565613"/>
                <a:gd name="connsiteX1" fmla="*/ 1139888 w 1139888"/>
                <a:gd name="connsiteY1" fmla="*/ 1816462 h 2565613"/>
                <a:gd name="connsiteX2" fmla="*/ 1032104 w 1139888"/>
                <a:gd name="connsiteY2" fmla="*/ 2003173 h 2565613"/>
                <a:gd name="connsiteX3" fmla="*/ 107784 w 1139888"/>
                <a:gd name="connsiteY3" fmla="*/ 2536901 h 2565613"/>
                <a:gd name="connsiteX4" fmla="*/ 0 w 1139888"/>
                <a:gd name="connsiteY4" fmla="*/ 2565614 h 2565613"/>
                <a:gd name="connsiteX5" fmla="*/ 0 w 1139888"/>
                <a:gd name="connsiteY5" fmla="*/ 0 h 2565613"/>
                <a:gd name="connsiteX6" fmla="*/ 107784 w 1139888"/>
                <a:gd name="connsiteY6" fmla="*/ 29002 h 2565613"/>
                <a:gd name="connsiteX7" fmla="*/ 1032104 w 1139888"/>
                <a:gd name="connsiteY7" fmla="*/ 562730 h 2565613"/>
                <a:gd name="connsiteX8" fmla="*/ 1139888 w 1139888"/>
                <a:gd name="connsiteY8" fmla="*/ 749296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3">
                  <a:moveTo>
                    <a:pt x="1139888" y="749296"/>
                  </a:moveTo>
                  <a:lnTo>
                    <a:pt x="1139888" y="1816462"/>
                  </a:lnTo>
                  <a:cubicBezTo>
                    <a:pt x="1139888" y="1893369"/>
                    <a:pt x="1098910" y="1964648"/>
                    <a:pt x="1032104" y="2003173"/>
                  </a:cubicBezTo>
                  <a:lnTo>
                    <a:pt x="107784" y="2536901"/>
                  </a:lnTo>
                  <a:cubicBezTo>
                    <a:pt x="74453" y="2556091"/>
                    <a:pt x="37227" y="2565614"/>
                    <a:pt x="0" y="2565614"/>
                  </a:cubicBezTo>
                  <a:lnTo>
                    <a:pt x="0" y="0"/>
                  </a:lnTo>
                  <a:cubicBezTo>
                    <a:pt x="37227" y="0"/>
                    <a:pt x="74309" y="9667"/>
                    <a:pt x="107784" y="29002"/>
                  </a:cubicBezTo>
                  <a:lnTo>
                    <a:pt x="1032104" y="562730"/>
                  </a:lnTo>
                  <a:cubicBezTo>
                    <a:pt x="1099054" y="601111"/>
                    <a:pt x="1139888" y="672390"/>
                    <a:pt x="1139888" y="749296"/>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Freeform: Shape 68">
              <a:extLst>
                <a:ext uri="{FF2B5EF4-FFF2-40B4-BE49-F238E27FC236}">
                  <a16:creationId xmlns:a16="http://schemas.microsoft.com/office/drawing/2014/main" id="{CFC092DD-A30F-1E5C-0117-448EDA086BDB}"/>
                </a:ext>
              </a:extLst>
            </p:cNvPr>
            <p:cNvSpPr/>
            <p:nvPr/>
          </p:nvSpPr>
          <p:spPr>
            <a:xfrm>
              <a:off x="5198807" y="2426404"/>
              <a:ext cx="1788613" cy="2006924"/>
            </a:xfrm>
            <a:custGeom>
              <a:avLst/>
              <a:gdLst>
                <a:gd name="connsiteX0" fmla="*/ 0 w 1788613"/>
                <a:gd name="connsiteY0" fmla="*/ 596277 h 2006924"/>
                <a:gd name="connsiteX1" fmla="*/ 0 w 1788613"/>
                <a:gd name="connsiteY1" fmla="*/ 1410648 h 2006924"/>
                <a:gd name="connsiteX2" fmla="*/ 94510 w 1788613"/>
                <a:gd name="connsiteY2" fmla="*/ 1574416 h 2006924"/>
                <a:gd name="connsiteX3" fmla="*/ 799797 w 1788613"/>
                <a:gd name="connsiteY3" fmla="*/ 1981602 h 2006924"/>
                <a:gd name="connsiteX4" fmla="*/ 988817 w 1788613"/>
                <a:gd name="connsiteY4" fmla="*/ 1981602 h 2006924"/>
                <a:gd name="connsiteX5" fmla="*/ 1694104 w 1788613"/>
                <a:gd name="connsiteY5" fmla="*/ 1574416 h 2006924"/>
                <a:gd name="connsiteX6" fmla="*/ 1788614 w 1788613"/>
                <a:gd name="connsiteY6" fmla="*/ 1410648 h 2006924"/>
                <a:gd name="connsiteX7" fmla="*/ 1788614 w 1788613"/>
                <a:gd name="connsiteY7" fmla="*/ 596277 h 2006924"/>
                <a:gd name="connsiteX8" fmla="*/ 1694104 w 1788613"/>
                <a:gd name="connsiteY8" fmla="*/ 432508 h 2006924"/>
                <a:gd name="connsiteX9" fmla="*/ 988817 w 1788613"/>
                <a:gd name="connsiteY9" fmla="*/ 25323 h 2006924"/>
                <a:gd name="connsiteX10" fmla="*/ 799797 w 1788613"/>
                <a:gd name="connsiteY10" fmla="*/ 25323 h 2006924"/>
                <a:gd name="connsiteX11" fmla="*/ 94510 w 1788613"/>
                <a:gd name="connsiteY11" fmla="*/ 432508 h 2006924"/>
                <a:gd name="connsiteX12" fmla="*/ 0 w 1788613"/>
                <a:gd name="connsiteY12" fmla="*/ 596277 h 200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8613" h="2006924">
                  <a:moveTo>
                    <a:pt x="0" y="596277"/>
                  </a:moveTo>
                  <a:lnTo>
                    <a:pt x="0" y="1410648"/>
                  </a:lnTo>
                  <a:cubicBezTo>
                    <a:pt x="0" y="1478175"/>
                    <a:pt x="36072" y="1540653"/>
                    <a:pt x="94510" y="1574416"/>
                  </a:cubicBezTo>
                  <a:lnTo>
                    <a:pt x="799797" y="1981602"/>
                  </a:lnTo>
                  <a:cubicBezTo>
                    <a:pt x="858235" y="2015366"/>
                    <a:pt x="930379" y="2015366"/>
                    <a:pt x="988817" y="1981602"/>
                  </a:cubicBezTo>
                  <a:lnTo>
                    <a:pt x="1694104" y="1574416"/>
                  </a:lnTo>
                  <a:cubicBezTo>
                    <a:pt x="1752541" y="1540653"/>
                    <a:pt x="1788614" y="1478175"/>
                    <a:pt x="1788614" y="1410648"/>
                  </a:cubicBezTo>
                  <a:lnTo>
                    <a:pt x="1788614" y="596277"/>
                  </a:lnTo>
                  <a:cubicBezTo>
                    <a:pt x="1788614" y="528749"/>
                    <a:pt x="1752541" y="466272"/>
                    <a:pt x="1694104" y="432508"/>
                  </a:cubicBezTo>
                  <a:lnTo>
                    <a:pt x="988817" y="25323"/>
                  </a:lnTo>
                  <a:cubicBezTo>
                    <a:pt x="930379" y="-8441"/>
                    <a:pt x="858235" y="-8441"/>
                    <a:pt x="799797" y="25323"/>
                  </a:cubicBezTo>
                  <a:lnTo>
                    <a:pt x="94510" y="432508"/>
                  </a:lnTo>
                  <a:cubicBezTo>
                    <a:pt x="36072" y="466272"/>
                    <a:pt x="0" y="528605"/>
                    <a:pt x="0" y="59627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Freeform: Shape 69">
              <a:extLst>
                <a:ext uri="{FF2B5EF4-FFF2-40B4-BE49-F238E27FC236}">
                  <a16:creationId xmlns:a16="http://schemas.microsoft.com/office/drawing/2014/main" id="{DFD9A985-8565-6863-3BF2-954E598B5368}"/>
                </a:ext>
              </a:extLst>
            </p:cNvPr>
            <p:cNvSpPr/>
            <p:nvPr/>
          </p:nvSpPr>
          <p:spPr>
            <a:xfrm>
              <a:off x="5253925" y="2490036"/>
              <a:ext cx="1678376" cy="1879516"/>
            </a:xfrm>
            <a:custGeom>
              <a:avLst/>
              <a:gdLst>
                <a:gd name="connsiteX0" fmla="*/ 0 w 1678376"/>
                <a:gd name="connsiteY0" fmla="*/ 564389 h 1879516"/>
                <a:gd name="connsiteX1" fmla="*/ 0 w 1678376"/>
                <a:gd name="connsiteY1" fmla="*/ 1315128 h 1879516"/>
                <a:gd name="connsiteX2" fmla="*/ 94510 w 1678376"/>
                <a:gd name="connsiteY2" fmla="*/ 1478897 h 1879516"/>
                <a:gd name="connsiteX3" fmla="*/ 744679 w 1678376"/>
                <a:gd name="connsiteY3" fmla="*/ 1854194 h 1879516"/>
                <a:gd name="connsiteX4" fmla="*/ 933698 w 1678376"/>
                <a:gd name="connsiteY4" fmla="*/ 1854194 h 1879516"/>
                <a:gd name="connsiteX5" fmla="*/ 1583867 w 1678376"/>
                <a:gd name="connsiteY5" fmla="*/ 1478897 h 1879516"/>
                <a:gd name="connsiteX6" fmla="*/ 1678377 w 1678376"/>
                <a:gd name="connsiteY6" fmla="*/ 1315128 h 1879516"/>
                <a:gd name="connsiteX7" fmla="*/ 1678377 w 1678376"/>
                <a:gd name="connsiteY7" fmla="*/ 564389 h 1879516"/>
                <a:gd name="connsiteX8" fmla="*/ 1583867 w 1678376"/>
                <a:gd name="connsiteY8" fmla="*/ 400620 h 1879516"/>
                <a:gd name="connsiteX9" fmla="*/ 933698 w 1678376"/>
                <a:gd name="connsiteY9" fmla="*/ 25323 h 1879516"/>
                <a:gd name="connsiteX10" fmla="*/ 744679 w 1678376"/>
                <a:gd name="connsiteY10" fmla="*/ 25323 h 1879516"/>
                <a:gd name="connsiteX11" fmla="*/ 94510 w 1678376"/>
                <a:gd name="connsiteY11" fmla="*/ 400620 h 1879516"/>
                <a:gd name="connsiteX12" fmla="*/ 0 w 1678376"/>
                <a:gd name="connsiteY12" fmla="*/ 564389 h 187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376" h="1879516">
                  <a:moveTo>
                    <a:pt x="0" y="564389"/>
                  </a:moveTo>
                  <a:lnTo>
                    <a:pt x="0" y="1315128"/>
                  </a:lnTo>
                  <a:cubicBezTo>
                    <a:pt x="0" y="1382656"/>
                    <a:pt x="36072" y="1445133"/>
                    <a:pt x="94510" y="1478897"/>
                  </a:cubicBezTo>
                  <a:lnTo>
                    <a:pt x="744679" y="1854194"/>
                  </a:lnTo>
                  <a:cubicBezTo>
                    <a:pt x="803116" y="1887958"/>
                    <a:pt x="875261" y="1887958"/>
                    <a:pt x="933698" y="1854194"/>
                  </a:cubicBezTo>
                  <a:lnTo>
                    <a:pt x="1583867" y="1478897"/>
                  </a:lnTo>
                  <a:cubicBezTo>
                    <a:pt x="1642304" y="1445133"/>
                    <a:pt x="1678377" y="1382656"/>
                    <a:pt x="1678377" y="1315128"/>
                  </a:cubicBezTo>
                  <a:lnTo>
                    <a:pt x="1678377" y="564389"/>
                  </a:lnTo>
                  <a:cubicBezTo>
                    <a:pt x="1678377" y="496861"/>
                    <a:pt x="1642304" y="434384"/>
                    <a:pt x="1583867" y="400620"/>
                  </a:cubicBezTo>
                  <a:lnTo>
                    <a:pt x="933698" y="25323"/>
                  </a:lnTo>
                  <a:cubicBezTo>
                    <a:pt x="875261" y="-8441"/>
                    <a:pt x="803116" y="-8441"/>
                    <a:pt x="744679" y="25323"/>
                  </a:cubicBezTo>
                  <a:lnTo>
                    <a:pt x="94510" y="400620"/>
                  </a:lnTo>
                  <a:cubicBezTo>
                    <a:pt x="36072" y="434384"/>
                    <a:pt x="0" y="496861"/>
                    <a:pt x="0" y="56438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Freeform: Shape 70">
              <a:extLst>
                <a:ext uri="{FF2B5EF4-FFF2-40B4-BE49-F238E27FC236}">
                  <a16:creationId xmlns:a16="http://schemas.microsoft.com/office/drawing/2014/main" id="{7CD8C914-5490-35AB-C4C2-3F804F546AF8}"/>
                </a:ext>
              </a:extLst>
            </p:cNvPr>
            <p:cNvSpPr/>
            <p:nvPr/>
          </p:nvSpPr>
          <p:spPr>
            <a:xfrm>
              <a:off x="5253925" y="2490036"/>
              <a:ext cx="842074" cy="1879517"/>
            </a:xfrm>
            <a:custGeom>
              <a:avLst/>
              <a:gdLst>
                <a:gd name="connsiteX0" fmla="*/ 839189 w 842074"/>
                <a:gd name="connsiteY0" fmla="*/ 0 h 1879517"/>
                <a:gd name="connsiteX1" fmla="*/ 842074 w 842074"/>
                <a:gd name="connsiteY1" fmla="*/ 377 h 1879517"/>
                <a:gd name="connsiteX2" fmla="*/ 842074 w 842074"/>
                <a:gd name="connsiteY2" fmla="*/ 1879141 h 1879517"/>
                <a:gd name="connsiteX3" fmla="*/ 839189 w 842074"/>
                <a:gd name="connsiteY3" fmla="*/ 1879517 h 1879517"/>
                <a:gd name="connsiteX4" fmla="*/ 744679 w 842074"/>
                <a:gd name="connsiteY4" fmla="*/ 1854194 h 1879517"/>
                <a:gd name="connsiteX5" fmla="*/ 94510 w 842074"/>
                <a:gd name="connsiteY5" fmla="*/ 1478897 h 1879517"/>
                <a:gd name="connsiteX6" fmla="*/ 0 w 842074"/>
                <a:gd name="connsiteY6" fmla="*/ 1315128 h 1879517"/>
                <a:gd name="connsiteX7" fmla="*/ 0 w 842074"/>
                <a:gd name="connsiteY7" fmla="*/ 564389 h 1879517"/>
                <a:gd name="connsiteX8" fmla="*/ 94510 w 842074"/>
                <a:gd name="connsiteY8" fmla="*/ 400620 h 1879517"/>
                <a:gd name="connsiteX9" fmla="*/ 744679 w 842074"/>
                <a:gd name="connsiteY9" fmla="*/ 25323 h 1879517"/>
                <a:gd name="connsiteX10" fmla="*/ 839189 w 842074"/>
                <a:gd name="connsiteY10" fmla="*/ 0 h 187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074" h="1879517">
                  <a:moveTo>
                    <a:pt x="839189" y="0"/>
                  </a:moveTo>
                  <a:lnTo>
                    <a:pt x="842074" y="377"/>
                  </a:lnTo>
                  <a:lnTo>
                    <a:pt x="842074" y="1879141"/>
                  </a:lnTo>
                  <a:lnTo>
                    <a:pt x="839189" y="1879517"/>
                  </a:lnTo>
                  <a:cubicBezTo>
                    <a:pt x="806543" y="1879517"/>
                    <a:pt x="773898" y="1871076"/>
                    <a:pt x="744679" y="1854194"/>
                  </a:cubicBezTo>
                  <a:lnTo>
                    <a:pt x="94510" y="1478897"/>
                  </a:lnTo>
                  <a:cubicBezTo>
                    <a:pt x="36072" y="1445133"/>
                    <a:pt x="0" y="1382656"/>
                    <a:pt x="0" y="1315128"/>
                  </a:cubicBezTo>
                  <a:lnTo>
                    <a:pt x="0" y="564389"/>
                  </a:lnTo>
                  <a:cubicBezTo>
                    <a:pt x="0" y="496861"/>
                    <a:pt x="36072" y="434384"/>
                    <a:pt x="94510" y="400620"/>
                  </a:cubicBezTo>
                  <a:lnTo>
                    <a:pt x="744679" y="25323"/>
                  </a:lnTo>
                  <a:cubicBezTo>
                    <a:pt x="773898" y="8441"/>
                    <a:pt x="806543" y="0"/>
                    <a:pt x="839189" y="0"/>
                  </a:cubicBezTo>
                  <a:close/>
                </a:path>
              </a:pathLst>
            </a:custGeom>
            <a:solidFill>
              <a:schemeClr val="tx1">
                <a:lumMod val="85000"/>
                <a:lumOff val="1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2" name="Rectangle 71">
              <a:extLst>
                <a:ext uri="{FF2B5EF4-FFF2-40B4-BE49-F238E27FC236}">
                  <a16:creationId xmlns:a16="http://schemas.microsoft.com/office/drawing/2014/main" id="{78348EDB-E848-B077-3681-0CF49D9AD05D}"/>
                </a:ext>
              </a:extLst>
            </p:cNvPr>
            <p:cNvSpPr/>
            <p:nvPr/>
          </p:nvSpPr>
          <p:spPr>
            <a:xfrm>
              <a:off x="5091456" y="2968129"/>
              <a:ext cx="2009088" cy="923330"/>
            </a:xfrm>
            <a:prstGeom prst="rect">
              <a:avLst/>
            </a:prstGeom>
          </p:spPr>
          <p:txBody>
            <a:bodyPr wrap="square">
              <a:spAutoFit/>
            </a:bodyPr>
            <a:lstStyle/>
            <a:p>
              <a:pPr algn="ctr"/>
              <a:r>
                <a:rPr lang="en-US" sz="5400" b="1" spc="600" dirty="0">
                  <a:solidFill>
                    <a:schemeClr val="tx1">
                      <a:lumMod val="85000"/>
                      <a:lumOff val="15000"/>
                    </a:schemeClr>
                  </a:solidFill>
                  <a:latin typeface="+mj-lt"/>
                  <a:cs typeface="Arial" panose="020B0604020202020204" pitchFamily="34" charset="0"/>
                </a:rPr>
                <a:t>VS</a:t>
              </a:r>
              <a:endParaRPr lang="en-US" sz="5400" b="1" spc="600" dirty="0">
                <a:solidFill>
                  <a:schemeClr val="accent1"/>
                </a:solidFill>
                <a:latin typeface="+mj-lt"/>
                <a:cs typeface="Arial" panose="020B0604020202020204" pitchFamily="34" charset="0"/>
              </a:endParaRPr>
            </a:p>
          </p:txBody>
        </p:sp>
      </p:grpSp>
      <p:sp>
        <p:nvSpPr>
          <p:cNvPr id="10" name="Rectangle 9">
            <a:extLst>
              <a:ext uri="{FF2B5EF4-FFF2-40B4-BE49-F238E27FC236}">
                <a16:creationId xmlns:a16="http://schemas.microsoft.com/office/drawing/2014/main" id="{A6D07528-7E87-3331-7306-1E654B739C07}"/>
              </a:ext>
            </a:extLst>
          </p:cNvPr>
          <p:cNvSpPr/>
          <p:nvPr/>
        </p:nvSpPr>
        <p:spPr>
          <a:xfrm>
            <a:off x="9088850" y="2991844"/>
            <a:ext cx="1773781" cy="389850"/>
          </a:xfrm>
          <a:prstGeom prst="rect">
            <a:avLst/>
          </a:prstGeom>
        </p:spPr>
        <p:txBody>
          <a:bodyPr wrap="square">
            <a:spAutoFit/>
          </a:bodyPr>
          <a:lstStyle/>
          <a:p>
            <a:pPr>
              <a:lnSpc>
                <a:spcPct val="130000"/>
              </a:lnSpc>
            </a:pPr>
            <a:r>
              <a:rPr lang="en-US" sz="1600">
                <a:solidFill>
                  <a:schemeClr val="tx1">
                    <a:lumMod val="85000"/>
                    <a:lumOff val="15000"/>
                  </a:schemeClr>
                </a:solidFill>
                <a:latin typeface="+mj-lt"/>
                <a:cs typeface="Arial" panose="020B0604020202020204" pitchFamily="34" charset="0"/>
              </a:rPr>
              <a:t>Subtitle Here</a:t>
            </a:r>
          </a:p>
        </p:txBody>
      </p:sp>
      <p:sp>
        <p:nvSpPr>
          <p:cNvPr id="11" name="Rectangle 10">
            <a:extLst>
              <a:ext uri="{FF2B5EF4-FFF2-40B4-BE49-F238E27FC236}">
                <a16:creationId xmlns:a16="http://schemas.microsoft.com/office/drawing/2014/main" id="{43B91D8E-7AFD-2E43-ED87-5796661AAAB4}"/>
              </a:ext>
            </a:extLst>
          </p:cNvPr>
          <p:cNvSpPr/>
          <p:nvPr/>
        </p:nvSpPr>
        <p:spPr>
          <a:xfrm>
            <a:off x="8297108" y="1419376"/>
            <a:ext cx="1773781" cy="389850"/>
          </a:xfrm>
          <a:prstGeom prst="rect">
            <a:avLst/>
          </a:prstGeom>
        </p:spPr>
        <p:txBody>
          <a:bodyPr wrap="square">
            <a:spAutoFit/>
          </a:bodyPr>
          <a:lstStyle/>
          <a:p>
            <a:pPr>
              <a:lnSpc>
                <a:spcPct val="130000"/>
              </a:lnSpc>
            </a:pPr>
            <a:r>
              <a:rPr lang="en-US" sz="1600">
                <a:solidFill>
                  <a:schemeClr val="tx1">
                    <a:lumMod val="85000"/>
                    <a:lumOff val="15000"/>
                  </a:schemeClr>
                </a:solidFill>
                <a:latin typeface="+mj-lt"/>
                <a:cs typeface="Arial" panose="020B0604020202020204" pitchFamily="34" charset="0"/>
              </a:rPr>
              <a:t>Subtitle Here</a:t>
            </a:r>
            <a:endParaRPr lang="en-US" sz="1600" dirty="0">
              <a:solidFill>
                <a:schemeClr val="tx1">
                  <a:lumMod val="85000"/>
                  <a:lumOff val="15000"/>
                </a:schemeClr>
              </a:solidFill>
              <a:latin typeface="+mj-lt"/>
              <a:cs typeface="Arial" panose="020B0604020202020204" pitchFamily="34" charset="0"/>
            </a:endParaRPr>
          </a:p>
        </p:txBody>
      </p:sp>
      <p:sp>
        <p:nvSpPr>
          <p:cNvPr id="12" name="Rectangle 11">
            <a:extLst>
              <a:ext uri="{FF2B5EF4-FFF2-40B4-BE49-F238E27FC236}">
                <a16:creationId xmlns:a16="http://schemas.microsoft.com/office/drawing/2014/main" id="{75055B0E-A7F8-3603-9161-D83C16BB9107}"/>
              </a:ext>
            </a:extLst>
          </p:cNvPr>
          <p:cNvSpPr/>
          <p:nvPr/>
        </p:nvSpPr>
        <p:spPr>
          <a:xfrm>
            <a:off x="8297108" y="4565755"/>
            <a:ext cx="1773781" cy="389850"/>
          </a:xfrm>
          <a:prstGeom prst="rect">
            <a:avLst/>
          </a:prstGeom>
        </p:spPr>
        <p:txBody>
          <a:bodyPr wrap="square">
            <a:spAutoFit/>
          </a:bodyPr>
          <a:lstStyle/>
          <a:p>
            <a:pPr>
              <a:lnSpc>
                <a:spcPct val="130000"/>
              </a:lnSpc>
            </a:pPr>
            <a:r>
              <a:rPr lang="en-US" sz="1600">
                <a:solidFill>
                  <a:schemeClr val="tx1">
                    <a:lumMod val="85000"/>
                    <a:lumOff val="15000"/>
                  </a:schemeClr>
                </a:solidFill>
                <a:latin typeface="+mj-lt"/>
                <a:cs typeface="Arial" panose="020B0604020202020204" pitchFamily="34" charset="0"/>
              </a:rPr>
              <a:t>Subtitle Here</a:t>
            </a:r>
          </a:p>
        </p:txBody>
      </p:sp>
      <p:sp>
        <p:nvSpPr>
          <p:cNvPr id="13" name="Rectangle 12">
            <a:extLst>
              <a:ext uri="{FF2B5EF4-FFF2-40B4-BE49-F238E27FC236}">
                <a16:creationId xmlns:a16="http://schemas.microsoft.com/office/drawing/2014/main" id="{82A970C4-D999-62FF-13D0-633BE7C13A32}"/>
              </a:ext>
            </a:extLst>
          </p:cNvPr>
          <p:cNvSpPr/>
          <p:nvPr/>
        </p:nvSpPr>
        <p:spPr>
          <a:xfrm flipH="1">
            <a:off x="1323595" y="2991844"/>
            <a:ext cx="1779554" cy="389850"/>
          </a:xfrm>
          <a:prstGeom prst="rect">
            <a:avLst/>
          </a:prstGeom>
        </p:spPr>
        <p:txBody>
          <a:bodyPr wrap="square">
            <a:spAutoFit/>
          </a:bodyPr>
          <a:lstStyle/>
          <a:p>
            <a:pPr lvl="0" algn="r">
              <a:lnSpc>
                <a:spcPct val="130000"/>
              </a:lnSpc>
            </a:pPr>
            <a:r>
              <a:rPr lang="en-US" sz="1600">
                <a:solidFill>
                  <a:schemeClr val="tx1">
                    <a:lumMod val="85000"/>
                    <a:lumOff val="15000"/>
                  </a:schemeClr>
                </a:solidFill>
                <a:latin typeface="Poppins Medium"/>
                <a:cs typeface="Arial" panose="020B0604020202020204" pitchFamily="34" charset="0"/>
              </a:rPr>
              <a:t>Subtitle Here</a:t>
            </a:r>
            <a:endParaRPr lang="en-US" sz="1600" dirty="0">
              <a:solidFill>
                <a:schemeClr val="tx1">
                  <a:lumMod val="85000"/>
                  <a:lumOff val="15000"/>
                </a:schemeClr>
              </a:solidFill>
              <a:latin typeface="Poppins Medium"/>
              <a:cs typeface="Arial" panose="020B0604020202020204" pitchFamily="34" charset="0"/>
            </a:endParaRPr>
          </a:p>
        </p:txBody>
      </p:sp>
      <p:sp>
        <p:nvSpPr>
          <p:cNvPr id="14" name="Rectangle 13">
            <a:extLst>
              <a:ext uri="{FF2B5EF4-FFF2-40B4-BE49-F238E27FC236}">
                <a16:creationId xmlns:a16="http://schemas.microsoft.com/office/drawing/2014/main" id="{1DE9D07C-AED6-0C56-8EE3-9A18BE0705DD}"/>
              </a:ext>
            </a:extLst>
          </p:cNvPr>
          <p:cNvSpPr/>
          <p:nvPr/>
        </p:nvSpPr>
        <p:spPr>
          <a:xfrm flipH="1">
            <a:off x="2115337" y="1419376"/>
            <a:ext cx="1779554" cy="389850"/>
          </a:xfrm>
          <a:prstGeom prst="rect">
            <a:avLst/>
          </a:prstGeom>
        </p:spPr>
        <p:txBody>
          <a:bodyPr wrap="square">
            <a:spAutoFit/>
          </a:bodyPr>
          <a:lstStyle/>
          <a:p>
            <a:pPr algn="r">
              <a:lnSpc>
                <a:spcPct val="130000"/>
              </a:lnSpc>
            </a:pPr>
            <a:r>
              <a:rPr lang="en-US" sz="1600">
                <a:solidFill>
                  <a:schemeClr val="tx1">
                    <a:lumMod val="85000"/>
                    <a:lumOff val="15000"/>
                  </a:schemeClr>
                </a:solidFill>
                <a:latin typeface="+mj-lt"/>
                <a:cs typeface="Arial" panose="020B0604020202020204" pitchFamily="34" charset="0"/>
              </a:rPr>
              <a:t>Subtitle Here</a:t>
            </a:r>
            <a:endParaRPr lang="en-US" sz="1600" dirty="0">
              <a:solidFill>
                <a:schemeClr val="tx1">
                  <a:lumMod val="85000"/>
                  <a:lumOff val="15000"/>
                </a:schemeClr>
              </a:solidFill>
              <a:latin typeface="+mj-lt"/>
              <a:cs typeface="Arial" panose="020B0604020202020204" pitchFamily="34" charset="0"/>
            </a:endParaRPr>
          </a:p>
        </p:txBody>
      </p:sp>
      <p:sp>
        <p:nvSpPr>
          <p:cNvPr id="15" name="Rectangle 14">
            <a:extLst>
              <a:ext uri="{FF2B5EF4-FFF2-40B4-BE49-F238E27FC236}">
                <a16:creationId xmlns:a16="http://schemas.microsoft.com/office/drawing/2014/main" id="{C668B8A6-1338-FB50-1F19-68E46BCA8E25}"/>
              </a:ext>
            </a:extLst>
          </p:cNvPr>
          <p:cNvSpPr/>
          <p:nvPr/>
        </p:nvSpPr>
        <p:spPr>
          <a:xfrm flipH="1">
            <a:off x="2115337" y="4565755"/>
            <a:ext cx="1779554" cy="389850"/>
          </a:xfrm>
          <a:prstGeom prst="rect">
            <a:avLst/>
          </a:prstGeom>
        </p:spPr>
        <p:txBody>
          <a:bodyPr wrap="square">
            <a:spAutoFit/>
          </a:bodyPr>
          <a:lstStyle/>
          <a:p>
            <a:pPr lvl="0" algn="r">
              <a:lnSpc>
                <a:spcPct val="130000"/>
              </a:lnSpc>
            </a:pPr>
            <a:r>
              <a:rPr lang="en-US" sz="1600">
                <a:solidFill>
                  <a:schemeClr val="tx1">
                    <a:lumMod val="85000"/>
                    <a:lumOff val="15000"/>
                  </a:schemeClr>
                </a:solidFill>
                <a:latin typeface="Poppins Medium"/>
                <a:cs typeface="Arial" panose="020B0604020202020204" pitchFamily="34" charset="0"/>
              </a:rPr>
              <a:t>Subtitle Here</a:t>
            </a:r>
            <a:endParaRPr lang="en-US" sz="1600" dirty="0">
              <a:solidFill>
                <a:schemeClr val="tx1">
                  <a:lumMod val="85000"/>
                  <a:lumOff val="15000"/>
                </a:schemeClr>
              </a:solidFill>
              <a:latin typeface="Poppins Medium"/>
              <a:cs typeface="Arial" panose="020B0604020202020204" pitchFamily="34" charset="0"/>
            </a:endParaRPr>
          </a:p>
        </p:txBody>
      </p:sp>
      <p:sp>
        <p:nvSpPr>
          <p:cNvPr id="73" name="Rectangle 72">
            <a:extLst>
              <a:ext uri="{FF2B5EF4-FFF2-40B4-BE49-F238E27FC236}">
                <a16:creationId xmlns:a16="http://schemas.microsoft.com/office/drawing/2014/main" id="{25C3DF7C-B0A5-5EA6-00A7-31F910767B81}"/>
              </a:ext>
            </a:extLst>
          </p:cNvPr>
          <p:cNvSpPr/>
          <p:nvPr/>
        </p:nvSpPr>
        <p:spPr>
          <a:xfrm>
            <a:off x="9088850" y="3314241"/>
            <a:ext cx="1773781" cy="550472"/>
          </a:xfrm>
          <a:prstGeom prst="rect">
            <a:avLst/>
          </a:prstGeom>
        </p:spPr>
        <p:txBody>
          <a:bodyPr wrap="square">
            <a:spAutoFit/>
          </a:bodyPr>
          <a:lstStyle/>
          <a:p>
            <a:pPr>
              <a:lnSpc>
                <a:spcPct val="130000"/>
              </a:lnSpc>
            </a:pPr>
            <a:r>
              <a:rPr lang="da-DK" sz="1200">
                <a:solidFill>
                  <a:schemeClr val="tx1">
                    <a:lumMod val="65000"/>
                    <a:lumOff val="35000"/>
                  </a:schemeClr>
                </a:solidFill>
                <a:cs typeface="Arial" panose="020B0604020202020204" pitchFamily="34" charset="0"/>
              </a:rPr>
              <a:t>Lorem ipsum dolor sit amet, adipiscing</a:t>
            </a:r>
          </a:p>
        </p:txBody>
      </p:sp>
      <p:sp>
        <p:nvSpPr>
          <p:cNvPr id="74" name="Rectangle 73">
            <a:extLst>
              <a:ext uri="{FF2B5EF4-FFF2-40B4-BE49-F238E27FC236}">
                <a16:creationId xmlns:a16="http://schemas.microsoft.com/office/drawing/2014/main" id="{BCCED74A-4043-4E5D-E721-BAEF1BE92DEA}"/>
              </a:ext>
            </a:extLst>
          </p:cNvPr>
          <p:cNvSpPr/>
          <p:nvPr/>
        </p:nvSpPr>
        <p:spPr>
          <a:xfrm>
            <a:off x="8297108" y="1741773"/>
            <a:ext cx="1773781" cy="550472"/>
          </a:xfrm>
          <a:prstGeom prst="rect">
            <a:avLst/>
          </a:prstGeom>
        </p:spPr>
        <p:txBody>
          <a:bodyPr wrap="square">
            <a:spAutoFit/>
          </a:bodyPr>
          <a:lstStyle/>
          <a:p>
            <a:pPr>
              <a:lnSpc>
                <a:spcPct val="130000"/>
              </a:lnSpc>
            </a:pPr>
            <a:r>
              <a:rPr lang="da-DK" sz="1200">
                <a:solidFill>
                  <a:schemeClr val="tx1">
                    <a:lumMod val="65000"/>
                    <a:lumOff val="35000"/>
                  </a:schemeClr>
                </a:solidFill>
                <a:cs typeface="Arial" panose="020B0604020202020204" pitchFamily="34" charset="0"/>
              </a:rPr>
              <a:t>Lorem ipsum dolor sit amet, adipiscing</a:t>
            </a:r>
          </a:p>
        </p:txBody>
      </p:sp>
      <p:sp>
        <p:nvSpPr>
          <p:cNvPr id="75" name="Rectangle 74">
            <a:extLst>
              <a:ext uri="{FF2B5EF4-FFF2-40B4-BE49-F238E27FC236}">
                <a16:creationId xmlns:a16="http://schemas.microsoft.com/office/drawing/2014/main" id="{E8F0F9FE-33CF-69B1-B795-16EEDEC00704}"/>
              </a:ext>
            </a:extLst>
          </p:cNvPr>
          <p:cNvSpPr/>
          <p:nvPr/>
        </p:nvSpPr>
        <p:spPr>
          <a:xfrm>
            <a:off x="8297108" y="4888152"/>
            <a:ext cx="1773781" cy="550472"/>
          </a:xfrm>
          <a:prstGeom prst="rect">
            <a:avLst/>
          </a:prstGeom>
        </p:spPr>
        <p:txBody>
          <a:bodyPr wrap="square">
            <a:spAutoFit/>
          </a:bodyPr>
          <a:lstStyle/>
          <a:p>
            <a:pPr>
              <a:lnSpc>
                <a:spcPct val="130000"/>
              </a:lnSpc>
            </a:pPr>
            <a:r>
              <a:rPr lang="da-DK" sz="1200">
                <a:solidFill>
                  <a:schemeClr val="tx1">
                    <a:lumMod val="65000"/>
                    <a:lumOff val="35000"/>
                  </a:schemeClr>
                </a:solidFill>
                <a:cs typeface="Arial" panose="020B0604020202020204" pitchFamily="34" charset="0"/>
              </a:rPr>
              <a:t>Lorem ipsum dolor sit amet, adipiscing</a:t>
            </a:r>
          </a:p>
        </p:txBody>
      </p:sp>
      <p:sp>
        <p:nvSpPr>
          <p:cNvPr id="76" name="Rectangle 75">
            <a:extLst>
              <a:ext uri="{FF2B5EF4-FFF2-40B4-BE49-F238E27FC236}">
                <a16:creationId xmlns:a16="http://schemas.microsoft.com/office/drawing/2014/main" id="{53B7A498-4C3C-8DB5-FDC5-2B30C4F433DC}"/>
              </a:ext>
            </a:extLst>
          </p:cNvPr>
          <p:cNvSpPr/>
          <p:nvPr/>
        </p:nvSpPr>
        <p:spPr>
          <a:xfrm flipH="1">
            <a:off x="1323595" y="3314241"/>
            <a:ext cx="1779554" cy="550472"/>
          </a:xfrm>
          <a:prstGeom prst="rect">
            <a:avLst/>
          </a:prstGeom>
        </p:spPr>
        <p:txBody>
          <a:bodyPr wrap="square">
            <a:spAutoFit/>
          </a:bodyPr>
          <a:lstStyle/>
          <a:p>
            <a:pPr algn="r">
              <a:lnSpc>
                <a:spcPct val="130000"/>
              </a:lnSpc>
            </a:pPr>
            <a:r>
              <a:rPr lang="en-US" sz="1200">
                <a:solidFill>
                  <a:schemeClr val="tx1">
                    <a:lumMod val="65000"/>
                    <a:lumOff val="35000"/>
                  </a:schemeClr>
                </a:solidFill>
                <a:cs typeface="Arial" panose="020B0604020202020204" pitchFamily="34" charset="0"/>
              </a:rPr>
              <a:t>Lorem ipsum dolor sit amet, adipiscing</a:t>
            </a:r>
            <a:endParaRPr lang="en-US" sz="1200" dirty="0">
              <a:solidFill>
                <a:schemeClr val="tx1">
                  <a:lumMod val="65000"/>
                  <a:lumOff val="35000"/>
                </a:schemeClr>
              </a:solidFill>
              <a:cs typeface="Arial" panose="020B0604020202020204" pitchFamily="34" charset="0"/>
            </a:endParaRPr>
          </a:p>
        </p:txBody>
      </p:sp>
      <p:sp>
        <p:nvSpPr>
          <p:cNvPr id="77" name="Rectangle 76">
            <a:extLst>
              <a:ext uri="{FF2B5EF4-FFF2-40B4-BE49-F238E27FC236}">
                <a16:creationId xmlns:a16="http://schemas.microsoft.com/office/drawing/2014/main" id="{380F9295-AAD5-E57B-551A-D437A24691E2}"/>
              </a:ext>
            </a:extLst>
          </p:cNvPr>
          <p:cNvSpPr/>
          <p:nvPr/>
        </p:nvSpPr>
        <p:spPr>
          <a:xfrm flipH="1">
            <a:off x="2115337" y="1741773"/>
            <a:ext cx="1779554" cy="550472"/>
          </a:xfrm>
          <a:prstGeom prst="rect">
            <a:avLst/>
          </a:prstGeom>
        </p:spPr>
        <p:txBody>
          <a:bodyPr wrap="square">
            <a:spAutoFit/>
          </a:bodyPr>
          <a:lstStyle/>
          <a:p>
            <a:pPr algn="r">
              <a:lnSpc>
                <a:spcPct val="130000"/>
              </a:lnSpc>
            </a:pPr>
            <a:r>
              <a:rPr lang="en-US" sz="1200" dirty="0">
                <a:solidFill>
                  <a:schemeClr val="tx1">
                    <a:lumMod val="65000"/>
                    <a:lumOff val="35000"/>
                  </a:schemeClr>
                </a:solidFill>
                <a:cs typeface="Arial" panose="020B0604020202020204" pitchFamily="34" charset="0"/>
              </a:rPr>
              <a:t>Lorem ipsum dolor sit amet</a:t>
            </a:r>
            <a:r>
              <a:rPr lang="en-US" sz="1200">
                <a:solidFill>
                  <a:schemeClr val="tx1">
                    <a:lumMod val="65000"/>
                    <a:lumOff val="35000"/>
                  </a:schemeClr>
                </a:solidFill>
                <a:cs typeface="Arial" panose="020B0604020202020204" pitchFamily="34" charset="0"/>
              </a:rPr>
              <a:t>, adipiscing</a:t>
            </a:r>
            <a:endParaRPr lang="en-US" sz="1200" dirty="0">
              <a:solidFill>
                <a:schemeClr val="tx1">
                  <a:lumMod val="65000"/>
                  <a:lumOff val="35000"/>
                </a:schemeClr>
              </a:solidFill>
              <a:cs typeface="Arial" panose="020B0604020202020204" pitchFamily="34" charset="0"/>
            </a:endParaRPr>
          </a:p>
        </p:txBody>
      </p:sp>
      <p:sp>
        <p:nvSpPr>
          <p:cNvPr id="78" name="Rectangle 77">
            <a:extLst>
              <a:ext uri="{FF2B5EF4-FFF2-40B4-BE49-F238E27FC236}">
                <a16:creationId xmlns:a16="http://schemas.microsoft.com/office/drawing/2014/main" id="{2209E5BA-366D-C1E7-90AC-578DDC42AFF1}"/>
              </a:ext>
            </a:extLst>
          </p:cNvPr>
          <p:cNvSpPr/>
          <p:nvPr/>
        </p:nvSpPr>
        <p:spPr>
          <a:xfrm flipH="1">
            <a:off x="2115337" y="4888152"/>
            <a:ext cx="1779554" cy="550472"/>
          </a:xfrm>
          <a:prstGeom prst="rect">
            <a:avLst/>
          </a:prstGeom>
        </p:spPr>
        <p:txBody>
          <a:bodyPr wrap="square">
            <a:spAutoFit/>
          </a:bodyPr>
          <a:lstStyle/>
          <a:p>
            <a:pPr algn="r">
              <a:lnSpc>
                <a:spcPct val="130000"/>
              </a:lnSpc>
            </a:pPr>
            <a:r>
              <a:rPr lang="en-US" sz="1200">
                <a:solidFill>
                  <a:schemeClr val="tx1">
                    <a:lumMod val="65000"/>
                    <a:lumOff val="35000"/>
                  </a:schemeClr>
                </a:solidFill>
                <a:cs typeface="Arial" panose="020B0604020202020204" pitchFamily="34" charset="0"/>
              </a:rPr>
              <a:t>Lorem ipsum dolor sit amet, adipiscing</a:t>
            </a:r>
            <a:endParaRPr lang="en-US" sz="12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946112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Freeform: Shape 134">
            <a:extLst>
              <a:ext uri="{FF2B5EF4-FFF2-40B4-BE49-F238E27FC236}">
                <a16:creationId xmlns:a16="http://schemas.microsoft.com/office/drawing/2014/main" id="{CB2FCCD6-F607-4504-98DB-CB9156FF6D35}"/>
              </a:ext>
            </a:extLst>
          </p:cNvPr>
          <p:cNvSpPr/>
          <p:nvPr/>
        </p:nvSpPr>
        <p:spPr>
          <a:xfrm>
            <a:off x="7633190" y="1681252"/>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39" name="Rectangle 138">
            <a:extLst>
              <a:ext uri="{FF2B5EF4-FFF2-40B4-BE49-F238E27FC236}">
                <a16:creationId xmlns:a16="http://schemas.microsoft.com/office/drawing/2014/main" id="{F84ED89D-860B-41D3-9469-147EBB56A099}"/>
              </a:ext>
            </a:extLst>
          </p:cNvPr>
          <p:cNvSpPr/>
          <p:nvPr/>
        </p:nvSpPr>
        <p:spPr>
          <a:xfrm>
            <a:off x="7910977" y="1868394"/>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130" name="Freeform: Shape 129">
            <a:extLst>
              <a:ext uri="{FF2B5EF4-FFF2-40B4-BE49-F238E27FC236}">
                <a16:creationId xmlns:a16="http://schemas.microsoft.com/office/drawing/2014/main" id="{838BF9A4-4A1C-4B66-935D-7767AFA238A5}"/>
              </a:ext>
            </a:extLst>
          </p:cNvPr>
          <p:cNvSpPr/>
          <p:nvPr/>
        </p:nvSpPr>
        <p:spPr>
          <a:xfrm>
            <a:off x="1692031" y="1687879"/>
            <a:ext cx="2866906" cy="719636"/>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34" name="Rectangle 133">
            <a:extLst>
              <a:ext uri="{FF2B5EF4-FFF2-40B4-BE49-F238E27FC236}">
                <a16:creationId xmlns:a16="http://schemas.microsoft.com/office/drawing/2014/main" id="{94FA6C23-C637-455E-B7AE-2A15E057FDCE}"/>
              </a:ext>
            </a:extLst>
          </p:cNvPr>
          <p:cNvSpPr/>
          <p:nvPr/>
        </p:nvSpPr>
        <p:spPr>
          <a:xfrm>
            <a:off x="1831265" y="1868394"/>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109" name="Freeform: Shape 108">
            <a:extLst>
              <a:ext uri="{FF2B5EF4-FFF2-40B4-BE49-F238E27FC236}">
                <a16:creationId xmlns:a16="http://schemas.microsoft.com/office/drawing/2014/main" id="{61136965-B838-4AE7-9C6F-56D0BEE6FF18}"/>
              </a:ext>
            </a:extLst>
          </p:cNvPr>
          <p:cNvSpPr/>
          <p:nvPr/>
        </p:nvSpPr>
        <p:spPr>
          <a:xfrm>
            <a:off x="7536030" y="1681252"/>
            <a:ext cx="355827" cy="719636"/>
          </a:xfrm>
          <a:custGeom>
            <a:avLst/>
            <a:gdLst>
              <a:gd name="connsiteX0" fmla="*/ 0 w 355827"/>
              <a:gd name="connsiteY0" fmla="*/ 0 h 719636"/>
              <a:gd name="connsiteX1" fmla="*/ 97159 w 355827"/>
              <a:gd name="connsiteY1" fmla="*/ 0 h 719636"/>
              <a:gd name="connsiteX2" fmla="*/ 98657 w 355827"/>
              <a:gd name="connsiteY2" fmla="*/ 2407 h 719636"/>
              <a:gd name="connsiteX3" fmla="*/ 98805 w 355827"/>
              <a:gd name="connsiteY3" fmla="*/ 2407 h 719636"/>
              <a:gd name="connsiteX4" fmla="*/ 100307 w 355827"/>
              <a:gd name="connsiteY4" fmla="*/ 4813 h 719636"/>
              <a:gd name="connsiteX5" fmla="*/ 100452 w 355827"/>
              <a:gd name="connsiteY5" fmla="*/ 4813 h 719636"/>
              <a:gd name="connsiteX6" fmla="*/ 101960 w 355827"/>
              <a:gd name="connsiteY6" fmla="*/ 7220 h 719636"/>
              <a:gd name="connsiteX7" fmla="*/ 102100 w 355827"/>
              <a:gd name="connsiteY7" fmla="*/ 7220 h 719636"/>
              <a:gd name="connsiteX8" fmla="*/ 103613 w 355827"/>
              <a:gd name="connsiteY8" fmla="*/ 9627 h 719636"/>
              <a:gd name="connsiteX9" fmla="*/ 103746 w 355827"/>
              <a:gd name="connsiteY9" fmla="*/ 9627 h 719636"/>
              <a:gd name="connsiteX10" fmla="*/ 105264 w 355827"/>
              <a:gd name="connsiteY10" fmla="*/ 12034 h 719636"/>
              <a:gd name="connsiteX11" fmla="*/ 105392 w 355827"/>
              <a:gd name="connsiteY11" fmla="*/ 12034 h 719636"/>
              <a:gd name="connsiteX12" fmla="*/ 106916 w 355827"/>
              <a:gd name="connsiteY12" fmla="*/ 14442 h 719636"/>
              <a:gd name="connsiteX13" fmla="*/ 107040 w 355827"/>
              <a:gd name="connsiteY13" fmla="*/ 14442 h 719636"/>
              <a:gd name="connsiteX14" fmla="*/ 108567 w 355827"/>
              <a:gd name="connsiteY14" fmla="*/ 16847 h 719636"/>
              <a:gd name="connsiteX15" fmla="*/ 108687 w 355827"/>
              <a:gd name="connsiteY15" fmla="*/ 16847 h 719636"/>
              <a:gd name="connsiteX16" fmla="*/ 110220 w 355827"/>
              <a:gd name="connsiteY16" fmla="*/ 19254 h 719636"/>
              <a:gd name="connsiteX17" fmla="*/ 110459 w 355827"/>
              <a:gd name="connsiteY17" fmla="*/ 19254 h 719636"/>
              <a:gd name="connsiteX18" fmla="*/ 111999 w 355827"/>
              <a:gd name="connsiteY18" fmla="*/ 21662 h 719636"/>
              <a:gd name="connsiteX19" fmla="*/ 112107 w 355827"/>
              <a:gd name="connsiteY19" fmla="*/ 21662 h 719636"/>
              <a:gd name="connsiteX20" fmla="*/ 113650 w 355827"/>
              <a:gd name="connsiteY20" fmla="*/ 24067 h 719636"/>
              <a:gd name="connsiteX21" fmla="*/ 113754 w 355827"/>
              <a:gd name="connsiteY21" fmla="*/ 24067 h 719636"/>
              <a:gd name="connsiteX22" fmla="*/ 115304 w 355827"/>
              <a:gd name="connsiteY22" fmla="*/ 26475 h 719636"/>
              <a:gd name="connsiteX23" fmla="*/ 115400 w 355827"/>
              <a:gd name="connsiteY23" fmla="*/ 26475 h 719636"/>
              <a:gd name="connsiteX24" fmla="*/ 116955 w 355827"/>
              <a:gd name="connsiteY24" fmla="*/ 28882 h 719636"/>
              <a:gd name="connsiteX25" fmla="*/ 117046 w 355827"/>
              <a:gd name="connsiteY25" fmla="*/ 28882 h 719636"/>
              <a:gd name="connsiteX26" fmla="*/ 118606 w 355827"/>
              <a:gd name="connsiteY26" fmla="*/ 31289 h 719636"/>
              <a:gd name="connsiteX27" fmla="*/ 118693 w 355827"/>
              <a:gd name="connsiteY27" fmla="*/ 31289 h 719636"/>
              <a:gd name="connsiteX28" fmla="*/ 120259 w 355827"/>
              <a:gd name="connsiteY28" fmla="*/ 33696 h 719636"/>
              <a:gd name="connsiteX29" fmla="*/ 120341 w 355827"/>
              <a:gd name="connsiteY29" fmla="*/ 33696 h 719636"/>
              <a:gd name="connsiteX30" fmla="*/ 121912 w 355827"/>
              <a:gd name="connsiteY30" fmla="*/ 36102 h 719636"/>
              <a:gd name="connsiteX31" fmla="*/ 121987 w 355827"/>
              <a:gd name="connsiteY31" fmla="*/ 36102 h 719636"/>
              <a:gd name="connsiteX32" fmla="*/ 123564 w 355827"/>
              <a:gd name="connsiteY32" fmla="*/ 38509 h 719636"/>
              <a:gd name="connsiteX33" fmla="*/ 123761 w 355827"/>
              <a:gd name="connsiteY33" fmla="*/ 38509 h 719636"/>
              <a:gd name="connsiteX34" fmla="*/ 125344 w 355827"/>
              <a:gd name="connsiteY34" fmla="*/ 40916 h 719636"/>
              <a:gd name="connsiteX35" fmla="*/ 125408 w 355827"/>
              <a:gd name="connsiteY35" fmla="*/ 40916 h 719636"/>
              <a:gd name="connsiteX36" fmla="*/ 126996 w 355827"/>
              <a:gd name="connsiteY36" fmla="*/ 43323 h 719636"/>
              <a:gd name="connsiteX37" fmla="*/ 127054 w 355827"/>
              <a:gd name="connsiteY37" fmla="*/ 43323 h 719636"/>
              <a:gd name="connsiteX38" fmla="*/ 128647 w 355827"/>
              <a:gd name="connsiteY38" fmla="*/ 45729 h 719636"/>
              <a:gd name="connsiteX39" fmla="*/ 128700 w 355827"/>
              <a:gd name="connsiteY39" fmla="*/ 45729 h 719636"/>
              <a:gd name="connsiteX40" fmla="*/ 130299 w 355827"/>
              <a:gd name="connsiteY40" fmla="*/ 48136 h 719636"/>
              <a:gd name="connsiteX41" fmla="*/ 130348 w 355827"/>
              <a:gd name="connsiteY41" fmla="*/ 48136 h 719636"/>
              <a:gd name="connsiteX42" fmla="*/ 131953 w 355827"/>
              <a:gd name="connsiteY42" fmla="*/ 50543 h 719636"/>
              <a:gd name="connsiteX43" fmla="*/ 131995 w 355827"/>
              <a:gd name="connsiteY43" fmla="*/ 50543 h 719636"/>
              <a:gd name="connsiteX44" fmla="*/ 355827 w 355827"/>
              <a:gd name="connsiteY44" fmla="*/ 384963 h 719636"/>
              <a:gd name="connsiteX45" fmla="*/ 157204 w 355827"/>
              <a:gd name="connsiteY45" fmla="*/ 719636 h 719636"/>
              <a:gd name="connsiteX46" fmla="*/ 148588 w 355827"/>
              <a:gd name="connsiteY46" fmla="*/ 719636 h 719636"/>
              <a:gd name="connsiteX47" fmla="*/ 145676 w 355827"/>
              <a:gd name="connsiteY47" fmla="*/ 719636 h 719636"/>
              <a:gd name="connsiteX48" fmla="*/ 137189 w 355827"/>
              <a:gd name="connsiteY48" fmla="*/ 719636 h 719636"/>
              <a:gd name="connsiteX49" fmla="*/ 134275 w 355827"/>
              <a:gd name="connsiteY49" fmla="*/ 719636 h 719636"/>
              <a:gd name="connsiteX50" fmla="*/ 122874 w 355827"/>
              <a:gd name="connsiteY50" fmla="*/ 719636 h 719636"/>
              <a:gd name="connsiteX51" fmla="*/ 114261 w 355827"/>
              <a:gd name="connsiteY51" fmla="*/ 719636 h 719636"/>
              <a:gd name="connsiteX52" fmla="*/ 111345 w 355827"/>
              <a:gd name="connsiteY52" fmla="*/ 719636 h 719636"/>
              <a:gd name="connsiteX53" fmla="*/ 99945 w 355827"/>
              <a:gd name="connsiteY53" fmla="*/ 719636 h 719636"/>
              <a:gd name="connsiteX54" fmla="*/ 34836 w 355827"/>
              <a:gd name="connsiteY54" fmla="*/ 719636 h 719636"/>
              <a:gd name="connsiteX55" fmla="*/ 29895 w 355827"/>
              <a:gd name="connsiteY55" fmla="*/ 719636 h 719636"/>
              <a:gd name="connsiteX56" fmla="*/ 28249 w 355827"/>
              <a:gd name="connsiteY56" fmla="*/ 719636 h 719636"/>
              <a:gd name="connsiteX57" fmla="*/ 23182 w 355827"/>
              <a:gd name="connsiteY57" fmla="*/ 719636 h 719636"/>
              <a:gd name="connsiteX58" fmla="*/ 21534 w 355827"/>
              <a:gd name="connsiteY58" fmla="*/ 719636 h 719636"/>
              <a:gd name="connsiteX59" fmla="*/ 14948 w 355827"/>
              <a:gd name="connsiteY59" fmla="*/ 719636 h 719636"/>
              <a:gd name="connsiteX60" fmla="*/ 9881 w 355827"/>
              <a:gd name="connsiteY60" fmla="*/ 719636 h 719636"/>
              <a:gd name="connsiteX61" fmla="*/ 8233 w 355827"/>
              <a:gd name="connsiteY61" fmla="*/ 719636 h 719636"/>
              <a:gd name="connsiteX62" fmla="*/ 1646 w 355827"/>
              <a:gd name="connsiteY62" fmla="*/ 719636 h 719636"/>
              <a:gd name="connsiteX63" fmla="*/ 1647 w 355827"/>
              <a:gd name="connsiteY63" fmla="*/ 719635 h 719636"/>
              <a:gd name="connsiteX64" fmla="*/ 0 w 355827"/>
              <a:gd name="connsiteY64" fmla="*/ 719635 h 719636"/>
              <a:gd name="connsiteX65" fmla="*/ 223833 w 355827"/>
              <a:gd name="connsiteY65" fmla="*/ 359754 h 719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55827" h="719636">
                <a:moveTo>
                  <a:pt x="0" y="0"/>
                </a:moveTo>
                <a:lnTo>
                  <a:pt x="97159" y="0"/>
                </a:lnTo>
                <a:lnTo>
                  <a:pt x="98657" y="2407"/>
                </a:lnTo>
                <a:lnTo>
                  <a:pt x="98805" y="2407"/>
                </a:lnTo>
                <a:lnTo>
                  <a:pt x="100307" y="4813"/>
                </a:lnTo>
                <a:lnTo>
                  <a:pt x="100452" y="4813"/>
                </a:lnTo>
                <a:lnTo>
                  <a:pt x="101960" y="7220"/>
                </a:lnTo>
                <a:lnTo>
                  <a:pt x="102100" y="7220"/>
                </a:lnTo>
                <a:lnTo>
                  <a:pt x="103613" y="9627"/>
                </a:lnTo>
                <a:lnTo>
                  <a:pt x="103746" y="9627"/>
                </a:lnTo>
                <a:lnTo>
                  <a:pt x="105264" y="12034"/>
                </a:lnTo>
                <a:lnTo>
                  <a:pt x="105392" y="12034"/>
                </a:lnTo>
                <a:lnTo>
                  <a:pt x="106916" y="14442"/>
                </a:lnTo>
                <a:lnTo>
                  <a:pt x="107040" y="14442"/>
                </a:lnTo>
                <a:lnTo>
                  <a:pt x="108567" y="16847"/>
                </a:lnTo>
                <a:lnTo>
                  <a:pt x="108687" y="16847"/>
                </a:lnTo>
                <a:lnTo>
                  <a:pt x="110220" y="19254"/>
                </a:lnTo>
                <a:lnTo>
                  <a:pt x="110459" y="19254"/>
                </a:lnTo>
                <a:lnTo>
                  <a:pt x="111999" y="21662"/>
                </a:lnTo>
                <a:lnTo>
                  <a:pt x="112107" y="21662"/>
                </a:lnTo>
                <a:lnTo>
                  <a:pt x="113650" y="24067"/>
                </a:lnTo>
                <a:lnTo>
                  <a:pt x="113754" y="24067"/>
                </a:lnTo>
                <a:lnTo>
                  <a:pt x="115304" y="26475"/>
                </a:lnTo>
                <a:lnTo>
                  <a:pt x="115400" y="26475"/>
                </a:lnTo>
                <a:lnTo>
                  <a:pt x="116955" y="28882"/>
                </a:lnTo>
                <a:lnTo>
                  <a:pt x="117046" y="28882"/>
                </a:lnTo>
                <a:lnTo>
                  <a:pt x="118606" y="31289"/>
                </a:lnTo>
                <a:lnTo>
                  <a:pt x="118693" y="31289"/>
                </a:lnTo>
                <a:lnTo>
                  <a:pt x="120259" y="33696"/>
                </a:lnTo>
                <a:lnTo>
                  <a:pt x="120341" y="33696"/>
                </a:lnTo>
                <a:lnTo>
                  <a:pt x="121912" y="36102"/>
                </a:lnTo>
                <a:lnTo>
                  <a:pt x="121987" y="36102"/>
                </a:lnTo>
                <a:lnTo>
                  <a:pt x="123564" y="38509"/>
                </a:lnTo>
                <a:lnTo>
                  <a:pt x="123761" y="38509"/>
                </a:lnTo>
                <a:lnTo>
                  <a:pt x="125344" y="40916"/>
                </a:lnTo>
                <a:lnTo>
                  <a:pt x="125408" y="40916"/>
                </a:lnTo>
                <a:lnTo>
                  <a:pt x="126996" y="43323"/>
                </a:lnTo>
                <a:lnTo>
                  <a:pt x="127054" y="43323"/>
                </a:lnTo>
                <a:lnTo>
                  <a:pt x="128647" y="45729"/>
                </a:lnTo>
                <a:lnTo>
                  <a:pt x="128700" y="45729"/>
                </a:lnTo>
                <a:lnTo>
                  <a:pt x="130299" y="48136"/>
                </a:lnTo>
                <a:lnTo>
                  <a:pt x="130348" y="48136"/>
                </a:lnTo>
                <a:lnTo>
                  <a:pt x="131953" y="50543"/>
                </a:lnTo>
                <a:lnTo>
                  <a:pt x="131995" y="50543"/>
                </a:lnTo>
                <a:lnTo>
                  <a:pt x="355827" y="384963"/>
                </a:lnTo>
                <a:lnTo>
                  <a:pt x="157204" y="719636"/>
                </a:lnTo>
                <a:lnTo>
                  <a:pt x="148588" y="719636"/>
                </a:lnTo>
                <a:lnTo>
                  <a:pt x="145676" y="719636"/>
                </a:lnTo>
                <a:lnTo>
                  <a:pt x="137189" y="719636"/>
                </a:lnTo>
                <a:lnTo>
                  <a:pt x="134275" y="719636"/>
                </a:lnTo>
                <a:lnTo>
                  <a:pt x="122874" y="719636"/>
                </a:lnTo>
                <a:lnTo>
                  <a:pt x="114261" y="719636"/>
                </a:lnTo>
                <a:lnTo>
                  <a:pt x="111345" y="719636"/>
                </a:lnTo>
                <a:lnTo>
                  <a:pt x="99945" y="719636"/>
                </a:lnTo>
                <a:lnTo>
                  <a:pt x="34836" y="719636"/>
                </a:lnTo>
                <a:lnTo>
                  <a:pt x="29895" y="719636"/>
                </a:lnTo>
                <a:lnTo>
                  <a:pt x="28249" y="719636"/>
                </a:lnTo>
                <a:lnTo>
                  <a:pt x="23182" y="719636"/>
                </a:lnTo>
                <a:lnTo>
                  <a:pt x="21534" y="719636"/>
                </a:lnTo>
                <a:lnTo>
                  <a:pt x="14948" y="719636"/>
                </a:lnTo>
                <a:lnTo>
                  <a:pt x="9881" y="719636"/>
                </a:lnTo>
                <a:lnTo>
                  <a:pt x="8233" y="719636"/>
                </a:lnTo>
                <a:lnTo>
                  <a:pt x="1646" y="719636"/>
                </a:lnTo>
                <a:lnTo>
                  <a:pt x="1647" y="719635"/>
                </a:lnTo>
                <a:lnTo>
                  <a:pt x="0" y="719635"/>
                </a:lnTo>
                <a:lnTo>
                  <a:pt x="223833" y="359754"/>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110" name="Freeform: Shape 109">
            <a:extLst>
              <a:ext uri="{FF2B5EF4-FFF2-40B4-BE49-F238E27FC236}">
                <a16:creationId xmlns:a16="http://schemas.microsoft.com/office/drawing/2014/main" id="{0CB9EA74-2889-4A8B-8F5C-6AB264C0ADAF}"/>
              </a:ext>
            </a:extLst>
          </p:cNvPr>
          <p:cNvSpPr/>
          <p:nvPr/>
        </p:nvSpPr>
        <p:spPr>
          <a:xfrm>
            <a:off x="6815382" y="1681252"/>
            <a:ext cx="1041640" cy="719635"/>
          </a:xfrm>
          <a:custGeom>
            <a:avLst/>
            <a:gdLst>
              <a:gd name="connsiteX0" fmla="*/ 783241 w 783240"/>
              <a:gd name="connsiteY0" fmla="*/ 270510 h 541115"/>
              <a:gd name="connsiteX1" fmla="*/ 614934 w 783240"/>
              <a:gd name="connsiteY1" fmla="*/ 541115 h 541115"/>
              <a:gd name="connsiteX2" fmla="*/ 0 w 783240"/>
              <a:gd name="connsiteY2" fmla="*/ 541115 h 541115"/>
              <a:gd name="connsiteX3" fmla="*/ 0 w 783240"/>
              <a:gd name="connsiteY3" fmla="*/ 0 h 541115"/>
              <a:gd name="connsiteX4" fmla="*/ 614934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783241" y="270510"/>
                </a:moveTo>
                <a:lnTo>
                  <a:pt x="614934" y="541115"/>
                </a:lnTo>
                <a:lnTo>
                  <a:pt x="0" y="541115"/>
                </a:lnTo>
                <a:lnTo>
                  <a:pt x="0" y="0"/>
                </a:lnTo>
                <a:lnTo>
                  <a:pt x="614934"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11" name="Freeform: Shape 110">
            <a:extLst>
              <a:ext uri="{FF2B5EF4-FFF2-40B4-BE49-F238E27FC236}">
                <a16:creationId xmlns:a16="http://schemas.microsoft.com/office/drawing/2014/main" id="{ABBF0CD5-5921-47DF-AE35-FB0B67FF9756}"/>
              </a:ext>
            </a:extLst>
          </p:cNvPr>
          <p:cNvSpPr/>
          <p:nvPr/>
        </p:nvSpPr>
        <p:spPr>
          <a:xfrm>
            <a:off x="6815382" y="1681252"/>
            <a:ext cx="732809" cy="719635"/>
          </a:xfrm>
          <a:custGeom>
            <a:avLst/>
            <a:gdLst>
              <a:gd name="connsiteX0" fmla="*/ 200692 w 551021"/>
              <a:gd name="connsiteY0" fmla="*/ 0 h 541115"/>
              <a:gd name="connsiteX1" fmla="*/ 551021 w 551021"/>
              <a:gd name="connsiteY1" fmla="*/ 541115 h 541115"/>
              <a:gd name="connsiteX2" fmla="*/ 0 w 551021"/>
              <a:gd name="connsiteY2" fmla="*/ 541115 h 541115"/>
              <a:gd name="connsiteX3" fmla="*/ 0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200692" y="0"/>
                </a:moveTo>
                <a:lnTo>
                  <a:pt x="551021" y="541115"/>
                </a:lnTo>
                <a:lnTo>
                  <a:pt x="0" y="541115"/>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112" name="Freeform: Shape 111">
            <a:extLst>
              <a:ext uri="{FF2B5EF4-FFF2-40B4-BE49-F238E27FC236}">
                <a16:creationId xmlns:a16="http://schemas.microsoft.com/office/drawing/2014/main" id="{2A1159C4-02F9-44EA-B2E0-7C99E4FBC9E7}"/>
              </a:ext>
            </a:extLst>
          </p:cNvPr>
          <p:cNvSpPr/>
          <p:nvPr/>
        </p:nvSpPr>
        <p:spPr>
          <a:xfrm>
            <a:off x="7548191" y="2041006"/>
            <a:ext cx="308831" cy="359881"/>
          </a:xfrm>
          <a:custGeom>
            <a:avLst/>
            <a:gdLst>
              <a:gd name="connsiteX0" fmla="*/ 232220 w 232219"/>
              <a:gd name="connsiteY0" fmla="*/ 0 h 270605"/>
              <a:gd name="connsiteX1" fmla="*/ 0 w 232219"/>
              <a:gd name="connsiteY1" fmla="*/ 270605 h 270605"/>
              <a:gd name="connsiteX2" fmla="*/ 63913 w 232219"/>
              <a:gd name="connsiteY2" fmla="*/ 270605 h 270605"/>
            </a:gdLst>
            <a:ahLst/>
            <a:cxnLst>
              <a:cxn ang="0">
                <a:pos x="connsiteX0" y="connsiteY0"/>
              </a:cxn>
              <a:cxn ang="0">
                <a:pos x="connsiteX1" y="connsiteY1"/>
              </a:cxn>
              <a:cxn ang="0">
                <a:pos x="connsiteX2" y="connsiteY2"/>
              </a:cxn>
            </a:cxnLst>
            <a:rect l="l" t="t" r="r" b="b"/>
            <a:pathLst>
              <a:path w="232219" h="270605">
                <a:moveTo>
                  <a:pt x="232220" y="0"/>
                </a:moveTo>
                <a:lnTo>
                  <a:pt x="0" y="270605"/>
                </a:lnTo>
                <a:lnTo>
                  <a:pt x="63913"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113" name="Freeform: Shape 112">
            <a:extLst>
              <a:ext uri="{FF2B5EF4-FFF2-40B4-BE49-F238E27FC236}">
                <a16:creationId xmlns:a16="http://schemas.microsoft.com/office/drawing/2014/main" id="{1DB4A36F-0026-403E-94D5-0646C927AAFB}"/>
              </a:ext>
            </a:extLst>
          </p:cNvPr>
          <p:cNvSpPr/>
          <p:nvPr/>
        </p:nvSpPr>
        <p:spPr>
          <a:xfrm>
            <a:off x="4300142" y="1681254"/>
            <a:ext cx="355826" cy="719637"/>
          </a:xfrm>
          <a:custGeom>
            <a:avLst/>
            <a:gdLst>
              <a:gd name="connsiteX0" fmla="*/ 258668 w 355826"/>
              <a:gd name="connsiteY0" fmla="*/ 0 h 719637"/>
              <a:gd name="connsiteX1" fmla="*/ 355826 w 355826"/>
              <a:gd name="connsiteY1" fmla="*/ 0 h 719637"/>
              <a:gd name="connsiteX2" fmla="*/ 131994 w 355826"/>
              <a:gd name="connsiteY2" fmla="*/ 359755 h 719637"/>
              <a:gd name="connsiteX3" fmla="*/ 355826 w 355826"/>
              <a:gd name="connsiteY3" fmla="*/ 719636 h 719637"/>
              <a:gd name="connsiteX4" fmla="*/ 354179 w 355826"/>
              <a:gd name="connsiteY4" fmla="*/ 719636 h 719637"/>
              <a:gd name="connsiteX5" fmla="*/ 354180 w 355826"/>
              <a:gd name="connsiteY5" fmla="*/ 719637 h 719637"/>
              <a:gd name="connsiteX6" fmla="*/ 347593 w 355826"/>
              <a:gd name="connsiteY6" fmla="*/ 719637 h 719637"/>
              <a:gd name="connsiteX7" fmla="*/ 345819 w 355826"/>
              <a:gd name="connsiteY7" fmla="*/ 719637 h 719637"/>
              <a:gd name="connsiteX8" fmla="*/ 340878 w 355826"/>
              <a:gd name="connsiteY8" fmla="*/ 719637 h 719637"/>
              <a:gd name="connsiteX9" fmla="*/ 334292 w 355826"/>
              <a:gd name="connsiteY9" fmla="*/ 719637 h 719637"/>
              <a:gd name="connsiteX10" fmla="*/ 332519 w 355826"/>
              <a:gd name="connsiteY10" fmla="*/ 719637 h 719637"/>
              <a:gd name="connsiteX11" fmla="*/ 327579 w 355826"/>
              <a:gd name="connsiteY11" fmla="*/ 719637 h 719637"/>
              <a:gd name="connsiteX12" fmla="*/ 325933 w 355826"/>
              <a:gd name="connsiteY12" fmla="*/ 719637 h 719637"/>
              <a:gd name="connsiteX13" fmla="*/ 320992 w 355826"/>
              <a:gd name="connsiteY13" fmla="*/ 719637 h 719637"/>
              <a:gd name="connsiteX14" fmla="*/ 255881 w 355826"/>
              <a:gd name="connsiteY14" fmla="*/ 719637 h 719637"/>
              <a:gd name="connsiteX15" fmla="*/ 244355 w 355826"/>
              <a:gd name="connsiteY15" fmla="*/ 719637 h 719637"/>
              <a:gd name="connsiteX16" fmla="*/ 241568 w 355826"/>
              <a:gd name="connsiteY16" fmla="*/ 719637 h 719637"/>
              <a:gd name="connsiteX17" fmla="*/ 232952 w 355826"/>
              <a:gd name="connsiteY17" fmla="*/ 719637 h 719637"/>
              <a:gd name="connsiteX18" fmla="*/ 221553 w 355826"/>
              <a:gd name="connsiteY18" fmla="*/ 719637 h 719637"/>
              <a:gd name="connsiteX19" fmla="*/ 218640 w 355826"/>
              <a:gd name="connsiteY19" fmla="*/ 719637 h 719637"/>
              <a:gd name="connsiteX20" fmla="*/ 210025 w 355826"/>
              <a:gd name="connsiteY20" fmla="*/ 719637 h 719637"/>
              <a:gd name="connsiteX21" fmla="*/ 207238 w 355826"/>
              <a:gd name="connsiteY21" fmla="*/ 719637 h 719637"/>
              <a:gd name="connsiteX22" fmla="*/ 198626 w 355826"/>
              <a:gd name="connsiteY22" fmla="*/ 719637 h 719637"/>
              <a:gd name="connsiteX23" fmla="*/ 0 w 355826"/>
              <a:gd name="connsiteY23" fmla="*/ 384963 h 719637"/>
              <a:gd name="connsiteX24" fmla="*/ 223834 w 355826"/>
              <a:gd name="connsiteY24" fmla="*/ 50543 h 719637"/>
              <a:gd name="connsiteX25" fmla="*/ 223875 w 355826"/>
              <a:gd name="connsiteY25" fmla="*/ 50543 h 719637"/>
              <a:gd name="connsiteX26" fmla="*/ 225480 w 355826"/>
              <a:gd name="connsiteY26" fmla="*/ 48136 h 719637"/>
              <a:gd name="connsiteX27" fmla="*/ 225528 w 355826"/>
              <a:gd name="connsiteY27" fmla="*/ 48136 h 719637"/>
              <a:gd name="connsiteX28" fmla="*/ 227127 w 355826"/>
              <a:gd name="connsiteY28" fmla="*/ 45729 h 719637"/>
              <a:gd name="connsiteX29" fmla="*/ 227180 w 355826"/>
              <a:gd name="connsiteY29" fmla="*/ 45729 h 719637"/>
              <a:gd name="connsiteX30" fmla="*/ 228773 w 355826"/>
              <a:gd name="connsiteY30" fmla="*/ 43323 h 719637"/>
              <a:gd name="connsiteX31" fmla="*/ 228834 w 355826"/>
              <a:gd name="connsiteY31" fmla="*/ 43323 h 719637"/>
              <a:gd name="connsiteX32" fmla="*/ 230421 w 355826"/>
              <a:gd name="connsiteY32" fmla="*/ 40916 h 719637"/>
              <a:gd name="connsiteX33" fmla="*/ 230485 w 355826"/>
              <a:gd name="connsiteY33" fmla="*/ 40916 h 719637"/>
              <a:gd name="connsiteX34" fmla="*/ 232067 w 355826"/>
              <a:gd name="connsiteY34" fmla="*/ 38509 h 719637"/>
              <a:gd name="connsiteX35" fmla="*/ 232138 w 355826"/>
              <a:gd name="connsiteY35" fmla="*/ 38509 h 719637"/>
              <a:gd name="connsiteX36" fmla="*/ 233714 w 355826"/>
              <a:gd name="connsiteY36" fmla="*/ 36102 h 719637"/>
              <a:gd name="connsiteX37" fmla="*/ 233917 w 355826"/>
              <a:gd name="connsiteY37" fmla="*/ 36102 h 719637"/>
              <a:gd name="connsiteX38" fmla="*/ 235488 w 355826"/>
              <a:gd name="connsiteY38" fmla="*/ 33696 h 719637"/>
              <a:gd name="connsiteX39" fmla="*/ 235569 w 355826"/>
              <a:gd name="connsiteY39" fmla="*/ 33696 h 719637"/>
              <a:gd name="connsiteX40" fmla="*/ 237134 w 355826"/>
              <a:gd name="connsiteY40" fmla="*/ 31289 h 719637"/>
              <a:gd name="connsiteX41" fmla="*/ 237221 w 355826"/>
              <a:gd name="connsiteY41" fmla="*/ 31289 h 719637"/>
              <a:gd name="connsiteX42" fmla="*/ 238781 w 355826"/>
              <a:gd name="connsiteY42" fmla="*/ 28882 h 719637"/>
              <a:gd name="connsiteX43" fmla="*/ 238873 w 355826"/>
              <a:gd name="connsiteY43" fmla="*/ 28882 h 719637"/>
              <a:gd name="connsiteX44" fmla="*/ 240427 w 355826"/>
              <a:gd name="connsiteY44" fmla="*/ 26475 h 719637"/>
              <a:gd name="connsiteX45" fmla="*/ 240525 w 355826"/>
              <a:gd name="connsiteY45" fmla="*/ 26475 h 719637"/>
              <a:gd name="connsiteX46" fmla="*/ 242075 w 355826"/>
              <a:gd name="connsiteY46" fmla="*/ 24067 h 719637"/>
              <a:gd name="connsiteX47" fmla="*/ 242178 w 355826"/>
              <a:gd name="connsiteY47" fmla="*/ 24067 h 719637"/>
              <a:gd name="connsiteX48" fmla="*/ 243720 w 355826"/>
              <a:gd name="connsiteY48" fmla="*/ 21662 h 719637"/>
              <a:gd name="connsiteX49" fmla="*/ 243829 w 355826"/>
              <a:gd name="connsiteY49" fmla="*/ 21662 h 719637"/>
              <a:gd name="connsiteX50" fmla="*/ 245368 w 355826"/>
              <a:gd name="connsiteY50" fmla="*/ 19254 h 719637"/>
              <a:gd name="connsiteX51" fmla="*/ 245481 w 355826"/>
              <a:gd name="connsiteY51" fmla="*/ 19254 h 719637"/>
              <a:gd name="connsiteX52" fmla="*/ 247014 w 355826"/>
              <a:gd name="connsiteY52" fmla="*/ 16847 h 719637"/>
              <a:gd name="connsiteX53" fmla="*/ 247261 w 355826"/>
              <a:gd name="connsiteY53" fmla="*/ 16847 h 719637"/>
              <a:gd name="connsiteX54" fmla="*/ 248788 w 355826"/>
              <a:gd name="connsiteY54" fmla="*/ 14442 h 719637"/>
              <a:gd name="connsiteX55" fmla="*/ 248912 w 355826"/>
              <a:gd name="connsiteY55" fmla="*/ 14442 h 719637"/>
              <a:gd name="connsiteX56" fmla="*/ 250435 w 355826"/>
              <a:gd name="connsiteY56" fmla="*/ 12034 h 719637"/>
              <a:gd name="connsiteX57" fmla="*/ 250565 w 355826"/>
              <a:gd name="connsiteY57" fmla="*/ 12034 h 719637"/>
              <a:gd name="connsiteX58" fmla="*/ 252083 w 355826"/>
              <a:gd name="connsiteY58" fmla="*/ 9627 h 719637"/>
              <a:gd name="connsiteX59" fmla="*/ 252217 w 355826"/>
              <a:gd name="connsiteY59" fmla="*/ 9627 h 719637"/>
              <a:gd name="connsiteX60" fmla="*/ 253729 w 355826"/>
              <a:gd name="connsiteY60" fmla="*/ 7220 h 719637"/>
              <a:gd name="connsiteX61" fmla="*/ 253869 w 355826"/>
              <a:gd name="connsiteY61" fmla="*/ 7220 h 719637"/>
              <a:gd name="connsiteX62" fmla="*/ 255376 w 355826"/>
              <a:gd name="connsiteY62" fmla="*/ 4813 h 719637"/>
              <a:gd name="connsiteX63" fmla="*/ 255521 w 355826"/>
              <a:gd name="connsiteY63" fmla="*/ 4813 h 719637"/>
              <a:gd name="connsiteX64" fmla="*/ 257022 w 355826"/>
              <a:gd name="connsiteY64" fmla="*/ 2407 h 719637"/>
              <a:gd name="connsiteX65" fmla="*/ 257171 w 355826"/>
              <a:gd name="connsiteY65" fmla="*/ 2407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55826" h="719637">
                <a:moveTo>
                  <a:pt x="258668" y="0"/>
                </a:moveTo>
                <a:lnTo>
                  <a:pt x="355826" y="0"/>
                </a:lnTo>
                <a:lnTo>
                  <a:pt x="131994" y="359755"/>
                </a:lnTo>
                <a:lnTo>
                  <a:pt x="355826" y="719636"/>
                </a:lnTo>
                <a:lnTo>
                  <a:pt x="354179" y="719636"/>
                </a:lnTo>
                <a:lnTo>
                  <a:pt x="354180" y="719637"/>
                </a:lnTo>
                <a:lnTo>
                  <a:pt x="347593" y="719637"/>
                </a:lnTo>
                <a:lnTo>
                  <a:pt x="345819" y="719637"/>
                </a:lnTo>
                <a:lnTo>
                  <a:pt x="340878" y="719637"/>
                </a:lnTo>
                <a:lnTo>
                  <a:pt x="334292" y="719637"/>
                </a:lnTo>
                <a:lnTo>
                  <a:pt x="332519" y="719637"/>
                </a:lnTo>
                <a:lnTo>
                  <a:pt x="327579" y="719637"/>
                </a:lnTo>
                <a:lnTo>
                  <a:pt x="325933" y="719637"/>
                </a:lnTo>
                <a:lnTo>
                  <a:pt x="320992" y="719637"/>
                </a:lnTo>
                <a:lnTo>
                  <a:pt x="255881" y="719637"/>
                </a:lnTo>
                <a:lnTo>
                  <a:pt x="244355" y="719637"/>
                </a:lnTo>
                <a:lnTo>
                  <a:pt x="241568" y="719637"/>
                </a:lnTo>
                <a:lnTo>
                  <a:pt x="232952" y="719637"/>
                </a:lnTo>
                <a:lnTo>
                  <a:pt x="221553" y="719637"/>
                </a:lnTo>
                <a:lnTo>
                  <a:pt x="218640" y="719637"/>
                </a:lnTo>
                <a:lnTo>
                  <a:pt x="210025" y="719637"/>
                </a:lnTo>
                <a:lnTo>
                  <a:pt x="207238" y="719637"/>
                </a:lnTo>
                <a:lnTo>
                  <a:pt x="198626" y="719637"/>
                </a:lnTo>
                <a:lnTo>
                  <a:pt x="0" y="384963"/>
                </a:lnTo>
                <a:lnTo>
                  <a:pt x="223834" y="50543"/>
                </a:lnTo>
                <a:lnTo>
                  <a:pt x="223875" y="50543"/>
                </a:lnTo>
                <a:lnTo>
                  <a:pt x="225480" y="48136"/>
                </a:lnTo>
                <a:lnTo>
                  <a:pt x="225528" y="48136"/>
                </a:lnTo>
                <a:lnTo>
                  <a:pt x="227127" y="45729"/>
                </a:lnTo>
                <a:lnTo>
                  <a:pt x="227180" y="45729"/>
                </a:lnTo>
                <a:lnTo>
                  <a:pt x="228773" y="43323"/>
                </a:lnTo>
                <a:lnTo>
                  <a:pt x="228834" y="43323"/>
                </a:lnTo>
                <a:lnTo>
                  <a:pt x="230421" y="40916"/>
                </a:lnTo>
                <a:lnTo>
                  <a:pt x="230485" y="40916"/>
                </a:lnTo>
                <a:lnTo>
                  <a:pt x="232067" y="38509"/>
                </a:lnTo>
                <a:lnTo>
                  <a:pt x="232138" y="38509"/>
                </a:lnTo>
                <a:lnTo>
                  <a:pt x="233714" y="36102"/>
                </a:lnTo>
                <a:lnTo>
                  <a:pt x="233917" y="36102"/>
                </a:lnTo>
                <a:lnTo>
                  <a:pt x="235488" y="33696"/>
                </a:lnTo>
                <a:lnTo>
                  <a:pt x="235569" y="33696"/>
                </a:lnTo>
                <a:lnTo>
                  <a:pt x="237134" y="31289"/>
                </a:lnTo>
                <a:lnTo>
                  <a:pt x="237221" y="31289"/>
                </a:lnTo>
                <a:lnTo>
                  <a:pt x="238781" y="28882"/>
                </a:lnTo>
                <a:lnTo>
                  <a:pt x="238873" y="28882"/>
                </a:lnTo>
                <a:lnTo>
                  <a:pt x="240427" y="26475"/>
                </a:lnTo>
                <a:lnTo>
                  <a:pt x="240525" y="26475"/>
                </a:lnTo>
                <a:lnTo>
                  <a:pt x="242075" y="24067"/>
                </a:lnTo>
                <a:lnTo>
                  <a:pt x="242178" y="24067"/>
                </a:lnTo>
                <a:lnTo>
                  <a:pt x="243720" y="21662"/>
                </a:lnTo>
                <a:lnTo>
                  <a:pt x="243829" y="21662"/>
                </a:lnTo>
                <a:lnTo>
                  <a:pt x="245368" y="19254"/>
                </a:lnTo>
                <a:lnTo>
                  <a:pt x="245481" y="19254"/>
                </a:lnTo>
                <a:lnTo>
                  <a:pt x="247014" y="16847"/>
                </a:lnTo>
                <a:lnTo>
                  <a:pt x="247261" y="16847"/>
                </a:lnTo>
                <a:lnTo>
                  <a:pt x="248788" y="14442"/>
                </a:lnTo>
                <a:lnTo>
                  <a:pt x="248912" y="14442"/>
                </a:lnTo>
                <a:lnTo>
                  <a:pt x="250435" y="12034"/>
                </a:lnTo>
                <a:lnTo>
                  <a:pt x="250565" y="12034"/>
                </a:lnTo>
                <a:lnTo>
                  <a:pt x="252083" y="9627"/>
                </a:lnTo>
                <a:lnTo>
                  <a:pt x="252217" y="9627"/>
                </a:lnTo>
                <a:lnTo>
                  <a:pt x="253729" y="7220"/>
                </a:lnTo>
                <a:lnTo>
                  <a:pt x="253869" y="7220"/>
                </a:lnTo>
                <a:lnTo>
                  <a:pt x="255376" y="4813"/>
                </a:lnTo>
                <a:lnTo>
                  <a:pt x="255521" y="4813"/>
                </a:lnTo>
                <a:lnTo>
                  <a:pt x="257022" y="2407"/>
                </a:lnTo>
                <a:lnTo>
                  <a:pt x="257171" y="2407"/>
                </a:lnTo>
                <a:close/>
              </a:path>
            </a:pathLst>
          </a:custGeom>
          <a:solidFill>
            <a:schemeClr val="tx1">
              <a:lumMod val="85000"/>
              <a:lumOff val="15000"/>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114" name="Freeform: Shape 113">
            <a:extLst>
              <a:ext uri="{FF2B5EF4-FFF2-40B4-BE49-F238E27FC236}">
                <a16:creationId xmlns:a16="http://schemas.microsoft.com/office/drawing/2014/main" id="{0C6F167C-2729-493B-9E06-06DDAF9F5D23}"/>
              </a:ext>
            </a:extLst>
          </p:cNvPr>
          <p:cNvSpPr/>
          <p:nvPr/>
        </p:nvSpPr>
        <p:spPr>
          <a:xfrm>
            <a:off x="4334977" y="1681252"/>
            <a:ext cx="1041640" cy="719636"/>
          </a:xfrm>
          <a:custGeom>
            <a:avLst/>
            <a:gdLst>
              <a:gd name="connsiteX0" fmla="*/ 0 w 783240"/>
              <a:gd name="connsiteY0" fmla="*/ 270510 h 541115"/>
              <a:gd name="connsiteX1" fmla="*/ 168307 w 783240"/>
              <a:gd name="connsiteY1" fmla="*/ 541115 h 541115"/>
              <a:gd name="connsiteX2" fmla="*/ 783241 w 783240"/>
              <a:gd name="connsiteY2" fmla="*/ 541115 h 541115"/>
              <a:gd name="connsiteX3" fmla="*/ 783241 w 783240"/>
              <a:gd name="connsiteY3" fmla="*/ 0 h 541115"/>
              <a:gd name="connsiteX4" fmla="*/ 168307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0" y="270510"/>
                </a:moveTo>
                <a:lnTo>
                  <a:pt x="168307" y="541115"/>
                </a:lnTo>
                <a:lnTo>
                  <a:pt x="783241" y="541115"/>
                </a:lnTo>
                <a:lnTo>
                  <a:pt x="783241" y="0"/>
                </a:lnTo>
                <a:lnTo>
                  <a:pt x="16830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15" name="Freeform: Shape 114">
            <a:extLst>
              <a:ext uri="{FF2B5EF4-FFF2-40B4-BE49-F238E27FC236}">
                <a16:creationId xmlns:a16="http://schemas.microsoft.com/office/drawing/2014/main" id="{2846EC22-7A7E-4F42-98CD-1FC5A6DCC787}"/>
              </a:ext>
            </a:extLst>
          </p:cNvPr>
          <p:cNvSpPr/>
          <p:nvPr/>
        </p:nvSpPr>
        <p:spPr>
          <a:xfrm>
            <a:off x="4643809" y="1681253"/>
            <a:ext cx="732809" cy="719636"/>
          </a:xfrm>
          <a:custGeom>
            <a:avLst/>
            <a:gdLst>
              <a:gd name="connsiteX0" fmla="*/ 350234 w 551021"/>
              <a:gd name="connsiteY0" fmla="*/ 0 h 541115"/>
              <a:gd name="connsiteX1" fmla="*/ 0 w 551021"/>
              <a:gd name="connsiteY1" fmla="*/ 541115 h 541115"/>
              <a:gd name="connsiteX2" fmla="*/ 551021 w 551021"/>
              <a:gd name="connsiteY2" fmla="*/ 541115 h 541115"/>
              <a:gd name="connsiteX3" fmla="*/ 551021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350234" y="0"/>
                </a:moveTo>
                <a:lnTo>
                  <a:pt x="0" y="541115"/>
                </a:lnTo>
                <a:lnTo>
                  <a:pt x="551021" y="541115"/>
                </a:lnTo>
                <a:lnTo>
                  <a:pt x="551021" y="0"/>
                </a:lnTo>
                <a:close/>
              </a:path>
            </a:pathLst>
          </a:custGeom>
          <a:solidFill>
            <a:schemeClr val="bg1">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116" name="Freeform: Shape 115">
            <a:extLst>
              <a:ext uri="{FF2B5EF4-FFF2-40B4-BE49-F238E27FC236}">
                <a16:creationId xmlns:a16="http://schemas.microsoft.com/office/drawing/2014/main" id="{D7E2C984-CBAE-4A83-85FB-611828015DC3}"/>
              </a:ext>
            </a:extLst>
          </p:cNvPr>
          <p:cNvSpPr/>
          <p:nvPr/>
        </p:nvSpPr>
        <p:spPr>
          <a:xfrm>
            <a:off x="4334977" y="2041009"/>
            <a:ext cx="308831" cy="359881"/>
          </a:xfrm>
          <a:custGeom>
            <a:avLst/>
            <a:gdLst>
              <a:gd name="connsiteX0" fmla="*/ 0 w 232219"/>
              <a:gd name="connsiteY0" fmla="*/ 0 h 270605"/>
              <a:gd name="connsiteX1" fmla="*/ 232220 w 232219"/>
              <a:gd name="connsiteY1" fmla="*/ 270605 h 270605"/>
              <a:gd name="connsiteX2" fmla="*/ 168307 w 232219"/>
              <a:gd name="connsiteY2" fmla="*/ 270605 h 270605"/>
            </a:gdLst>
            <a:ahLst/>
            <a:cxnLst>
              <a:cxn ang="0">
                <a:pos x="connsiteX0" y="connsiteY0"/>
              </a:cxn>
              <a:cxn ang="0">
                <a:pos x="connsiteX1" y="connsiteY1"/>
              </a:cxn>
              <a:cxn ang="0">
                <a:pos x="connsiteX2" y="connsiteY2"/>
              </a:cxn>
            </a:cxnLst>
            <a:rect l="l" t="t" r="r" b="b"/>
            <a:pathLst>
              <a:path w="232219" h="270605">
                <a:moveTo>
                  <a:pt x="0" y="0"/>
                </a:moveTo>
                <a:lnTo>
                  <a:pt x="232220" y="270605"/>
                </a:lnTo>
                <a:lnTo>
                  <a:pt x="168307" y="270605"/>
                </a:lnTo>
                <a:close/>
              </a:path>
            </a:pathLst>
          </a:custGeom>
          <a:solidFill>
            <a:schemeClr val="tx1">
              <a:lumMod val="85000"/>
              <a:lumOff val="15000"/>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117" name="Freeform: Shape 116">
            <a:extLst>
              <a:ext uri="{FF2B5EF4-FFF2-40B4-BE49-F238E27FC236}">
                <a16:creationId xmlns:a16="http://schemas.microsoft.com/office/drawing/2014/main" id="{54E07884-E11D-4991-9D31-92533B9C03BD}"/>
              </a:ext>
            </a:extLst>
          </p:cNvPr>
          <p:cNvSpPr/>
          <p:nvPr/>
        </p:nvSpPr>
        <p:spPr>
          <a:xfrm>
            <a:off x="5757272" y="2307655"/>
            <a:ext cx="677706" cy="709121"/>
          </a:xfrm>
          <a:custGeom>
            <a:avLst/>
            <a:gdLst>
              <a:gd name="connsiteX0" fmla="*/ 286036 w 509587"/>
              <a:gd name="connsiteY0" fmla="*/ 1715 h 533209"/>
              <a:gd name="connsiteX1" fmla="*/ 254698 w 509587"/>
              <a:gd name="connsiteY1" fmla="*/ 3429 h 533209"/>
              <a:gd name="connsiteX2" fmla="*/ 223361 w 509587"/>
              <a:gd name="connsiteY2" fmla="*/ 1715 h 533209"/>
              <a:gd name="connsiteX3" fmla="*/ 0 w 509587"/>
              <a:gd name="connsiteY3" fmla="*/ 0 h 533209"/>
              <a:gd name="connsiteX4" fmla="*/ 0 w 509587"/>
              <a:gd name="connsiteY4" fmla="*/ 267462 h 533209"/>
              <a:gd name="connsiteX5" fmla="*/ 0 w 509587"/>
              <a:gd name="connsiteY5" fmla="*/ 267462 h 533209"/>
              <a:gd name="connsiteX6" fmla="*/ 0 w 509587"/>
              <a:gd name="connsiteY6" fmla="*/ 533209 h 533209"/>
              <a:gd name="connsiteX7" fmla="*/ 222028 w 509587"/>
              <a:gd name="connsiteY7" fmla="*/ 533209 h 533209"/>
              <a:gd name="connsiteX8" fmla="*/ 254794 w 509587"/>
              <a:gd name="connsiteY8" fmla="*/ 531400 h 533209"/>
              <a:gd name="connsiteX9" fmla="*/ 287560 w 509587"/>
              <a:gd name="connsiteY9" fmla="*/ 533209 h 533209"/>
              <a:gd name="connsiteX10" fmla="*/ 509588 w 509587"/>
              <a:gd name="connsiteY10" fmla="*/ 533209 h 533209"/>
              <a:gd name="connsiteX11" fmla="*/ 509588 w 509587"/>
              <a:gd name="connsiteY11" fmla="*/ 0 h 533209"/>
              <a:gd name="connsiteX12" fmla="*/ 286036 w 509587"/>
              <a:gd name="connsiteY12" fmla="*/ 1715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209">
                <a:moveTo>
                  <a:pt x="286036" y="1715"/>
                </a:moveTo>
                <a:cubicBezTo>
                  <a:pt x="275463" y="1715"/>
                  <a:pt x="264986" y="2381"/>
                  <a:pt x="254698" y="3429"/>
                </a:cubicBezTo>
                <a:cubicBezTo>
                  <a:pt x="244412" y="2381"/>
                  <a:pt x="233934" y="1715"/>
                  <a:pt x="223361" y="1715"/>
                </a:cubicBezTo>
                <a:lnTo>
                  <a:pt x="0" y="0"/>
                </a:lnTo>
                <a:lnTo>
                  <a:pt x="0" y="267462"/>
                </a:lnTo>
                <a:lnTo>
                  <a:pt x="0" y="267462"/>
                </a:lnTo>
                <a:lnTo>
                  <a:pt x="0" y="533209"/>
                </a:lnTo>
                <a:lnTo>
                  <a:pt x="222028" y="533209"/>
                </a:lnTo>
                <a:cubicBezTo>
                  <a:pt x="233077" y="533209"/>
                  <a:pt x="244030" y="532543"/>
                  <a:pt x="254794" y="531400"/>
                </a:cubicBezTo>
                <a:cubicBezTo>
                  <a:pt x="265557" y="532543"/>
                  <a:pt x="276416" y="533209"/>
                  <a:pt x="287560" y="533209"/>
                </a:cubicBezTo>
                <a:lnTo>
                  <a:pt x="509588" y="533209"/>
                </a:lnTo>
                <a:lnTo>
                  <a:pt x="509588" y="0"/>
                </a:lnTo>
                <a:lnTo>
                  <a:pt x="286036" y="1715"/>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127" name="Freeform: Shape 126">
            <a:extLst>
              <a:ext uri="{FF2B5EF4-FFF2-40B4-BE49-F238E27FC236}">
                <a16:creationId xmlns:a16="http://schemas.microsoft.com/office/drawing/2014/main" id="{EECF7FE5-3265-4402-8D3C-FE301358DDF6}"/>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128" name="Freeform: Shape 127">
            <a:extLst>
              <a:ext uri="{FF2B5EF4-FFF2-40B4-BE49-F238E27FC236}">
                <a16:creationId xmlns:a16="http://schemas.microsoft.com/office/drawing/2014/main" id="{BE0C53D8-DCCB-4AC5-A394-B50A7C1EF55D}"/>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129" name="Freeform: Shape 128">
            <a:extLst>
              <a:ext uri="{FF2B5EF4-FFF2-40B4-BE49-F238E27FC236}">
                <a16:creationId xmlns:a16="http://schemas.microsoft.com/office/drawing/2014/main" id="{5DB220E2-9E10-4249-80C4-77A6518963E2}"/>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24" name="Freeform: Shape 123">
            <a:extLst>
              <a:ext uri="{FF2B5EF4-FFF2-40B4-BE49-F238E27FC236}">
                <a16:creationId xmlns:a16="http://schemas.microsoft.com/office/drawing/2014/main" id="{1C1D8417-1FEE-4276-8CD8-77C51068CDF7}"/>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125" name="Freeform: Shape 124">
            <a:extLst>
              <a:ext uri="{FF2B5EF4-FFF2-40B4-BE49-F238E27FC236}">
                <a16:creationId xmlns:a16="http://schemas.microsoft.com/office/drawing/2014/main" id="{9A9F34DC-4D8A-457A-A735-FA51587288F5}"/>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126" name="Freeform: Shape 125">
            <a:extLst>
              <a:ext uri="{FF2B5EF4-FFF2-40B4-BE49-F238E27FC236}">
                <a16:creationId xmlns:a16="http://schemas.microsoft.com/office/drawing/2014/main" id="{49DA1AE4-2EC9-4409-B470-46F3D5B24033}"/>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20" name="Freeform: Shape 119">
            <a:extLst>
              <a:ext uri="{FF2B5EF4-FFF2-40B4-BE49-F238E27FC236}">
                <a16:creationId xmlns:a16="http://schemas.microsoft.com/office/drawing/2014/main" id="{5B18499C-BDE9-44A2-9B48-58B4D915889F}"/>
              </a:ext>
            </a:extLst>
          </p:cNvPr>
          <p:cNvSpPr/>
          <p:nvPr/>
        </p:nvSpPr>
        <p:spPr>
          <a:xfrm>
            <a:off x="5757398" y="2307655"/>
            <a:ext cx="677706" cy="709121"/>
          </a:xfrm>
          <a:custGeom>
            <a:avLst/>
            <a:gdLst>
              <a:gd name="connsiteX0" fmla="*/ 286036 w 509587"/>
              <a:gd name="connsiteY0" fmla="*/ 1715 h 533209"/>
              <a:gd name="connsiteX1" fmla="*/ 254698 w 509587"/>
              <a:gd name="connsiteY1" fmla="*/ 3429 h 533209"/>
              <a:gd name="connsiteX2" fmla="*/ 223361 w 509587"/>
              <a:gd name="connsiteY2" fmla="*/ 1715 h 533209"/>
              <a:gd name="connsiteX3" fmla="*/ 0 w 509587"/>
              <a:gd name="connsiteY3" fmla="*/ 0 h 533209"/>
              <a:gd name="connsiteX4" fmla="*/ 0 w 509587"/>
              <a:gd name="connsiteY4" fmla="*/ 267462 h 533209"/>
              <a:gd name="connsiteX5" fmla="*/ 0 w 509587"/>
              <a:gd name="connsiteY5" fmla="*/ 267462 h 533209"/>
              <a:gd name="connsiteX6" fmla="*/ 0 w 509587"/>
              <a:gd name="connsiteY6" fmla="*/ 533209 h 533209"/>
              <a:gd name="connsiteX7" fmla="*/ 222028 w 509587"/>
              <a:gd name="connsiteY7" fmla="*/ 533209 h 533209"/>
              <a:gd name="connsiteX8" fmla="*/ 254794 w 509587"/>
              <a:gd name="connsiteY8" fmla="*/ 531400 h 533209"/>
              <a:gd name="connsiteX9" fmla="*/ 287560 w 509587"/>
              <a:gd name="connsiteY9" fmla="*/ 533209 h 533209"/>
              <a:gd name="connsiteX10" fmla="*/ 509588 w 509587"/>
              <a:gd name="connsiteY10" fmla="*/ 533209 h 533209"/>
              <a:gd name="connsiteX11" fmla="*/ 509588 w 509587"/>
              <a:gd name="connsiteY11" fmla="*/ 0 h 533209"/>
              <a:gd name="connsiteX12" fmla="*/ 286036 w 509587"/>
              <a:gd name="connsiteY12" fmla="*/ 1715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209">
                <a:moveTo>
                  <a:pt x="286036" y="1715"/>
                </a:moveTo>
                <a:cubicBezTo>
                  <a:pt x="275463" y="1715"/>
                  <a:pt x="264986" y="2381"/>
                  <a:pt x="254698" y="3429"/>
                </a:cubicBezTo>
                <a:cubicBezTo>
                  <a:pt x="244412" y="2381"/>
                  <a:pt x="233934" y="1715"/>
                  <a:pt x="223361" y="1715"/>
                </a:cubicBezTo>
                <a:lnTo>
                  <a:pt x="0" y="0"/>
                </a:lnTo>
                <a:lnTo>
                  <a:pt x="0" y="267462"/>
                </a:lnTo>
                <a:lnTo>
                  <a:pt x="0" y="267462"/>
                </a:lnTo>
                <a:lnTo>
                  <a:pt x="0" y="533209"/>
                </a:lnTo>
                <a:lnTo>
                  <a:pt x="222028" y="533209"/>
                </a:lnTo>
                <a:cubicBezTo>
                  <a:pt x="233077" y="533209"/>
                  <a:pt x="244030" y="532543"/>
                  <a:pt x="254794" y="531400"/>
                </a:cubicBezTo>
                <a:cubicBezTo>
                  <a:pt x="265557" y="532543"/>
                  <a:pt x="276416" y="533209"/>
                  <a:pt x="287560" y="533209"/>
                </a:cubicBezTo>
                <a:lnTo>
                  <a:pt x="509588" y="533209"/>
                </a:lnTo>
                <a:lnTo>
                  <a:pt x="509588" y="0"/>
                </a:lnTo>
                <a:lnTo>
                  <a:pt x="286036" y="1715"/>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21" name="Rectangle 120">
            <a:extLst>
              <a:ext uri="{FF2B5EF4-FFF2-40B4-BE49-F238E27FC236}">
                <a16:creationId xmlns:a16="http://schemas.microsoft.com/office/drawing/2014/main" id="{A559EB84-F2EA-420B-B86D-3173914BF09D}"/>
              </a:ext>
            </a:extLst>
          </p:cNvPr>
          <p:cNvSpPr/>
          <p:nvPr/>
        </p:nvSpPr>
        <p:spPr>
          <a:xfrm>
            <a:off x="5792612" y="2477549"/>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01</a:t>
            </a:r>
          </a:p>
        </p:txBody>
      </p:sp>
      <p:sp>
        <p:nvSpPr>
          <p:cNvPr id="122" name="Rectangle 121">
            <a:extLst>
              <a:ext uri="{FF2B5EF4-FFF2-40B4-BE49-F238E27FC236}">
                <a16:creationId xmlns:a16="http://schemas.microsoft.com/office/drawing/2014/main" id="{D7230A00-88EB-48F2-AF26-F1D9DF5216F0}"/>
              </a:ext>
            </a:extLst>
          </p:cNvPr>
          <p:cNvSpPr/>
          <p:nvPr/>
        </p:nvSpPr>
        <p:spPr>
          <a:xfrm>
            <a:off x="4661570" y="1846843"/>
            <a:ext cx="388454" cy="388454"/>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23" name="Rectangle 122">
            <a:extLst>
              <a:ext uri="{FF2B5EF4-FFF2-40B4-BE49-F238E27FC236}">
                <a16:creationId xmlns:a16="http://schemas.microsoft.com/office/drawing/2014/main" id="{5313B537-C4F4-4FE7-9EF9-22C9A9528F0C}"/>
              </a:ext>
            </a:extLst>
          </p:cNvPr>
          <p:cNvSpPr/>
          <p:nvPr/>
        </p:nvSpPr>
        <p:spPr>
          <a:xfrm>
            <a:off x="7141975" y="1846843"/>
            <a:ext cx="388454" cy="38845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04" name="Freeform: Shape 103">
            <a:extLst>
              <a:ext uri="{FF2B5EF4-FFF2-40B4-BE49-F238E27FC236}">
                <a16:creationId xmlns:a16="http://schemas.microsoft.com/office/drawing/2014/main" id="{B8DEF7AD-1930-466E-A8C0-AE97D4E1F41B}"/>
              </a:ext>
            </a:extLst>
          </p:cNvPr>
          <p:cNvSpPr/>
          <p:nvPr/>
        </p:nvSpPr>
        <p:spPr>
          <a:xfrm>
            <a:off x="7633190" y="2804598"/>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08" name="Rectangle 107">
            <a:extLst>
              <a:ext uri="{FF2B5EF4-FFF2-40B4-BE49-F238E27FC236}">
                <a16:creationId xmlns:a16="http://schemas.microsoft.com/office/drawing/2014/main" id="{DBD08E02-C5B9-42A3-AB78-B48A2A339400}"/>
              </a:ext>
            </a:extLst>
          </p:cNvPr>
          <p:cNvSpPr/>
          <p:nvPr/>
        </p:nvSpPr>
        <p:spPr>
          <a:xfrm>
            <a:off x="7910977" y="2991740"/>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99" name="Freeform: Shape 98">
            <a:extLst>
              <a:ext uri="{FF2B5EF4-FFF2-40B4-BE49-F238E27FC236}">
                <a16:creationId xmlns:a16="http://schemas.microsoft.com/office/drawing/2014/main" id="{2E0CB372-271B-4E38-A98D-9E8FE51016BC}"/>
              </a:ext>
            </a:extLst>
          </p:cNvPr>
          <p:cNvSpPr/>
          <p:nvPr/>
        </p:nvSpPr>
        <p:spPr>
          <a:xfrm>
            <a:off x="1692031" y="2804598"/>
            <a:ext cx="2866906"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03" name="Rectangle 102">
            <a:extLst>
              <a:ext uri="{FF2B5EF4-FFF2-40B4-BE49-F238E27FC236}">
                <a16:creationId xmlns:a16="http://schemas.microsoft.com/office/drawing/2014/main" id="{F1D3CECF-ED06-4E68-892C-4239B974B0BA}"/>
              </a:ext>
            </a:extLst>
          </p:cNvPr>
          <p:cNvSpPr/>
          <p:nvPr/>
        </p:nvSpPr>
        <p:spPr>
          <a:xfrm>
            <a:off x="1831265" y="2991740"/>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96" name="Freeform: Shape 95">
            <a:extLst>
              <a:ext uri="{FF2B5EF4-FFF2-40B4-BE49-F238E27FC236}">
                <a16:creationId xmlns:a16="http://schemas.microsoft.com/office/drawing/2014/main" id="{95252B89-697C-4B93-B9F2-7847DEAFCA26}"/>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97" name="Freeform: Shape 96">
            <a:extLst>
              <a:ext uri="{FF2B5EF4-FFF2-40B4-BE49-F238E27FC236}">
                <a16:creationId xmlns:a16="http://schemas.microsoft.com/office/drawing/2014/main" id="{5C795343-8FBC-4608-ACDA-780C7DA7859C}"/>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98" name="Freeform: Shape 97">
            <a:extLst>
              <a:ext uri="{FF2B5EF4-FFF2-40B4-BE49-F238E27FC236}">
                <a16:creationId xmlns:a16="http://schemas.microsoft.com/office/drawing/2014/main" id="{9875B5A2-F778-45FA-B7B4-81B445BBF182}"/>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93" name="Freeform: Shape 92">
            <a:extLst>
              <a:ext uri="{FF2B5EF4-FFF2-40B4-BE49-F238E27FC236}">
                <a16:creationId xmlns:a16="http://schemas.microsoft.com/office/drawing/2014/main" id="{C93D80BD-200E-48E7-B60D-913B17C74FE0}"/>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94" name="Freeform: Shape 93">
            <a:extLst>
              <a:ext uri="{FF2B5EF4-FFF2-40B4-BE49-F238E27FC236}">
                <a16:creationId xmlns:a16="http://schemas.microsoft.com/office/drawing/2014/main" id="{CB68A4DB-6A5B-42B5-B1C2-706A2EA43EED}"/>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95" name="Freeform: Shape 94">
            <a:extLst>
              <a:ext uri="{FF2B5EF4-FFF2-40B4-BE49-F238E27FC236}">
                <a16:creationId xmlns:a16="http://schemas.microsoft.com/office/drawing/2014/main" id="{9A405644-107D-426D-97C5-F46F15ECE9E5}"/>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80" name="Freeform: Shape 79">
            <a:extLst>
              <a:ext uri="{FF2B5EF4-FFF2-40B4-BE49-F238E27FC236}">
                <a16:creationId xmlns:a16="http://schemas.microsoft.com/office/drawing/2014/main" id="{B6CF0C02-A82A-408B-B253-AAA8207F418F}"/>
              </a:ext>
            </a:extLst>
          </p:cNvPr>
          <p:cNvSpPr/>
          <p:nvPr/>
        </p:nvSpPr>
        <p:spPr>
          <a:xfrm>
            <a:off x="7536031" y="2804598"/>
            <a:ext cx="355827" cy="719510"/>
          </a:xfrm>
          <a:custGeom>
            <a:avLst/>
            <a:gdLst>
              <a:gd name="connsiteX0" fmla="*/ 0 w 355827"/>
              <a:gd name="connsiteY0" fmla="*/ 0 h 719510"/>
              <a:gd name="connsiteX1" fmla="*/ 97159 w 355827"/>
              <a:gd name="connsiteY1" fmla="*/ 0 h 719510"/>
              <a:gd name="connsiteX2" fmla="*/ 98657 w 355827"/>
              <a:gd name="connsiteY2" fmla="*/ 2407 h 719510"/>
              <a:gd name="connsiteX3" fmla="*/ 98805 w 355827"/>
              <a:gd name="connsiteY3" fmla="*/ 2407 h 719510"/>
              <a:gd name="connsiteX4" fmla="*/ 100229 w 355827"/>
              <a:gd name="connsiteY4" fmla="*/ 4687 h 719510"/>
              <a:gd name="connsiteX5" fmla="*/ 100452 w 355827"/>
              <a:gd name="connsiteY5" fmla="*/ 4687 h 719510"/>
              <a:gd name="connsiteX6" fmla="*/ 101959 w 355827"/>
              <a:gd name="connsiteY6" fmla="*/ 7094 h 719510"/>
              <a:gd name="connsiteX7" fmla="*/ 102100 w 355827"/>
              <a:gd name="connsiteY7" fmla="*/ 7094 h 719510"/>
              <a:gd name="connsiteX8" fmla="*/ 103613 w 355827"/>
              <a:gd name="connsiteY8" fmla="*/ 9501 h 719510"/>
              <a:gd name="connsiteX9" fmla="*/ 103746 w 355827"/>
              <a:gd name="connsiteY9" fmla="*/ 9501 h 719510"/>
              <a:gd name="connsiteX10" fmla="*/ 105263 w 355827"/>
              <a:gd name="connsiteY10" fmla="*/ 11907 h 719510"/>
              <a:gd name="connsiteX11" fmla="*/ 105392 w 355827"/>
              <a:gd name="connsiteY11" fmla="*/ 11907 h 719510"/>
              <a:gd name="connsiteX12" fmla="*/ 106915 w 355827"/>
              <a:gd name="connsiteY12" fmla="*/ 14314 h 719510"/>
              <a:gd name="connsiteX13" fmla="*/ 107040 w 355827"/>
              <a:gd name="connsiteY13" fmla="*/ 14314 h 719510"/>
              <a:gd name="connsiteX14" fmla="*/ 108569 w 355827"/>
              <a:gd name="connsiteY14" fmla="*/ 16721 h 719510"/>
              <a:gd name="connsiteX15" fmla="*/ 108687 w 355827"/>
              <a:gd name="connsiteY15" fmla="*/ 16721 h 719510"/>
              <a:gd name="connsiteX16" fmla="*/ 110220 w 355827"/>
              <a:gd name="connsiteY16" fmla="*/ 19128 h 719510"/>
              <a:gd name="connsiteX17" fmla="*/ 110459 w 355827"/>
              <a:gd name="connsiteY17" fmla="*/ 19128 h 719510"/>
              <a:gd name="connsiteX18" fmla="*/ 111998 w 355827"/>
              <a:gd name="connsiteY18" fmla="*/ 21535 h 719510"/>
              <a:gd name="connsiteX19" fmla="*/ 112107 w 355827"/>
              <a:gd name="connsiteY19" fmla="*/ 21535 h 719510"/>
              <a:gd name="connsiteX20" fmla="*/ 113650 w 355827"/>
              <a:gd name="connsiteY20" fmla="*/ 23941 h 719510"/>
              <a:gd name="connsiteX21" fmla="*/ 113754 w 355827"/>
              <a:gd name="connsiteY21" fmla="*/ 23941 h 719510"/>
              <a:gd name="connsiteX22" fmla="*/ 115304 w 355827"/>
              <a:gd name="connsiteY22" fmla="*/ 26348 h 719510"/>
              <a:gd name="connsiteX23" fmla="*/ 115400 w 355827"/>
              <a:gd name="connsiteY23" fmla="*/ 26348 h 719510"/>
              <a:gd name="connsiteX24" fmla="*/ 116955 w 355827"/>
              <a:gd name="connsiteY24" fmla="*/ 28755 h 719510"/>
              <a:gd name="connsiteX25" fmla="*/ 117046 w 355827"/>
              <a:gd name="connsiteY25" fmla="*/ 28755 h 719510"/>
              <a:gd name="connsiteX26" fmla="*/ 118606 w 355827"/>
              <a:gd name="connsiteY26" fmla="*/ 31162 h 719510"/>
              <a:gd name="connsiteX27" fmla="*/ 118693 w 355827"/>
              <a:gd name="connsiteY27" fmla="*/ 31162 h 719510"/>
              <a:gd name="connsiteX28" fmla="*/ 120258 w 355827"/>
              <a:gd name="connsiteY28" fmla="*/ 33568 h 719510"/>
              <a:gd name="connsiteX29" fmla="*/ 120341 w 355827"/>
              <a:gd name="connsiteY29" fmla="*/ 33568 h 719510"/>
              <a:gd name="connsiteX30" fmla="*/ 121912 w 355827"/>
              <a:gd name="connsiteY30" fmla="*/ 35975 h 719510"/>
              <a:gd name="connsiteX31" fmla="*/ 121987 w 355827"/>
              <a:gd name="connsiteY31" fmla="*/ 35975 h 719510"/>
              <a:gd name="connsiteX32" fmla="*/ 123564 w 355827"/>
              <a:gd name="connsiteY32" fmla="*/ 38383 h 719510"/>
              <a:gd name="connsiteX33" fmla="*/ 123761 w 355827"/>
              <a:gd name="connsiteY33" fmla="*/ 38383 h 719510"/>
              <a:gd name="connsiteX34" fmla="*/ 125342 w 355827"/>
              <a:gd name="connsiteY34" fmla="*/ 40788 h 719510"/>
              <a:gd name="connsiteX35" fmla="*/ 125408 w 355827"/>
              <a:gd name="connsiteY35" fmla="*/ 40788 h 719510"/>
              <a:gd name="connsiteX36" fmla="*/ 126997 w 355827"/>
              <a:gd name="connsiteY36" fmla="*/ 43196 h 719510"/>
              <a:gd name="connsiteX37" fmla="*/ 127054 w 355827"/>
              <a:gd name="connsiteY37" fmla="*/ 43196 h 719510"/>
              <a:gd name="connsiteX38" fmla="*/ 128648 w 355827"/>
              <a:gd name="connsiteY38" fmla="*/ 45603 h 719510"/>
              <a:gd name="connsiteX39" fmla="*/ 128700 w 355827"/>
              <a:gd name="connsiteY39" fmla="*/ 45603 h 719510"/>
              <a:gd name="connsiteX40" fmla="*/ 130299 w 355827"/>
              <a:gd name="connsiteY40" fmla="*/ 48010 h 719510"/>
              <a:gd name="connsiteX41" fmla="*/ 130348 w 355827"/>
              <a:gd name="connsiteY41" fmla="*/ 48010 h 719510"/>
              <a:gd name="connsiteX42" fmla="*/ 131953 w 355827"/>
              <a:gd name="connsiteY42" fmla="*/ 50417 h 719510"/>
              <a:gd name="connsiteX43" fmla="*/ 131995 w 355827"/>
              <a:gd name="connsiteY43" fmla="*/ 50417 h 719510"/>
              <a:gd name="connsiteX44" fmla="*/ 355827 w 355827"/>
              <a:gd name="connsiteY44" fmla="*/ 384963 h 719510"/>
              <a:gd name="connsiteX45" fmla="*/ 157204 w 355827"/>
              <a:gd name="connsiteY45" fmla="*/ 719510 h 719510"/>
              <a:gd name="connsiteX46" fmla="*/ 134275 w 355827"/>
              <a:gd name="connsiteY46" fmla="*/ 719510 h 719510"/>
              <a:gd name="connsiteX47" fmla="*/ 122874 w 355827"/>
              <a:gd name="connsiteY47" fmla="*/ 719510 h 719510"/>
              <a:gd name="connsiteX48" fmla="*/ 34836 w 355827"/>
              <a:gd name="connsiteY48" fmla="*/ 719510 h 719510"/>
              <a:gd name="connsiteX49" fmla="*/ 21534 w 355827"/>
              <a:gd name="connsiteY49" fmla="*/ 719510 h 719510"/>
              <a:gd name="connsiteX50" fmla="*/ 14948 w 355827"/>
              <a:gd name="connsiteY50" fmla="*/ 719510 h 719510"/>
              <a:gd name="connsiteX51" fmla="*/ 14949 w 355827"/>
              <a:gd name="connsiteY51" fmla="*/ 719509 h 719510"/>
              <a:gd name="connsiteX52" fmla="*/ 9881 w 355827"/>
              <a:gd name="connsiteY52" fmla="*/ 719509 h 719510"/>
              <a:gd name="connsiteX53" fmla="*/ 8233 w 355827"/>
              <a:gd name="connsiteY53" fmla="*/ 719509 h 719510"/>
              <a:gd name="connsiteX54" fmla="*/ 3293 w 355827"/>
              <a:gd name="connsiteY54" fmla="*/ 719509 h 719510"/>
              <a:gd name="connsiteX55" fmla="*/ 3293 w 355827"/>
              <a:gd name="connsiteY55" fmla="*/ 719509 h 719510"/>
              <a:gd name="connsiteX56" fmla="*/ 1646 w 355827"/>
              <a:gd name="connsiteY56" fmla="*/ 719509 h 719510"/>
              <a:gd name="connsiteX57" fmla="*/ 0 w 355827"/>
              <a:gd name="connsiteY57" fmla="*/ 719509 h 719510"/>
              <a:gd name="connsiteX58" fmla="*/ 223833 w 355827"/>
              <a:gd name="connsiteY58" fmla="*/ 359755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827" h="719510">
                <a:moveTo>
                  <a:pt x="0" y="0"/>
                </a:moveTo>
                <a:lnTo>
                  <a:pt x="97159" y="0"/>
                </a:lnTo>
                <a:lnTo>
                  <a:pt x="98657" y="2407"/>
                </a:lnTo>
                <a:lnTo>
                  <a:pt x="98805" y="2407"/>
                </a:lnTo>
                <a:lnTo>
                  <a:pt x="100229" y="4687"/>
                </a:lnTo>
                <a:lnTo>
                  <a:pt x="100452" y="4687"/>
                </a:lnTo>
                <a:lnTo>
                  <a:pt x="101959" y="7094"/>
                </a:lnTo>
                <a:lnTo>
                  <a:pt x="102100" y="7094"/>
                </a:lnTo>
                <a:lnTo>
                  <a:pt x="103613" y="9501"/>
                </a:lnTo>
                <a:lnTo>
                  <a:pt x="103746" y="9501"/>
                </a:lnTo>
                <a:lnTo>
                  <a:pt x="105263" y="11907"/>
                </a:lnTo>
                <a:lnTo>
                  <a:pt x="105392" y="11907"/>
                </a:lnTo>
                <a:lnTo>
                  <a:pt x="106915" y="14314"/>
                </a:lnTo>
                <a:lnTo>
                  <a:pt x="107040" y="14314"/>
                </a:lnTo>
                <a:lnTo>
                  <a:pt x="108569" y="16721"/>
                </a:lnTo>
                <a:lnTo>
                  <a:pt x="108687" y="16721"/>
                </a:lnTo>
                <a:lnTo>
                  <a:pt x="110220" y="19128"/>
                </a:lnTo>
                <a:lnTo>
                  <a:pt x="110459" y="19128"/>
                </a:lnTo>
                <a:lnTo>
                  <a:pt x="111998" y="21535"/>
                </a:lnTo>
                <a:lnTo>
                  <a:pt x="112107" y="21535"/>
                </a:lnTo>
                <a:lnTo>
                  <a:pt x="113650" y="23941"/>
                </a:lnTo>
                <a:lnTo>
                  <a:pt x="113754" y="23941"/>
                </a:lnTo>
                <a:lnTo>
                  <a:pt x="115304" y="26348"/>
                </a:lnTo>
                <a:lnTo>
                  <a:pt x="115400" y="26348"/>
                </a:lnTo>
                <a:lnTo>
                  <a:pt x="116955" y="28755"/>
                </a:lnTo>
                <a:lnTo>
                  <a:pt x="117046" y="28755"/>
                </a:lnTo>
                <a:lnTo>
                  <a:pt x="118606" y="31162"/>
                </a:lnTo>
                <a:lnTo>
                  <a:pt x="118693" y="31162"/>
                </a:lnTo>
                <a:lnTo>
                  <a:pt x="120258" y="33568"/>
                </a:lnTo>
                <a:lnTo>
                  <a:pt x="120341" y="33568"/>
                </a:lnTo>
                <a:lnTo>
                  <a:pt x="121912" y="35975"/>
                </a:lnTo>
                <a:lnTo>
                  <a:pt x="121987" y="35975"/>
                </a:lnTo>
                <a:lnTo>
                  <a:pt x="123564" y="38383"/>
                </a:lnTo>
                <a:lnTo>
                  <a:pt x="123761" y="38383"/>
                </a:lnTo>
                <a:lnTo>
                  <a:pt x="125342" y="40788"/>
                </a:lnTo>
                <a:lnTo>
                  <a:pt x="125408" y="40788"/>
                </a:lnTo>
                <a:lnTo>
                  <a:pt x="126997" y="43196"/>
                </a:lnTo>
                <a:lnTo>
                  <a:pt x="127054" y="43196"/>
                </a:lnTo>
                <a:lnTo>
                  <a:pt x="128648" y="45603"/>
                </a:lnTo>
                <a:lnTo>
                  <a:pt x="128700" y="45603"/>
                </a:lnTo>
                <a:lnTo>
                  <a:pt x="130299" y="48010"/>
                </a:lnTo>
                <a:lnTo>
                  <a:pt x="130348" y="48010"/>
                </a:lnTo>
                <a:lnTo>
                  <a:pt x="131953" y="50417"/>
                </a:lnTo>
                <a:lnTo>
                  <a:pt x="131995" y="50417"/>
                </a:lnTo>
                <a:lnTo>
                  <a:pt x="355827" y="384963"/>
                </a:lnTo>
                <a:lnTo>
                  <a:pt x="157204" y="719510"/>
                </a:lnTo>
                <a:lnTo>
                  <a:pt x="134275" y="719510"/>
                </a:lnTo>
                <a:lnTo>
                  <a:pt x="122874" y="719510"/>
                </a:lnTo>
                <a:lnTo>
                  <a:pt x="34836" y="719510"/>
                </a:lnTo>
                <a:lnTo>
                  <a:pt x="21534" y="719510"/>
                </a:lnTo>
                <a:lnTo>
                  <a:pt x="14948" y="719510"/>
                </a:lnTo>
                <a:lnTo>
                  <a:pt x="14949" y="719509"/>
                </a:lnTo>
                <a:lnTo>
                  <a:pt x="9881" y="719509"/>
                </a:lnTo>
                <a:lnTo>
                  <a:pt x="8233" y="719509"/>
                </a:lnTo>
                <a:lnTo>
                  <a:pt x="3293" y="719509"/>
                </a:lnTo>
                <a:lnTo>
                  <a:pt x="3293" y="719509"/>
                </a:lnTo>
                <a:lnTo>
                  <a:pt x="1646" y="719509"/>
                </a:lnTo>
                <a:lnTo>
                  <a:pt x="0" y="719509"/>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81" name="Freeform: Shape 80">
            <a:extLst>
              <a:ext uri="{FF2B5EF4-FFF2-40B4-BE49-F238E27FC236}">
                <a16:creationId xmlns:a16="http://schemas.microsoft.com/office/drawing/2014/main" id="{8F36C461-ABAB-4C2F-A279-592044F265CC}"/>
              </a:ext>
            </a:extLst>
          </p:cNvPr>
          <p:cNvSpPr/>
          <p:nvPr/>
        </p:nvSpPr>
        <p:spPr>
          <a:xfrm>
            <a:off x="6815382" y="2804598"/>
            <a:ext cx="1041640" cy="719509"/>
          </a:xfrm>
          <a:custGeom>
            <a:avLst/>
            <a:gdLst>
              <a:gd name="connsiteX0" fmla="*/ 783241 w 783240"/>
              <a:gd name="connsiteY0" fmla="*/ 270510 h 541020"/>
              <a:gd name="connsiteX1" fmla="*/ 614934 w 783240"/>
              <a:gd name="connsiteY1" fmla="*/ 541020 h 541020"/>
              <a:gd name="connsiteX2" fmla="*/ 0 w 783240"/>
              <a:gd name="connsiteY2" fmla="*/ 541020 h 541020"/>
              <a:gd name="connsiteX3" fmla="*/ 0 w 783240"/>
              <a:gd name="connsiteY3" fmla="*/ 0 h 541020"/>
              <a:gd name="connsiteX4" fmla="*/ 614934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783241" y="270510"/>
                </a:moveTo>
                <a:lnTo>
                  <a:pt x="614934" y="541020"/>
                </a:lnTo>
                <a:lnTo>
                  <a:pt x="0" y="541020"/>
                </a:lnTo>
                <a:lnTo>
                  <a:pt x="0" y="0"/>
                </a:lnTo>
                <a:lnTo>
                  <a:pt x="614934"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82" name="Freeform: Shape 81">
            <a:extLst>
              <a:ext uri="{FF2B5EF4-FFF2-40B4-BE49-F238E27FC236}">
                <a16:creationId xmlns:a16="http://schemas.microsoft.com/office/drawing/2014/main" id="{8D5AC3D1-38EE-4456-89EC-9122BEB5B856}"/>
              </a:ext>
            </a:extLst>
          </p:cNvPr>
          <p:cNvSpPr/>
          <p:nvPr/>
        </p:nvSpPr>
        <p:spPr>
          <a:xfrm>
            <a:off x="6815382" y="2804598"/>
            <a:ext cx="732809" cy="719509"/>
          </a:xfrm>
          <a:custGeom>
            <a:avLst/>
            <a:gdLst>
              <a:gd name="connsiteX0" fmla="*/ 200692 w 551021"/>
              <a:gd name="connsiteY0" fmla="*/ 0 h 541020"/>
              <a:gd name="connsiteX1" fmla="*/ 399669 w 551021"/>
              <a:gd name="connsiteY1" fmla="*/ 307277 h 541020"/>
              <a:gd name="connsiteX2" fmla="*/ 551021 w 551021"/>
              <a:gd name="connsiteY2" fmla="*/ 541020 h 541020"/>
              <a:gd name="connsiteX3" fmla="*/ 0 w 551021"/>
              <a:gd name="connsiteY3" fmla="*/ 541020 h 541020"/>
              <a:gd name="connsiteX4" fmla="*/ 0 w 551021"/>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21" h="541020">
                <a:moveTo>
                  <a:pt x="200692" y="0"/>
                </a:moveTo>
                <a:lnTo>
                  <a:pt x="399669" y="307277"/>
                </a:lnTo>
                <a:lnTo>
                  <a:pt x="551021" y="541020"/>
                </a:lnTo>
                <a:lnTo>
                  <a:pt x="0" y="541020"/>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83" name="Freeform: Shape 82">
            <a:extLst>
              <a:ext uri="{FF2B5EF4-FFF2-40B4-BE49-F238E27FC236}">
                <a16:creationId xmlns:a16="http://schemas.microsoft.com/office/drawing/2014/main" id="{721A40A5-9E70-4FCE-95FC-2A0CC3F372D7}"/>
              </a:ext>
            </a:extLst>
          </p:cNvPr>
          <p:cNvSpPr/>
          <p:nvPr/>
        </p:nvSpPr>
        <p:spPr>
          <a:xfrm>
            <a:off x="7548191" y="3164352"/>
            <a:ext cx="308831" cy="359754"/>
          </a:xfrm>
          <a:custGeom>
            <a:avLst/>
            <a:gdLst>
              <a:gd name="connsiteX0" fmla="*/ 232220 w 232219"/>
              <a:gd name="connsiteY0" fmla="*/ 0 h 270510"/>
              <a:gd name="connsiteX1" fmla="*/ 0 w 232219"/>
              <a:gd name="connsiteY1" fmla="*/ 270510 h 270510"/>
              <a:gd name="connsiteX2" fmla="*/ 63913 w 232219"/>
              <a:gd name="connsiteY2" fmla="*/ 270510 h 270510"/>
            </a:gdLst>
            <a:ahLst/>
            <a:cxnLst>
              <a:cxn ang="0">
                <a:pos x="connsiteX0" y="connsiteY0"/>
              </a:cxn>
              <a:cxn ang="0">
                <a:pos x="connsiteX1" y="connsiteY1"/>
              </a:cxn>
              <a:cxn ang="0">
                <a:pos x="connsiteX2" y="connsiteY2"/>
              </a:cxn>
            </a:cxnLst>
            <a:rect l="l" t="t" r="r" b="b"/>
            <a:pathLst>
              <a:path w="232219" h="270510">
                <a:moveTo>
                  <a:pt x="232220" y="0"/>
                </a:moveTo>
                <a:lnTo>
                  <a:pt x="0" y="270510"/>
                </a:lnTo>
                <a:lnTo>
                  <a:pt x="63913"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84" name="Freeform: Shape 83">
            <a:extLst>
              <a:ext uri="{FF2B5EF4-FFF2-40B4-BE49-F238E27FC236}">
                <a16:creationId xmlns:a16="http://schemas.microsoft.com/office/drawing/2014/main" id="{247CAD9E-256D-4C14-B182-32F31BE06A5F}"/>
              </a:ext>
            </a:extLst>
          </p:cNvPr>
          <p:cNvSpPr/>
          <p:nvPr/>
        </p:nvSpPr>
        <p:spPr>
          <a:xfrm>
            <a:off x="4300142" y="2804598"/>
            <a:ext cx="355825" cy="719510"/>
          </a:xfrm>
          <a:custGeom>
            <a:avLst/>
            <a:gdLst>
              <a:gd name="connsiteX0" fmla="*/ 258667 w 355825"/>
              <a:gd name="connsiteY0" fmla="*/ 0 h 719510"/>
              <a:gd name="connsiteX1" fmla="*/ 355825 w 355825"/>
              <a:gd name="connsiteY1" fmla="*/ 0 h 719510"/>
              <a:gd name="connsiteX2" fmla="*/ 131993 w 355825"/>
              <a:gd name="connsiteY2" fmla="*/ 359755 h 719510"/>
              <a:gd name="connsiteX3" fmla="*/ 355825 w 355825"/>
              <a:gd name="connsiteY3" fmla="*/ 719509 h 719510"/>
              <a:gd name="connsiteX4" fmla="*/ 354179 w 355825"/>
              <a:gd name="connsiteY4" fmla="*/ 719509 h 719510"/>
              <a:gd name="connsiteX5" fmla="*/ 352532 w 355825"/>
              <a:gd name="connsiteY5" fmla="*/ 719509 h 719510"/>
              <a:gd name="connsiteX6" fmla="*/ 352532 w 355825"/>
              <a:gd name="connsiteY6" fmla="*/ 719509 h 719510"/>
              <a:gd name="connsiteX7" fmla="*/ 347592 w 355825"/>
              <a:gd name="connsiteY7" fmla="*/ 719509 h 719510"/>
              <a:gd name="connsiteX8" fmla="*/ 345819 w 355825"/>
              <a:gd name="connsiteY8" fmla="*/ 719509 h 719510"/>
              <a:gd name="connsiteX9" fmla="*/ 340877 w 355825"/>
              <a:gd name="connsiteY9" fmla="*/ 719509 h 719510"/>
              <a:gd name="connsiteX10" fmla="*/ 340878 w 355825"/>
              <a:gd name="connsiteY10" fmla="*/ 719510 h 719510"/>
              <a:gd name="connsiteX11" fmla="*/ 334291 w 355825"/>
              <a:gd name="connsiteY11" fmla="*/ 719510 h 719510"/>
              <a:gd name="connsiteX12" fmla="*/ 320991 w 355825"/>
              <a:gd name="connsiteY12" fmla="*/ 719510 h 719510"/>
              <a:gd name="connsiteX13" fmla="*/ 232952 w 355825"/>
              <a:gd name="connsiteY13" fmla="*/ 719510 h 719510"/>
              <a:gd name="connsiteX14" fmla="*/ 221552 w 355825"/>
              <a:gd name="connsiteY14" fmla="*/ 719510 h 719510"/>
              <a:gd name="connsiteX15" fmla="*/ 198625 w 355825"/>
              <a:gd name="connsiteY15" fmla="*/ 719510 h 719510"/>
              <a:gd name="connsiteX16" fmla="*/ 0 w 355825"/>
              <a:gd name="connsiteY16" fmla="*/ 384963 h 719510"/>
              <a:gd name="connsiteX17" fmla="*/ 223833 w 355825"/>
              <a:gd name="connsiteY17" fmla="*/ 50417 h 719510"/>
              <a:gd name="connsiteX18" fmla="*/ 223874 w 355825"/>
              <a:gd name="connsiteY18" fmla="*/ 50417 h 719510"/>
              <a:gd name="connsiteX19" fmla="*/ 225479 w 355825"/>
              <a:gd name="connsiteY19" fmla="*/ 48010 h 719510"/>
              <a:gd name="connsiteX20" fmla="*/ 225527 w 355825"/>
              <a:gd name="connsiteY20" fmla="*/ 48010 h 719510"/>
              <a:gd name="connsiteX21" fmla="*/ 227126 w 355825"/>
              <a:gd name="connsiteY21" fmla="*/ 45603 h 719510"/>
              <a:gd name="connsiteX22" fmla="*/ 227179 w 355825"/>
              <a:gd name="connsiteY22" fmla="*/ 45603 h 719510"/>
              <a:gd name="connsiteX23" fmla="*/ 228772 w 355825"/>
              <a:gd name="connsiteY23" fmla="*/ 43196 h 719510"/>
              <a:gd name="connsiteX24" fmla="*/ 228832 w 355825"/>
              <a:gd name="connsiteY24" fmla="*/ 43196 h 719510"/>
              <a:gd name="connsiteX25" fmla="*/ 230420 w 355825"/>
              <a:gd name="connsiteY25" fmla="*/ 40788 h 719510"/>
              <a:gd name="connsiteX26" fmla="*/ 230485 w 355825"/>
              <a:gd name="connsiteY26" fmla="*/ 40788 h 719510"/>
              <a:gd name="connsiteX27" fmla="*/ 232066 w 355825"/>
              <a:gd name="connsiteY27" fmla="*/ 38383 h 719510"/>
              <a:gd name="connsiteX28" fmla="*/ 232136 w 355825"/>
              <a:gd name="connsiteY28" fmla="*/ 38383 h 719510"/>
              <a:gd name="connsiteX29" fmla="*/ 233713 w 355825"/>
              <a:gd name="connsiteY29" fmla="*/ 35975 h 719510"/>
              <a:gd name="connsiteX30" fmla="*/ 233917 w 355825"/>
              <a:gd name="connsiteY30" fmla="*/ 35975 h 719510"/>
              <a:gd name="connsiteX31" fmla="*/ 235488 w 355825"/>
              <a:gd name="connsiteY31" fmla="*/ 33568 h 719510"/>
              <a:gd name="connsiteX32" fmla="*/ 235569 w 355825"/>
              <a:gd name="connsiteY32" fmla="*/ 33568 h 719510"/>
              <a:gd name="connsiteX33" fmla="*/ 237133 w 355825"/>
              <a:gd name="connsiteY33" fmla="*/ 31162 h 719510"/>
              <a:gd name="connsiteX34" fmla="*/ 237220 w 355825"/>
              <a:gd name="connsiteY34" fmla="*/ 31162 h 719510"/>
              <a:gd name="connsiteX35" fmla="*/ 238780 w 355825"/>
              <a:gd name="connsiteY35" fmla="*/ 28755 h 719510"/>
              <a:gd name="connsiteX36" fmla="*/ 238872 w 355825"/>
              <a:gd name="connsiteY36" fmla="*/ 28755 h 719510"/>
              <a:gd name="connsiteX37" fmla="*/ 240426 w 355825"/>
              <a:gd name="connsiteY37" fmla="*/ 26348 h 719510"/>
              <a:gd name="connsiteX38" fmla="*/ 240525 w 355825"/>
              <a:gd name="connsiteY38" fmla="*/ 26348 h 719510"/>
              <a:gd name="connsiteX39" fmla="*/ 242074 w 355825"/>
              <a:gd name="connsiteY39" fmla="*/ 23941 h 719510"/>
              <a:gd name="connsiteX40" fmla="*/ 242177 w 355825"/>
              <a:gd name="connsiteY40" fmla="*/ 23941 h 719510"/>
              <a:gd name="connsiteX41" fmla="*/ 243720 w 355825"/>
              <a:gd name="connsiteY41" fmla="*/ 21535 h 719510"/>
              <a:gd name="connsiteX42" fmla="*/ 243828 w 355825"/>
              <a:gd name="connsiteY42" fmla="*/ 21535 h 719510"/>
              <a:gd name="connsiteX43" fmla="*/ 245367 w 355825"/>
              <a:gd name="connsiteY43" fmla="*/ 19128 h 719510"/>
              <a:gd name="connsiteX44" fmla="*/ 245480 w 355825"/>
              <a:gd name="connsiteY44" fmla="*/ 19128 h 719510"/>
              <a:gd name="connsiteX45" fmla="*/ 247013 w 355825"/>
              <a:gd name="connsiteY45" fmla="*/ 16721 h 719510"/>
              <a:gd name="connsiteX46" fmla="*/ 247259 w 355825"/>
              <a:gd name="connsiteY46" fmla="*/ 16721 h 719510"/>
              <a:gd name="connsiteX47" fmla="*/ 248788 w 355825"/>
              <a:gd name="connsiteY47" fmla="*/ 14314 h 719510"/>
              <a:gd name="connsiteX48" fmla="*/ 248911 w 355825"/>
              <a:gd name="connsiteY48" fmla="*/ 14314 h 719510"/>
              <a:gd name="connsiteX49" fmla="*/ 250434 w 355825"/>
              <a:gd name="connsiteY49" fmla="*/ 11907 h 719510"/>
              <a:gd name="connsiteX50" fmla="*/ 250566 w 355825"/>
              <a:gd name="connsiteY50" fmla="*/ 11907 h 719510"/>
              <a:gd name="connsiteX51" fmla="*/ 252082 w 355825"/>
              <a:gd name="connsiteY51" fmla="*/ 9501 h 719510"/>
              <a:gd name="connsiteX52" fmla="*/ 252216 w 355825"/>
              <a:gd name="connsiteY52" fmla="*/ 9501 h 719510"/>
              <a:gd name="connsiteX53" fmla="*/ 253728 w 355825"/>
              <a:gd name="connsiteY53" fmla="*/ 7094 h 719510"/>
              <a:gd name="connsiteX54" fmla="*/ 253867 w 355825"/>
              <a:gd name="connsiteY54" fmla="*/ 7094 h 719510"/>
              <a:gd name="connsiteX55" fmla="*/ 255374 w 355825"/>
              <a:gd name="connsiteY55" fmla="*/ 4687 h 719510"/>
              <a:gd name="connsiteX56" fmla="*/ 255598 w 355825"/>
              <a:gd name="connsiteY56" fmla="*/ 4687 h 719510"/>
              <a:gd name="connsiteX57" fmla="*/ 257021 w 355825"/>
              <a:gd name="connsiteY57" fmla="*/ 2407 h 719510"/>
              <a:gd name="connsiteX58" fmla="*/ 257170 w 355825"/>
              <a:gd name="connsiteY58" fmla="*/ 2407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825" h="719510">
                <a:moveTo>
                  <a:pt x="258667" y="0"/>
                </a:moveTo>
                <a:lnTo>
                  <a:pt x="355825" y="0"/>
                </a:lnTo>
                <a:lnTo>
                  <a:pt x="131993" y="359755"/>
                </a:lnTo>
                <a:lnTo>
                  <a:pt x="355825" y="719509"/>
                </a:lnTo>
                <a:lnTo>
                  <a:pt x="354179" y="719509"/>
                </a:lnTo>
                <a:lnTo>
                  <a:pt x="352532" y="719509"/>
                </a:lnTo>
                <a:lnTo>
                  <a:pt x="352532" y="719509"/>
                </a:lnTo>
                <a:lnTo>
                  <a:pt x="347592" y="719509"/>
                </a:lnTo>
                <a:lnTo>
                  <a:pt x="345819" y="719509"/>
                </a:lnTo>
                <a:lnTo>
                  <a:pt x="340877" y="719509"/>
                </a:lnTo>
                <a:lnTo>
                  <a:pt x="340878" y="719510"/>
                </a:lnTo>
                <a:lnTo>
                  <a:pt x="334291" y="719510"/>
                </a:lnTo>
                <a:lnTo>
                  <a:pt x="320991" y="719510"/>
                </a:lnTo>
                <a:lnTo>
                  <a:pt x="232952" y="719510"/>
                </a:lnTo>
                <a:lnTo>
                  <a:pt x="221552" y="719510"/>
                </a:lnTo>
                <a:lnTo>
                  <a:pt x="198625" y="719510"/>
                </a:lnTo>
                <a:lnTo>
                  <a:pt x="0" y="384963"/>
                </a:lnTo>
                <a:lnTo>
                  <a:pt x="223833" y="50417"/>
                </a:lnTo>
                <a:lnTo>
                  <a:pt x="223874" y="50417"/>
                </a:lnTo>
                <a:lnTo>
                  <a:pt x="225479" y="48010"/>
                </a:lnTo>
                <a:lnTo>
                  <a:pt x="225527" y="48010"/>
                </a:lnTo>
                <a:lnTo>
                  <a:pt x="227126" y="45603"/>
                </a:lnTo>
                <a:lnTo>
                  <a:pt x="227179" y="45603"/>
                </a:lnTo>
                <a:lnTo>
                  <a:pt x="228772" y="43196"/>
                </a:lnTo>
                <a:lnTo>
                  <a:pt x="228832" y="43196"/>
                </a:lnTo>
                <a:lnTo>
                  <a:pt x="230420" y="40788"/>
                </a:lnTo>
                <a:lnTo>
                  <a:pt x="230485" y="40788"/>
                </a:lnTo>
                <a:lnTo>
                  <a:pt x="232066" y="38383"/>
                </a:lnTo>
                <a:lnTo>
                  <a:pt x="232136" y="38383"/>
                </a:lnTo>
                <a:lnTo>
                  <a:pt x="233713" y="35975"/>
                </a:lnTo>
                <a:lnTo>
                  <a:pt x="233917" y="35975"/>
                </a:lnTo>
                <a:lnTo>
                  <a:pt x="235488" y="33568"/>
                </a:lnTo>
                <a:lnTo>
                  <a:pt x="235569" y="33568"/>
                </a:lnTo>
                <a:lnTo>
                  <a:pt x="237133" y="31162"/>
                </a:lnTo>
                <a:lnTo>
                  <a:pt x="237220" y="31162"/>
                </a:lnTo>
                <a:lnTo>
                  <a:pt x="238780" y="28755"/>
                </a:lnTo>
                <a:lnTo>
                  <a:pt x="238872" y="28755"/>
                </a:lnTo>
                <a:lnTo>
                  <a:pt x="240426" y="26348"/>
                </a:lnTo>
                <a:lnTo>
                  <a:pt x="240525" y="26348"/>
                </a:lnTo>
                <a:lnTo>
                  <a:pt x="242074" y="23941"/>
                </a:lnTo>
                <a:lnTo>
                  <a:pt x="242177" y="23941"/>
                </a:lnTo>
                <a:lnTo>
                  <a:pt x="243720" y="21535"/>
                </a:lnTo>
                <a:lnTo>
                  <a:pt x="243828" y="21535"/>
                </a:lnTo>
                <a:lnTo>
                  <a:pt x="245367" y="19128"/>
                </a:lnTo>
                <a:lnTo>
                  <a:pt x="245480" y="19128"/>
                </a:lnTo>
                <a:lnTo>
                  <a:pt x="247013" y="16721"/>
                </a:lnTo>
                <a:lnTo>
                  <a:pt x="247259" y="16721"/>
                </a:lnTo>
                <a:lnTo>
                  <a:pt x="248788" y="14314"/>
                </a:lnTo>
                <a:lnTo>
                  <a:pt x="248911" y="14314"/>
                </a:lnTo>
                <a:lnTo>
                  <a:pt x="250434" y="11907"/>
                </a:lnTo>
                <a:lnTo>
                  <a:pt x="250566" y="11907"/>
                </a:lnTo>
                <a:lnTo>
                  <a:pt x="252082" y="9501"/>
                </a:lnTo>
                <a:lnTo>
                  <a:pt x="252216" y="9501"/>
                </a:lnTo>
                <a:lnTo>
                  <a:pt x="253728" y="7094"/>
                </a:lnTo>
                <a:lnTo>
                  <a:pt x="253867" y="7094"/>
                </a:lnTo>
                <a:lnTo>
                  <a:pt x="255374" y="4687"/>
                </a:lnTo>
                <a:lnTo>
                  <a:pt x="255598" y="4687"/>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85" name="Freeform: Shape 84">
            <a:extLst>
              <a:ext uri="{FF2B5EF4-FFF2-40B4-BE49-F238E27FC236}">
                <a16:creationId xmlns:a16="http://schemas.microsoft.com/office/drawing/2014/main" id="{242162AF-870F-4911-AC90-1ED36597C405}"/>
              </a:ext>
            </a:extLst>
          </p:cNvPr>
          <p:cNvSpPr/>
          <p:nvPr/>
        </p:nvSpPr>
        <p:spPr>
          <a:xfrm>
            <a:off x="4334976" y="2804598"/>
            <a:ext cx="1041640" cy="719509"/>
          </a:xfrm>
          <a:custGeom>
            <a:avLst/>
            <a:gdLst>
              <a:gd name="connsiteX0" fmla="*/ 0 w 783240"/>
              <a:gd name="connsiteY0" fmla="*/ 270510 h 541020"/>
              <a:gd name="connsiteX1" fmla="*/ 168307 w 783240"/>
              <a:gd name="connsiteY1" fmla="*/ 541020 h 541020"/>
              <a:gd name="connsiteX2" fmla="*/ 783241 w 783240"/>
              <a:gd name="connsiteY2" fmla="*/ 541020 h 541020"/>
              <a:gd name="connsiteX3" fmla="*/ 783241 w 783240"/>
              <a:gd name="connsiteY3" fmla="*/ 0 h 541020"/>
              <a:gd name="connsiteX4" fmla="*/ 168307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0" y="270510"/>
                </a:moveTo>
                <a:lnTo>
                  <a:pt x="168307" y="541020"/>
                </a:lnTo>
                <a:lnTo>
                  <a:pt x="783241" y="541020"/>
                </a:lnTo>
                <a:lnTo>
                  <a:pt x="783241" y="0"/>
                </a:lnTo>
                <a:lnTo>
                  <a:pt x="16830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86" name="Freeform: Shape 85">
            <a:extLst>
              <a:ext uri="{FF2B5EF4-FFF2-40B4-BE49-F238E27FC236}">
                <a16:creationId xmlns:a16="http://schemas.microsoft.com/office/drawing/2014/main" id="{056FBF87-C649-4503-8DD0-E5FD0313A70A}"/>
              </a:ext>
            </a:extLst>
          </p:cNvPr>
          <p:cNvSpPr/>
          <p:nvPr/>
        </p:nvSpPr>
        <p:spPr>
          <a:xfrm>
            <a:off x="4643808" y="2804598"/>
            <a:ext cx="732809" cy="719509"/>
          </a:xfrm>
          <a:custGeom>
            <a:avLst/>
            <a:gdLst>
              <a:gd name="connsiteX0" fmla="*/ 350234 w 551021"/>
              <a:gd name="connsiteY0" fmla="*/ 0 h 541020"/>
              <a:gd name="connsiteX1" fmla="*/ 151352 w 551021"/>
              <a:gd name="connsiteY1" fmla="*/ 307277 h 541020"/>
              <a:gd name="connsiteX2" fmla="*/ 0 w 551021"/>
              <a:gd name="connsiteY2" fmla="*/ 541020 h 541020"/>
              <a:gd name="connsiteX3" fmla="*/ 551021 w 551021"/>
              <a:gd name="connsiteY3" fmla="*/ 541020 h 541020"/>
              <a:gd name="connsiteX4" fmla="*/ 551021 w 551021"/>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21" h="541020">
                <a:moveTo>
                  <a:pt x="350234" y="0"/>
                </a:moveTo>
                <a:lnTo>
                  <a:pt x="151352" y="307277"/>
                </a:lnTo>
                <a:lnTo>
                  <a:pt x="0" y="541020"/>
                </a:lnTo>
                <a:lnTo>
                  <a:pt x="551021" y="541020"/>
                </a:lnTo>
                <a:lnTo>
                  <a:pt x="551021"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87" name="Freeform: Shape 86">
            <a:extLst>
              <a:ext uri="{FF2B5EF4-FFF2-40B4-BE49-F238E27FC236}">
                <a16:creationId xmlns:a16="http://schemas.microsoft.com/office/drawing/2014/main" id="{A16DAF64-9FCD-4E61-9783-6735F6CB7069}"/>
              </a:ext>
            </a:extLst>
          </p:cNvPr>
          <p:cNvSpPr/>
          <p:nvPr/>
        </p:nvSpPr>
        <p:spPr>
          <a:xfrm>
            <a:off x="4334976" y="3164352"/>
            <a:ext cx="308831" cy="359754"/>
          </a:xfrm>
          <a:custGeom>
            <a:avLst/>
            <a:gdLst>
              <a:gd name="connsiteX0" fmla="*/ 0 w 232219"/>
              <a:gd name="connsiteY0" fmla="*/ 0 h 270510"/>
              <a:gd name="connsiteX1" fmla="*/ 232220 w 232219"/>
              <a:gd name="connsiteY1" fmla="*/ 270510 h 270510"/>
              <a:gd name="connsiteX2" fmla="*/ 168307 w 232219"/>
              <a:gd name="connsiteY2" fmla="*/ 270510 h 270510"/>
            </a:gdLst>
            <a:ahLst/>
            <a:cxnLst>
              <a:cxn ang="0">
                <a:pos x="connsiteX0" y="connsiteY0"/>
              </a:cxn>
              <a:cxn ang="0">
                <a:pos x="connsiteX1" y="connsiteY1"/>
              </a:cxn>
              <a:cxn ang="0">
                <a:pos x="connsiteX2" y="connsiteY2"/>
              </a:cxn>
            </a:cxnLst>
            <a:rect l="l" t="t" r="r" b="b"/>
            <a:pathLst>
              <a:path w="232219" h="270510">
                <a:moveTo>
                  <a:pt x="0" y="0"/>
                </a:moveTo>
                <a:lnTo>
                  <a:pt x="232220" y="270510"/>
                </a:lnTo>
                <a:lnTo>
                  <a:pt x="168307"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88" name="Freeform: Shape 87">
            <a:extLst>
              <a:ext uri="{FF2B5EF4-FFF2-40B4-BE49-F238E27FC236}">
                <a16:creationId xmlns:a16="http://schemas.microsoft.com/office/drawing/2014/main" id="{DBC44E72-3115-4037-B5A5-657D4D0B5C62}"/>
              </a:ext>
            </a:extLst>
          </p:cNvPr>
          <p:cNvSpPr/>
          <p:nvPr/>
        </p:nvSpPr>
        <p:spPr>
          <a:xfrm>
            <a:off x="5757146" y="3016777"/>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8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8"/>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89" name="Freeform: Shape 88">
            <a:extLst>
              <a:ext uri="{FF2B5EF4-FFF2-40B4-BE49-F238E27FC236}">
                <a16:creationId xmlns:a16="http://schemas.microsoft.com/office/drawing/2014/main" id="{92D6CFCF-F824-4C5F-864B-9537E65C6D85}"/>
              </a:ext>
            </a:extLst>
          </p:cNvPr>
          <p:cNvSpPr/>
          <p:nvPr/>
        </p:nvSpPr>
        <p:spPr>
          <a:xfrm>
            <a:off x="5757272" y="3016777"/>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8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8"/>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90" name="Rectangle 89">
            <a:extLst>
              <a:ext uri="{FF2B5EF4-FFF2-40B4-BE49-F238E27FC236}">
                <a16:creationId xmlns:a16="http://schemas.microsoft.com/office/drawing/2014/main" id="{2A228C07-2C4B-4678-8329-2BF42E425574}"/>
              </a:ext>
            </a:extLst>
          </p:cNvPr>
          <p:cNvSpPr/>
          <p:nvPr/>
        </p:nvSpPr>
        <p:spPr>
          <a:xfrm>
            <a:off x="5792612" y="3186734"/>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02</a:t>
            </a:r>
          </a:p>
        </p:txBody>
      </p:sp>
      <p:sp>
        <p:nvSpPr>
          <p:cNvPr id="91" name="Rectangle 90">
            <a:extLst>
              <a:ext uri="{FF2B5EF4-FFF2-40B4-BE49-F238E27FC236}">
                <a16:creationId xmlns:a16="http://schemas.microsoft.com/office/drawing/2014/main" id="{1C6A7022-307A-4AB8-844A-521C76C465A5}"/>
              </a:ext>
            </a:extLst>
          </p:cNvPr>
          <p:cNvSpPr/>
          <p:nvPr/>
        </p:nvSpPr>
        <p:spPr>
          <a:xfrm>
            <a:off x="4661570" y="2970125"/>
            <a:ext cx="388454" cy="38845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92" name="Rectangle 91">
            <a:extLst>
              <a:ext uri="{FF2B5EF4-FFF2-40B4-BE49-F238E27FC236}">
                <a16:creationId xmlns:a16="http://schemas.microsoft.com/office/drawing/2014/main" id="{BC7DA582-F57E-4883-874A-71E62CCF2A73}"/>
              </a:ext>
            </a:extLst>
          </p:cNvPr>
          <p:cNvSpPr/>
          <p:nvPr/>
        </p:nvSpPr>
        <p:spPr>
          <a:xfrm>
            <a:off x="7141975" y="2970125"/>
            <a:ext cx="388454" cy="388454"/>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73" name="Freeform: Shape 72">
            <a:extLst>
              <a:ext uri="{FF2B5EF4-FFF2-40B4-BE49-F238E27FC236}">
                <a16:creationId xmlns:a16="http://schemas.microsoft.com/office/drawing/2014/main" id="{AED7D546-5213-463A-819D-E328BAFECDDE}"/>
              </a:ext>
            </a:extLst>
          </p:cNvPr>
          <p:cNvSpPr/>
          <p:nvPr/>
        </p:nvSpPr>
        <p:spPr>
          <a:xfrm>
            <a:off x="7633190" y="3927817"/>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77" name="Rectangle 76">
            <a:extLst>
              <a:ext uri="{FF2B5EF4-FFF2-40B4-BE49-F238E27FC236}">
                <a16:creationId xmlns:a16="http://schemas.microsoft.com/office/drawing/2014/main" id="{4997EF70-5D7C-48A3-964D-46B53105D7AD}"/>
              </a:ext>
            </a:extLst>
          </p:cNvPr>
          <p:cNvSpPr/>
          <p:nvPr/>
        </p:nvSpPr>
        <p:spPr>
          <a:xfrm>
            <a:off x="7910977" y="4114959"/>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68" name="Freeform: Shape 67">
            <a:extLst>
              <a:ext uri="{FF2B5EF4-FFF2-40B4-BE49-F238E27FC236}">
                <a16:creationId xmlns:a16="http://schemas.microsoft.com/office/drawing/2014/main" id="{43326D2E-09DD-4806-9A52-DECA43D56E3D}"/>
              </a:ext>
            </a:extLst>
          </p:cNvPr>
          <p:cNvSpPr/>
          <p:nvPr/>
        </p:nvSpPr>
        <p:spPr>
          <a:xfrm>
            <a:off x="1717723" y="3927817"/>
            <a:ext cx="2841214"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dirty="0">
              <a:solidFill>
                <a:schemeClr val="tx1">
                  <a:lumMod val="65000"/>
                  <a:lumOff val="35000"/>
                </a:schemeClr>
              </a:solidFill>
            </a:endParaRPr>
          </a:p>
        </p:txBody>
      </p:sp>
      <p:sp>
        <p:nvSpPr>
          <p:cNvPr id="72" name="Rectangle 71">
            <a:extLst>
              <a:ext uri="{FF2B5EF4-FFF2-40B4-BE49-F238E27FC236}">
                <a16:creationId xmlns:a16="http://schemas.microsoft.com/office/drawing/2014/main" id="{914CFF0E-2F3F-4593-890E-394431B6F800}"/>
              </a:ext>
            </a:extLst>
          </p:cNvPr>
          <p:cNvSpPr/>
          <p:nvPr/>
        </p:nvSpPr>
        <p:spPr>
          <a:xfrm>
            <a:off x="1831265" y="4114959"/>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47" name="Freeform: Shape 46">
            <a:extLst>
              <a:ext uri="{FF2B5EF4-FFF2-40B4-BE49-F238E27FC236}">
                <a16:creationId xmlns:a16="http://schemas.microsoft.com/office/drawing/2014/main" id="{DF60F552-1EAC-444C-BF40-00B0BEAF1360}"/>
              </a:ext>
            </a:extLst>
          </p:cNvPr>
          <p:cNvSpPr/>
          <p:nvPr/>
        </p:nvSpPr>
        <p:spPr>
          <a:xfrm>
            <a:off x="7536031" y="3927817"/>
            <a:ext cx="355827" cy="719510"/>
          </a:xfrm>
          <a:custGeom>
            <a:avLst/>
            <a:gdLst>
              <a:gd name="connsiteX0" fmla="*/ 0 w 355827"/>
              <a:gd name="connsiteY0" fmla="*/ 0 h 719510"/>
              <a:gd name="connsiteX1" fmla="*/ 97159 w 355827"/>
              <a:gd name="connsiteY1" fmla="*/ 0 h 719510"/>
              <a:gd name="connsiteX2" fmla="*/ 98657 w 355827"/>
              <a:gd name="connsiteY2" fmla="*/ 2407 h 719510"/>
              <a:gd name="connsiteX3" fmla="*/ 98805 w 355827"/>
              <a:gd name="connsiteY3" fmla="*/ 2407 h 719510"/>
              <a:gd name="connsiteX4" fmla="*/ 100308 w 355827"/>
              <a:gd name="connsiteY4" fmla="*/ 4813 h 719510"/>
              <a:gd name="connsiteX5" fmla="*/ 100452 w 355827"/>
              <a:gd name="connsiteY5" fmla="*/ 4813 h 719510"/>
              <a:gd name="connsiteX6" fmla="*/ 101960 w 355827"/>
              <a:gd name="connsiteY6" fmla="*/ 7220 h 719510"/>
              <a:gd name="connsiteX7" fmla="*/ 102100 w 355827"/>
              <a:gd name="connsiteY7" fmla="*/ 7220 h 719510"/>
              <a:gd name="connsiteX8" fmla="*/ 103613 w 355827"/>
              <a:gd name="connsiteY8" fmla="*/ 9627 h 719510"/>
              <a:gd name="connsiteX9" fmla="*/ 103746 w 355827"/>
              <a:gd name="connsiteY9" fmla="*/ 9627 h 719510"/>
              <a:gd name="connsiteX10" fmla="*/ 105264 w 355827"/>
              <a:gd name="connsiteY10" fmla="*/ 12033 h 719510"/>
              <a:gd name="connsiteX11" fmla="*/ 105392 w 355827"/>
              <a:gd name="connsiteY11" fmla="*/ 12033 h 719510"/>
              <a:gd name="connsiteX12" fmla="*/ 106916 w 355827"/>
              <a:gd name="connsiteY12" fmla="*/ 14440 h 719510"/>
              <a:gd name="connsiteX13" fmla="*/ 107040 w 355827"/>
              <a:gd name="connsiteY13" fmla="*/ 14440 h 719510"/>
              <a:gd name="connsiteX14" fmla="*/ 108569 w 355827"/>
              <a:gd name="connsiteY14" fmla="*/ 16847 h 719510"/>
              <a:gd name="connsiteX15" fmla="*/ 108687 w 355827"/>
              <a:gd name="connsiteY15" fmla="*/ 16847 h 719510"/>
              <a:gd name="connsiteX16" fmla="*/ 110221 w 355827"/>
              <a:gd name="connsiteY16" fmla="*/ 19254 h 719510"/>
              <a:gd name="connsiteX17" fmla="*/ 110459 w 355827"/>
              <a:gd name="connsiteY17" fmla="*/ 19254 h 719510"/>
              <a:gd name="connsiteX18" fmla="*/ 111917 w 355827"/>
              <a:gd name="connsiteY18" fmla="*/ 21534 h 719510"/>
              <a:gd name="connsiteX19" fmla="*/ 112107 w 355827"/>
              <a:gd name="connsiteY19" fmla="*/ 21534 h 719510"/>
              <a:gd name="connsiteX20" fmla="*/ 113651 w 355827"/>
              <a:gd name="connsiteY20" fmla="*/ 23941 h 719510"/>
              <a:gd name="connsiteX21" fmla="*/ 113754 w 355827"/>
              <a:gd name="connsiteY21" fmla="*/ 23941 h 719510"/>
              <a:gd name="connsiteX22" fmla="*/ 115303 w 355827"/>
              <a:gd name="connsiteY22" fmla="*/ 26348 h 719510"/>
              <a:gd name="connsiteX23" fmla="*/ 115400 w 355827"/>
              <a:gd name="connsiteY23" fmla="*/ 26348 h 719510"/>
              <a:gd name="connsiteX24" fmla="*/ 116955 w 355827"/>
              <a:gd name="connsiteY24" fmla="*/ 28755 h 719510"/>
              <a:gd name="connsiteX25" fmla="*/ 117046 w 355827"/>
              <a:gd name="connsiteY25" fmla="*/ 28755 h 719510"/>
              <a:gd name="connsiteX26" fmla="*/ 118605 w 355827"/>
              <a:gd name="connsiteY26" fmla="*/ 31161 h 719510"/>
              <a:gd name="connsiteX27" fmla="*/ 118693 w 355827"/>
              <a:gd name="connsiteY27" fmla="*/ 31161 h 719510"/>
              <a:gd name="connsiteX28" fmla="*/ 120259 w 355827"/>
              <a:gd name="connsiteY28" fmla="*/ 33568 h 719510"/>
              <a:gd name="connsiteX29" fmla="*/ 120341 w 355827"/>
              <a:gd name="connsiteY29" fmla="*/ 33568 h 719510"/>
              <a:gd name="connsiteX30" fmla="*/ 121912 w 355827"/>
              <a:gd name="connsiteY30" fmla="*/ 35975 h 719510"/>
              <a:gd name="connsiteX31" fmla="*/ 121987 w 355827"/>
              <a:gd name="connsiteY31" fmla="*/ 35975 h 719510"/>
              <a:gd name="connsiteX32" fmla="*/ 123564 w 355827"/>
              <a:gd name="connsiteY32" fmla="*/ 38383 h 719510"/>
              <a:gd name="connsiteX33" fmla="*/ 123761 w 355827"/>
              <a:gd name="connsiteY33" fmla="*/ 38383 h 719510"/>
              <a:gd name="connsiteX34" fmla="*/ 125342 w 355827"/>
              <a:gd name="connsiteY34" fmla="*/ 40788 h 719510"/>
              <a:gd name="connsiteX35" fmla="*/ 125408 w 355827"/>
              <a:gd name="connsiteY35" fmla="*/ 40788 h 719510"/>
              <a:gd name="connsiteX36" fmla="*/ 126997 w 355827"/>
              <a:gd name="connsiteY36" fmla="*/ 43196 h 719510"/>
              <a:gd name="connsiteX37" fmla="*/ 127054 w 355827"/>
              <a:gd name="connsiteY37" fmla="*/ 43196 h 719510"/>
              <a:gd name="connsiteX38" fmla="*/ 128647 w 355827"/>
              <a:gd name="connsiteY38" fmla="*/ 45603 h 719510"/>
              <a:gd name="connsiteX39" fmla="*/ 128700 w 355827"/>
              <a:gd name="connsiteY39" fmla="*/ 45603 h 719510"/>
              <a:gd name="connsiteX40" fmla="*/ 130298 w 355827"/>
              <a:gd name="connsiteY40" fmla="*/ 48008 h 719510"/>
              <a:gd name="connsiteX41" fmla="*/ 130348 w 355827"/>
              <a:gd name="connsiteY41" fmla="*/ 48008 h 719510"/>
              <a:gd name="connsiteX42" fmla="*/ 131954 w 355827"/>
              <a:gd name="connsiteY42" fmla="*/ 50416 h 719510"/>
              <a:gd name="connsiteX43" fmla="*/ 131995 w 355827"/>
              <a:gd name="connsiteY43" fmla="*/ 50416 h 719510"/>
              <a:gd name="connsiteX44" fmla="*/ 355827 w 355827"/>
              <a:gd name="connsiteY44" fmla="*/ 384962 h 719510"/>
              <a:gd name="connsiteX45" fmla="*/ 157204 w 355827"/>
              <a:gd name="connsiteY45" fmla="*/ 719510 h 719510"/>
              <a:gd name="connsiteX46" fmla="*/ 148588 w 355827"/>
              <a:gd name="connsiteY46" fmla="*/ 719510 h 719510"/>
              <a:gd name="connsiteX47" fmla="*/ 134275 w 355827"/>
              <a:gd name="connsiteY47" fmla="*/ 719510 h 719510"/>
              <a:gd name="connsiteX48" fmla="*/ 125661 w 355827"/>
              <a:gd name="connsiteY48" fmla="*/ 719510 h 719510"/>
              <a:gd name="connsiteX49" fmla="*/ 122874 w 355827"/>
              <a:gd name="connsiteY49" fmla="*/ 719510 h 719510"/>
              <a:gd name="connsiteX50" fmla="*/ 105647 w 355827"/>
              <a:gd name="connsiteY50" fmla="*/ 719510 h 719510"/>
              <a:gd name="connsiteX51" fmla="*/ 102860 w 355827"/>
              <a:gd name="connsiteY51" fmla="*/ 719510 h 719510"/>
              <a:gd name="connsiteX52" fmla="*/ 34836 w 355827"/>
              <a:gd name="connsiteY52" fmla="*/ 719510 h 719510"/>
              <a:gd name="connsiteX53" fmla="*/ 29895 w 355827"/>
              <a:gd name="connsiteY53" fmla="*/ 719510 h 719510"/>
              <a:gd name="connsiteX54" fmla="*/ 21534 w 355827"/>
              <a:gd name="connsiteY54" fmla="*/ 719510 h 719510"/>
              <a:gd name="connsiteX55" fmla="*/ 16595 w 355827"/>
              <a:gd name="connsiteY55" fmla="*/ 719510 h 719510"/>
              <a:gd name="connsiteX56" fmla="*/ 14948 w 355827"/>
              <a:gd name="connsiteY56" fmla="*/ 719510 h 719510"/>
              <a:gd name="connsiteX57" fmla="*/ 4941 w 355827"/>
              <a:gd name="connsiteY57" fmla="*/ 719510 h 719510"/>
              <a:gd name="connsiteX58" fmla="*/ 3293 w 355827"/>
              <a:gd name="connsiteY58" fmla="*/ 719510 h 719510"/>
              <a:gd name="connsiteX59" fmla="*/ 3293 w 355827"/>
              <a:gd name="connsiteY59" fmla="*/ 719509 h 719510"/>
              <a:gd name="connsiteX60" fmla="*/ 1646 w 355827"/>
              <a:gd name="connsiteY60" fmla="*/ 719509 h 719510"/>
              <a:gd name="connsiteX61" fmla="*/ 0 w 355827"/>
              <a:gd name="connsiteY61" fmla="*/ 719509 h 719510"/>
              <a:gd name="connsiteX62" fmla="*/ 223833 w 355827"/>
              <a:gd name="connsiteY62" fmla="*/ 359755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7" h="719510">
                <a:moveTo>
                  <a:pt x="0" y="0"/>
                </a:moveTo>
                <a:lnTo>
                  <a:pt x="97159" y="0"/>
                </a:lnTo>
                <a:lnTo>
                  <a:pt x="98657" y="2407"/>
                </a:lnTo>
                <a:lnTo>
                  <a:pt x="98805" y="2407"/>
                </a:lnTo>
                <a:lnTo>
                  <a:pt x="100308" y="4813"/>
                </a:lnTo>
                <a:lnTo>
                  <a:pt x="100452" y="4813"/>
                </a:lnTo>
                <a:lnTo>
                  <a:pt x="101960" y="7220"/>
                </a:lnTo>
                <a:lnTo>
                  <a:pt x="102100" y="7220"/>
                </a:lnTo>
                <a:lnTo>
                  <a:pt x="103613" y="9627"/>
                </a:lnTo>
                <a:lnTo>
                  <a:pt x="103746" y="9627"/>
                </a:lnTo>
                <a:lnTo>
                  <a:pt x="105264" y="12033"/>
                </a:lnTo>
                <a:lnTo>
                  <a:pt x="105392" y="12033"/>
                </a:lnTo>
                <a:lnTo>
                  <a:pt x="106916" y="14440"/>
                </a:lnTo>
                <a:lnTo>
                  <a:pt x="107040" y="14440"/>
                </a:lnTo>
                <a:lnTo>
                  <a:pt x="108569" y="16847"/>
                </a:lnTo>
                <a:lnTo>
                  <a:pt x="108687" y="16847"/>
                </a:lnTo>
                <a:lnTo>
                  <a:pt x="110221" y="19254"/>
                </a:lnTo>
                <a:lnTo>
                  <a:pt x="110459" y="19254"/>
                </a:lnTo>
                <a:lnTo>
                  <a:pt x="111917" y="21534"/>
                </a:lnTo>
                <a:lnTo>
                  <a:pt x="112107" y="21534"/>
                </a:lnTo>
                <a:lnTo>
                  <a:pt x="113651" y="23941"/>
                </a:lnTo>
                <a:lnTo>
                  <a:pt x="113754" y="23941"/>
                </a:lnTo>
                <a:lnTo>
                  <a:pt x="115303" y="26348"/>
                </a:lnTo>
                <a:lnTo>
                  <a:pt x="115400" y="26348"/>
                </a:lnTo>
                <a:lnTo>
                  <a:pt x="116955" y="28755"/>
                </a:lnTo>
                <a:lnTo>
                  <a:pt x="117046" y="28755"/>
                </a:lnTo>
                <a:lnTo>
                  <a:pt x="118605" y="31161"/>
                </a:lnTo>
                <a:lnTo>
                  <a:pt x="118693" y="31161"/>
                </a:lnTo>
                <a:lnTo>
                  <a:pt x="120259" y="33568"/>
                </a:lnTo>
                <a:lnTo>
                  <a:pt x="120341" y="33568"/>
                </a:lnTo>
                <a:lnTo>
                  <a:pt x="121912" y="35975"/>
                </a:lnTo>
                <a:lnTo>
                  <a:pt x="121987" y="35975"/>
                </a:lnTo>
                <a:lnTo>
                  <a:pt x="123564" y="38383"/>
                </a:lnTo>
                <a:lnTo>
                  <a:pt x="123761" y="38383"/>
                </a:lnTo>
                <a:lnTo>
                  <a:pt x="125342" y="40788"/>
                </a:lnTo>
                <a:lnTo>
                  <a:pt x="125408" y="40788"/>
                </a:lnTo>
                <a:lnTo>
                  <a:pt x="126997" y="43196"/>
                </a:lnTo>
                <a:lnTo>
                  <a:pt x="127054" y="43196"/>
                </a:lnTo>
                <a:lnTo>
                  <a:pt x="128647" y="45603"/>
                </a:lnTo>
                <a:lnTo>
                  <a:pt x="128700" y="45603"/>
                </a:lnTo>
                <a:lnTo>
                  <a:pt x="130298" y="48008"/>
                </a:lnTo>
                <a:lnTo>
                  <a:pt x="130348" y="48008"/>
                </a:lnTo>
                <a:lnTo>
                  <a:pt x="131954" y="50416"/>
                </a:lnTo>
                <a:lnTo>
                  <a:pt x="131995" y="50416"/>
                </a:lnTo>
                <a:lnTo>
                  <a:pt x="355827" y="384962"/>
                </a:lnTo>
                <a:lnTo>
                  <a:pt x="157204" y="719510"/>
                </a:lnTo>
                <a:lnTo>
                  <a:pt x="148588" y="719510"/>
                </a:lnTo>
                <a:lnTo>
                  <a:pt x="134275" y="719510"/>
                </a:lnTo>
                <a:lnTo>
                  <a:pt x="125661" y="719510"/>
                </a:lnTo>
                <a:lnTo>
                  <a:pt x="122874" y="719510"/>
                </a:lnTo>
                <a:lnTo>
                  <a:pt x="105647" y="719510"/>
                </a:lnTo>
                <a:lnTo>
                  <a:pt x="102860" y="719510"/>
                </a:lnTo>
                <a:lnTo>
                  <a:pt x="34836" y="719510"/>
                </a:lnTo>
                <a:lnTo>
                  <a:pt x="29895" y="719510"/>
                </a:lnTo>
                <a:lnTo>
                  <a:pt x="21534" y="719510"/>
                </a:lnTo>
                <a:lnTo>
                  <a:pt x="16595" y="719510"/>
                </a:lnTo>
                <a:lnTo>
                  <a:pt x="14948" y="719510"/>
                </a:lnTo>
                <a:lnTo>
                  <a:pt x="4941" y="719510"/>
                </a:lnTo>
                <a:lnTo>
                  <a:pt x="3293" y="719510"/>
                </a:lnTo>
                <a:lnTo>
                  <a:pt x="3293" y="719509"/>
                </a:lnTo>
                <a:lnTo>
                  <a:pt x="1646" y="719509"/>
                </a:lnTo>
                <a:lnTo>
                  <a:pt x="0" y="719509"/>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48" name="Freeform: Shape 47">
            <a:extLst>
              <a:ext uri="{FF2B5EF4-FFF2-40B4-BE49-F238E27FC236}">
                <a16:creationId xmlns:a16="http://schemas.microsoft.com/office/drawing/2014/main" id="{F3AA926E-33F5-49A1-9448-3EC1FD8804AD}"/>
              </a:ext>
            </a:extLst>
          </p:cNvPr>
          <p:cNvSpPr/>
          <p:nvPr/>
        </p:nvSpPr>
        <p:spPr>
          <a:xfrm>
            <a:off x="6815382" y="3927817"/>
            <a:ext cx="1041640" cy="719509"/>
          </a:xfrm>
          <a:custGeom>
            <a:avLst/>
            <a:gdLst>
              <a:gd name="connsiteX0" fmla="*/ 783241 w 783240"/>
              <a:gd name="connsiteY0" fmla="*/ 270510 h 541020"/>
              <a:gd name="connsiteX1" fmla="*/ 614934 w 783240"/>
              <a:gd name="connsiteY1" fmla="*/ 541020 h 541020"/>
              <a:gd name="connsiteX2" fmla="*/ 0 w 783240"/>
              <a:gd name="connsiteY2" fmla="*/ 541020 h 541020"/>
              <a:gd name="connsiteX3" fmla="*/ 0 w 783240"/>
              <a:gd name="connsiteY3" fmla="*/ 0 h 541020"/>
              <a:gd name="connsiteX4" fmla="*/ 614934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783241" y="270510"/>
                </a:moveTo>
                <a:lnTo>
                  <a:pt x="614934" y="541020"/>
                </a:lnTo>
                <a:lnTo>
                  <a:pt x="0" y="541020"/>
                </a:lnTo>
                <a:lnTo>
                  <a:pt x="0" y="0"/>
                </a:lnTo>
                <a:lnTo>
                  <a:pt x="614934"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49" name="Freeform: Shape 48">
            <a:extLst>
              <a:ext uri="{FF2B5EF4-FFF2-40B4-BE49-F238E27FC236}">
                <a16:creationId xmlns:a16="http://schemas.microsoft.com/office/drawing/2014/main" id="{310C521E-8054-43A1-A970-BB929A986F0E}"/>
              </a:ext>
            </a:extLst>
          </p:cNvPr>
          <p:cNvSpPr/>
          <p:nvPr/>
        </p:nvSpPr>
        <p:spPr>
          <a:xfrm>
            <a:off x="6815382" y="3927817"/>
            <a:ext cx="720648" cy="719509"/>
          </a:xfrm>
          <a:custGeom>
            <a:avLst/>
            <a:gdLst>
              <a:gd name="connsiteX0" fmla="*/ 200692 w 541877"/>
              <a:gd name="connsiteY0" fmla="*/ 0 h 541020"/>
              <a:gd name="connsiteX1" fmla="*/ 541877 w 541877"/>
              <a:gd name="connsiteY1" fmla="*/ 541020 h 541020"/>
              <a:gd name="connsiteX2" fmla="*/ 0 w 541877"/>
              <a:gd name="connsiteY2" fmla="*/ 541020 h 541020"/>
              <a:gd name="connsiteX3" fmla="*/ 0 w 541877"/>
              <a:gd name="connsiteY3" fmla="*/ 0 h 541020"/>
            </a:gdLst>
            <a:ahLst/>
            <a:cxnLst>
              <a:cxn ang="0">
                <a:pos x="connsiteX0" y="connsiteY0"/>
              </a:cxn>
              <a:cxn ang="0">
                <a:pos x="connsiteX1" y="connsiteY1"/>
              </a:cxn>
              <a:cxn ang="0">
                <a:pos x="connsiteX2" y="connsiteY2"/>
              </a:cxn>
              <a:cxn ang="0">
                <a:pos x="connsiteX3" y="connsiteY3"/>
              </a:cxn>
            </a:cxnLst>
            <a:rect l="l" t="t" r="r" b="b"/>
            <a:pathLst>
              <a:path w="541877" h="541020">
                <a:moveTo>
                  <a:pt x="200692" y="0"/>
                </a:moveTo>
                <a:lnTo>
                  <a:pt x="541877" y="541020"/>
                </a:lnTo>
                <a:lnTo>
                  <a:pt x="0" y="541020"/>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50" name="Freeform: Shape 49">
            <a:extLst>
              <a:ext uri="{FF2B5EF4-FFF2-40B4-BE49-F238E27FC236}">
                <a16:creationId xmlns:a16="http://schemas.microsoft.com/office/drawing/2014/main" id="{7AFF1E6F-5C00-458F-94B5-E1956B1BAC42}"/>
              </a:ext>
            </a:extLst>
          </p:cNvPr>
          <p:cNvSpPr/>
          <p:nvPr/>
        </p:nvSpPr>
        <p:spPr>
          <a:xfrm>
            <a:off x="7548191" y="4287571"/>
            <a:ext cx="308831" cy="359754"/>
          </a:xfrm>
          <a:custGeom>
            <a:avLst/>
            <a:gdLst>
              <a:gd name="connsiteX0" fmla="*/ 232220 w 232219"/>
              <a:gd name="connsiteY0" fmla="*/ 0 h 270510"/>
              <a:gd name="connsiteX1" fmla="*/ 0 w 232219"/>
              <a:gd name="connsiteY1" fmla="*/ 270510 h 270510"/>
              <a:gd name="connsiteX2" fmla="*/ 63913 w 232219"/>
              <a:gd name="connsiteY2" fmla="*/ 270510 h 270510"/>
            </a:gdLst>
            <a:ahLst/>
            <a:cxnLst>
              <a:cxn ang="0">
                <a:pos x="connsiteX0" y="connsiteY0"/>
              </a:cxn>
              <a:cxn ang="0">
                <a:pos x="connsiteX1" y="connsiteY1"/>
              </a:cxn>
              <a:cxn ang="0">
                <a:pos x="connsiteX2" y="connsiteY2"/>
              </a:cxn>
            </a:cxnLst>
            <a:rect l="l" t="t" r="r" b="b"/>
            <a:pathLst>
              <a:path w="232219" h="270510">
                <a:moveTo>
                  <a:pt x="232220" y="0"/>
                </a:moveTo>
                <a:lnTo>
                  <a:pt x="0" y="270510"/>
                </a:lnTo>
                <a:lnTo>
                  <a:pt x="63913"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51" name="Freeform: Shape 50">
            <a:extLst>
              <a:ext uri="{FF2B5EF4-FFF2-40B4-BE49-F238E27FC236}">
                <a16:creationId xmlns:a16="http://schemas.microsoft.com/office/drawing/2014/main" id="{C72ADF7E-1121-435B-93D7-B95D5CD20293}"/>
              </a:ext>
            </a:extLst>
          </p:cNvPr>
          <p:cNvSpPr/>
          <p:nvPr/>
        </p:nvSpPr>
        <p:spPr>
          <a:xfrm>
            <a:off x="4300142" y="3927817"/>
            <a:ext cx="355825" cy="719510"/>
          </a:xfrm>
          <a:custGeom>
            <a:avLst/>
            <a:gdLst>
              <a:gd name="connsiteX0" fmla="*/ 258667 w 355825"/>
              <a:gd name="connsiteY0" fmla="*/ 0 h 719510"/>
              <a:gd name="connsiteX1" fmla="*/ 355825 w 355825"/>
              <a:gd name="connsiteY1" fmla="*/ 0 h 719510"/>
              <a:gd name="connsiteX2" fmla="*/ 131993 w 355825"/>
              <a:gd name="connsiteY2" fmla="*/ 359755 h 719510"/>
              <a:gd name="connsiteX3" fmla="*/ 355825 w 355825"/>
              <a:gd name="connsiteY3" fmla="*/ 719509 h 719510"/>
              <a:gd name="connsiteX4" fmla="*/ 354179 w 355825"/>
              <a:gd name="connsiteY4" fmla="*/ 719509 h 719510"/>
              <a:gd name="connsiteX5" fmla="*/ 352532 w 355825"/>
              <a:gd name="connsiteY5" fmla="*/ 719509 h 719510"/>
              <a:gd name="connsiteX6" fmla="*/ 352532 w 355825"/>
              <a:gd name="connsiteY6" fmla="*/ 719510 h 719510"/>
              <a:gd name="connsiteX7" fmla="*/ 350886 w 355825"/>
              <a:gd name="connsiteY7" fmla="*/ 719510 h 719510"/>
              <a:gd name="connsiteX8" fmla="*/ 340878 w 355825"/>
              <a:gd name="connsiteY8" fmla="*/ 719510 h 719510"/>
              <a:gd name="connsiteX9" fmla="*/ 339232 w 355825"/>
              <a:gd name="connsiteY9" fmla="*/ 719510 h 719510"/>
              <a:gd name="connsiteX10" fmla="*/ 334291 w 355825"/>
              <a:gd name="connsiteY10" fmla="*/ 719510 h 719510"/>
              <a:gd name="connsiteX11" fmla="*/ 325932 w 355825"/>
              <a:gd name="connsiteY11" fmla="*/ 719510 h 719510"/>
              <a:gd name="connsiteX12" fmla="*/ 320991 w 355825"/>
              <a:gd name="connsiteY12" fmla="*/ 719510 h 719510"/>
              <a:gd name="connsiteX13" fmla="*/ 252967 w 355825"/>
              <a:gd name="connsiteY13" fmla="*/ 719510 h 719510"/>
              <a:gd name="connsiteX14" fmla="*/ 250181 w 355825"/>
              <a:gd name="connsiteY14" fmla="*/ 719510 h 719510"/>
              <a:gd name="connsiteX15" fmla="*/ 232952 w 355825"/>
              <a:gd name="connsiteY15" fmla="*/ 719510 h 719510"/>
              <a:gd name="connsiteX16" fmla="*/ 230166 w 355825"/>
              <a:gd name="connsiteY16" fmla="*/ 719510 h 719510"/>
              <a:gd name="connsiteX17" fmla="*/ 221552 w 355825"/>
              <a:gd name="connsiteY17" fmla="*/ 719510 h 719510"/>
              <a:gd name="connsiteX18" fmla="*/ 207237 w 355825"/>
              <a:gd name="connsiteY18" fmla="*/ 719510 h 719510"/>
              <a:gd name="connsiteX19" fmla="*/ 198625 w 355825"/>
              <a:gd name="connsiteY19" fmla="*/ 719510 h 719510"/>
              <a:gd name="connsiteX20" fmla="*/ 0 w 355825"/>
              <a:gd name="connsiteY20" fmla="*/ 384962 h 719510"/>
              <a:gd name="connsiteX21" fmla="*/ 223833 w 355825"/>
              <a:gd name="connsiteY21" fmla="*/ 50416 h 719510"/>
              <a:gd name="connsiteX22" fmla="*/ 223874 w 355825"/>
              <a:gd name="connsiteY22" fmla="*/ 50416 h 719510"/>
              <a:gd name="connsiteX23" fmla="*/ 225479 w 355825"/>
              <a:gd name="connsiteY23" fmla="*/ 48008 h 719510"/>
              <a:gd name="connsiteX24" fmla="*/ 225529 w 355825"/>
              <a:gd name="connsiteY24" fmla="*/ 48008 h 719510"/>
              <a:gd name="connsiteX25" fmla="*/ 227126 w 355825"/>
              <a:gd name="connsiteY25" fmla="*/ 45603 h 719510"/>
              <a:gd name="connsiteX26" fmla="*/ 227179 w 355825"/>
              <a:gd name="connsiteY26" fmla="*/ 45603 h 719510"/>
              <a:gd name="connsiteX27" fmla="*/ 228772 w 355825"/>
              <a:gd name="connsiteY27" fmla="*/ 43196 h 719510"/>
              <a:gd name="connsiteX28" fmla="*/ 228832 w 355825"/>
              <a:gd name="connsiteY28" fmla="*/ 43196 h 719510"/>
              <a:gd name="connsiteX29" fmla="*/ 230420 w 355825"/>
              <a:gd name="connsiteY29" fmla="*/ 40788 h 719510"/>
              <a:gd name="connsiteX30" fmla="*/ 230486 w 355825"/>
              <a:gd name="connsiteY30" fmla="*/ 40788 h 719510"/>
              <a:gd name="connsiteX31" fmla="*/ 232066 w 355825"/>
              <a:gd name="connsiteY31" fmla="*/ 38383 h 719510"/>
              <a:gd name="connsiteX32" fmla="*/ 232136 w 355825"/>
              <a:gd name="connsiteY32" fmla="*/ 38383 h 719510"/>
              <a:gd name="connsiteX33" fmla="*/ 233713 w 355825"/>
              <a:gd name="connsiteY33" fmla="*/ 35975 h 719510"/>
              <a:gd name="connsiteX34" fmla="*/ 233917 w 355825"/>
              <a:gd name="connsiteY34" fmla="*/ 35975 h 719510"/>
              <a:gd name="connsiteX35" fmla="*/ 235488 w 355825"/>
              <a:gd name="connsiteY35" fmla="*/ 33568 h 719510"/>
              <a:gd name="connsiteX36" fmla="*/ 235568 w 355825"/>
              <a:gd name="connsiteY36" fmla="*/ 33568 h 719510"/>
              <a:gd name="connsiteX37" fmla="*/ 237133 w 355825"/>
              <a:gd name="connsiteY37" fmla="*/ 31161 h 719510"/>
              <a:gd name="connsiteX38" fmla="*/ 237221 w 355825"/>
              <a:gd name="connsiteY38" fmla="*/ 31161 h 719510"/>
              <a:gd name="connsiteX39" fmla="*/ 238780 w 355825"/>
              <a:gd name="connsiteY39" fmla="*/ 28755 h 719510"/>
              <a:gd name="connsiteX40" fmla="*/ 238872 w 355825"/>
              <a:gd name="connsiteY40" fmla="*/ 28755 h 719510"/>
              <a:gd name="connsiteX41" fmla="*/ 240426 w 355825"/>
              <a:gd name="connsiteY41" fmla="*/ 26348 h 719510"/>
              <a:gd name="connsiteX42" fmla="*/ 240525 w 355825"/>
              <a:gd name="connsiteY42" fmla="*/ 26348 h 719510"/>
              <a:gd name="connsiteX43" fmla="*/ 242074 w 355825"/>
              <a:gd name="connsiteY43" fmla="*/ 23941 h 719510"/>
              <a:gd name="connsiteX44" fmla="*/ 242176 w 355825"/>
              <a:gd name="connsiteY44" fmla="*/ 23941 h 719510"/>
              <a:gd name="connsiteX45" fmla="*/ 243720 w 355825"/>
              <a:gd name="connsiteY45" fmla="*/ 21534 h 719510"/>
              <a:gd name="connsiteX46" fmla="*/ 243910 w 355825"/>
              <a:gd name="connsiteY46" fmla="*/ 21534 h 719510"/>
              <a:gd name="connsiteX47" fmla="*/ 245367 w 355825"/>
              <a:gd name="connsiteY47" fmla="*/ 19254 h 719510"/>
              <a:gd name="connsiteX48" fmla="*/ 245479 w 355825"/>
              <a:gd name="connsiteY48" fmla="*/ 19254 h 719510"/>
              <a:gd name="connsiteX49" fmla="*/ 247013 w 355825"/>
              <a:gd name="connsiteY49" fmla="*/ 16847 h 719510"/>
              <a:gd name="connsiteX50" fmla="*/ 247259 w 355825"/>
              <a:gd name="connsiteY50" fmla="*/ 16847 h 719510"/>
              <a:gd name="connsiteX51" fmla="*/ 248788 w 355825"/>
              <a:gd name="connsiteY51" fmla="*/ 14440 h 719510"/>
              <a:gd name="connsiteX52" fmla="*/ 248911 w 355825"/>
              <a:gd name="connsiteY52" fmla="*/ 14440 h 719510"/>
              <a:gd name="connsiteX53" fmla="*/ 250434 w 355825"/>
              <a:gd name="connsiteY53" fmla="*/ 12033 h 719510"/>
              <a:gd name="connsiteX54" fmla="*/ 250565 w 355825"/>
              <a:gd name="connsiteY54" fmla="*/ 12033 h 719510"/>
              <a:gd name="connsiteX55" fmla="*/ 252082 w 355825"/>
              <a:gd name="connsiteY55" fmla="*/ 9627 h 719510"/>
              <a:gd name="connsiteX56" fmla="*/ 252215 w 355825"/>
              <a:gd name="connsiteY56" fmla="*/ 9627 h 719510"/>
              <a:gd name="connsiteX57" fmla="*/ 253728 w 355825"/>
              <a:gd name="connsiteY57" fmla="*/ 7220 h 719510"/>
              <a:gd name="connsiteX58" fmla="*/ 253867 w 355825"/>
              <a:gd name="connsiteY58" fmla="*/ 7220 h 719510"/>
              <a:gd name="connsiteX59" fmla="*/ 255374 w 355825"/>
              <a:gd name="connsiteY59" fmla="*/ 4813 h 719510"/>
              <a:gd name="connsiteX60" fmla="*/ 255519 w 355825"/>
              <a:gd name="connsiteY60" fmla="*/ 4813 h 719510"/>
              <a:gd name="connsiteX61" fmla="*/ 257021 w 355825"/>
              <a:gd name="connsiteY61" fmla="*/ 2407 h 719510"/>
              <a:gd name="connsiteX62" fmla="*/ 257170 w 355825"/>
              <a:gd name="connsiteY62" fmla="*/ 2407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5" h="719510">
                <a:moveTo>
                  <a:pt x="258667" y="0"/>
                </a:moveTo>
                <a:lnTo>
                  <a:pt x="355825" y="0"/>
                </a:lnTo>
                <a:lnTo>
                  <a:pt x="131993" y="359755"/>
                </a:lnTo>
                <a:lnTo>
                  <a:pt x="355825" y="719509"/>
                </a:lnTo>
                <a:lnTo>
                  <a:pt x="354179" y="719509"/>
                </a:lnTo>
                <a:lnTo>
                  <a:pt x="352532" y="719509"/>
                </a:lnTo>
                <a:lnTo>
                  <a:pt x="352532" y="719510"/>
                </a:lnTo>
                <a:lnTo>
                  <a:pt x="350886" y="719510"/>
                </a:lnTo>
                <a:lnTo>
                  <a:pt x="340878" y="719510"/>
                </a:lnTo>
                <a:lnTo>
                  <a:pt x="339232" y="719510"/>
                </a:lnTo>
                <a:lnTo>
                  <a:pt x="334291" y="719510"/>
                </a:lnTo>
                <a:lnTo>
                  <a:pt x="325932" y="719510"/>
                </a:lnTo>
                <a:lnTo>
                  <a:pt x="320991" y="719510"/>
                </a:lnTo>
                <a:lnTo>
                  <a:pt x="252967" y="719510"/>
                </a:lnTo>
                <a:lnTo>
                  <a:pt x="250181" y="719510"/>
                </a:lnTo>
                <a:lnTo>
                  <a:pt x="232952" y="719510"/>
                </a:lnTo>
                <a:lnTo>
                  <a:pt x="230166" y="719510"/>
                </a:lnTo>
                <a:lnTo>
                  <a:pt x="221552" y="719510"/>
                </a:lnTo>
                <a:lnTo>
                  <a:pt x="207237" y="719510"/>
                </a:lnTo>
                <a:lnTo>
                  <a:pt x="198625" y="719510"/>
                </a:lnTo>
                <a:lnTo>
                  <a:pt x="0" y="384962"/>
                </a:lnTo>
                <a:lnTo>
                  <a:pt x="223833" y="50416"/>
                </a:lnTo>
                <a:lnTo>
                  <a:pt x="223874" y="50416"/>
                </a:lnTo>
                <a:lnTo>
                  <a:pt x="225479" y="48008"/>
                </a:lnTo>
                <a:lnTo>
                  <a:pt x="225529" y="48008"/>
                </a:lnTo>
                <a:lnTo>
                  <a:pt x="227126" y="45603"/>
                </a:lnTo>
                <a:lnTo>
                  <a:pt x="227179" y="45603"/>
                </a:lnTo>
                <a:lnTo>
                  <a:pt x="228772" y="43196"/>
                </a:lnTo>
                <a:lnTo>
                  <a:pt x="228832" y="43196"/>
                </a:lnTo>
                <a:lnTo>
                  <a:pt x="230420" y="40788"/>
                </a:lnTo>
                <a:lnTo>
                  <a:pt x="230486" y="40788"/>
                </a:lnTo>
                <a:lnTo>
                  <a:pt x="232066" y="38383"/>
                </a:lnTo>
                <a:lnTo>
                  <a:pt x="232136" y="38383"/>
                </a:lnTo>
                <a:lnTo>
                  <a:pt x="233713" y="35975"/>
                </a:lnTo>
                <a:lnTo>
                  <a:pt x="233917" y="35975"/>
                </a:lnTo>
                <a:lnTo>
                  <a:pt x="235488" y="33568"/>
                </a:lnTo>
                <a:lnTo>
                  <a:pt x="235568" y="33568"/>
                </a:lnTo>
                <a:lnTo>
                  <a:pt x="237133" y="31161"/>
                </a:lnTo>
                <a:lnTo>
                  <a:pt x="237221" y="31161"/>
                </a:lnTo>
                <a:lnTo>
                  <a:pt x="238780" y="28755"/>
                </a:lnTo>
                <a:lnTo>
                  <a:pt x="238872" y="28755"/>
                </a:lnTo>
                <a:lnTo>
                  <a:pt x="240426" y="26348"/>
                </a:lnTo>
                <a:lnTo>
                  <a:pt x="240525" y="26348"/>
                </a:lnTo>
                <a:lnTo>
                  <a:pt x="242074" y="23941"/>
                </a:lnTo>
                <a:lnTo>
                  <a:pt x="242176" y="23941"/>
                </a:lnTo>
                <a:lnTo>
                  <a:pt x="243720" y="21534"/>
                </a:lnTo>
                <a:lnTo>
                  <a:pt x="243910" y="21534"/>
                </a:lnTo>
                <a:lnTo>
                  <a:pt x="245367" y="19254"/>
                </a:lnTo>
                <a:lnTo>
                  <a:pt x="245479" y="19254"/>
                </a:lnTo>
                <a:lnTo>
                  <a:pt x="247013" y="16847"/>
                </a:lnTo>
                <a:lnTo>
                  <a:pt x="247259" y="16847"/>
                </a:lnTo>
                <a:lnTo>
                  <a:pt x="248788" y="14440"/>
                </a:lnTo>
                <a:lnTo>
                  <a:pt x="248911" y="14440"/>
                </a:lnTo>
                <a:lnTo>
                  <a:pt x="250434" y="12033"/>
                </a:lnTo>
                <a:lnTo>
                  <a:pt x="250565" y="12033"/>
                </a:lnTo>
                <a:lnTo>
                  <a:pt x="252082" y="9627"/>
                </a:lnTo>
                <a:lnTo>
                  <a:pt x="252215" y="9627"/>
                </a:lnTo>
                <a:lnTo>
                  <a:pt x="253728" y="7220"/>
                </a:lnTo>
                <a:lnTo>
                  <a:pt x="253867" y="7220"/>
                </a:lnTo>
                <a:lnTo>
                  <a:pt x="255374" y="4813"/>
                </a:lnTo>
                <a:lnTo>
                  <a:pt x="255519" y="4813"/>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52" name="Freeform: Shape 51">
            <a:extLst>
              <a:ext uri="{FF2B5EF4-FFF2-40B4-BE49-F238E27FC236}">
                <a16:creationId xmlns:a16="http://schemas.microsoft.com/office/drawing/2014/main" id="{1438E1E6-4458-46E1-8548-297C62CF44A6}"/>
              </a:ext>
            </a:extLst>
          </p:cNvPr>
          <p:cNvSpPr/>
          <p:nvPr/>
        </p:nvSpPr>
        <p:spPr>
          <a:xfrm>
            <a:off x="4334976" y="3927817"/>
            <a:ext cx="1041640" cy="719509"/>
          </a:xfrm>
          <a:custGeom>
            <a:avLst/>
            <a:gdLst>
              <a:gd name="connsiteX0" fmla="*/ 0 w 783240"/>
              <a:gd name="connsiteY0" fmla="*/ 270510 h 541020"/>
              <a:gd name="connsiteX1" fmla="*/ 168307 w 783240"/>
              <a:gd name="connsiteY1" fmla="*/ 541020 h 541020"/>
              <a:gd name="connsiteX2" fmla="*/ 783241 w 783240"/>
              <a:gd name="connsiteY2" fmla="*/ 541020 h 541020"/>
              <a:gd name="connsiteX3" fmla="*/ 783241 w 783240"/>
              <a:gd name="connsiteY3" fmla="*/ 0 h 541020"/>
              <a:gd name="connsiteX4" fmla="*/ 168307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0" y="270510"/>
                </a:moveTo>
                <a:lnTo>
                  <a:pt x="168307" y="541020"/>
                </a:lnTo>
                <a:lnTo>
                  <a:pt x="783241" y="541020"/>
                </a:lnTo>
                <a:lnTo>
                  <a:pt x="783241" y="0"/>
                </a:lnTo>
                <a:lnTo>
                  <a:pt x="16830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53" name="Freeform: Shape 52">
            <a:extLst>
              <a:ext uri="{FF2B5EF4-FFF2-40B4-BE49-F238E27FC236}">
                <a16:creationId xmlns:a16="http://schemas.microsoft.com/office/drawing/2014/main" id="{70ECD34C-0E82-40CB-AB78-E10D5DA0EEFE}"/>
              </a:ext>
            </a:extLst>
          </p:cNvPr>
          <p:cNvSpPr/>
          <p:nvPr/>
        </p:nvSpPr>
        <p:spPr>
          <a:xfrm>
            <a:off x="4655969" y="3927817"/>
            <a:ext cx="720648" cy="719509"/>
          </a:xfrm>
          <a:custGeom>
            <a:avLst/>
            <a:gdLst>
              <a:gd name="connsiteX0" fmla="*/ 341090 w 541877"/>
              <a:gd name="connsiteY0" fmla="*/ 0 h 541020"/>
              <a:gd name="connsiteX1" fmla="*/ 0 w 541877"/>
              <a:gd name="connsiteY1" fmla="*/ 541020 h 541020"/>
              <a:gd name="connsiteX2" fmla="*/ 541877 w 541877"/>
              <a:gd name="connsiteY2" fmla="*/ 541020 h 541020"/>
              <a:gd name="connsiteX3" fmla="*/ 541877 w 541877"/>
              <a:gd name="connsiteY3" fmla="*/ 0 h 541020"/>
            </a:gdLst>
            <a:ahLst/>
            <a:cxnLst>
              <a:cxn ang="0">
                <a:pos x="connsiteX0" y="connsiteY0"/>
              </a:cxn>
              <a:cxn ang="0">
                <a:pos x="connsiteX1" y="connsiteY1"/>
              </a:cxn>
              <a:cxn ang="0">
                <a:pos x="connsiteX2" y="connsiteY2"/>
              </a:cxn>
              <a:cxn ang="0">
                <a:pos x="connsiteX3" y="connsiteY3"/>
              </a:cxn>
            </a:cxnLst>
            <a:rect l="l" t="t" r="r" b="b"/>
            <a:pathLst>
              <a:path w="541877" h="541020">
                <a:moveTo>
                  <a:pt x="341090" y="0"/>
                </a:moveTo>
                <a:lnTo>
                  <a:pt x="0" y="541020"/>
                </a:lnTo>
                <a:lnTo>
                  <a:pt x="541877" y="541020"/>
                </a:lnTo>
                <a:lnTo>
                  <a:pt x="541877"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54" name="Freeform: Shape 53">
            <a:extLst>
              <a:ext uri="{FF2B5EF4-FFF2-40B4-BE49-F238E27FC236}">
                <a16:creationId xmlns:a16="http://schemas.microsoft.com/office/drawing/2014/main" id="{BB855F7B-CB83-435C-9CBC-7DBE1008C46E}"/>
              </a:ext>
            </a:extLst>
          </p:cNvPr>
          <p:cNvSpPr/>
          <p:nvPr/>
        </p:nvSpPr>
        <p:spPr>
          <a:xfrm>
            <a:off x="4334976" y="4287571"/>
            <a:ext cx="308831" cy="359754"/>
          </a:xfrm>
          <a:custGeom>
            <a:avLst/>
            <a:gdLst>
              <a:gd name="connsiteX0" fmla="*/ 0 w 232219"/>
              <a:gd name="connsiteY0" fmla="*/ 0 h 270510"/>
              <a:gd name="connsiteX1" fmla="*/ 232220 w 232219"/>
              <a:gd name="connsiteY1" fmla="*/ 270510 h 270510"/>
              <a:gd name="connsiteX2" fmla="*/ 168307 w 232219"/>
              <a:gd name="connsiteY2" fmla="*/ 270510 h 270510"/>
            </a:gdLst>
            <a:ahLst/>
            <a:cxnLst>
              <a:cxn ang="0">
                <a:pos x="connsiteX0" y="connsiteY0"/>
              </a:cxn>
              <a:cxn ang="0">
                <a:pos x="connsiteX1" y="connsiteY1"/>
              </a:cxn>
              <a:cxn ang="0">
                <a:pos x="connsiteX2" y="connsiteY2"/>
              </a:cxn>
            </a:cxnLst>
            <a:rect l="l" t="t" r="r" b="b"/>
            <a:pathLst>
              <a:path w="232219" h="270510">
                <a:moveTo>
                  <a:pt x="0" y="0"/>
                </a:moveTo>
                <a:lnTo>
                  <a:pt x="232220" y="270510"/>
                </a:lnTo>
                <a:lnTo>
                  <a:pt x="168307"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55" name="Freeform: Shape 54">
            <a:extLst>
              <a:ext uri="{FF2B5EF4-FFF2-40B4-BE49-F238E27FC236}">
                <a16:creationId xmlns:a16="http://schemas.microsoft.com/office/drawing/2014/main" id="{DC38B155-9478-46B0-95C5-CD2F43138778}"/>
              </a:ext>
            </a:extLst>
          </p:cNvPr>
          <p:cNvSpPr/>
          <p:nvPr/>
        </p:nvSpPr>
        <p:spPr>
          <a:xfrm>
            <a:off x="5757146" y="3725898"/>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7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7"/>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65" name="Freeform: Shape 64">
            <a:extLst>
              <a:ext uri="{FF2B5EF4-FFF2-40B4-BE49-F238E27FC236}">
                <a16:creationId xmlns:a16="http://schemas.microsoft.com/office/drawing/2014/main" id="{2293FC7E-7336-49D8-A928-1B5E0105B1D8}"/>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66" name="Freeform: Shape 65">
            <a:extLst>
              <a:ext uri="{FF2B5EF4-FFF2-40B4-BE49-F238E27FC236}">
                <a16:creationId xmlns:a16="http://schemas.microsoft.com/office/drawing/2014/main" id="{A12F347D-3D83-4CE8-99C6-CA32F80C872E}"/>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67" name="Freeform: Shape 66">
            <a:extLst>
              <a:ext uri="{FF2B5EF4-FFF2-40B4-BE49-F238E27FC236}">
                <a16:creationId xmlns:a16="http://schemas.microsoft.com/office/drawing/2014/main" id="{FF1BC52E-A898-4C69-92CA-B0B9CFC53F62}"/>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62" name="Freeform: Shape 61">
            <a:extLst>
              <a:ext uri="{FF2B5EF4-FFF2-40B4-BE49-F238E27FC236}">
                <a16:creationId xmlns:a16="http://schemas.microsoft.com/office/drawing/2014/main" id="{F05FF3B2-DEC5-49FC-91B9-B364423F7238}"/>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63" name="Freeform: Shape 62">
            <a:extLst>
              <a:ext uri="{FF2B5EF4-FFF2-40B4-BE49-F238E27FC236}">
                <a16:creationId xmlns:a16="http://schemas.microsoft.com/office/drawing/2014/main" id="{FC54BCCF-CA9E-4FCC-9FB3-C2DFC5851D1A}"/>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64" name="Freeform: Shape 63">
            <a:extLst>
              <a:ext uri="{FF2B5EF4-FFF2-40B4-BE49-F238E27FC236}">
                <a16:creationId xmlns:a16="http://schemas.microsoft.com/office/drawing/2014/main" id="{F9ABA435-85F6-45AD-96E4-5B529B8CD519}"/>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58" name="Freeform: Shape 57">
            <a:extLst>
              <a:ext uri="{FF2B5EF4-FFF2-40B4-BE49-F238E27FC236}">
                <a16:creationId xmlns:a16="http://schemas.microsoft.com/office/drawing/2014/main" id="{2174DBCA-6446-4930-A776-4C84922164A7}"/>
              </a:ext>
            </a:extLst>
          </p:cNvPr>
          <p:cNvSpPr/>
          <p:nvPr/>
        </p:nvSpPr>
        <p:spPr>
          <a:xfrm>
            <a:off x="5757272" y="3725898"/>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7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7"/>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59" name="Rectangle 58">
            <a:extLst>
              <a:ext uri="{FF2B5EF4-FFF2-40B4-BE49-F238E27FC236}">
                <a16:creationId xmlns:a16="http://schemas.microsoft.com/office/drawing/2014/main" id="{E2AC4014-151A-4ACE-B9EF-248EB1E0E17B}"/>
              </a:ext>
            </a:extLst>
          </p:cNvPr>
          <p:cNvSpPr/>
          <p:nvPr/>
        </p:nvSpPr>
        <p:spPr>
          <a:xfrm>
            <a:off x="5792612" y="3895855"/>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03</a:t>
            </a:r>
          </a:p>
        </p:txBody>
      </p:sp>
      <p:sp>
        <p:nvSpPr>
          <p:cNvPr id="60" name="Rectangle 59">
            <a:extLst>
              <a:ext uri="{FF2B5EF4-FFF2-40B4-BE49-F238E27FC236}">
                <a16:creationId xmlns:a16="http://schemas.microsoft.com/office/drawing/2014/main" id="{7F131448-8306-4509-B5E3-AB7102AF63B5}"/>
              </a:ext>
            </a:extLst>
          </p:cNvPr>
          <p:cNvSpPr/>
          <p:nvPr/>
        </p:nvSpPr>
        <p:spPr>
          <a:xfrm>
            <a:off x="4661570" y="4093344"/>
            <a:ext cx="388454" cy="388454"/>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61" name="Rectangle 60">
            <a:extLst>
              <a:ext uri="{FF2B5EF4-FFF2-40B4-BE49-F238E27FC236}">
                <a16:creationId xmlns:a16="http://schemas.microsoft.com/office/drawing/2014/main" id="{956BB569-B977-4F29-989C-3EED7CD6BC97}"/>
              </a:ext>
            </a:extLst>
          </p:cNvPr>
          <p:cNvSpPr/>
          <p:nvPr/>
        </p:nvSpPr>
        <p:spPr>
          <a:xfrm>
            <a:off x="7141975" y="4093344"/>
            <a:ext cx="388454" cy="388454"/>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42" name="Freeform: Shape 41">
            <a:extLst>
              <a:ext uri="{FF2B5EF4-FFF2-40B4-BE49-F238E27FC236}">
                <a16:creationId xmlns:a16="http://schemas.microsoft.com/office/drawing/2014/main" id="{0EBF26DE-2EFF-43AE-9BE8-55F50BBF3716}"/>
              </a:ext>
            </a:extLst>
          </p:cNvPr>
          <p:cNvSpPr/>
          <p:nvPr/>
        </p:nvSpPr>
        <p:spPr>
          <a:xfrm>
            <a:off x="7633190" y="5051036"/>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46" name="Rectangle 45">
            <a:extLst>
              <a:ext uri="{FF2B5EF4-FFF2-40B4-BE49-F238E27FC236}">
                <a16:creationId xmlns:a16="http://schemas.microsoft.com/office/drawing/2014/main" id="{1960E99A-1CD7-4A68-9841-816548C5E403}"/>
              </a:ext>
            </a:extLst>
          </p:cNvPr>
          <p:cNvSpPr/>
          <p:nvPr/>
        </p:nvSpPr>
        <p:spPr>
          <a:xfrm>
            <a:off x="7910977" y="5238178"/>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37" name="Freeform: Shape 36">
            <a:extLst>
              <a:ext uri="{FF2B5EF4-FFF2-40B4-BE49-F238E27FC236}">
                <a16:creationId xmlns:a16="http://schemas.microsoft.com/office/drawing/2014/main" id="{6EEEFB1D-7B41-4AFE-96B9-357398BC8423}"/>
              </a:ext>
            </a:extLst>
          </p:cNvPr>
          <p:cNvSpPr/>
          <p:nvPr/>
        </p:nvSpPr>
        <p:spPr>
          <a:xfrm>
            <a:off x="1692031" y="5051036"/>
            <a:ext cx="2866906"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gradFill flip="none" rotWithShape="1">
            <a:gsLst>
              <a:gs pos="0">
                <a:schemeClr val="bg1"/>
              </a:gs>
              <a:gs pos="100000">
                <a:schemeClr val="bg1">
                  <a:lumMod val="9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38" name="Freeform: Shape 137">
            <a:extLst>
              <a:ext uri="{FF2B5EF4-FFF2-40B4-BE49-F238E27FC236}">
                <a16:creationId xmlns:a16="http://schemas.microsoft.com/office/drawing/2014/main" id="{B451BA1B-B3D2-450D-8B9D-1D6158529D5F}"/>
              </a:ext>
            </a:extLst>
          </p:cNvPr>
          <p:cNvSpPr/>
          <p:nvPr/>
        </p:nvSpPr>
        <p:spPr>
          <a:xfrm>
            <a:off x="10474278" y="1681253"/>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33" name="Freeform: Shape 132">
            <a:extLst>
              <a:ext uri="{FF2B5EF4-FFF2-40B4-BE49-F238E27FC236}">
                <a16:creationId xmlns:a16="http://schemas.microsoft.com/office/drawing/2014/main" id="{33A93CA7-6935-497A-A18A-27631A1503FC}"/>
              </a:ext>
            </a:extLst>
          </p:cNvPr>
          <p:cNvSpPr/>
          <p:nvPr/>
        </p:nvSpPr>
        <p:spPr>
          <a:xfrm>
            <a:off x="1541520" y="1681245"/>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07" name="Freeform: Shape 106">
            <a:extLst>
              <a:ext uri="{FF2B5EF4-FFF2-40B4-BE49-F238E27FC236}">
                <a16:creationId xmlns:a16="http://schemas.microsoft.com/office/drawing/2014/main" id="{B67025DF-CA77-4D9A-9CC7-2F6C83DEBA6C}"/>
              </a:ext>
            </a:extLst>
          </p:cNvPr>
          <p:cNvSpPr/>
          <p:nvPr/>
        </p:nvSpPr>
        <p:spPr>
          <a:xfrm>
            <a:off x="10474278" y="2804471"/>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102" name="Freeform: Shape 101">
            <a:extLst>
              <a:ext uri="{FF2B5EF4-FFF2-40B4-BE49-F238E27FC236}">
                <a16:creationId xmlns:a16="http://schemas.microsoft.com/office/drawing/2014/main" id="{E13CBAD3-A67D-4158-BBC8-F04A6905BB6A}"/>
              </a:ext>
            </a:extLst>
          </p:cNvPr>
          <p:cNvSpPr/>
          <p:nvPr/>
        </p:nvSpPr>
        <p:spPr>
          <a:xfrm>
            <a:off x="1541520" y="2804463"/>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76" name="Freeform: Shape 75">
            <a:extLst>
              <a:ext uri="{FF2B5EF4-FFF2-40B4-BE49-F238E27FC236}">
                <a16:creationId xmlns:a16="http://schemas.microsoft.com/office/drawing/2014/main" id="{0AC0706F-03FF-415F-A44B-508144F3EA98}"/>
              </a:ext>
            </a:extLst>
          </p:cNvPr>
          <p:cNvSpPr/>
          <p:nvPr/>
        </p:nvSpPr>
        <p:spPr>
          <a:xfrm>
            <a:off x="10474278" y="3927691"/>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71" name="Freeform: Shape 70">
            <a:extLst>
              <a:ext uri="{FF2B5EF4-FFF2-40B4-BE49-F238E27FC236}">
                <a16:creationId xmlns:a16="http://schemas.microsoft.com/office/drawing/2014/main" id="{EE78BAF3-7751-4AC1-A6D8-805CFC08CE9F}"/>
              </a:ext>
            </a:extLst>
          </p:cNvPr>
          <p:cNvSpPr/>
          <p:nvPr/>
        </p:nvSpPr>
        <p:spPr>
          <a:xfrm>
            <a:off x="1541520" y="3927691"/>
            <a:ext cx="176203" cy="719760"/>
          </a:xfrm>
          <a:custGeom>
            <a:avLst/>
            <a:gdLst>
              <a:gd name="connsiteX0" fmla="*/ 132493 w 132492"/>
              <a:gd name="connsiteY0" fmla="*/ 0 h 623887"/>
              <a:gd name="connsiteX1" fmla="*/ 0 w 132492"/>
              <a:gd name="connsiteY1" fmla="*/ 0 h 623887"/>
              <a:gd name="connsiteX2" fmla="*/ 0 w 132492"/>
              <a:gd name="connsiteY2" fmla="*/ 623888 h 623887"/>
              <a:gd name="connsiteX3" fmla="*/ 132493 w 132492"/>
              <a:gd name="connsiteY3" fmla="*/ 623888 h 623887"/>
            </a:gdLst>
            <a:ahLst/>
            <a:cxnLst>
              <a:cxn ang="0">
                <a:pos x="connsiteX0" y="connsiteY0"/>
              </a:cxn>
              <a:cxn ang="0">
                <a:pos x="connsiteX1" y="connsiteY1"/>
              </a:cxn>
              <a:cxn ang="0">
                <a:pos x="connsiteX2" y="connsiteY2"/>
              </a:cxn>
              <a:cxn ang="0">
                <a:pos x="connsiteX3" y="connsiteY3"/>
              </a:cxn>
            </a:cxnLst>
            <a:rect l="l" t="t" r="r" b="b"/>
            <a:pathLst>
              <a:path w="132492" h="623887">
                <a:moveTo>
                  <a:pt x="132493" y="0"/>
                </a:moveTo>
                <a:lnTo>
                  <a:pt x="0" y="0"/>
                </a:lnTo>
                <a:lnTo>
                  <a:pt x="0" y="623888"/>
                </a:lnTo>
                <a:lnTo>
                  <a:pt x="132493" y="62388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45" name="Freeform: Shape 44">
            <a:extLst>
              <a:ext uri="{FF2B5EF4-FFF2-40B4-BE49-F238E27FC236}">
                <a16:creationId xmlns:a16="http://schemas.microsoft.com/office/drawing/2014/main" id="{E9C433B5-2417-4C2D-8500-9D5FE21F8549}"/>
              </a:ext>
            </a:extLst>
          </p:cNvPr>
          <p:cNvSpPr/>
          <p:nvPr/>
        </p:nvSpPr>
        <p:spPr>
          <a:xfrm>
            <a:off x="10474278" y="5051036"/>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40" name="Freeform: Shape 39">
            <a:extLst>
              <a:ext uri="{FF2B5EF4-FFF2-40B4-BE49-F238E27FC236}">
                <a16:creationId xmlns:a16="http://schemas.microsoft.com/office/drawing/2014/main" id="{5277213B-2497-44D8-8C80-CD04B9E15A27}"/>
              </a:ext>
            </a:extLst>
          </p:cNvPr>
          <p:cNvSpPr/>
          <p:nvPr/>
        </p:nvSpPr>
        <p:spPr>
          <a:xfrm>
            <a:off x="1541520" y="5051028"/>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tx1">
                  <a:lumMod val="65000"/>
                  <a:lumOff val="35000"/>
                </a:schemeClr>
              </a:solidFill>
            </a:endParaRPr>
          </a:p>
        </p:txBody>
      </p:sp>
      <p:sp>
        <p:nvSpPr>
          <p:cNvPr id="41" name="Rectangle 40">
            <a:extLst>
              <a:ext uri="{FF2B5EF4-FFF2-40B4-BE49-F238E27FC236}">
                <a16:creationId xmlns:a16="http://schemas.microsoft.com/office/drawing/2014/main" id="{10AD6CB3-495C-4272-8158-7CAA4BDC38E7}"/>
              </a:ext>
            </a:extLst>
          </p:cNvPr>
          <p:cNvSpPr/>
          <p:nvPr/>
        </p:nvSpPr>
        <p:spPr>
          <a:xfrm>
            <a:off x="1831265" y="5238178"/>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tx1">
                    <a:lumMod val="65000"/>
                    <a:lumOff val="35000"/>
                  </a:schemeClr>
                </a:solidFill>
                <a:ea typeface="Roboto" panose="02000000000000000000" pitchFamily="2" charset="0"/>
                <a:cs typeface="Arial" panose="020B0604020202020204" pitchFamily="34" charset="0"/>
              </a:rPr>
              <a:t>Insert Heading Text Here</a:t>
            </a:r>
          </a:p>
        </p:txBody>
      </p:sp>
      <p:sp>
        <p:nvSpPr>
          <p:cNvPr id="16" name="Freeform: Shape 15">
            <a:extLst>
              <a:ext uri="{FF2B5EF4-FFF2-40B4-BE49-F238E27FC236}">
                <a16:creationId xmlns:a16="http://schemas.microsoft.com/office/drawing/2014/main" id="{46010226-A16A-4DB0-9504-9E65859D9105}"/>
              </a:ext>
            </a:extLst>
          </p:cNvPr>
          <p:cNvSpPr/>
          <p:nvPr/>
        </p:nvSpPr>
        <p:spPr>
          <a:xfrm>
            <a:off x="7536031" y="5051035"/>
            <a:ext cx="355827" cy="719637"/>
          </a:xfrm>
          <a:custGeom>
            <a:avLst/>
            <a:gdLst>
              <a:gd name="connsiteX0" fmla="*/ 0 w 355827"/>
              <a:gd name="connsiteY0" fmla="*/ 0 h 719637"/>
              <a:gd name="connsiteX1" fmla="*/ 97159 w 355827"/>
              <a:gd name="connsiteY1" fmla="*/ 0 h 719637"/>
              <a:gd name="connsiteX2" fmla="*/ 98657 w 355827"/>
              <a:gd name="connsiteY2" fmla="*/ 2407 h 719637"/>
              <a:gd name="connsiteX3" fmla="*/ 98805 w 355827"/>
              <a:gd name="connsiteY3" fmla="*/ 2407 h 719637"/>
              <a:gd name="connsiteX4" fmla="*/ 100308 w 355827"/>
              <a:gd name="connsiteY4" fmla="*/ 4814 h 719637"/>
              <a:gd name="connsiteX5" fmla="*/ 100452 w 355827"/>
              <a:gd name="connsiteY5" fmla="*/ 4814 h 719637"/>
              <a:gd name="connsiteX6" fmla="*/ 101960 w 355827"/>
              <a:gd name="connsiteY6" fmla="*/ 7221 h 719637"/>
              <a:gd name="connsiteX7" fmla="*/ 102100 w 355827"/>
              <a:gd name="connsiteY7" fmla="*/ 7221 h 719637"/>
              <a:gd name="connsiteX8" fmla="*/ 103612 w 355827"/>
              <a:gd name="connsiteY8" fmla="*/ 9627 h 719637"/>
              <a:gd name="connsiteX9" fmla="*/ 103746 w 355827"/>
              <a:gd name="connsiteY9" fmla="*/ 9627 h 719637"/>
              <a:gd name="connsiteX10" fmla="*/ 105264 w 355827"/>
              <a:gd name="connsiteY10" fmla="*/ 12034 h 719637"/>
              <a:gd name="connsiteX11" fmla="*/ 105392 w 355827"/>
              <a:gd name="connsiteY11" fmla="*/ 12034 h 719637"/>
              <a:gd name="connsiteX12" fmla="*/ 106916 w 355827"/>
              <a:gd name="connsiteY12" fmla="*/ 14442 h 719637"/>
              <a:gd name="connsiteX13" fmla="*/ 107040 w 355827"/>
              <a:gd name="connsiteY13" fmla="*/ 14442 h 719637"/>
              <a:gd name="connsiteX14" fmla="*/ 108569 w 355827"/>
              <a:gd name="connsiteY14" fmla="*/ 16849 h 719637"/>
              <a:gd name="connsiteX15" fmla="*/ 108687 w 355827"/>
              <a:gd name="connsiteY15" fmla="*/ 16849 h 719637"/>
              <a:gd name="connsiteX16" fmla="*/ 110221 w 355827"/>
              <a:gd name="connsiteY16" fmla="*/ 19256 h 719637"/>
              <a:gd name="connsiteX17" fmla="*/ 110459 w 355827"/>
              <a:gd name="connsiteY17" fmla="*/ 19256 h 719637"/>
              <a:gd name="connsiteX18" fmla="*/ 111997 w 355827"/>
              <a:gd name="connsiteY18" fmla="*/ 21662 h 719637"/>
              <a:gd name="connsiteX19" fmla="*/ 112107 w 355827"/>
              <a:gd name="connsiteY19" fmla="*/ 21662 h 719637"/>
              <a:gd name="connsiteX20" fmla="*/ 113652 w 355827"/>
              <a:gd name="connsiteY20" fmla="*/ 24069 h 719637"/>
              <a:gd name="connsiteX21" fmla="*/ 113754 w 355827"/>
              <a:gd name="connsiteY21" fmla="*/ 24069 h 719637"/>
              <a:gd name="connsiteX22" fmla="*/ 115304 w 355827"/>
              <a:gd name="connsiteY22" fmla="*/ 26476 h 719637"/>
              <a:gd name="connsiteX23" fmla="*/ 115400 w 355827"/>
              <a:gd name="connsiteY23" fmla="*/ 26476 h 719637"/>
              <a:gd name="connsiteX24" fmla="*/ 116955 w 355827"/>
              <a:gd name="connsiteY24" fmla="*/ 28883 h 719637"/>
              <a:gd name="connsiteX25" fmla="*/ 117046 w 355827"/>
              <a:gd name="connsiteY25" fmla="*/ 28883 h 719637"/>
              <a:gd name="connsiteX26" fmla="*/ 118606 w 355827"/>
              <a:gd name="connsiteY26" fmla="*/ 31289 h 719637"/>
              <a:gd name="connsiteX27" fmla="*/ 118693 w 355827"/>
              <a:gd name="connsiteY27" fmla="*/ 31289 h 719637"/>
              <a:gd name="connsiteX28" fmla="*/ 120259 w 355827"/>
              <a:gd name="connsiteY28" fmla="*/ 33696 h 719637"/>
              <a:gd name="connsiteX29" fmla="*/ 120341 w 355827"/>
              <a:gd name="connsiteY29" fmla="*/ 33696 h 719637"/>
              <a:gd name="connsiteX30" fmla="*/ 121830 w 355827"/>
              <a:gd name="connsiteY30" fmla="*/ 35977 h 719637"/>
              <a:gd name="connsiteX31" fmla="*/ 121987 w 355827"/>
              <a:gd name="connsiteY31" fmla="*/ 35977 h 719637"/>
              <a:gd name="connsiteX32" fmla="*/ 123563 w 355827"/>
              <a:gd name="connsiteY32" fmla="*/ 38383 h 719637"/>
              <a:gd name="connsiteX33" fmla="*/ 123761 w 355827"/>
              <a:gd name="connsiteY33" fmla="*/ 38383 h 719637"/>
              <a:gd name="connsiteX34" fmla="*/ 125343 w 355827"/>
              <a:gd name="connsiteY34" fmla="*/ 40790 h 719637"/>
              <a:gd name="connsiteX35" fmla="*/ 125408 w 355827"/>
              <a:gd name="connsiteY35" fmla="*/ 40790 h 719637"/>
              <a:gd name="connsiteX36" fmla="*/ 126996 w 355827"/>
              <a:gd name="connsiteY36" fmla="*/ 43197 h 719637"/>
              <a:gd name="connsiteX37" fmla="*/ 127054 w 355827"/>
              <a:gd name="connsiteY37" fmla="*/ 43197 h 719637"/>
              <a:gd name="connsiteX38" fmla="*/ 128647 w 355827"/>
              <a:gd name="connsiteY38" fmla="*/ 45603 h 719637"/>
              <a:gd name="connsiteX39" fmla="*/ 128700 w 355827"/>
              <a:gd name="connsiteY39" fmla="*/ 45603 h 719637"/>
              <a:gd name="connsiteX40" fmla="*/ 130299 w 355827"/>
              <a:gd name="connsiteY40" fmla="*/ 48010 h 719637"/>
              <a:gd name="connsiteX41" fmla="*/ 130348 w 355827"/>
              <a:gd name="connsiteY41" fmla="*/ 48010 h 719637"/>
              <a:gd name="connsiteX42" fmla="*/ 131953 w 355827"/>
              <a:gd name="connsiteY42" fmla="*/ 50417 h 719637"/>
              <a:gd name="connsiteX43" fmla="*/ 131995 w 355827"/>
              <a:gd name="connsiteY43" fmla="*/ 50417 h 719637"/>
              <a:gd name="connsiteX44" fmla="*/ 355827 w 355827"/>
              <a:gd name="connsiteY44" fmla="*/ 384963 h 719637"/>
              <a:gd name="connsiteX45" fmla="*/ 157204 w 355827"/>
              <a:gd name="connsiteY45" fmla="*/ 719637 h 719637"/>
              <a:gd name="connsiteX46" fmla="*/ 154289 w 355827"/>
              <a:gd name="connsiteY46" fmla="*/ 719637 h 719637"/>
              <a:gd name="connsiteX47" fmla="*/ 145677 w 355827"/>
              <a:gd name="connsiteY47" fmla="*/ 719637 h 719637"/>
              <a:gd name="connsiteX48" fmla="*/ 145676 w 355827"/>
              <a:gd name="connsiteY48" fmla="*/ 719637 h 719637"/>
              <a:gd name="connsiteX49" fmla="*/ 139974 w 355827"/>
              <a:gd name="connsiteY49" fmla="*/ 719637 h 719637"/>
              <a:gd name="connsiteX50" fmla="*/ 119960 w 355827"/>
              <a:gd name="connsiteY50" fmla="*/ 719637 h 719637"/>
              <a:gd name="connsiteX51" fmla="*/ 117174 w 355827"/>
              <a:gd name="connsiteY51" fmla="*/ 719637 h 719637"/>
              <a:gd name="connsiteX52" fmla="*/ 28249 w 355827"/>
              <a:gd name="connsiteY52" fmla="*/ 719637 h 719637"/>
              <a:gd name="connsiteX53" fmla="*/ 24828 w 355827"/>
              <a:gd name="connsiteY53" fmla="*/ 719637 h 719637"/>
              <a:gd name="connsiteX54" fmla="*/ 13300 w 355827"/>
              <a:gd name="connsiteY54" fmla="*/ 719637 h 719637"/>
              <a:gd name="connsiteX55" fmla="*/ 11528 w 355827"/>
              <a:gd name="connsiteY55" fmla="*/ 719637 h 719637"/>
              <a:gd name="connsiteX56" fmla="*/ 11528 w 355827"/>
              <a:gd name="connsiteY56" fmla="*/ 719637 h 719637"/>
              <a:gd name="connsiteX57" fmla="*/ 9881 w 355827"/>
              <a:gd name="connsiteY57" fmla="*/ 719637 h 719637"/>
              <a:gd name="connsiteX58" fmla="*/ 8233 w 355827"/>
              <a:gd name="connsiteY58" fmla="*/ 719637 h 719637"/>
              <a:gd name="connsiteX59" fmla="*/ 3293 w 355827"/>
              <a:gd name="connsiteY59" fmla="*/ 719637 h 719637"/>
              <a:gd name="connsiteX60" fmla="*/ 1646 w 355827"/>
              <a:gd name="connsiteY60" fmla="*/ 719637 h 719637"/>
              <a:gd name="connsiteX61" fmla="*/ 0 w 355827"/>
              <a:gd name="connsiteY61" fmla="*/ 719637 h 719637"/>
              <a:gd name="connsiteX62" fmla="*/ 223833 w 355827"/>
              <a:gd name="connsiteY62" fmla="*/ 359755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7" h="719637">
                <a:moveTo>
                  <a:pt x="0" y="0"/>
                </a:moveTo>
                <a:lnTo>
                  <a:pt x="97159" y="0"/>
                </a:lnTo>
                <a:lnTo>
                  <a:pt x="98657" y="2407"/>
                </a:lnTo>
                <a:lnTo>
                  <a:pt x="98805" y="2407"/>
                </a:lnTo>
                <a:lnTo>
                  <a:pt x="100308" y="4814"/>
                </a:lnTo>
                <a:lnTo>
                  <a:pt x="100452" y="4814"/>
                </a:lnTo>
                <a:lnTo>
                  <a:pt x="101960" y="7221"/>
                </a:lnTo>
                <a:lnTo>
                  <a:pt x="102100" y="7221"/>
                </a:lnTo>
                <a:lnTo>
                  <a:pt x="103612" y="9627"/>
                </a:lnTo>
                <a:lnTo>
                  <a:pt x="103746" y="9627"/>
                </a:lnTo>
                <a:lnTo>
                  <a:pt x="105264" y="12034"/>
                </a:lnTo>
                <a:lnTo>
                  <a:pt x="105392" y="12034"/>
                </a:lnTo>
                <a:lnTo>
                  <a:pt x="106916" y="14442"/>
                </a:lnTo>
                <a:lnTo>
                  <a:pt x="107040" y="14442"/>
                </a:lnTo>
                <a:lnTo>
                  <a:pt x="108569" y="16849"/>
                </a:lnTo>
                <a:lnTo>
                  <a:pt x="108687" y="16849"/>
                </a:lnTo>
                <a:lnTo>
                  <a:pt x="110221" y="19256"/>
                </a:lnTo>
                <a:lnTo>
                  <a:pt x="110459" y="19256"/>
                </a:lnTo>
                <a:lnTo>
                  <a:pt x="111997" y="21662"/>
                </a:lnTo>
                <a:lnTo>
                  <a:pt x="112107" y="21662"/>
                </a:lnTo>
                <a:lnTo>
                  <a:pt x="113652" y="24069"/>
                </a:lnTo>
                <a:lnTo>
                  <a:pt x="113754" y="24069"/>
                </a:lnTo>
                <a:lnTo>
                  <a:pt x="115304" y="26476"/>
                </a:lnTo>
                <a:lnTo>
                  <a:pt x="115400" y="26476"/>
                </a:lnTo>
                <a:lnTo>
                  <a:pt x="116955" y="28883"/>
                </a:lnTo>
                <a:lnTo>
                  <a:pt x="117046" y="28883"/>
                </a:lnTo>
                <a:lnTo>
                  <a:pt x="118606" y="31289"/>
                </a:lnTo>
                <a:lnTo>
                  <a:pt x="118693" y="31289"/>
                </a:lnTo>
                <a:lnTo>
                  <a:pt x="120259" y="33696"/>
                </a:lnTo>
                <a:lnTo>
                  <a:pt x="120341" y="33696"/>
                </a:lnTo>
                <a:lnTo>
                  <a:pt x="121830" y="35977"/>
                </a:lnTo>
                <a:lnTo>
                  <a:pt x="121987" y="35977"/>
                </a:lnTo>
                <a:lnTo>
                  <a:pt x="123563" y="38383"/>
                </a:lnTo>
                <a:lnTo>
                  <a:pt x="123761" y="38383"/>
                </a:lnTo>
                <a:lnTo>
                  <a:pt x="125343" y="40790"/>
                </a:lnTo>
                <a:lnTo>
                  <a:pt x="125408" y="40790"/>
                </a:lnTo>
                <a:lnTo>
                  <a:pt x="126996" y="43197"/>
                </a:lnTo>
                <a:lnTo>
                  <a:pt x="127054" y="43197"/>
                </a:lnTo>
                <a:lnTo>
                  <a:pt x="128647" y="45603"/>
                </a:lnTo>
                <a:lnTo>
                  <a:pt x="128700" y="45603"/>
                </a:lnTo>
                <a:lnTo>
                  <a:pt x="130299" y="48010"/>
                </a:lnTo>
                <a:lnTo>
                  <a:pt x="130348" y="48010"/>
                </a:lnTo>
                <a:lnTo>
                  <a:pt x="131953" y="50417"/>
                </a:lnTo>
                <a:lnTo>
                  <a:pt x="131995" y="50417"/>
                </a:lnTo>
                <a:lnTo>
                  <a:pt x="355827" y="384963"/>
                </a:lnTo>
                <a:lnTo>
                  <a:pt x="157204" y="719637"/>
                </a:lnTo>
                <a:lnTo>
                  <a:pt x="154289" y="719637"/>
                </a:lnTo>
                <a:lnTo>
                  <a:pt x="145677" y="719637"/>
                </a:lnTo>
                <a:lnTo>
                  <a:pt x="145676" y="719637"/>
                </a:lnTo>
                <a:lnTo>
                  <a:pt x="139974" y="719637"/>
                </a:lnTo>
                <a:lnTo>
                  <a:pt x="119960" y="719637"/>
                </a:lnTo>
                <a:lnTo>
                  <a:pt x="117174" y="719637"/>
                </a:lnTo>
                <a:lnTo>
                  <a:pt x="28249" y="719637"/>
                </a:lnTo>
                <a:lnTo>
                  <a:pt x="24828" y="719637"/>
                </a:lnTo>
                <a:lnTo>
                  <a:pt x="13300" y="719637"/>
                </a:lnTo>
                <a:lnTo>
                  <a:pt x="11528" y="719637"/>
                </a:lnTo>
                <a:lnTo>
                  <a:pt x="11528" y="719637"/>
                </a:lnTo>
                <a:lnTo>
                  <a:pt x="9881" y="719637"/>
                </a:lnTo>
                <a:lnTo>
                  <a:pt x="8233" y="719637"/>
                </a:lnTo>
                <a:lnTo>
                  <a:pt x="3293" y="719637"/>
                </a:lnTo>
                <a:lnTo>
                  <a:pt x="1646" y="719637"/>
                </a:lnTo>
                <a:lnTo>
                  <a:pt x="0" y="719637"/>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17" name="Freeform: Shape 16">
            <a:extLst>
              <a:ext uri="{FF2B5EF4-FFF2-40B4-BE49-F238E27FC236}">
                <a16:creationId xmlns:a16="http://schemas.microsoft.com/office/drawing/2014/main" id="{B76FC63A-BE62-4D1F-9898-E7641C2EFDD3}"/>
              </a:ext>
            </a:extLst>
          </p:cNvPr>
          <p:cNvSpPr/>
          <p:nvPr/>
        </p:nvSpPr>
        <p:spPr>
          <a:xfrm>
            <a:off x="6815382" y="5051035"/>
            <a:ext cx="1041640" cy="719635"/>
          </a:xfrm>
          <a:custGeom>
            <a:avLst/>
            <a:gdLst>
              <a:gd name="connsiteX0" fmla="*/ 783241 w 783240"/>
              <a:gd name="connsiteY0" fmla="*/ 270510 h 541115"/>
              <a:gd name="connsiteX1" fmla="*/ 614934 w 783240"/>
              <a:gd name="connsiteY1" fmla="*/ 541116 h 541115"/>
              <a:gd name="connsiteX2" fmla="*/ 0 w 783240"/>
              <a:gd name="connsiteY2" fmla="*/ 541116 h 541115"/>
              <a:gd name="connsiteX3" fmla="*/ 0 w 783240"/>
              <a:gd name="connsiteY3" fmla="*/ 0 h 541115"/>
              <a:gd name="connsiteX4" fmla="*/ 614934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783241" y="270510"/>
                </a:moveTo>
                <a:lnTo>
                  <a:pt x="614934" y="541116"/>
                </a:lnTo>
                <a:lnTo>
                  <a:pt x="0" y="541116"/>
                </a:lnTo>
                <a:lnTo>
                  <a:pt x="0" y="0"/>
                </a:lnTo>
                <a:lnTo>
                  <a:pt x="614934"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8" name="Freeform: Shape 17">
            <a:extLst>
              <a:ext uri="{FF2B5EF4-FFF2-40B4-BE49-F238E27FC236}">
                <a16:creationId xmlns:a16="http://schemas.microsoft.com/office/drawing/2014/main" id="{563D9775-E54D-40F5-91A7-3B8EC8A233F5}"/>
              </a:ext>
            </a:extLst>
          </p:cNvPr>
          <p:cNvSpPr/>
          <p:nvPr/>
        </p:nvSpPr>
        <p:spPr>
          <a:xfrm>
            <a:off x="6815382" y="5051035"/>
            <a:ext cx="732809" cy="719635"/>
          </a:xfrm>
          <a:custGeom>
            <a:avLst/>
            <a:gdLst>
              <a:gd name="connsiteX0" fmla="*/ 200692 w 551021"/>
              <a:gd name="connsiteY0" fmla="*/ 0 h 541115"/>
              <a:gd name="connsiteX1" fmla="*/ 551021 w 551021"/>
              <a:gd name="connsiteY1" fmla="*/ 541116 h 541115"/>
              <a:gd name="connsiteX2" fmla="*/ 0 w 551021"/>
              <a:gd name="connsiteY2" fmla="*/ 541116 h 541115"/>
              <a:gd name="connsiteX3" fmla="*/ 0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200692" y="0"/>
                </a:moveTo>
                <a:lnTo>
                  <a:pt x="551021" y="541116"/>
                </a:lnTo>
                <a:lnTo>
                  <a:pt x="0" y="541116"/>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19" name="Freeform: Shape 18">
            <a:extLst>
              <a:ext uri="{FF2B5EF4-FFF2-40B4-BE49-F238E27FC236}">
                <a16:creationId xmlns:a16="http://schemas.microsoft.com/office/drawing/2014/main" id="{6ED1BC8F-2BB8-4714-93B0-A4EBDAC8506E}"/>
              </a:ext>
            </a:extLst>
          </p:cNvPr>
          <p:cNvSpPr/>
          <p:nvPr/>
        </p:nvSpPr>
        <p:spPr>
          <a:xfrm>
            <a:off x="7548191" y="5410791"/>
            <a:ext cx="308831" cy="359881"/>
          </a:xfrm>
          <a:custGeom>
            <a:avLst/>
            <a:gdLst>
              <a:gd name="connsiteX0" fmla="*/ 232220 w 232219"/>
              <a:gd name="connsiteY0" fmla="*/ 0 h 270605"/>
              <a:gd name="connsiteX1" fmla="*/ 0 w 232219"/>
              <a:gd name="connsiteY1" fmla="*/ 270605 h 270605"/>
              <a:gd name="connsiteX2" fmla="*/ 63913 w 232219"/>
              <a:gd name="connsiteY2" fmla="*/ 270605 h 270605"/>
            </a:gdLst>
            <a:ahLst/>
            <a:cxnLst>
              <a:cxn ang="0">
                <a:pos x="connsiteX0" y="connsiteY0"/>
              </a:cxn>
              <a:cxn ang="0">
                <a:pos x="connsiteX1" y="connsiteY1"/>
              </a:cxn>
              <a:cxn ang="0">
                <a:pos x="connsiteX2" y="connsiteY2"/>
              </a:cxn>
            </a:cxnLst>
            <a:rect l="l" t="t" r="r" b="b"/>
            <a:pathLst>
              <a:path w="232219" h="270605">
                <a:moveTo>
                  <a:pt x="232220" y="0"/>
                </a:moveTo>
                <a:lnTo>
                  <a:pt x="0" y="270605"/>
                </a:lnTo>
                <a:lnTo>
                  <a:pt x="63913"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20" name="Freeform: Shape 19">
            <a:extLst>
              <a:ext uri="{FF2B5EF4-FFF2-40B4-BE49-F238E27FC236}">
                <a16:creationId xmlns:a16="http://schemas.microsoft.com/office/drawing/2014/main" id="{CE3830E9-9829-4E92-B24E-5B7EE09D0418}"/>
              </a:ext>
            </a:extLst>
          </p:cNvPr>
          <p:cNvSpPr/>
          <p:nvPr/>
        </p:nvSpPr>
        <p:spPr>
          <a:xfrm>
            <a:off x="4300142" y="5051035"/>
            <a:ext cx="355825" cy="719637"/>
          </a:xfrm>
          <a:custGeom>
            <a:avLst/>
            <a:gdLst>
              <a:gd name="connsiteX0" fmla="*/ 258667 w 355825"/>
              <a:gd name="connsiteY0" fmla="*/ 0 h 719637"/>
              <a:gd name="connsiteX1" fmla="*/ 355825 w 355825"/>
              <a:gd name="connsiteY1" fmla="*/ 0 h 719637"/>
              <a:gd name="connsiteX2" fmla="*/ 131993 w 355825"/>
              <a:gd name="connsiteY2" fmla="*/ 359755 h 719637"/>
              <a:gd name="connsiteX3" fmla="*/ 355825 w 355825"/>
              <a:gd name="connsiteY3" fmla="*/ 719637 h 719637"/>
              <a:gd name="connsiteX4" fmla="*/ 354179 w 355825"/>
              <a:gd name="connsiteY4" fmla="*/ 719637 h 719637"/>
              <a:gd name="connsiteX5" fmla="*/ 352532 w 355825"/>
              <a:gd name="connsiteY5" fmla="*/ 719637 h 719637"/>
              <a:gd name="connsiteX6" fmla="*/ 347592 w 355825"/>
              <a:gd name="connsiteY6" fmla="*/ 719637 h 719637"/>
              <a:gd name="connsiteX7" fmla="*/ 345819 w 355825"/>
              <a:gd name="connsiteY7" fmla="*/ 719637 h 719637"/>
              <a:gd name="connsiteX8" fmla="*/ 344171 w 355825"/>
              <a:gd name="connsiteY8" fmla="*/ 719637 h 719637"/>
              <a:gd name="connsiteX9" fmla="*/ 344171 w 355825"/>
              <a:gd name="connsiteY9" fmla="*/ 719637 h 719637"/>
              <a:gd name="connsiteX10" fmla="*/ 342527 w 355825"/>
              <a:gd name="connsiteY10" fmla="*/ 719637 h 719637"/>
              <a:gd name="connsiteX11" fmla="*/ 330873 w 355825"/>
              <a:gd name="connsiteY11" fmla="*/ 719637 h 719637"/>
              <a:gd name="connsiteX12" fmla="*/ 327578 w 355825"/>
              <a:gd name="connsiteY12" fmla="*/ 719637 h 719637"/>
              <a:gd name="connsiteX13" fmla="*/ 238652 w 355825"/>
              <a:gd name="connsiteY13" fmla="*/ 719637 h 719637"/>
              <a:gd name="connsiteX14" fmla="*/ 235866 w 355825"/>
              <a:gd name="connsiteY14" fmla="*/ 719637 h 719637"/>
              <a:gd name="connsiteX15" fmla="*/ 215853 w 355825"/>
              <a:gd name="connsiteY15" fmla="*/ 719637 h 719637"/>
              <a:gd name="connsiteX16" fmla="*/ 210025 w 355825"/>
              <a:gd name="connsiteY16" fmla="*/ 719637 h 719637"/>
              <a:gd name="connsiteX17" fmla="*/ 210024 w 355825"/>
              <a:gd name="connsiteY17" fmla="*/ 719637 h 719637"/>
              <a:gd name="connsiteX18" fmla="*/ 201537 w 355825"/>
              <a:gd name="connsiteY18" fmla="*/ 719637 h 719637"/>
              <a:gd name="connsiteX19" fmla="*/ 198625 w 355825"/>
              <a:gd name="connsiteY19" fmla="*/ 719637 h 719637"/>
              <a:gd name="connsiteX20" fmla="*/ 0 w 355825"/>
              <a:gd name="connsiteY20" fmla="*/ 384963 h 719637"/>
              <a:gd name="connsiteX21" fmla="*/ 223833 w 355825"/>
              <a:gd name="connsiteY21" fmla="*/ 50417 h 719637"/>
              <a:gd name="connsiteX22" fmla="*/ 223875 w 355825"/>
              <a:gd name="connsiteY22" fmla="*/ 50417 h 719637"/>
              <a:gd name="connsiteX23" fmla="*/ 225479 w 355825"/>
              <a:gd name="connsiteY23" fmla="*/ 48010 h 719637"/>
              <a:gd name="connsiteX24" fmla="*/ 225527 w 355825"/>
              <a:gd name="connsiteY24" fmla="*/ 48010 h 719637"/>
              <a:gd name="connsiteX25" fmla="*/ 227126 w 355825"/>
              <a:gd name="connsiteY25" fmla="*/ 45603 h 719637"/>
              <a:gd name="connsiteX26" fmla="*/ 227180 w 355825"/>
              <a:gd name="connsiteY26" fmla="*/ 45603 h 719637"/>
              <a:gd name="connsiteX27" fmla="*/ 228772 w 355825"/>
              <a:gd name="connsiteY27" fmla="*/ 43197 h 719637"/>
              <a:gd name="connsiteX28" fmla="*/ 228833 w 355825"/>
              <a:gd name="connsiteY28" fmla="*/ 43197 h 719637"/>
              <a:gd name="connsiteX29" fmla="*/ 230420 w 355825"/>
              <a:gd name="connsiteY29" fmla="*/ 40790 h 719637"/>
              <a:gd name="connsiteX30" fmla="*/ 230485 w 355825"/>
              <a:gd name="connsiteY30" fmla="*/ 40790 h 719637"/>
              <a:gd name="connsiteX31" fmla="*/ 232066 w 355825"/>
              <a:gd name="connsiteY31" fmla="*/ 38383 h 719637"/>
              <a:gd name="connsiteX32" fmla="*/ 232137 w 355825"/>
              <a:gd name="connsiteY32" fmla="*/ 38383 h 719637"/>
              <a:gd name="connsiteX33" fmla="*/ 233713 w 355825"/>
              <a:gd name="connsiteY33" fmla="*/ 35977 h 719637"/>
              <a:gd name="connsiteX34" fmla="*/ 233999 w 355825"/>
              <a:gd name="connsiteY34" fmla="*/ 35977 h 719637"/>
              <a:gd name="connsiteX35" fmla="*/ 235488 w 355825"/>
              <a:gd name="connsiteY35" fmla="*/ 33696 h 719637"/>
              <a:gd name="connsiteX36" fmla="*/ 235567 w 355825"/>
              <a:gd name="connsiteY36" fmla="*/ 33696 h 719637"/>
              <a:gd name="connsiteX37" fmla="*/ 237133 w 355825"/>
              <a:gd name="connsiteY37" fmla="*/ 31289 h 719637"/>
              <a:gd name="connsiteX38" fmla="*/ 237221 w 355825"/>
              <a:gd name="connsiteY38" fmla="*/ 31289 h 719637"/>
              <a:gd name="connsiteX39" fmla="*/ 238780 w 355825"/>
              <a:gd name="connsiteY39" fmla="*/ 28883 h 719637"/>
              <a:gd name="connsiteX40" fmla="*/ 238871 w 355825"/>
              <a:gd name="connsiteY40" fmla="*/ 28883 h 719637"/>
              <a:gd name="connsiteX41" fmla="*/ 240426 w 355825"/>
              <a:gd name="connsiteY41" fmla="*/ 26476 h 719637"/>
              <a:gd name="connsiteX42" fmla="*/ 240525 w 355825"/>
              <a:gd name="connsiteY42" fmla="*/ 26476 h 719637"/>
              <a:gd name="connsiteX43" fmla="*/ 242074 w 355825"/>
              <a:gd name="connsiteY43" fmla="*/ 24069 h 719637"/>
              <a:gd name="connsiteX44" fmla="*/ 242176 w 355825"/>
              <a:gd name="connsiteY44" fmla="*/ 24069 h 719637"/>
              <a:gd name="connsiteX45" fmla="*/ 243720 w 355825"/>
              <a:gd name="connsiteY45" fmla="*/ 21662 h 719637"/>
              <a:gd name="connsiteX46" fmla="*/ 243829 w 355825"/>
              <a:gd name="connsiteY46" fmla="*/ 21662 h 719637"/>
              <a:gd name="connsiteX47" fmla="*/ 245367 w 355825"/>
              <a:gd name="connsiteY47" fmla="*/ 19256 h 719637"/>
              <a:gd name="connsiteX48" fmla="*/ 245479 w 355825"/>
              <a:gd name="connsiteY48" fmla="*/ 19256 h 719637"/>
              <a:gd name="connsiteX49" fmla="*/ 247013 w 355825"/>
              <a:gd name="connsiteY49" fmla="*/ 16849 h 719637"/>
              <a:gd name="connsiteX50" fmla="*/ 247259 w 355825"/>
              <a:gd name="connsiteY50" fmla="*/ 16849 h 719637"/>
              <a:gd name="connsiteX51" fmla="*/ 248788 w 355825"/>
              <a:gd name="connsiteY51" fmla="*/ 14442 h 719637"/>
              <a:gd name="connsiteX52" fmla="*/ 248910 w 355825"/>
              <a:gd name="connsiteY52" fmla="*/ 14442 h 719637"/>
              <a:gd name="connsiteX53" fmla="*/ 250434 w 355825"/>
              <a:gd name="connsiteY53" fmla="*/ 12034 h 719637"/>
              <a:gd name="connsiteX54" fmla="*/ 250564 w 355825"/>
              <a:gd name="connsiteY54" fmla="*/ 12034 h 719637"/>
              <a:gd name="connsiteX55" fmla="*/ 252082 w 355825"/>
              <a:gd name="connsiteY55" fmla="*/ 9627 h 719637"/>
              <a:gd name="connsiteX56" fmla="*/ 252216 w 355825"/>
              <a:gd name="connsiteY56" fmla="*/ 9627 h 719637"/>
              <a:gd name="connsiteX57" fmla="*/ 253728 w 355825"/>
              <a:gd name="connsiteY57" fmla="*/ 7221 h 719637"/>
              <a:gd name="connsiteX58" fmla="*/ 253867 w 355825"/>
              <a:gd name="connsiteY58" fmla="*/ 7221 h 719637"/>
              <a:gd name="connsiteX59" fmla="*/ 255374 w 355825"/>
              <a:gd name="connsiteY59" fmla="*/ 4814 h 719637"/>
              <a:gd name="connsiteX60" fmla="*/ 255519 w 355825"/>
              <a:gd name="connsiteY60" fmla="*/ 4814 h 719637"/>
              <a:gd name="connsiteX61" fmla="*/ 257021 w 355825"/>
              <a:gd name="connsiteY61" fmla="*/ 2407 h 719637"/>
              <a:gd name="connsiteX62" fmla="*/ 257170 w 355825"/>
              <a:gd name="connsiteY62" fmla="*/ 2407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5" h="719637">
                <a:moveTo>
                  <a:pt x="258667" y="0"/>
                </a:moveTo>
                <a:lnTo>
                  <a:pt x="355825" y="0"/>
                </a:lnTo>
                <a:lnTo>
                  <a:pt x="131993" y="359755"/>
                </a:lnTo>
                <a:lnTo>
                  <a:pt x="355825" y="719637"/>
                </a:lnTo>
                <a:lnTo>
                  <a:pt x="354179" y="719637"/>
                </a:lnTo>
                <a:lnTo>
                  <a:pt x="352532" y="719637"/>
                </a:lnTo>
                <a:lnTo>
                  <a:pt x="347592" y="719637"/>
                </a:lnTo>
                <a:lnTo>
                  <a:pt x="345819" y="719637"/>
                </a:lnTo>
                <a:lnTo>
                  <a:pt x="344171" y="719637"/>
                </a:lnTo>
                <a:lnTo>
                  <a:pt x="344171" y="719637"/>
                </a:lnTo>
                <a:lnTo>
                  <a:pt x="342527" y="719637"/>
                </a:lnTo>
                <a:lnTo>
                  <a:pt x="330873" y="719637"/>
                </a:lnTo>
                <a:lnTo>
                  <a:pt x="327578" y="719637"/>
                </a:lnTo>
                <a:lnTo>
                  <a:pt x="238652" y="719637"/>
                </a:lnTo>
                <a:lnTo>
                  <a:pt x="235866" y="719637"/>
                </a:lnTo>
                <a:lnTo>
                  <a:pt x="215853" y="719637"/>
                </a:lnTo>
                <a:lnTo>
                  <a:pt x="210025" y="719637"/>
                </a:lnTo>
                <a:lnTo>
                  <a:pt x="210024" y="719637"/>
                </a:lnTo>
                <a:lnTo>
                  <a:pt x="201537" y="719637"/>
                </a:lnTo>
                <a:lnTo>
                  <a:pt x="198625" y="719637"/>
                </a:lnTo>
                <a:lnTo>
                  <a:pt x="0" y="384963"/>
                </a:lnTo>
                <a:lnTo>
                  <a:pt x="223833" y="50417"/>
                </a:lnTo>
                <a:lnTo>
                  <a:pt x="223875" y="50417"/>
                </a:lnTo>
                <a:lnTo>
                  <a:pt x="225479" y="48010"/>
                </a:lnTo>
                <a:lnTo>
                  <a:pt x="225527" y="48010"/>
                </a:lnTo>
                <a:lnTo>
                  <a:pt x="227126" y="45603"/>
                </a:lnTo>
                <a:lnTo>
                  <a:pt x="227180" y="45603"/>
                </a:lnTo>
                <a:lnTo>
                  <a:pt x="228772" y="43197"/>
                </a:lnTo>
                <a:lnTo>
                  <a:pt x="228833" y="43197"/>
                </a:lnTo>
                <a:lnTo>
                  <a:pt x="230420" y="40790"/>
                </a:lnTo>
                <a:lnTo>
                  <a:pt x="230485" y="40790"/>
                </a:lnTo>
                <a:lnTo>
                  <a:pt x="232066" y="38383"/>
                </a:lnTo>
                <a:lnTo>
                  <a:pt x="232137" y="38383"/>
                </a:lnTo>
                <a:lnTo>
                  <a:pt x="233713" y="35977"/>
                </a:lnTo>
                <a:lnTo>
                  <a:pt x="233999" y="35977"/>
                </a:lnTo>
                <a:lnTo>
                  <a:pt x="235488" y="33696"/>
                </a:lnTo>
                <a:lnTo>
                  <a:pt x="235567" y="33696"/>
                </a:lnTo>
                <a:lnTo>
                  <a:pt x="237133" y="31289"/>
                </a:lnTo>
                <a:lnTo>
                  <a:pt x="237221" y="31289"/>
                </a:lnTo>
                <a:lnTo>
                  <a:pt x="238780" y="28883"/>
                </a:lnTo>
                <a:lnTo>
                  <a:pt x="238871" y="28883"/>
                </a:lnTo>
                <a:lnTo>
                  <a:pt x="240426" y="26476"/>
                </a:lnTo>
                <a:lnTo>
                  <a:pt x="240525" y="26476"/>
                </a:lnTo>
                <a:lnTo>
                  <a:pt x="242074" y="24069"/>
                </a:lnTo>
                <a:lnTo>
                  <a:pt x="242176" y="24069"/>
                </a:lnTo>
                <a:lnTo>
                  <a:pt x="243720" y="21662"/>
                </a:lnTo>
                <a:lnTo>
                  <a:pt x="243829" y="21662"/>
                </a:lnTo>
                <a:lnTo>
                  <a:pt x="245367" y="19256"/>
                </a:lnTo>
                <a:lnTo>
                  <a:pt x="245479" y="19256"/>
                </a:lnTo>
                <a:lnTo>
                  <a:pt x="247013" y="16849"/>
                </a:lnTo>
                <a:lnTo>
                  <a:pt x="247259" y="16849"/>
                </a:lnTo>
                <a:lnTo>
                  <a:pt x="248788" y="14442"/>
                </a:lnTo>
                <a:lnTo>
                  <a:pt x="248910" y="14442"/>
                </a:lnTo>
                <a:lnTo>
                  <a:pt x="250434" y="12034"/>
                </a:lnTo>
                <a:lnTo>
                  <a:pt x="250564" y="12034"/>
                </a:lnTo>
                <a:lnTo>
                  <a:pt x="252082" y="9627"/>
                </a:lnTo>
                <a:lnTo>
                  <a:pt x="252216" y="9627"/>
                </a:lnTo>
                <a:lnTo>
                  <a:pt x="253728" y="7221"/>
                </a:lnTo>
                <a:lnTo>
                  <a:pt x="253867" y="7221"/>
                </a:lnTo>
                <a:lnTo>
                  <a:pt x="255374" y="4814"/>
                </a:lnTo>
                <a:lnTo>
                  <a:pt x="255519" y="4814"/>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21" name="Freeform: Shape 20">
            <a:extLst>
              <a:ext uri="{FF2B5EF4-FFF2-40B4-BE49-F238E27FC236}">
                <a16:creationId xmlns:a16="http://schemas.microsoft.com/office/drawing/2014/main" id="{AC082A81-8A93-4C6E-A5CB-63138FDBD556}"/>
              </a:ext>
            </a:extLst>
          </p:cNvPr>
          <p:cNvSpPr/>
          <p:nvPr/>
        </p:nvSpPr>
        <p:spPr>
          <a:xfrm>
            <a:off x="4334976" y="5051035"/>
            <a:ext cx="1041640" cy="719635"/>
          </a:xfrm>
          <a:custGeom>
            <a:avLst/>
            <a:gdLst>
              <a:gd name="connsiteX0" fmla="*/ 0 w 783240"/>
              <a:gd name="connsiteY0" fmla="*/ 270510 h 541115"/>
              <a:gd name="connsiteX1" fmla="*/ 168307 w 783240"/>
              <a:gd name="connsiteY1" fmla="*/ 541116 h 541115"/>
              <a:gd name="connsiteX2" fmla="*/ 783241 w 783240"/>
              <a:gd name="connsiteY2" fmla="*/ 541116 h 541115"/>
              <a:gd name="connsiteX3" fmla="*/ 783241 w 783240"/>
              <a:gd name="connsiteY3" fmla="*/ 0 h 541115"/>
              <a:gd name="connsiteX4" fmla="*/ 168307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0" y="270510"/>
                </a:moveTo>
                <a:lnTo>
                  <a:pt x="168307" y="541116"/>
                </a:lnTo>
                <a:lnTo>
                  <a:pt x="783241" y="541116"/>
                </a:lnTo>
                <a:lnTo>
                  <a:pt x="783241" y="0"/>
                </a:lnTo>
                <a:lnTo>
                  <a:pt x="16830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22" name="Freeform: Shape 21">
            <a:extLst>
              <a:ext uri="{FF2B5EF4-FFF2-40B4-BE49-F238E27FC236}">
                <a16:creationId xmlns:a16="http://schemas.microsoft.com/office/drawing/2014/main" id="{D53D731C-2248-4C11-B17C-93DE38B1A5DD}"/>
              </a:ext>
            </a:extLst>
          </p:cNvPr>
          <p:cNvSpPr/>
          <p:nvPr/>
        </p:nvSpPr>
        <p:spPr>
          <a:xfrm>
            <a:off x="4643808" y="5051035"/>
            <a:ext cx="732809" cy="719635"/>
          </a:xfrm>
          <a:custGeom>
            <a:avLst/>
            <a:gdLst>
              <a:gd name="connsiteX0" fmla="*/ 350234 w 551021"/>
              <a:gd name="connsiteY0" fmla="*/ 0 h 541115"/>
              <a:gd name="connsiteX1" fmla="*/ 0 w 551021"/>
              <a:gd name="connsiteY1" fmla="*/ 541116 h 541115"/>
              <a:gd name="connsiteX2" fmla="*/ 551021 w 551021"/>
              <a:gd name="connsiteY2" fmla="*/ 541116 h 541115"/>
              <a:gd name="connsiteX3" fmla="*/ 551021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350234" y="0"/>
                </a:moveTo>
                <a:lnTo>
                  <a:pt x="0" y="541116"/>
                </a:lnTo>
                <a:lnTo>
                  <a:pt x="551021" y="541116"/>
                </a:lnTo>
                <a:lnTo>
                  <a:pt x="551021"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p>
        </p:txBody>
      </p:sp>
      <p:sp>
        <p:nvSpPr>
          <p:cNvPr id="23" name="Freeform: Shape 22">
            <a:extLst>
              <a:ext uri="{FF2B5EF4-FFF2-40B4-BE49-F238E27FC236}">
                <a16:creationId xmlns:a16="http://schemas.microsoft.com/office/drawing/2014/main" id="{D473A646-EDA1-42B7-A9A7-D5241E460D81}"/>
              </a:ext>
            </a:extLst>
          </p:cNvPr>
          <p:cNvSpPr/>
          <p:nvPr/>
        </p:nvSpPr>
        <p:spPr>
          <a:xfrm>
            <a:off x="4334976" y="5410791"/>
            <a:ext cx="308831" cy="359881"/>
          </a:xfrm>
          <a:custGeom>
            <a:avLst/>
            <a:gdLst>
              <a:gd name="connsiteX0" fmla="*/ 0 w 232219"/>
              <a:gd name="connsiteY0" fmla="*/ 0 h 270605"/>
              <a:gd name="connsiteX1" fmla="*/ 232220 w 232219"/>
              <a:gd name="connsiteY1" fmla="*/ 270605 h 270605"/>
              <a:gd name="connsiteX2" fmla="*/ 168307 w 232219"/>
              <a:gd name="connsiteY2" fmla="*/ 270605 h 270605"/>
            </a:gdLst>
            <a:ahLst/>
            <a:cxnLst>
              <a:cxn ang="0">
                <a:pos x="connsiteX0" y="connsiteY0"/>
              </a:cxn>
              <a:cxn ang="0">
                <a:pos x="connsiteX1" y="connsiteY1"/>
              </a:cxn>
              <a:cxn ang="0">
                <a:pos x="connsiteX2" y="connsiteY2"/>
              </a:cxn>
            </a:cxnLst>
            <a:rect l="l" t="t" r="r" b="b"/>
            <a:pathLst>
              <a:path w="232219" h="270605">
                <a:moveTo>
                  <a:pt x="0" y="0"/>
                </a:moveTo>
                <a:lnTo>
                  <a:pt x="232220" y="270605"/>
                </a:lnTo>
                <a:lnTo>
                  <a:pt x="168307"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tx1">
                  <a:lumMod val="65000"/>
                  <a:lumOff val="35000"/>
                </a:schemeClr>
              </a:solidFill>
            </a:endParaRPr>
          </a:p>
        </p:txBody>
      </p:sp>
      <p:sp>
        <p:nvSpPr>
          <p:cNvPr id="24" name="Freeform: Shape 23">
            <a:extLst>
              <a:ext uri="{FF2B5EF4-FFF2-40B4-BE49-F238E27FC236}">
                <a16:creationId xmlns:a16="http://schemas.microsoft.com/office/drawing/2014/main" id="{CD7F378E-CB35-450D-8C3B-372FF2200B0F}"/>
              </a:ext>
            </a:extLst>
          </p:cNvPr>
          <p:cNvSpPr/>
          <p:nvPr/>
        </p:nvSpPr>
        <p:spPr>
          <a:xfrm>
            <a:off x="5757146" y="4435146"/>
            <a:ext cx="677706" cy="709121"/>
          </a:xfrm>
          <a:custGeom>
            <a:avLst/>
            <a:gdLst>
              <a:gd name="connsiteX0" fmla="*/ 287560 w 509587"/>
              <a:gd name="connsiteY0" fmla="*/ 0 h 533209"/>
              <a:gd name="connsiteX1" fmla="*/ 254794 w 509587"/>
              <a:gd name="connsiteY1" fmla="*/ 1810 h 533209"/>
              <a:gd name="connsiteX2" fmla="*/ 222028 w 509587"/>
              <a:gd name="connsiteY2" fmla="*/ 0 h 533209"/>
              <a:gd name="connsiteX3" fmla="*/ 0 w 509587"/>
              <a:gd name="connsiteY3" fmla="*/ 0 h 533209"/>
              <a:gd name="connsiteX4" fmla="*/ 0 w 509587"/>
              <a:gd name="connsiteY4" fmla="*/ 265747 h 533209"/>
              <a:gd name="connsiteX5" fmla="*/ 0 w 509587"/>
              <a:gd name="connsiteY5" fmla="*/ 267176 h 533209"/>
              <a:gd name="connsiteX6" fmla="*/ 0 w 509587"/>
              <a:gd name="connsiteY6" fmla="*/ 533209 h 533209"/>
              <a:gd name="connsiteX7" fmla="*/ 134684 w 509587"/>
              <a:gd name="connsiteY7" fmla="*/ 533209 h 533209"/>
              <a:gd name="connsiteX8" fmla="*/ 223361 w 509587"/>
              <a:gd name="connsiteY8" fmla="*/ 532924 h 533209"/>
              <a:gd name="connsiteX9" fmla="*/ 254794 w 509587"/>
              <a:gd name="connsiteY9" fmla="*/ 531209 h 533209"/>
              <a:gd name="connsiteX10" fmla="*/ 286226 w 509587"/>
              <a:gd name="connsiteY10" fmla="*/ 532924 h 533209"/>
              <a:gd name="connsiteX11" fmla="*/ 374904 w 509587"/>
              <a:gd name="connsiteY11" fmla="*/ 533209 h 533209"/>
              <a:gd name="connsiteX12" fmla="*/ 509588 w 509587"/>
              <a:gd name="connsiteY12" fmla="*/ 533209 h 533209"/>
              <a:gd name="connsiteX13" fmla="*/ 509588 w 509587"/>
              <a:gd name="connsiteY13" fmla="*/ 0 h 533209"/>
              <a:gd name="connsiteX14" fmla="*/ 287560 w 509587"/>
              <a:gd name="connsiteY14" fmla="*/ 0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9587" h="533209">
                <a:moveTo>
                  <a:pt x="287560" y="0"/>
                </a:moveTo>
                <a:cubicBezTo>
                  <a:pt x="276511" y="0"/>
                  <a:pt x="265557" y="667"/>
                  <a:pt x="254794" y="1810"/>
                </a:cubicBezTo>
                <a:cubicBezTo>
                  <a:pt x="244031" y="667"/>
                  <a:pt x="233172" y="0"/>
                  <a:pt x="222028" y="0"/>
                </a:cubicBezTo>
                <a:lnTo>
                  <a:pt x="0" y="0"/>
                </a:lnTo>
                <a:lnTo>
                  <a:pt x="0" y="265747"/>
                </a:lnTo>
                <a:lnTo>
                  <a:pt x="0" y="267176"/>
                </a:lnTo>
                <a:lnTo>
                  <a:pt x="0" y="533209"/>
                </a:lnTo>
                <a:lnTo>
                  <a:pt x="134684" y="533209"/>
                </a:lnTo>
                <a:cubicBezTo>
                  <a:pt x="143542" y="533209"/>
                  <a:pt x="178308" y="533114"/>
                  <a:pt x="223361" y="532924"/>
                </a:cubicBezTo>
                <a:cubicBezTo>
                  <a:pt x="234029" y="532924"/>
                  <a:pt x="244412" y="532257"/>
                  <a:pt x="254794" y="531209"/>
                </a:cubicBezTo>
                <a:cubicBezTo>
                  <a:pt x="265081" y="532257"/>
                  <a:pt x="275558" y="532924"/>
                  <a:pt x="286226" y="532924"/>
                </a:cubicBezTo>
                <a:cubicBezTo>
                  <a:pt x="331280" y="533114"/>
                  <a:pt x="366046" y="533209"/>
                  <a:pt x="374904" y="533209"/>
                </a:cubicBezTo>
                <a:lnTo>
                  <a:pt x="509588" y="533209"/>
                </a:lnTo>
                <a:lnTo>
                  <a:pt x="509588" y="0"/>
                </a:lnTo>
                <a:lnTo>
                  <a:pt x="287560" y="0"/>
                </a:lnTo>
                <a:close/>
              </a:path>
            </a:pathLst>
          </a:custGeom>
          <a:gradFill flip="none" rotWithShape="1">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25" name="Freeform: Shape 24">
            <a:extLst>
              <a:ext uri="{FF2B5EF4-FFF2-40B4-BE49-F238E27FC236}">
                <a16:creationId xmlns:a16="http://schemas.microsoft.com/office/drawing/2014/main" id="{5A921EFC-D92D-4ECD-9B68-9F0FC012BB8E}"/>
              </a:ext>
            </a:extLst>
          </p:cNvPr>
          <p:cNvSpPr/>
          <p:nvPr/>
        </p:nvSpPr>
        <p:spPr>
          <a:xfrm>
            <a:off x="5757272" y="4435146"/>
            <a:ext cx="677706" cy="709121"/>
          </a:xfrm>
          <a:custGeom>
            <a:avLst/>
            <a:gdLst>
              <a:gd name="connsiteX0" fmla="*/ 287560 w 509587"/>
              <a:gd name="connsiteY0" fmla="*/ 0 h 533209"/>
              <a:gd name="connsiteX1" fmla="*/ 254794 w 509587"/>
              <a:gd name="connsiteY1" fmla="*/ 1810 h 533209"/>
              <a:gd name="connsiteX2" fmla="*/ 222028 w 509587"/>
              <a:gd name="connsiteY2" fmla="*/ 0 h 533209"/>
              <a:gd name="connsiteX3" fmla="*/ 0 w 509587"/>
              <a:gd name="connsiteY3" fmla="*/ 0 h 533209"/>
              <a:gd name="connsiteX4" fmla="*/ 0 w 509587"/>
              <a:gd name="connsiteY4" fmla="*/ 265747 h 533209"/>
              <a:gd name="connsiteX5" fmla="*/ 0 w 509587"/>
              <a:gd name="connsiteY5" fmla="*/ 267176 h 533209"/>
              <a:gd name="connsiteX6" fmla="*/ 0 w 509587"/>
              <a:gd name="connsiteY6" fmla="*/ 533209 h 533209"/>
              <a:gd name="connsiteX7" fmla="*/ 134684 w 509587"/>
              <a:gd name="connsiteY7" fmla="*/ 533209 h 533209"/>
              <a:gd name="connsiteX8" fmla="*/ 223361 w 509587"/>
              <a:gd name="connsiteY8" fmla="*/ 532924 h 533209"/>
              <a:gd name="connsiteX9" fmla="*/ 254794 w 509587"/>
              <a:gd name="connsiteY9" fmla="*/ 531209 h 533209"/>
              <a:gd name="connsiteX10" fmla="*/ 286226 w 509587"/>
              <a:gd name="connsiteY10" fmla="*/ 532924 h 533209"/>
              <a:gd name="connsiteX11" fmla="*/ 374904 w 509587"/>
              <a:gd name="connsiteY11" fmla="*/ 533209 h 533209"/>
              <a:gd name="connsiteX12" fmla="*/ 509588 w 509587"/>
              <a:gd name="connsiteY12" fmla="*/ 533209 h 533209"/>
              <a:gd name="connsiteX13" fmla="*/ 509588 w 509587"/>
              <a:gd name="connsiteY13" fmla="*/ 0 h 533209"/>
              <a:gd name="connsiteX14" fmla="*/ 287560 w 509587"/>
              <a:gd name="connsiteY14" fmla="*/ 0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9587" h="533209">
                <a:moveTo>
                  <a:pt x="287560" y="0"/>
                </a:moveTo>
                <a:cubicBezTo>
                  <a:pt x="276511" y="0"/>
                  <a:pt x="265557" y="667"/>
                  <a:pt x="254794" y="1810"/>
                </a:cubicBezTo>
                <a:cubicBezTo>
                  <a:pt x="244031" y="667"/>
                  <a:pt x="233172" y="0"/>
                  <a:pt x="222028" y="0"/>
                </a:cubicBezTo>
                <a:lnTo>
                  <a:pt x="0" y="0"/>
                </a:lnTo>
                <a:lnTo>
                  <a:pt x="0" y="265747"/>
                </a:lnTo>
                <a:lnTo>
                  <a:pt x="0" y="267176"/>
                </a:lnTo>
                <a:lnTo>
                  <a:pt x="0" y="533209"/>
                </a:lnTo>
                <a:lnTo>
                  <a:pt x="134684" y="533209"/>
                </a:lnTo>
                <a:cubicBezTo>
                  <a:pt x="143542" y="533209"/>
                  <a:pt x="178308" y="533114"/>
                  <a:pt x="223361" y="532924"/>
                </a:cubicBezTo>
                <a:cubicBezTo>
                  <a:pt x="234029" y="532924"/>
                  <a:pt x="244412" y="532257"/>
                  <a:pt x="254794" y="531209"/>
                </a:cubicBezTo>
                <a:cubicBezTo>
                  <a:pt x="265081" y="532257"/>
                  <a:pt x="275558" y="532924"/>
                  <a:pt x="286226" y="532924"/>
                </a:cubicBezTo>
                <a:cubicBezTo>
                  <a:pt x="331280" y="533114"/>
                  <a:pt x="366046" y="533209"/>
                  <a:pt x="374904" y="533209"/>
                </a:cubicBezTo>
                <a:lnTo>
                  <a:pt x="509588" y="533209"/>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34" name="Freeform: Shape 33">
            <a:extLst>
              <a:ext uri="{FF2B5EF4-FFF2-40B4-BE49-F238E27FC236}">
                <a16:creationId xmlns:a16="http://schemas.microsoft.com/office/drawing/2014/main" id="{BF0067B6-8B6C-4AAE-AC13-57C15D16B015}"/>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35" name="Freeform: Shape 34">
            <a:extLst>
              <a:ext uri="{FF2B5EF4-FFF2-40B4-BE49-F238E27FC236}">
                <a16:creationId xmlns:a16="http://schemas.microsoft.com/office/drawing/2014/main" id="{BECA0B48-1971-4D6E-8859-77EF0260B434}"/>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36" name="Freeform: Shape 35">
            <a:extLst>
              <a:ext uri="{FF2B5EF4-FFF2-40B4-BE49-F238E27FC236}">
                <a16:creationId xmlns:a16="http://schemas.microsoft.com/office/drawing/2014/main" id="{D4F11551-5F7B-4F6A-B4F7-60D09E9B6D07}"/>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31" name="Freeform: Shape 30">
            <a:extLst>
              <a:ext uri="{FF2B5EF4-FFF2-40B4-BE49-F238E27FC236}">
                <a16:creationId xmlns:a16="http://schemas.microsoft.com/office/drawing/2014/main" id="{70140BB5-6CD0-4446-B427-40C161090CE3}"/>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32" name="Freeform: Shape 31">
            <a:extLst>
              <a:ext uri="{FF2B5EF4-FFF2-40B4-BE49-F238E27FC236}">
                <a16:creationId xmlns:a16="http://schemas.microsoft.com/office/drawing/2014/main" id="{89958B80-8ABF-40D7-B98B-0E1B214B1951}"/>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lt1"/>
              </a:solidFill>
            </a:endParaRPr>
          </a:p>
        </p:txBody>
      </p:sp>
      <p:sp>
        <p:nvSpPr>
          <p:cNvPr id="33" name="Freeform: Shape 32">
            <a:extLst>
              <a:ext uri="{FF2B5EF4-FFF2-40B4-BE49-F238E27FC236}">
                <a16:creationId xmlns:a16="http://schemas.microsoft.com/office/drawing/2014/main" id="{F9E37A6F-ECF6-4126-AE24-C97FDD52407A}"/>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28" name="Rectangle 27">
            <a:extLst>
              <a:ext uri="{FF2B5EF4-FFF2-40B4-BE49-F238E27FC236}">
                <a16:creationId xmlns:a16="http://schemas.microsoft.com/office/drawing/2014/main" id="{C6A907B2-3228-4FFD-AB28-099B6748ADDC}"/>
              </a:ext>
            </a:extLst>
          </p:cNvPr>
          <p:cNvSpPr/>
          <p:nvPr/>
        </p:nvSpPr>
        <p:spPr>
          <a:xfrm>
            <a:off x="4661570" y="5216625"/>
            <a:ext cx="388454" cy="388454"/>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29" name="Rectangle 28">
            <a:extLst>
              <a:ext uri="{FF2B5EF4-FFF2-40B4-BE49-F238E27FC236}">
                <a16:creationId xmlns:a16="http://schemas.microsoft.com/office/drawing/2014/main" id="{A4D77A31-66AB-4E2F-B179-FD0357F8E3E5}"/>
              </a:ext>
            </a:extLst>
          </p:cNvPr>
          <p:cNvSpPr/>
          <p:nvPr/>
        </p:nvSpPr>
        <p:spPr>
          <a:xfrm>
            <a:off x="5792612" y="4605040"/>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04</a:t>
            </a:r>
          </a:p>
        </p:txBody>
      </p:sp>
      <p:sp>
        <p:nvSpPr>
          <p:cNvPr id="30" name="Rectangle 29">
            <a:extLst>
              <a:ext uri="{FF2B5EF4-FFF2-40B4-BE49-F238E27FC236}">
                <a16:creationId xmlns:a16="http://schemas.microsoft.com/office/drawing/2014/main" id="{F3EEFCA1-68C1-4FF9-85AC-4C9A7CF49674}"/>
              </a:ext>
            </a:extLst>
          </p:cNvPr>
          <p:cNvSpPr/>
          <p:nvPr/>
        </p:nvSpPr>
        <p:spPr>
          <a:xfrm>
            <a:off x="7141975" y="5216625"/>
            <a:ext cx="388454" cy="388454"/>
          </a:xfrm>
          <a:prstGeom prst="rect">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p>
        </p:txBody>
      </p:sp>
      <p:sp>
        <p:nvSpPr>
          <p:cNvPr id="146" name="TextBox 145">
            <a:extLst>
              <a:ext uri="{FF2B5EF4-FFF2-40B4-BE49-F238E27FC236}">
                <a16:creationId xmlns:a16="http://schemas.microsoft.com/office/drawing/2014/main" id="{B4432885-A853-BC9F-101D-A8FB39488EC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147" name="TextBox 146">
            <a:extLst>
              <a:ext uri="{FF2B5EF4-FFF2-40B4-BE49-F238E27FC236}">
                <a16:creationId xmlns:a16="http://schemas.microsoft.com/office/drawing/2014/main" id="{170E76F6-74B2-B3E7-BBC3-B8A308421518}"/>
              </a:ext>
            </a:extLst>
          </p:cNvPr>
          <p:cNvSpPr txBox="1"/>
          <p:nvPr/>
        </p:nvSpPr>
        <p:spPr>
          <a:xfrm>
            <a:off x="5606248" y="588978"/>
            <a:ext cx="979500"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379839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64028142-DF0E-900C-D566-6F3D146EE4F7}"/>
              </a:ext>
            </a:extLst>
          </p:cNvPr>
          <p:cNvSpPr/>
          <p:nvPr/>
        </p:nvSpPr>
        <p:spPr>
          <a:xfrm>
            <a:off x="5090699" y="2157672"/>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chemeClr val="bg1">
              <a:lumMod val="85000"/>
            </a:schemeClr>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14" name="Freeform: Shape 13">
            <a:extLst>
              <a:ext uri="{FF2B5EF4-FFF2-40B4-BE49-F238E27FC236}">
                <a16:creationId xmlns:a16="http://schemas.microsoft.com/office/drawing/2014/main" id="{7DD4042B-04C3-DCF0-C0A8-FDCF8C48A7F9}"/>
              </a:ext>
            </a:extLst>
          </p:cNvPr>
          <p:cNvSpPr/>
          <p:nvPr/>
        </p:nvSpPr>
        <p:spPr>
          <a:xfrm>
            <a:off x="5090699" y="2157672"/>
            <a:ext cx="1997505" cy="433864"/>
          </a:xfrm>
          <a:custGeom>
            <a:avLst/>
            <a:gdLst>
              <a:gd name="connsiteX0" fmla="*/ 1359503 w 1364265"/>
              <a:gd name="connsiteY0" fmla="*/ 4763 h 296322"/>
              <a:gd name="connsiteX1" fmla="*/ 1359503 w 1364265"/>
              <a:gd name="connsiteY1" fmla="*/ 26003 h 296322"/>
              <a:gd name="connsiteX2" fmla="*/ 1278065 w 1364265"/>
              <a:gd name="connsiteY2" fmla="*/ 213646 h 296322"/>
              <a:gd name="connsiteX3" fmla="*/ 1081087 w 1364265"/>
              <a:gd name="connsiteY3" fmla="*/ 291560 h 296322"/>
              <a:gd name="connsiteX4" fmla="*/ 283178 w 1364265"/>
              <a:gd name="connsiteY4" fmla="*/ 291751 h 296322"/>
              <a:gd name="connsiteX5" fmla="*/ 4763 w 1364265"/>
              <a:gd name="connsiteY5" fmla="*/ 26384 h 296322"/>
              <a:gd name="connsiteX6" fmla="*/ 4763 w 1364265"/>
              <a:gd name="connsiteY6" fmla="*/ 5144 h 296322"/>
              <a:gd name="connsiteX7" fmla="*/ 146399 w 1364265"/>
              <a:gd name="connsiteY7" fmla="*/ 5144 h 296322"/>
              <a:gd name="connsiteX8" fmla="*/ 146399 w 1364265"/>
              <a:gd name="connsiteY8" fmla="*/ 13049 h 296322"/>
              <a:gd name="connsiteX9" fmla="*/ 293179 w 1364265"/>
              <a:gd name="connsiteY9" fmla="*/ 153257 h 296322"/>
              <a:gd name="connsiteX10" fmla="*/ 1071277 w 1364265"/>
              <a:gd name="connsiteY10" fmla="*/ 153067 h 296322"/>
              <a:gd name="connsiteX11" fmla="*/ 1174909 w 1364265"/>
              <a:gd name="connsiteY11" fmla="*/ 112014 h 296322"/>
              <a:gd name="connsiteX12" fmla="*/ 1217962 w 1364265"/>
              <a:gd name="connsiteY12" fmla="*/ 12764 h 296322"/>
              <a:gd name="connsiteX13" fmla="*/ 1217962 w 1364265"/>
              <a:gd name="connsiteY13" fmla="*/ 4858 h 296322"/>
              <a:gd name="connsiteX14" fmla="*/ 1359503 w 1364265"/>
              <a:gd name="connsiteY14" fmla="*/ 4763 h 296322"/>
              <a:gd name="connsiteX15" fmla="*/ 1364266 w 1364265"/>
              <a:gd name="connsiteY15" fmla="*/ 0 h 296322"/>
              <a:gd name="connsiteX16" fmla="*/ 1213104 w 1364265"/>
              <a:gd name="connsiteY16" fmla="*/ 0 h 296322"/>
              <a:gd name="connsiteX17" fmla="*/ 1213104 w 1364265"/>
              <a:gd name="connsiteY17" fmla="*/ 12668 h 296322"/>
              <a:gd name="connsiteX18" fmla="*/ 1071182 w 1364265"/>
              <a:gd name="connsiteY18" fmla="*/ 148114 h 296322"/>
              <a:gd name="connsiteX19" fmla="*/ 293084 w 1364265"/>
              <a:gd name="connsiteY19" fmla="*/ 148304 h 296322"/>
              <a:gd name="connsiteX20" fmla="*/ 293084 w 1364265"/>
              <a:gd name="connsiteY20" fmla="*/ 148304 h 296322"/>
              <a:gd name="connsiteX21" fmla="*/ 151162 w 1364265"/>
              <a:gd name="connsiteY21" fmla="*/ 12859 h 296322"/>
              <a:gd name="connsiteX22" fmla="*/ 151162 w 1364265"/>
              <a:gd name="connsiteY22" fmla="*/ 191 h 296322"/>
              <a:gd name="connsiteX23" fmla="*/ 0 w 1364265"/>
              <a:gd name="connsiteY23" fmla="*/ 191 h 296322"/>
              <a:gd name="connsiteX24" fmla="*/ 0 w 1364265"/>
              <a:gd name="connsiteY24" fmla="*/ 26194 h 296322"/>
              <a:gd name="connsiteX25" fmla="*/ 283178 w 1364265"/>
              <a:gd name="connsiteY25" fmla="*/ 296323 h 296322"/>
              <a:gd name="connsiteX26" fmla="*/ 283274 w 1364265"/>
              <a:gd name="connsiteY26" fmla="*/ 296323 h 296322"/>
              <a:gd name="connsiteX27" fmla="*/ 1081183 w 1364265"/>
              <a:gd name="connsiteY27" fmla="*/ 296323 h 296322"/>
              <a:gd name="connsiteX28" fmla="*/ 1364266 w 1364265"/>
              <a:gd name="connsiteY28" fmla="*/ 26003 h 296322"/>
              <a:gd name="connsiteX29" fmla="*/ 1364266 w 1364265"/>
              <a:gd name="connsiteY29" fmla="*/ 0 h 296322"/>
              <a:gd name="connsiteX30" fmla="*/ 1364266 w 1364265"/>
              <a:gd name="connsiteY30"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64265" h="296322">
                <a:moveTo>
                  <a:pt x="1359503" y="4763"/>
                </a:moveTo>
                <a:lnTo>
                  <a:pt x="1359503" y="26003"/>
                </a:lnTo>
                <a:cubicBezTo>
                  <a:pt x="1359503" y="96869"/>
                  <a:pt x="1330643" y="163544"/>
                  <a:pt x="1278065" y="213646"/>
                </a:cubicBezTo>
                <a:cubicBezTo>
                  <a:pt x="1225486" y="263843"/>
                  <a:pt x="1155573" y="291560"/>
                  <a:pt x="1081087" y="291560"/>
                </a:cubicBezTo>
                <a:lnTo>
                  <a:pt x="283178" y="291751"/>
                </a:lnTo>
                <a:cubicBezTo>
                  <a:pt x="129730" y="291751"/>
                  <a:pt x="4763" y="172688"/>
                  <a:pt x="4763" y="26384"/>
                </a:cubicBezTo>
                <a:lnTo>
                  <a:pt x="4763" y="5144"/>
                </a:lnTo>
                <a:lnTo>
                  <a:pt x="146399" y="5144"/>
                </a:lnTo>
                <a:lnTo>
                  <a:pt x="146399" y="13049"/>
                </a:lnTo>
                <a:cubicBezTo>
                  <a:pt x="146399" y="90297"/>
                  <a:pt x="212217" y="153257"/>
                  <a:pt x="293179" y="153257"/>
                </a:cubicBezTo>
                <a:lnTo>
                  <a:pt x="1071277" y="153067"/>
                </a:lnTo>
                <a:cubicBezTo>
                  <a:pt x="1110425" y="153067"/>
                  <a:pt x="1147191" y="138494"/>
                  <a:pt x="1174909" y="112014"/>
                </a:cubicBezTo>
                <a:cubicBezTo>
                  <a:pt x="1202627" y="85534"/>
                  <a:pt x="1217962" y="50292"/>
                  <a:pt x="1217962" y="12764"/>
                </a:cubicBezTo>
                <a:lnTo>
                  <a:pt x="1217962" y="4858"/>
                </a:lnTo>
                <a:lnTo>
                  <a:pt x="1359503" y="4763"/>
                </a:lnTo>
                <a:moveTo>
                  <a:pt x="1364266" y="0"/>
                </a:moveTo>
                <a:lnTo>
                  <a:pt x="1213104" y="0"/>
                </a:lnTo>
                <a:lnTo>
                  <a:pt x="1213104" y="12668"/>
                </a:lnTo>
                <a:cubicBezTo>
                  <a:pt x="1213104" y="87440"/>
                  <a:pt x="1149572" y="148114"/>
                  <a:pt x="1071182" y="148114"/>
                </a:cubicBezTo>
                <a:lnTo>
                  <a:pt x="293084" y="148304"/>
                </a:lnTo>
                <a:cubicBezTo>
                  <a:pt x="293084" y="148304"/>
                  <a:pt x="293084" y="148304"/>
                  <a:pt x="293084" y="148304"/>
                </a:cubicBezTo>
                <a:cubicBezTo>
                  <a:pt x="214693" y="148304"/>
                  <a:pt x="151162" y="87725"/>
                  <a:pt x="151162" y="12859"/>
                </a:cubicBezTo>
                <a:lnTo>
                  <a:pt x="151162" y="191"/>
                </a:lnTo>
                <a:lnTo>
                  <a:pt x="0" y="191"/>
                </a:lnTo>
                <a:lnTo>
                  <a:pt x="0" y="26194"/>
                </a:lnTo>
                <a:cubicBezTo>
                  <a:pt x="0" y="175451"/>
                  <a:pt x="126778" y="296323"/>
                  <a:pt x="283178" y="296323"/>
                </a:cubicBezTo>
                <a:cubicBezTo>
                  <a:pt x="283178" y="296323"/>
                  <a:pt x="283274" y="296323"/>
                  <a:pt x="283274" y="296323"/>
                </a:cubicBezTo>
                <a:lnTo>
                  <a:pt x="1081183" y="296323"/>
                </a:lnTo>
                <a:cubicBezTo>
                  <a:pt x="1237583" y="296323"/>
                  <a:pt x="1364361" y="175260"/>
                  <a:pt x="1364266" y="26003"/>
                </a:cubicBezTo>
                <a:lnTo>
                  <a:pt x="1364266" y="0"/>
                </a:lnTo>
                <a:lnTo>
                  <a:pt x="1364266"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11" name="Freeform: Shape 10">
            <a:extLst>
              <a:ext uri="{FF2B5EF4-FFF2-40B4-BE49-F238E27FC236}">
                <a16:creationId xmlns:a16="http://schemas.microsoft.com/office/drawing/2014/main" id="{99DE30A4-1D2E-E4B8-696E-D92F8439420C}"/>
              </a:ext>
            </a:extLst>
          </p:cNvPr>
          <p:cNvSpPr/>
          <p:nvPr/>
        </p:nvSpPr>
        <p:spPr>
          <a:xfrm>
            <a:off x="5799582" y="2201463"/>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8" name="Rectangle 7">
            <a:extLst>
              <a:ext uri="{FF2B5EF4-FFF2-40B4-BE49-F238E27FC236}">
                <a16:creationId xmlns:a16="http://schemas.microsoft.com/office/drawing/2014/main" id="{EA3A64A4-69A2-3B5C-B856-71E5588CCB81}"/>
              </a:ext>
            </a:extLst>
          </p:cNvPr>
          <p:cNvSpPr/>
          <p:nvPr/>
        </p:nvSpPr>
        <p:spPr>
          <a:xfrm>
            <a:off x="5869679" y="2340026"/>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01</a:t>
            </a:r>
            <a:endParaRPr lang="en-US" sz="1400" dirty="0">
              <a:solidFill>
                <a:schemeClr val="accent1"/>
              </a:solidFill>
              <a:latin typeface="+mj-lt"/>
              <a:cs typeface="Arial" panose="020B0604020202020204" pitchFamily="34" charset="0"/>
            </a:endParaRPr>
          </a:p>
        </p:txBody>
      </p:sp>
      <p:sp>
        <p:nvSpPr>
          <p:cNvPr id="25" name="Freeform: Shape 24">
            <a:extLst>
              <a:ext uri="{FF2B5EF4-FFF2-40B4-BE49-F238E27FC236}">
                <a16:creationId xmlns:a16="http://schemas.microsoft.com/office/drawing/2014/main" id="{7698DAD1-2FAF-EF29-DBF2-F46D0088B6E4}"/>
              </a:ext>
            </a:extLst>
          </p:cNvPr>
          <p:cNvSpPr/>
          <p:nvPr/>
        </p:nvSpPr>
        <p:spPr>
          <a:xfrm>
            <a:off x="5090699" y="3216651"/>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chemeClr val="bg1">
              <a:lumMod val="85000"/>
            </a:schemeClr>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26" name="Freeform: Shape 25">
            <a:extLst>
              <a:ext uri="{FF2B5EF4-FFF2-40B4-BE49-F238E27FC236}">
                <a16:creationId xmlns:a16="http://schemas.microsoft.com/office/drawing/2014/main" id="{8A547253-C326-F783-A784-918770966765}"/>
              </a:ext>
            </a:extLst>
          </p:cNvPr>
          <p:cNvSpPr/>
          <p:nvPr/>
        </p:nvSpPr>
        <p:spPr>
          <a:xfrm>
            <a:off x="5090699" y="3216651"/>
            <a:ext cx="1997505" cy="433864"/>
          </a:xfrm>
          <a:custGeom>
            <a:avLst/>
            <a:gdLst>
              <a:gd name="connsiteX0" fmla="*/ 1359503 w 1364265"/>
              <a:gd name="connsiteY0" fmla="*/ 4763 h 296322"/>
              <a:gd name="connsiteX1" fmla="*/ 1359503 w 1364265"/>
              <a:gd name="connsiteY1" fmla="*/ 26003 h 296322"/>
              <a:gd name="connsiteX2" fmla="*/ 1278065 w 1364265"/>
              <a:gd name="connsiteY2" fmla="*/ 213646 h 296322"/>
              <a:gd name="connsiteX3" fmla="*/ 1081087 w 1364265"/>
              <a:gd name="connsiteY3" fmla="*/ 291560 h 296322"/>
              <a:gd name="connsiteX4" fmla="*/ 283178 w 1364265"/>
              <a:gd name="connsiteY4" fmla="*/ 291751 h 296322"/>
              <a:gd name="connsiteX5" fmla="*/ 4763 w 1364265"/>
              <a:gd name="connsiteY5" fmla="*/ 26384 h 296322"/>
              <a:gd name="connsiteX6" fmla="*/ 4763 w 1364265"/>
              <a:gd name="connsiteY6" fmla="*/ 5144 h 296322"/>
              <a:gd name="connsiteX7" fmla="*/ 146399 w 1364265"/>
              <a:gd name="connsiteY7" fmla="*/ 5144 h 296322"/>
              <a:gd name="connsiteX8" fmla="*/ 146399 w 1364265"/>
              <a:gd name="connsiteY8" fmla="*/ 13049 h 296322"/>
              <a:gd name="connsiteX9" fmla="*/ 293179 w 1364265"/>
              <a:gd name="connsiteY9" fmla="*/ 153257 h 296322"/>
              <a:gd name="connsiteX10" fmla="*/ 1071277 w 1364265"/>
              <a:gd name="connsiteY10" fmla="*/ 153067 h 296322"/>
              <a:gd name="connsiteX11" fmla="*/ 1174909 w 1364265"/>
              <a:gd name="connsiteY11" fmla="*/ 112014 h 296322"/>
              <a:gd name="connsiteX12" fmla="*/ 1217962 w 1364265"/>
              <a:gd name="connsiteY12" fmla="*/ 12764 h 296322"/>
              <a:gd name="connsiteX13" fmla="*/ 1217962 w 1364265"/>
              <a:gd name="connsiteY13" fmla="*/ 4858 h 296322"/>
              <a:gd name="connsiteX14" fmla="*/ 1359503 w 1364265"/>
              <a:gd name="connsiteY14" fmla="*/ 4763 h 296322"/>
              <a:gd name="connsiteX15" fmla="*/ 1364266 w 1364265"/>
              <a:gd name="connsiteY15" fmla="*/ 0 h 296322"/>
              <a:gd name="connsiteX16" fmla="*/ 1213104 w 1364265"/>
              <a:gd name="connsiteY16" fmla="*/ 0 h 296322"/>
              <a:gd name="connsiteX17" fmla="*/ 1213104 w 1364265"/>
              <a:gd name="connsiteY17" fmla="*/ 12668 h 296322"/>
              <a:gd name="connsiteX18" fmla="*/ 1071182 w 1364265"/>
              <a:gd name="connsiteY18" fmla="*/ 148114 h 296322"/>
              <a:gd name="connsiteX19" fmla="*/ 293084 w 1364265"/>
              <a:gd name="connsiteY19" fmla="*/ 148304 h 296322"/>
              <a:gd name="connsiteX20" fmla="*/ 293084 w 1364265"/>
              <a:gd name="connsiteY20" fmla="*/ 148304 h 296322"/>
              <a:gd name="connsiteX21" fmla="*/ 151162 w 1364265"/>
              <a:gd name="connsiteY21" fmla="*/ 12859 h 296322"/>
              <a:gd name="connsiteX22" fmla="*/ 151162 w 1364265"/>
              <a:gd name="connsiteY22" fmla="*/ 191 h 296322"/>
              <a:gd name="connsiteX23" fmla="*/ 0 w 1364265"/>
              <a:gd name="connsiteY23" fmla="*/ 191 h 296322"/>
              <a:gd name="connsiteX24" fmla="*/ 0 w 1364265"/>
              <a:gd name="connsiteY24" fmla="*/ 26194 h 296322"/>
              <a:gd name="connsiteX25" fmla="*/ 283178 w 1364265"/>
              <a:gd name="connsiteY25" fmla="*/ 296323 h 296322"/>
              <a:gd name="connsiteX26" fmla="*/ 283274 w 1364265"/>
              <a:gd name="connsiteY26" fmla="*/ 296323 h 296322"/>
              <a:gd name="connsiteX27" fmla="*/ 1081183 w 1364265"/>
              <a:gd name="connsiteY27" fmla="*/ 296323 h 296322"/>
              <a:gd name="connsiteX28" fmla="*/ 1364266 w 1364265"/>
              <a:gd name="connsiteY28" fmla="*/ 26003 h 296322"/>
              <a:gd name="connsiteX29" fmla="*/ 1364266 w 1364265"/>
              <a:gd name="connsiteY29" fmla="*/ 0 h 296322"/>
              <a:gd name="connsiteX30" fmla="*/ 1364266 w 1364265"/>
              <a:gd name="connsiteY30"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64265" h="296322">
                <a:moveTo>
                  <a:pt x="1359503" y="4763"/>
                </a:moveTo>
                <a:lnTo>
                  <a:pt x="1359503" y="26003"/>
                </a:lnTo>
                <a:cubicBezTo>
                  <a:pt x="1359503" y="96869"/>
                  <a:pt x="1330643" y="163544"/>
                  <a:pt x="1278065" y="213646"/>
                </a:cubicBezTo>
                <a:cubicBezTo>
                  <a:pt x="1225486" y="263843"/>
                  <a:pt x="1155573" y="291560"/>
                  <a:pt x="1081087" y="291560"/>
                </a:cubicBezTo>
                <a:lnTo>
                  <a:pt x="283178" y="291751"/>
                </a:lnTo>
                <a:cubicBezTo>
                  <a:pt x="129730" y="291751"/>
                  <a:pt x="4763" y="172688"/>
                  <a:pt x="4763" y="26384"/>
                </a:cubicBezTo>
                <a:lnTo>
                  <a:pt x="4763" y="5144"/>
                </a:lnTo>
                <a:lnTo>
                  <a:pt x="146399" y="5144"/>
                </a:lnTo>
                <a:lnTo>
                  <a:pt x="146399" y="13049"/>
                </a:lnTo>
                <a:cubicBezTo>
                  <a:pt x="146399" y="90297"/>
                  <a:pt x="212217" y="153257"/>
                  <a:pt x="293179" y="153257"/>
                </a:cubicBezTo>
                <a:lnTo>
                  <a:pt x="1071277" y="153067"/>
                </a:lnTo>
                <a:cubicBezTo>
                  <a:pt x="1110425" y="153067"/>
                  <a:pt x="1147191" y="138494"/>
                  <a:pt x="1174909" y="112014"/>
                </a:cubicBezTo>
                <a:cubicBezTo>
                  <a:pt x="1202627" y="85534"/>
                  <a:pt x="1217962" y="50292"/>
                  <a:pt x="1217962" y="12764"/>
                </a:cubicBezTo>
                <a:lnTo>
                  <a:pt x="1217962" y="4858"/>
                </a:lnTo>
                <a:lnTo>
                  <a:pt x="1359503" y="4763"/>
                </a:lnTo>
                <a:moveTo>
                  <a:pt x="1364266" y="0"/>
                </a:moveTo>
                <a:lnTo>
                  <a:pt x="1213104" y="0"/>
                </a:lnTo>
                <a:lnTo>
                  <a:pt x="1213104" y="12668"/>
                </a:lnTo>
                <a:cubicBezTo>
                  <a:pt x="1213104" y="87440"/>
                  <a:pt x="1149572" y="148114"/>
                  <a:pt x="1071182" y="148114"/>
                </a:cubicBezTo>
                <a:lnTo>
                  <a:pt x="293084" y="148304"/>
                </a:lnTo>
                <a:cubicBezTo>
                  <a:pt x="293084" y="148304"/>
                  <a:pt x="293084" y="148304"/>
                  <a:pt x="293084" y="148304"/>
                </a:cubicBezTo>
                <a:cubicBezTo>
                  <a:pt x="214693" y="148304"/>
                  <a:pt x="151162" y="87725"/>
                  <a:pt x="151162" y="12859"/>
                </a:cubicBezTo>
                <a:lnTo>
                  <a:pt x="151162" y="191"/>
                </a:lnTo>
                <a:lnTo>
                  <a:pt x="0" y="191"/>
                </a:lnTo>
                <a:lnTo>
                  <a:pt x="0" y="26194"/>
                </a:lnTo>
                <a:cubicBezTo>
                  <a:pt x="0" y="175451"/>
                  <a:pt x="126778" y="296323"/>
                  <a:pt x="283178" y="296323"/>
                </a:cubicBezTo>
                <a:cubicBezTo>
                  <a:pt x="283178" y="296323"/>
                  <a:pt x="283274" y="296323"/>
                  <a:pt x="283274" y="296323"/>
                </a:cubicBezTo>
                <a:lnTo>
                  <a:pt x="1081183" y="296323"/>
                </a:lnTo>
                <a:cubicBezTo>
                  <a:pt x="1237583" y="296323"/>
                  <a:pt x="1364361" y="175260"/>
                  <a:pt x="1364266" y="26003"/>
                </a:cubicBezTo>
                <a:lnTo>
                  <a:pt x="1364266" y="0"/>
                </a:lnTo>
                <a:lnTo>
                  <a:pt x="1364266"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23" name="Freeform: Shape 22">
            <a:extLst>
              <a:ext uri="{FF2B5EF4-FFF2-40B4-BE49-F238E27FC236}">
                <a16:creationId xmlns:a16="http://schemas.microsoft.com/office/drawing/2014/main" id="{D14FE129-662A-C540-F1FF-3833150F3DF2}"/>
              </a:ext>
            </a:extLst>
          </p:cNvPr>
          <p:cNvSpPr/>
          <p:nvPr/>
        </p:nvSpPr>
        <p:spPr>
          <a:xfrm>
            <a:off x="5799582" y="3260442"/>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0" name="Rectangle 19">
            <a:extLst>
              <a:ext uri="{FF2B5EF4-FFF2-40B4-BE49-F238E27FC236}">
                <a16:creationId xmlns:a16="http://schemas.microsoft.com/office/drawing/2014/main" id="{41D64A8A-F6AE-0A4F-049E-6F99D9E96F35}"/>
              </a:ext>
            </a:extLst>
          </p:cNvPr>
          <p:cNvSpPr/>
          <p:nvPr/>
        </p:nvSpPr>
        <p:spPr>
          <a:xfrm>
            <a:off x="5869679" y="3399005"/>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02</a:t>
            </a:r>
            <a:endParaRPr lang="en-US" sz="1400" dirty="0">
              <a:solidFill>
                <a:schemeClr val="accent1"/>
              </a:solidFill>
              <a:latin typeface="+mj-lt"/>
              <a:cs typeface="Arial" panose="020B0604020202020204" pitchFamily="34" charset="0"/>
            </a:endParaRPr>
          </a:p>
        </p:txBody>
      </p:sp>
      <p:sp>
        <p:nvSpPr>
          <p:cNvPr id="37" name="Freeform: Shape 36">
            <a:extLst>
              <a:ext uri="{FF2B5EF4-FFF2-40B4-BE49-F238E27FC236}">
                <a16:creationId xmlns:a16="http://schemas.microsoft.com/office/drawing/2014/main" id="{61560EC9-78AF-6066-F326-47AFF3DDB943}"/>
              </a:ext>
            </a:extLst>
          </p:cNvPr>
          <p:cNvSpPr/>
          <p:nvPr/>
        </p:nvSpPr>
        <p:spPr>
          <a:xfrm>
            <a:off x="5090699" y="4275630"/>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chemeClr val="bg1">
              <a:lumMod val="85000"/>
            </a:schemeClr>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38" name="Freeform: Shape 37">
            <a:extLst>
              <a:ext uri="{FF2B5EF4-FFF2-40B4-BE49-F238E27FC236}">
                <a16:creationId xmlns:a16="http://schemas.microsoft.com/office/drawing/2014/main" id="{38D9D21D-39FB-93BF-EA03-148B14A80015}"/>
              </a:ext>
            </a:extLst>
          </p:cNvPr>
          <p:cNvSpPr/>
          <p:nvPr/>
        </p:nvSpPr>
        <p:spPr>
          <a:xfrm>
            <a:off x="5090699" y="4275630"/>
            <a:ext cx="1997505" cy="433864"/>
          </a:xfrm>
          <a:custGeom>
            <a:avLst/>
            <a:gdLst>
              <a:gd name="connsiteX0" fmla="*/ 1359503 w 1364265"/>
              <a:gd name="connsiteY0" fmla="*/ 4763 h 296322"/>
              <a:gd name="connsiteX1" fmla="*/ 1359503 w 1364265"/>
              <a:gd name="connsiteY1" fmla="*/ 26003 h 296322"/>
              <a:gd name="connsiteX2" fmla="*/ 1278065 w 1364265"/>
              <a:gd name="connsiteY2" fmla="*/ 213646 h 296322"/>
              <a:gd name="connsiteX3" fmla="*/ 1081087 w 1364265"/>
              <a:gd name="connsiteY3" fmla="*/ 291560 h 296322"/>
              <a:gd name="connsiteX4" fmla="*/ 283178 w 1364265"/>
              <a:gd name="connsiteY4" fmla="*/ 291751 h 296322"/>
              <a:gd name="connsiteX5" fmla="*/ 4763 w 1364265"/>
              <a:gd name="connsiteY5" fmla="*/ 26384 h 296322"/>
              <a:gd name="connsiteX6" fmla="*/ 4763 w 1364265"/>
              <a:gd name="connsiteY6" fmla="*/ 5144 h 296322"/>
              <a:gd name="connsiteX7" fmla="*/ 146399 w 1364265"/>
              <a:gd name="connsiteY7" fmla="*/ 5144 h 296322"/>
              <a:gd name="connsiteX8" fmla="*/ 146399 w 1364265"/>
              <a:gd name="connsiteY8" fmla="*/ 13049 h 296322"/>
              <a:gd name="connsiteX9" fmla="*/ 293179 w 1364265"/>
              <a:gd name="connsiteY9" fmla="*/ 153257 h 296322"/>
              <a:gd name="connsiteX10" fmla="*/ 1071277 w 1364265"/>
              <a:gd name="connsiteY10" fmla="*/ 153067 h 296322"/>
              <a:gd name="connsiteX11" fmla="*/ 1174909 w 1364265"/>
              <a:gd name="connsiteY11" fmla="*/ 112014 h 296322"/>
              <a:gd name="connsiteX12" fmla="*/ 1217962 w 1364265"/>
              <a:gd name="connsiteY12" fmla="*/ 12764 h 296322"/>
              <a:gd name="connsiteX13" fmla="*/ 1217962 w 1364265"/>
              <a:gd name="connsiteY13" fmla="*/ 4858 h 296322"/>
              <a:gd name="connsiteX14" fmla="*/ 1359503 w 1364265"/>
              <a:gd name="connsiteY14" fmla="*/ 4763 h 296322"/>
              <a:gd name="connsiteX15" fmla="*/ 1364266 w 1364265"/>
              <a:gd name="connsiteY15" fmla="*/ 0 h 296322"/>
              <a:gd name="connsiteX16" fmla="*/ 1213104 w 1364265"/>
              <a:gd name="connsiteY16" fmla="*/ 0 h 296322"/>
              <a:gd name="connsiteX17" fmla="*/ 1213104 w 1364265"/>
              <a:gd name="connsiteY17" fmla="*/ 12668 h 296322"/>
              <a:gd name="connsiteX18" fmla="*/ 1071182 w 1364265"/>
              <a:gd name="connsiteY18" fmla="*/ 148114 h 296322"/>
              <a:gd name="connsiteX19" fmla="*/ 293084 w 1364265"/>
              <a:gd name="connsiteY19" fmla="*/ 148304 h 296322"/>
              <a:gd name="connsiteX20" fmla="*/ 293084 w 1364265"/>
              <a:gd name="connsiteY20" fmla="*/ 148304 h 296322"/>
              <a:gd name="connsiteX21" fmla="*/ 151162 w 1364265"/>
              <a:gd name="connsiteY21" fmla="*/ 12859 h 296322"/>
              <a:gd name="connsiteX22" fmla="*/ 151162 w 1364265"/>
              <a:gd name="connsiteY22" fmla="*/ 191 h 296322"/>
              <a:gd name="connsiteX23" fmla="*/ 0 w 1364265"/>
              <a:gd name="connsiteY23" fmla="*/ 191 h 296322"/>
              <a:gd name="connsiteX24" fmla="*/ 0 w 1364265"/>
              <a:gd name="connsiteY24" fmla="*/ 26194 h 296322"/>
              <a:gd name="connsiteX25" fmla="*/ 283178 w 1364265"/>
              <a:gd name="connsiteY25" fmla="*/ 296323 h 296322"/>
              <a:gd name="connsiteX26" fmla="*/ 283274 w 1364265"/>
              <a:gd name="connsiteY26" fmla="*/ 296323 h 296322"/>
              <a:gd name="connsiteX27" fmla="*/ 1081183 w 1364265"/>
              <a:gd name="connsiteY27" fmla="*/ 296323 h 296322"/>
              <a:gd name="connsiteX28" fmla="*/ 1364266 w 1364265"/>
              <a:gd name="connsiteY28" fmla="*/ 26003 h 296322"/>
              <a:gd name="connsiteX29" fmla="*/ 1364266 w 1364265"/>
              <a:gd name="connsiteY29" fmla="*/ 0 h 296322"/>
              <a:gd name="connsiteX30" fmla="*/ 1364266 w 1364265"/>
              <a:gd name="connsiteY30"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64265" h="296322">
                <a:moveTo>
                  <a:pt x="1359503" y="4763"/>
                </a:moveTo>
                <a:lnTo>
                  <a:pt x="1359503" y="26003"/>
                </a:lnTo>
                <a:cubicBezTo>
                  <a:pt x="1359503" y="96869"/>
                  <a:pt x="1330643" y="163544"/>
                  <a:pt x="1278065" y="213646"/>
                </a:cubicBezTo>
                <a:cubicBezTo>
                  <a:pt x="1225486" y="263843"/>
                  <a:pt x="1155573" y="291560"/>
                  <a:pt x="1081087" y="291560"/>
                </a:cubicBezTo>
                <a:lnTo>
                  <a:pt x="283178" y="291751"/>
                </a:lnTo>
                <a:cubicBezTo>
                  <a:pt x="129730" y="291751"/>
                  <a:pt x="4763" y="172688"/>
                  <a:pt x="4763" y="26384"/>
                </a:cubicBezTo>
                <a:lnTo>
                  <a:pt x="4763" y="5144"/>
                </a:lnTo>
                <a:lnTo>
                  <a:pt x="146399" y="5144"/>
                </a:lnTo>
                <a:lnTo>
                  <a:pt x="146399" y="13049"/>
                </a:lnTo>
                <a:cubicBezTo>
                  <a:pt x="146399" y="90297"/>
                  <a:pt x="212217" y="153257"/>
                  <a:pt x="293179" y="153257"/>
                </a:cubicBezTo>
                <a:lnTo>
                  <a:pt x="1071277" y="153067"/>
                </a:lnTo>
                <a:cubicBezTo>
                  <a:pt x="1110425" y="153067"/>
                  <a:pt x="1147191" y="138494"/>
                  <a:pt x="1174909" y="112014"/>
                </a:cubicBezTo>
                <a:cubicBezTo>
                  <a:pt x="1202627" y="85534"/>
                  <a:pt x="1217962" y="50292"/>
                  <a:pt x="1217962" y="12764"/>
                </a:cubicBezTo>
                <a:lnTo>
                  <a:pt x="1217962" y="4858"/>
                </a:lnTo>
                <a:lnTo>
                  <a:pt x="1359503" y="4763"/>
                </a:lnTo>
                <a:moveTo>
                  <a:pt x="1364266" y="0"/>
                </a:moveTo>
                <a:lnTo>
                  <a:pt x="1213104" y="0"/>
                </a:lnTo>
                <a:lnTo>
                  <a:pt x="1213104" y="12668"/>
                </a:lnTo>
                <a:cubicBezTo>
                  <a:pt x="1213104" y="87440"/>
                  <a:pt x="1149572" y="148114"/>
                  <a:pt x="1071182" y="148114"/>
                </a:cubicBezTo>
                <a:lnTo>
                  <a:pt x="293084" y="148304"/>
                </a:lnTo>
                <a:cubicBezTo>
                  <a:pt x="293084" y="148304"/>
                  <a:pt x="293084" y="148304"/>
                  <a:pt x="293084" y="148304"/>
                </a:cubicBezTo>
                <a:cubicBezTo>
                  <a:pt x="214693" y="148304"/>
                  <a:pt x="151162" y="87725"/>
                  <a:pt x="151162" y="12859"/>
                </a:cubicBezTo>
                <a:lnTo>
                  <a:pt x="151162" y="191"/>
                </a:lnTo>
                <a:lnTo>
                  <a:pt x="0" y="191"/>
                </a:lnTo>
                <a:lnTo>
                  <a:pt x="0" y="26194"/>
                </a:lnTo>
                <a:cubicBezTo>
                  <a:pt x="0" y="175451"/>
                  <a:pt x="126778" y="296323"/>
                  <a:pt x="283178" y="296323"/>
                </a:cubicBezTo>
                <a:cubicBezTo>
                  <a:pt x="283178" y="296323"/>
                  <a:pt x="283274" y="296323"/>
                  <a:pt x="283274" y="296323"/>
                </a:cubicBezTo>
                <a:lnTo>
                  <a:pt x="1081183" y="296323"/>
                </a:lnTo>
                <a:cubicBezTo>
                  <a:pt x="1237583" y="296323"/>
                  <a:pt x="1364361" y="175260"/>
                  <a:pt x="1364266" y="26003"/>
                </a:cubicBezTo>
                <a:lnTo>
                  <a:pt x="1364266" y="0"/>
                </a:lnTo>
                <a:lnTo>
                  <a:pt x="1364266"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35" name="Freeform: Shape 34">
            <a:extLst>
              <a:ext uri="{FF2B5EF4-FFF2-40B4-BE49-F238E27FC236}">
                <a16:creationId xmlns:a16="http://schemas.microsoft.com/office/drawing/2014/main" id="{75CDECB9-1FB8-20A6-5E2B-5FEE964DAAF8}"/>
              </a:ext>
            </a:extLst>
          </p:cNvPr>
          <p:cNvSpPr/>
          <p:nvPr/>
        </p:nvSpPr>
        <p:spPr>
          <a:xfrm>
            <a:off x="5799582" y="4319421"/>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32" name="Rectangle 31">
            <a:extLst>
              <a:ext uri="{FF2B5EF4-FFF2-40B4-BE49-F238E27FC236}">
                <a16:creationId xmlns:a16="http://schemas.microsoft.com/office/drawing/2014/main" id="{5F03E931-3DE1-F416-117E-A617CDD383AA}"/>
              </a:ext>
            </a:extLst>
          </p:cNvPr>
          <p:cNvSpPr/>
          <p:nvPr/>
        </p:nvSpPr>
        <p:spPr>
          <a:xfrm>
            <a:off x="5869679" y="4457984"/>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03</a:t>
            </a:r>
            <a:endParaRPr lang="en-US" sz="1400" dirty="0">
              <a:solidFill>
                <a:schemeClr val="accent1"/>
              </a:solidFill>
              <a:latin typeface="+mj-lt"/>
              <a:cs typeface="Arial" panose="020B0604020202020204" pitchFamily="34" charset="0"/>
            </a:endParaRPr>
          </a:p>
        </p:txBody>
      </p:sp>
      <p:sp>
        <p:nvSpPr>
          <p:cNvPr id="49" name="Freeform: Shape 48">
            <a:extLst>
              <a:ext uri="{FF2B5EF4-FFF2-40B4-BE49-F238E27FC236}">
                <a16:creationId xmlns:a16="http://schemas.microsoft.com/office/drawing/2014/main" id="{D8C59625-953C-858B-7D9E-797D0DE5642E}"/>
              </a:ext>
            </a:extLst>
          </p:cNvPr>
          <p:cNvSpPr/>
          <p:nvPr/>
        </p:nvSpPr>
        <p:spPr>
          <a:xfrm>
            <a:off x="5090699" y="5334609"/>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chemeClr val="bg1">
              <a:lumMod val="85000"/>
            </a:schemeClr>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50" name="Freeform: Shape 49">
            <a:extLst>
              <a:ext uri="{FF2B5EF4-FFF2-40B4-BE49-F238E27FC236}">
                <a16:creationId xmlns:a16="http://schemas.microsoft.com/office/drawing/2014/main" id="{F6BA4C2E-E78B-4928-0170-7C6E4531C266}"/>
              </a:ext>
            </a:extLst>
          </p:cNvPr>
          <p:cNvSpPr/>
          <p:nvPr/>
        </p:nvSpPr>
        <p:spPr>
          <a:xfrm>
            <a:off x="5090699" y="5334609"/>
            <a:ext cx="1997505" cy="433864"/>
          </a:xfrm>
          <a:custGeom>
            <a:avLst/>
            <a:gdLst>
              <a:gd name="connsiteX0" fmla="*/ 1359503 w 1364265"/>
              <a:gd name="connsiteY0" fmla="*/ 4763 h 296322"/>
              <a:gd name="connsiteX1" fmla="*/ 1359503 w 1364265"/>
              <a:gd name="connsiteY1" fmla="*/ 26003 h 296322"/>
              <a:gd name="connsiteX2" fmla="*/ 1278065 w 1364265"/>
              <a:gd name="connsiteY2" fmla="*/ 213646 h 296322"/>
              <a:gd name="connsiteX3" fmla="*/ 1081087 w 1364265"/>
              <a:gd name="connsiteY3" fmla="*/ 291560 h 296322"/>
              <a:gd name="connsiteX4" fmla="*/ 283178 w 1364265"/>
              <a:gd name="connsiteY4" fmla="*/ 291751 h 296322"/>
              <a:gd name="connsiteX5" fmla="*/ 4763 w 1364265"/>
              <a:gd name="connsiteY5" fmla="*/ 26384 h 296322"/>
              <a:gd name="connsiteX6" fmla="*/ 4763 w 1364265"/>
              <a:gd name="connsiteY6" fmla="*/ 5144 h 296322"/>
              <a:gd name="connsiteX7" fmla="*/ 146399 w 1364265"/>
              <a:gd name="connsiteY7" fmla="*/ 5144 h 296322"/>
              <a:gd name="connsiteX8" fmla="*/ 146399 w 1364265"/>
              <a:gd name="connsiteY8" fmla="*/ 13049 h 296322"/>
              <a:gd name="connsiteX9" fmla="*/ 293179 w 1364265"/>
              <a:gd name="connsiteY9" fmla="*/ 153257 h 296322"/>
              <a:gd name="connsiteX10" fmla="*/ 1071277 w 1364265"/>
              <a:gd name="connsiteY10" fmla="*/ 153067 h 296322"/>
              <a:gd name="connsiteX11" fmla="*/ 1174909 w 1364265"/>
              <a:gd name="connsiteY11" fmla="*/ 112014 h 296322"/>
              <a:gd name="connsiteX12" fmla="*/ 1217962 w 1364265"/>
              <a:gd name="connsiteY12" fmla="*/ 12764 h 296322"/>
              <a:gd name="connsiteX13" fmla="*/ 1217962 w 1364265"/>
              <a:gd name="connsiteY13" fmla="*/ 4858 h 296322"/>
              <a:gd name="connsiteX14" fmla="*/ 1359503 w 1364265"/>
              <a:gd name="connsiteY14" fmla="*/ 4763 h 296322"/>
              <a:gd name="connsiteX15" fmla="*/ 1364266 w 1364265"/>
              <a:gd name="connsiteY15" fmla="*/ 0 h 296322"/>
              <a:gd name="connsiteX16" fmla="*/ 1213104 w 1364265"/>
              <a:gd name="connsiteY16" fmla="*/ 0 h 296322"/>
              <a:gd name="connsiteX17" fmla="*/ 1213104 w 1364265"/>
              <a:gd name="connsiteY17" fmla="*/ 12668 h 296322"/>
              <a:gd name="connsiteX18" fmla="*/ 1071182 w 1364265"/>
              <a:gd name="connsiteY18" fmla="*/ 148114 h 296322"/>
              <a:gd name="connsiteX19" fmla="*/ 293084 w 1364265"/>
              <a:gd name="connsiteY19" fmla="*/ 148304 h 296322"/>
              <a:gd name="connsiteX20" fmla="*/ 293084 w 1364265"/>
              <a:gd name="connsiteY20" fmla="*/ 148304 h 296322"/>
              <a:gd name="connsiteX21" fmla="*/ 151162 w 1364265"/>
              <a:gd name="connsiteY21" fmla="*/ 12859 h 296322"/>
              <a:gd name="connsiteX22" fmla="*/ 151162 w 1364265"/>
              <a:gd name="connsiteY22" fmla="*/ 191 h 296322"/>
              <a:gd name="connsiteX23" fmla="*/ 0 w 1364265"/>
              <a:gd name="connsiteY23" fmla="*/ 191 h 296322"/>
              <a:gd name="connsiteX24" fmla="*/ 0 w 1364265"/>
              <a:gd name="connsiteY24" fmla="*/ 26194 h 296322"/>
              <a:gd name="connsiteX25" fmla="*/ 283178 w 1364265"/>
              <a:gd name="connsiteY25" fmla="*/ 296323 h 296322"/>
              <a:gd name="connsiteX26" fmla="*/ 283274 w 1364265"/>
              <a:gd name="connsiteY26" fmla="*/ 296323 h 296322"/>
              <a:gd name="connsiteX27" fmla="*/ 1081183 w 1364265"/>
              <a:gd name="connsiteY27" fmla="*/ 296323 h 296322"/>
              <a:gd name="connsiteX28" fmla="*/ 1364266 w 1364265"/>
              <a:gd name="connsiteY28" fmla="*/ 26003 h 296322"/>
              <a:gd name="connsiteX29" fmla="*/ 1364266 w 1364265"/>
              <a:gd name="connsiteY29" fmla="*/ 0 h 296322"/>
              <a:gd name="connsiteX30" fmla="*/ 1364266 w 1364265"/>
              <a:gd name="connsiteY30"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64265" h="296322">
                <a:moveTo>
                  <a:pt x="1359503" y="4763"/>
                </a:moveTo>
                <a:lnTo>
                  <a:pt x="1359503" y="26003"/>
                </a:lnTo>
                <a:cubicBezTo>
                  <a:pt x="1359503" y="96869"/>
                  <a:pt x="1330643" y="163544"/>
                  <a:pt x="1278065" y="213646"/>
                </a:cubicBezTo>
                <a:cubicBezTo>
                  <a:pt x="1225486" y="263843"/>
                  <a:pt x="1155573" y="291560"/>
                  <a:pt x="1081087" y="291560"/>
                </a:cubicBezTo>
                <a:lnTo>
                  <a:pt x="283178" y="291751"/>
                </a:lnTo>
                <a:cubicBezTo>
                  <a:pt x="129730" y="291751"/>
                  <a:pt x="4763" y="172688"/>
                  <a:pt x="4763" y="26384"/>
                </a:cubicBezTo>
                <a:lnTo>
                  <a:pt x="4763" y="5144"/>
                </a:lnTo>
                <a:lnTo>
                  <a:pt x="146399" y="5144"/>
                </a:lnTo>
                <a:lnTo>
                  <a:pt x="146399" y="13049"/>
                </a:lnTo>
                <a:cubicBezTo>
                  <a:pt x="146399" y="90297"/>
                  <a:pt x="212217" y="153257"/>
                  <a:pt x="293179" y="153257"/>
                </a:cubicBezTo>
                <a:lnTo>
                  <a:pt x="1071277" y="153067"/>
                </a:lnTo>
                <a:cubicBezTo>
                  <a:pt x="1110425" y="153067"/>
                  <a:pt x="1147191" y="138494"/>
                  <a:pt x="1174909" y="112014"/>
                </a:cubicBezTo>
                <a:cubicBezTo>
                  <a:pt x="1202627" y="85534"/>
                  <a:pt x="1217962" y="50292"/>
                  <a:pt x="1217962" y="12764"/>
                </a:cubicBezTo>
                <a:lnTo>
                  <a:pt x="1217962" y="4858"/>
                </a:lnTo>
                <a:lnTo>
                  <a:pt x="1359503" y="4763"/>
                </a:lnTo>
                <a:moveTo>
                  <a:pt x="1364266" y="0"/>
                </a:moveTo>
                <a:lnTo>
                  <a:pt x="1213104" y="0"/>
                </a:lnTo>
                <a:lnTo>
                  <a:pt x="1213104" y="12668"/>
                </a:lnTo>
                <a:cubicBezTo>
                  <a:pt x="1213104" y="87440"/>
                  <a:pt x="1149572" y="148114"/>
                  <a:pt x="1071182" y="148114"/>
                </a:cubicBezTo>
                <a:lnTo>
                  <a:pt x="293084" y="148304"/>
                </a:lnTo>
                <a:cubicBezTo>
                  <a:pt x="293084" y="148304"/>
                  <a:pt x="293084" y="148304"/>
                  <a:pt x="293084" y="148304"/>
                </a:cubicBezTo>
                <a:cubicBezTo>
                  <a:pt x="214693" y="148304"/>
                  <a:pt x="151162" y="87725"/>
                  <a:pt x="151162" y="12859"/>
                </a:cubicBezTo>
                <a:lnTo>
                  <a:pt x="151162" y="191"/>
                </a:lnTo>
                <a:lnTo>
                  <a:pt x="0" y="191"/>
                </a:lnTo>
                <a:lnTo>
                  <a:pt x="0" y="26194"/>
                </a:lnTo>
                <a:cubicBezTo>
                  <a:pt x="0" y="175451"/>
                  <a:pt x="126778" y="296323"/>
                  <a:pt x="283178" y="296323"/>
                </a:cubicBezTo>
                <a:cubicBezTo>
                  <a:pt x="283178" y="296323"/>
                  <a:pt x="283274" y="296323"/>
                  <a:pt x="283274" y="296323"/>
                </a:cubicBezTo>
                <a:lnTo>
                  <a:pt x="1081183" y="296323"/>
                </a:lnTo>
                <a:cubicBezTo>
                  <a:pt x="1237583" y="296323"/>
                  <a:pt x="1364361" y="175260"/>
                  <a:pt x="1364266" y="26003"/>
                </a:cubicBezTo>
                <a:lnTo>
                  <a:pt x="1364266" y="0"/>
                </a:lnTo>
                <a:lnTo>
                  <a:pt x="1364266"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sp>
        <p:nvSpPr>
          <p:cNvPr id="47" name="Freeform: Shape 46">
            <a:extLst>
              <a:ext uri="{FF2B5EF4-FFF2-40B4-BE49-F238E27FC236}">
                <a16:creationId xmlns:a16="http://schemas.microsoft.com/office/drawing/2014/main" id="{A686D4CC-B2B7-3E3A-ED6A-EC0C31BFDFCC}"/>
              </a:ext>
            </a:extLst>
          </p:cNvPr>
          <p:cNvSpPr/>
          <p:nvPr/>
        </p:nvSpPr>
        <p:spPr>
          <a:xfrm>
            <a:off x="5799582" y="5378400"/>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44" name="Rectangle 43">
            <a:extLst>
              <a:ext uri="{FF2B5EF4-FFF2-40B4-BE49-F238E27FC236}">
                <a16:creationId xmlns:a16="http://schemas.microsoft.com/office/drawing/2014/main" id="{11CEE45F-3C70-1797-E704-8FB3F6DDA644}"/>
              </a:ext>
            </a:extLst>
          </p:cNvPr>
          <p:cNvSpPr/>
          <p:nvPr/>
        </p:nvSpPr>
        <p:spPr>
          <a:xfrm>
            <a:off x="5869679" y="5516963"/>
            <a:ext cx="435903" cy="307777"/>
          </a:xfrm>
          <a:prstGeom prst="rect">
            <a:avLst/>
          </a:prstGeom>
        </p:spPr>
        <p:txBody>
          <a:bodyPr wrap="square">
            <a:spAutoFit/>
          </a:bodyPr>
          <a:lstStyle/>
          <a:p>
            <a:pPr algn="ctr"/>
            <a:r>
              <a:rPr lang="en-US" sz="1400" dirty="0">
                <a:solidFill>
                  <a:schemeClr val="tx1">
                    <a:lumMod val="85000"/>
                    <a:lumOff val="15000"/>
                  </a:schemeClr>
                </a:solidFill>
                <a:latin typeface="+mj-lt"/>
                <a:cs typeface="Arial" panose="020B0604020202020204" pitchFamily="34" charset="0"/>
              </a:rPr>
              <a:t>04</a:t>
            </a:r>
            <a:endParaRPr lang="en-US" sz="1400" dirty="0">
              <a:solidFill>
                <a:schemeClr val="accent1"/>
              </a:solidFill>
              <a:latin typeface="+mj-lt"/>
              <a:cs typeface="Arial" panose="020B0604020202020204" pitchFamily="34" charset="0"/>
            </a:endParaRPr>
          </a:p>
        </p:txBody>
      </p:sp>
      <p:sp>
        <p:nvSpPr>
          <p:cNvPr id="65" name="Freeform: Shape 64">
            <a:extLst>
              <a:ext uri="{FF2B5EF4-FFF2-40B4-BE49-F238E27FC236}">
                <a16:creationId xmlns:a16="http://schemas.microsoft.com/office/drawing/2014/main" id="{4427FB51-8C84-8F7C-4DD5-FBE172240105}"/>
              </a:ext>
            </a:extLst>
          </p:cNvPr>
          <p:cNvSpPr/>
          <p:nvPr/>
        </p:nvSpPr>
        <p:spPr>
          <a:xfrm flipH="1">
            <a:off x="7528341" y="1915568"/>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Freeform: Shape 62">
            <a:extLst>
              <a:ext uri="{FF2B5EF4-FFF2-40B4-BE49-F238E27FC236}">
                <a16:creationId xmlns:a16="http://schemas.microsoft.com/office/drawing/2014/main" id="{49F34205-2D7C-36D3-42A9-B1A445056FDA}"/>
              </a:ext>
            </a:extLst>
          </p:cNvPr>
          <p:cNvSpPr/>
          <p:nvPr/>
        </p:nvSpPr>
        <p:spPr>
          <a:xfrm flipH="1">
            <a:off x="6752937" y="1915424"/>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Freeform: Shape 53">
            <a:extLst>
              <a:ext uri="{FF2B5EF4-FFF2-40B4-BE49-F238E27FC236}">
                <a16:creationId xmlns:a16="http://schemas.microsoft.com/office/drawing/2014/main" id="{5178207C-A7CD-782D-73D7-D16D1C82E72D}"/>
              </a:ext>
            </a:extLst>
          </p:cNvPr>
          <p:cNvSpPr/>
          <p:nvPr/>
        </p:nvSpPr>
        <p:spPr>
          <a:xfrm flipH="1">
            <a:off x="6897002"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55" name="Freeform: Shape 54">
            <a:extLst>
              <a:ext uri="{FF2B5EF4-FFF2-40B4-BE49-F238E27FC236}">
                <a16:creationId xmlns:a16="http://schemas.microsoft.com/office/drawing/2014/main" id="{0C0571A0-10EC-6BAA-BD61-E3F02AAA7CC2}"/>
              </a:ext>
            </a:extLst>
          </p:cNvPr>
          <p:cNvSpPr/>
          <p:nvPr/>
        </p:nvSpPr>
        <p:spPr>
          <a:xfrm flipH="1">
            <a:off x="6897002" y="2068555"/>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56" name="Rectangle 55">
            <a:extLst>
              <a:ext uri="{FF2B5EF4-FFF2-40B4-BE49-F238E27FC236}">
                <a16:creationId xmlns:a16="http://schemas.microsoft.com/office/drawing/2014/main" id="{59990E66-8127-48C5-FE7F-10B4B98D63DF}"/>
              </a:ext>
            </a:extLst>
          </p:cNvPr>
          <p:cNvSpPr/>
          <p:nvPr/>
        </p:nvSpPr>
        <p:spPr>
          <a:xfrm flipH="1">
            <a:off x="8179065" y="1972160"/>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57" name="Freeform: Shape 56">
            <a:extLst>
              <a:ext uri="{FF2B5EF4-FFF2-40B4-BE49-F238E27FC236}">
                <a16:creationId xmlns:a16="http://schemas.microsoft.com/office/drawing/2014/main" id="{6EAA48E1-75E3-90A0-9B9E-3AC978FF99B5}"/>
              </a:ext>
            </a:extLst>
          </p:cNvPr>
          <p:cNvSpPr/>
          <p:nvPr/>
        </p:nvSpPr>
        <p:spPr>
          <a:xfrm flipH="1">
            <a:off x="6897002" y="206855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9" name="Freeform: Shape 58">
            <a:extLst>
              <a:ext uri="{FF2B5EF4-FFF2-40B4-BE49-F238E27FC236}">
                <a16:creationId xmlns:a16="http://schemas.microsoft.com/office/drawing/2014/main" id="{6456EB29-57D6-30FF-C20C-3DACB3ABD136}"/>
              </a:ext>
            </a:extLst>
          </p:cNvPr>
          <p:cNvSpPr/>
          <p:nvPr/>
        </p:nvSpPr>
        <p:spPr>
          <a:xfrm flipH="1">
            <a:off x="9913972" y="1984461"/>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60" name="Freeform: Shape 59">
            <a:extLst>
              <a:ext uri="{FF2B5EF4-FFF2-40B4-BE49-F238E27FC236}">
                <a16:creationId xmlns:a16="http://schemas.microsoft.com/office/drawing/2014/main" id="{EDA2AA92-23E3-CE25-D452-EDEF87D7E0A9}"/>
              </a:ext>
            </a:extLst>
          </p:cNvPr>
          <p:cNvSpPr/>
          <p:nvPr/>
        </p:nvSpPr>
        <p:spPr>
          <a:xfrm flipH="1">
            <a:off x="9913972" y="1984461"/>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791430B7-F304-52E6-F311-4E151773E5C5}"/>
              </a:ext>
            </a:extLst>
          </p:cNvPr>
          <p:cNvSpPr/>
          <p:nvPr/>
        </p:nvSpPr>
        <p:spPr>
          <a:xfrm rot="16200000" flipH="1">
            <a:off x="10029829" y="2120500"/>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81" name="Freeform: Shape 80">
            <a:extLst>
              <a:ext uri="{FF2B5EF4-FFF2-40B4-BE49-F238E27FC236}">
                <a16:creationId xmlns:a16="http://schemas.microsoft.com/office/drawing/2014/main" id="{8CD1EB22-FE15-6474-33BB-84C59C30307D}"/>
              </a:ext>
            </a:extLst>
          </p:cNvPr>
          <p:cNvSpPr/>
          <p:nvPr/>
        </p:nvSpPr>
        <p:spPr>
          <a:xfrm>
            <a:off x="1862303" y="2974547"/>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Freeform: Shape 78">
            <a:extLst>
              <a:ext uri="{FF2B5EF4-FFF2-40B4-BE49-F238E27FC236}">
                <a16:creationId xmlns:a16="http://schemas.microsoft.com/office/drawing/2014/main" id="{B25AA542-FDDA-ECDE-CF45-EBC95A4DF580}"/>
              </a:ext>
            </a:extLst>
          </p:cNvPr>
          <p:cNvSpPr/>
          <p:nvPr/>
        </p:nvSpPr>
        <p:spPr>
          <a:xfrm>
            <a:off x="4266340" y="2974403"/>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Freeform: Shape 69">
            <a:extLst>
              <a:ext uri="{FF2B5EF4-FFF2-40B4-BE49-F238E27FC236}">
                <a16:creationId xmlns:a16="http://schemas.microsoft.com/office/drawing/2014/main" id="{00AE6CA6-75F6-2BF5-5053-5318ABD02F21}"/>
              </a:ext>
            </a:extLst>
          </p:cNvPr>
          <p:cNvSpPr/>
          <p:nvPr/>
        </p:nvSpPr>
        <p:spPr>
          <a:xfrm>
            <a:off x="5113849"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71" name="Freeform: Shape 70">
            <a:extLst>
              <a:ext uri="{FF2B5EF4-FFF2-40B4-BE49-F238E27FC236}">
                <a16:creationId xmlns:a16="http://schemas.microsoft.com/office/drawing/2014/main" id="{6A0A2D92-FAE3-B488-DACB-ACF88FB60DAE}"/>
              </a:ext>
            </a:extLst>
          </p:cNvPr>
          <p:cNvSpPr/>
          <p:nvPr/>
        </p:nvSpPr>
        <p:spPr>
          <a:xfrm>
            <a:off x="5113849" y="3127534"/>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72" name="Rectangle 71">
            <a:extLst>
              <a:ext uri="{FF2B5EF4-FFF2-40B4-BE49-F238E27FC236}">
                <a16:creationId xmlns:a16="http://schemas.microsoft.com/office/drawing/2014/main" id="{34354A2C-6984-0FE8-8203-04E3ECC9FE69}"/>
              </a:ext>
            </a:extLst>
          </p:cNvPr>
          <p:cNvSpPr/>
          <p:nvPr/>
        </p:nvSpPr>
        <p:spPr>
          <a:xfrm>
            <a:off x="2326254" y="3031139"/>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73" name="Freeform: Shape 72">
            <a:extLst>
              <a:ext uri="{FF2B5EF4-FFF2-40B4-BE49-F238E27FC236}">
                <a16:creationId xmlns:a16="http://schemas.microsoft.com/office/drawing/2014/main" id="{B7F114A9-435F-1EB0-3E51-C2A2A484D70A}"/>
              </a:ext>
            </a:extLst>
          </p:cNvPr>
          <p:cNvSpPr/>
          <p:nvPr/>
        </p:nvSpPr>
        <p:spPr>
          <a:xfrm>
            <a:off x="5113849"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5" name="Freeform: Shape 74">
            <a:extLst>
              <a:ext uri="{FF2B5EF4-FFF2-40B4-BE49-F238E27FC236}">
                <a16:creationId xmlns:a16="http://schemas.microsoft.com/office/drawing/2014/main" id="{FDF7003A-04B8-5327-7903-EB61C49AB48E}"/>
              </a:ext>
            </a:extLst>
          </p:cNvPr>
          <p:cNvSpPr/>
          <p:nvPr/>
        </p:nvSpPr>
        <p:spPr>
          <a:xfrm>
            <a:off x="1928410" y="3043440"/>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76" name="Freeform: Shape 75">
            <a:extLst>
              <a:ext uri="{FF2B5EF4-FFF2-40B4-BE49-F238E27FC236}">
                <a16:creationId xmlns:a16="http://schemas.microsoft.com/office/drawing/2014/main" id="{4F1F6DA4-F61F-BFB8-0922-DBA9C51FADF7}"/>
              </a:ext>
            </a:extLst>
          </p:cNvPr>
          <p:cNvSpPr/>
          <p:nvPr/>
        </p:nvSpPr>
        <p:spPr>
          <a:xfrm>
            <a:off x="1928410" y="3043440"/>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65FCB19F-1B73-2408-7523-C3E8A87A9E1A}"/>
              </a:ext>
            </a:extLst>
          </p:cNvPr>
          <p:cNvSpPr/>
          <p:nvPr/>
        </p:nvSpPr>
        <p:spPr>
          <a:xfrm rot="5400000">
            <a:off x="2044267" y="3179479"/>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97" name="Freeform: Shape 96">
            <a:extLst>
              <a:ext uri="{FF2B5EF4-FFF2-40B4-BE49-F238E27FC236}">
                <a16:creationId xmlns:a16="http://schemas.microsoft.com/office/drawing/2014/main" id="{14CDC5DA-5C47-69B9-FF1D-D2D22A32EB6F}"/>
              </a:ext>
            </a:extLst>
          </p:cNvPr>
          <p:cNvSpPr/>
          <p:nvPr/>
        </p:nvSpPr>
        <p:spPr>
          <a:xfrm flipH="1">
            <a:off x="7528341" y="2974547"/>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Freeform: Shape 94">
            <a:extLst>
              <a:ext uri="{FF2B5EF4-FFF2-40B4-BE49-F238E27FC236}">
                <a16:creationId xmlns:a16="http://schemas.microsoft.com/office/drawing/2014/main" id="{DD081818-A72E-C271-79FF-9D83D7D25EF7}"/>
              </a:ext>
            </a:extLst>
          </p:cNvPr>
          <p:cNvSpPr/>
          <p:nvPr/>
        </p:nvSpPr>
        <p:spPr>
          <a:xfrm flipH="1">
            <a:off x="6752937" y="2974403"/>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6" name="Freeform: Shape 85">
            <a:extLst>
              <a:ext uri="{FF2B5EF4-FFF2-40B4-BE49-F238E27FC236}">
                <a16:creationId xmlns:a16="http://schemas.microsoft.com/office/drawing/2014/main" id="{C80F402D-88AD-973A-C2FB-CF623EA2F8B2}"/>
              </a:ext>
            </a:extLst>
          </p:cNvPr>
          <p:cNvSpPr/>
          <p:nvPr/>
        </p:nvSpPr>
        <p:spPr>
          <a:xfrm flipH="1">
            <a:off x="6897002"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87" name="Freeform: Shape 86">
            <a:extLst>
              <a:ext uri="{FF2B5EF4-FFF2-40B4-BE49-F238E27FC236}">
                <a16:creationId xmlns:a16="http://schemas.microsoft.com/office/drawing/2014/main" id="{52CDE3AF-609B-400F-FAF8-1ECB253BA0B7}"/>
              </a:ext>
            </a:extLst>
          </p:cNvPr>
          <p:cNvSpPr/>
          <p:nvPr/>
        </p:nvSpPr>
        <p:spPr>
          <a:xfrm flipH="1">
            <a:off x="6897002" y="3127534"/>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88" name="Rectangle 87">
            <a:extLst>
              <a:ext uri="{FF2B5EF4-FFF2-40B4-BE49-F238E27FC236}">
                <a16:creationId xmlns:a16="http://schemas.microsoft.com/office/drawing/2014/main" id="{59AF61C2-0C86-75EC-1FF7-544304B91303}"/>
              </a:ext>
            </a:extLst>
          </p:cNvPr>
          <p:cNvSpPr/>
          <p:nvPr/>
        </p:nvSpPr>
        <p:spPr>
          <a:xfrm flipH="1">
            <a:off x="8179065" y="3031139"/>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89" name="Freeform: Shape 88">
            <a:extLst>
              <a:ext uri="{FF2B5EF4-FFF2-40B4-BE49-F238E27FC236}">
                <a16:creationId xmlns:a16="http://schemas.microsoft.com/office/drawing/2014/main" id="{D9F548AF-2F00-C623-BEF7-47A623839B44}"/>
              </a:ext>
            </a:extLst>
          </p:cNvPr>
          <p:cNvSpPr/>
          <p:nvPr/>
        </p:nvSpPr>
        <p:spPr>
          <a:xfrm flipH="1">
            <a:off x="6897002" y="312753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91" name="Freeform: Shape 90">
            <a:extLst>
              <a:ext uri="{FF2B5EF4-FFF2-40B4-BE49-F238E27FC236}">
                <a16:creationId xmlns:a16="http://schemas.microsoft.com/office/drawing/2014/main" id="{66B0CD8B-CFD9-FA6D-2FB8-5F12A91A07EC}"/>
              </a:ext>
            </a:extLst>
          </p:cNvPr>
          <p:cNvSpPr/>
          <p:nvPr/>
        </p:nvSpPr>
        <p:spPr>
          <a:xfrm flipH="1">
            <a:off x="9913972" y="3043440"/>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92" name="Freeform: Shape 91">
            <a:extLst>
              <a:ext uri="{FF2B5EF4-FFF2-40B4-BE49-F238E27FC236}">
                <a16:creationId xmlns:a16="http://schemas.microsoft.com/office/drawing/2014/main" id="{21DEEAC1-8773-E62F-3424-A6FFDB11D522}"/>
              </a:ext>
            </a:extLst>
          </p:cNvPr>
          <p:cNvSpPr/>
          <p:nvPr/>
        </p:nvSpPr>
        <p:spPr>
          <a:xfrm flipH="1">
            <a:off x="9913972" y="3043440"/>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436C6D32-9D02-13E9-844F-302D861A1175}"/>
              </a:ext>
            </a:extLst>
          </p:cNvPr>
          <p:cNvSpPr/>
          <p:nvPr/>
        </p:nvSpPr>
        <p:spPr>
          <a:xfrm rot="16200000" flipH="1">
            <a:off x="10029829" y="3179479"/>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13" name="Freeform: Shape 112">
            <a:extLst>
              <a:ext uri="{FF2B5EF4-FFF2-40B4-BE49-F238E27FC236}">
                <a16:creationId xmlns:a16="http://schemas.microsoft.com/office/drawing/2014/main" id="{32209319-D12E-D479-71E4-CB685B105B91}"/>
              </a:ext>
            </a:extLst>
          </p:cNvPr>
          <p:cNvSpPr/>
          <p:nvPr/>
        </p:nvSpPr>
        <p:spPr>
          <a:xfrm>
            <a:off x="1862303" y="4033526"/>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1" name="Freeform: Shape 110">
            <a:extLst>
              <a:ext uri="{FF2B5EF4-FFF2-40B4-BE49-F238E27FC236}">
                <a16:creationId xmlns:a16="http://schemas.microsoft.com/office/drawing/2014/main" id="{837FE1CB-A4A7-12A9-E0D9-2D357752337D}"/>
              </a:ext>
            </a:extLst>
          </p:cNvPr>
          <p:cNvSpPr/>
          <p:nvPr/>
        </p:nvSpPr>
        <p:spPr>
          <a:xfrm>
            <a:off x="4266340" y="4033382"/>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Freeform: Shape 101">
            <a:extLst>
              <a:ext uri="{FF2B5EF4-FFF2-40B4-BE49-F238E27FC236}">
                <a16:creationId xmlns:a16="http://schemas.microsoft.com/office/drawing/2014/main" id="{05C6EF80-E1C3-7EA9-A763-099BF9479338}"/>
              </a:ext>
            </a:extLst>
          </p:cNvPr>
          <p:cNvSpPr/>
          <p:nvPr/>
        </p:nvSpPr>
        <p:spPr>
          <a:xfrm>
            <a:off x="5113849"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03" name="Freeform: Shape 102">
            <a:extLst>
              <a:ext uri="{FF2B5EF4-FFF2-40B4-BE49-F238E27FC236}">
                <a16:creationId xmlns:a16="http://schemas.microsoft.com/office/drawing/2014/main" id="{6240CEF7-0F99-2375-AB62-26411EDCCCFE}"/>
              </a:ext>
            </a:extLst>
          </p:cNvPr>
          <p:cNvSpPr/>
          <p:nvPr/>
        </p:nvSpPr>
        <p:spPr>
          <a:xfrm>
            <a:off x="5113849" y="4186513"/>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04" name="Rectangle 103">
            <a:extLst>
              <a:ext uri="{FF2B5EF4-FFF2-40B4-BE49-F238E27FC236}">
                <a16:creationId xmlns:a16="http://schemas.microsoft.com/office/drawing/2014/main" id="{5244CCD1-E1AB-FF4E-1856-0D27601D44FB}"/>
              </a:ext>
            </a:extLst>
          </p:cNvPr>
          <p:cNvSpPr/>
          <p:nvPr/>
        </p:nvSpPr>
        <p:spPr>
          <a:xfrm>
            <a:off x="2326254" y="4090118"/>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05" name="Freeform: Shape 104">
            <a:extLst>
              <a:ext uri="{FF2B5EF4-FFF2-40B4-BE49-F238E27FC236}">
                <a16:creationId xmlns:a16="http://schemas.microsoft.com/office/drawing/2014/main" id="{AE816A65-9FAB-733A-D08D-8E916F0A8999}"/>
              </a:ext>
            </a:extLst>
          </p:cNvPr>
          <p:cNvSpPr/>
          <p:nvPr/>
        </p:nvSpPr>
        <p:spPr>
          <a:xfrm>
            <a:off x="5113849"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7" name="Freeform: Shape 106">
            <a:extLst>
              <a:ext uri="{FF2B5EF4-FFF2-40B4-BE49-F238E27FC236}">
                <a16:creationId xmlns:a16="http://schemas.microsoft.com/office/drawing/2014/main" id="{A5836D53-8257-DB6E-7946-9713F1FCE4CC}"/>
              </a:ext>
            </a:extLst>
          </p:cNvPr>
          <p:cNvSpPr/>
          <p:nvPr/>
        </p:nvSpPr>
        <p:spPr>
          <a:xfrm>
            <a:off x="1928410" y="4102419"/>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08" name="Freeform: Shape 107">
            <a:extLst>
              <a:ext uri="{FF2B5EF4-FFF2-40B4-BE49-F238E27FC236}">
                <a16:creationId xmlns:a16="http://schemas.microsoft.com/office/drawing/2014/main" id="{E14B6B7E-F96B-7CC2-F434-0B27B98DA0F7}"/>
              </a:ext>
            </a:extLst>
          </p:cNvPr>
          <p:cNvSpPr/>
          <p:nvPr/>
        </p:nvSpPr>
        <p:spPr>
          <a:xfrm>
            <a:off x="1928410" y="4102419"/>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10" name="Freeform: Shape 109">
            <a:extLst>
              <a:ext uri="{FF2B5EF4-FFF2-40B4-BE49-F238E27FC236}">
                <a16:creationId xmlns:a16="http://schemas.microsoft.com/office/drawing/2014/main" id="{B4954B72-26CC-6427-2620-CD7EEB555B1F}"/>
              </a:ext>
            </a:extLst>
          </p:cNvPr>
          <p:cNvSpPr/>
          <p:nvPr/>
        </p:nvSpPr>
        <p:spPr>
          <a:xfrm rot="5400000">
            <a:off x="2044267" y="4238458"/>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29" name="Freeform: Shape 128">
            <a:extLst>
              <a:ext uri="{FF2B5EF4-FFF2-40B4-BE49-F238E27FC236}">
                <a16:creationId xmlns:a16="http://schemas.microsoft.com/office/drawing/2014/main" id="{E2A27CC9-B4B3-3027-FB82-8BD6F80D0519}"/>
              </a:ext>
            </a:extLst>
          </p:cNvPr>
          <p:cNvSpPr/>
          <p:nvPr/>
        </p:nvSpPr>
        <p:spPr>
          <a:xfrm flipH="1">
            <a:off x="7528341" y="4033526"/>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Freeform: Shape 126">
            <a:extLst>
              <a:ext uri="{FF2B5EF4-FFF2-40B4-BE49-F238E27FC236}">
                <a16:creationId xmlns:a16="http://schemas.microsoft.com/office/drawing/2014/main" id="{E8006A86-2B12-4B92-D4BB-CD6D35613289}"/>
              </a:ext>
            </a:extLst>
          </p:cNvPr>
          <p:cNvSpPr/>
          <p:nvPr/>
        </p:nvSpPr>
        <p:spPr>
          <a:xfrm flipH="1">
            <a:off x="6752937" y="4033382"/>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Freeform: Shape 117">
            <a:extLst>
              <a:ext uri="{FF2B5EF4-FFF2-40B4-BE49-F238E27FC236}">
                <a16:creationId xmlns:a16="http://schemas.microsoft.com/office/drawing/2014/main" id="{1DA86E06-69CF-8F98-7CE0-BC827FF129E8}"/>
              </a:ext>
            </a:extLst>
          </p:cNvPr>
          <p:cNvSpPr/>
          <p:nvPr/>
        </p:nvSpPr>
        <p:spPr>
          <a:xfrm flipH="1">
            <a:off x="6897002"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19" name="Freeform: Shape 118">
            <a:extLst>
              <a:ext uri="{FF2B5EF4-FFF2-40B4-BE49-F238E27FC236}">
                <a16:creationId xmlns:a16="http://schemas.microsoft.com/office/drawing/2014/main" id="{31B3C87D-10FB-0D78-C5E2-AD2BD359EA1D}"/>
              </a:ext>
            </a:extLst>
          </p:cNvPr>
          <p:cNvSpPr/>
          <p:nvPr/>
        </p:nvSpPr>
        <p:spPr>
          <a:xfrm flipH="1">
            <a:off x="6897002" y="4186513"/>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120" name="Rectangle 119">
            <a:extLst>
              <a:ext uri="{FF2B5EF4-FFF2-40B4-BE49-F238E27FC236}">
                <a16:creationId xmlns:a16="http://schemas.microsoft.com/office/drawing/2014/main" id="{AE2355CE-571F-9680-CC33-DA12E7F5C547}"/>
              </a:ext>
            </a:extLst>
          </p:cNvPr>
          <p:cNvSpPr/>
          <p:nvPr/>
        </p:nvSpPr>
        <p:spPr>
          <a:xfrm flipH="1">
            <a:off x="8179065" y="4090118"/>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21" name="Freeform: Shape 120">
            <a:extLst>
              <a:ext uri="{FF2B5EF4-FFF2-40B4-BE49-F238E27FC236}">
                <a16:creationId xmlns:a16="http://schemas.microsoft.com/office/drawing/2014/main" id="{E195D9FC-6CE6-8B02-30C6-15F208738EEF}"/>
              </a:ext>
            </a:extLst>
          </p:cNvPr>
          <p:cNvSpPr/>
          <p:nvPr/>
        </p:nvSpPr>
        <p:spPr>
          <a:xfrm flipH="1">
            <a:off x="6897002" y="418651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3" name="Freeform: Shape 122">
            <a:extLst>
              <a:ext uri="{FF2B5EF4-FFF2-40B4-BE49-F238E27FC236}">
                <a16:creationId xmlns:a16="http://schemas.microsoft.com/office/drawing/2014/main" id="{88D9DDF6-C924-56DA-9A0C-F41153B479DA}"/>
              </a:ext>
            </a:extLst>
          </p:cNvPr>
          <p:cNvSpPr/>
          <p:nvPr/>
        </p:nvSpPr>
        <p:spPr>
          <a:xfrm flipH="1">
            <a:off x="9913972" y="4102419"/>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24" name="Freeform: Shape 123">
            <a:extLst>
              <a:ext uri="{FF2B5EF4-FFF2-40B4-BE49-F238E27FC236}">
                <a16:creationId xmlns:a16="http://schemas.microsoft.com/office/drawing/2014/main" id="{7181AA53-0FBD-877C-1DBA-BA89450BC51B}"/>
              </a:ext>
            </a:extLst>
          </p:cNvPr>
          <p:cNvSpPr/>
          <p:nvPr/>
        </p:nvSpPr>
        <p:spPr>
          <a:xfrm flipH="1">
            <a:off x="9913972" y="4102419"/>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126" name="Freeform: Shape 125">
            <a:extLst>
              <a:ext uri="{FF2B5EF4-FFF2-40B4-BE49-F238E27FC236}">
                <a16:creationId xmlns:a16="http://schemas.microsoft.com/office/drawing/2014/main" id="{F8781A9C-6A82-254C-F239-B8A41A4F3DB2}"/>
              </a:ext>
            </a:extLst>
          </p:cNvPr>
          <p:cNvSpPr/>
          <p:nvPr/>
        </p:nvSpPr>
        <p:spPr>
          <a:xfrm rot="16200000" flipH="1">
            <a:off x="10029829" y="4238458"/>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45" name="Freeform: Shape 144">
            <a:extLst>
              <a:ext uri="{FF2B5EF4-FFF2-40B4-BE49-F238E27FC236}">
                <a16:creationId xmlns:a16="http://schemas.microsoft.com/office/drawing/2014/main" id="{C295719B-7B7E-2D08-2F0E-E8BC5CEC1147}"/>
              </a:ext>
            </a:extLst>
          </p:cNvPr>
          <p:cNvSpPr/>
          <p:nvPr/>
        </p:nvSpPr>
        <p:spPr>
          <a:xfrm>
            <a:off x="1862303" y="5092505"/>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3" name="Freeform: Shape 142">
            <a:extLst>
              <a:ext uri="{FF2B5EF4-FFF2-40B4-BE49-F238E27FC236}">
                <a16:creationId xmlns:a16="http://schemas.microsoft.com/office/drawing/2014/main" id="{74E62920-C5E8-E1E9-6C2F-DB32FC9C3CC2}"/>
              </a:ext>
            </a:extLst>
          </p:cNvPr>
          <p:cNvSpPr/>
          <p:nvPr/>
        </p:nvSpPr>
        <p:spPr>
          <a:xfrm>
            <a:off x="4266340" y="5092361"/>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4" name="Freeform: Shape 133">
            <a:extLst>
              <a:ext uri="{FF2B5EF4-FFF2-40B4-BE49-F238E27FC236}">
                <a16:creationId xmlns:a16="http://schemas.microsoft.com/office/drawing/2014/main" id="{B3DB7997-9ECA-501F-5663-381BF35D1DFC}"/>
              </a:ext>
            </a:extLst>
          </p:cNvPr>
          <p:cNvSpPr/>
          <p:nvPr/>
        </p:nvSpPr>
        <p:spPr>
          <a:xfrm>
            <a:off x="5113849"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35" name="Freeform: Shape 134">
            <a:extLst>
              <a:ext uri="{FF2B5EF4-FFF2-40B4-BE49-F238E27FC236}">
                <a16:creationId xmlns:a16="http://schemas.microsoft.com/office/drawing/2014/main" id="{9FDBC4A8-37FE-40BB-802C-3043C48224F0}"/>
              </a:ext>
            </a:extLst>
          </p:cNvPr>
          <p:cNvSpPr/>
          <p:nvPr/>
        </p:nvSpPr>
        <p:spPr>
          <a:xfrm>
            <a:off x="5113849" y="5245492"/>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36" name="Rectangle 135">
            <a:extLst>
              <a:ext uri="{FF2B5EF4-FFF2-40B4-BE49-F238E27FC236}">
                <a16:creationId xmlns:a16="http://schemas.microsoft.com/office/drawing/2014/main" id="{7A43F537-24A9-A208-11F2-2FEADF4FA87F}"/>
              </a:ext>
            </a:extLst>
          </p:cNvPr>
          <p:cNvSpPr/>
          <p:nvPr/>
        </p:nvSpPr>
        <p:spPr>
          <a:xfrm>
            <a:off x="2326254" y="5149097"/>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37" name="Freeform: Shape 136">
            <a:extLst>
              <a:ext uri="{FF2B5EF4-FFF2-40B4-BE49-F238E27FC236}">
                <a16:creationId xmlns:a16="http://schemas.microsoft.com/office/drawing/2014/main" id="{6DF08FD5-7206-6685-8B96-991742B725B0}"/>
              </a:ext>
            </a:extLst>
          </p:cNvPr>
          <p:cNvSpPr/>
          <p:nvPr/>
        </p:nvSpPr>
        <p:spPr>
          <a:xfrm>
            <a:off x="5113849"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9" name="Freeform: Shape 138">
            <a:extLst>
              <a:ext uri="{FF2B5EF4-FFF2-40B4-BE49-F238E27FC236}">
                <a16:creationId xmlns:a16="http://schemas.microsoft.com/office/drawing/2014/main" id="{28433935-BBEA-9226-B921-1A718FBFAEB4}"/>
              </a:ext>
            </a:extLst>
          </p:cNvPr>
          <p:cNvSpPr/>
          <p:nvPr/>
        </p:nvSpPr>
        <p:spPr>
          <a:xfrm>
            <a:off x="1928410" y="5161398"/>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40" name="Freeform: Shape 139">
            <a:extLst>
              <a:ext uri="{FF2B5EF4-FFF2-40B4-BE49-F238E27FC236}">
                <a16:creationId xmlns:a16="http://schemas.microsoft.com/office/drawing/2014/main" id="{BAFFF9F6-3984-7580-88C2-6CFEAFBDBC44}"/>
              </a:ext>
            </a:extLst>
          </p:cNvPr>
          <p:cNvSpPr/>
          <p:nvPr/>
        </p:nvSpPr>
        <p:spPr>
          <a:xfrm>
            <a:off x="1928410" y="5161398"/>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711F4E5E-1154-B228-AE30-286AD67D83C0}"/>
              </a:ext>
            </a:extLst>
          </p:cNvPr>
          <p:cNvSpPr/>
          <p:nvPr/>
        </p:nvSpPr>
        <p:spPr>
          <a:xfrm rot="5400000">
            <a:off x="2044267" y="5297437"/>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61" name="Freeform: Shape 160">
            <a:extLst>
              <a:ext uri="{FF2B5EF4-FFF2-40B4-BE49-F238E27FC236}">
                <a16:creationId xmlns:a16="http://schemas.microsoft.com/office/drawing/2014/main" id="{CD73AEE6-7925-1580-4CF9-EB53DB27D69F}"/>
              </a:ext>
            </a:extLst>
          </p:cNvPr>
          <p:cNvSpPr/>
          <p:nvPr/>
        </p:nvSpPr>
        <p:spPr>
          <a:xfrm flipH="1">
            <a:off x="7528341" y="5092505"/>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9" name="Freeform: Shape 158">
            <a:extLst>
              <a:ext uri="{FF2B5EF4-FFF2-40B4-BE49-F238E27FC236}">
                <a16:creationId xmlns:a16="http://schemas.microsoft.com/office/drawing/2014/main" id="{2BE323DD-2C42-A82F-A607-3460585918D2}"/>
              </a:ext>
            </a:extLst>
          </p:cNvPr>
          <p:cNvSpPr/>
          <p:nvPr/>
        </p:nvSpPr>
        <p:spPr>
          <a:xfrm flipH="1">
            <a:off x="6752937" y="5092361"/>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0" name="Freeform: Shape 149">
            <a:extLst>
              <a:ext uri="{FF2B5EF4-FFF2-40B4-BE49-F238E27FC236}">
                <a16:creationId xmlns:a16="http://schemas.microsoft.com/office/drawing/2014/main" id="{E1628446-69BC-BCE1-10D6-540A2C4C7460}"/>
              </a:ext>
            </a:extLst>
          </p:cNvPr>
          <p:cNvSpPr/>
          <p:nvPr/>
        </p:nvSpPr>
        <p:spPr>
          <a:xfrm flipH="1">
            <a:off x="6897002"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51" name="Freeform: Shape 150">
            <a:extLst>
              <a:ext uri="{FF2B5EF4-FFF2-40B4-BE49-F238E27FC236}">
                <a16:creationId xmlns:a16="http://schemas.microsoft.com/office/drawing/2014/main" id="{C1BD3F13-72A8-4AE7-0D61-6EDB86291176}"/>
              </a:ext>
            </a:extLst>
          </p:cNvPr>
          <p:cNvSpPr/>
          <p:nvPr/>
        </p:nvSpPr>
        <p:spPr>
          <a:xfrm flipH="1">
            <a:off x="6897002" y="5245492"/>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152" name="Rectangle 151">
            <a:extLst>
              <a:ext uri="{FF2B5EF4-FFF2-40B4-BE49-F238E27FC236}">
                <a16:creationId xmlns:a16="http://schemas.microsoft.com/office/drawing/2014/main" id="{98666A6F-1BE2-E377-40BE-DD322AAD9ADB}"/>
              </a:ext>
            </a:extLst>
          </p:cNvPr>
          <p:cNvSpPr/>
          <p:nvPr/>
        </p:nvSpPr>
        <p:spPr>
          <a:xfrm flipH="1">
            <a:off x="8179065" y="5149097"/>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53" name="Freeform: Shape 152">
            <a:extLst>
              <a:ext uri="{FF2B5EF4-FFF2-40B4-BE49-F238E27FC236}">
                <a16:creationId xmlns:a16="http://schemas.microsoft.com/office/drawing/2014/main" id="{D19B7F62-9F4A-197B-C8F5-AF298499B045}"/>
              </a:ext>
            </a:extLst>
          </p:cNvPr>
          <p:cNvSpPr/>
          <p:nvPr/>
        </p:nvSpPr>
        <p:spPr>
          <a:xfrm flipH="1">
            <a:off x="6897002" y="5245492"/>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5" name="Freeform: Shape 154">
            <a:extLst>
              <a:ext uri="{FF2B5EF4-FFF2-40B4-BE49-F238E27FC236}">
                <a16:creationId xmlns:a16="http://schemas.microsoft.com/office/drawing/2014/main" id="{81EFFDFE-C1BF-B6C7-9945-A0296FBE3561}"/>
              </a:ext>
            </a:extLst>
          </p:cNvPr>
          <p:cNvSpPr/>
          <p:nvPr/>
        </p:nvSpPr>
        <p:spPr>
          <a:xfrm flipH="1">
            <a:off x="9913972" y="5161398"/>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56" name="Freeform: Shape 155">
            <a:extLst>
              <a:ext uri="{FF2B5EF4-FFF2-40B4-BE49-F238E27FC236}">
                <a16:creationId xmlns:a16="http://schemas.microsoft.com/office/drawing/2014/main" id="{ED12F14C-B827-B4C6-D8CD-0FBD7DCD9712}"/>
              </a:ext>
            </a:extLst>
          </p:cNvPr>
          <p:cNvSpPr/>
          <p:nvPr/>
        </p:nvSpPr>
        <p:spPr>
          <a:xfrm flipH="1">
            <a:off x="9913972" y="5161398"/>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p>
        </p:txBody>
      </p:sp>
      <p:sp>
        <p:nvSpPr>
          <p:cNvPr id="158" name="Freeform: Shape 157">
            <a:extLst>
              <a:ext uri="{FF2B5EF4-FFF2-40B4-BE49-F238E27FC236}">
                <a16:creationId xmlns:a16="http://schemas.microsoft.com/office/drawing/2014/main" id="{8C016513-34D6-C2A9-DCD4-7DD104CBE32F}"/>
              </a:ext>
            </a:extLst>
          </p:cNvPr>
          <p:cNvSpPr/>
          <p:nvPr/>
        </p:nvSpPr>
        <p:spPr>
          <a:xfrm rot="16200000" flipH="1">
            <a:off x="10029829" y="5297437"/>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77" name="Freeform: Shape 176">
            <a:extLst>
              <a:ext uri="{FF2B5EF4-FFF2-40B4-BE49-F238E27FC236}">
                <a16:creationId xmlns:a16="http://schemas.microsoft.com/office/drawing/2014/main" id="{E536E1D9-F8B7-806E-DFC7-28CEA0D5CC11}"/>
              </a:ext>
            </a:extLst>
          </p:cNvPr>
          <p:cNvSpPr/>
          <p:nvPr/>
        </p:nvSpPr>
        <p:spPr>
          <a:xfrm>
            <a:off x="1862303" y="1915568"/>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5" name="Freeform: Shape 174">
            <a:extLst>
              <a:ext uri="{FF2B5EF4-FFF2-40B4-BE49-F238E27FC236}">
                <a16:creationId xmlns:a16="http://schemas.microsoft.com/office/drawing/2014/main" id="{08FCF5BF-048B-6C73-6FE4-51551B997C0E}"/>
              </a:ext>
            </a:extLst>
          </p:cNvPr>
          <p:cNvSpPr/>
          <p:nvPr/>
        </p:nvSpPr>
        <p:spPr>
          <a:xfrm>
            <a:off x="4266340" y="1915424"/>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6" name="Freeform: Shape 165">
            <a:extLst>
              <a:ext uri="{FF2B5EF4-FFF2-40B4-BE49-F238E27FC236}">
                <a16:creationId xmlns:a16="http://schemas.microsoft.com/office/drawing/2014/main" id="{C32D2AFA-F3BA-0632-6CBF-4F1B1A229EFC}"/>
              </a:ext>
            </a:extLst>
          </p:cNvPr>
          <p:cNvSpPr/>
          <p:nvPr/>
        </p:nvSpPr>
        <p:spPr>
          <a:xfrm>
            <a:off x="5113849"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67" name="Freeform: Shape 166">
            <a:extLst>
              <a:ext uri="{FF2B5EF4-FFF2-40B4-BE49-F238E27FC236}">
                <a16:creationId xmlns:a16="http://schemas.microsoft.com/office/drawing/2014/main" id="{E006ECC0-926E-6653-7CAD-ABB37478D74C}"/>
              </a:ext>
            </a:extLst>
          </p:cNvPr>
          <p:cNvSpPr/>
          <p:nvPr/>
        </p:nvSpPr>
        <p:spPr>
          <a:xfrm>
            <a:off x="5113849" y="2068555"/>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68" name="Rectangle 167">
            <a:extLst>
              <a:ext uri="{FF2B5EF4-FFF2-40B4-BE49-F238E27FC236}">
                <a16:creationId xmlns:a16="http://schemas.microsoft.com/office/drawing/2014/main" id="{CB5B1BA2-8682-0FA0-067E-70CB7A5020EF}"/>
              </a:ext>
            </a:extLst>
          </p:cNvPr>
          <p:cNvSpPr/>
          <p:nvPr/>
        </p:nvSpPr>
        <p:spPr>
          <a:xfrm>
            <a:off x="2326254" y="1972160"/>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69" name="Freeform: Shape 168">
            <a:extLst>
              <a:ext uri="{FF2B5EF4-FFF2-40B4-BE49-F238E27FC236}">
                <a16:creationId xmlns:a16="http://schemas.microsoft.com/office/drawing/2014/main" id="{828CDA25-E42A-DB5E-58D9-3E2DB791890B}"/>
              </a:ext>
            </a:extLst>
          </p:cNvPr>
          <p:cNvSpPr/>
          <p:nvPr/>
        </p:nvSpPr>
        <p:spPr>
          <a:xfrm>
            <a:off x="5113849"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71" name="Freeform: Shape 170">
            <a:extLst>
              <a:ext uri="{FF2B5EF4-FFF2-40B4-BE49-F238E27FC236}">
                <a16:creationId xmlns:a16="http://schemas.microsoft.com/office/drawing/2014/main" id="{38777C2A-7FBD-264B-7591-020309732F3E}"/>
              </a:ext>
            </a:extLst>
          </p:cNvPr>
          <p:cNvSpPr/>
          <p:nvPr/>
        </p:nvSpPr>
        <p:spPr>
          <a:xfrm>
            <a:off x="1928410" y="1984461"/>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72" name="Freeform: Shape 171">
            <a:extLst>
              <a:ext uri="{FF2B5EF4-FFF2-40B4-BE49-F238E27FC236}">
                <a16:creationId xmlns:a16="http://schemas.microsoft.com/office/drawing/2014/main" id="{4E72409B-21BB-6B5F-43D7-2B7E01873A22}"/>
              </a:ext>
            </a:extLst>
          </p:cNvPr>
          <p:cNvSpPr/>
          <p:nvPr/>
        </p:nvSpPr>
        <p:spPr>
          <a:xfrm>
            <a:off x="1928410" y="1984461"/>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p>
        </p:txBody>
      </p:sp>
      <p:sp>
        <p:nvSpPr>
          <p:cNvPr id="174" name="Freeform: Shape 173">
            <a:extLst>
              <a:ext uri="{FF2B5EF4-FFF2-40B4-BE49-F238E27FC236}">
                <a16:creationId xmlns:a16="http://schemas.microsoft.com/office/drawing/2014/main" id="{FC73177F-F966-1A4E-AC64-F58F8078E137}"/>
              </a:ext>
            </a:extLst>
          </p:cNvPr>
          <p:cNvSpPr/>
          <p:nvPr/>
        </p:nvSpPr>
        <p:spPr>
          <a:xfrm rot="5400000">
            <a:off x="2044267" y="2120500"/>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p>
        </p:txBody>
      </p:sp>
      <p:sp>
        <p:nvSpPr>
          <p:cNvPr id="180" name="Freeform: Shape 179">
            <a:extLst>
              <a:ext uri="{FF2B5EF4-FFF2-40B4-BE49-F238E27FC236}">
                <a16:creationId xmlns:a16="http://schemas.microsoft.com/office/drawing/2014/main" id="{C1E89BCB-7AF6-D687-18AA-773141CFBAFD}"/>
              </a:ext>
            </a:extLst>
          </p:cNvPr>
          <p:cNvSpPr/>
          <p:nvPr/>
        </p:nvSpPr>
        <p:spPr>
          <a:xfrm rot="16747562">
            <a:off x="4085945" y="1711007"/>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81" name="Freeform: Shape 180">
            <a:extLst>
              <a:ext uri="{FF2B5EF4-FFF2-40B4-BE49-F238E27FC236}">
                <a16:creationId xmlns:a16="http://schemas.microsoft.com/office/drawing/2014/main" id="{B5DA76C9-D323-76B3-1A15-36DE97CE4B86}"/>
              </a:ext>
            </a:extLst>
          </p:cNvPr>
          <p:cNvSpPr/>
          <p:nvPr/>
        </p:nvSpPr>
        <p:spPr>
          <a:xfrm>
            <a:off x="4145248" y="1770346"/>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82" name="Freeform: Shape 181">
            <a:extLst>
              <a:ext uri="{FF2B5EF4-FFF2-40B4-BE49-F238E27FC236}">
                <a16:creationId xmlns:a16="http://schemas.microsoft.com/office/drawing/2014/main" id="{257DD5F2-8190-C240-AE89-63F301CB6DF6}"/>
              </a:ext>
            </a:extLst>
          </p:cNvPr>
          <p:cNvSpPr/>
          <p:nvPr/>
        </p:nvSpPr>
        <p:spPr>
          <a:xfrm>
            <a:off x="4216686" y="1841784"/>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84" name="Rectangle 183">
            <a:extLst>
              <a:ext uri="{FF2B5EF4-FFF2-40B4-BE49-F238E27FC236}">
                <a16:creationId xmlns:a16="http://schemas.microsoft.com/office/drawing/2014/main" id="{3C3EB460-6AF9-6E7F-C7DD-8B0EC1BB7809}"/>
              </a:ext>
            </a:extLst>
          </p:cNvPr>
          <p:cNvSpPr/>
          <p:nvPr/>
        </p:nvSpPr>
        <p:spPr>
          <a:xfrm>
            <a:off x="4372190" y="1997289"/>
            <a:ext cx="311007" cy="311007"/>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2" name="Freeform: Shape 191">
            <a:extLst>
              <a:ext uri="{FF2B5EF4-FFF2-40B4-BE49-F238E27FC236}">
                <a16:creationId xmlns:a16="http://schemas.microsoft.com/office/drawing/2014/main" id="{B5337D70-D8F3-EC21-72A4-033F25048F1F}"/>
              </a:ext>
            </a:extLst>
          </p:cNvPr>
          <p:cNvSpPr/>
          <p:nvPr/>
        </p:nvSpPr>
        <p:spPr>
          <a:xfrm rot="4852438" flipH="1">
            <a:off x="7209505" y="1711007"/>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88" name="Freeform: Shape 187">
            <a:extLst>
              <a:ext uri="{FF2B5EF4-FFF2-40B4-BE49-F238E27FC236}">
                <a16:creationId xmlns:a16="http://schemas.microsoft.com/office/drawing/2014/main" id="{B1A40F60-DE68-4DB4-C7F3-80D75C107947}"/>
              </a:ext>
            </a:extLst>
          </p:cNvPr>
          <p:cNvSpPr/>
          <p:nvPr/>
        </p:nvSpPr>
        <p:spPr>
          <a:xfrm flipH="1">
            <a:off x="7268903" y="1770346"/>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9" name="Freeform: Shape 188">
            <a:extLst>
              <a:ext uri="{FF2B5EF4-FFF2-40B4-BE49-F238E27FC236}">
                <a16:creationId xmlns:a16="http://schemas.microsoft.com/office/drawing/2014/main" id="{413B7EA4-B6D2-9CB6-6269-29E6F5182621}"/>
              </a:ext>
            </a:extLst>
          </p:cNvPr>
          <p:cNvSpPr/>
          <p:nvPr/>
        </p:nvSpPr>
        <p:spPr>
          <a:xfrm flipH="1">
            <a:off x="7340341" y="1841784"/>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91" name="Rectangle 190">
            <a:extLst>
              <a:ext uri="{FF2B5EF4-FFF2-40B4-BE49-F238E27FC236}">
                <a16:creationId xmlns:a16="http://schemas.microsoft.com/office/drawing/2014/main" id="{8CB3AAF4-9EC4-D1E4-9B11-AB2078D0FAB3}"/>
              </a:ext>
            </a:extLst>
          </p:cNvPr>
          <p:cNvSpPr/>
          <p:nvPr/>
        </p:nvSpPr>
        <p:spPr>
          <a:xfrm>
            <a:off x="7495844" y="1997289"/>
            <a:ext cx="311007" cy="31100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0" name="Freeform: Shape 199">
            <a:extLst>
              <a:ext uri="{FF2B5EF4-FFF2-40B4-BE49-F238E27FC236}">
                <a16:creationId xmlns:a16="http://schemas.microsoft.com/office/drawing/2014/main" id="{13239598-C4F6-C760-AEDB-94BE9403FAFD}"/>
              </a:ext>
            </a:extLst>
          </p:cNvPr>
          <p:cNvSpPr/>
          <p:nvPr/>
        </p:nvSpPr>
        <p:spPr>
          <a:xfrm rot="16747562">
            <a:off x="4085945" y="2769986"/>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196" name="Freeform: Shape 195">
            <a:extLst>
              <a:ext uri="{FF2B5EF4-FFF2-40B4-BE49-F238E27FC236}">
                <a16:creationId xmlns:a16="http://schemas.microsoft.com/office/drawing/2014/main" id="{DB9B0FFA-C046-E2B0-0667-9519888E57AC}"/>
              </a:ext>
            </a:extLst>
          </p:cNvPr>
          <p:cNvSpPr/>
          <p:nvPr/>
        </p:nvSpPr>
        <p:spPr>
          <a:xfrm>
            <a:off x="4145248" y="2829325"/>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97" name="Freeform: Shape 196">
            <a:extLst>
              <a:ext uri="{FF2B5EF4-FFF2-40B4-BE49-F238E27FC236}">
                <a16:creationId xmlns:a16="http://schemas.microsoft.com/office/drawing/2014/main" id="{E289ED7E-1EB6-5E2A-0D06-CD06977FAADF}"/>
              </a:ext>
            </a:extLst>
          </p:cNvPr>
          <p:cNvSpPr/>
          <p:nvPr/>
        </p:nvSpPr>
        <p:spPr>
          <a:xfrm>
            <a:off x="4216686" y="2900763"/>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199" name="Rectangle 198">
            <a:extLst>
              <a:ext uri="{FF2B5EF4-FFF2-40B4-BE49-F238E27FC236}">
                <a16:creationId xmlns:a16="http://schemas.microsoft.com/office/drawing/2014/main" id="{B5208ABD-67E8-EF3E-A939-AA01E08084DB}"/>
              </a:ext>
            </a:extLst>
          </p:cNvPr>
          <p:cNvSpPr/>
          <p:nvPr/>
        </p:nvSpPr>
        <p:spPr>
          <a:xfrm>
            <a:off x="4372190" y="3056268"/>
            <a:ext cx="311007" cy="31100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3" name="Freeform: Shape 202">
            <a:extLst>
              <a:ext uri="{FF2B5EF4-FFF2-40B4-BE49-F238E27FC236}">
                <a16:creationId xmlns:a16="http://schemas.microsoft.com/office/drawing/2014/main" id="{C654DE20-A4C2-2852-3A7D-011118895EFA}"/>
              </a:ext>
            </a:extLst>
          </p:cNvPr>
          <p:cNvSpPr/>
          <p:nvPr/>
        </p:nvSpPr>
        <p:spPr>
          <a:xfrm rot="4852438" flipH="1">
            <a:off x="7209505" y="2769986"/>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05" name="Freeform: Shape 204">
            <a:extLst>
              <a:ext uri="{FF2B5EF4-FFF2-40B4-BE49-F238E27FC236}">
                <a16:creationId xmlns:a16="http://schemas.microsoft.com/office/drawing/2014/main" id="{2BE76B6C-D19D-D703-70C2-28E40EFAB32A}"/>
              </a:ext>
            </a:extLst>
          </p:cNvPr>
          <p:cNvSpPr/>
          <p:nvPr/>
        </p:nvSpPr>
        <p:spPr>
          <a:xfrm flipH="1">
            <a:off x="7268903" y="2829325"/>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6" name="Freeform: Shape 205">
            <a:extLst>
              <a:ext uri="{FF2B5EF4-FFF2-40B4-BE49-F238E27FC236}">
                <a16:creationId xmlns:a16="http://schemas.microsoft.com/office/drawing/2014/main" id="{2777982F-315F-3A7C-5FC9-926B299FCDED}"/>
              </a:ext>
            </a:extLst>
          </p:cNvPr>
          <p:cNvSpPr/>
          <p:nvPr/>
        </p:nvSpPr>
        <p:spPr>
          <a:xfrm flipH="1">
            <a:off x="7340341" y="2900763"/>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08" name="Rectangle 207">
            <a:extLst>
              <a:ext uri="{FF2B5EF4-FFF2-40B4-BE49-F238E27FC236}">
                <a16:creationId xmlns:a16="http://schemas.microsoft.com/office/drawing/2014/main" id="{80C0B703-E984-C4E7-F8AE-16968195F674}"/>
              </a:ext>
            </a:extLst>
          </p:cNvPr>
          <p:cNvSpPr/>
          <p:nvPr/>
        </p:nvSpPr>
        <p:spPr>
          <a:xfrm>
            <a:off x="7495844" y="3056268"/>
            <a:ext cx="311007" cy="311007"/>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5" name="Freeform: Shape 214">
            <a:extLst>
              <a:ext uri="{FF2B5EF4-FFF2-40B4-BE49-F238E27FC236}">
                <a16:creationId xmlns:a16="http://schemas.microsoft.com/office/drawing/2014/main" id="{5AD9FC6B-B3A2-AD34-6B80-F747EE29F909}"/>
              </a:ext>
            </a:extLst>
          </p:cNvPr>
          <p:cNvSpPr/>
          <p:nvPr/>
        </p:nvSpPr>
        <p:spPr>
          <a:xfrm rot="4852438" flipH="1">
            <a:off x="7209505" y="3828965"/>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11" name="Freeform: Shape 210">
            <a:extLst>
              <a:ext uri="{FF2B5EF4-FFF2-40B4-BE49-F238E27FC236}">
                <a16:creationId xmlns:a16="http://schemas.microsoft.com/office/drawing/2014/main" id="{BEBC9FF8-D079-E396-82E8-899EE8A42481}"/>
              </a:ext>
            </a:extLst>
          </p:cNvPr>
          <p:cNvSpPr/>
          <p:nvPr/>
        </p:nvSpPr>
        <p:spPr>
          <a:xfrm flipH="1">
            <a:off x="7268903" y="3888304"/>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2" name="Freeform: Shape 211">
            <a:extLst>
              <a:ext uri="{FF2B5EF4-FFF2-40B4-BE49-F238E27FC236}">
                <a16:creationId xmlns:a16="http://schemas.microsoft.com/office/drawing/2014/main" id="{2D73A551-6FFD-4B9A-7181-BAA9EE78380C}"/>
              </a:ext>
            </a:extLst>
          </p:cNvPr>
          <p:cNvSpPr/>
          <p:nvPr/>
        </p:nvSpPr>
        <p:spPr>
          <a:xfrm flipH="1">
            <a:off x="7340341" y="3959742"/>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14" name="Rectangle 213">
            <a:extLst>
              <a:ext uri="{FF2B5EF4-FFF2-40B4-BE49-F238E27FC236}">
                <a16:creationId xmlns:a16="http://schemas.microsoft.com/office/drawing/2014/main" id="{ED74DEAD-B95A-381D-4924-4715E79BDA9B}"/>
              </a:ext>
            </a:extLst>
          </p:cNvPr>
          <p:cNvSpPr/>
          <p:nvPr/>
        </p:nvSpPr>
        <p:spPr>
          <a:xfrm>
            <a:off x="7495844" y="4115247"/>
            <a:ext cx="311007" cy="311007"/>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3" name="Freeform: Shape 222">
            <a:extLst>
              <a:ext uri="{FF2B5EF4-FFF2-40B4-BE49-F238E27FC236}">
                <a16:creationId xmlns:a16="http://schemas.microsoft.com/office/drawing/2014/main" id="{73F6BCDD-A555-AA8D-1729-A341CB8E20EE}"/>
              </a:ext>
            </a:extLst>
          </p:cNvPr>
          <p:cNvSpPr/>
          <p:nvPr/>
        </p:nvSpPr>
        <p:spPr>
          <a:xfrm rot="16747562">
            <a:off x="4085945" y="3828965"/>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19" name="Freeform: Shape 218">
            <a:extLst>
              <a:ext uri="{FF2B5EF4-FFF2-40B4-BE49-F238E27FC236}">
                <a16:creationId xmlns:a16="http://schemas.microsoft.com/office/drawing/2014/main" id="{8CA6CC70-A078-9F26-3B4A-9C5AB1B7E547}"/>
              </a:ext>
            </a:extLst>
          </p:cNvPr>
          <p:cNvSpPr/>
          <p:nvPr/>
        </p:nvSpPr>
        <p:spPr>
          <a:xfrm>
            <a:off x="4145248" y="3888304"/>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20" name="Freeform: Shape 219">
            <a:extLst>
              <a:ext uri="{FF2B5EF4-FFF2-40B4-BE49-F238E27FC236}">
                <a16:creationId xmlns:a16="http://schemas.microsoft.com/office/drawing/2014/main" id="{8CBBA1D1-BE94-31DF-FB52-6A2F7608E307}"/>
              </a:ext>
            </a:extLst>
          </p:cNvPr>
          <p:cNvSpPr/>
          <p:nvPr/>
        </p:nvSpPr>
        <p:spPr>
          <a:xfrm>
            <a:off x="4216686" y="3959742"/>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22" name="Rectangle 221">
            <a:extLst>
              <a:ext uri="{FF2B5EF4-FFF2-40B4-BE49-F238E27FC236}">
                <a16:creationId xmlns:a16="http://schemas.microsoft.com/office/drawing/2014/main" id="{5A00ECF8-13FE-34FE-7D22-95A17D356C0E}"/>
              </a:ext>
            </a:extLst>
          </p:cNvPr>
          <p:cNvSpPr/>
          <p:nvPr/>
        </p:nvSpPr>
        <p:spPr>
          <a:xfrm>
            <a:off x="4372190" y="4115247"/>
            <a:ext cx="311007" cy="311007"/>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1" name="Freeform: Shape 230">
            <a:extLst>
              <a:ext uri="{FF2B5EF4-FFF2-40B4-BE49-F238E27FC236}">
                <a16:creationId xmlns:a16="http://schemas.microsoft.com/office/drawing/2014/main" id="{895D2094-99CB-CFFF-734D-48B382B2C264}"/>
              </a:ext>
            </a:extLst>
          </p:cNvPr>
          <p:cNvSpPr/>
          <p:nvPr/>
        </p:nvSpPr>
        <p:spPr>
          <a:xfrm rot="16747562">
            <a:off x="4085945" y="4887944"/>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27" name="Freeform: Shape 226">
            <a:extLst>
              <a:ext uri="{FF2B5EF4-FFF2-40B4-BE49-F238E27FC236}">
                <a16:creationId xmlns:a16="http://schemas.microsoft.com/office/drawing/2014/main" id="{96D2E65A-485D-E855-BC51-7C97998399EA}"/>
              </a:ext>
            </a:extLst>
          </p:cNvPr>
          <p:cNvSpPr/>
          <p:nvPr/>
        </p:nvSpPr>
        <p:spPr>
          <a:xfrm>
            <a:off x="4145248" y="4947283"/>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28" name="Freeform: Shape 227">
            <a:extLst>
              <a:ext uri="{FF2B5EF4-FFF2-40B4-BE49-F238E27FC236}">
                <a16:creationId xmlns:a16="http://schemas.microsoft.com/office/drawing/2014/main" id="{158CA270-8932-F461-1166-73D958908D9F}"/>
              </a:ext>
            </a:extLst>
          </p:cNvPr>
          <p:cNvSpPr/>
          <p:nvPr/>
        </p:nvSpPr>
        <p:spPr>
          <a:xfrm>
            <a:off x="4216686" y="5018721"/>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30" name="Rectangle 229">
            <a:extLst>
              <a:ext uri="{FF2B5EF4-FFF2-40B4-BE49-F238E27FC236}">
                <a16:creationId xmlns:a16="http://schemas.microsoft.com/office/drawing/2014/main" id="{651F77B5-3618-11F9-0B62-A7A5C37D63CA}"/>
              </a:ext>
            </a:extLst>
          </p:cNvPr>
          <p:cNvSpPr/>
          <p:nvPr/>
        </p:nvSpPr>
        <p:spPr>
          <a:xfrm>
            <a:off x="4372190" y="5174226"/>
            <a:ext cx="311007" cy="311007"/>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9" name="Freeform: Shape 238">
            <a:extLst>
              <a:ext uri="{FF2B5EF4-FFF2-40B4-BE49-F238E27FC236}">
                <a16:creationId xmlns:a16="http://schemas.microsoft.com/office/drawing/2014/main" id="{A33D5B0B-7452-B786-4658-E79519C8E6D6}"/>
              </a:ext>
            </a:extLst>
          </p:cNvPr>
          <p:cNvSpPr/>
          <p:nvPr/>
        </p:nvSpPr>
        <p:spPr>
          <a:xfrm rot="4852438" flipH="1">
            <a:off x="7209505" y="4887944"/>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endParaRPr>
          </a:p>
        </p:txBody>
      </p:sp>
      <p:sp>
        <p:nvSpPr>
          <p:cNvPr id="235" name="Freeform: Shape 234">
            <a:extLst>
              <a:ext uri="{FF2B5EF4-FFF2-40B4-BE49-F238E27FC236}">
                <a16:creationId xmlns:a16="http://schemas.microsoft.com/office/drawing/2014/main" id="{E238EA10-1EC8-784F-5D9B-C0B0546729EA}"/>
              </a:ext>
            </a:extLst>
          </p:cNvPr>
          <p:cNvSpPr/>
          <p:nvPr/>
        </p:nvSpPr>
        <p:spPr>
          <a:xfrm flipH="1">
            <a:off x="7268903" y="4947283"/>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6" name="Freeform: Shape 235">
            <a:extLst>
              <a:ext uri="{FF2B5EF4-FFF2-40B4-BE49-F238E27FC236}">
                <a16:creationId xmlns:a16="http://schemas.microsoft.com/office/drawing/2014/main" id="{54466BEB-FA05-EE65-3FD6-FAE0C12926C5}"/>
              </a:ext>
            </a:extLst>
          </p:cNvPr>
          <p:cNvSpPr/>
          <p:nvPr/>
        </p:nvSpPr>
        <p:spPr>
          <a:xfrm flipH="1">
            <a:off x="7340341" y="5018721"/>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75000"/>
                  <a:lumOff val="25000"/>
                </a:schemeClr>
              </a:solidFill>
              <a:latin typeface="+mj-lt"/>
            </a:endParaRPr>
          </a:p>
        </p:txBody>
      </p:sp>
      <p:sp>
        <p:nvSpPr>
          <p:cNvPr id="238" name="Rectangle 237">
            <a:extLst>
              <a:ext uri="{FF2B5EF4-FFF2-40B4-BE49-F238E27FC236}">
                <a16:creationId xmlns:a16="http://schemas.microsoft.com/office/drawing/2014/main" id="{8CD76A50-EA2D-D8EF-561F-1685DBB380E9}"/>
              </a:ext>
            </a:extLst>
          </p:cNvPr>
          <p:cNvSpPr/>
          <p:nvPr/>
        </p:nvSpPr>
        <p:spPr>
          <a:xfrm>
            <a:off x="7495844" y="5174226"/>
            <a:ext cx="311007" cy="311007"/>
          </a:xfrm>
          <a:prstGeom prst="rect">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1" name="TextBox 240">
            <a:extLst>
              <a:ext uri="{FF2B5EF4-FFF2-40B4-BE49-F238E27FC236}">
                <a16:creationId xmlns:a16="http://schemas.microsoft.com/office/drawing/2014/main" id="{2B527255-8512-D1DA-AC47-ADC13DA33FD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tx1">
                    <a:lumMod val="85000"/>
                    <a:lumOff val="15000"/>
                  </a:schemeClr>
                </a:solidFill>
                <a:latin typeface="+mj-lt"/>
              </a:rPr>
              <a:t>Comparison Infographic</a:t>
            </a:r>
          </a:p>
        </p:txBody>
      </p:sp>
      <p:sp>
        <p:nvSpPr>
          <p:cNvPr id="242" name="TextBox 241">
            <a:extLst>
              <a:ext uri="{FF2B5EF4-FFF2-40B4-BE49-F238E27FC236}">
                <a16:creationId xmlns:a16="http://schemas.microsoft.com/office/drawing/2014/main" id="{E622A996-C560-9B96-9CA7-E6A843AE1909}"/>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4235933925"/>
      </p:ext>
    </p:extLst>
  </p:cSld>
  <p:clrMapOvr>
    <a:masterClrMapping/>
  </p:clrMapOvr>
</p:sld>
</file>

<file path=ppt/theme/theme1.xml><?xml version="1.0" encoding="utf-8"?>
<a:theme xmlns:a="http://schemas.openxmlformats.org/drawingml/2006/main" name="Office Theme">
  <a:themeElements>
    <a:clrScheme name="Comparison">
      <a:dk1>
        <a:sysClr val="windowText" lastClr="000000"/>
      </a:dk1>
      <a:lt1>
        <a:sysClr val="window" lastClr="FFFFFF"/>
      </a:lt1>
      <a:dk2>
        <a:srgbClr val="44546A"/>
      </a:dk2>
      <a:lt2>
        <a:srgbClr val="E7E6E6"/>
      </a:lt2>
      <a:accent1>
        <a:srgbClr val="8A6CFA"/>
      </a:accent1>
      <a:accent2>
        <a:srgbClr val="5B38D8"/>
      </a:accent2>
      <a:accent3>
        <a:srgbClr val="21DAD7"/>
      </a:accent3>
      <a:accent4>
        <a:srgbClr val="18BAF0"/>
      </a:accent4>
      <a:accent5>
        <a:srgbClr val="FF7979"/>
      </a:accent5>
      <a:accent6>
        <a:srgbClr val="E45B44"/>
      </a:accent6>
      <a:hlink>
        <a:srgbClr val="0563C1"/>
      </a:hlink>
      <a:folHlink>
        <a:srgbClr val="954F72"/>
      </a:folHlink>
    </a:clrScheme>
    <a:fontScheme name="Custom 102">
      <a:majorFont>
        <a:latin typeface="Poppins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732</TotalTime>
  <Words>1651</Words>
  <Application>Microsoft Office PowerPoint</Application>
  <PresentationFormat>Widescreen</PresentationFormat>
  <Paragraphs>358</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Montserrat</vt:lpstr>
      <vt:lpstr>Plus Jakarta Sans</vt:lpstr>
      <vt:lpstr>Poppins Medium</vt:lpstr>
      <vt:lpstr>Segoe UI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Afif Putra</dc:creator>
  <cp:lastModifiedBy>Afif Putra</cp:lastModifiedBy>
  <cp:revision>7</cp:revision>
  <dcterms:created xsi:type="dcterms:W3CDTF">2023-04-28T03:51:52Z</dcterms:created>
  <dcterms:modified xsi:type="dcterms:W3CDTF">2023-05-04T03:43:10Z</dcterms:modified>
</cp:coreProperties>
</file>