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9" autoAdjust="0"/>
    <p:restoredTop sz="93913" autoAdjust="0"/>
  </p:normalViewPr>
  <p:slideViewPr>
    <p:cSldViewPr snapToGrid="0" showGuides="1">
      <p:cViewPr varScale="1">
        <p:scale>
          <a:sx n="92" d="100"/>
          <a:sy n="92" d="100"/>
        </p:scale>
        <p:origin x="65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297A8-4B76-4F4D-B353-EE0A6F08A63B}" type="datetimeFigureOut">
              <a:rPr lang="en-ID" smtClean="0"/>
              <a:t>03/03/23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88EAD1-116A-4735-8A2A-26EEB4DE4D9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6774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2278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68672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29106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80574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15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7157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88EAD1-116A-4735-8A2A-26EEB4DE4D92}" type="slidenum">
              <a:rPr lang="en-ID" smtClean="0"/>
              <a:t>20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83883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3A24C-5F9F-489E-8954-8ABB8D59C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17978-FF3E-493F-907B-33A67F67BB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8209B4-8998-4B02-AC07-1736D4A5D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1564-E0A8-497F-BD05-1E01358E9836}" type="datetimeFigureOut">
              <a:rPr lang="en-IN" smtClean="0"/>
              <a:t>03/03/23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8741-8217-4BEC-8527-CBA5ADE8C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18121-6DFB-4F37-AC06-A4E7CC3FD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2C91-73C9-4E6A-AF51-284BB95228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526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230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75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36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095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5994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09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84495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599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547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79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45C60-8756-4501-ACD7-7F0916048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B1429-B778-4963-9769-6B85F751A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88280-086E-45E3-ADDD-4C9BB9C00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51564-E0A8-497F-BD05-1E01358E9836}" type="datetimeFigureOut">
              <a:rPr lang="en-IN" smtClean="0"/>
              <a:t>03/03/23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481CBD-126E-4C1F-8797-CD18B52A0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BD8BB9-F382-4EAA-9A7E-74FAB541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C2C91-73C9-4E6A-AF51-284BB95228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02214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9385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645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280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3621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473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170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8218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50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624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076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860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660C2D-3AF5-449E-BD89-D08BD0492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5E8AF7-FEF6-456F-8710-112A680F0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551BD-1E0E-4D81-8B3F-1C29635BC4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51564-E0A8-497F-BD05-1E01358E9836}" type="datetimeFigureOut">
              <a:rPr lang="en-IN" smtClean="0"/>
              <a:t>03/03/23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E1C8A-C4B7-448C-B9E2-A9752AC456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3AEA83-2149-4FDD-81EA-4E1B43B19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C2C91-73C9-4E6A-AF51-284BB95228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4647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89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6788" userDrawn="1">
          <p15:clr>
            <a:srgbClr val="F26B43"/>
          </p15:clr>
        </p15:guide>
        <p15:guide id="4" orient="horz" pos="391" userDrawn="1">
          <p15:clr>
            <a:srgbClr val="F26B43"/>
          </p15:clr>
        </p15:guide>
        <p15:guide id="5" orient="horz" pos="2160" userDrawn="1">
          <p15:clr>
            <a:srgbClr val="F26B43"/>
          </p15:clr>
        </p15:guide>
        <p15:guide id="6" orient="horz" pos="39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accent1">
                <a:lumMod val="75000"/>
              </a:schemeClr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3A9E184-89E0-480D-9B23-9A06D6378693}"/>
              </a:ext>
            </a:extLst>
          </p:cNvPr>
          <p:cNvGrpSpPr/>
          <p:nvPr/>
        </p:nvGrpSpPr>
        <p:grpSpPr>
          <a:xfrm>
            <a:off x="0" y="0"/>
            <a:ext cx="12211050" cy="6792615"/>
            <a:chOff x="-19050" y="0"/>
            <a:chExt cx="12230100" cy="6792615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22179FA9-2261-41E3-9DAC-293ADCDDAF7F}"/>
                </a:ext>
              </a:extLst>
            </p:cNvPr>
            <p:cNvSpPr/>
            <p:nvPr/>
          </p:nvSpPr>
          <p:spPr>
            <a:xfrm>
              <a:off x="-19050" y="0"/>
              <a:ext cx="11106150" cy="4781550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2501FA1-1D7E-40A8-B6A2-292AF9A27C1D}"/>
                </a:ext>
              </a:extLst>
            </p:cNvPr>
            <p:cNvSpPr/>
            <p:nvPr/>
          </p:nvSpPr>
          <p:spPr>
            <a:xfrm>
              <a:off x="0" y="0"/>
              <a:ext cx="11317288" cy="5069768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40C97A3-C75E-4018-A134-166CD7727853}"/>
                </a:ext>
              </a:extLst>
            </p:cNvPr>
            <p:cNvSpPr/>
            <p:nvPr/>
          </p:nvSpPr>
          <p:spPr>
            <a:xfrm>
              <a:off x="0" y="0"/>
              <a:ext cx="11537454" cy="5486400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2E93E4D-9627-43AF-BA44-59DAC6BE78B2}"/>
                </a:ext>
              </a:extLst>
            </p:cNvPr>
            <p:cNvSpPr/>
            <p:nvPr/>
          </p:nvSpPr>
          <p:spPr>
            <a:xfrm>
              <a:off x="0" y="0"/>
              <a:ext cx="11537454" cy="5486400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B8937E1-7857-44CF-9741-08C443D5EC04}"/>
                </a:ext>
              </a:extLst>
            </p:cNvPr>
            <p:cNvSpPr/>
            <p:nvPr/>
          </p:nvSpPr>
          <p:spPr>
            <a:xfrm>
              <a:off x="-19050" y="0"/>
              <a:ext cx="11906250" cy="5767754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A742BFE7-3995-4276-8A03-AE6BC681CCC7}"/>
                </a:ext>
              </a:extLst>
            </p:cNvPr>
            <p:cNvSpPr/>
            <p:nvPr/>
          </p:nvSpPr>
          <p:spPr>
            <a:xfrm>
              <a:off x="-19050" y="0"/>
              <a:ext cx="12211050" cy="6129338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661C67-661D-43A5-9AE9-C39D0F889DE1}"/>
                </a:ext>
              </a:extLst>
            </p:cNvPr>
            <p:cNvSpPr/>
            <p:nvPr/>
          </p:nvSpPr>
          <p:spPr>
            <a:xfrm>
              <a:off x="-19050" y="0"/>
              <a:ext cx="12211050" cy="6493669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CEF995A-DA27-400E-9B40-F7D954CC43B5}"/>
                </a:ext>
              </a:extLst>
            </p:cNvPr>
            <p:cNvSpPr/>
            <p:nvPr/>
          </p:nvSpPr>
          <p:spPr>
            <a:xfrm>
              <a:off x="0" y="298946"/>
              <a:ext cx="12211050" cy="6493669"/>
            </a:xfrm>
            <a:custGeom>
              <a:avLst/>
              <a:gdLst>
                <a:gd name="connsiteX0" fmla="*/ 0 w 11106150"/>
                <a:gd name="connsiteY0" fmla="*/ 4781550 h 4781550"/>
                <a:gd name="connsiteX1" fmla="*/ 762000 w 11106150"/>
                <a:gd name="connsiteY1" fmla="*/ 3733800 h 4781550"/>
                <a:gd name="connsiteX2" fmla="*/ 1981200 w 11106150"/>
                <a:gd name="connsiteY2" fmla="*/ 4267200 h 4781550"/>
                <a:gd name="connsiteX3" fmla="*/ 2686050 w 11106150"/>
                <a:gd name="connsiteY3" fmla="*/ 3390900 h 4781550"/>
                <a:gd name="connsiteX4" fmla="*/ 3848100 w 11106150"/>
                <a:gd name="connsiteY4" fmla="*/ 3886200 h 4781550"/>
                <a:gd name="connsiteX5" fmla="*/ 4762500 w 11106150"/>
                <a:gd name="connsiteY5" fmla="*/ 2743200 h 4781550"/>
                <a:gd name="connsiteX6" fmla="*/ 6248400 w 11106150"/>
                <a:gd name="connsiteY6" fmla="*/ 3257550 h 4781550"/>
                <a:gd name="connsiteX7" fmla="*/ 6591300 w 11106150"/>
                <a:gd name="connsiteY7" fmla="*/ 2000250 h 4781550"/>
                <a:gd name="connsiteX8" fmla="*/ 8248650 w 11106150"/>
                <a:gd name="connsiteY8" fmla="*/ 2247900 h 4781550"/>
                <a:gd name="connsiteX9" fmla="*/ 8286750 w 11106150"/>
                <a:gd name="connsiteY9" fmla="*/ 990600 h 4781550"/>
                <a:gd name="connsiteX10" fmla="*/ 9810750 w 11106150"/>
                <a:gd name="connsiteY10" fmla="*/ 1276350 h 4781550"/>
                <a:gd name="connsiteX11" fmla="*/ 9620250 w 11106150"/>
                <a:gd name="connsiteY11" fmla="*/ 304800 h 4781550"/>
                <a:gd name="connsiteX12" fmla="*/ 11106150 w 11106150"/>
                <a:gd name="connsiteY12" fmla="*/ 0 h 478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106150" h="4781550">
                  <a:moveTo>
                    <a:pt x="0" y="4781550"/>
                  </a:moveTo>
                  <a:cubicBezTo>
                    <a:pt x="215900" y="4300537"/>
                    <a:pt x="431800" y="3819525"/>
                    <a:pt x="762000" y="3733800"/>
                  </a:cubicBezTo>
                  <a:cubicBezTo>
                    <a:pt x="1092200" y="3648075"/>
                    <a:pt x="1660525" y="4324350"/>
                    <a:pt x="1981200" y="4267200"/>
                  </a:cubicBezTo>
                  <a:cubicBezTo>
                    <a:pt x="2301875" y="4210050"/>
                    <a:pt x="2374900" y="3454400"/>
                    <a:pt x="2686050" y="3390900"/>
                  </a:cubicBezTo>
                  <a:cubicBezTo>
                    <a:pt x="2997200" y="3327400"/>
                    <a:pt x="3502025" y="3994150"/>
                    <a:pt x="3848100" y="3886200"/>
                  </a:cubicBezTo>
                  <a:cubicBezTo>
                    <a:pt x="4194175" y="3778250"/>
                    <a:pt x="4362450" y="2847975"/>
                    <a:pt x="4762500" y="2743200"/>
                  </a:cubicBezTo>
                  <a:cubicBezTo>
                    <a:pt x="5162550" y="2638425"/>
                    <a:pt x="5943600" y="3381375"/>
                    <a:pt x="6248400" y="3257550"/>
                  </a:cubicBezTo>
                  <a:cubicBezTo>
                    <a:pt x="6553200" y="3133725"/>
                    <a:pt x="6257925" y="2168525"/>
                    <a:pt x="6591300" y="2000250"/>
                  </a:cubicBezTo>
                  <a:cubicBezTo>
                    <a:pt x="6924675" y="1831975"/>
                    <a:pt x="7966075" y="2416175"/>
                    <a:pt x="8248650" y="2247900"/>
                  </a:cubicBezTo>
                  <a:cubicBezTo>
                    <a:pt x="8531225" y="2079625"/>
                    <a:pt x="8026400" y="1152525"/>
                    <a:pt x="8286750" y="990600"/>
                  </a:cubicBezTo>
                  <a:cubicBezTo>
                    <a:pt x="8547100" y="828675"/>
                    <a:pt x="9588500" y="1390650"/>
                    <a:pt x="9810750" y="1276350"/>
                  </a:cubicBezTo>
                  <a:cubicBezTo>
                    <a:pt x="10033000" y="1162050"/>
                    <a:pt x="9404350" y="517525"/>
                    <a:pt x="9620250" y="304800"/>
                  </a:cubicBezTo>
                  <a:cubicBezTo>
                    <a:pt x="9836150" y="92075"/>
                    <a:pt x="10471150" y="46037"/>
                    <a:pt x="11106150" y="0"/>
                  </a:cubicBezTo>
                </a:path>
              </a:pathLst>
            </a:custGeom>
            <a:noFill/>
            <a:ln>
              <a:gradFill>
                <a:gsLst>
                  <a:gs pos="44000">
                    <a:schemeClr val="accent1">
                      <a:alpha val="93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C36E4865-2858-4BFE-8916-BCAC7AA6453F}"/>
              </a:ext>
            </a:extLst>
          </p:cNvPr>
          <p:cNvSpPr txBox="1">
            <a:spLocks/>
          </p:cNvSpPr>
          <p:nvPr/>
        </p:nvSpPr>
        <p:spPr>
          <a:xfrm>
            <a:off x="1892084" y="2553450"/>
            <a:ext cx="8407832" cy="16209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8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COMPARISON</a:t>
            </a: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99EACB6C-DC9F-4A97-83B1-E7042E9B9F67}"/>
              </a:ext>
            </a:extLst>
          </p:cNvPr>
          <p:cNvSpPr txBox="1"/>
          <p:nvPr/>
        </p:nvSpPr>
        <p:spPr>
          <a:xfrm>
            <a:off x="3974322" y="2553450"/>
            <a:ext cx="4243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spc="300" dirty="0">
                <a:solidFill>
                  <a:schemeClr val="bg1"/>
                </a:solidFill>
                <a:effectLst/>
                <a:latin typeface="Mulish Bold "/>
                <a:ea typeface="Red Hat Display Medium" panose="02010303040201060303" pitchFamily="2" charset="0"/>
                <a:cs typeface="Hind Madurai SemiBold" panose="02000000000000000000" pitchFamily="2" charset="77"/>
              </a:rPr>
              <a:t>INFOGRAPHIC PRESENTATIONS </a:t>
            </a:r>
            <a:endParaRPr lang="en-US" sz="1400" b="1" spc="300" dirty="0">
              <a:solidFill>
                <a:schemeClr val="bg1"/>
              </a:solidFill>
              <a:latin typeface="Mulish Bold 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772D295-051A-40FF-9E7B-EB130380BC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98382" y="4360593"/>
            <a:ext cx="247810" cy="28321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E2183FB1-748E-4C26-8B07-7364B7F694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48584" y="4373293"/>
            <a:ext cx="247810" cy="283212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1B977C14-A17B-42C5-BE38-D6C896CBB5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566458" y="4373293"/>
            <a:ext cx="247812" cy="283212"/>
          </a:xfrm>
          <a:prstGeom prst="rect">
            <a:avLst/>
          </a:prstGeom>
        </p:spPr>
      </p:pic>
      <p:sp>
        <p:nvSpPr>
          <p:cNvPr id="21" name="TextBox 5">
            <a:extLst>
              <a:ext uri="{FF2B5EF4-FFF2-40B4-BE49-F238E27FC236}">
                <a16:creationId xmlns:a16="http://schemas.microsoft.com/office/drawing/2014/main" id="{2EA07FEC-9742-4DE4-AA47-7A9B33026762}"/>
              </a:ext>
            </a:extLst>
          </p:cNvPr>
          <p:cNvSpPr txBox="1"/>
          <p:nvPr/>
        </p:nvSpPr>
        <p:spPr>
          <a:xfrm>
            <a:off x="8993928" y="4355591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Instagram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8556417A-F218-4B70-96F4-9CC616BF76CD}"/>
              </a:ext>
            </a:extLst>
          </p:cNvPr>
          <p:cNvSpPr txBox="1"/>
          <p:nvPr/>
        </p:nvSpPr>
        <p:spPr>
          <a:xfrm>
            <a:off x="2484292" y="4355591"/>
            <a:ext cx="12289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Facebook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4CC3EB25-E8BF-4297-BBDC-E8FD2C1C311E}"/>
              </a:ext>
            </a:extLst>
          </p:cNvPr>
          <p:cNvSpPr txBox="1"/>
          <p:nvPr/>
        </p:nvSpPr>
        <p:spPr>
          <a:xfrm>
            <a:off x="5878810" y="4361941"/>
            <a:ext cx="1072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Twitter 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C427EBA-A421-4D9F-ABE1-55AB3CEEF56A}"/>
              </a:ext>
            </a:extLst>
          </p:cNvPr>
          <p:cNvSpPr/>
          <p:nvPr/>
        </p:nvSpPr>
        <p:spPr>
          <a:xfrm rot="1078234">
            <a:off x="379298" y="-1565863"/>
            <a:ext cx="3295586" cy="3295586"/>
          </a:xfrm>
          <a:prstGeom prst="ellipse">
            <a:avLst/>
          </a:prstGeom>
          <a:gradFill>
            <a:gsLst>
              <a:gs pos="61000">
                <a:schemeClr val="accent1">
                  <a:lumMod val="98000"/>
                  <a:alpha val="37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7499A31-C09C-467F-899C-D73AA445CE72}"/>
              </a:ext>
            </a:extLst>
          </p:cNvPr>
          <p:cNvSpPr/>
          <p:nvPr/>
        </p:nvSpPr>
        <p:spPr>
          <a:xfrm rot="1078234">
            <a:off x="629903" y="-1473453"/>
            <a:ext cx="2804620" cy="2804620"/>
          </a:xfrm>
          <a:prstGeom prst="ellipse">
            <a:avLst/>
          </a:prstGeom>
          <a:gradFill>
            <a:gsLst>
              <a:gs pos="61000">
                <a:schemeClr val="accent1">
                  <a:lumMod val="98000"/>
                  <a:alpha val="37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3695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rrow: Right 32">
            <a:extLst>
              <a:ext uri="{FF2B5EF4-FFF2-40B4-BE49-F238E27FC236}">
                <a16:creationId xmlns:a16="http://schemas.microsoft.com/office/drawing/2014/main" id="{ACF7E0B9-DF39-47F8-8077-31BDD18FA8F9}"/>
              </a:ext>
            </a:extLst>
          </p:cNvPr>
          <p:cNvSpPr/>
          <p:nvPr/>
        </p:nvSpPr>
        <p:spPr>
          <a:xfrm flipH="1">
            <a:off x="1438390" y="1827564"/>
            <a:ext cx="4671161" cy="1325563"/>
          </a:xfrm>
          <a:prstGeom prst="rightArrow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57DE919F-C4E0-4A14-806E-995C43E16182}"/>
              </a:ext>
            </a:extLst>
          </p:cNvPr>
          <p:cNvSpPr/>
          <p:nvPr/>
        </p:nvSpPr>
        <p:spPr>
          <a:xfrm>
            <a:off x="6109551" y="1827564"/>
            <a:ext cx="4671161" cy="1325563"/>
          </a:xfrm>
          <a:prstGeom prst="rightArrow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63411D1-C71E-45F8-BFE7-ED63721775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2" name="Partial Circle 1">
            <a:extLst>
              <a:ext uri="{FF2B5EF4-FFF2-40B4-BE49-F238E27FC236}">
                <a16:creationId xmlns:a16="http://schemas.microsoft.com/office/drawing/2014/main" id="{1C57AF70-42A8-49E5-BF9C-5695EBA691F8}"/>
              </a:ext>
            </a:extLst>
          </p:cNvPr>
          <p:cNvSpPr/>
          <p:nvPr/>
        </p:nvSpPr>
        <p:spPr>
          <a:xfrm>
            <a:off x="4538295" y="2162908"/>
            <a:ext cx="3094893" cy="3094893"/>
          </a:xfrm>
          <a:prstGeom prst="pie">
            <a:avLst>
              <a:gd name="adj1" fmla="val 16239066"/>
              <a:gd name="adj2" fmla="val 5421005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Partial Circle 29">
            <a:extLst>
              <a:ext uri="{FF2B5EF4-FFF2-40B4-BE49-F238E27FC236}">
                <a16:creationId xmlns:a16="http://schemas.microsoft.com/office/drawing/2014/main" id="{531F9116-A478-4E1E-A350-CDAA7E3A420A}"/>
              </a:ext>
            </a:extLst>
          </p:cNvPr>
          <p:cNvSpPr/>
          <p:nvPr/>
        </p:nvSpPr>
        <p:spPr>
          <a:xfrm>
            <a:off x="4557344" y="2162908"/>
            <a:ext cx="3094893" cy="3094893"/>
          </a:xfrm>
          <a:prstGeom prst="pie">
            <a:avLst>
              <a:gd name="adj1" fmla="val 5434723"/>
              <a:gd name="adj2" fmla="val 1620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8306328-7BE7-40A1-91C3-A1C0221E28FA}"/>
              </a:ext>
            </a:extLst>
          </p:cNvPr>
          <p:cNvSpPr/>
          <p:nvPr/>
        </p:nvSpPr>
        <p:spPr>
          <a:xfrm>
            <a:off x="5021567" y="2636655"/>
            <a:ext cx="2147399" cy="21473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511EF7AD-A9BB-4E35-9347-B1C15EBA7431}"/>
              </a:ext>
            </a:extLst>
          </p:cNvPr>
          <p:cNvSpPr txBox="1">
            <a:spLocks/>
          </p:cNvSpPr>
          <p:nvPr/>
        </p:nvSpPr>
        <p:spPr>
          <a:xfrm>
            <a:off x="5270670" y="2987029"/>
            <a:ext cx="1649192" cy="952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Planning  </a:t>
            </a:r>
          </a:p>
        </p:txBody>
      </p:sp>
      <p:sp>
        <p:nvSpPr>
          <p:cNvPr id="43" name="TextBox 4">
            <a:extLst>
              <a:ext uri="{FF2B5EF4-FFF2-40B4-BE49-F238E27FC236}">
                <a16:creationId xmlns:a16="http://schemas.microsoft.com/office/drawing/2014/main" id="{59DB1124-0EC0-4099-BC56-F065B72FE3FF}"/>
              </a:ext>
            </a:extLst>
          </p:cNvPr>
          <p:cNvSpPr txBox="1"/>
          <p:nvPr/>
        </p:nvSpPr>
        <p:spPr>
          <a:xfrm>
            <a:off x="5319329" y="3797875"/>
            <a:ext cx="155187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9A07CEA3-E0F3-4643-8A27-CE404C754264}"/>
              </a:ext>
            </a:extLst>
          </p:cNvPr>
          <p:cNvSpPr txBox="1">
            <a:spLocks/>
          </p:cNvSpPr>
          <p:nvPr/>
        </p:nvSpPr>
        <p:spPr>
          <a:xfrm>
            <a:off x="2276704" y="2258831"/>
            <a:ext cx="2133373" cy="494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Planning A</a:t>
            </a: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C597B9C3-D5E9-4735-8B65-E88D9733A80D}"/>
              </a:ext>
            </a:extLst>
          </p:cNvPr>
          <p:cNvSpPr txBox="1">
            <a:spLocks/>
          </p:cNvSpPr>
          <p:nvPr/>
        </p:nvSpPr>
        <p:spPr>
          <a:xfrm>
            <a:off x="7848193" y="2258831"/>
            <a:ext cx="2133373" cy="4949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Planning B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2B8AD33E-ADB4-443C-8436-FEBE750B2DBD}"/>
              </a:ext>
            </a:extLst>
          </p:cNvPr>
          <p:cNvSpPr/>
          <p:nvPr/>
        </p:nvSpPr>
        <p:spPr>
          <a:xfrm>
            <a:off x="2092265" y="3472513"/>
            <a:ext cx="203718" cy="2037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">
            <a:extLst>
              <a:ext uri="{FF2B5EF4-FFF2-40B4-BE49-F238E27FC236}">
                <a16:creationId xmlns:a16="http://schemas.microsoft.com/office/drawing/2014/main" id="{7C9D462A-CEC1-4C17-A8BC-E5A00C36FCB1}"/>
              </a:ext>
            </a:extLst>
          </p:cNvPr>
          <p:cNvSpPr txBox="1"/>
          <p:nvPr/>
        </p:nvSpPr>
        <p:spPr>
          <a:xfrm>
            <a:off x="2465414" y="3387977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0BAE353-B291-45F9-AAB7-EE3F6CA27A71}"/>
              </a:ext>
            </a:extLst>
          </p:cNvPr>
          <p:cNvSpPr/>
          <p:nvPr/>
        </p:nvSpPr>
        <p:spPr>
          <a:xfrm>
            <a:off x="2092265" y="4405785"/>
            <a:ext cx="203718" cy="2037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">
            <a:extLst>
              <a:ext uri="{FF2B5EF4-FFF2-40B4-BE49-F238E27FC236}">
                <a16:creationId xmlns:a16="http://schemas.microsoft.com/office/drawing/2014/main" id="{EEC9AE2E-E3D9-4186-A878-498A6CD0C47F}"/>
              </a:ext>
            </a:extLst>
          </p:cNvPr>
          <p:cNvSpPr txBox="1"/>
          <p:nvPr/>
        </p:nvSpPr>
        <p:spPr>
          <a:xfrm>
            <a:off x="2465414" y="4321249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4BCE9FC-CA45-4E6E-8D37-17ABA7C5418B}"/>
              </a:ext>
            </a:extLst>
          </p:cNvPr>
          <p:cNvSpPr/>
          <p:nvPr/>
        </p:nvSpPr>
        <p:spPr>
          <a:xfrm>
            <a:off x="2092265" y="5339057"/>
            <a:ext cx="203718" cy="20371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TextBox 4">
            <a:extLst>
              <a:ext uri="{FF2B5EF4-FFF2-40B4-BE49-F238E27FC236}">
                <a16:creationId xmlns:a16="http://schemas.microsoft.com/office/drawing/2014/main" id="{A9F1094F-6077-488F-8D79-DF8875B88E1A}"/>
              </a:ext>
            </a:extLst>
          </p:cNvPr>
          <p:cNvSpPr txBox="1"/>
          <p:nvPr/>
        </p:nvSpPr>
        <p:spPr>
          <a:xfrm>
            <a:off x="2465414" y="5254521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FC82ADB8-77B5-407E-964E-DF429882E700}"/>
              </a:ext>
            </a:extLst>
          </p:cNvPr>
          <p:cNvSpPr/>
          <p:nvPr/>
        </p:nvSpPr>
        <p:spPr>
          <a:xfrm>
            <a:off x="8097411" y="3472513"/>
            <a:ext cx="203718" cy="203718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4">
            <a:extLst>
              <a:ext uri="{FF2B5EF4-FFF2-40B4-BE49-F238E27FC236}">
                <a16:creationId xmlns:a16="http://schemas.microsoft.com/office/drawing/2014/main" id="{454116AC-D9A2-415B-B095-FF91C3855E34}"/>
              </a:ext>
            </a:extLst>
          </p:cNvPr>
          <p:cNvSpPr txBox="1"/>
          <p:nvPr/>
        </p:nvSpPr>
        <p:spPr>
          <a:xfrm>
            <a:off x="8470560" y="3387977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9B3D675-770C-489A-B224-4BBE462A9892}"/>
              </a:ext>
            </a:extLst>
          </p:cNvPr>
          <p:cNvSpPr/>
          <p:nvPr/>
        </p:nvSpPr>
        <p:spPr>
          <a:xfrm>
            <a:off x="8097411" y="4405785"/>
            <a:ext cx="203718" cy="203718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4">
            <a:extLst>
              <a:ext uri="{FF2B5EF4-FFF2-40B4-BE49-F238E27FC236}">
                <a16:creationId xmlns:a16="http://schemas.microsoft.com/office/drawing/2014/main" id="{4065641C-88A6-46B4-A620-E35DBB97F9ED}"/>
              </a:ext>
            </a:extLst>
          </p:cNvPr>
          <p:cNvSpPr txBox="1"/>
          <p:nvPr/>
        </p:nvSpPr>
        <p:spPr>
          <a:xfrm>
            <a:off x="8470560" y="4321249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A1ECF9-5610-4BCC-AF30-CE2FFE1FA8BD}"/>
              </a:ext>
            </a:extLst>
          </p:cNvPr>
          <p:cNvSpPr/>
          <p:nvPr/>
        </p:nvSpPr>
        <p:spPr>
          <a:xfrm>
            <a:off x="8097411" y="5339057"/>
            <a:ext cx="203718" cy="203718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4">
            <a:extLst>
              <a:ext uri="{FF2B5EF4-FFF2-40B4-BE49-F238E27FC236}">
                <a16:creationId xmlns:a16="http://schemas.microsoft.com/office/drawing/2014/main" id="{02C2F942-CAAD-49C3-A8A9-9575C2C1F799}"/>
              </a:ext>
            </a:extLst>
          </p:cNvPr>
          <p:cNvSpPr txBox="1"/>
          <p:nvPr/>
        </p:nvSpPr>
        <p:spPr>
          <a:xfrm>
            <a:off x="8470560" y="5254521"/>
            <a:ext cx="20018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293E9451-7660-4B54-B0C5-9DFAC3251829}"/>
              </a:ext>
            </a:extLst>
          </p:cNvPr>
          <p:cNvSpPr/>
          <p:nvPr/>
        </p:nvSpPr>
        <p:spPr>
          <a:xfrm>
            <a:off x="406189" y="-445554"/>
            <a:ext cx="1153881" cy="11538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CDFD5B0-F059-43AB-92AB-28806B5F7E3A}"/>
              </a:ext>
            </a:extLst>
          </p:cNvPr>
          <p:cNvSpPr/>
          <p:nvPr/>
        </p:nvSpPr>
        <p:spPr>
          <a:xfrm>
            <a:off x="10521355" y="485035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4C90678E-E4E9-463B-ABD5-F640ADDE3D53}"/>
              </a:ext>
            </a:extLst>
          </p:cNvPr>
          <p:cNvSpPr/>
          <p:nvPr/>
        </p:nvSpPr>
        <p:spPr>
          <a:xfrm>
            <a:off x="5901349" y="6022429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8751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6DD1750-6A35-491D-8FE0-9A80855F4365}"/>
              </a:ext>
            </a:extLst>
          </p:cNvPr>
          <p:cNvGrpSpPr/>
          <p:nvPr/>
        </p:nvGrpSpPr>
        <p:grpSpPr>
          <a:xfrm>
            <a:off x="2409162" y="2004333"/>
            <a:ext cx="2498024" cy="2498024"/>
            <a:chOff x="2244062" y="2047875"/>
            <a:chExt cx="2498024" cy="2498024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7A24E85-0546-4825-841C-D85E01B6AD11}"/>
                </a:ext>
              </a:extLst>
            </p:cNvPr>
            <p:cNvSpPr/>
            <p:nvPr/>
          </p:nvSpPr>
          <p:spPr>
            <a:xfrm>
              <a:off x="2244062" y="2047875"/>
              <a:ext cx="2498024" cy="249802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Partial Circle 26">
              <a:extLst>
                <a:ext uri="{FF2B5EF4-FFF2-40B4-BE49-F238E27FC236}">
                  <a16:creationId xmlns:a16="http://schemas.microsoft.com/office/drawing/2014/main" id="{52E76E20-B6E1-4CC3-BBA2-128A11B5C4AF}"/>
                </a:ext>
              </a:extLst>
            </p:cNvPr>
            <p:cNvSpPr/>
            <p:nvPr/>
          </p:nvSpPr>
          <p:spPr>
            <a:xfrm>
              <a:off x="2244069" y="2047882"/>
              <a:ext cx="2498011" cy="2498011"/>
            </a:xfrm>
            <a:prstGeom prst="pie">
              <a:avLst>
                <a:gd name="adj1" fmla="val 3477238"/>
                <a:gd name="adj2" fmla="val 1620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28" name="Oval 27">
            <a:extLst>
              <a:ext uri="{FF2B5EF4-FFF2-40B4-BE49-F238E27FC236}">
                <a16:creationId xmlns:a16="http://schemas.microsoft.com/office/drawing/2014/main" id="{F9A950AA-1D89-46BA-B085-8E954D27413E}"/>
              </a:ext>
            </a:extLst>
          </p:cNvPr>
          <p:cNvSpPr/>
          <p:nvPr/>
        </p:nvSpPr>
        <p:spPr>
          <a:xfrm>
            <a:off x="2544547" y="2139718"/>
            <a:ext cx="2227254" cy="2227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B17E7D2-B29D-42F9-86A1-AB2969EBD732}"/>
              </a:ext>
            </a:extLst>
          </p:cNvPr>
          <p:cNvSpPr/>
          <p:nvPr/>
        </p:nvSpPr>
        <p:spPr>
          <a:xfrm>
            <a:off x="2789986" y="2385157"/>
            <a:ext cx="1736376" cy="1736376"/>
          </a:xfrm>
          <a:prstGeom prst="ellipse">
            <a:avLst/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9865DBAF-91FF-4D94-9D06-2BE08FB7FE58}"/>
              </a:ext>
            </a:extLst>
          </p:cNvPr>
          <p:cNvSpPr/>
          <p:nvPr/>
        </p:nvSpPr>
        <p:spPr>
          <a:xfrm>
            <a:off x="4204403" y="4081926"/>
            <a:ext cx="265998" cy="265998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3BE3AB3-F43A-4E01-A999-F565234D8C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pic>
        <p:nvPicPr>
          <p:cNvPr id="32" name="Graphic 31">
            <a:extLst>
              <a:ext uri="{FF2B5EF4-FFF2-40B4-BE49-F238E27FC236}">
                <a16:creationId xmlns:a16="http://schemas.microsoft.com/office/drawing/2014/main" id="{D1CB5DB8-EA19-442C-A45F-2BFBD44B9F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1437" y="2861512"/>
            <a:ext cx="393474" cy="393474"/>
          </a:xfrm>
          <a:prstGeom prst="rect">
            <a:avLst/>
          </a:prstGeom>
        </p:spPr>
      </p:pic>
      <p:sp>
        <p:nvSpPr>
          <p:cNvPr id="34" name="Title 1">
            <a:extLst>
              <a:ext uri="{FF2B5EF4-FFF2-40B4-BE49-F238E27FC236}">
                <a16:creationId xmlns:a16="http://schemas.microsoft.com/office/drawing/2014/main" id="{305F79AF-2A7C-4B9E-BB04-F2A7BC3AE544}"/>
              </a:ext>
            </a:extLst>
          </p:cNvPr>
          <p:cNvSpPr txBox="1">
            <a:spLocks/>
          </p:cNvSpPr>
          <p:nvPr/>
        </p:nvSpPr>
        <p:spPr>
          <a:xfrm>
            <a:off x="3057845" y="3269537"/>
            <a:ext cx="1200659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A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E06353E-E353-40AC-8995-052D8822325C}"/>
              </a:ext>
            </a:extLst>
          </p:cNvPr>
          <p:cNvSpPr/>
          <p:nvPr/>
        </p:nvSpPr>
        <p:spPr>
          <a:xfrm>
            <a:off x="7284815" y="2011260"/>
            <a:ext cx="2498024" cy="249802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Partial Circle 40">
            <a:extLst>
              <a:ext uri="{FF2B5EF4-FFF2-40B4-BE49-F238E27FC236}">
                <a16:creationId xmlns:a16="http://schemas.microsoft.com/office/drawing/2014/main" id="{EF80B2DF-0B5B-4046-A4A0-3A51D9A8DD55}"/>
              </a:ext>
            </a:extLst>
          </p:cNvPr>
          <p:cNvSpPr/>
          <p:nvPr/>
        </p:nvSpPr>
        <p:spPr>
          <a:xfrm>
            <a:off x="7284822" y="2011267"/>
            <a:ext cx="2498011" cy="2498011"/>
          </a:xfrm>
          <a:prstGeom prst="pie">
            <a:avLst>
              <a:gd name="adj1" fmla="val 21530211"/>
              <a:gd name="adj2" fmla="val 1620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0759C65-537C-4715-A8C0-7AA937A860D9}"/>
              </a:ext>
            </a:extLst>
          </p:cNvPr>
          <p:cNvSpPr/>
          <p:nvPr/>
        </p:nvSpPr>
        <p:spPr>
          <a:xfrm>
            <a:off x="7420200" y="2146645"/>
            <a:ext cx="2227254" cy="222725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A0A970F4-996C-4F24-99CA-3DE67E33C838}"/>
              </a:ext>
            </a:extLst>
          </p:cNvPr>
          <p:cNvSpPr/>
          <p:nvPr/>
        </p:nvSpPr>
        <p:spPr>
          <a:xfrm>
            <a:off x="7665639" y="2392084"/>
            <a:ext cx="1736376" cy="1736376"/>
          </a:xfrm>
          <a:prstGeom prst="ellipse">
            <a:avLst/>
          </a:prstGeom>
          <a:gradFill>
            <a:gsLst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C669920-25DB-4A24-AE38-709D2272A827}"/>
              </a:ext>
            </a:extLst>
          </p:cNvPr>
          <p:cNvSpPr/>
          <p:nvPr/>
        </p:nvSpPr>
        <p:spPr>
          <a:xfrm>
            <a:off x="9584525" y="3127273"/>
            <a:ext cx="265998" cy="265998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72C093C4-75EE-4780-92B6-CE1DF5404C91}"/>
              </a:ext>
            </a:extLst>
          </p:cNvPr>
          <p:cNvSpPr txBox="1">
            <a:spLocks/>
          </p:cNvSpPr>
          <p:nvPr/>
        </p:nvSpPr>
        <p:spPr>
          <a:xfrm>
            <a:off x="7933498" y="3276464"/>
            <a:ext cx="1200659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B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EFF6AED8-8C14-4F02-B111-3BBDEC5D6D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47063" y="2886743"/>
            <a:ext cx="373529" cy="373529"/>
          </a:xfrm>
          <a:prstGeom prst="rect">
            <a:avLst/>
          </a:prstGeom>
        </p:spPr>
      </p:pic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AD3AF73-AAE3-4D72-9E9E-7E67373CA83B}"/>
              </a:ext>
            </a:extLst>
          </p:cNvPr>
          <p:cNvCxnSpPr>
            <a:cxnSpLocks/>
          </p:cNvCxnSpPr>
          <p:nvPr/>
        </p:nvCxnSpPr>
        <p:spPr>
          <a:xfrm>
            <a:off x="6096000" y="2047875"/>
            <a:ext cx="0" cy="408146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itle 1">
            <a:extLst>
              <a:ext uri="{FF2B5EF4-FFF2-40B4-BE49-F238E27FC236}">
                <a16:creationId xmlns:a16="http://schemas.microsoft.com/office/drawing/2014/main" id="{2255AFD1-B352-4003-AC8D-17C0B0D9D44E}"/>
              </a:ext>
            </a:extLst>
          </p:cNvPr>
          <p:cNvSpPr txBox="1">
            <a:spLocks/>
          </p:cNvSpPr>
          <p:nvPr/>
        </p:nvSpPr>
        <p:spPr>
          <a:xfrm>
            <a:off x="3177928" y="4747790"/>
            <a:ext cx="1026475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67%</a:t>
            </a:r>
          </a:p>
        </p:txBody>
      </p:sp>
      <p:sp>
        <p:nvSpPr>
          <p:cNvPr id="52" name="TextBox 4">
            <a:extLst>
              <a:ext uri="{FF2B5EF4-FFF2-40B4-BE49-F238E27FC236}">
                <a16:creationId xmlns:a16="http://schemas.microsoft.com/office/drawing/2014/main" id="{55FC6FB9-2ADC-46FD-8FE8-52A7CE0D4444}"/>
              </a:ext>
            </a:extLst>
          </p:cNvPr>
          <p:cNvSpPr txBox="1"/>
          <p:nvPr/>
        </p:nvSpPr>
        <p:spPr>
          <a:xfrm>
            <a:off x="1831817" y="5339004"/>
            <a:ext cx="36527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ad minim,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3" name="Title 1">
            <a:extLst>
              <a:ext uri="{FF2B5EF4-FFF2-40B4-BE49-F238E27FC236}">
                <a16:creationId xmlns:a16="http://schemas.microsoft.com/office/drawing/2014/main" id="{0E412B3A-6E47-44CF-8967-8492F62C1C1C}"/>
              </a:ext>
            </a:extLst>
          </p:cNvPr>
          <p:cNvSpPr txBox="1">
            <a:spLocks/>
          </p:cNvSpPr>
          <p:nvPr/>
        </p:nvSpPr>
        <p:spPr>
          <a:xfrm>
            <a:off x="8053581" y="4727127"/>
            <a:ext cx="1026475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86%</a:t>
            </a:r>
          </a:p>
        </p:txBody>
      </p:sp>
      <p:sp>
        <p:nvSpPr>
          <p:cNvPr id="54" name="TextBox 4">
            <a:extLst>
              <a:ext uri="{FF2B5EF4-FFF2-40B4-BE49-F238E27FC236}">
                <a16:creationId xmlns:a16="http://schemas.microsoft.com/office/drawing/2014/main" id="{C356906C-225F-48F1-8C9E-B69DFFD404B9}"/>
              </a:ext>
            </a:extLst>
          </p:cNvPr>
          <p:cNvSpPr txBox="1"/>
          <p:nvPr/>
        </p:nvSpPr>
        <p:spPr>
          <a:xfrm>
            <a:off x="6707470" y="5318341"/>
            <a:ext cx="365271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ad minim,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855CC6AE-637C-4977-B96A-902A1754305A}"/>
              </a:ext>
            </a:extLst>
          </p:cNvPr>
          <p:cNvSpPr/>
          <p:nvPr/>
        </p:nvSpPr>
        <p:spPr>
          <a:xfrm>
            <a:off x="406189" y="-445554"/>
            <a:ext cx="1153881" cy="1153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ED4F833-B819-4AF6-8395-E0AAD8CC64EA}"/>
              </a:ext>
            </a:extLst>
          </p:cNvPr>
          <p:cNvSpPr/>
          <p:nvPr/>
        </p:nvSpPr>
        <p:spPr>
          <a:xfrm>
            <a:off x="10521355" y="485035"/>
            <a:ext cx="941752" cy="941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8EA93A5-E4F1-4454-AB8B-B08498169E97}"/>
              </a:ext>
            </a:extLst>
          </p:cNvPr>
          <p:cNvSpPr/>
          <p:nvPr/>
        </p:nvSpPr>
        <p:spPr>
          <a:xfrm>
            <a:off x="795617" y="3787815"/>
            <a:ext cx="560109" cy="5601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4060E5C-D617-441D-9E02-C33CC39C9B66}"/>
              </a:ext>
            </a:extLst>
          </p:cNvPr>
          <p:cNvSpPr/>
          <p:nvPr/>
        </p:nvSpPr>
        <p:spPr>
          <a:xfrm>
            <a:off x="11196465" y="4509278"/>
            <a:ext cx="314670" cy="314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6241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4BD72E-C5AE-4A49-BF76-C6133F465F7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07E1375-11CF-4A96-AC6F-E5629E0AAE24}"/>
              </a:ext>
            </a:extLst>
          </p:cNvPr>
          <p:cNvGrpSpPr/>
          <p:nvPr/>
        </p:nvGrpSpPr>
        <p:grpSpPr>
          <a:xfrm>
            <a:off x="404217" y="1709738"/>
            <a:ext cx="11383566" cy="4343400"/>
            <a:chOff x="404217" y="1709738"/>
            <a:chExt cx="11383566" cy="4343400"/>
          </a:xfrm>
        </p:grpSpPr>
        <p:sp>
          <p:nvSpPr>
            <p:cNvPr id="2" name="Arrow: Bent 1">
              <a:extLst>
                <a:ext uri="{FF2B5EF4-FFF2-40B4-BE49-F238E27FC236}">
                  <a16:creationId xmlns:a16="http://schemas.microsoft.com/office/drawing/2014/main" id="{67335593-E71B-4B62-8517-73BE6ECB457B}"/>
                </a:ext>
              </a:extLst>
            </p:cNvPr>
            <p:cNvSpPr/>
            <p:nvPr/>
          </p:nvSpPr>
          <p:spPr>
            <a:xfrm>
              <a:off x="5822776" y="1709738"/>
              <a:ext cx="5965007" cy="2171700"/>
            </a:xfrm>
            <a:prstGeom prst="bentArrow">
              <a:avLst/>
            </a:prstGeom>
            <a:gradFill>
              <a:gsLst>
                <a:gs pos="30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  <p:sp>
          <p:nvSpPr>
            <p:cNvPr id="45" name="Arrow: Bent 44">
              <a:extLst>
                <a:ext uri="{FF2B5EF4-FFF2-40B4-BE49-F238E27FC236}">
                  <a16:creationId xmlns:a16="http://schemas.microsoft.com/office/drawing/2014/main" id="{3357529A-8546-4C8F-B449-77492F45F4A9}"/>
                </a:ext>
              </a:extLst>
            </p:cNvPr>
            <p:cNvSpPr/>
            <p:nvPr/>
          </p:nvSpPr>
          <p:spPr>
            <a:xfrm flipH="1" flipV="1">
              <a:off x="404217" y="3881438"/>
              <a:ext cx="5965007" cy="2171700"/>
            </a:xfrm>
            <a:prstGeom prst="bentArrow">
              <a:avLst/>
            </a:prstGeom>
            <a:gradFill>
              <a:gsLst>
                <a:gs pos="3000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tx1"/>
                </a:solidFill>
              </a:endParaRPr>
            </a:p>
          </p:txBody>
        </p:sp>
      </p:grpSp>
      <p:sp>
        <p:nvSpPr>
          <p:cNvPr id="49" name="Freeform 13">
            <a:extLst>
              <a:ext uri="{FF2B5EF4-FFF2-40B4-BE49-F238E27FC236}">
                <a16:creationId xmlns:a16="http://schemas.microsoft.com/office/drawing/2014/main" id="{15949DD9-A1F2-43AC-85FF-11C37A44F0B3}"/>
              </a:ext>
            </a:extLst>
          </p:cNvPr>
          <p:cNvSpPr>
            <a:spLocks noEditPoints="1"/>
          </p:cNvSpPr>
          <p:nvPr/>
        </p:nvSpPr>
        <p:spPr bwMode="auto">
          <a:xfrm>
            <a:off x="7183417" y="3410004"/>
            <a:ext cx="849119" cy="1730082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Freeform 87">
            <a:extLst>
              <a:ext uri="{FF2B5EF4-FFF2-40B4-BE49-F238E27FC236}">
                <a16:creationId xmlns:a16="http://schemas.microsoft.com/office/drawing/2014/main" id="{B212AC4F-F480-4FFC-BF23-C487EA6FB29C}"/>
              </a:ext>
            </a:extLst>
          </p:cNvPr>
          <p:cNvSpPr>
            <a:spLocks noEditPoints="1"/>
          </p:cNvSpPr>
          <p:nvPr/>
        </p:nvSpPr>
        <p:spPr bwMode="auto">
          <a:xfrm>
            <a:off x="4159464" y="2582955"/>
            <a:ext cx="849119" cy="1692090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07ACEC-5BB9-4E45-880B-63191A3B9DF5}"/>
              </a:ext>
            </a:extLst>
          </p:cNvPr>
          <p:cNvSpPr/>
          <p:nvPr/>
        </p:nvSpPr>
        <p:spPr>
          <a:xfrm>
            <a:off x="5692466" y="3467978"/>
            <a:ext cx="807067" cy="807067"/>
          </a:xfrm>
          <a:prstGeom prst="ellipse">
            <a:avLst/>
          </a:prstGeom>
          <a:solidFill>
            <a:schemeClr val="bg1"/>
          </a:solidFill>
          <a:ln w="38100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14A6AA4E-C4AF-4317-A15F-372F81A2FA67}"/>
              </a:ext>
            </a:extLst>
          </p:cNvPr>
          <p:cNvSpPr txBox="1">
            <a:spLocks/>
          </p:cNvSpPr>
          <p:nvPr/>
        </p:nvSpPr>
        <p:spPr>
          <a:xfrm>
            <a:off x="5747936" y="3596231"/>
            <a:ext cx="696127" cy="570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vs</a:t>
            </a:r>
          </a:p>
        </p:txBody>
      </p:sp>
      <p:sp>
        <p:nvSpPr>
          <p:cNvPr id="52" name="Freeform 87">
            <a:extLst>
              <a:ext uri="{FF2B5EF4-FFF2-40B4-BE49-F238E27FC236}">
                <a16:creationId xmlns:a16="http://schemas.microsoft.com/office/drawing/2014/main" id="{9E7793E4-4173-4FA6-A70F-364B36DB638D}"/>
              </a:ext>
            </a:extLst>
          </p:cNvPr>
          <p:cNvSpPr>
            <a:spLocks noEditPoints="1"/>
          </p:cNvSpPr>
          <p:nvPr/>
        </p:nvSpPr>
        <p:spPr bwMode="auto">
          <a:xfrm>
            <a:off x="1510979" y="3551784"/>
            <a:ext cx="369090" cy="735508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0" name="Freeform 87">
            <a:extLst>
              <a:ext uri="{FF2B5EF4-FFF2-40B4-BE49-F238E27FC236}">
                <a16:creationId xmlns:a16="http://schemas.microsoft.com/office/drawing/2014/main" id="{A5C4D2E0-5308-4125-A569-1A55EF2801AA}"/>
              </a:ext>
            </a:extLst>
          </p:cNvPr>
          <p:cNvSpPr>
            <a:spLocks noEditPoints="1"/>
          </p:cNvSpPr>
          <p:nvPr/>
        </p:nvSpPr>
        <p:spPr bwMode="auto">
          <a:xfrm>
            <a:off x="2037465" y="3551784"/>
            <a:ext cx="369090" cy="735508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87">
            <a:extLst>
              <a:ext uri="{FF2B5EF4-FFF2-40B4-BE49-F238E27FC236}">
                <a16:creationId xmlns:a16="http://schemas.microsoft.com/office/drawing/2014/main" id="{5A5B9BA5-29B8-4893-81C8-6261756032E1}"/>
              </a:ext>
            </a:extLst>
          </p:cNvPr>
          <p:cNvSpPr>
            <a:spLocks noEditPoints="1"/>
          </p:cNvSpPr>
          <p:nvPr/>
        </p:nvSpPr>
        <p:spPr bwMode="auto">
          <a:xfrm>
            <a:off x="2563951" y="3551784"/>
            <a:ext cx="369090" cy="735508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2" name="Freeform 87">
            <a:extLst>
              <a:ext uri="{FF2B5EF4-FFF2-40B4-BE49-F238E27FC236}">
                <a16:creationId xmlns:a16="http://schemas.microsoft.com/office/drawing/2014/main" id="{134CF321-8D74-4554-AAAD-29F5C8CCDF1F}"/>
              </a:ext>
            </a:extLst>
          </p:cNvPr>
          <p:cNvSpPr>
            <a:spLocks noEditPoints="1"/>
          </p:cNvSpPr>
          <p:nvPr/>
        </p:nvSpPr>
        <p:spPr bwMode="auto">
          <a:xfrm>
            <a:off x="3090437" y="3551784"/>
            <a:ext cx="369090" cy="735508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3" name="Freeform 87">
            <a:extLst>
              <a:ext uri="{FF2B5EF4-FFF2-40B4-BE49-F238E27FC236}">
                <a16:creationId xmlns:a16="http://schemas.microsoft.com/office/drawing/2014/main" id="{E89F56B4-DA5A-4BB3-8082-999B14517B72}"/>
              </a:ext>
            </a:extLst>
          </p:cNvPr>
          <p:cNvSpPr>
            <a:spLocks noEditPoints="1"/>
          </p:cNvSpPr>
          <p:nvPr/>
        </p:nvSpPr>
        <p:spPr bwMode="auto">
          <a:xfrm>
            <a:off x="3616923" y="3551784"/>
            <a:ext cx="369090" cy="735508"/>
          </a:xfrm>
          <a:custGeom>
            <a:avLst/>
            <a:gdLst>
              <a:gd name="T0" fmla="*/ 58 w 117"/>
              <a:gd name="T1" fmla="*/ 41 h 238"/>
              <a:gd name="T2" fmla="*/ 79 w 117"/>
              <a:gd name="T3" fmla="*/ 20 h 238"/>
              <a:gd name="T4" fmla="*/ 58 w 117"/>
              <a:gd name="T5" fmla="*/ 0 h 238"/>
              <a:gd name="T6" fmla="*/ 38 w 117"/>
              <a:gd name="T7" fmla="*/ 20 h 238"/>
              <a:gd name="T8" fmla="*/ 58 w 117"/>
              <a:gd name="T9" fmla="*/ 41 h 238"/>
              <a:gd name="T10" fmla="*/ 116 w 117"/>
              <a:gd name="T11" fmla="*/ 134 h 238"/>
              <a:gd name="T12" fmla="*/ 92 w 117"/>
              <a:gd name="T13" fmla="*/ 65 h 238"/>
              <a:gd name="T14" fmla="*/ 58 w 117"/>
              <a:gd name="T15" fmla="*/ 51 h 238"/>
              <a:gd name="T16" fmla="*/ 25 w 117"/>
              <a:gd name="T17" fmla="*/ 65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5 w 117"/>
              <a:gd name="T25" fmla="*/ 91 h 238"/>
              <a:gd name="T26" fmla="*/ 31 w 117"/>
              <a:gd name="T27" fmla="*/ 231 h 238"/>
              <a:gd name="T28" fmla="*/ 40 w 117"/>
              <a:gd name="T29" fmla="*/ 238 h 238"/>
              <a:gd name="T30" fmla="*/ 49 w 117"/>
              <a:gd name="T31" fmla="*/ 231 h 238"/>
              <a:gd name="T32" fmla="*/ 58 w 117"/>
              <a:gd name="T33" fmla="*/ 149 h 238"/>
              <a:gd name="T34" fmla="*/ 68 w 117"/>
              <a:gd name="T35" fmla="*/ 231 h 238"/>
              <a:gd name="T36" fmla="*/ 77 w 117"/>
              <a:gd name="T37" fmla="*/ 238 h 238"/>
              <a:gd name="T38" fmla="*/ 85 w 117"/>
              <a:gd name="T39" fmla="*/ 231 h 238"/>
              <a:gd name="T40" fmla="*/ 82 w 117"/>
              <a:gd name="T41" fmla="*/ 91 h 238"/>
              <a:gd name="T42" fmla="*/ 103 w 117"/>
              <a:gd name="T43" fmla="*/ 139 h 238"/>
              <a:gd name="T44" fmla="*/ 112 w 117"/>
              <a:gd name="T45" fmla="*/ 142 h 238"/>
              <a:gd name="T46" fmla="*/ 116 w 117"/>
              <a:gd name="T4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238">
                <a:moveTo>
                  <a:pt x="58" y="41"/>
                </a:moveTo>
                <a:cubicBezTo>
                  <a:pt x="70" y="41"/>
                  <a:pt x="79" y="32"/>
                  <a:pt x="79" y="20"/>
                </a:cubicBezTo>
                <a:cubicBezTo>
                  <a:pt x="79" y="9"/>
                  <a:pt x="70" y="0"/>
                  <a:pt x="58" y="0"/>
                </a:cubicBezTo>
                <a:cubicBezTo>
                  <a:pt x="47" y="0"/>
                  <a:pt x="38" y="9"/>
                  <a:pt x="38" y="20"/>
                </a:cubicBezTo>
                <a:cubicBezTo>
                  <a:pt x="38" y="32"/>
                  <a:pt x="47" y="41"/>
                  <a:pt x="58" y="41"/>
                </a:cubicBezTo>
                <a:close/>
                <a:moveTo>
                  <a:pt x="116" y="134"/>
                </a:moveTo>
                <a:cubicBezTo>
                  <a:pt x="116" y="135"/>
                  <a:pt x="96" y="73"/>
                  <a:pt x="92" y="65"/>
                </a:cubicBezTo>
                <a:cubicBezTo>
                  <a:pt x="88" y="56"/>
                  <a:pt x="79" y="51"/>
                  <a:pt x="58" y="51"/>
                </a:cubicBezTo>
                <a:cubicBezTo>
                  <a:pt x="38" y="51"/>
                  <a:pt x="29" y="56"/>
                  <a:pt x="25" y="65"/>
                </a:cubicBezTo>
                <a:cubicBezTo>
                  <a:pt x="20" y="73"/>
                  <a:pt x="1" y="135"/>
                  <a:pt x="1" y="134"/>
                </a:cubicBezTo>
                <a:cubicBezTo>
                  <a:pt x="0" y="137"/>
                  <a:pt x="2" y="141"/>
                  <a:pt x="5" y="142"/>
                </a:cubicBezTo>
                <a:cubicBezTo>
                  <a:pt x="9" y="143"/>
                  <a:pt x="12" y="142"/>
                  <a:pt x="14" y="139"/>
                </a:cubicBezTo>
                <a:cubicBezTo>
                  <a:pt x="35" y="91"/>
                  <a:pt x="35" y="91"/>
                  <a:pt x="35" y="91"/>
                </a:cubicBezTo>
                <a:cubicBezTo>
                  <a:pt x="35" y="91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8" y="235"/>
                  <a:pt x="49" y="231"/>
                </a:cubicBezTo>
                <a:cubicBezTo>
                  <a:pt x="58" y="149"/>
                  <a:pt x="58" y="149"/>
                  <a:pt x="58" y="149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5" y="231"/>
                </a:cubicBezTo>
                <a:cubicBezTo>
                  <a:pt x="85" y="231"/>
                  <a:pt x="82" y="91"/>
                  <a:pt x="82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2"/>
                  <a:pt x="108" y="143"/>
                  <a:pt x="112" y="142"/>
                </a:cubicBezTo>
                <a:cubicBezTo>
                  <a:pt x="115" y="141"/>
                  <a:pt x="117" y="137"/>
                  <a:pt x="116" y="13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4" name="TextBox 5">
            <a:extLst>
              <a:ext uri="{FF2B5EF4-FFF2-40B4-BE49-F238E27FC236}">
                <a16:creationId xmlns:a16="http://schemas.microsoft.com/office/drawing/2014/main" id="{2DC6ED64-5295-405C-AC64-EA2FED8277B0}"/>
              </a:ext>
            </a:extLst>
          </p:cNvPr>
          <p:cNvSpPr txBox="1"/>
          <p:nvPr/>
        </p:nvSpPr>
        <p:spPr>
          <a:xfrm>
            <a:off x="1479559" y="2139808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Male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65" name="TextBox 4">
            <a:extLst>
              <a:ext uri="{FF2B5EF4-FFF2-40B4-BE49-F238E27FC236}">
                <a16:creationId xmlns:a16="http://schemas.microsoft.com/office/drawing/2014/main" id="{F574CF77-BA84-42E8-9F8B-598B8844DB3A}"/>
              </a:ext>
            </a:extLst>
          </p:cNvPr>
          <p:cNvSpPr txBox="1"/>
          <p:nvPr/>
        </p:nvSpPr>
        <p:spPr>
          <a:xfrm>
            <a:off x="1479559" y="2591940"/>
            <a:ext cx="264248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66" name="Freeform 13">
            <a:extLst>
              <a:ext uri="{FF2B5EF4-FFF2-40B4-BE49-F238E27FC236}">
                <a16:creationId xmlns:a16="http://schemas.microsoft.com/office/drawing/2014/main" id="{C88862EE-0525-4FB4-A2B4-FF1906DAB6EF}"/>
              </a:ext>
            </a:extLst>
          </p:cNvPr>
          <p:cNvSpPr>
            <a:spLocks noEditPoints="1"/>
          </p:cNvSpPr>
          <p:nvPr/>
        </p:nvSpPr>
        <p:spPr bwMode="auto">
          <a:xfrm>
            <a:off x="8318808" y="4416825"/>
            <a:ext cx="354974" cy="723261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Freeform 13">
            <a:extLst>
              <a:ext uri="{FF2B5EF4-FFF2-40B4-BE49-F238E27FC236}">
                <a16:creationId xmlns:a16="http://schemas.microsoft.com/office/drawing/2014/main" id="{4851F0F0-9CEE-4B23-BE6E-BBB672315554}"/>
              </a:ext>
            </a:extLst>
          </p:cNvPr>
          <p:cNvSpPr>
            <a:spLocks noEditPoints="1"/>
          </p:cNvSpPr>
          <p:nvPr/>
        </p:nvSpPr>
        <p:spPr bwMode="auto">
          <a:xfrm>
            <a:off x="8785354" y="4416824"/>
            <a:ext cx="354974" cy="723261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8" name="Freeform 13">
            <a:extLst>
              <a:ext uri="{FF2B5EF4-FFF2-40B4-BE49-F238E27FC236}">
                <a16:creationId xmlns:a16="http://schemas.microsoft.com/office/drawing/2014/main" id="{06D41762-01EC-450A-87F2-2CA279A1DF71}"/>
              </a:ext>
            </a:extLst>
          </p:cNvPr>
          <p:cNvSpPr>
            <a:spLocks noEditPoints="1"/>
          </p:cNvSpPr>
          <p:nvPr/>
        </p:nvSpPr>
        <p:spPr bwMode="auto">
          <a:xfrm>
            <a:off x="9251900" y="4416823"/>
            <a:ext cx="354974" cy="723261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Freeform 13">
            <a:extLst>
              <a:ext uri="{FF2B5EF4-FFF2-40B4-BE49-F238E27FC236}">
                <a16:creationId xmlns:a16="http://schemas.microsoft.com/office/drawing/2014/main" id="{7C03DCE5-2631-4730-88AD-6DF257A807E4}"/>
              </a:ext>
            </a:extLst>
          </p:cNvPr>
          <p:cNvSpPr>
            <a:spLocks noEditPoints="1"/>
          </p:cNvSpPr>
          <p:nvPr/>
        </p:nvSpPr>
        <p:spPr bwMode="auto">
          <a:xfrm>
            <a:off x="9718446" y="4416822"/>
            <a:ext cx="354974" cy="723261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0" name="Freeform 13">
            <a:extLst>
              <a:ext uri="{FF2B5EF4-FFF2-40B4-BE49-F238E27FC236}">
                <a16:creationId xmlns:a16="http://schemas.microsoft.com/office/drawing/2014/main" id="{30EF032D-CC43-42DF-A505-0204C924247A}"/>
              </a:ext>
            </a:extLst>
          </p:cNvPr>
          <p:cNvSpPr>
            <a:spLocks noEditPoints="1"/>
          </p:cNvSpPr>
          <p:nvPr/>
        </p:nvSpPr>
        <p:spPr bwMode="auto">
          <a:xfrm>
            <a:off x="10184992" y="4416821"/>
            <a:ext cx="354974" cy="723261"/>
          </a:xfrm>
          <a:custGeom>
            <a:avLst/>
            <a:gdLst>
              <a:gd name="T0" fmla="*/ 59 w 117"/>
              <a:gd name="T1" fmla="*/ 41 h 238"/>
              <a:gd name="T2" fmla="*/ 79 w 117"/>
              <a:gd name="T3" fmla="*/ 21 h 238"/>
              <a:gd name="T4" fmla="*/ 59 w 117"/>
              <a:gd name="T5" fmla="*/ 0 h 238"/>
              <a:gd name="T6" fmla="*/ 38 w 117"/>
              <a:gd name="T7" fmla="*/ 21 h 238"/>
              <a:gd name="T8" fmla="*/ 59 w 117"/>
              <a:gd name="T9" fmla="*/ 41 h 238"/>
              <a:gd name="T10" fmla="*/ 116 w 117"/>
              <a:gd name="T11" fmla="*/ 134 h 238"/>
              <a:gd name="T12" fmla="*/ 92 w 117"/>
              <a:gd name="T13" fmla="*/ 64 h 238"/>
              <a:gd name="T14" fmla="*/ 59 w 117"/>
              <a:gd name="T15" fmla="*/ 51 h 238"/>
              <a:gd name="T16" fmla="*/ 25 w 117"/>
              <a:gd name="T17" fmla="*/ 64 h 238"/>
              <a:gd name="T18" fmla="*/ 1 w 117"/>
              <a:gd name="T19" fmla="*/ 134 h 238"/>
              <a:gd name="T20" fmla="*/ 5 w 117"/>
              <a:gd name="T21" fmla="*/ 142 h 238"/>
              <a:gd name="T22" fmla="*/ 14 w 117"/>
              <a:gd name="T23" fmla="*/ 139 h 238"/>
              <a:gd name="T24" fmla="*/ 34 w 117"/>
              <a:gd name="T25" fmla="*/ 91 h 238"/>
              <a:gd name="T26" fmla="*/ 20 w 117"/>
              <a:gd name="T27" fmla="*/ 175 h 238"/>
              <a:gd name="T28" fmla="*/ 33 w 117"/>
              <a:gd name="T29" fmla="*/ 175 h 238"/>
              <a:gd name="T30" fmla="*/ 31 w 117"/>
              <a:gd name="T31" fmla="*/ 231 h 238"/>
              <a:gd name="T32" fmla="*/ 40 w 117"/>
              <a:gd name="T33" fmla="*/ 238 h 238"/>
              <a:gd name="T34" fmla="*/ 49 w 117"/>
              <a:gd name="T35" fmla="*/ 231 h 238"/>
              <a:gd name="T36" fmla="*/ 55 w 117"/>
              <a:gd name="T37" fmla="*/ 175 h 238"/>
              <a:gd name="T38" fmla="*/ 62 w 117"/>
              <a:gd name="T39" fmla="*/ 175 h 238"/>
              <a:gd name="T40" fmla="*/ 68 w 117"/>
              <a:gd name="T41" fmla="*/ 231 h 238"/>
              <a:gd name="T42" fmla="*/ 77 w 117"/>
              <a:gd name="T43" fmla="*/ 238 h 238"/>
              <a:gd name="T44" fmla="*/ 86 w 117"/>
              <a:gd name="T45" fmla="*/ 231 h 238"/>
              <a:gd name="T46" fmla="*/ 84 w 117"/>
              <a:gd name="T47" fmla="*/ 175 h 238"/>
              <a:gd name="T48" fmla="*/ 97 w 117"/>
              <a:gd name="T49" fmla="*/ 175 h 238"/>
              <a:gd name="T50" fmla="*/ 83 w 117"/>
              <a:gd name="T51" fmla="*/ 91 h 238"/>
              <a:gd name="T52" fmla="*/ 103 w 117"/>
              <a:gd name="T53" fmla="*/ 139 h 238"/>
              <a:gd name="T54" fmla="*/ 112 w 117"/>
              <a:gd name="T55" fmla="*/ 142 h 238"/>
              <a:gd name="T56" fmla="*/ 116 w 117"/>
              <a:gd name="T57" fmla="*/ 134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7" h="238">
                <a:moveTo>
                  <a:pt x="59" y="41"/>
                </a:moveTo>
                <a:cubicBezTo>
                  <a:pt x="70" y="41"/>
                  <a:pt x="79" y="32"/>
                  <a:pt x="79" y="21"/>
                </a:cubicBezTo>
                <a:cubicBezTo>
                  <a:pt x="79" y="9"/>
                  <a:pt x="70" y="0"/>
                  <a:pt x="59" y="0"/>
                </a:cubicBezTo>
                <a:cubicBezTo>
                  <a:pt x="47" y="0"/>
                  <a:pt x="38" y="9"/>
                  <a:pt x="38" y="21"/>
                </a:cubicBezTo>
                <a:cubicBezTo>
                  <a:pt x="38" y="32"/>
                  <a:pt x="47" y="41"/>
                  <a:pt x="59" y="41"/>
                </a:cubicBezTo>
                <a:close/>
                <a:moveTo>
                  <a:pt x="116" y="134"/>
                </a:moveTo>
                <a:cubicBezTo>
                  <a:pt x="116" y="134"/>
                  <a:pt x="96" y="73"/>
                  <a:pt x="92" y="64"/>
                </a:cubicBezTo>
                <a:cubicBezTo>
                  <a:pt x="88" y="56"/>
                  <a:pt x="79" y="51"/>
                  <a:pt x="59" y="51"/>
                </a:cubicBezTo>
                <a:cubicBezTo>
                  <a:pt x="38" y="51"/>
                  <a:pt x="29" y="56"/>
                  <a:pt x="25" y="64"/>
                </a:cubicBezTo>
                <a:cubicBezTo>
                  <a:pt x="21" y="73"/>
                  <a:pt x="1" y="134"/>
                  <a:pt x="1" y="134"/>
                </a:cubicBezTo>
                <a:cubicBezTo>
                  <a:pt x="0" y="137"/>
                  <a:pt x="2" y="140"/>
                  <a:pt x="5" y="142"/>
                </a:cubicBezTo>
                <a:cubicBezTo>
                  <a:pt x="9" y="143"/>
                  <a:pt x="12" y="141"/>
                  <a:pt x="14" y="139"/>
                </a:cubicBezTo>
                <a:cubicBezTo>
                  <a:pt x="34" y="91"/>
                  <a:pt x="34" y="91"/>
                  <a:pt x="34" y="91"/>
                </a:cubicBezTo>
                <a:cubicBezTo>
                  <a:pt x="20" y="175"/>
                  <a:pt x="20" y="175"/>
                  <a:pt x="20" y="175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3" y="175"/>
                  <a:pt x="32" y="231"/>
                  <a:pt x="31" y="231"/>
                </a:cubicBezTo>
                <a:cubicBezTo>
                  <a:pt x="32" y="235"/>
                  <a:pt x="36" y="238"/>
                  <a:pt x="40" y="238"/>
                </a:cubicBezTo>
                <a:cubicBezTo>
                  <a:pt x="45" y="238"/>
                  <a:pt x="49" y="235"/>
                  <a:pt x="49" y="231"/>
                </a:cubicBezTo>
                <a:cubicBezTo>
                  <a:pt x="55" y="175"/>
                  <a:pt x="55" y="175"/>
                  <a:pt x="55" y="175"/>
                </a:cubicBezTo>
                <a:cubicBezTo>
                  <a:pt x="62" y="175"/>
                  <a:pt x="62" y="175"/>
                  <a:pt x="62" y="175"/>
                </a:cubicBezTo>
                <a:cubicBezTo>
                  <a:pt x="68" y="231"/>
                  <a:pt x="68" y="231"/>
                  <a:pt x="68" y="231"/>
                </a:cubicBezTo>
                <a:cubicBezTo>
                  <a:pt x="68" y="235"/>
                  <a:pt x="72" y="238"/>
                  <a:pt x="77" y="238"/>
                </a:cubicBezTo>
                <a:cubicBezTo>
                  <a:pt x="81" y="238"/>
                  <a:pt x="85" y="235"/>
                  <a:pt x="86" y="231"/>
                </a:cubicBezTo>
                <a:cubicBezTo>
                  <a:pt x="85" y="231"/>
                  <a:pt x="84" y="175"/>
                  <a:pt x="84" y="175"/>
                </a:cubicBezTo>
                <a:cubicBezTo>
                  <a:pt x="97" y="175"/>
                  <a:pt x="97" y="175"/>
                  <a:pt x="97" y="175"/>
                </a:cubicBezTo>
                <a:cubicBezTo>
                  <a:pt x="83" y="91"/>
                  <a:pt x="83" y="91"/>
                  <a:pt x="83" y="91"/>
                </a:cubicBezTo>
                <a:cubicBezTo>
                  <a:pt x="103" y="139"/>
                  <a:pt x="103" y="139"/>
                  <a:pt x="103" y="139"/>
                </a:cubicBezTo>
                <a:cubicBezTo>
                  <a:pt x="105" y="141"/>
                  <a:pt x="108" y="143"/>
                  <a:pt x="112" y="142"/>
                </a:cubicBezTo>
                <a:cubicBezTo>
                  <a:pt x="115" y="140"/>
                  <a:pt x="117" y="137"/>
                  <a:pt x="116" y="13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1" name="TextBox 5">
            <a:extLst>
              <a:ext uri="{FF2B5EF4-FFF2-40B4-BE49-F238E27FC236}">
                <a16:creationId xmlns:a16="http://schemas.microsoft.com/office/drawing/2014/main" id="{402315D2-9846-416A-B693-3A24EBCA5C4E}"/>
              </a:ext>
            </a:extLst>
          </p:cNvPr>
          <p:cNvSpPr txBox="1"/>
          <p:nvPr/>
        </p:nvSpPr>
        <p:spPr>
          <a:xfrm>
            <a:off x="8256936" y="3093101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Female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2" name="TextBox 4">
            <a:extLst>
              <a:ext uri="{FF2B5EF4-FFF2-40B4-BE49-F238E27FC236}">
                <a16:creationId xmlns:a16="http://schemas.microsoft.com/office/drawing/2014/main" id="{B0BBBE80-BED5-4158-9D7E-ECCFD2A57770}"/>
              </a:ext>
            </a:extLst>
          </p:cNvPr>
          <p:cNvSpPr txBox="1"/>
          <p:nvPr/>
        </p:nvSpPr>
        <p:spPr>
          <a:xfrm>
            <a:off x="8256936" y="3545233"/>
            <a:ext cx="264248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2789F67A-5EEE-43B0-AE30-C9EA4F984EF6}"/>
              </a:ext>
            </a:extLst>
          </p:cNvPr>
          <p:cNvSpPr/>
          <p:nvPr/>
        </p:nvSpPr>
        <p:spPr>
          <a:xfrm>
            <a:off x="797839" y="-520701"/>
            <a:ext cx="1233276" cy="12332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8CB6937F-B5B6-42D3-9987-67DB7475ADDD}"/>
              </a:ext>
            </a:extLst>
          </p:cNvPr>
          <p:cNvSpPr/>
          <p:nvPr/>
        </p:nvSpPr>
        <p:spPr>
          <a:xfrm>
            <a:off x="10983823" y="5734050"/>
            <a:ext cx="568326" cy="568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3008F427-B1E3-4843-AD44-BD49B9A6ABBA}"/>
              </a:ext>
            </a:extLst>
          </p:cNvPr>
          <p:cNvSpPr/>
          <p:nvPr/>
        </p:nvSpPr>
        <p:spPr>
          <a:xfrm>
            <a:off x="10539965" y="537948"/>
            <a:ext cx="359455" cy="3594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62211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1">
            <a:extLst>
              <a:ext uri="{FF2B5EF4-FFF2-40B4-BE49-F238E27FC236}">
                <a16:creationId xmlns:a16="http://schemas.microsoft.com/office/drawing/2014/main" id="{576D7385-678F-4D9A-B113-C482CE9557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FEF5B1A-ABB1-4458-93ED-2EB688A03031}"/>
              </a:ext>
            </a:extLst>
          </p:cNvPr>
          <p:cNvSpPr/>
          <p:nvPr/>
        </p:nvSpPr>
        <p:spPr>
          <a:xfrm>
            <a:off x="5824978" y="2813904"/>
            <a:ext cx="542044" cy="542044"/>
          </a:xfrm>
          <a:prstGeom prst="ellipse">
            <a:avLst/>
          </a:prstGeom>
          <a:gradFill>
            <a:gsLst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CCB02C4-18D8-49C2-B1A8-89A032DB8A72}"/>
              </a:ext>
            </a:extLst>
          </p:cNvPr>
          <p:cNvSpPr/>
          <p:nvPr/>
        </p:nvSpPr>
        <p:spPr>
          <a:xfrm>
            <a:off x="5824978" y="3673875"/>
            <a:ext cx="542044" cy="542044"/>
          </a:xfrm>
          <a:prstGeom prst="ellipse">
            <a:avLst/>
          </a:prstGeom>
          <a:gradFill>
            <a:gsLst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C62376D-B88D-42BE-8B62-E2B409600DA8}"/>
              </a:ext>
            </a:extLst>
          </p:cNvPr>
          <p:cNvSpPr/>
          <p:nvPr/>
        </p:nvSpPr>
        <p:spPr>
          <a:xfrm>
            <a:off x="5824978" y="4533846"/>
            <a:ext cx="542044" cy="542044"/>
          </a:xfrm>
          <a:prstGeom prst="ellipse">
            <a:avLst/>
          </a:prstGeom>
          <a:gradFill>
            <a:gsLst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E7E22D6-A405-4F21-AAE9-5749F746710C}"/>
              </a:ext>
            </a:extLst>
          </p:cNvPr>
          <p:cNvSpPr/>
          <p:nvPr/>
        </p:nvSpPr>
        <p:spPr>
          <a:xfrm>
            <a:off x="5824978" y="5393817"/>
            <a:ext cx="542044" cy="542044"/>
          </a:xfrm>
          <a:prstGeom prst="ellipse">
            <a:avLst/>
          </a:prstGeom>
          <a:gradFill>
            <a:gsLst>
              <a:gs pos="3000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F0E72E87-74A0-4CDD-B91B-D4FEE72A50F4}"/>
              </a:ext>
            </a:extLst>
          </p:cNvPr>
          <p:cNvSpPr/>
          <p:nvPr/>
        </p:nvSpPr>
        <p:spPr>
          <a:xfrm>
            <a:off x="2332989" y="2813904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3769C3E2-C037-47A8-9EF2-CAC0FF78B599}"/>
              </a:ext>
            </a:extLst>
          </p:cNvPr>
          <p:cNvSpPr/>
          <p:nvPr/>
        </p:nvSpPr>
        <p:spPr>
          <a:xfrm>
            <a:off x="2332989" y="3117264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19767881-D3E5-40FA-85F1-789D5CBB125F}"/>
              </a:ext>
            </a:extLst>
          </p:cNvPr>
          <p:cNvSpPr/>
          <p:nvPr/>
        </p:nvSpPr>
        <p:spPr>
          <a:xfrm>
            <a:off x="4676139" y="2813904"/>
            <a:ext cx="886460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0D9B00F2-5736-4E9C-938C-9537BCB107BB}"/>
              </a:ext>
            </a:extLst>
          </p:cNvPr>
          <p:cNvSpPr/>
          <p:nvPr/>
        </p:nvSpPr>
        <p:spPr>
          <a:xfrm>
            <a:off x="4171313" y="3117264"/>
            <a:ext cx="1391285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81EB9BA3-14C3-44B8-9340-95D1ECB17627}"/>
              </a:ext>
            </a:extLst>
          </p:cNvPr>
          <p:cNvSpPr/>
          <p:nvPr/>
        </p:nvSpPr>
        <p:spPr>
          <a:xfrm>
            <a:off x="2332989" y="3673875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CD89F317-2301-4009-92F2-199A77D53030}"/>
              </a:ext>
            </a:extLst>
          </p:cNvPr>
          <p:cNvSpPr/>
          <p:nvPr/>
        </p:nvSpPr>
        <p:spPr>
          <a:xfrm>
            <a:off x="2332989" y="3977235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E1F839B3-CAE9-4964-9031-BF0B65DD9F11}"/>
              </a:ext>
            </a:extLst>
          </p:cNvPr>
          <p:cNvSpPr/>
          <p:nvPr/>
        </p:nvSpPr>
        <p:spPr>
          <a:xfrm>
            <a:off x="5095239" y="3673875"/>
            <a:ext cx="467360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18318993-3A69-45EC-AF87-BA54B21F6A16}"/>
              </a:ext>
            </a:extLst>
          </p:cNvPr>
          <p:cNvSpPr/>
          <p:nvPr/>
        </p:nvSpPr>
        <p:spPr>
          <a:xfrm>
            <a:off x="2828289" y="3977235"/>
            <a:ext cx="2734310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074416AF-4560-4CDF-9B8C-247ADBA44ECA}"/>
              </a:ext>
            </a:extLst>
          </p:cNvPr>
          <p:cNvSpPr/>
          <p:nvPr/>
        </p:nvSpPr>
        <p:spPr>
          <a:xfrm>
            <a:off x="2332989" y="4533846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DBC9FD39-CDA5-413A-8999-7B21471B3107}"/>
              </a:ext>
            </a:extLst>
          </p:cNvPr>
          <p:cNvSpPr/>
          <p:nvPr/>
        </p:nvSpPr>
        <p:spPr>
          <a:xfrm>
            <a:off x="2332989" y="4837206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99749415-57C9-42D4-A761-5C6CD8D8CD07}"/>
              </a:ext>
            </a:extLst>
          </p:cNvPr>
          <p:cNvSpPr/>
          <p:nvPr/>
        </p:nvSpPr>
        <p:spPr>
          <a:xfrm>
            <a:off x="4390389" y="4533846"/>
            <a:ext cx="1172210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37BF5203-697A-4020-8F33-55C7766C4922}"/>
              </a:ext>
            </a:extLst>
          </p:cNvPr>
          <p:cNvSpPr/>
          <p:nvPr/>
        </p:nvSpPr>
        <p:spPr>
          <a:xfrm>
            <a:off x="5304789" y="4837206"/>
            <a:ext cx="257810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641ECEC5-4D50-4BEE-8C6E-7F8A4F426C02}"/>
              </a:ext>
            </a:extLst>
          </p:cNvPr>
          <p:cNvSpPr/>
          <p:nvPr/>
        </p:nvSpPr>
        <p:spPr>
          <a:xfrm>
            <a:off x="2332989" y="5393817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19290F9B-BC7C-467D-9EFB-2BE43CB909A4}"/>
              </a:ext>
            </a:extLst>
          </p:cNvPr>
          <p:cNvSpPr/>
          <p:nvPr/>
        </p:nvSpPr>
        <p:spPr>
          <a:xfrm>
            <a:off x="2332989" y="5697177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F1BABD18-ED5A-47C2-AE03-A59DCFCE9573}"/>
              </a:ext>
            </a:extLst>
          </p:cNvPr>
          <p:cNvSpPr/>
          <p:nvPr/>
        </p:nvSpPr>
        <p:spPr>
          <a:xfrm>
            <a:off x="4171313" y="5393817"/>
            <a:ext cx="1391286" cy="238684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75712971-ADA0-4313-AF43-6D8EDD084977}"/>
              </a:ext>
            </a:extLst>
          </p:cNvPr>
          <p:cNvSpPr/>
          <p:nvPr/>
        </p:nvSpPr>
        <p:spPr>
          <a:xfrm>
            <a:off x="2828289" y="5697176"/>
            <a:ext cx="2734309" cy="253251"/>
          </a:xfrm>
          <a:prstGeom prst="roundRect">
            <a:avLst>
              <a:gd name="adj" fmla="val 50000"/>
            </a:avLst>
          </a:prstGeom>
          <a:gradFill>
            <a:gsLst>
              <a:gs pos="3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16983810-2232-427B-BBF5-C4FCE7BEA7E1}"/>
              </a:ext>
            </a:extLst>
          </p:cNvPr>
          <p:cNvSpPr/>
          <p:nvPr/>
        </p:nvSpPr>
        <p:spPr>
          <a:xfrm>
            <a:off x="6605904" y="2813904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15678A6A-A91A-4167-88F0-1CEA56DE7C50}"/>
              </a:ext>
            </a:extLst>
          </p:cNvPr>
          <p:cNvSpPr/>
          <p:nvPr/>
        </p:nvSpPr>
        <p:spPr>
          <a:xfrm>
            <a:off x="6605904" y="3117264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DBFA2A92-069E-4090-9985-C27606DBAA8D}"/>
              </a:ext>
            </a:extLst>
          </p:cNvPr>
          <p:cNvSpPr/>
          <p:nvPr/>
        </p:nvSpPr>
        <p:spPr>
          <a:xfrm>
            <a:off x="6605903" y="2813904"/>
            <a:ext cx="886460" cy="2386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2ECE371-7B6D-45D6-89A6-5965D29F5263}"/>
              </a:ext>
            </a:extLst>
          </p:cNvPr>
          <p:cNvSpPr/>
          <p:nvPr/>
        </p:nvSpPr>
        <p:spPr>
          <a:xfrm>
            <a:off x="6605903" y="3117264"/>
            <a:ext cx="1391285" cy="2386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AF4DA5D4-E8AC-4B77-9A4E-50961126BAC4}"/>
              </a:ext>
            </a:extLst>
          </p:cNvPr>
          <p:cNvSpPr/>
          <p:nvPr/>
        </p:nvSpPr>
        <p:spPr>
          <a:xfrm>
            <a:off x="6605904" y="3673875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0E01927-80F4-4128-8921-5A8733252D08}"/>
              </a:ext>
            </a:extLst>
          </p:cNvPr>
          <p:cNvSpPr/>
          <p:nvPr/>
        </p:nvSpPr>
        <p:spPr>
          <a:xfrm>
            <a:off x="6605904" y="3977235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2E8B7F08-C0A1-400D-BEE7-8A093A79541F}"/>
              </a:ext>
            </a:extLst>
          </p:cNvPr>
          <p:cNvSpPr/>
          <p:nvPr/>
        </p:nvSpPr>
        <p:spPr>
          <a:xfrm>
            <a:off x="6605903" y="3676263"/>
            <a:ext cx="1004572" cy="2386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F78788E9-6D0A-4622-9827-4677AA88EE4C}"/>
              </a:ext>
            </a:extLst>
          </p:cNvPr>
          <p:cNvSpPr/>
          <p:nvPr/>
        </p:nvSpPr>
        <p:spPr>
          <a:xfrm>
            <a:off x="6605903" y="3977235"/>
            <a:ext cx="1628774" cy="2386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7ECCA3F9-BC67-4588-A7BB-B2C8FACF2B2E}"/>
              </a:ext>
            </a:extLst>
          </p:cNvPr>
          <p:cNvSpPr/>
          <p:nvPr/>
        </p:nvSpPr>
        <p:spPr>
          <a:xfrm>
            <a:off x="6605904" y="4533846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61BA77B8-09ED-49F1-B754-CF4ADBE8194C}"/>
              </a:ext>
            </a:extLst>
          </p:cNvPr>
          <p:cNvSpPr/>
          <p:nvPr/>
        </p:nvSpPr>
        <p:spPr>
          <a:xfrm>
            <a:off x="6605904" y="4837206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53A06232-F9E5-419F-915F-A3CC669B2BBE}"/>
              </a:ext>
            </a:extLst>
          </p:cNvPr>
          <p:cNvSpPr/>
          <p:nvPr/>
        </p:nvSpPr>
        <p:spPr>
          <a:xfrm>
            <a:off x="6605903" y="4533846"/>
            <a:ext cx="2610668" cy="23868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0E03F405-0BA4-439D-AFB6-6D2155A89FA1}"/>
              </a:ext>
            </a:extLst>
          </p:cNvPr>
          <p:cNvSpPr/>
          <p:nvPr/>
        </p:nvSpPr>
        <p:spPr>
          <a:xfrm>
            <a:off x="6605903" y="4837204"/>
            <a:ext cx="2073640" cy="25325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F6FAE1-895E-4C88-9FB1-18ED4D89F6C7}"/>
              </a:ext>
            </a:extLst>
          </p:cNvPr>
          <p:cNvSpPr/>
          <p:nvPr/>
        </p:nvSpPr>
        <p:spPr>
          <a:xfrm>
            <a:off x="6605904" y="5393817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4E9305EE-795D-47F5-B3E7-D9D0D52743B3}"/>
              </a:ext>
            </a:extLst>
          </p:cNvPr>
          <p:cNvSpPr/>
          <p:nvPr/>
        </p:nvSpPr>
        <p:spPr>
          <a:xfrm>
            <a:off x="6605904" y="5697177"/>
            <a:ext cx="3229610" cy="238684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F509AEF7-90BE-4E65-858D-80F1BD2C9317}"/>
              </a:ext>
            </a:extLst>
          </p:cNvPr>
          <p:cNvSpPr/>
          <p:nvPr/>
        </p:nvSpPr>
        <p:spPr>
          <a:xfrm>
            <a:off x="6605904" y="5393816"/>
            <a:ext cx="542044" cy="238684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F465AE7A-DDAC-4821-875F-E43DF8F5B44E}"/>
              </a:ext>
            </a:extLst>
          </p:cNvPr>
          <p:cNvSpPr/>
          <p:nvPr/>
        </p:nvSpPr>
        <p:spPr>
          <a:xfrm>
            <a:off x="6593204" y="5697176"/>
            <a:ext cx="1084853" cy="25325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90" name="Graphic 89">
            <a:extLst>
              <a:ext uri="{FF2B5EF4-FFF2-40B4-BE49-F238E27FC236}">
                <a16:creationId xmlns:a16="http://schemas.microsoft.com/office/drawing/2014/main" id="{701C42A2-805D-4C53-9A5A-E71315B1A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6003368" y="5581251"/>
            <a:ext cx="185262" cy="185262"/>
          </a:xfrm>
          <a:prstGeom prst="rect">
            <a:avLst/>
          </a:prstGeom>
        </p:spPr>
      </p:pic>
      <p:pic>
        <p:nvPicPr>
          <p:cNvPr id="91" name="Graphic 90">
            <a:extLst>
              <a:ext uri="{FF2B5EF4-FFF2-40B4-BE49-F238E27FC236}">
                <a16:creationId xmlns:a16="http://schemas.microsoft.com/office/drawing/2014/main" id="{4D0E486C-2A69-44C2-93C6-F13C9AB564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97509" y="3849400"/>
            <a:ext cx="196981" cy="196981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70DEF602-6CE5-4063-8154-E2C0E391C67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5987864" y="4696733"/>
            <a:ext cx="216270" cy="216270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AE262EC7-6D23-44C3-AC84-6B39318404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08218" y="2994720"/>
            <a:ext cx="180412" cy="180412"/>
          </a:xfrm>
          <a:prstGeom prst="rect">
            <a:avLst/>
          </a:prstGeom>
        </p:spPr>
      </p:pic>
      <p:sp>
        <p:nvSpPr>
          <p:cNvPr id="94" name="Title 1">
            <a:extLst>
              <a:ext uri="{FF2B5EF4-FFF2-40B4-BE49-F238E27FC236}">
                <a16:creationId xmlns:a16="http://schemas.microsoft.com/office/drawing/2014/main" id="{13D9841F-016D-4889-BAB9-D264BB24808C}"/>
              </a:ext>
            </a:extLst>
          </p:cNvPr>
          <p:cNvSpPr txBox="1">
            <a:spLocks/>
          </p:cNvSpPr>
          <p:nvPr/>
        </p:nvSpPr>
        <p:spPr>
          <a:xfrm>
            <a:off x="2958379" y="1893950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Item One </a:t>
            </a:r>
          </a:p>
        </p:txBody>
      </p:sp>
      <p:sp>
        <p:nvSpPr>
          <p:cNvPr id="95" name="Title 1">
            <a:extLst>
              <a:ext uri="{FF2B5EF4-FFF2-40B4-BE49-F238E27FC236}">
                <a16:creationId xmlns:a16="http://schemas.microsoft.com/office/drawing/2014/main" id="{58018EEA-3CBD-4424-9D72-FE49AAE09847}"/>
              </a:ext>
            </a:extLst>
          </p:cNvPr>
          <p:cNvSpPr txBox="1">
            <a:spLocks/>
          </p:cNvSpPr>
          <p:nvPr/>
        </p:nvSpPr>
        <p:spPr>
          <a:xfrm>
            <a:off x="7301545" y="1893949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Item Two </a:t>
            </a:r>
          </a:p>
        </p:txBody>
      </p:sp>
      <p:sp>
        <p:nvSpPr>
          <p:cNvPr id="45" name="TextBox 5">
            <a:extLst>
              <a:ext uri="{FF2B5EF4-FFF2-40B4-BE49-F238E27FC236}">
                <a16:creationId xmlns:a16="http://schemas.microsoft.com/office/drawing/2014/main" id="{46C0F8B9-B36A-4245-A361-5DEDF8B3F1AB}"/>
              </a:ext>
            </a:extLst>
          </p:cNvPr>
          <p:cNvSpPr txBox="1"/>
          <p:nvPr/>
        </p:nvSpPr>
        <p:spPr>
          <a:xfrm>
            <a:off x="1479559" y="2955755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50%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8" name="TextBox 5">
            <a:extLst>
              <a:ext uri="{FF2B5EF4-FFF2-40B4-BE49-F238E27FC236}">
                <a16:creationId xmlns:a16="http://schemas.microsoft.com/office/drawing/2014/main" id="{BD64A29C-479C-4854-8FC9-05C6BFBE4BE4}"/>
              </a:ext>
            </a:extLst>
          </p:cNvPr>
          <p:cNvSpPr txBox="1"/>
          <p:nvPr/>
        </p:nvSpPr>
        <p:spPr>
          <a:xfrm>
            <a:off x="1485786" y="3788800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65%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9" name="TextBox 5">
            <a:extLst>
              <a:ext uri="{FF2B5EF4-FFF2-40B4-BE49-F238E27FC236}">
                <a16:creationId xmlns:a16="http://schemas.microsoft.com/office/drawing/2014/main" id="{8E603BAF-2107-4B61-BF67-535BA41357D9}"/>
              </a:ext>
            </a:extLst>
          </p:cNvPr>
          <p:cNvSpPr txBox="1"/>
          <p:nvPr/>
        </p:nvSpPr>
        <p:spPr>
          <a:xfrm>
            <a:off x="1492013" y="4652319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31%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1" name="TextBox 5">
            <a:extLst>
              <a:ext uri="{FF2B5EF4-FFF2-40B4-BE49-F238E27FC236}">
                <a16:creationId xmlns:a16="http://schemas.microsoft.com/office/drawing/2014/main" id="{4EB3DEE7-92FC-4511-91F2-9E99E1B44093}"/>
              </a:ext>
            </a:extLst>
          </p:cNvPr>
          <p:cNvSpPr txBox="1"/>
          <p:nvPr/>
        </p:nvSpPr>
        <p:spPr>
          <a:xfrm>
            <a:off x="1489964" y="5515838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78%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6" name="TextBox 5">
            <a:extLst>
              <a:ext uri="{FF2B5EF4-FFF2-40B4-BE49-F238E27FC236}">
                <a16:creationId xmlns:a16="http://schemas.microsoft.com/office/drawing/2014/main" id="{F6943F84-C3AC-4AFB-8C14-D83750A0D4E7}"/>
              </a:ext>
            </a:extLst>
          </p:cNvPr>
          <p:cNvSpPr txBox="1"/>
          <p:nvPr/>
        </p:nvSpPr>
        <p:spPr>
          <a:xfrm>
            <a:off x="10026998" y="2955755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35%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7" name="TextBox 5">
            <a:extLst>
              <a:ext uri="{FF2B5EF4-FFF2-40B4-BE49-F238E27FC236}">
                <a16:creationId xmlns:a16="http://schemas.microsoft.com/office/drawing/2014/main" id="{F6A7964C-350C-49A0-B593-ED18B3DF7EEA}"/>
              </a:ext>
            </a:extLst>
          </p:cNvPr>
          <p:cNvSpPr txBox="1"/>
          <p:nvPr/>
        </p:nvSpPr>
        <p:spPr>
          <a:xfrm>
            <a:off x="10033225" y="3788800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56%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96" name="TextBox 5">
            <a:extLst>
              <a:ext uri="{FF2B5EF4-FFF2-40B4-BE49-F238E27FC236}">
                <a16:creationId xmlns:a16="http://schemas.microsoft.com/office/drawing/2014/main" id="{6D408B0D-B557-4FD6-8877-61E530F4B7E7}"/>
              </a:ext>
            </a:extLst>
          </p:cNvPr>
          <p:cNvSpPr txBox="1"/>
          <p:nvPr/>
        </p:nvSpPr>
        <p:spPr>
          <a:xfrm>
            <a:off x="10039452" y="4652319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87%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97" name="TextBox 5">
            <a:extLst>
              <a:ext uri="{FF2B5EF4-FFF2-40B4-BE49-F238E27FC236}">
                <a16:creationId xmlns:a16="http://schemas.microsoft.com/office/drawing/2014/main" id="{B9CBF24E-6619-44CF-838E-125F14B3C6A3}"/>
              </a:ext>
            </a:extLst>
          </p:cNvPr>
          <p:cNvSpPr txBox="1"/>
          <p:nvPr/>
        </p:nvSpPr>
        <p:spPr>
          <a:xfrm>
            <a:off x="10037403" y="5515838"/>
            <a:ext cx="675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29%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7EBB3F40-14EF-4A40-8C02-45CE564CE61E}"/>
              </a:ext>
            </a:extLst>
          </p:cNvPr>
          <p:cNvSpPr/>
          <p:nvPr/>
        </p:nvSpPr>
        <p:spPr>
          <a:xfrm>
            <a:off x="797838" y="-520702"/>
            <a:ext cx="1460101" cy="14601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897FB174-3801-4215-B0B4-E54396FC04AD}"/>
              </a:ext>
            </a:extLst>
          </p:cNvPr>
          <p:cNvSpPr/>
          <p:nvPr/>
        </p:nvSpPr>
        <p:spPr>
          <a:xfrm>
            <a:off x="10983823" y="939400"/>
            <a:ext cx="568326" cy="5683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4534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34983DE-C2CF-4E2C-AE09-403054BC8A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70C468E-D577-43F0-B056-3B638B9B5352}"/>
              </a:ext>
            </a:extLst>
          </p:cNvPr>
          <p:cNvSpPr/>
          <p:nvPr/>
        </p:nvSpPr>
        <p:spPr>
          <a:xfrm>
            <a:off x="5079262" y="2758984"/>
            <a:ext cx="2033476" cy="203347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0F8B854-2894-4909-9ED8-F7B860D971A7}"/>
              </a:ext>
            </a:extLst>
          </p:cNvPr>
          <p:cNvSpPr/>
          <p:nvPr/>
        </p:nvSpPr>
        <p:spPr>
          <a:xfrm>
            <a:off x="3738939" y="2758984"/>
            <a:ext cx="362202" cy="3622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BAAB9C5-9865-42C6-BD12-7522A46C2D44}"/>
              </a:ext>
            </a:extLst>
          </p:cNvPr>
          <p:cNvSpPr/>
          <p:nvPr/>
        </p:nvSpPr>
        <p:spPr>
          <a:xfrm>
            <a:off x="3731600" y="3919350"/>
            <a:ext cx="362202" cy="3622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98E0C15-444D-4E56-91A2-65EB945E64D2}"/>
              </a:ext>
            </a:extLst>
          </p:cNvPr>
          <p:cNvSpPr/>
          <p:nvPr/>
        </p:nvSpPr>
        <p:spPr>
          <a:xfrm>
            <a:off x="3738938" y="5143761"/>
            <a:ext cx="362202" cy="3622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B8CA7B6-87C0-434F-BA0E-F1F7B65D011A}"/>
              </a:ext>
            </a:extLst>
          </p:cNvPr>
          <p:cNvSpPr/>
          <p:nvPr/>
        </p:nvSpPr>
        <p:spPr>
          <a:xfrm>
            <a:off x="8127125" y="2758984"/>
            <a:ext cx="362202" cy="36220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7E4FCD1-49F3-4166-8B84-1427BB5745C0}"/>
              </a:ext>
            </a:extLst>
          </p:cNvPr>
          <p:cNvSpPr/>
          <p:nvPr/>
        </p:nvSpPr>
        <p:spPr>
          <a:xfrm>
            <a:off x="8119786" y="3919350"/>
            <a:ext cx="362202" cy="36220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1F93528-E635-42FB-BB82-B5DE3923A0E8}"/>
              </a:ext>
            </a:extLst>
          </p:cNvPr>
          <p:cNvSpPr/>
          <p:nvPr/>
        </p:nvSpPr>
        <p:spPr>
          <a:xfrm>
            <a:off x="8127124" y="5143761"/>
            <a:ext cx="362202" cy="362202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69FD3F79-9434-4ED3-86B6-BD7EABDB38BF}"/>
              </a:ext>
            </a:extLst>
          </p:cNvPr>
          <p:cNvSpPr txBox="1"/>
          <p:nvPr/>
        </p:nvSpPr>
        <p:spPr>
          <a:xfrm>
            <a:off x="8825036" y="2778004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Management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B3913119-1CCD-4A80-A683-1F343764C7C8}"/>
              </a:ext>
            </a:extLst>
          </p:cNvPr>
          <p:cNvSpPr txBox="1"/>
          <p:nvPr/>
        </p:nvSpPr>
        <p:spPr>
          <a:xfrm>
            <a:off x="8825036" y="3121186"/>
            <a:ext cx="196780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DE5075F6-6FEE-4A98-8FDC-2DDF8EBD5A4E}"/>
              </a:ext>
            </a:extLst>
          </p:cNvPr>
          <p:cNvSpPr txBox="1"/>
          <p:nvPr/>
        </p:nvSpPr>
        <p:spPr>
          <a:xfrm>
            <a:off x="8825036" y="3938370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Business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B9E25AEF-4842-4B05-A552-B0765FC7CB7A}"/>
              </a:ext>
            </a:extLst>
          </p:cNvPr>
          <p:cNvSpPr txBox="1"/>
          <p:nvPr/>
        </p:nvSpPr>
        <p:spPr>
          <a:xfrm>
            <a:off x="8825036" y="4281552"/>
            <a:ext cx="196780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1" name="TextBox 5">
            <a:extLst>
              <a:ext uri="{FF2B5EF4-FFF2-40B4-BE49-F238E27FC236}">
                <a16:creationId xmlns:a16="http://schemas.microsoft.com/office/drawing/2014/main" id="{78015CA3-58FF-48D8-9984-55098BDBFFD6}"/>
              </a:ext>
            </a:extLst>
          </p:cNvPr>
          <p:cNvSpPr txBox="1"/>
          <p:nvPr/>
        </p:nvSpPr>
        <p:spPr>
          <a:xfrm>
            <a:off x="8825036" y="5213036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Corporate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2" name="TextBox 4">
            <a:extLst>
              <a:ext uri="{FF2B5EF4-FFF2-40B4-BE49-F238E27FC236}">
                <a16:creationId xmlns:a16="http://schemas.microsoft.com/office/drawing/2014/main" id="{F0BCB1EA-64C7-441D-BC44-62CB169FB469}"/>
              </a:ext>
            </a:extLst>
          </p:cNvPr>
          <p:cNvSpPr txBox="1"/>
          <p:nvPr/>
        </p:nvSpPr>
        <p:spPr>
          <a:xfrm>
            <a:off x="8825036" y="5556218"/>
            <a:ext cx="1967809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3" name="TextBox 5">
            <a:extLst>
              <a:ext uri="{FF2B5EF4-FFF2-40B4-BE49-F238E27FC236}">
                <a16:creationId xmlns:a16="http://schemas.microsoft.com/office/drawing/2014/main" id="{604A3602-ED08-491A-A788-192B3C22743F}"/>
              </a:ext>
            </a:extLst>
          </p:cNvPr>
          <p:cNvSpPr txBox="1"/>
          <p:nvPr/>
        </p:nvSpPr>
        <p:spPr>
          <a:xfrm>
            <a:off x="2036797" y="2758984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Marketing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4" name="TextBox 4">
            <a:extLst>
              <a:ext uri="{FF2B5EF4-FFF2-40B4-BE49-F238E27FC236}">
                <a16:creationId xmlns:a16="http://schemas.microsoft.com/office/drawing/2014/main" id="{ABF2DF15-4AAB-49D1-BB44-F889AF65762A}"/>
              </a:ext>
            </a:extLst>
          </p:cNvPr>
          <p:cNvSpPr txBox="1"/>
          <p:nvPr/>
        </p:nvSpPr>
        <p:spPr>
          <a:xfrm>
            <a:off x="1423378" y="3102166"/>
            <a:ext cx="196780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4044CA16-D193-4FCF-917A-08D61BBE2557}"/>
              </a:ext>
            </a:extLst>
          </p:cNvPr>
          <p:cNvSpPr txBox="1"/>
          <p:nvPr/>
        </p:nvSpPr>
        <p:spPr>
          <a:xfrm>
            <a:off x="2036797" y="3919350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Service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6" name="TextBox 4">
            <a:extLst>
              <a:ext uri="{FF2B5EF4-FFF2-40B4-BE49-F238E27FC236}">
                <a16:creationId xmlns:a16="http://schemas.microsoft.com/office/drawing/2014/main" id="{6DA07CBC-CF75-4086-803A-110ED0119ECA}"/>
              </a:ext>
            </a:extLst>
          </p:cNvPr>
          <p:cNvSpPr txBox="1"/>
          <p:nvPr/>
        </p:nvSpPr>
        <p:spPr>
          <a:xfrm>
            <a:off x="1423378" y="4262532"/>
            <a:ext cx="196780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1D1F9C20-E05E-4C0E-830E-11892583482C}"/>
              </a:ext>
            </a:extLst>
          </p:cNvPr>
          <p:cNvSpPr txBox="1"/>
          <p:nvPr/>
        </p:nvSpPr>
        <p:spPr>
          <a:xfrm>
            <a:off x="2036797" y="5194016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Strategy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8" name="TextBox 4">
            <a:extLst>
              <a:ext uri="{FF2B5EF4-FFF2-40B4-BE49-F238E27FC236}">
                <a16:creationId xmlns:a16="http://schemas.microsoft.com/office/drawing/2014/main" id="{6C04A3D6-C283-4394-9846-5FE0DA55CEFE}"/>
              </a:ext>
            </a:extLst>
          </p:cNvPr>
          <p:cNvSpPr txBox="1"/>
          <p:nvPr/>
        </p:nvSpPr>
        <p:spPr>
          <a:xfrm>
            <a:off x="1423378" y="5537198"/>
            <a:ext cx="1967809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55030ACA-AE3D-4D26-91CA-123A74712BF1}"/>
              </a:ext>
            </a:extLst>
          </p:cNvPr>
          <p:cNvSpPr/>
          <p:nvPr/>
        </p:nvSpPr>
        <p:spPr>
          <a:xfrm>
            <a:off x="2273300" y="1823074"/>
            <a:ext cx="1827842" cy="593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TextBox 5">
            <a:extLst>
              <a:ext uri="{FF2B5EF4-FFF2-40B4-BE49-F238E27FC236}">
                <a16:creationId xmlns:a16="http://schemas.microsoft.com/office/drawing/2014/main" id="{5A6B78DA-4637-434D-9164-0A6EB7DB779F}"/>
              </a:ext>
            </a:extLst>
          </p:cNvPr>
          <p:cNvSpPr txBox="1"/>
          <p:nvPr/>
        </p:nvSpPr>
        <p:spPr>
          <a:xfrm>
            <a:off x="2510026" y="1919814"/>
            <a:ext cx="1354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Type 01 </a:t>
            </a:r>
            <a:endParaRPr lang="en-US" sz="22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1A8BE47-98A4-4BE1-970F-A028FAAB44F5}"/>
              </a:ext>
            </a:extLst>
          </p:cNvPr>
          <p:cNvSpPr/>
          <p:nvPr/>
        </p:nvSpPr>
        <p:spPr>
          <a:xfrm>
            <a:off x="8132816" y="1823074"/>
            <a:ext cx="1827842" cy="59359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TextBox 5">
            <a:extLst>
              <a:ext uri="{FF2B5EF4-FFF2-40B4-BE49-F238E27FC236}">
                <a16:creationId xmlns:a16="http://schemas.microsoft.com/office/drawing/2014/main" id="{6ED6318D-F628-488D-9368-84F2D875AB95}"/>
              </a:ext>
            </a:extLst>
          </p:cNvPr>
          <p:cNvSpPr txBox="1"/>
          <p:nvPr/>
        </p:nvSpPr>
        <p:spPr>
          <a:xfrm>
            <a:off x="8369542" y="1919814"/>
            <a:ext cx="135439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22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Type 02 </a:t>
            </a:r>
            <a:endParaRPr lang="en-US" sz="22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9" name="TextBox 5">
            <a:extLst>
              <a:ext uri="{FF2B5EF4-FFF2-40B4-BE49-F238E27FC236}">
                <a16:creationId xmlns:a16="http://schemas.microsoft.com/office/drawing/2014/main" id="{29A0A202-0E03-4498-8996-D1A96E25CB8C}"/>
              </a:ext>
            </a:extLst>
          </p:cNvPr>
          <p:cNvSpPr txBox="1"/>
          <p:nvPr/>
        </p:nvSpPr>
        <p:spPr>
          <a:xfrm>
            <a:off x="3711251" y="2809280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01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1" name="TextBox 5">
            <a:extLst>
              <a:ext uri="{FF2B5EF4-FFF2-40B4-BE49-F238E27FC236}">
                <a16:creationId xmlns:a16="http://schemas.microsoft.com/office/drawing/2014/main" id="{EC9E1ECD-097E-4DDD-8AF2-2E5BC9B8D53F}"/>
              </a:ext>
            </a:extLst>
          </p:cNvPr>
          <p:cNvSpPr txBox="1"/>
          <p:nvPr/>
        </p:nvSpPr>
        <p:spPr>
          <a:xfrm>
            <a:off x="3703912" y="3969646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02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5" name="TextBox 5">
            <a:extLst>
              <a:ext uri="{FF2B5EF4-FFF2-40B4-BE49-F238E27FC236}">
                <a16:creationId xmlns:a16="http://schemas.microsoft.com/office/drawing/2014/main" id="{15936819-B1AB-4036-9730-AE90F51B24D1}"/>
              </a:ext>
            </a:extLst>
          </p:cNvPr>
          <p:cNvSpPr txBox="1"/>
          <p:nvPr/>
        </p:nvSpPr>
        <p:spPr>
          <a:xfrm>
            <a:off x="3711250" y="5194057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03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6" name="TextBox 5">
            <a:extLst>
              <a:ext uri="{FF2B5EF4-FFF2-40B4-BE49-F238E27FC236}">
                <a16:creationId xmlns:a16="http://schemas.microsoft.com/office/drawing/2014/main" id="{8C65CF7E-8D04-47CE-A18B-21CD067AAD93}"/>
              </a:ext>
            </a:extLst>
          </p:cNvPr>
          <p:cNvSpPr txBox="1"/>
          <p:nvPr/>
        </p:nvSpPr>
        <p:spPr>
          <a:xfrm>
            <a:off x="8099437" y="2809280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01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7" name="TextBox 5">
            <a:extLst>
              <a:ext uri="{FF2B5EF4-FFF2-40B4-BE49-F238E27FC236}">
                <a16:creationId xmlns:a16="http://schemas.microsoft.com/office/drawing/2014/main" id="{EE28CBC9-66D2-4558-A5F7-DB4BBB8226BF}"/>
              </a:ext>
            </a:extLst>
          </p:cNvPr>
          <p:cNvSpPr txBox="1"/>
          <p:nvPr/>
        </p:nvSpPr>
        <p:spPr>
          <a:xfrm>
            <a:off x="8092098" y="3969646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02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8" name="TextBox 5">
            <a:extLst>
              <a:ext uri="{FF2B5EF4-FFF2-40B4-BE49-F238E27FC236}">
                <a16:creationId xmlns:a16="http://schemas.microsoft.com/office/drawing/2014/main" id="{F77AA2BE-1CF2-42B5-B28D-FE5B5107EF3D}"/>
              </a:ext>
            </a:extLst>
          </p:cNvPr>
          <p:cNvSpPr txBox="1"/>
          <p:nvPr/>
        </p:nvSpPr>
        <p:spPr>
          <a:xfrm>
            <a:off x="8099436" y="5194057"/>
            <a:ext cx="4175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1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03</a:t>
            </a:r>
            <a:endParaRPr lang="en-US" sz="11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:a16="http://schemas.microsoft.com/office/drawing/2014/main" id="{658E0A90-D3DF-48BB-BCAE-36EA4B6CB1C0}"/>
              </a:ext>
            </a:extLst>
          </p:cNvPr>
          <p:cNvSpPr txBox="1">
            <a:spLocks/>
          </p:cNvSpPr>
          <p:nvPr/>
        </p:nvSpPr>
        <p:spPr>
          <a:xfrm>
            <a:off x="5437408" y="3051485"/>
            <a:ext cx="1317184" cy="915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Best Work 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CA70771E-476D-4777-9EDC-9192D1B97DB8}"/>
              </a:ext>
            </a:extLst>
          </p:cNvPr>
          <p:cNvCxnSpPr/>
          <p:nvPr/>
        </p:nvCxnSpPr>
        <p:spPr>
          <a:xfrm>
            <a:off x="4238625" y="2119869"/>
            <a:ext cx="1038225" cy="793003"/>
          </a:xfrm>
          <a:prstGeom prst="bentConnector3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BDAEBD45-017A-4A33-ABB2-E6BBD961BFF1}"/>
              </a:ext>
            </a:extLst>
          </p:cNvPr>
          <p:cNvCxnSpPr>
            <a:cxnSpLocks/>
          </p:cNvCxnSpPr>
          <p:nvPr/>
        </p:nvCxnSpPr>
        <p:spPr>
          <a:xfrm flipH="1">
            <a:off x="6984796" y="2119869"/>
            <a:ext cx="1038225" cy="793003"/>
          </a:xfrm>
          <a:prstGeom prst="bentConnector3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070564D0-928D-4271-8FC2-184CC6E67195}"/>
              </a:ext>
            </a:extLst>
          </p:cNvPr>
          <p:cNvSpPr/>
          <p:nvPr/>
        </p:nvSpPr>
        <p:spPr>
          <a:xfrm>
            <a:off x="5235212" y="2875586"/>
            <a:ext cx="74572" cy="74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79DF376-EA15-445C-97C4-333FC4D2049B}"/>
              </a:ext>
            </a:extLst>
          </p:cNvPr>
          <p:cNvSpPr/>
          <p:nvPr/>
        </p:nvSpPr>
        <p:spPr>
          <a:xfrm>
            <a:off x="4209086" y="2082583"/>
            <a:ext cx="74572" cy="74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932AFB4-4E9C-45C2-B321-7B06229CFC7B}"/>
              </a:ext>
            </a:extLst>
          </p:cNvPr>
          <p:cNvSpPr/>
          <p:nvPr/>
        </p:nvSpPr>
        <p:spPr>
          <a:xfrm>
            <a:off x="6970277" y="2875586"/>
            <a:ext cx="74572" cy="74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7DFFB930-AD25-4687-BF18-9FE93A4D1CD9}"/>
              </a:ext>
            </a:extLst>
          </p:cNvPr>
          <p:cNvSpPr/>
          <p:nvPr/>
        </p:nvSpPr>
        <p:spPr>
          <a:xfrm>
            <a:off x="7977167" y="2082583"/>
            <a:ext cx="74572" cy="74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9" name="TextBox 4">
            <a:extLst>
              <a:ext uri="{FF2B5EF4-FFF2-40B4-BE49-F238E27FC236}">
                <a16:creationId xmlns:a16="http://schemas.microsoft.com/office/drawing/2014/main" id="{33D6853D-F403-4FCF-8D8B-090ACDE61771}"/>
              </a:ext>
            </a:extLst>
          </p:cNvPr>
          <p:cNvSpPr txBox="1"/>
          <p:nvPr/>
        </p:nvSpPr>
        <p:spPr>
          <a:xfrm>
            <a:off x="5353840" y="3868169"/>
            <a:ext cx="1493334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ABEE8B14-34B1-4DC7-8B23-B5A449F07DCA}"/>
              </a:ext>
            </a:extLst>
          </p:cNvPr>
          <p:cNvSpPr/>
          <p:nvPr/>
        </p:nvSpPr>
        <p:spPr>
          <a:xfrm>
            <a:off x="10494199" y="-477366"/>
            <a:ext cx="1325563" cy="13255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8051297-E3CF-4EE8-924A-E9D077FB6AAD}"/>
              </a:ext>
            </a:extLst>
          </p:cNvPr>
          <p:cNvSpPr/>
          <p:nvPr/>
        </p:nvSpPr>
        <p:spPr>
          <a:xfrm>
            <a:off x="404651" y="397384"/>
            <a:ext cx="941752" cy="941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EDE4B4C-E58B-4399-9F27-2AA42DF85D5B}"/>
              </a:ext>
            </a:extLst>
          </p:cNvPr>
          <p:cNvSpPr/>
          <p:nvPr/>
        </p:nvSpPr>
        <p:spPr>
          <a:xfrm>
            <a:off x="549502" y="6071315"/>
            <a:ext cx="389301" cy="3893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41C4A888-1F3E-467D-AFDC-ECFED913840B}"/>
              </a:ext>
            </a:extLst>
          </p:cNvPr>
          <p:cNvSpPr/>
          <p:nvPr/>
        </p:nvSpPr>
        <p:spPr>
          <a:xfrm>
            <a:off x="11373147" y="4415413"/>
            <a:ext cx="377047" cy="3770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8681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AF90711-0E9D-4146-B28D-BD801D90E6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D1D21AA2-F04F-4B6E-B1A4-E3D96251B63D}"/>
              </a:ext>
            </a:extLst>
          </p:cNvPr>
          <p:cNvSpPr/>
          <p:nvPr/>
        </p:nvSpPr>
        <p:spPr>
          <a:xfrm>
            <a:off x="1536441" y="2248557"/>
            <a:ext cx="1460500" cy="2661684"/>
          </a:xfrm>
          <a:prstGeom prst="upArrow">
            <a:avLst>
              <a:gd name="adj1" fmla="val 50000"/>
              <a:gd name="adj2" fmla="val 70966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6CA72BD-197F-43FC-AE97-28A605D522CC}"/>
              </a:ext>
            </a:extLst>
          </p:cNvPr>
          <p:cNvSpPr/>
          <p:nvPr/>
        </p:nvSpPr>
        <p:spPr>
          <a:xfrm>
            <a:off x="3280046" y="2907485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CA6044B-F498-4DAA-85C0-20C3C05FC3DB}"/>
              </a:ext>
            </a:extLst>
          </p:cNvPr>
          <p:cNvSpPr/>
          <p:nvPr/>
        </p:nvSpPr>
        <p:spPr>
          <a:xfrm>
            <a:off x="3280046" y="3696138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F69F596-141D-4418-B3E1-5495FC53BE84}"/>
              </a:ext>
            </a:extLst>
          </p:cNvPr>
          <p:cNvSpPr/>
          <p:nvPr/>
        </p:nvSpPr>
        <p:spPr>
          <a:xfrm>
            <a:off x="3280046" y="4484791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9EF0FB43-D322-40A2-89A1-2BC2C7A5F778}"/>
              </a:ext>
            </a:extLst>
          </p:cNvPr>
          <p:cNvSpPr/>
          <p:nvPr/>
        </p:nvSpPr>
        <p:spPr>
          <a:xfrm rot="10800000">
            <a:off x="6516538" y="2192530"/>
            <a:ext cx="1460500" cy="2664716"/>
          </a:xfrm>
          <a:prstGeom prst="upArrow">
            <a:avLst>
              <a:gd name="adj1" fmla="val 50000"/>
              <a:gd name="adj2" fmla="val 70966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86AE80F-C647-4671-867B-A6360BC47463}"/>
              </a:ext>
            </a:extLst>
          </p:cNvPr>
          <p:cNvSpPr/>
          <p:nvPr/>
        </p:nvSpPr>
        <p:spPr>
          <a:xfrm>
            <a:off x="8260143" y="4419689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0F544629-E207-496C-A4DC-347BE21A3606}"/>
              </a:ext>
            </a:extLst>
          </p:cNvPr>
          <p:cNvSpPr/>
          <p:nvPr/>
        </p:nvSpPr>
        <p:spPr>
          <a:xfrm>
            <a:off x="8260143" y="3638114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B6D05AB3-F6E8-4BE1-9934-C99F96370F41}"/>
              </a:ext>
            </a:extLst>
          </p:cNvPr>
          <p:cNvSpPr/>
          <p:nvPr/>
        </p:nvSpPr>
        <p:spPr>
          <a:xfrm>
            <a:off x="8260142" y="2851458"/>
            <a:ext cx="1653459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5">
            <a:extLst>
              <a:ext uri="{FF2B5EF4-FFF2-40B4-BE49-F238E27FC236}">
                <a16:creationId xmlns:a16="http://schemas.microsoft.com/office/drawing/2014/main" id="{8B9E80AF-A56B-4480-B458-1B6143DCE1F1}"/>
              </a:ext>
            </a:extLst>
          </p:cNvPr>
          <p:cNvSpPr txBox="1"/>
          <p:nvPr/>
        </p:nvSpPr>
        <p:spPr>
          <a:xfrm>
            <a:off x="3563887" y="4543627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100,890k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531405EF-C3F7-4646-B605-105FA11BEF76}"/>
              </a:ext>
            </a:extLst>
          </p:cNvPr>
          <p:cNvSpPr txBox="1"/>
          <p:nvPr/>
        </p:nvSpPr>
        <p:spPr>
          <a:xfrm>
            <a:off x="5092559" y="4534552"/>
            <a:ext cx="571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2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+20</a:t>
            </a:r>
            <a:endParaRPr lang="en-US" sz="1400" b="1" dirty="0">
              <a:solidFill>
                <a:schemeClr val="accent2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AE1A1E58-7D15-4AE7-B012-E82280F2C008}"/>
              </a:ext>
            </a:extLst>
          </p:cNvPr>
          <p:cNvSpPr txBox="1"/>
          <p:nvPr/>
        </p:nvSpPr>
        <p:spPr>
          <a:xfrm>
            <a:off x="5092559" y="3752977"/>
            <a:ext cx="5719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2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+10</a:t>
            </a:r>
            <a:endParaRPr lang="en-US" sz="1400" b="1" dirty="0">
              <a:solidFill>
                <a:schemeClr val="accent2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6" name="TextBox 5">
            <a:extLst>
              <a:ext uri="{FF2B5EF4-FFF2-40B4-BE49-F238E27FC236}">
                <a16:creationId xmlns:a16="http://schemas.microsoft.com/office/drawing/2014/main" id="{A0F2318C-C466-4584-BD2E-6C912A8D234D}"/>
              </a:ext>
            </a:extLst>
          </p:cNvPr>
          <p:cNvSpPr txBox="1"/>
          <p:nvPr/>
        </p:nvSpPr>
        <p:spPr>
          <a:xfrm>
            <a:off x="5092559" y="2971402"/>
            <a:ext cx="970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2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+100</a:t>
            </a:r>
            <a:endParaRPr lang="en-US" sz="1400" b="1" dirty="0">
              <a:solidFill>
                <a:schemeClr val="accent2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8" name="TextBox 5">
            <a:extLst>
              <a:ext uri="{FF2B5EF4-FFF2-40B4-BE49-F238E27FC236}">
                <a16:creationId xmlns:a16="http://schemas.microsoft.com/office/drawing/2014/main" id="{A6AD2FC7-726F-477C-8EDE-F116D09CCF8F}"/>
              </a:ext>
            </a:extLst>
          </p:cNvPr>
          <p:cNvSpPr txBox="1"/>
          <p:nvPr/>
        </p:nvSpPr>
        <p:spPr>
          <a:xfrm>
            <a:off x="3563887" y="3752976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100,900k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A1B5D114-3C71-4BED-8AA9-82F13DCE31AC}"/>
              </a:ext>
            </a:extLst>
          </p:cNvPr>
          <p:cNvSpPr txBox="1"/>
          <p:nvPr/>
        </p:nvSpPr>
        <p:spPr>
          <a:xfrm>
            <a:off x="3563887" y="2962325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200,000k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1" name="TextBox 5">
            <a:extLst>
              <a:ext uri="{FF2B5EF4-FFF2-40B4-BE49-F238E27FC236}">
                <a16:creationId xmlns:a16="http://schemas.microsoft.com/office/drawing/2014/main" id="{73C2AA90-0A4D-4D25-8519-F7DCF820C79B}"/>
              </a:ext>
            </a:extLst>
          </p:cNvPr>
          <p:cNvSpPr txBox="1"/>
          <p:nvPr/>
        </p:nvSpPr>
        <p:spPr>
          <a:xfrm>
            <a:off x="10082405" y="4478525"/>
            <a:ext cx="7639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4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-630</a:t>
            </a:r>
            <a:endParaRPr lang="en-US" sz="1400" b="1" dirty="0">
              <a:solidFill>
                <a:schemeClr val="accent4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2" name="TextBox 5">
            <a:extLst>
              <a:ext uri="{FF2B5EF4-FFF2-40B4-BE49-F238E27FC236}">
                <a16:creationId xmlns:a16="http://schemas.microsoft.com/office/drawing/2014/main" id="{FCE42F28-2CA0-4708-833D-60475AFECFEB}"/>
              </a:ext>
            </a:extLst>
          </p:cNvPr>
          <p:cNvSpPr txBox="1"/>
          <p:nvPr/>
        </p:nvSpPr>
        <p:spPr>
          <a:xfrm>
            <a:off x="10095808" y="2968797"/>
            <a:ext cx="727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4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-200</a:t>
            </a:r>
            <a:endParaRPr lang="en-US" sz="1400" b="1" dirty="0">
              <a:solidFill>
                <a:schemeClr val="accent4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3" name="TextBox 5">
            <a:extLst>
              <a:ext uri="{FF2B5EF4-FFF2-40B4-BE49-F238E27FC236}">
                <a16:creationId xmlns:a16="http://schemas.microsoft.com/office/drawing/2014/main" id="{4BC48B27-93DC-49FE-AE1A-612FA6C16ED1}"/>
              </a:ext>
            </a:extLst>
          </p:cNvPr>
          <p:cNvSpPr txBox="1"/>
          <p:nvPr/>
        </p:nvSpPr>
        <p:spPr>
          <a:xfrm>
            <a:off x="10082405" y="3669245"/>
            <a:ext cx="970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accent4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-50</a:t>
            </a:r>
            <a:endParaRPr lang="en-US" sz="1400" b="1" dirty="0">
              <a:solidFill>
                <a:schemeClr val="accent4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6" name="TextBox 5">
            <a:extLst>
              <a:ext uri="{FF2B5EF4-FFF2-40B4-BE49-F238E27FC236}">
                <a16:creationId xmlns:a16="http://schemas.microsoft.com/office/drawing/2014/main" id="{CAF3260A-D451-4167-82D9-E6070D0709CE}"/>
              </a:ext>
            </a:extLst>
          </p:cNvPr>
          <p:cNvSpPr txBox="1"/>
          <p:nvPr/>
        </p:nvSpPr>
        <p:spPr>
          <a:xfrm>
            <a:off x="8556649" y="2902692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100,830k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FDB120F7-DB89-421B-81E5-459D74104486}"/>
              </a:ext>
            </a:extLst>
          </p:cNvPr>
          <p:cNvSpPr txBox="1"/>
          <p:nvPr/>
        </p:nvSpPr>
        <p:spPr>
          <a:xfrm>
            <a:off x="8556649" y="3686765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100,630k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39F11CA9-35D3-4819-B79E-7DB6ED6058DB}"/>
              </a:ext>
            </a:extLst>
          </p:cNvPr>
          <p:cNvSpPr txBox="1"/>
          <p:nvPr/>
        </p:nvSpPr>
        <p:spPr>
          <a:xfrm>
            <a:off x="8556649" y="4470838"/>
            <a:ext cx="10604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bg1"/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99,000k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A7A7FC50-69AC-4BFC-9824-73CBA34943FF}"/>
              </a:ext>
            </a:extLst>
          </p:cNvPr>
          <p:cNvSpPr txBox="1">
            <a:spLocks/>
          </p:cNvSpPr>
          <p:nvPr/>
        </p:nvSpPr>
        <p:spPr>
          <a:xfrm>
            <a:off x="3217554" y="2142276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A 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22BD1A4D-1BD2-41FD-A7EA-B0F08506433F}"/>
              </a:ext>
            </a:extLst>
          </p:cNvPr>
          <p:cNvSpPr txBox="1">
            <a:spLocks/>
          </p:cNvSpPr>
          <p:nvPr/>
        </p:nvSpPr>
        <p:spPr>
          <a:xfrm>
            <a:off x="8260142" y="2086249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4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B</a:t>
            </a:r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5B400CA-C9B6-BA57-BB2E-E30FEC21D543}"/>
              </a:ext>
            </a:extLst>
          </p:cNvPr>
          <p:cNvSpPr txBox="1"/>
          <p:nvPr/>
        </p:nvSpPr>
        <p:spPr>
          <a:xfrm>
            <a:off x="1443416" y="5326483"/>
            <a:ext cx="4240941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tempor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4" name="TextBox 4">
            <a:extLst>
              <a:ext uri="{FF2B5EF4-FFF2-40B4-BE49-F238E27FC236}">
                <a16:creationId xmlns:a16="http://schemas.microsoft.com/office/drawing/2014/main" id="{4DDED15E-8B1A-4F05-9ED8-819888F095E1}"/>
              </a:ext>
            </a:extLst>
          </p:cNvPr>
          <p:cNvSpPr txBox="1"/>
          <p:nvPr/>
        </p:nvSpPr>
        <p:spPr>
          <a:xfrm>
            <a:off x="6548424" y="5326483"/>
            <a:ext cx="4240941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eiusmod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tempor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564BA2F-00D2-4E6C-B2A4-E84E69802AED}"/>
              </a:ext>
            </a:extLst>
          </p:cNvPr>
          <p:cNvSpPr/>
          <p:nvPr/>
        </p:nvSpPr>
        <p:spPr>
          <a:xfrm>
            <a:off x="10435050" y="271806"/>
            <a:ext cx="1157946" cy="11579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21CA7BC-8668-4FF4-BFC5-131AA0CB9342}"/>
              </a:ext>
            </a:extLst>
          </p:cNvPr>
          <p:cNvSpPr/>
          <p:nvPr/>
        </p:nvSpPr>
        <p:spPr>
          <a:xfrm>
            <a:off x="467927" y="-218653"/>
            <a:ext cx="941752" cy="9417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F55088D-55BA-4AAC-9516-A2AB52C39DEC}"/>
              </a:ext>
            </a:extLst>
          </p:cNvPr>
          <p:cNvSpPr/>
          <p:nvPr/>
        </p:nvSpPr>
        <p:spPr>
          <a:xfrm>
            <a:off x="549502" y="6071315"/>
            <a:ext cx="389301" cy="3893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E335B535-C412-40F5-AE06-EF08EBB8E253}"/>
              </a:ext>
            </a:extLst>
          </p:cNvPr>
          <p:cNvSpPr/>
          <p:nvPr/>
        </p:nvSpPr>
        <p:spPr>
          <a:xfrm>
            <a:off x="11373147" y="4415413"/>
            <a:ext cx="377047" cy="3770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73956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67A70A5-6940-4336-872B-3A25C3E204F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5" name="Arrow: Bent 4">
            <a:extLst>
              <a:ext uri="{FF2B5EF4-FFF2-40B4-BE49-F238E27FC236}">
                <a16:creationId xmlns:a16="http://schemas.microsoft.com/office/drawing/2014/main" id="{0A7259E8-2B33-4986-B71A-3839DC6E9014}"/>
              </a:ext>
            </a:extLst>
          </p:cNvPr>
          <p:cNvSpPr/>
          <p:nvPr/>
        </p:nvSpPr>
        <p:spPr>
          <a:xfrm rot="5400000">
            <a:off x="7403859" y="1897657"/>
            <a:ext cx="792050" cy="1230897"/>
          </a:xfrm>
          <a:prstGeom prst="bentArrow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36FA62C-6E75-4080-B828-2D3231E4DE81}"/>
              </a:ext>
            </a:extLst>
          </p:cNvPr>
          <p:cNvSpPr/>
          <p:nvPr/>
        </p:nvSpPr>
        <p:spPr>
          <a:xfrm>
            <a:off x="5395009" y="1993106"/>
            <a:ext cx="1401982" cy="49267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F35F9A89-DD62-4CC3-BA46-7D3AAE3506F0}"/>
              </a:ext>
            </a:extLst>
          </p:cNvPr>
          <p:cNvSpPr/>
          <p:nvPr/>
        </p:nvSpPr>
        <p:spPr>
          <a:xfrm rot="16200000" flipH="1">
            <a:off x="3999378" y="1888717"/>
            <a:ext cx="785474" cy="1230897"/>
          </a:xfrm>
          <a:prstGeom prst="bentArrow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1855FF4-01E3-4CA0-9AE8-B09D5846A275}"/>
              </a:ext>
            </a:extLst>
          </p:cNvPr>
          <p:cNvSpPr txBox="1">
            <a:spLocks/>
          </p:cNvSpPr>
          <p:nvPr/>
        </p:nvSpPr>
        <p:spPr>
          <a:xfrm>
            <a:off x="5476168" y="2060329"/>
            <a:ext cx="1239663" cy="3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Our projects 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8444F07-CD44-4F88-AE64-FE30FA446063}"/>
              </a:ext>
            </a:extLst>
          </p:cNvPr>
          <p:cNvSpPr/>
          <p:nvPr/>
        </p:nvSpPr>
        <p:spPr>
          <a:xfrm>
            <a:off x="3727233" y="3429000"/>
            <a:ext cx="503932" cy="50393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FC23675-B415-4917-A0AA-C16F8E483DD9}"/>
              </a:ext>
            </a:extLst>
          </p:cNvPr>
          <p:cNvSpPr/>
          <p:nvPr/>
        </p:nvSpPr>
        <p:spPr>
          <a:xfrm>
            <a:off x="3726347" y="4623550"/>
            <a:ext cx="503932" cy="50393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888A54D-9306-4AE6-9DE5-D6871DE88BC2}"/>
              </a:ext>
            </a:extLst>
          </p:cNvPr>
          <p:cNvSpPr/>
          <p:nvPr/>
        </p:nvSpPr>
        <p:spPr>
          <a:xfrm>
            <a:off x="7938131" y="3429000"/>
            <a:ext cx="503932" cy="503932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1947BE3-DB6F-459F-B1EF-E8066E733BE2}"/>
              </a:ext>
            </a:extLst>
          </p:cNvPr>
          <p:cNvSpPr/>
          <p:nvPr/>
        </p:nvSpPr>
        <p:spPr>
          <a:xfrm>
            <a:off x="7937245" y="4623550"/>
            <a:ext cx="503932" cy="503932"/>
          </a:xfrm>
          <a:prstGeom prst="ellipse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6B1129F-06B8-409F-B5BC-87EA52E65174}"/>
              </a:ext>
            </a:extLst>
          </p:cNvPr>
          <p:cNvSpPr txBox="1">
            <a:spLocks/>
          </p:cNvSpPr>
          <p:nvPr/>
        </p:nvSpPr>
        <p:spPr>
          <a:xfrm>
            <a:off x="3829310" y="3503692"/>
            <a:ext cx="288421" cy="3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F0761C-857F-4422-90BC-1EB549525B06}"/>
              </a:ext>
            </a:extLst>
          </p:cNvPr>
          <p:cNvSpPr txBox="1">
            <a:spLocks/>
          </p:cNvSpPr>
          <p:nvPr/>
        </p:nvSpPr>
        <p:spPr>
          <a:xfrm>
            <a:off x="3829309" y="4698242"/>
            <a:ext cx="288421" cy="3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DC8A0C5-2105-41B9-B99F-4793D7F9AC85}"/>
              </a:ext>
            </a:extLst>
          </p:cNvPr>
          <p:cNvSpPr txBox="1">
            <a:spLocks/>
          </p:cNvSpPr>
          <p:nvPr/>
        </p:nvSpPr>
        <p:spPr>
          <a:xfrm>
            <a:off x="8045887" y="3503692"/>
            <a:ext cx="288421" cy="3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E7F85700-ADBC-4B84-B874-6282D0150FFF}"/>
              </a:ext>
            </a:extLst>
          </p:cNvPr>
          <p:cNvSpPr txBox="1">
            <a:spLocks/>
          </p:cNvSpPr>
          <p:nvPr/>
        </p:nvSpPr>
        <p:spPr>
          <a:xfrm>
            <a:off x="8045001" y="4702558"/>
            <a:ext cx="288421" cy="354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761DF19D-DD08-4B09-AA38-5115D515DA92}"/>
              </a:ext>
            </a:extLst>
          </p:cNvPr>
          <p:cNvSpPr txBox="1">
            <a:spLocks/>
          </p:cNvSpPr>
          <p:nvPr/>
        </p:nvSpPr>
        <p:spPr>
          <a:xfrm>
            <a:off x="1328459" y="2390004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Project 01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54A29989-B9DE-4DD8-BCE8-24ADD5316AA6}"/>
              </a:ext>
            </a:extLst>
          </p:cNvPr>
          <p:cNvSpPr txBox="1">
            <a:spLocks/>
          </p:cNvSpPr>
          <p:nvPr/>
        </p:nvSpPr>
        <p:spPr>
          <a:xfrm>
            <a:off x="8637139" y="2390004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4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Project 02</a:t>
            </a:r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B438DCEF-E825-42D5-9919-C30E48B06E36}"/>
              </a:ext>
            </a:extLst>
          </p:cNvPr>
          <p:cNvSpPr txBox="1"/>
          <p:nvPr/>
        </p:nvSpPr>
        <p:spPr>
          <a:xfrm>
            <a:off x="8637139" y="3355934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F23DC826-B871-4370-BE45-33866B2F5150}"/>
              </a:ext>
            </a:extLst>
          </p:cNvPr>
          <p:cNvSpPr txBox="1"/>
          <p:nvPr/>
        </p:nvSpPr>
        <p:spPr>
          <a:xfrm>
            <a:off x="8637139" y="4582180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5" name="TextBox 4">
            <a:extLst>
              <a:ext uri="{FF2B5EF4-FFF2-40B4-BE49-F238E27FC236}">
                <a16:creationId xmlns:a16="http://schemas.microsoft.com/office/drawing/2014/main" id="{D2FA1D84-B738-4171-A325-90B6443D4B55}"/>
              </a:ext>
            </a:extLst>
          </p:cNvPr>
          <p:cNvSpPr txBox="1"/>
          <p:nvPr/>
        </p:nvSpPr>
        <p:spPr>
          <a:xfrm>
            <a:off x="1194020" y="3355934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76F2A0E7-870B-48C8-9E4D-826AB2F7FBA0}"/>
              </a:ext>
            </a:extLst>
          </p:cNvPr>
          <p:cNvSpPr txBox="1"/>
          <p:nvPr/>
        </p:nvSpPr>
        <p:spPr>
          <a:xfrm>
            <a:off x="1261240" y="4582180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8B84EB3-F03F-4CD1-9D94-40767F03F4E3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06DC84C-7937-44EC-BEC2-F6181BD1EDB1}"/>
              </a:ext>
            </a:extLst>
          </p:cNvPr>
          <p:cNvSpPr/>
          <p:nvPr/>
        </p:nvSpPr>
        <p:spPr>
          <a:xfrm>
            <a:off x="5696182" y="6395894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B9ED058-CF12-4648-A2FB-2645A6393572}"/>
              </a:ext>
            </a:extLst>
          </p:cNvPr>
          <p:cNvSpPr/>
          <p:nvPr/>
        </p:nvSpPr>
        <p:spPr>
          <a:xfrm>
            <a:off x="11347984" y="735586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Graphic 6">
            <a:extLst>
              <a:ext uri="{FF2B5EF4-FFF2-40B4-BE49-F238E27FC236}">
                <a16:creationId xmlns:a16="http://schemas.microsoft.com/office/drawing/2014/main" id="{2C804E68-61B6-423F-9EDA-64C2FD82977C}"/>
              </a:ext>
            </a:extLst>
          </p:cNvPr>
          <p:cNvSpPr/>
          <p:nvPr/>
        </p:nvSpPr>
        <p:spPr>
          <a:xfrm>
            <a:off x="5100331" y="2758396"/>
            <a:ext cx="1991318" cy="2655093"/>
          </a:xfrm>
          <a:custGeom>
            <a:avLst/>
            <a:gdLst>
              <a:gd name="connsiteX0" fmla="*/ 503648 w 1991318"/>
              <a:gd name="connsiteY0" fmla="*/ 1880543 h 2655093"/>
              <a:gd name="connsiteX1" fmla="*/ 373382 w 1991318"/>
              <a:gd name="connsiteY1" fmla="*/ 1819092 h 2655093"/>
              <a:gd name="connsiteX2" fmla="*/ 241509 w 1991318"/>
              <a:gd name="connsiteY2" fmla="*/ 1750018 h 2655093"/>
              <a:gd name="connsiteX3" fmla="*/ 6233 w 1991318"/>
              <a:gd name="connsiteY3" fmla="*/ 2326878 h 2655093"/>
              <a:gd name="connsiteX4" fmla="*/ 86249 w 1991318"/>
              <a:gd name="connsiteY4" fmla="*/ 2441120 h 2655093"/>
              <a:gd name="connsiteX5" fmla="*/ 359485 w 1991318"/>
              <a:gd name="connsiteY5" fmla="*/ 2430697 h 2655093"/>
              <a:gd name="connsiteX6" fmla="*/ 547415 w 1991318"/>
              <a:gd name="connsiteY6" fmla="*/ 2629206 h 2655093"/>
              <a:gd name="connsiteX7" fmla="*/ 684474 w 1991318"/>
              <a:gd name="connsiteY7" fmla="*/ 2603485 h 2655093"/>
              <a:gd name="connsiteX8" fmla="*/ 954391 w 1991318"/>
              <a:gd name="connsiteY8" fmla="*/ 1941682 h 2655093"/>
              <a:gd name="connsiteX9" fmla="*/ 771283 w 1991318"/>
              <a:gd name="connsiteY9" fmla="*/ 1991362 h 2655093"/>
              <a:gd name="connsiteX10" fmla="*/ 503648 w 1991318"/>
              <a:gd name="connsiteY10" fmla="*/ 1880543 h 2655093"/>
              <a:gd name="connsiteX11" fmla="*/ 1985105 w 1991318"/>
              <a:gd name="connsiteY11" fmla="*/ 2326878 h 2655093"/>
              <a:gd name="connsiteX12" fmla="*/ 1749829 w 1991318"/>
              <a:gd name="connsiteY12" fmla="*/ 1750018 h 2655093"/>
              <a:gd name="connsiteX13" fmla="*/ 1617956 w 1991318"/>
              <a:gd name="connsiteY13" fmla="*/ 1819092 h 2655093"/>
              <a:gd name="connsiteX14" fmla="*/ 1487691 w 1991318"/>
              <a:gd name="connsiteY14" fmla="*/ 1880543 h 2655093"/>
              <a:gd name="connsiteX15" fmla="*/ 1220004 w 1991318"/>
              <a:gd name="connsiteY15" fmla="*/ 1991362 h 2655093"/>
              <a:gd name="connsiteX16" fmla="*/ 1036896 w 1991318"/>
              <a:gd name="connsiteY16" fmla="*/ 1941682 h 2655093"/>
              <a:gd name="connsiteX17" fmla="*/ 1306813 w 1991318"/>
              <a:gd name="connsiteY17" fmla="*/ 2603485 h 2655093"/>
              <a:gd name="connsiteX18" fmla="*/ 1443871 w 1991318"/>
              <a:gd name="connsiteY18" fmla="*/ 2629206 h 2655093"/>
              <a:gd name="connsiteX19" fmla="*/ 1631854 w 1991318"/>
              <a:gd name="connsiteY19" fmla="*/ 2430697 h 2655093"/>
              <a:gd name="connsiteX20" fmla="*/ 1905090 w 1991318"/>
              <a:gd name="connsiteY20" fmla="*/ 2441120 h 2655093"/>
              <a:gd name="connsiteX21" fmla="*/ 1985105 w 1991318"/>
              <a:gd name="connsiteY21" fmla="*/ 2326878 h 2655093"/>
              <a:gd name="connsiteX22" fmla="*/ 1363856 w 1991318"/>
              <a:gd name="connsiteY22" fmla="*/ 1763190 h 2655093"/>
              <a:gd name="connsiteX23" fmla="*/ 1565010 w 1991318"/>
              <a:gd name="connsiteY23" fmla="*/ 1658749 h 2655093"/>
              <a:gd name="connsiteX24" fmla="*/ 1712648 w 1991318"/>
              <a:gd name="connsiteY24" fmla="*/ 1508467 h 2655093"/>
              <a:gd name="connsiteX25" fmla="*/ 1847217 w 1991318"/>
              <a:gd name="connsiteY25" fmla="*/ 1271220 h 2655093"/>
              <a:gd name="connsiteX26" fmla="*/ 1901252 w 1991318"/>
              <a:gd name="connsiteY26" fmla="*/ 1065968 h 2655093"/>
              <a:gd name="connsiteX27" fmla="*/ 1901252 w 1991318"/>
              <a:gd name="connsiteY27" fmla="*/ 792006 h 2655093"/>
              <a:gd name="connsiteX28" fmla="*/ 1847217 w 1991318"/>
              <a:gd name="connsiteY28" fmla="*/ 586755 h 2655093"/>
              <a:gd name="connsiteX29" fmla="*/ 1712648 w 1991318"/>
              <a:gd name="connsiteY29" fmla="*/ 349508 h 2655093"/>
              <a:gd name="connsiteX30" fmla="*/ 1565010 w 1991318"/>
              <a:gd name="connsiteY30" fmla="*/ 199226 h 2655093"/>
              <a:gd name="connsiteX31" fmla="*/ 1331912 w 1991318"/>
              <a:gd name="connsiteY31" fmla="*/ 62271 h 2655093"/>
              <a:gd name="connsiteX32" fmla="*/ 1130239 w 1991318"/>
              <a:gd name="connsiteY32" fmla="*/ 7250 h 2655093"/>
              <a:gd name="connsiteX33" fmla="*/ 861100 w 1991318"/>
              <a:gd name="connsiteY33" fmla="*/ 7250 h 2655093"/>
              <a:gd name="connsiteX34" fmla="*/ 659427 w 1991318"/>
              <a:gd name="connsiteY34" fmla="*/ 62271 h 2655093"/>
              <a:gd name="connsiteX35" fmla="*/ 426380 w 1991318"/>
              <a:gd name="connsiteY35" fmla="*/ 199226 h 2655093"/>
              <a:gd name="connsiteX36" fmla="*/ 278743 w 1991318"/>
              <a:gd name="connsiteY36" fmla="*/ 349508 h 2655093"/>
              <a:gd name="connsiteX37" fmla="*/ 144173 w 1991318"/>
              <a:gd name="connsiteY37" fmla="*/ 586755 h 2655093"/>
              <a:gd name="connsiteX38" fmla="*/ 90138 w 1991318"/>
              <a:gd name="connsiteY38" fmla="*/ 792006 h 2655093"/>
              <a:gd name="connsiteX39" fmla="*/ 90138 w 1991318"/>
              <a:gd name="connsiteY39" fmla="*/ 1065916 h 2655093"/>
              <a:gd name="connsiteX40" fmla="*/ 144173 w 1991318"/>
              <a:gd name="connsiteY40" fmla="*/ 1271220 h 2655093"/>
              <a:gd name="connsiteX41" fmla="*/ 278743 w 1991318"/>
              <a:gd name="connsiteY41" fmla="*/ 1508467 h 2655093"/>
              <a:gd name="connsiteX42" fmla="*/ 426380 w 1991318"/>
              <a:gd name="connsiteY42" fmla="*/ 1658749 h 2655093"/>
              <a:gd name="connsiteX43" fmla="*/ 627483 w 1991318"/>
              <a:gd name="connsiteY43" fmla="*/ 1763190 h 2655093"/>
              <a:gd name="connsiteX44" fmla="*/ 885421 w 1991318"/>
              <a:gd name="connsiteY44" fmla="*/ 1793371 h 2655093"/>
              <a:gd name="connsiteX45" fmla="*/ 1105970 w 1991318"/>
              <a:gd name="connsiteY45" fmla="*/ 1793371 h 2655093"/>
              <a:gd name="connsiteX46" fmla="*/ 1363856 w 1991318"/>
              <a:gd name="connsiteY46" fmla="*/ 1763190 h 2655093"/>
              <a:gd name="connsiteX47" fmla="*/ 506448 w 1991318"/>
              <a:gd name="connsiteY47" fmla="*/ 912523 h 2655093"/>
              <a:gd name="connsiteX48" fmla="*/ 995669 w 1991318"/>
              <a:gd name="connsiteY48" fmla="*/ 414589 h 2655093"/>
              <a:gd name="connsiteX49" fmla="*/ 1484890 w 1991318"/>
              <a:gd name="connsiteY49" fmla="*/ 912523 h 2655093"/>
              <a:gd name="connsiteX50" fmla="*/ 995669 w 1991318"/>
              <a:gd name="connsiteY50" fmla="*/ 1410456 h 2655093"/>
              <a:gd name="connsiteX51" fmla="*/ 506448 w 1991318"/>
              <a:gd name="connsiteY51" fmla="*/ 912523 h 2655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991318" h="2655093">
                <a:moveTo>
                  <a:pt x="503648" y="1880543"/>
                </a:moveTo>
                <a:cubicBezTo>
                  <a:pt x="458584" y="1835479"/>
                  <a:pt x="482075" y="1848184"/>
                  <a:pt x="373382" y="1819092"/>
                </a:cubicBezTo>
                <a:cubicBezTo>
                  <a:pt x="324066" y="1805868"/>
                  <a:pt x="280714" y="1780458"/>
                  <a:pt x="241509" y="1750018"/>
                </a:cubicBezTo>
                <a:lnTo>
                  <a:pt x="6233" y="2326878"/>
                </a:lnTo>
                <a:cubicBezTo>
                  <a:pt x="-16532" y="2382729"/>
                  <a:pt x="25991" y="2443402"/>
                  <a:pt x="86249" y="2441120"/>
                </a:cubicBezTo>
                <a:lnTo>
                  <a:pt x="359485" y="2430697"/>
                </a:lnTo>
                <a:lnTo>
                  <a:pt x="547415" y="2629206"/>
                </a:lnTo>
                <a:cubicBezTo>
                  <a:pt x="588901" y="2672974"/>
                  <a:pt x="661709" y="2659335"/>
                  <a:pt x="684474" y="2603485"/>
                </a:cubicBezTo>
                <a:lnTo>
                  <a:pt x="954391" y="1941682"/>
                </a:lnTo>
                <a:cubicBezTo>
                  <a:pt x="898178" y="1973004"/>
                  <a:pt x="835793" y="1991362"/>
                  <a:pt x="771283" y="1991362"/>
                </a:cubicBezTo>
                <a:cubicBezTo>
                  <a:pt x="670161" y="1991362"/>
                  <a:pt x="575159" y="1952002"/>
                  <a:pt x="503648" y="1880543"/>
                </a:cubicBezTo>
                <a:close/>
                <a:moveTo>
                  <a:pt x="1985105" y="2326878"/>
                </a:moveTo>
                <a:lnTo>
                  <a:pt x="1749829" y="1750018"/>
                </a:lnTo>
                <a:cubicBezTo>
                  <a:pt x="1710625" y="1780510"/>
                  <a:pt x="1667272" y="1805868"/>
                  <a:pt x="1617956" y="1819092"/>
                </a:cubicBezTo>
                <a:cubicBezTo>
                  <a:pt x="1508693" y="1848339"/>
                  <a:pt x="1532651" y="1835582"/>
                  <a:pt x="1487691" y="1880543"/>
                </a:cubicBezTo>
                <a:cubicBezTo>
                  <a:pt x="1416180" y="1952002"/>
                  <a:pt x="1321125" y="1991362"/>
                  <a:pt x="1220004" y="1991362"/>
                </a:cubicBezTo>
                <a:cubicBezTo>
                  <a:pt x="1155493" y="1991362"/>
                  <a:pt x="1093109" y="1972952"/>
                  <a:pt x="1036896" y="1941682"/>
                </a:cubicBezTo>
                <a:lnTo>
                  <a:pt x="1306813" y="2603485"/>
                </a:lnTo>
                <a:cubicBezTo>
                  <a:pt x="1329578" y="2659335"/>
                  <a:pt x="1402438" y="2672974"/>
                  <a:pt x="1443871" y="2629206"/>
                </a:cubicBezTo>
                <a:lnTo>
                  <a:pt x="1631854" y="2430697"/>
                </a:lnTo>
                <a:lnTo>
                  <a:pt x="1905090" y="2441120"/>
                </a:lnTo>
                <a:cubicBezTo>
                  <a:pt x="1965348" y="2443402"/>
                  <a:pt x="2007871" y="2382677"/>
                  <a:pt x="1985105" y="2326878"/>
                </a:cubicBezTo>
                <a:close/>
                <a:moveTo>
                  <a:pt x="1363856" y="1763190"/>
                </a:moveTo>
                <a:cubicBezTo>
                  <a:pt x="1443094" y="1682552"/>
                  <a:pt x="1452169" y="1689500"/>
                  <a:pt x="1565010" y="1658749"/>
                </a:cubicBezTo>
                <a:cubicBezTo>
                  <a:pt x="1637040" y="1639095"/>
                  <a:pt x="1693357" y="1581793"/>
                  <a:pt x="1712648" y="1508467"/>
                </a:cubicBezTo>
                <a:cubicBezTo>
                  <a:pt x="1751437" y="1361192"/>
                  <a:pt x="1741376" y="1378979"/>
                  <a:pt x="1847217" y="1271220"/>
                </a:cubicBezTo>
                <a:cubicBezTo>
                  <a:pt x="1899956" y="1217547"/>
                  <a:pt x="1920543" y="1139295"/>
                  <a:pt x="1901252" y="1065968"/>
                </a:cubicBezTo>
                <a:cubicBezTo>
                  <a:pt x="1862515" y="918797"/>
                  <a:pt x="1862463" y="939333"/>
                  <a:pt x="1901252" y="792006"/>
                </a:cubicBezTo>
                <a:cubicBezTo>
                  <a:pt x="1920543" y="718680"/>
                  <a:pt x="1899956" y="640427"/>
                  <a:pt x="1847217" y="586755"/>
                </a:cubicBezTo>
                <a:cubicBezTo>
                  <a:pt x="1741376" y="478996"/>
                  <a:pt x="1751437" y="496731"/>
                  <a:pt x="1712648" y="349508"/>
                </a:cubicBezTo>
                <a:cubicBezTo>
                  <a:pt x="1693357" y="276182"/>
                  <a:pt x="1637040" y="218880"/>
                  <a:pt x="1565010" y="199226"/>
                </a:cubicBezTo>
                <a:cubicBezTo>
                  <a:pt x="1420432" y="159762"/>
                  <a:pt x="1437856" y="170082"/>
                  <a:pt x="1331912" y="62271"/>
                </a:cubicBezTo>
                <a:cubicBezTo>
                  <a:pt x="1279173" y="8598"/>
                  <a:pt x="1202269" y="-12404"/>
                  <a:pt x="1130239" y="7250"/>
                </a:cubicBezTo>
                <a:cubicBezTo>
                  <a:pt x="985713" y="46662"/>
                  <a:pt x="1005885" y="46713"/>
                  <a:pt x="861100" y="7250"/>
                </a:cubicBezTo>
                <a:cubicBezTo>
                  <a:pt x="789070" y="-12404"/>
                  <a:pt x="712166" y="8546"/>
                  <a:pt x="659427" y="62271"/>
                </a:cubicBezTo>
                <a:cubicBezTo>
                  <a:pt x="553586" y="170030"/>
                  <a:pt x="571010" y="159762"/>
                  <a:pt x="426380" y="199226"/>
                </a:cubicBezTo>
                <a:cubicBezTo>
                  <a:pt x="354351" y="218880"/>
                  <a:pt x="298034" y="276182"/>
                  <a:pt x="278743" y="349508"/>
                </a:cubicBezTo>
                <a:cubicBezTo>
                  <a:pt x="240006" y="496731"/>
                  <a:pt x="250014" y="478996"/>
                  <a:pt x="144173" y="586755"/>
                </a:cubicBezTo>
                <a:cubicBezTo>
                  <a:pt x="91435" y="640427"/>
                  <a:pt x="70795" y="718680"/>
                  <a:pt x="90138" y="792006"/>
                </a:cubicBezTo>
                <a:cubicBezTo>
                  <a:pt x="128875" y="939074"/>
                  <a:pt x="128927" y="918538"/>
                  <a:pt x="90138" y="1065916"/>
                </a:cubicBezTo>
                <a:cubicBezTo>
                  <a:pt x="70847" y="1139243"/>
                  <a:pt x="91435" y="1217495"/>
                  <a:pt x="144173" y="1271220"/>
                </a:cubicBezTo>
                <a:cubicBezTo>
                  <a:pt x="250014" y="1378979"/>
                  <a:pt x="239954" y="1361192"/>
                  <a:pt x="278743" y="1508467"/>
                </a:cubicBezTo>
                <a:cubicBezTo>
                  <a:pt x="298034" y="1581793"/>
                  <a:pt x="354351" y="1639095"/>
                  <a:pt x="426380" y="1658749"/>
                </a:cubicBezTo>
                <a:cubicBezTo>
                  <a:pt x="542437" y="1690382"/>
                  <a:pt x="551097" y="1685404"/>
                  <a:pt x="627483" y="1763190"/>
                </a:cubicBezTo>
                <a:cubicBezTo>
                  <a:pt x="696090" y="1833041"/>
                  <a:pt x="802968" y="1845539"/>
                  <a:pt x="885421" y="1793371"/>
                </a:cubicBezTo>
                <a:cubicBezTo>
                  <a:pt x="952726" y="1750640"/>
                  <a:pt x="1038664" y="1750640"/>
                  <a:pt x="1105970" y="1793371"/>
                </a:cubicBezTo>
                <a:cubicBezTo>
                  <a:pt x="1188371" y="1845539"/>
                  <a:pt x="1295249" y="1833041"/>
                  <a:pt x="1363856" y="1763190"/>
                </a:cubicBezTo>
                <a:close/>
                <a:moveTo>
                  <a:pt x="506448" y="912523"/>
                </a:moveTo>
                <a:cubicBezTo>
                  <a:pt x="506448" y="637523"/>
                  <a:pt x="725493" y="414589"/>
                  <a:pt x="995669" y="414589"/>
                </a:cubicBezTo>
                <a:cubicBezTo>
                  <a:pt x="1265846" y="414589"/>
                  <a:pt x="1484890" y="637523"/>
                  <a:pt x="1484890" y="912523"/>
                </a:cubicBezTo>
                <a:cubicBezTo>
                  <a:pt x="1484890" y="1187522"/>
                  <a:pt x="1265846" y="1410456"/>
                  <a:pt x="995669" y="1410456"/>
                </a:cubicBezTo>
                <a:cubicBezTo>
                  <a:pt x="725493" y="1410456"/>
                  <a:pt x="506448" y="1187522"/>
                  <a:pt x="506448" y="912523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 w="5184" cap="flat">
            <a:noFill/>
            <a:prstDash val="solid"/>
            <a:miter/>
          </a:ln>
        </p:spPr>
        <p:txBody>
          <a:bodyPr rtlCol="0" anchor="ctr"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61140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Magnetic Disk 8">
            <a:extLst>
              <a:ext uri="{FF2B5EF4-FFF2-40B4-BE49-F238E27FC236}">
                <a16:creationId xmlns:a16="http://schemas.microsoft.com/office/drawing/2014/main" id="{94226D80-F32E-423A-92E8-FB0CADA74199}"/>
              </a:ext>
            </a:extLst>
          </p:cNvPr>
          <p:cNvSpPr/>
          <p:nvPr/>
        </p:nvSpPr>
        <p:spPr>
          <a:xfrm>
            <a:off x="6467475" y="4499181"/>
            <a:ext cx="2165350" cy="1476890"/>
          </a:xfrm>
          <a:prstGeom prst="flowChartMagneticDisk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52DB739-6ED6-4D45-B317-AFF84035BB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5" name="Flowchart: Magnetic Disk 4">
            <a:extLst>
              <a:ext uri="{FF2B5EF4-FFF2-40B4-BE49-F238E27FC236}">
                <a16:creationId xmlns:a16="http://schemas.microsoft.com/office/drawing/2014/main" id="{1C5FD211-620B-404C-948B-D51A19992DBD}"/>
              </a:ext>
            </a:extLst>
          </p:cNvPr>
          <p:cNvSpPr/>
          <p:nvPr/>
        </p:nvSpPr>
        <p:spPr>
          <a:xfrm>
            <a:off x="3473450" y="4635644"/>
            <a:ext cx="2165350" cy="1340428"/>
          </a:xfrm>
          <a:prstGeom prst="flowChartMagneticDisk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8ACF4616-E711-492E-93E1-E0EB9FC2F84A}"/>
              </a:ext>
            </a:extLst>
          </p:cNvPr>
          <p:cNvSpPr/>
          <p:nvPr/>
        </p:nvSpPr>
        <p:spPr>
          <a:xfrm>
            <a:off x="3473450" y="3450228"/>
            <a:ext cx="2165350" cy="1134471"/>
          </a:xfrm>
          <a:prstGeom prst="flowChartMagneticDisk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Flowchart: Magnetic Disk 6">
            <a:extLst>
              <a:ext uri="{FF2B5EF4-FFF2-40B4-BE49-F238E27FC236}">
                <a16:creationId xmlns:a16="http://schemas.microsoft.com/office/drawing/2014/main" id="{B491406E-16F3-4CF3-9856-AD53A0F26448}"/>
              </a:ext>
            </a:extLst>
          </p:cNvPr>
          <p:cNvSpPr/>
          <p:nvPr/>
        </p:nvSpPr>
        <p:spPr>
          <a:xfrm>
            <a:off x="3473450" y="2847976"/>
            <a:ext cx="2165350" cy="544512"/>
          </a:xfrm>
          <a:prstGeom prst="flowChartMagneticDisk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Flowchart: Magnetic Disk 7">
            <a:extLst>
              <a:ext uri="{FF2B5EF4-FFF2-40B4-BE49-F238E27FC236}">
                <a16:creationId xmlns:a16="http://schemas.microsoft.com/office/drawing/2014/main" id="{BB875DBE-F89A-42DF-B1FC-ABAF7F0AE06C}"/>
              </a:ext>
            </a:extLst>
          </p:cNvPr>
          <p:cNvSpPr/>
          <p:nvPr/>
        </p:nvSpPr>
        <p:spPr>
          <a:xfrm>
            <a:off x="6467475" y="3703528"/>
            <a:ext cx="2165350" cy="766871"/>
          </a:xfrm>
          <a:prstGeom prst="flowChartMagneticDisk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752A1EDF-6CD5-4066-94FC-BA8E20BD575C}"/>
              </a:ext>
            </a:extLst>
          </p:cNvPr>
          <p:cNvSpPr/>
          <p:nvPr/>
        </p:nvSpPr>
        <p:spPr>
          <a:xfrm>
            <a:off x="6467475" y="2847976"/>
            <a:ext cx="2165350" cy="826770"/>
          </a:xfrm>
          <a:prstGeom prst="flowChartMagneticDisk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3614179-1B9B-4C40-B596-8AB9A68E1175}"/>
              </a:ext>
            </a:extLst>
          </p:cNvPr>
          <p:cNvSpPr txBox="1">
            <a:spLocks/>
          </p:cNvSpPr>
          <p:nvPr/>
        </p:nvSpPr>
        <p:spPr>
          <a:xfrm>
            <a:off x="4014311" y="5254985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50%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FC8FF28-4729-4C88-9349-A49E8E1A0DC7}"/>
              </a:ext>
            </a:extLst>
          </p:cNvPr>
          <p:cNvSpPr txBox="1">
            <a:spLocks/>
          </p:cNvSpPr>
          <p:nvPr/>
        </p:nvSpPr>
        <p:spPr>
          <a:xfrm>
            <a:off x="4014311" y="3914674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40%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CE1DBB9-63D3-4932-B524-2920A9319691}"/>
              </a:ext>
            </a:extLst>
          </p:cNvPr>
          <p:cNvSpPr txBox="1">
            <a:spLocks/>
          </p:cNvSpPr>
          <p:nvPr/>
        </p:nvSpPr>
        <p:spPr>
          <a:xfrm>
            <a:off x="4014311" y="2927276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10%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13BDBA9-8A16-4216-93D6-F99A8F52CEAF}"/>
              </a:ext>
            </a:extLst>
          </p:cNvPr>
          <p:cNvSpPr txBox="1">
            <a:spLocks/>
          </p:cNvSpPr>
          <p:nvPr/>
        </p:nvSpPr>
        <p:spPr>
          <a:xfrm>
            <a:off x="7060724" y="5172501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60%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1D1B8B0-C1E9-4455-8F47-46B9B866E59B}"/>
              </a:ext>
            </a:extLst>
          </p:cNvPr>
          <p:cNvSpPr txBox="1">
            <a:spLocks/>
          </p:cNvSpPr>
          <p:nvPr/>
        </p:nvSpPr>
        <p:spPr>
          <a:xfrm>
            <a:off x="7060724" y="3940726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20%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B8225F0-BDB2-4383-B51D-1F586A25A248}"/>
              </a:ext>
            </a:extLst>
          </p:cNvPr>
          <p:cNvSpPr txBox="1">
            <a:spLocks/>
          </p:cNvSpPr>
          <p:nvPr/>
        </p:nvSpPr>
        <p:spPr>
          <a:xfrm>
            <a:off x="7060724" y="3109906"/>
            <a:ext cx="1082040" cy="55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1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20%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82FC433-3B2F-4294-BE4D-AD932170CBE5}"/>
              </a:ext>
            </a:extLst>
          </p:cNvPr>
          <p:cNvSpPr/>
          <p:nvPr/>
        </p:nvSpPr>
        <p:spPr>
          <a:xfrm>
            <a:off x="2914864" y="5177189"/>
            <a:ext cx="339741" cy="339741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3C91AA8-629A-418D-ACDF-C1365FF9BDDA}"/>
              </a:ext>
            </a:extLst>
          </p:cNvPr>
          <p:cNvSpPr/>
          <p:nvPr/>
        </p:nvSpPr>
        <p:spPr>
          <a:xfrm>
            <a:off x="2914864" y="4067365"/>
            <a:ext cx="339741" cy="339741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A1326B0-3FCB-4128-A043-A53099BC20D5}"/>
              </a:ext>
            </a:extLst>
          </p:cNvPr>
          <p:cNvSpPr/>
          <p:nvPr/>
        </p:nvSpPr>
        <p:spPr>
          <a:xfrm>
            <a:off x="2914864" y="3003331"/>
            <a:ext cx="339741" cy="33974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FD40F3-8A58-457F-B2EF-4D33C9A6E58B}"/>
              </a:ext>
            </a:extLst>
          </p:cNvPr>
          <p:cNvGrpSpPr/>
          <p:nvPr/>
        </p:nvGrpSpPr>
        <p:grpSpPr>
          <a:xfrm>
            <a:off x="1320762" y="2995343"/>
            <a:ext cx="1600238" cy="2487885"/>
            <a:chOff x="901662" y="2449679"/>
            <a:chExt cx="1600238" cy="2487885"/>
          </a:xfrm>
        </p:grpSpPr>
        <p:sp>
          <p:nvSpPr>
            <p:cNvPr id="28" name="TextBox 5">
              <a:extLst>
                <a:ext uri="{FF2B5EF4-FFF2-40B4-BE49-F238E27FC236}">
                  <a16:creationId xmlns:a16="http://schemas.microsoft.com/office/drawing/2014/main" id="{720906E5-0398-4863-99E1-9CEF4E431C05}"/>
                </a:ext>
              </a:extLst>
            </p:cNvPr>
            <p:cNvSpPr txBox="1"/>
            <p:nvPr/>
          </p:nvSpPr>
          <p:spPr>
            <a:xfrm>
              <a:off x="901662" y="4629787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u="none" strike="noStrike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Communication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  <p:sp>
          <p:nvSpPr>
            <p:cNvPr id="29" name="TextBox 5">
              <a:extLst>
                <a:ext uri="{FF2B5EF4-FFF2-40B4-BE49-F238E27FC236}">
                  <a16:creationId xmlns:a16="http://schemas.microsoft.com/office/drawing/2014/main" id="{AE982EF6-5BDF-458D-B349-38FAA26F2905}"/>
                </a:ext>
              </a:extLst>
            </p:cNvPr>
            <p:cNvSpPr txBox="1"/>
            <p:nvPr/>
          </p:nvSpPr>
          <p:spPr>
            <a:xfrm>
              <a:off x="901662" y="3524845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Individual Skill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  <p:sp>
          <p:nvSpPr>
            <p:cNvPr id="30" name="TextBox 5">
              <a:extLst>
                <a:ext uri="{FF2B5EF4-FFF2-40B4-BE49-F238E27FC236}">
                  <a16:creationId xmlns:a16="http://schemas.microsoft.com/office/drawing/2014/main" id="{A0F40909-12CD-41C3-9AA3-917A2489E95C}"/>
                </a:ext>
              </a:extLst>
            </p:cNvPr>
            <p:cNvSpPr txBox="1"/>
            <p:nvPr/>
          </p:nvSpPr>
          <p:spPr>
            <a:xfrm>
              <a:off x="901662" y="2449679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Presentations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152195EE-EB30-42DA-B87C-56895EC01425}"/>
              </a:ext>
            </a:extLst>
          </p:cNvPr>
          <p:cNvSpPr/>
          <p:nvPr/>
        </p:nvSpPr>
        <p:spPr>
          <a:xfrm>
            <a:off x="8842145" y="5177189"/>
            <a:ext cx="339741" cy="339741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AA31375-3955-42DC-8A57-D03E6BA6ADDA}"/>
              </a:ext>
            </a:extLst>
          </p:cNvPr>
          <p:cNvSpPr/>
          <p:nvPr/>
        </p:nvSpPr>
        <p:spPr>
          <a:xfrm>
            <a:off x="8842145" y="4067365"/>
            <a:ext cx="339741" cy="339741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A207B0C-D499-483A-9EFC-4356EE36B4AF}"/>
              </a:ext>
            </a:extLst>
          </p:cNvPr>
          <p:cNvSpPr/>
          <p:nvPr/>
        </p:nvSpPr>
        <p:spPr>
          <a:xfrm>
            <a:off x="8842145" y="3003331"/>
            <a:ext cx="339741" cy="33974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62F440-3034-4327-BF71-4548E66BFE6C}"/>
              </a:ext>
            </a:extLst>
          </p:cNvPr>
          <p:cNvGrpSpPr/>
          <p:nvPr/>
        </p:nvGrpSpPr>
        <p:grpSpPr>
          <a:xfrm>
            <a:off x="9370515" y="2995343"/>
            <a:ext cx="1600238" cy="2487885"/>
            <a:chOff x="901662" y="2449679"/>
            <a:chExt cx="1600238" cy="2487885"/>
          </a:xfrm>
        </p:grpSpPr>
        <p:sp>
          <p:nvSpPr>
            <p:cNvPr id="40" name="TextBox 5">
              <a:extLst>
                <a:ext uri="{FF2B5EF4-FFF2-40B4-BE49-F238E27FC236}">
                  <a16:creationId xmlns:a16="http://schemas.microsoft.com/office/drawing/2014/main" id="{115C425D-E0D6-40B3-B1E9-48EDD6668F16}"/>
                </a:ext>
              </a:extLst>
            </p:cNvPr>
            <p:cNvSpPr txBox="1"/>
            <p:nvPr/>
          </p:nvSpPr>
          <p:spPr>
            <a:xfrm>
              <a:off x="901662" y="4629787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u="none" strike="noStrike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Individual Skill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  <p:sp>
          <p:nvSpPr>
            <p:cNvPr id="41" name="TextBox 5">
              <a:extLst>
                <a:ext uri="{FF2B5EF4-FFF2-40B4-BE49-F238E27FC236}">
                  <a16:creationId xmlns:a16="http://schemas.microsoft.com/office/drawing/2014/main" id="{355C9A14-07FD-4226-81FC-EC0317D6E50A}"/>
                </a:ext>
              </a:extLst>
            </p:cNvPr>
            <p:cNvSpPr txBox="1"/>
            <p:nvPr/>
          </p:nvSpPr>
          <p:spPr>
            <a:xfrm>
              <a:off x="901662" y="3524845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Communication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  <p:sp>
          <p:nvSpPr>
            <p:cNvPr id="42" name="TextBox 5">
              <a:extLst>
                <a:ext uri="{FF2B5EF4-FFF2-40B4-BE49-F238E27FC236}">
                  <a16:creationId xmlns:a16="http://schemas.microsoft.com/office/drawing/2014/main" id="{BD0F4B3B-0DA5-424E-8A1B-6AB5EF709F81}"/>
                </a:ext>
              </a:extLst>
            </p:cNvPr>
            <p:cNvSpPr txBox="1"/>
            <p:nvPr/>
          </p:nvSpPr>
          <p:spPr>
            <a:xfrm>
              <a:off x="901662" y="2449679"/>
              <a:ext cx="1600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D" sz="1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ulish" pitchFamily="2" charset="77"/>
                  <a:ea typeface="Red Hat Display Medium" panose="02010303040201060303" pitchFamily="2" charset="0"/>
                  <a:cs typeface="Hind Madurai SemiBold" panose="02000000000000000000" pitchFamily="2" charset="77"/>
                </a:rPr>
                <a:t>Presentations </a:t>
              </a:r>
              <a:endPara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endParaRPr>
            </a:p>
          </p:txBody>
        </p:sp>
      </p:grpSp>
      <p:sp>
        <p:nvSpPr>
          <p:cNvPr id="43" name="Title 1">
            <a:extLst>
              <a:ext uri="{FF2B5EF4-FFF2-40B4-BE49-F238E27FC236}">
                <a16:creationId xmlns:a16="http://schemas.microsoft.com/office/drawing/2014/main" id="{F188CD65-CACB-4805-BF9F-F63F90BEBE5E}"/>
              </a:ext>
            </a:extLst>
          </p:cNvPr>
          <p:cNvSpPr txBox="1">
            <a:spLocks/>
          </p:cNvSpPr>
          <p:nvPr/>
        </p:nvSpPr>
        <p:spPr>
          <a:xfrm>
            <a:off x="3474836" y="1958549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Skill One 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AAD45041-9CF5-4F9B-A163-0309E0037E04}"/>
              </a:ext>
            </a:extLst>
          </p:cNvPr>
          <p:cNvSpPr txBox="1">
            <a:spLocks/>
          </p:cNvSpPr>
          <p:nvPr/>
        </p:nvSpPr>
        <p:spPr>
          <a:xfrm>
            <a:off x="6467475" y="1958549"/>
            <a:ext cx="2160990" cy="788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Skill Two 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1A549E0-85A7-4F02-8B1D-6B273265E151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4E3D10F-399C-48F7-8D61-BCF8022B02F0}"/>
              </a:ext>
            </a:extLst>
          </p:cNvPr>
          <p:cNvSpPr/>
          <p:nvPr/>
        </p:nvSpPr>
        <p:spPr>
          <a:xfrm>
            <a:off x="10695751" y="728663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4468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70041F-B28E-460B-99E1-A66852098791}"/>
              </a:ext>
            </a:extLst>
          </p:cNvPr>
          <p:cNvCxnSpPr>
            <a:cxnSpLocks/>
          </p:cNvCxnSpPr>
          <p:nvPr/>
        </p:nvCxnSpPr>
        <p:spPr>
          <a:xfrm>
            <a:off x="6279243" y="4761387"/>
            <a:ext cx="1990808" cy="0"/>
          </a:xfrm>
          <a:prstGeom prst="line">
            <a:avLst/>
          </a:prstGeom>
          <a:ln w="34925"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30500A-B4F5-4AA7-BD81-E0D5070BFE11}"/>
              </a:ext>
            </a:extLst>
          </p:cNvPr>
          <p:cNvCxnSpPr>
            <a:cxnSpLocks/>
          </p:cNvCxnSpPr>
          <p:nvPr/>
        </p:nvCxnSpPr>
        <p:spPr>
          <a:xfrm>
            <a:off x="3730171" y="2747530"/>
            <a:ext cx="1990808" cy="0"/>
          </a:xfrm>
          <a:prstGeom prst="line">
            <a:avLst/>
          </a:prstGeom>
          <a:ln w="3492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1DB3178C-D7C1-4CC6-9B5A-609A6465418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5CA87E8-262A-47DB-BAF9-959A478FFB11}"/>
              </a:ext>
            </a:extLst>
          </p:cNvPr>
          <p:cNvSpPr/>
          <p:nvPr/>
        </p:nvSpPr>
        <p:spPr>
          <a:xfrm>
            <a:off x="5616051" y="2313803"/>
            <a:ext cx="934130" cy="93413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80B3CC-7731-4084-AEAC-F501A6307E92}"/>
              </a:ext>
            </a:extLst>
          </p:cNvPr>
          <p:cNvSpPr/>
          <p:nvPr/>
        </p:nvSpPr>
        <p:spPr>
          <a:xfrm>
            <a:off x="5616051" y="4294914"/>
            <a:ext cx="934130" cy="934130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12" name="Graphic 10">
            <a:extLst>
              <a:ext uri="{FF2B5EF4-FFF2-40B4-BE49-F238E27FC236}">
                <a16:creationId xmlns:a16="http://schemas.microsoft.com/office/drawing/2014/main" id="{8E5FFFF7-5318-4E85-BA41-DB6769DD02D3}"/>
              </a:ext>
            </a:extLst>
          </p:cNvPr>
          <p:cNvGrpSpPr/>
          <p:nvPr/>
        </p:nvGrpSpPr>
        <p:grpSpPr>
          <a:xfrm>
            <a:off x="4578820" y="1494403"/>
            <a:ext cx="3034360" cy="4570026"/>
            <a:chOff x="3821863" y="1974"/>
            <a:chExt cx="4549160" cy="6851454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657D18A-9D53-471C-8B2B-0116D6C7A7C5}"/>
                </a:ext>
              </a:extLst>
            </p:cNvPr>
            <p:cNvSpPr/>
            <p:nvPr/>
          </p:nvSpPr>
          <p:spPr>
            <a:xfrm>
              <a:off x="6077127" y="1974"/>
              <a:ext cx="2293896" cy="3857378"/>
            </a:xfrm>
            <a:custGeom>
              <a:avLst/>
              <a:gdLst>
                <a:gd name="connsiteX0" fmla="*/ 0 w 2293896"/>
                <a:gd name="connsiteY0" fmla="*/ 0 h 3857378"/>
                <a:gd name="connsiteX1" fmla="*/ 0 w 2293896"/>
                <a:gd name="connsiteY1" fmla="*/ 817748 h 3857378"/>
                <a:gd name="connsiteX2" fmla="*/ 1177705 w 2293896"/>
                <a:gd name="connsiteY2" fmla="*/ 1899275 h 3857378"/>
                <a:gd name="connsiteX3" fmla="*/ 0 w 2293896"/>
                <a:gd name="connsiteY3" fmla="*/ 2997305 h 3857378"/>
                <a:gd name="connsiteX4" fmla="*/ 0 w 2293896"/>
                <a:gd name="connsiteY4" fmla="*/ 3857931 h 3857378"/>
                <a:gd name="connsiteX5" fmla="*/ 2294449 w 2293896"/>
                <a:gd name="connsiteY5" fmla="*/ 1928966 h 3857378"/>
                <a:gd name="connsiteX6" fmla="*/ 0 w 2293896"/>
                <a:gd name="connsiteY6" fmla="*/ 0 h 3857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3896" h="3857378">
                  <a:moveTo>
                    <a:pt x="0" y="0"/>
                  </a:moveTo>
                  <a:lnTo>
                    <a:pt x="0" y="817748"/>
                  </a:lnTo>
                  <a:cubicBezTo>
                    <a:pt x="0" y="817748"/>
                    <a:pt x="1177705" y="817748"/>
                    <a:pt x="1177705" y="1899275"/>
                  </a:cubicBezTo>
                  <a:cubicBezTo>
                    <a:pt x="1177705" y="1899275"/>
                    <a:pt x="1238625" y="2967615"/>
                    <a:pt x="0" y="2997305"/>
                  </a:cubicBezTo>
                  <a:lnTo>
                    <a:pt x="0" y="3857931"/>
                  </a:lnTo>
                  <a:cubicBezTo>
                    <a:pt x="0" y="3857931"/>
                    <a:pt x="2324929" y="3956833"/>
                    <a:pt x="2294449" y="1928966"/>
                  </a:cubicBezTo>
                  <a:cubicBezTo>
                    <a:pt x="2294449" y="1928966"/>
                    <a:pt x="2335076" y="19820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lt1"/>
                </a:solidFill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C5446D-BA24-4C88-A337-1A97B76FA4C4}"/>
                </a:ext>
              </a:extLst>
            </p:cNvPr>
            <p:cNvSpPr/>
            <p:nvPr/>
          </p:nvSpPr>
          <p:spPr>
            <a:xfrm>
              <a:off x="3821863" y="2996050"/>
              <a:ext cx="2293896" cy="3857378"/>
            </a:xfrm>
            <a:custGeom>
              <a:avLst/>
              <a:gdLst>
                <a:gd name="connsiteX0" fmla="*/ 2294746 w 2293896"/>
                <a:gd name="connsiteY0" fmla="*/ 3858673 h 3857378"/>
                <a:gd name="connsiteX1" fmla="*/ 2294746 w 2293896"/>
                <a:gd name="connsiteY1" fmla="*/ 3040925 h 3857378"/>
                <a:gd name="connsiteX2" fmla="*/ 1117042 w 2293896"/>
                <a:gd name="connsiteY2" fmla="*/ 1959398 h 3857378"/>
                <a:gd name="connsiteX3" fmla="*/ 2294746 w 2293896"/>
                <a:gd name="connsiteY3" fmla="*/ 861368 h 3857378"/>
                <a:gd name="connsiteX4" fmla="*/ 2294746 w 2293896"/>
                <a:gd name="connsiteY4" fmla="*/ 781 h 3857378"/>
                <a:gd name="connsiteX5" fmla="*/ 297 w 2293896"/>
                <a:gd name="connsiteY5" fmla="*/ 1929747 h 3857378"/>
                <a:gd name="connsiteX6" fmla="*/ 2294746 w 2293896"/>
                <a:gd name="connsiteY6" fmla="*/ 3858673 h 3857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3896" h="3857378">
                  <a:moveTo>
                    <a:pt x="2294746" y="3858673"/>
                  </a:moveTo>
                  <a:lnTo>
                    <a:pt x="2294746" y="3040925"/>
                  </a:lnTo>
                  <a:cubicBezTo>
                    <a:pt x="2294746" y="3040925"/>
                    <a:pt x="1117042" y="3040925"/>
                    <a:pt x="1117042" y="1959398"/>
                  </a:cubicBezTo>
                  <a:cubicBezTo>
                    <a:pt x="1117042" y="1959398"/>
                    <a:pt x="1056121" y="891058"/>
                    <a:pt x="2294746" y="861368"/>
                  </a:cubicBezTo>
                  <a:lnTo>
                    <a:pt x="2294746" y="781"/>
                  </a:lnTo>
                  <a:cubicBezTo>
                    <a:pt x="2294746" y="781"/>
                    <a:pt x="-30183" y="-98121"/>
                    <a:pt x="297" y="1929747"/>
                  </a:cubicBezTo>
                  <a:cubicBezTo>
                    <a:pt x="297" y="1929747"/>
                    <a:pt x="-40330" y="3838893"/>
                    <a:pt x="2294746" y="385867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N" dirty="0"/>
            </a:p>
          </p:txBody>
        </p:sp>
      </p:grpSp>
      <p:sp>
        <p:nvSpPr>
          <p:cNvPr id="15" name="Title 1">
            <a:extLst>
              <a:ext uri="{FF2B5EF4-FFF2-40B4-BE49-F238E27FC236}">
                <a16:creationId xmlns:a16="http://schemas.microsoft.com/office/drawing/2014/main" id="{FDD8B738-38F9-4A9F-83A3-306CE35552A9}"/>
              </a:ext>
            </a:extLst>
          </p:cNvPr>
          <p:cNvSpPr txBox="1">
            <a:spLocks/>
          </p:cNvSpPr>
          <p:nvPr/>
        </p:nvSpPr>
        <p:spPr>
          <a:xfrm>
            <a:off x="5554000" y="2515698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FA7BCCE2-50E2-49B8-AE5F-383EF00942CD}"/>
              </a:ext>
            </a:extLst>
          </p:cNvPr>
          <p:cNvSpPr txBox="1">
            <a:spLocks/>
          </p:cNvSpPr>
          <p:nvPr/>
        </p:nvSpPr>
        <p:spPr>
          <a:xfrm>
            <a:off x="5579768" y="4495954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2689836-3757-4EC9-96FB-33690D40CC4C}"/>
              </a:ext>
            </a:extLst>
          </p:cNvPr>
          <p:cNvSpPr/>
          <p:nvPr/>
        </p:nvSpPr>
        <p:spPr>
          <a:xfrm>
            <a:off x="3479800" y="2616200"/>
            <a:ext cx="250371" cy="250371"/>
          </a:xfrm>
          <a:prstGeom prst="ellipse">
            <a:avLst/>
          </a:prstGeom>
          <a:solidFill>
            <a:schemeClr val="bg1"/>
          </a:solidFill>
          <a:ln w="3492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71FC447D-5D76-4BCE-AAD9-0126A21C6495}"/>
              </a:ext>
            </a:extLst>
          </p:cNvPr>
          <p:cNvSpPr/>
          <p:nvPr/>
        </p:nvSpPr>
        <p:spPr>
          <a:xfrm>
            <a:off x="8252273" y="4636201"/>
            <a:ext cx="250371" cy="250371"/>
          </a:xfrm>
          <a:prstGeom prst="ellipse">
            <a:avLst/>
          </a:prstGeom>
          <a:solidFill>
            <a:schemeClr val="bg1"/>
          </a:solidFill>
          <a:ln w="34925">
            <a:gradFill>
              <a:gsLst>
                <a:gs pos="0">
                  <a:schemeClr val="accent3"/>
                </a:gs>
                <a:gs pos="100000">
                  <a:schemeClr val="accent3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7DCFF13E-8150-4DF0-B10A-FC796764CFF1}"/>
              </a:ext>
            </a:extLst>
          </p:cNvPr>
          <p:cNvSpPr txBox="1"/>
          <p:nvPr/>
        </p:nvSpPr>
        <p:spPr>
          <a:xfrm>
            <a:off x="2088272" y="2571494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Item 01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73D1DE83-2B10-4A4F-8929-832A82AC4319}"/>
              </a:ext>
            </a:extLst>
          </p:cNvPr>
          <p:cNvSpPr txBox="1"/>
          <p:nvPr/>
        </p:nvSpPr>
        <p:spPr>
          <a:xfrm>
            <a:off x="2088272" y="2989696"/>
            <a:ext cx="1592537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Lorem ipsum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042409FE-B1FF-4EC2-82CA-F13139F870F3}"/>
              </a:ext>
            </a:extLst>
          </p:cNvPr>
          <p:cNvSpPr txBox="1"/>
          <p:nvPr/>
        </p:nvSpPr>
        <p:spPr>
          <a:xfrm>
            <a:off x="8830157" y="4621688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Item 02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D0D6D671-F4DF-4D16-A3A5-65273A96F870}"/>
              </a:ext>
            </a:extLst>
          </p:cNvPr>
          <p:cNvSpPr txBox="1"/>
          <p:nvPr/>
        </p:nvSpPr>
        <p:spPr>
          <a:xfrm>
            <a:off x="8842381" y="5039890"/>
            <a:ext cx="1592537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Lorem ipsum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106320C-F0F6-4887-A643-887BDD55965D}"/>
              </a:ext>
            </a:extLst>
          </p:cNvPr>
          <p:cNvSpPr/>
          <p:nvPr/>
        </p:nvSpPr>
        <p:spPr>
          <a:xfrm>
            <a:off x="7412241" y="2468178"/>
            <a:ext cx="463511" cy="463511"/>
          </a:xfrm>
          <a:prstGeom prst="ellipse">
            <a:avLst/>
          </a:prstGeom>
          <a:solidFill>
            <a:schemeClr val="bg1"/>
          </a:solidFill>
          <a:ln w="3492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183DBD6-AF7E-448B-A220-5ED62C792596}"/>
              </a:ext>
            </a:extLst>
          </p:cNvPr>
          <p:cNvSpPr/>
          <p:nvPr/>
        </p:nvSpPr>
        <p:spPr>
          <a:xfrm>
            <a:off x="4345403" y="4697709"/>
            <a:ext cx="463511" cy="463511"/>
          </a:xfrm>
          <a:prstGeom prst="ellipse">
            <a:avLst/>
          </a:prstGeom>
          <a:solidFill>
            <a:schemeClr val="bg1"/>
          </a:solidFill>
          <a:ln w="3492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Graphic 33">
            <a:extLst>
              <a:ext uri="{FF2B5EF4-FFF2-40B4-BE49-F238E27FC236}">
                <a16:creationId xmlns:a16="http://schemas.microsoft.com/office/drawing/2014/main" id="{C242A821-1370-4493-8D05-4267EDA9D571}"/>
              </a:ext>
            </a:extLst>
          </p:cNvPr>
          <p:cNvSpPr/>
          <p:nvPr/>
        </p:nvSpPr>
        <p:spPr>
          <a:xfrm>
            <a:off x="4461054" y="4818346"/>
            <a:ext cx="232206" cy="222223"/>
          </a:xfrm>
          <a:custGeom>
            <a:avLst/>
            <a:gdLst>
              <a:gd name="connsiteX0" fmla="*/ 220314 w 232205"/>
              <a:gd name="connsiteY0" fmla="*/ 74442 h 222223"/>
              <a:gd name="connsiteX1" fmla="*/ 156902 w 232205"/>
              <a:gd name="connsiteY1" fmla="*/ 65197 h 222223"/>
              <a:gd name="connsiteX2" fmla="*/ 128560 w 232205"/>
              <a:gd name="connsiteY2" fmla="*/ 7731 h 222223"/>
              <a:gd name="connsiteX3" fmla="*/ 103646 w 232205"/>
              <a:gd name="connsiteY3" fmla="*/ 7731 h 222223"/>
              <a:gd name="connsiteX4" fmla="*/ 75304 w 232205"/>
              <a:gd name="connsiteY4" fmla="*/ 65197 h 222223"/>
              <a:gd name="connsiteX5" fmla="*/ 11893 w 232205"/>
              <a:gd name="connsiteY5" fmla="*/ 74442 h 222223"/>
              <a:gd name="connsiteX6" fmla="*/ 4210 w 232205"/>
              <a:gd name="connsiteY6" fmla="*/ 98140 h 222223"/>
              <a:gd name="connsiteX7" fmla="*/ 50087 w 232205"/>
              <a:gd name="connsiteY7" fmla="*/ 142845 h 222223"/>
              <a:gd name="connsiteX8" fmla="*/ 39236 w 232205"/>
              <a:gd name="connsiteY8" fmla="*/ 205996 h 222223"/>
              <a:gd name="connsiteX9" fmla="*/ 59375 w 232205"/>
              <a:gd name="connsiteY9" fmla="*/ 220623 h 222223"/>
              <a:gd name="connsiteX10" fmla="*/ 116103 w 232205"/>
              <a:gd name="connsiteY10" fmla="*/ 190805 h 222223"/>
              <a:gd name="connsiteX11" fmla="*/ 172831 w 232205"/>
              <a:gd name="connsiteY11" fmla="*/ 220623 h 222223"/>
              <a:gd name="connsiteX12" fmla="*/ 192970 w 232205"/>
              <a:gd name="connsiteY12" fmla="*/ 205996 h 222223"/>
              <a:gd name="connsiteX13" fmla="*/ 182119 w 232205"/>
              <a:gd name="connsiteY13" fmla="*/ 142845 h 222223"/>
              <a:gd name="connsiteX14" fmla="*/ 227996 w 232205"/>
              <a:gd name="connsiteY14" fmla="*/ 98140 h 222223"/>
              <a:gd name="connsiteX15" fmla="*/ 220314 w 232205"/>
              <a:gd name="connsiteY15" fmla="*/ 74442 h 222223"/>
              <a:gd name="connsiteX16" fmla="*/ 159766 w 232205"/>
              <a:gd name="connsiteY16" fmla="*/ 135553 h 222223"/>
              <a:gd name="connsiteX17" fmla="*/ 170053 w 232205"/>
              <a:gd name="connsiteY17" fmla="*/ 195623 h 222223"/>
              <a:gd name="connsiteX18" fmla="*/ 116103 w 232205"/>
              <a:gd name="connsiteY18" fmla="*/ 167280 h 222223"/>
              <a:gd name="connsiteX19" fmla="*/ 62153 w 232205"/>
              <a:gd name="connsiteY19" fmla="*/ 195623 h 222223"/>
              <a:gd name="connsiteX20" fmla="*/ 72440 w 232205"/>
              <a:gd name="connsiteY20" fmla="*/ 135553 h 222223"/>
              <a:gd name="connsiteX21" fmla="*/ 28776 w 232205"/>
              <a:gd name="connsiteY21" fmla="*/ 93018 h 222223"/>
              <a:gd name="connsiteX22" fmla="*/ 89106 w 232205"/>
              <a:gd name="connsiteY22" fmla="*/ 84251 h 222223"/>
              <a:gd name="connsiteX23" fmla="*/ 116103 w 232205"/>
              <a:gd name="connsiteY23" fmla="*/ 29563 h 222223"/>
              <a:gd name="connsiteX24" fmla="*/ 143100 w 232205"/>
              <a:gd name="connsiteY24" fmla="*/ 84251 h 222223"/>
              <a:gd name="connsiteX25" fmla="*/ 203430 w 232205"/>
              <a:gd name="connsiteY25" fmla="*/ 93018 h 222223"/>
              <a:gd name="connsiteX26" fmla="*/ 159766 w 232205"/>
              <a:gd name="connsiteY26" fmla="*/ 135553 h 222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32205" h="222223">
                <a:moveTo>
                  <a:pt x="220314" y="74442"/>
                </a:moveTo>
                <a:lnTo>
                  <a:pt x="156902" y="65197"/>
                </a:lnTo>
                <a:lnTo>
                  <a:pt x="128560" y="7731"/>
                </a:lnTo>
                <a:cubicBezTo>
                  <a:pt x="123482" y="-2512"/>
                  <a:pt x="108768" y="-2642"/>
                  <a:pt x="103646" y="7731"/>
                </a:cubicBezTo>
                <a:lnTo>
                  <a:pt x="75304" y="65197"/>
                </a:lnTo>
                <a:lnTo>
                  <a:pt x="11893" y="74442"/>
                </a:lnTo>
                <a:cubicBezTo>
                  <a:pt x="521" y="76091"/>
                  <a:pt x="-4036" y="90110"/>
                  <a:pt x="4210" y="98140"/>
                </a:cubicBezTo>
                <a:lnTo>
                  <a:pt x="50087" y="142845"/>
                </a:lnTo>
                <a:lnTo>
                  <a:pt x="39236" y="205996"/>
                </a:lnTo>
                <a:cubicBezTo>
                  <a:pt x="37283" y="217411"/>
                  <a:pt x="49306" y="225961"/>
                  <a:pt x="59375" y="220623"/>
                </a:cubicBezTo>
                <a:lnTo>
                  <a:pt x="116103" y="190805"/>
                </a:lnTo>
                <a:lnTo>
                  <a:pt x="172831" y="220623"/>
                </a:lnTo>
                <a:cubicBezTo>
                  <a:pt x="182900" y="225918"/>
                  <a:pt x="194923" y="217411"/>
                  <a:pt x="192970" y="205996"/>
                </a:cubicBezTo>
                <a:lnTo>
                  <a:pt x="182119" y="142845"/>
                </a:lnTo>
                <a:lnTo>
                  <a:pt x="227996" y="98140"/>
                </a:lnTo>
                <a:cubicBezTo>
                  <a:pt x="236242" y="90110"/>
                  <a:pt x="231685" y="76091"/>
                  <a:pt x="220314" y="74442"/>
                </a:cubicBezTo>
                <a:close/>
                <a:moveTo>
                  <a:pt x="159766" y="135553"/>
                </a:moveTo>
                <a:lnTo>
                  <a:pt x="170053" y="195623"/>
                </a:lnTo>
                <a:lnTo>
                  <a:pt x="116103" y="167280"/>
                </a:lnTo>
                <a:lnTo>
                  <a:pt x="62153" y="195623"/>
                </a:lnTo>
                <a:lnTo>
                  <a:pt x="72440" y="135553"/>
                </a:lnTo>
                <a:lnTo>
                  <a:pt x="28776" y="93018"/>
                </a:lnTo>
                <a:lnTo>
                  <a:pt x="89106" y="84251"/>
                </a:lnTo>
                <a:lnTo>
                  <a:pt x="116103" y="29563"/>
                </a:lnTo>
                <a:lnTo>
                  <a:pt x="143100" y="84251"/>
                </a:lnTo>
                <a:lnTo>
                  <a:pt x="203430" y="93018"/>
                </a:lnTo>
                <a:lnTo>
                  <a:pt x="159766" y="135553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/>
          </a:p>
        </p:txBody>
      </p:sp>
      <p:sp>
        <p:nvSpPr>
          <p:cNvPr id="36" name="Graphic 32">
            <a:extLst>
              <a:ext uri="{FF2B5EF4-FFF2-40B4-BE49-F238E27FC236}">
                <a16:creationId xmlns:a16="http://schemas.microsoft.com/office/drawing/2014/main" id="{767437AF-27AB-4745-B233-E2EA439CFF78}"/>
              </a:ext>
            </a:extLst>
          </p:cNvPr>
          <p:cNvSpPr/>
          <p:nvPr/>
        </p:nvSpPr>
        <p:spPr>
          <a:xfrm>
            <a:off x="7535284" y="2606676"/>
            <a:ext cx="229422" cy="200744"/>
          </a:xfrm>
          <a:custGeom>
            <a:avLst/>
            <a:gdLst>
              <a:gd name="connsiteX0" fmla="*/ 102159 w 363064"/>
              <a:gd name="connsiteY0" fmla="*/ 124803 h 317681"/>
              <a:gd name="connsiteX1" fmla="*/ 79467 w 363064"/>
              <a:gd name="connsiteY1" fmla="*/ 147495 h 317681"/>
              <a:gd name="connsiteX2" fmla="*/ 102159 w 363064"/>
              <a:gd name="connsiteY2" fmla="*/ 170186 h 317681"/>
              <a:gd name="connsiteX3" fmla="*/ 124850 w 363064"/>
              <a:gd name="connsiteY3" fmla="*/ 147495 h 317681"/>
              <a:gd name="connsiteX4" fmla="*/ 102159 w 363064"/>
              <a:gd name="connsiteY4" fmla="*/ 124803 h 317681"/>
              <a:gd name="connsiteX5" fmla="*/ 181579 w 363064"/>
              <a:gd name="connsiteY5" fmla="*/ 124803 h 317681"/>
              <a:gd name="connsiteX6" fmla="*/ 158888 w 363064"/>
              <a:gd name="connsiteY6" fmla="*/ 147495 h 317681"/>
              <a:gd name="connsiteX7" fmla="*/ 181579 w 363064"/>
              <a:gd name="connsiteY7" fmla="*/ 170186 h 317681"/>
              <a:gd name="connsiteX8" fmla="*/ 204271 w 363064"/>
              <a:gd name="connsiteY8" fmla="*/ 147495 h 317681"/>
              <a:gd name="connsiteX9" fmla="*/ 181579 w 363064"/>
              <a:gd name="connsiteY9" fmla="*/ 124803 h 317681"/>
              <a:gd name="connsiteX10" fmla="*/ 260999 w 363064"/>
              <a:gd name="connsiteY10" fmla="*/ 124803 h 317681"/>
              <a:gd name="connsiteX11" fmla="*/ 238308 w 363064"/>
              <a:gd name="connsiteY11" fmla="*/ 147495 h 317681"/>
              <a:gd name="connsiteX12" fmla="*/ 260999 w 363064"/>
              <a:gd name="connsiteY12" fmla="*/ 170186 h 317681"/>
              <a:gd name="connsiteX13" fmla="*/ 283691 w 363064"/>
              <a:gd name="connsiteY13" fmla="*/ 147495 h 317681"/>
              <a:gd name="connsiteX14" fmla="*/ 260999 w 363064"/>
              <a:gd name="connsiteY14" fmla="*/ 124803 h 317681"/>
              <a:gd name="connsiteX15" fmla="*/ 181579 w 363064"/>
              <a:gd name="connsiteY15" fmla="*/ 0 h 317681"/>
              <a:gd name="connsiteX16" fmla="*/ 47 w 363064"/>
              <a:gd name="connsiteY16" fmla="*/ 147495 h 317681"/>
              <a:gd name="connsiteX17" fmla="*/ 37559 w 363064"/>
              <a:gd name="connsiteY17" fmla="*/ 237055 h 317681"/>
              <a:gd name="connsiteX18" fmla="*/ 4656 w 363064"/>
              <a:gd name="connsiteY18" fmla="*/ 288962 h 317681"/>
              <a:gd name="connsiteX19" fmla="*/ 1394 w 363064"/>
              <a:gd name="connsiteY19" fmla="*/ 307399 h 317681"/>
              <a:gd name="connsiteX20" fmla="*/ 17066 w 363064"/>
              <a:gd name="connsiteY20" fmla="*/ 317681 h 317681"/>
              <a:gd name="connsiteX21" fmla="*/ 115703 w 363064"/>
              <a:gd name="connsiteY21" fmla="*/ 284849 h 317681"/>
              <a:gd name="connsiteX22" fmla="*/ 181579 w 363064"/>
              <a:gd name="connsiteY22" fmla="*/ 294990 h 317681"/>
              <a:gd name="connsiteX23" fmla="*/ 363111 w 363064"/>
              <a:gd name="connsiteY23" fmla="*/ 147495 h 317681"/>
              <a:gd name="connsiteX24" fmla="*/ 181579 w 363064"/>
              <a:gd name="connsiteY24" fmla="*/ 0 h 317681"/>
              <a:gd name="connsiteX25" fmla="*/ 181579 w 363064"/>
              <a:gd name="connsiteY25" fmla="*/ 260952 h 317681"/>
              <a:gd name="connsiteX26" fmla="*/ 125985 w 363064"/>
              <a:gd name="connsiteY26" fmla="*/ 252372 h 317681"/>
              <a:gd name="connsiteX27" fmla="*/ 109888 w 363064"/>
              <a:gd name="connsiteY27" fmla="*/ 247266 h 317681"/>
              <a:gd name="connsiteX28" fmla="*/ 96060 w 363064"/>
              <a:gd name="connsiteY28" fmla="*/ 257052 h 317681"/>
              <a:gd name="connsiteX29" fmla="*/ 55287 w 363064"/>
              <a:gd name="connsiteY29" fmla="*/ 277616 h 317681"/>
              <a:gd name="connsiteX30" fmla="*/ 69398 w 363064"/>
              <a:gd name="connsiteY30" fmla="*/ 249110 h 317681"/>
              <a:gd name="connsiteX31" fmla="*/ 76915 w 363064"/>
              <a:gd name="connsiteY31" fmla="*/ 229184 h 317681"/>
              <a:gd name="connsiteX32" fmla="*/ 62307 w 363064"/>
              <a:gd name="connsiteY32" fmla="*/ 213726 h 317681"/>
              <a:gd name="connsiteX33" fmla="*/ 34084 w 363064"/>
              <a:gd name="connsiteY33" fmla="*/ 147495 h 317681"/>
              <a:gd name="connsiteX34" fmla="*/ 181579 w 363064"/>
              <a:gd name="connsiteY34" fmla="*/ 34037 h 317681"/>
              <a:gd name="connsiteX35" fmla="*/ 329074 w 363064"/>
              <a:gd name="connsiteY35" fmla="*/ 147495 h 317681"/>
              <a:gd name="connsiteX36" fmla="*/ 181579 w 363064"/>
              <a:gd name="connsiteY36" fmla="*/ 260952 h 31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63064" h="317681">
                <a:moveTo>
                  <a:pt x="102159" y="124803"/>
                </a:moveTo>
                <a:cubicBezTo>
                  <a:pt x="89608" y="124803"/>
                  <a:pt x="79467" y="134944"/>
                  <a:pt x="79467" y="147495"/>
                </a:cubicBezTo>
                <a:cubicBezTo>
                  <a:pt x="79467" y="160046"/>
                  <a:pt x="89608" y="170186"/>
                  <a:pt x="102159" y="170186"/>
                </a:cubicBezTo>
                <a:cubicBezTo>
                  <a:pt x="114710" y="170186"/>
                  <a:pt x="124850" y="160046"/>
                  <a:pt x="124850" y="147495"/>
                </a:cubicBezTo>
                <a:cubicBezTo>
                  <a:pt x="124850" y="134944"/>
                  <a:pt x="114710" y="124803"/>
                  <a:pt x="102159" y="124803"/>
                </a:cubicBezTo>
                <a:close/>
                <a:moveTo>
                  <a:pt x="181579" y="124803"/>
                </a:moveTo>
                <a:cubicBezTo>
                  <a:pt x="169028" y="124803"/>
                  <a:pt x="158888" y="134944"/>
                  <a:pt x="158888" y="147495"/>
                </a:cubicBezTo>
                <a:cubicBezTo>
                  <a:pt x="158888" y="160046"/>
                  <a:pt x="169028" y="170186"/>
                  <a:pt x="181579" y="170186"/>
                </a:cubicBezTo>
                <a:cubicBezTo>
                  <a:pt x="194130" y="170186"/>
                  <a:pt x="204271" y="160046"/>
                  <a:pt x="204271" y="147495"/>
                </a:cubicBezTo>
                <a:cubicBezTo>
                  <a:pt x="204271" y="134944"/>
                  <a:pt x="194130" y="124803"/>
                  <a:pt x="181579" y="124803"/>
                </a:cubicBezTo>
                <a:close/>
                <a:moveTo>
                  <a:pt x="260999" y="124803"/>
                </a:moveTo>
                <a:cubicBezTo>
                  <a:pt x="248448" y="124803"/>
                  <a:pt x="238308" y="134944"/>
                  <a:pt x="238308" y="147495"/>
                </a:cubicBezTo>
                <a:cubicBezTo>
                  <a:pt x="238308" y="160046"/>
                  <a:pt x="248448" y="170186"/>
                  <a:pt x="260999" y="170186"/>
                </a:cubicBezTo>
                <a:cubicBezTo>
                  <a:pt x="273551" y="170186"/>
                  <a:pt x="283691" y="160046"/>
                  <a:pt x="283691" y="147495"/>
                </a:cubicBezTo>
                <a:cubicBezTo>
                  <a:pt x="283691" y="134944"/>
                  <a:pt x="273551" y="124803"/>
                  <a:pt x="260999" y="124803"/>
                </a:cubicBezTo>
                <a:close/>
                <a:moveTo>
                  <a:pt x="181579" y="0"/>
                </a:moveTo>
                <a:cubicBezTo>
                  <a:pt x="81311" y="0"/>
                  <a:pt x="47" y="66018"/>
                  <a:pt x="47" y="147495"/>
                </a:cubicBezTo>
                <a:cubicBezTo>
                  <a:pt x="47" y="181248"/>
                  <a:pt x="14158" y="212166"/>
                  <a:pt x="37559" y="237055"/>
                </a:cubicBezTo>
                <a:cubicBezTo>
                  <a:pt x="26993" y="264994"/>
                  <a:pt x="5011" y="288678"/>
                  <a:pt x="4656" y="288962"/>
                </a:cubicBezTo>
                <a:cubicBezTo>
                  <a:pt x="-24" y="293926"/>
                  <a:pt x="-1300" y="301159"/>
                  <a:pt x="1394" y="307399"/>
                </a:cubicBezTo>
                <a:cubicBezTo>
                  <a:pt x="4089" y="313639"/>
                  <a:pt x="10258" y="317681"/>
                  <a:pt x="17066" y="317681"/>
                </a:cubicBezTo>
                <a:cubicBezTo>
                  <a:pt x="60676" y="317681"/>
                  <a:pt x="95068" y="299457"/>
                  <a:pt x="115703" y="284849"/>
                </a:cubicBezTo>
                <a:cubicBezTo>
                  <a:pt x="136196" y="291302"/>
                  <a:pt x="158320" y="294990"/>
                  <a:pt x="181579" y="294990"/>
                </a:cubicBezTo>
                <a:cubicBezTo>
                  <a:pt x="281847" y="294990"/>
                  <a:pt x="363111" y="228971"/>
                  <a:pt x="363111" y="147495"/>
                </a:cubicBezTo>
                <a:cubicBezTo>
                  <a:pt x="363111" y="66018"/>
                  <a:pt x="281847" y="0"/>
                  <a:pt x="181579" y="0"/>
                </a:cubicBezTo>
                <a:close/>
                <a:moveTo>
                  <a:pt x="181579" y="260952"/>
                </a:moveTo>
                <a:cubicBezTo>
                  <a:pt x="162646" y="260952"/>
                  <a:pt x="143925" y="258045"/>
                  <a:pt x="125985" y="252372"/>
                </a:cubicBezTo>
                <a:lnTo>
                  <a:pt x="109888" y="247266"/>
                </a:lnTo>
                <a:lnTo>
                  <a:pt x="96060" y="257052"/>
                </a:lnTo>
                <a:cubicBezTo>
                  <a:pt x="85920" y="264214"/>
                  <a:pt x="72022" y="272227"/>
                  <a:pt x="55287" y="277616"/>
                </a:cubicBezTo>
                <a:cubicBezTo>
                  <a:pt x="60463" y="269036"/>
                  <a:pt x="65498" y="259392"/>
                  <a:pt x="69398" y="249110"/>
                </a:cubicBezTo>
                <a:lnTo>
                  <a:pt x="76915" y="229184"/>
                </a:lnTo>
                <a:lnTo>
                  <a:pt x="62307" y="213726"/>
                </a:lnTo>
                <a:cubicBezTo>
                  <a:pt x="49472" y="200040"/>
                  <a:pt x="34084" y="177419"/>
                  <a:pt x="34084" y="147495"/>
                </a:cubicBezTo>
                <a:cubicBezTo>
                  <a:pt x="34084" y="84951"/>
                  <a:pt x="100244" y="34037"/>
                  <a:pt x="181579" y="34037"/>
                </a:cubicBezTo>
                <a:cubicBezTo>
                  <a:pt x="262914" y="34037"/>
                  <a:pt x="329074" y="84951"/>
                  <a:pt x="329074" y="147495"/>
                </a:cubicBezTo>
                <a:cubicBezTo>
                  <a:pt x="329074" y="210038"/>
                  <a:pt x="262914" y="260952"/>
                  <a:pt x="181579" y="26095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N">
              <a:solidFill>
                <a:schemeClr val="lt1"/>
              </a:solidFill>
            </a:endParaRPr>
          </a:p>
        </p:txBody>
      </p:sp>
      <p:sp>
        <p:nvSpPr>
          <p:cNvPr id="37" name="TextBox 4">
            <a:extLst>
              <a:ext uri="{FF2B5EF4-FFF2-40B4-BE49-F238E27FC236}">
                <a16:creationId xmlns:a16="http://schemas.microsoft.com/office/drawing/2014/main" id="{525E8E3E-9BC3-4F3E-B3AF-292175CCC856}"/>
              </a:ext>
            </a:extLst>
          </p:cNvPr>
          <p:cNvSpPr txBox="1"/>
          <p:nvPr/>
        </p:nvSpPr>
        <p:spPr>
          <a:xfrm>
            <a:off x="8139489" y="2347714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8" name="TextBox 4">
            <a:extLst>
              <a:ext uri="{FF2B5EF4-FFF2-40B4-BE49-F238E27FC236}">
                <a16:creationId xmlns:a16="http://schemas.microsoft.com/office/drawing/2014/main" id="{0A4AEEBE-F1BD-41FA-968D-A665E038DB16}"/>
              </a:ext>
            </a:extLst>
          </p:cNvPr>
          <p:cNvSpPr txBox="1"/>
          <p:nvPr/>
        </p:nvSpPr>
        <p:spPr>
          <a:xfrm>
            <a:off x="1917590" y="4579629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EBEB2D9-B2FA-41BC-984F-4065F413BC8E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533EEB5-3A72-4199-A9EF-E94B495CEA8C}"/>
              </a:ext>
            </a:extLst>
          </p:cNvPr>
          <p:cNvSpPr/>
          <p:nvPr/>
        </p:nvSpPr>
        <p:spPr>
          <a:xfrm>
            <a:off x="10695751" y="728663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0E034379-6F1B-476B-B020-6372D4BD611C}"/>
              </a:ext>
            </a:extLst>
          </p:cNvPr>
          <p:cNvSpPr/>
          <p:nvPr/>
        </p:nvSpPr>
        <p:spPr>
          <a:xfrm>
            <a:off x="1170930" y="5992168"/>
            <a:ext cx="394118" cy="3941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09550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32C6A275-A722-46A3-8766-E095948A8937}"/>
              </a:ext>
            </a:extLst>
          </p:cNvPr>
          <p:cNvGrpSpPr/>
          <p:nvPr/>
        </p:nvGrpSpPr>
        <p:grpSpPr>
          <a:xfrm>
            <a:off x="6847625" y="4203083"/>
            <a:ext cx="1377723" cy="622072"/>
            <a:chOff x="6923314" y="2107180"/>
            <a:chExt cx="1377723" cy="622072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6A982390-0F73-4832-9103-056EBFB0B8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3314" y="2107180"/>
              <a:ext cx="1003865" cy="622072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E36FD34-7283-4C95-954A-4A0F0A3640D0}"/>
                </a:ext>
              </a:extLst>
            </p:cNvPr>
            <p:cNvCxnSpPr>
              <a:cxnSpLocks/>
            </p:cNvCxnSpPr>
            <p:nvPr/>
          </p:nvCxnSpPr>
          <p:spPr>
            <a:xfrm>
              <a:off x="7913402" y="2109561"/>
              <a:ext cx="387635" cy="4536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BE1AE8-9E18-44E5-BBFF-E7B04228011C}"/>
              </a:ext>
            </a:extLst>
          </p:cNvPr>
          <p:cNvGrpSpPr/>
          <p:nvPr/>
        </p:nvGrpSpPr>
        <p:grpSpPr>
          <a:xfrm flipH="1">
            <a:off x="3879566" y="4203083"/>
            <a:ext cx="1377723" cy="622072"/>
            <a:chOff x="6923314" y="2107180"/>
            <a:chExt cx="1377723" cy="622072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2311700-D830-46EE-87C6-01E26952BC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3314" y="2107180"/>
              <a:ext cx="1003865" cy="622072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C942308-8D50-4FCA-ABA8-8120717FAA63}"/>
                </a:ext>
              </a:extLst>
            </p:cNvPr>
            <p:cNvCxnSpPr>
              <a:cxnSpLocks/>
            </p:cNvCxnSpPr>
            <p:nvPr/>
          </p:nvCxnSpPr>
          <p:spPr>
            <a:xfrm>
              <a:off x="7913402" y="2109561"/>
              <a:ext cx="387635" cy="4536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478505-76D1-4B08-8380-111262972201}"/>
              </a:ext>
            </a:extLst>
          </p:cNvPr>
          <p:cNvGrpSpPr/>
          <p:nvPr/>
        </p:nvGrpSpPr>
        <p:grpSpPr>
          <a:xfrm flipH="1">
            <a:off x="3898106" y="2302050"/>
            <a:ext cx="1370581" cy="622072"/>
            <a:chOff x="6923314" y="2107180"/>
            <a:chExt cx="1370581" cy="622072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589E56A-5852-4C39-AC68-D4EAFD3A22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3314" y="2107180"/>
              <a:ext cx="696686" cy="622072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1B0927-F895-456A-8937-A3B425157681}"/>
                </a:ext>
              </a:extLst>
            </p:cNvPr>
            <p:cNvCxnSpPr>
              <a:cxnSpLocks/>
            </p:cNvCxnSpPr>
            <p:nvPr/>
          </p:nvCxnSpPr>
          <p:spPr>
            <a:xfrm>
              <a:off x="7608095" y="2111716"/>
              <a:ext cx="685800" cy="0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37B5389-CA7F-48EF-AEAC-82015A8FBBD9}"/>
              </a:ext>
            </a:extLst>
          </p:cNvPr>
          <p:cNvGrpSpPr/>
          <p:nvPr/>
        </p:nvGrpSpPr>
        <p:grpSpPr>
          <a:xfrm>
            <a:off x="6923314" y="2302050"/>
            <a:ext cx="1370581" cy="622072"/>
            <a:chOff x="6923314" y="2107180"/>
            <a:chExt cx="1370581" cy="62207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64CDD47D-B6C8-4FA3-AC72-04F6A562A9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3314" y="2107180"/>
              <a:ext cx="696686" cy="622072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399CDF2-A20F-45CC-A12E-567EBBC85B9A}"/>
                </a:ext>
              </a:extLst>
            </p:cNvPr>
            <p:cNvCxnSpPr>
              <a:cxnSpLocks/>
            </p:cNvCxnSpPr>
            <p:nvPr/>
          </p:nvCxnSpPr>
          <p:spPr>
            <a:xfrm>
              <a:off x="7608095" y="2111716"/>
              <a:ext cx="685800" cy="0"/>
            </a:xfrm>
            <a:prstGeom prst="line">
              <a:avLst/>
            </a:prstGeom>
            <a:ln w="34925">
              <a:gradFill>
                <a:gsLst>
                  <a:gs pos="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00AD5EBE-F2F0-47CB-AC9A-37F855050634}"/>
              </a:ext>
            </a:extLst>
          </p:cNvPr>
          <p:cNvSpPr/>
          <p:nvPr/>
        </p:nvSpPr>
        <p:spPr>
          <a:xfrm>
            <a:off x="4739027" y="2507630"/>
            <a:ext cx="2713945" cy="2713945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43A01C8-D8D9-40B9-B150-4FE4159ECCE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73A7A009-D224-489C-A95D-8B2878ABA2C0}"/>
              </a:ext>
            </a:extLst>
          </p:cNvPr>
          <p:cNvSpPr/>
          <p:nvPr/>
        </p:nvSpPr>
        <p:spPr>
          <a:xfrm>
            <a:off x="5155519" y="2924122"/>
            <a:ext cx="1880961" cy="188096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93BF9211-BE31-4EC5-BFC3-44963DC52615}"/>
              </a:ext>
            </a:extLst>
          </p:cNvPr>
          <p:cNvSpPr/>
          <p:nvPr/>
        </p:nvSpPr>
        <p:spPr>
          <a:xfrm>
            <a:off x="1662195" y="2019495"/>
            <a:ext cx="1827842" cy="62203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7779590-F1CB-4470-A7FF-6B08A245A115}"/>
              </a:ext>
            </a:extLst>
          </p:cNvPr>
          <p:cNvSpPr/>
          <p:nvPr/>
        </p:nvSpPr>
        <p:spPr>
          <a:xfrm>
            <a:off x="1662195" y="3906709"/>
            <a:ext cx="1827842" cy="62203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EA2D36A-DB5C-4078-8FEC-5F4949DA0DF8}"/>
              </a:ext>
            </a:extLst>
          </p:cNvPr>
          <p:cNvSpPr/>
          <p:nvPr/>
        </p:nvSpPr>
        <p:spPr>
          <a:xfrm>
            <a:off x="8610089" y="2037840"/>
            <a:ext cx="1827842" cy="62203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263040BF-B795-4AB4-ADED-3FCFC8FCADE4}"/>
              </a:ext>
            </a:extLst>
          </p:cNvPr>
          <p:cNvSpPr/>
          <p:nvPr/>
        </p:nvSpPr>
        <p:spPr>
          <a:xfrm>
            <a:off x="8610089" y="3925054"/>
            <a:ext cx="1827842" cy="622039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TextBox 4">
            <a:extLst>
              <a:ext uri="{FF2B5EF4-FFF2-40B4-BE49-F238E27FC236}">
                <a16:creationId xmlns:a16="http://schemas.microsoft.com/office/drawing/2014/main" id="{C8309B5D-3699-4CD1-82BF-E17548FAFE72}"/>
              </a:ext>
            </a:extLst>
          </p:cNvPr>
          <p:cNvSpPr txBox="1"/>
          <p:nvPr/>
        </p:nvSpPr>
        <p:spPr>
          <a:xfrm>
            <a:off x="1416050" y="2838971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7" name="TextBox 4">
            <a:extLst>
              <a:ext uri="{FF2B5EF4-FFF2-40B4-BE49-F238E27FC236}">
                <a16:creationId xmlns:a16="http://schemas.microsoft.com/office/drawing/2014/main" id="{F1175B00-2B6C-4995-97E3-720291847846}"/>
              </a:ext>
            </a:extLst>
          </p:cNvPr>
          <p:cNvSpPr txBox="1"/>
          <p:nvPr/>
        </p:nvSpPr>
        <p:spPr>
          <a:xfrm>
            <a:off x="1416049" y="4671189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8" name="TextBox 4">
            <a:extLst>
              <a:ext uri="{FF2B5EF4-FFF2-40B4-BE49-F238E27FC236}">
                <a16:creationId xmlns:a16="http://schemas.microsoft.com/office/drawing/2014/main" id="{2BDE08D4-B1B6-499A-A147-CE84308784AC}"/>
              </a:ext>
            </a:extLst>
          </p:cNvPr>
          <p:cNvSpPr txBox="1"/>
          <p:nvPr/>
        </p:nvSpPr>
        <p:spPr>
          <a:xfrm>
            <a:off x="8358403" y="2838971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9" name="TextBox 4">
            <a:extLst>
              <a:ext uri="{FF2B5EF4-FFF2-40B4-BE49-F238E27FC236}">
                <a16:creationId xmlns:a16="http://schemas.microsoft.com/office/drawing/2014/main" id="{D0D6B35E-A7D2-43FF-9BC5-F2EE5740BDA5}"/>
              </a:ext>
            </a:extLst>
          </p:cNvPr>
          <p:cNvSpPr txBox="1"/>
          <p:nvPr/>
        </p:nvSpPr>
        <p:spPr>
          <a:xfrm>
            <a:off x="8358402" y="4671189"/>
            <a:ext cx="2295429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0" name="TextBox 5">
            <a:extLst>
              <a:ext uri="{FF2B5EF4-FFF2-40B4-BE49-F238E27FC236}">
                <a16:creationId xmlns:a16="http://schemas.microsoft.com/office/drawing/2014/main" id="{2ADC65A9-9C3A-49BC-B121-F216CEBC04F2}"/>
              </a:ext>
            </a:extLst>
          </p:cNvPr>
          <p:cNvSpPr txBox="1"/>
          <p:nvPr/>
        </p:nvSpPr>
        <p:spPr>
          <a:xfrm>
            <a:off x="5257289" y="3602992"/>
            <a:ext cx="1697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Comparison Product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A4D63C8-BC50-4570-9EA1-D77F4EB76C2B}"/>
              </a:ext>
            </a:extLst>
          </p:cNvPr>
          <p:cNvSpPr/>
          <p:nvPr/>
        </p:nvSpPr>
        <p:spPr>
          <a:xfrm>
            <a:off x="3860820" y="2267145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8EDEFB2-7994-47D2-973C-0E36F1F0C78A}"/>
              </a:ext>
            </a:extLst>
          </p:cNvPr>
          <p:cNvSpPr/>
          <p:nvPr/>
        </p:nvSpPr>
        <p:spPr>
          <a:xfrm>
            <a:off x="3860820" y="4175095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4DD569D4-AC20-42F2-B61D-FF432492FD15}"/>
              </a:ext>
            </a:extLst>
          </p:cNvPr>
          <p:cNvSpPr/>
          <p:nvPr/>
        </p:nvSpPr>
        <p:spPr>
          <a:xfrm>
            <a:off x="8256607" y="2274288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0044C0F-46B3-4FB1-9451-6503FD55C898}"/>
              </a:ext>
            </a:extLst>
          </p:cNvPr>
          <p:cNvSpPr/>
          <p:nvPr/>
        </p:nvSpPr>
        <p:spPr>
          <a:xfrm>
            <a:off x="8219321" y="4180442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2B4F6CDF-6954-44F4-90C2-4B2F9D5DDA86}"/>
              </a:ext>
            </a:extLst>
          </p:cNvPr>
          <p:cNvSpPr txBox="1">
            <a:spLocks/>
          </p:cNvSpPr>
          <p:nvPr/>
        </p:nvSpPr>
        <p:spPr>
          <a:xfrm>
            <a:off x="1998954" y="2066850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AE5A01CF-0F4A-45CF-B320-2345556EB4A4}"/>
              </a:ext>
            </a:extLst>
          </p:cNvPr>
          <p:cNvSpPr txBox="1">
            <a:spLocks/>
          </p:cNvSpPr>
          <p:nvPr/>
        </p:nvSpPr>
        <p:spPr>
          <a:xfrm>
            <a:off x="2026167" y="3950102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47" name="Title 1">
            <a:extLst>
              <a:ext uri="{FF2B5EF4-FFF2-40B4-BE49-F238E27FC236}">
                <a16:creationId xmlns:a16="http://schemas.microsoft.com/office/drawing/2014/main" id="{24B94795-0855-43B6-8D8C-C55550805FFB}"/>
              </a:ext>
            </a:extLst>
          </p:cNvPr>
          <p:cNvSpPr txBox="1">
            <a:spLocks/>
          </p:cNvSpPr>
          <p:nvPr/>
        </p:nvSpPr>
        <p:spPr>
          <a:xfrm>
            <a:off x="8967596" y="2099824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3EE49087-0191-43AC-9F8F-D29E307F5C99}"/>
              </a:ext>
            </a:extLst>
          </p:cNvPr>
          <p:cNvSpPr txBox="1">
            <a:spLocks/>
          </p:cNvSpPr>
          <p:nvPr/>
        </p:nvSpPr>
        <p:spPr>
          <a:xfrm>
            <a:off x="8994809" y="3983076"/>
            <a:ext cx="1058231" cy="5640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85C2D91-AA94-4F23-BD37-6227ECB2B4B2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C714943-4323-49C6-B515-7D004FFB0974}"/>
              </a:ext>
            </a:extLst>
          </p:cNvPr>
          <p:cNvSpPr/>
          <p:nvPr/>
        </p:nvSpPr>
        <p:spPr>
          <a:xfrm>
            <a:off x="10695751" y="728663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FA0A628-7071-400B-A7F8-3EC37434BF5E}"/>
              </a:ext>
            </a:extLst>
          </p:cNvPr>
          <p:cNvSpPr/>
          <p:nvPr/>
        </p:nvSpPr>
        <p:spPr>
          <a:xfrm>
            <a:off x="4920344" y="6453710"/>
            <a:ext cx="808580" cy="8085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80262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9F6BD-1151-4A8F-8087-E1F0BDE0DC2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DD236A7-FA00-4527-A772-FA000C2CD8B1}"/>
              </a:ext>
            </a:extLst>
          </p:cNvPr>
          <p:cNvSpPr/>
          <p:nvPr/>
        </p:nvSpPr>
        <p:spPr>
          <a:xfrm>
            <a:off x="3965767" y="2844503"/>
            <a:ext cx="1730415" cy="1730415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725E7A3-4AE9-49DC-A3E8-B9E668412936}"/>
              </a:ext>
            </a:extLst>
          </p:cNvPr>
          <p:cNvSpPr/>
          <p:nvPr/>
        </p:nvSpPr>
        <p:spPr>
          <a:xfrm>
            <a:off x="6567675" y="2844503"/>
            <a:ext cx="1730415" cy="1730415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76C3F67-8BAC-4404-A8C8-3E43C803E771}"/>
              </a:ext>
            </a:extLst>
          </p:cNvPr>
          <p:cNvCxnSpPr>
            <a:cxnSpLocks/>
            <a:stCxn id="25" idx="0"/>
          </p:cNvCxnSpPr>
          <p:nvPr/>
        </p:nvCxnSpPr>
        <p:spPr>
          <a:xfrm flipH="1">
            <a:off x="3419200" y="2859325"/>
            <a:ext cx="10073" cy="20356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5004A622-EBA1-4A07-9F00-D3934FCA90E5}"/>
              </a:ext>
            </a:extLst>
          </p:cNvPr>
          <p:cNvSpPr txBox="1">
            <a:spLocks/>
          </p:cNvSpPr>
          <p:nvPr/>
        </p:nvSpPr>
        <p:spPr>
          <a:xfrm>
            <a:off x="1501816" y="2795105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80,90k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B56A0A3-9B97-48A5-8753-54B5A5114BD8}"/>
              </a:ext>
            </a:extLst>
          </p:cNvPr>
          <p:cNvSpPr txBox="1">
            <a:spLocks/>
          </p:cNvSpPr>
          <p:nvPr/>
        </p:nvSpPr>
        <p:spPr>
          <a:xfrm>
            <a:off x="1501816" y="4577422"/>
            <a:ext cx="2509711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63,93k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246BD13-5691-425C-9FFA-B94ADC7A5137}"/>
              </a:ext>
            </a:extLst>
          </p:cNvPr>
          <p:cNvSpPr/>
          <p:nvPr/>
        </p:nvSpPr>
        <p:spPr>
          <a:xfrm>
            <a:off x="3254722" y="2859325"/>
            <a:ext cx="349102" cy="3491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4">
            <a:extLst>
              <a:ext uri="{FF2B5EF4-FFF2-40B4-BE49-F238E27FC236}">
                <a16:creationId xmlns:a16="http://schemas.microsoft.com/office/drawing/2014/main" id="{9A6E58A1-43AC-4482-88BC-F533EA4D423B}"/>
              </a:ext>
            </a:extLst>
          </p:cNvPr>
          <p:cNvSpPr txBox="1"/>
          <p:nvPr/>
        </p:nvSpPr>
        <p:spPr>
          <a:xfrm>
            <a:off x="1501816" y="3452291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F0F0A90-2A77-4BE1-A2F2-AAFE5A7AB1F1}"/>
              </a:ext>
            </a:extLst>
          </p:cNvPr>
          <p:cNvSpPr/>
          <p:nvPr/>
        </p:nvSpPr>
        <p:spPr>
          <a:xfrm>
            <a:off x="3244650" y="4647986"/>
            <a:ext cx="349102" cy="3491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12D74A3C-0565-4220-9AC1-30690F32B985}"/>
              </a:ext>
            </a:extLst>
          </p:cNvPr>
          <p:cNvSpPr txBox="1"/>
          <p:nvPr/>
        </p:nvSpPr>
        <p:spPr>
          <a:xfrm>
            <a:off x="1507001" y="5232123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BC78EB3-EBBC-4407-A296-7A79E9ED3CEA}"/>
              </a:ext>
            </a:extLst>
          </p:cNvPr>
          <p:cNvCxnSpPr>
            <a:cxnSpLocks/>
            <a:stCxn id="35" idx="0"/>
          </p:cNvCxnSpPr>
          <p:nvPr/>
        </p:nvCxnSpPr>
        <p:spPr>
          <a:xfrm flipH="1">
            <a:off x="8834637" y="2844120"/>
            <a:ext cx="10073" cy="203569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FCEB18F-14A0-425E-A8A3-66B943B3B742}"/>
              </a:ext>
            </a:extLst>
          </p:cNvPr>
          <p:cNvSpPr/>
          <p:nvPr/>
        </p:nvSpPr>
        <p:spPr>
          <a:xfrm>
            <a:off x="8670159" y="2844120"/>
            <a:ext cx="349102" cy="34910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F2828B5-D011-483A-9E75-BC514B9F15A1}"/>
              </a:ext>
            </a:extLst>
          </p:cNvPr>
          <p:cNvSpPr/>
          <p:nvPr/>
        </p:nvSpPr>
        <p:spPr>
          <a:xfrm>
            <a:off x="8660087" y="4632781"/>
            <a:ext cx="349102" cy="34910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415EE5C8-6AD7-4585-AC3D-3EC35FE7012F}"/>
              </a:ext>
            </a:extLst>
          </p:cNvPr>
          <p:cNvSpPr txBox="1">
            <a:spLocks/>
          </p:cNvSpPr>
          <p:nvPr/>
        </p:nvSpPr>
        <p:spPr>
          <a:xfrm>
            <a:off x="9315413" y="2779900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4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15,02k</a:t>
            </a: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779D11E3-5E04-4B59-88AD-5FF1E97FF4B9}"/>
              </a:ext>
            </a:extLst>
          </p:cNvPr>
          <p:cNvSpPr txBox="1">
            <a:spLocks/>
          </p:cNvSpPr>
          <p:nvPr/>
        </p:nvSpPr>
        <p:spPr>
          <a:xfrm>
            <a:off x="9315413" y="4562217"/>
            <a:ext cx="2509711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4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90,80k</a:t>
            </a:r>
          </a:p>
        </p:txBody>
      </p:sp>
      <p:sp>
        <p:nvSpPr>
          <p:cNvPr id="39" name="TextBox 4">
            <a:extLst>
              <a:ext uri="{FF2B5EF4-FFF2-40B4-BE49-F238E27FC236}">
                <a16:creationId xmlns:a16="http://schemas.microsoft.com/office/drawing/2014/main" id="{15F2F4AF-D4D6-4DAE-8545-424B18417D53}"/>
              </a:ext>
            </a:extLst>
          </p:cNvPr>
          <p:cNvSpPr txBox="1"/>
          <p:nvPr/>
        </p:nvSpPr>
        <p:spPr>
          <a:xfrm>
            <a:off x="9315413" y="3437086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0" name="TextBox 4">
            <a:extLst>
              <a:ext uri="{FF2B5EF4-FFF2-40B4-BE49-F238E27FC236}">
                <a16:creationId xmlns:a16="http://schemas.microsoft.com/office/drawing/2014/main" id="{6B542A5D-BF39-4CB0-8110-ADE8405332A6}"/>
              </a:ext>
            </a:extLst>
          </p:cNvPr>
          <p:cNvSpPr txBox="1"/>
          <p:nvPr/>
        </p:nvSpPr>
        <p:spPr>
          <a:xfrm>
            <a:off x="9320598" y="5216918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806D08F5-CA69-4841-A078-6298D360A661}"/>
              </a:ext>
            </a:extLst>
          </p:cNvPr>
          <p:cNvSpPr txBox="1">
            <a:spLocks/>
          </p:cNvSpPr>
          <p:nvPr/>
        </p:nvSpPr>
        <p:spPr>
          <a:xfrm>
            <a:off x="3962786" y="3428989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01 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4149372C-3BED-4450-A13A-F541D6AC8C02}"/>
              </a:ext>
            </a:extLst>
          </p:cNvPr>
          <p:cNvSpPr txBox="1">
            <a:spLocks/>
          </p:cNvSpPr>
          <p:nvPr/>
        </p:nvSpPr>
        <p:spPr>
          <a:xfrm>
            <a:off x="6564694" y="3428989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Type 02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72A8DD5-AF7F-C0CE-A6B4-26995074389A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002DF13-FBA6-22E6-BC8E-C0DA607595FC}"/>
              </a:ext>
            </a:extLst>
          </p:cNvPr>
          <p:cNvSpPr/>
          <p:nvPr/>
        </p:nvSpPr>
        <p:spPr>
          <a:xfrm>
            <a:off x="5696182" y="6395894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EA8615E-E12C-4615-A6BC-24E5B950F1FA}"/>
              </a:ext>
            </a:extLst>
          </p:cNvPr>
          <p:cNvSpPr/>
          <p:nvPr/>
        </p:nvSpPr>
        <p:spPr>
          <a:xfrm>
            <a:off x="11347984" y="735586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7B20417A-F549-41D4-AA48-BD22ADD205AA}"/>
              </a:ext>
            </a:extLst>
          </p:cNvPr>
          <p:cNvSpPr/>
          <p:nvPr/>
        </p:nvSpPr>
        <p:spPr>
          <a:xfrm>
            <a:off x="1627904" y="1872052"/>
            <a:ext cx="1730415" cy="42545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B58A9619-B799-428B-BC97-D50034001985}"/>
              </a:ext>
            </a:extLst>
          </p:cNvPr>
          <p:cNvSpPr/>
          <p:nvPr/>
        </p:nvSpPr>
        <p:spPr>
          <a:xfrm>
            <a:off x="9031934" y="1872052"/>
            <a:ext cx="1736376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58558395-AEA9-4C5B-AFCC-AF6F66F37646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3962786" y="2056445"/>
            <a:ext cx="868189" cy="788058"/>
          </a:xfrm>
          <a:prstGeom prst="bentConnector2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6255DE86-52A8-41B0-8C87-C35B3E6E3110}"/>
              </a:ext>
            </a:extLst>
          </p:cNvPr>
          <p:cNvSpPr/>
          <p:nvPr/>
        </p:nvSpPr>
        <p:spPr>
          <a:xfrm>
            <a:off x="3807000" y="1894805"/>
            <a:ext cx="349102" cy="34910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45327E74-6E92-4F21-8B09-7B136B665168}"/>
              </a:ext>
            </a:extLst>
          </p:cNvPr>
          <p:cNvCxnSpPr>
            <a:cxnSpLocks/>
            <a:endCxn id="18" idx="0"/>
          </p:cNvCxnSpPr>
          <p:nvPr/>
        </p:nvCxnSpPr>
        <p:spPr>
          <a:xfrm rot="10800000" flipV="1">
            <a:off x="7432884" y="2123941"/>
            <a:ext cx="904579" cy="720562"/>
          </a:xfrm>
          <a:prstGeom prst="bentConnector2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FD36EFB1-ED0B-43C7-B032-FF0797CD54D2}"/>
              </a:ext>
            </a:extLst>
          </p:cNvPr>
          <p:cNvSpPr/>
          <p:nvPr/>
        </p:nvSpPr>
        <p:spPr>
          <a:xfrm flipH="1">
            <a:off x="8236945" y="1938650"/>
            <a:ext cx="349102" cy="34910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TextBox 5">
            <a:extLst>
              <a:ext uri="{FF2B5EF4-FFF2-40B4-BE49-F238E27FC236}">
                <a16:creationId xmlns:a16="http://schemas.microsoft.com/office/drawing/2014/main" id="{74C28F05-5474-4CDC-997F-2F9B2FDE6165}"/>
              </a:ext>
            </a:extLst>
          </p:cNvPr>
          <p:cNvSpPr txBox="1"/>
          <p:nvPr/>
        </p:nvSpPr>
        <p:spPr>
          <a:xfrm>
            <a:off x="1589315" y="1933985"/>
            <a:ext cx="1807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First Idea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64" name="TextBox 5">
            <a:extLst>
              <a:ext uri="{FF2B5EF4-FFF2-40B4-BE49-F238E27FC236}">
                <a16:creationId xmlns:a16="http://schemas.microsoft.com/office/drawing/2014/main" id="{A394AF56-75D2-456E-9F53-87E60AFD79E2}"/>
              </a:ext>
            </a:extLst>
          </p:cNvPr>
          <p:cNvSpPr txBox="1"/>
          <p:nvPr/>
        </p:nvSpPr>
        <p:spPr>
          <a:xfrm>
            <a:off x="8996326" y="1923693"/>
            <a:ext cx="1807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Second Idea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2" name="TextBox 4">
            <a:extLst>
              <a:ext uri="{FF2B5EF4-FFF2-40B4-BE49-F238E27FC236}">
                <a16:creationId xmlns:a16="http://schemas.microsoft.com/office/drawing/2014/main" id="{BD7CC9BE-A47C-4899-9E62-6A18A133440A}"/>
              </a:ext>
            </a:extLst>
          </p:cNvPr>
          <p:cNvSpPr txBox="1"/>
          <p:nvPr/>
        </p:nvSpPr>
        <p:spPr>
          <a:xfrm>
            <a:off x="4348126" y="5070332"/>
            <a:ext cx="3549053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CFB1C10-BE2F-4D0D-BE2F-8864951C9195}"/>
              </a:ext>
            </a:extLst>
          </p:cNvPr>
          <p:cNvSpPr/>
          <p:nvPr/>
        </p:nvSpPr>
        <p:spPr>
          <a:xfrm>
            <a:off x="4099695" y="2978431"/>
            <a:ext cx="1462558" cy="146255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EC57CFB-40B6-401E-AC95-733C213D19B2}"/>
              </a:ext>
            </a:extLst>
          </p:cNvPr>
          <p:cNvSpPr/>
          <p:nvPr/>
        </p:nvSpPr>
        <p:spPr>
          <a:xfrm>
            <a:off x="6701603" y="2978431"/>
            <a:ext cx="1462558" cy="1462558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65078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B34E12E-FE54-4EC3-A86B-118D117EE5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2A348DCA-290E-4377-8C82-4E5AC0E0800D}"/>
              </a:ext>
            </a:extLst>
          </p:cNvPr>
          <p:cNvSpPr/>
          <p:nvPr/>
        </p:nvSpPr>
        <p:spPr>
          <a:xfrm rot="16200000">
            <a:off x="2581800" y="3445645"/>
            <a:ext cx="1593850" cy="321777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4E4BD38-E089-4AC8-AC0F-1D6018A1AC34}"/>
              </a:ext>
            </a:extLst>
          </p:cNvPr>
          <p:cNvSpPr/>
          <p:nvPr/>
        </p:nvSpPr>
        <p:spPr>
          <a:xfrm rot="16200000">
            <a:off x="2732728" y="3596568"/>
            <a:ext cx="1593850" cy="2915927"/>
          </a:xfrm>
          <a:prstGeom prst="downArrow">
            <a:avLst/>
          </a:prstGeom>
          <a:gradFill>
            <a:gsLst>
              <a:gs pos="0">
                <a:schemeClr val="accent1"/>
              </a:gs>
              <a:gs pos="99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B8F47D60-7088-4A2E-BD21-82CF06D31955}"/>
              </a:ext>
            </a:extLst>
          </p:cNvPr>
          <p:cNvSpPr txBox="1"/>
          <p:nvPr/>
        </p:nvSpPr>
        <p:spPr>
          <a:xfrm>
            <a:off x="1677525" y="2455672"/>
            <a:ext cx="3085650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Lorem ipsum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7AA72404-2F51-4411-8ECD-03CEB5685AA5}"/>
              </a:ext>
            </a:extLst>
          </p:cNvPr>
          <p:cNvSpPr txBox="1"/>
          <p:nvPr/>
        </p:nvSpPr>
        <p:spPr>
          <a:xfrm>
            <a:off x="1677524" y="2006031"/>
            <a:ext cx="1936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First marketing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1" name="TextBox 5">
            <a:extLst>
              <a:ext uri="{FF2B5EF4-FFF2-40B4-BE49-F238E27FC236}">
                <a16:creationId xmlns:a16="http://schemas.microsoft.com/office/drawing/2014/main" id="{F34159FB-6390-480B-8035-3EFA1359052A}"/>
              </a:ext>
            </a:extLst>
          </p:cNvPr>
          <p:cNvSpPr txBox="1"/>
          <p:nvPr/>
        </p:nvSpPr>
        <p:spPr>
          <a:xfrm>
            <a:off x="7402894" y="2006031"/>
            <a:ext cx="1936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Second marketing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10602390-A008-4F38-A9BF-76575DF4BBB8}"/>
              </a:ext>
            </a:extLst>
          </p:cNvPr>
          <p:cNvSpPr/>
          <p:nvPr/>
        </p:nvSpPr>
        <p:spPr>
          <a:xfrm rot="16200000">
            <a:off x="8275423" y="3426452"/>
            <a:ext cx="1593850" cy="321777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FBAECD46-56EA-4D4E-A529-CF9256AE3E64}"/>
              </a:ext>
            </a:extLst>
          </p:cNvPr>
          <p:cNvSpPr/>
          <p:nvPr/>
        </p:nvSpPr>
        <p:spPr>
          <a:xfrm rot="16200000">
            <a:off x="8625211" y="3776238"/>
            <a:ext cx="1593850" cy="2518202"/>
          </a:xfrm>
          <a:prstGeom prst="downArrow">
            <a:avLst/>
          </a:prstGeom>
          <a:gradFill>
            <a:gsLst>
              <a:gs pos="0">
                <a:schemeClr val="accent2"/>
              </a:gs>
              <a:gs pos="99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7A0F5CEB-7848-477F-AF8B-88FD6ACD662C}"/>
              </a:ext>
            </a:extLst>
          </p:cNvPr>
          <p:cNvSpPr txBox="1">
            <a:spLocks/>
          </p:cNvSpPr>
          <p:nvPr/>
        </p:nvSpPr>
        <p:spPr>
          <a:xfrm>
            <a:off x="2390045" y="4661428"/>
            <a:ext cx="1553074" cy="786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90%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533C09CC-68A6-4D92-973F-712A6FD9989C}"/>
              </a:ext>
            </a:extLst>
          </p:cNvPr>
          <p:cNvSpPr txBox="1">
            <a:spLocks/>
          </p:cNvSpPr>
          <p:nvPr/>
        </p:nvSpPr>
        <p:spPr>
          <a:xfrm>
            <a:off x="8163033" y="4642235"/>
            <a:ext cx="1553074" cy="7862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8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70%</a:t>
            </a:r>
          </a:p>
        </p:txBody>
      </p:sp>
      <p:sp>
        <p:nvSpPr>
          <p:cNvPr id="22" name="TextBox 4">
            <a:extLst>
              <a:ext uri="{FF2B5EF4-FFF2-40B4-BE49-F238E27FC236}">
                <a16:creationId xmlns:a16="http://schemas.microsoft.com/office/drawing/2014/main" id="{B0C6A7EF-63C9-4494-8544-0846DBCCF777}"/>
              </a:ext>
            </a:extLst>
          </p:cNvPr>
          <p:cNvSpPr txBox="1"/>
          <p:nvPr/>
        </p:nvSpPr>
        <p:spPr>
          <a:xfrm>
            <a:off x="7396745" y="2469762"/>
            <a:ext cx="3085650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Lorem ipsum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9B4F37B-D36D-44A0-BDDB-1B5EC5A6C401}"/>
              </a:ext>
            </a:extLst>
          </p:cNvPr>
          <p:cNvCxnSpPr>
            <a:cxnSpLocks/>
          </p:cNvCxnSpPr>
          <p:nvPr/>
        </p:nvCxnSpPr>
        <p:spPr>
          <a:xfrm>
            <a:off x="1846264" y="3577189"/>
            <a:ext cx="0" cy="505068"/>
          </a:xfrm>
          <a:prstGeom prst="straightConnector1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5">
            <a:extLst>
              <a:ext uri="{FF2B5EF4-FFF2-40B4-BE49-F238E27FC236}">
                <a16:creationId xmlns:a16="http://schemas.microsoft.com/office/drawing/2014/main" id="{570B3D78-C965-4C00-ACAC-61B2DE3E8471}"/>
              </a:ext>
            </a:extLst>
          </p:cNvPr>
          <p:cNvSpPr txBox="1"/>
          <p:nvPr/>
        </p:nvSpPr>
        <p:spPr>
          <a:xfrm>
            <a:off x="1980493" y="3479115"/>
            <a:ext cx="10992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200" b="1" u="none" strike="noStrike" dirty="0">
                <a:solidFill>
                  <a:schemeClr val="accent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-50%</a:t>
            </a:r>
            <a:endParaRPr lang="en-US" sz="2200" b="1" dirty="0">
              <a:solidFill>
                <a:schemeClr val="accent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4" name="TextBox 4">
            <a:extLst>
              <a:ext uri="{FF2B5EF4-FFF2-40B4-BE49-F238E27FC236}">
                <a16:creationId xmlns:a16="http://schemas.microsoft.com/office/drawing/2014/main" id="{25F2F48B-F9E8-4864-9598-E937D5347F58}"/>
              </a:ext>
            </a:extLst>
          </p:cNvPr>
          <p:cNvSpPr txBox="1"/>
          <p:nvPr/>
        </p:nvSpPr>
        <p:spPr>
          <a:xfrm>
            <a:off x="1980493" y="3794583"/>
            <a:ext cx="1781671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702515-AB0D-48C5-BE89-0B75264CEA49}"/>
              </a:ext>
            </a:extLst>
          </p:cNvPr>
          <p:cNvCxnSpPr>
            <a:cxnSpLocks/>
          </p:cNvCxnSpPr>
          <p:nvPr/>
        </p:nvCxnSpPr>
        <p:spPr>
          <a:xfrm>
            <a:off x="7508604" y="3577189"/>
            <a:ext cx="0" cy="505068"/>
          </a:xfrm>
          <a:prstGeom prst="straightConnector1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5">
            <a:extLst>
              <a:ext uri="{FF2B5EF4-FFF2-40B4-BE49-F238E27FC236}">
                <a16:creationId xmlns:a16="http://schemas.microsoft.com/office/drawing/2014/main" id="{FBC1CC5D-C2C6-40E3-AFF1-4F7F1BBD207E}"/>
              </a:ext>
            </a:extLst>
          </p:cNvPr>
          <p:cNvSpPr txBox="1"/>
          <p:nvPr/>
        </p:nvSpPr>
        <p:spPr>
          <a:xfrm>
            <a:off x="7642833" y="3479115"/>
            <a:ext cx="10992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2200" b="1" u="none" strike="noStrike" dirty="0">
                <a:solidFill>
                  <a:schemeClr val="accent2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-23%</a:t>
            </a:r>
            <a:endParaRPr lang="en-US" sz="2200" b="1" dirty="0">
              <a:solidFill>
                <a:schemeClr val="accent2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9" name="TextBox 4">
            <a:extLst>
              <a:ext uri="{FF2B5EF4-FFF2-40B4-BE49-F238E27FC236}">
                <a16:creationId xmlns:a16="http://schemas.microsoft.com/office/drawing/2014/main" id="{215734E4-B38F-45A4-81C3-6393A0E8AA9D}"/>
              </a:ext>
            </a:extLst>
          </p:cNvPr>
          <p:cNvSpPr txBox="1"/>
          <p:nvPr/>
        </p:nvSpPr>
        <p:spPr>
          <a:xfrm>
            <a:off x="7642833" y="3794583"/>
            <a:ext cx="1781671" cy="336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4EE8993-7E46-4566-AF5C-7BD97C120637}"/>
              </a:ext>
            </a:extLst>
          </p:cNvPr>
          <p:cNvSpPr/>
          <p:nvPr/>
        </p:nvSpPr>
        <p:spPr>
          <a:xfrm>
            <a:off x="-390832" y="-508820"/>
            <a:ext cx="1237483" cy="123748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762BCC2-5D64-4131-9D9B-B99A90F6BB85}"/>
              </a:ext>
            </a:extLst>
          </p:cNvPr>
          <p:cNvSpPr/>
          <p:nvPr/>
        </p:nvSpPr>
        <p:spPr>
          <a:xfrm>
            <a:off x="5696182" y="6395894"/>
            <a:ext cx="941752" cy="9417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F7F63B4-4B09-4DC1-8E58-DCB1D31867CC}"/>
              </a:ext>
            </a:extLst>
          </p:cNvPr>
          <p:cNvSpPr/>
          <p:nvPr/>
        </p:nvSpPr>
        <p:spPr>
          <a:xfrm>
            <a:off x="11018331" y="825930"/>
            <a:ext cx="597914" cy="5979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C74D8D5-1506-4489-90F5-3FF7FAD862E1}"/>
              </a:ext>
            </a:extLst>
          </p:cNvPr>
          <p:cNvCxnSpPr>
            <a:cxnSpLocks/>
          </p:cNvCxnSpPr>
          <p:nvPr/>
        </p:nvCxnSpPr>
        <p:spPr>
          <a:xfrm>
            <a:off x="6096000" y="2047875"/>
            <a:ext cx="0" cy="364634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680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BCF9FEA-2FBA-4031-A1D6-23F65864024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50" name="Freeform 79">
            <a:extLst>
              <a:ext uri="{FF2B5EF4-FFF2-40B4-BE49-F238E27FC236}">
                <a16:creationId xmlns:a16="http://schemas.microsoft.com/office/drawing/2014/main" id="{BF90AE27-E337-410E-B8E1-44E5C571B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8131" y="2180619"/>
            <a:ext cx="1542759" cy="3400331"/>
          </a:xfrm>
          <a:custGeom>
            <a:avLst/>
            <a:gdLst>
              <a:gd name="connsiteX0" fmla="*/ 253123 w 1206277"/>
              <a:gd name="connsiteY0" fmla="*/ 616378 h 2658704"/>
              <a:gd name="connsiteX1" fmla="*/ 953893 w 1206277"/>
              <a:gd name="connsiteY1" fmla="*/ 616378 h 2658704"/>
              <a:gd name="connsiteX2" fmla="*/ 1079548 w 1206277"/>
              <a:gd name="connsiteY2" fmla="*/ 722724 h 2658704"/>
              <a:gd name="connsiteX3" fmla="*/ 1205204 w 1206277"/>
              <a:gd name="connsiteY3" fmla="*/ 1389803 h 2658704"/>
              <a:gd name="connsiteX4" fmla="*/ 1205204 w 1206277"/>
              <a:gd name="connsiteY4" fmla="*/ 1404305 h 2658704"/>
              <a:gd name="connsiteX5" fmla="*/ 1205204 w 1206277"/>
              <a:gd name="connsiteY5" fmla="*/ 1421224 h 2658704"/>
              <a:gd name="connsiteX6" fmla="*/ 1077132 w 1206277"/>
              <a:gd name="connsiteY6" fmla="*/ 1549322 h 2658704"/>
              <a:gd name="connsiteX7" fmla="*/ 951477 w 1206277"/>
              <a:gd name="connsiteY7" fmla="*/ 1445393 h 2658704"/>
              <a:gd name="connsiteX8" fmla="*/ 874150 w 1206277"/>
              <a:gd name="connsiteY8" fmla="*/ 949918 h 2658704"/>
              <a:gd name="connsiteX9" fmla="*/ 874150 w 1206277"/>
              <a:gd name="connsiteY9" fmla="*/ 2530606 h 2658704"/>
              <a:gd name="connsiteX10" fmla="*/ 746079 w 1206277"/>
              <a:gd name="connsiteY10" fmla="*/ 2658704 h 2658704"/>
              <a:gd name="connsiteX11" fmla="*/ 618007 w 1206277"/>
              <a:gd name="connsiteY11" fmla="*/ 2530606 h 2658704"/>
              <a:gd name="connsiteX12" fmla="*/ 618007 w 1206277"/>
              <a:gd name="connsiteY12" fmla="*/ 1747513 h 2658704"/>
              <a:gd name="connsiteX13" fmla="*/ 589010 w 1206277"/>
              <a:gd name="connsiteY13" fmla="*/ 1747513 h 2658704"/>
              <a:gd name="connsiteX14" fmla="*/ 589010 w 1206277"/>
              <a:gd name="connsiteY14" fmla="*/ 2530606 h 2658704"/>
              <a:gd name="connsiteX15" fmla="*/ 460938 w 1206277"/>
              <a:gd name="connsiteY15" fmla="*/ 2658704 h 2658704"/>
              <a:gd name="connsiteX16" fmla="*/ 332866 w 1206277"/>
              <a:gd name="connsiteY16" fmla="*/ 2530606 h 2658704"/>
              <a:gd name="connsiteX17" fmla="*/ 332866 w 1206277"/>
              <a:gd name="connsiteY17" fmla="*/ 949918 h 2658704"/>
              <a:gd name="connsiteX18" fmla="*/ 253123 w 1206277"/>
              <a:gd name="connsiteY18" fmla="*/ 1445393 h 2658704"/>
              <a:gd name="connsiteX19" fmla="*/ 127467 w 1206277"/>
              <a:gd name="connsiteY19" fmla="*/ 1549322 h 2658704"/>
              <a:gd name="connsiteX20" fmla="*/ 1812 w 1206277"/>
              <a:gd name="connsiteY20" fmla="*/ 1421224 h 2658704"/>
              <a:gd name="connsiteX21" fmla="*/ 1812 w 1206277"/>
              <a:gd name="connsiteY21" fmla="*/ 1404305 h 2658704"/>
              <a:gd name="connsiteX22" fmla="*/ 1812 w 1206277"/>
              <a:gd name="connsiteY22" fmla="*/ 1389803 h 2658704"/>
              <a:gd name="connsiteX23" fmla="*/ 127467 w 1206277"/>
              <a:gd name="connsiteY23" fmla="*/ 722724 h 2658704"/>
              <a:gd name="connsiteX24" fmla="*/ 253123 w 1206277"/>
              <a:gd name="connsiteY24" fmla="*/ 616378 h 2658704"/>
              <a:gd name="connsiteX25" fmla="*/ 603509 w 1206277"/>
              <a:gd name="connsiteY25" fmla="*/ 0 h 2658704"/>
              <a:gd name="connsiteX26" fmla="*/ 876433 w 1206277"/>
              <a:gd name="connsiteY26" fmla="*/ 274457 h 2658704"/>
              <a:gd name="connsiteX27" fmla="*/ 603509 w 1206277"/>
              <a:gd name="connsiteY27" fmla="*/ 548914 h 2658704"/>
              <a:gd name="connsiteX28" fmla="*/ 330585 w 1206277"/>
              <a:gd name="connsiteY28" fmla="*/ 274457 h 2658704"/>
              <a:gd name="connsiteX29" fmla="*/ 603509 w 1206277"/>
              <a:gd name="connsiteY29" fmla="*/ 0 h 2658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06277" h="2658704">
                <a:moveTo>
                  <a:pt x="253123" y="616378"/>
                </a:moveTo>
                <a:cubicBezTo>
                  <a:pt x="253123" y="616378"/>
                  <a:pt x="253123" y="616378"/>
                  <a:pt x="953893" y="616378"/>
                </a:cubicBezTo>
                <a:cubicBezTo>
                  <a:pt x="1016721" y="616378"/>
                  <a:pt x="1069883" y="659883"/>
                  <a:pt x="1079548" y="722724"/>
                </a:cubicBezTo>
                <a:cubicBezTo>
                  <a:pt x="1079548" y="722724"/>
                  <a:pt x="1079548" y="722724"/>
                  <a:pt x="1205204" y="1389803"/>
                </a:cubicBezTo>
                <a:cubicBezTo>
                  <a:pt x="1207620" y="1394637"/>
                  <a:pt x="1205204" y="1399471"/>
                  <a:pt x="1205204" y="1404305"/>
                </a:cubicBezTo>
                <a:cubicBezTo>
                  <a:pt x="1205204" y="1411556"/>
                  <a:pt x="1205204" y="1416390"/>
                  <a:pt x="1205204" y="1421224"/>
                </a:cubicBezTo>
                <a:cubicBezTo>
                  <a:pt x="1205204" y="1493732"/>
                  <a:pt x="1149625" y="1549322"/>
                  <a:pt x="1077132" y="1549322"/>
                </a:cubicBezTo>
                <a:cubicBezTo>
                  <a:pt x="1016721" y="1549322"/>
                  <a:pt x="963559" y="1505817"/>
                  <a:pt x="951477" y="1445393"/>
                </a:cubicBezTo>
                <a:cubicBezTo>
                  <a:pt x="951477" y="1445393"/>
                  <a:pt x="951477" y="1445393"/>
                  <a:pt x="874150" y="949918"/>
                </a:cubicBezTo>
                <a:cubicBezTo>
                  <a:pt x="874150" y="949918"/>
                  <a:pt x="874150" y="949918"/>
                  <a:pt x="874150" y="2530606"/>
                </a:cubicBezTo>
                <a:cubicBezTo>
                  <a:pt x="874150" y="2600697"/>
                  <a:pt x="816156" y="2658704"/>
                  <a:pt x="746079" y="2658704"/>
                </a:cubicBezTo>
                <a:cubicBezTo>
                  <a:pt x="676002" y="2658704"/>
                  <a:pt x="618007" y="2600697"/>
                  <a:pt x="618007" y="2530606"/>
                </a:cubicBezTo>
                <a:cubicBezTo>
                  <a:pt x="618007" y="2530606"/>
                  <a:pt x="618007" y="2530606"/>
                  <a:pt x="618007" y="1747513"/>
                </a:cubicBezTo>
                <a:cubicBezTo>
                  <a:pt x="618007" y="1747513"/>
                  <a:pt x="618007" y="1747513"/>
                  <a:pt x="589010" y="1747513"/>
                </a:cubicBezTo>
                <a:cubicBezTo>
                  <a:pt x="589010" y="1747513"/>
                  <a:pt x="589010" y="1747513"/>
                  <a:pt x="589010" y="2530606"/>
                </a:cubicBezTo>
                <a:cubicBezTo>
                  <a:pt x="589010" y="2600697"/>
                  <a:pt x="531015" y="2658704"/>
                  <a:pt x="460938" y="2658704"/>
                </a:cubicBezTo>
                <a:cubicBezTo>
                  <a:pt x="390861" y="2658704"/>
                  <a:pt x="332866" y="2600697"/>
                  <a:pt x="332866" y="2530606"/>
                </a:cubicBezTo>
                <a:cubicBezTo>
                  <a:pt x="332866" y="2530606"/>
                  <a:pt x="332866" y="2530606"/>
                  <a:pt x="332866" y="949918"/>
                </a:cubicBezTo>
                <a:cubicBezTo>
                  <a:pt x="332866" y="949918"/>
                  <a:pt x="332866" y="949918"/>
                  <a:pt x="253123" y="1445393"/>
                </a:cubicBezTo>
                <a:cubicBezTo>
                  <a:pt x="243457" y="1505817"/>
                  <a:pt x="190295" y="1549322"/>
                  <a:pt x="127467" y="1549322"/>
                </a:cubicBezTo>
                <a:cubicBezTo>
                  <a:pt x="57391" y="1549322"/>
                  <a:pt x="1812" y="1493732"/>
                  <a:pt x="1812" y="1421224"/>
                </a:cubicBezTo>
                <a:cubicBezTo>
                  <a:pt x="1812" y="1416390"/>
                  <a:pt x="1812" y="1411556"/>
                  <a:pt x="1812" y="1404305"/>
                </a:cubicBezTo>
                <a:cubicBezTo>
                  <a:pt x="-604" y="1399471"/>
                  <a:pt x="-604" y="1394637"/>
                  <a:pt x="1812" y="1389803"/>
                </a:cubicBezTo>
                <a:cubicBezTo>
                  <a:pt x="1812" y="1389803"/>
                  <a:pt x="1812" y="1389803"/>
                  <a:pt x="127467" y="722724"/>
                </a:cubicBezTo>
                <a:cubicBezTo>
                  <a:pt x="137133" y="659883"/>
                  <a:pt x="190295" y="616378"/>
                  <a:pt x="253123" y="616378"/>
                </a:cubicBezTo>
                <a:close/>
                <a:moveTo>
                  <a:pt x="603509" y="0"/>
                </a:moveTo>
                <a:cubicBezTo>
                  <a:pt x="754241" y="0"/>
                  <a:pt x="876433" y="122879"/>
                  <a:pt x="876433" y="274457"/>
                </a:cubicBezTo>
                <a:cubicBezTo>
                  <a:pt x="876433" y="426035"/>
                  <a:pt x="754241" y="548914"/>
                  <a:pt x="603509" y="548914"/>
                </a:cubicBezTo>
                <a:cubicBezTo>
                  <a:pt x="452777" y="548914"/>
                  <a:pt x="330585" y="426035"/>
                  <a:pt x="330585" y="274457"/>
                </a:cubicBezTo>
                <a:cubicBezTo>
                  <a:pt x="330585" y="122879"/>
                  <a:pt x="452777" y="0"/>
                  <a:pt x="603509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68" name="TextBox 5">
            <a:extLst>
              <a:ext uri="{FF2B5EF4-FFF2-40B4-BE49-F238E27FC236}">
                <a16:creationId xmlns:a16="http://schemas.microsoft.com/office/drawing/2014/main" id="{3A4828DD-7F7C-4AF4-A873-482C6F4319B9}"/>
              </a:ext>
            </a:extLst>
          </p:cNvPr>
          <p:cNvSpPr txBox="1"/>
          <p:nvPr/>
        </p:nvSpPr>
        <p:spPr>
          <a:xfrm>
            <a:off x="8432047" y="2107840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Team 02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400266D4-61ED-4EFB-83AC-02A3ADBA507E}"/>
              </a:ext>
            </a:extLst>
          </p:cNvPr>
          <p:cNvCxnSpPr>
            <a:cxnSpLocks/>
          </p:cNvCxnSpPr>
          <p:nvPr/>
        </p:nvCxnSpPr>
        <p:spPr>
          <a:xfrm rot="10800000" flipV="1">
            <a:off x="7568297" y="2259732"/>
            <a:ext cx="765177" cy="59141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">
            <a:extLst>
              <a:ext uri="{FF2B5EF4-FFF2-40B4-BE49-F238E27FC236}">
                <a16:creationId xmlns:a16="http://schemas.microsoft.com/office/drawing/2014/main" id="{5F034321-7DD9-43D3-8D70-AE84805DB8D1}"/>
              </a:ext>
            </a:extLst>
          </p:cNvPr>
          <p:cNvSpPr txBox="1"/>
          <p:nvPr/>
        </p:nvSpPr>
        <p:spPr>
          <a:xfrm>
            <a:off x="8432046" y="2636639"/>
            <a:ext cx="2385801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192B2B3D-3278-434B-818D-1F007536FFE1}"/>
              </a:ext>
            </a:extLst>
          </p:cNvPr>
          <p:cNvSpPr/>
          <p:nvPr/>
        </p:nvSpPr>
        <p:spPr>
          <a:xfrm>
            <a:off x="7531011" y="2813864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7E101D39-8238-48E3-9742-B4880E781426}"/>
              </a:ext>
            </a:extLst>
          </p:cNvPr>
          <p:cNvSpPr/>
          <p:nvPr/>
        </p:nvSpPr>
        <p:spPr>
          <a:xfrm>
            <a:off x="8296188" y="2222446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0CF8B8E-3C00-4BEA-8127-D482DC6F50A4}"/>
              </a:ext>
            </a:extLst>
          </p:cNvPr>
          <p:cNvSpPr/>
          <p:nvPr/>
        </p:nvSpPr>
        <p:spPr>
          <a:xfrm>
            <a:off x="8520545" y="4479688"/>
            <a:ext cx="1702489" cy="92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43EDFE6-3533-46E8-9753-D102CF383F06}"/>
              </a:ext>
            </a:extLst>
          </p:cNvPr>
          <p:cNvSpPr/>
          <p:nvPr/>
        </p:nvSpPr>
        <p:spPr>
          <a:xfrm>
            <a:off x="8520546" y="4479688"/>
            <a:ext cx="980642" cy="927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2FDF5E8-C914-407A-A5B9-703A4E8CE041}"/>
              </a:ext>
            </a:extLst>
          </p:cNvPr>
          <p:cNvSpPr/>
          <p:nvPr/>
        </p:nvSpPr>
        <p:spPr>
          <a:xfrm>
            <a:off x="8520543" y="4792108"/>
            <a:ext cx="1702492" cy="92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EC2BB32-692F-4E58-98A8-D949F052C93D}"/>
              </a:ext>
            </a:extLst>
          </p:cNvPr>
          <p:cNvSpPr/>
          <p:nvPr/>
        </p:nvSpPr>
        <p:spPr>
          <a:xfrm>
            <a:off x="8520544" y="4792108"/>
            <a:ext cx="1392600" cy="92702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EAEC828-4AF5-488C-8C4E-FA4C264A365C}"/>
              </a:ext>
            </a:extLst>
          </p:cNvPr>
          <p:cNvSpPr/>
          <p:nvPr/>
        </p:nvSpPr>
        <p:spPr>
          <a:xfrm>
            <a:off x="8520541" y="5104528"/>
            <a:ext cx="1687335" cy="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ED7B7FF-A39B-41B8-B3F6-04D58D627936}"/>
              </a:ext>
            </a:extLst>
          </p:cNvPr>
          <p:cNvSpPr/>
          <p:nvPr/>
        </p:nvSpPr>
        <p:spPr>
          <a:xfrm>
            <a:off x="8520542" y="5104528"/>
            <a:ext cx="1092564" cy="8325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FD43DD3-742B-4E1B-8376-3B9D2CFAC076}"/>
              </a:ext>
            </a:extLst>
          </p:cNvPr>
          <p:cNvSpPr/>
          <p:nvPr/>
        </p:nvSpPr>
        <p:spPr>
          <a:xfrm>
            <a:off x="8520539" y="5416948"/>
            <a:ext cx="1702496" cy="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12A19E3-20B6-4E54-A79C-7BEB2A30C7B5}"/>
              </a:ext>
            </a:extLst>
          </p:cNvPr>
          <p:cNvSpPr/>
          <p:nvPr/>
        </p:nvSpPr>
        <p:spPr>
          <a:xfrm>
            <a:off x="8520540" y="5416948"/>
            <a:ext cx="449629" cy="85645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TextBox 5">
            <a:extLst>
              <a:ext uri="{FF2B5EF4-FFF2-40B4-BE49-F238E27FC236}">
                <a16:creationId xmlns:a16="http://schemas.microsoft.com/office/drawing/2014/main" id="{4B36A987-F64B-4C0C-91E6-8A75CB03D485}"/>
              </a:ext>
            </a:extLst>
          </p:cNvPr>
          <p:cNvSpPr txBox="1"/>
          <p:nvPr/>
        </p:nvSpPr>
        <p:spPr>
          <a:xfrm>
            <a:off x="8436049" y="3868936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Skill One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2" name="TextBox 5">
            <a:extLst>
              <a:ext uri="{FF2B5EF4-FFF2-40B4-BE49-F238E27FC236}">
                <a16:creationId xmlns:a16="http://schemas.microsoft.com/office/drawing/2014/main" id="{BAEF8283-A9FF-4824-B9E3-51FEE98E4F8D}"/>
              </a:ext>
            </a:extLst>
          </p:cNvPr>
          <p:cNvSpPr txBox="1"/>
          <p:nvPr/>
        </p:nvSpPr>
        <p:spPr>
          <a:xfrm>
            <a:off x="10272258" y="4363318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5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3" name="TextBox 5">
            <a:extLst>
              <a:ext uri="{FF2B5EF4-FFF2-40B4-BE49-F238E27FC236}">
                <a16:creationId xmlns:a16="http://schemas.microsoft.com/office/drawing/2014/main" id="{28050131-BB3A-4D19-9C18-D800DFD03025}"/>
              </a:ext>
            </a:extLst>
          </p:cNvPr>
          <p:cNvSpPr txBox="1"/>
          <p:nvPr/>
        </p:nvSpPr>
        <p:spPr>
          <a:xfrm>
            <a:off x="10272258" y="4681041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80%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4" name="TextBox 5">
            <a:extLst>
              <a:ext uri="{FF2B5EF4-FFF2-40B4-BE49-F238E27FC236}">
                <a16:creationId xmlns:a16="http://schemas.microsoft.com/office/drawing/2014/main" id="{25076E65-3AA6-4D6C-9A16-9F65EDE1A302}"/>
              </a:ext>
            </a:extLst>
          </p:cNvPr>
          <p:cNvSpPr txBox="1"/>
          <p:nvPr/>
        </p:nvSpPr>
        <p:spPr>
          <a:xfrm>
            <a:off x="10272258" y="4993461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65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75" name="TextBox 5">
            <a:extLst>
              <a:ext uri="{FF2B5EF4-FFF2-40B4-BE49-F238E27FC236}">
                <a16:creationId xmlns:a16="http://schemas.microsoft.com/office/drawing/2014/main" id="{28CA4C13-A710-4E14-8D07-F988BFFF02A9}"/>
              </a:ext>
            </a:extLst>
          </p:cNvPr>
          <p:cNvSpPr txBox="1"/>
          <p:nvPr/>
        </p:nvSpPr>
        <p:spPr>
          <a:xfrm>
            <a:off x="10272258" y="5310434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3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83" name="Freeform 79">
            <a:extLst>
              <a:ext uri="{FF2B5EF4-FFF2-40B4-BE49-F238E27FC236}">
                <a16:creationId xmlns:a16="http://schemas.microsoft.com/office/drawing/2014/main" id="{FB606AE6-C317-45E9-9614-89079A72C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6403" y="2168770"/>
            <a:ext cx="1542759" cy="3400331"/>
          </a:xfrm>
          <a:custGeom>
            <a:avLst/>
            <a:gdLst>
              <a:gd name="connsiteX0" fmla="*/ 253123 w 1206277"/>
              <a:gd name="connsiteY0" fmla="*/ 616378 h 2658704"/>
              <a:gd name="connsiteX1" fmla="*/ 953893 w 1206277"/>
              <a:gd name="connsiteY1" fmla="*/ 616378 h 2658704"/>
              <a:gd name="connsiteX2" fmla="*/ 1079548 w 1206277"/>
              <a:gd name="connsiteY2" fmla="*/ 722724 h 2658704"/>
              <a:gd name="connsiteX3" fmla="*/ 1205204 w 1206277"/>
              <a:gd name="connsiteY3" fmla="*/ 1389803 h 2658704"/>
              <a:gd name="connsiteX4" fmla="*/ 1205204 w 1206277"/>
              <a:gd name="connsiteY4" fmla="*/ 1404305 h 2658704"/>
              <a:gd name="connsiteX5" fmla="*/ 1205204 w 1206277"/>
              <a:gd name="connsiteY5" fmla="*/ 1421224 h 2658704"/>
              <a:gd name="connsiteX6" fmla="*/ 1077132 w 1206277"/>
              <a:gd name="connsiteY6" fmla="*/ 1549322 h 2658704"/>
              <a:gd name="connsiteX7" fmla="*/ 951477 w 1206277"/>
              <a:gd name="connsiteY7" fmla="*/ 1445393 h 2658704"/>
              <a:gd name="connsiteX8" fmla="*/ 874150 w 1206277"/>
              <a:gd name="connsiteY8" fmla="*/ 949918 h 2658704"/>
              <a:gd name="connsiteX9" fmla="*/ 874150 w 1206277"/>
              <a:gd name="connsiteY9" fmla="*/ 2530606 h 2658704"/>
              <a:gd name="connsiteX10" fmla="*/ 746079 w 1206277"/>
              <a:gd name="connsiteY10" fmla="*/ 2658704 h 2658704"/>
              <a:gd name="connsiteX11" fmla="*/ 618007 w 1206277"/>
              <a:gd name="connsiteY11" fmla="*/ 2530606 h 2658704"/>
              <a:gd name="connsiteX12" fmla="*/ 618007 w 1206277"/>
              <a:gd name="connsiteY12" fmla="*/ 1747513 h 2658704"/>
              <a:gd name="connsiteX13" fmla="*/ 589010 w 1206277"/>
              <a:gd name="connsiteY13" fmla="*/ 1747513 h 2658704"/>
              <a:gd name="connsiteX14" fmla="*/ 589010 w 1206277"/>
              <a:gd name="connsiteY14" fmla="*/ 2530606 h 2658704"/>
              <a:gd name="connsiteX15" fmla="*/ 460938 w 1206277"/>
              <a:gd name="connsiteY15" fmla="*/ 2658704 h 2658704"/>
              <a:gd name="connsiteX16" fmla="*/ 332866 w 1206277"/>
              <a:gd name="connsiteY16" fmla="*/ 2530606 h 2658704"/>
              <a:gd name="connsiteX17" fmla="*/ 332866 w 1206277"/>
              <a:gd name="connsiteY17" fmla="*/ 949918 h 2658704"/>
              <a:gd name="connsiteX18" fmla="*/ 253123 w 1206277"/>
              <a:gd name="connsiteY18" fmla="*/ 1445393 h 2658704"/>
              <a:gd name="connsiteX19" fmla="*/ 127467 w 1206277"/>
              <a:gd name="connsiteY19" fmla="*/ 1549322 h 2658704"/>
              <a:gd name="connsiteX20" fmla="*/ 1812 w 1206277"/>
              <a:gd name="connsiteY20" fmla="*/ 1421224 h 2658704"/>
              <a:gd name="connsiteX21" fmla="*/ 1812 w 1206277"/>
              <a:gd name="connsiteY21" fmla="*/ 1404305 h 2658704"/>
              <a:gd name="connsiteX22" fmla="*/ 1812 w 1206277"/>
              <a:gd name="connsiteY22" fmla="*/ 1389803 h 2658704"/>
              <a:gd name="connsiteX23" fmla="*/ 127467 w 1206277"/>
              <a:gd name="connsiteY23" fmla="*/ 722724 h 2658704"/>
              <a:gd name="connsiteX24" fmla="*/ 253123 w 1206277"/>
              <a:gd name="connsiteY24" fmla="*/ 616378 h 2658704"/>
              <a:gd name="connsiteX25" fmla="*/ 603509 w 1206277"/>
              <a:gd name="connsiteY25" fmla="*/ 0 h 2658704"/>
              <a:gd name="connsiteX26" fmla="*/ 876433 w 1206277"/>
              <a:gd name="connsiteY26" fmla="*/ 274457 h 2658704"/>
              <a:gd name="connsiteX27" fmla="*/ 603509 w 1206277"/>
              <a:gd name="connsiteY27" fmla="*/ 548914 h 2658704"/>
              <a:gd name="connsiteX28" fmla="*/ 330585 w 1206277"/>
              <a:gd name="connsiteY28" fmla="*/ 274457 h 2658704"/>
              <a:gd name="connsiteX29" fmla="*/ 603509 w 1206277"/>
              <a:gd name="connsiteY29" fmla="*/ 0 h 2658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206277" h="2658704">
                <a:moveTo>
                  <a:pt x="253123" y="616378"/>
                </a:moveTo>
                <a:cubicBezTo>
                  <a:pt x="253123" y="616378"/>
                  <a:pt x="253123" y="616378"/>
                  <a:pt x="953893" y="616378"/>
                </a:cubicBezTo>
                <a:cubicBezTo>
                  <a:pt x="1016721" y="616378"/>
                  <a:pt x="1069883" y="659883"/>
                  <a:pt x="1079548" y="722724"/>
                </a:cubicBezTo>
                <a:cubicBezTo>
                  <a:pt x="1079548" y="722724"/>
                  <a:pt x="1079548" y="722724"/>
                  <a:pt x="1205204" y="1389803"/>
                </a:cubicBezTo>
                <a:cubicBezTo>
                  <a:pt x="1207620" y="1394637"/>
                  <a:pt x="1205204" y="1399471"/>
                  <a:pt x="1205204" y="1404305"/>
                </a:cubicBezTo>
                <a:cubicBezTo>
                  <a:pt x="1205204" y="1411556"/>
                  <a:pt x="1205204" y="1416390"/>
                  <a:pt x="1205204" y="1421224"/>
                </a:cubicBezTo>
                <a:cubicBezTo>
                  <a:pt x="1205204" y="1493732"/>
                  <a:pt x="1149625" y="1549322"/>
                  <a:pt x="1077132" y="1549322"/>
                </a:cubicBezTo>
                <a:cubicBezTo>
                  <a:pt x="1016721" y="1549322"/>
                  <a:pt x="963559" y="1505817"/>
                  <a:pt x="951477" y="1445393"/>
                </a:cubicBezTo>
                <a:cubicBezTo>
                  <a:pt x="951477" y="1445393"/>
                  <a:pt x="951477" y="1445393"/>
                  <a:pt x="874150" y="949918"/>
                </a:cubicBezTo>
                <a:cubicBezTo>
                  <a:pt x="874150" y="949918"/>
                  <a:pt x="874150" y="949918"/>
                  <a:pt x="874150" y="2530606"/>
                </a:cubicBezTo>
                <a:cubicBezTo>
                  <a:pt x="874150" y="2600697"/>
                  <a:pt x="816156" y="2658704"/>
                  <a:pt x="746079" y="2658704"/>
                </a:cubicBezTo>
                <a:cubicBezTo>
                  <a:pt x="676002" y="2658704"/>
                  <a:pt x="618007" y="2600697"/>
                  <a:pt x="618007" y="2530606"/>
                </a:cubicBezTo>
                <a:cubicBezTo>
                  <a:pt x="618007" y="2530606"/>
                  <a:pt x="618007" y="2530606"/>
                  <a:pt x="618007" y="1747513"/>
                </a:cubicBezTo>
                <a:cubicBezTo>
                  <a:pt x="618007" y="1747513"/>
                  <a:pt x="618007" y="1747513"/>
                  <a:pt x="589010" y="1747513"/>
                </a:cubicBezTo>
                <a:cubicBezTo>
                  <a:pt x="589010" y="1747513"/>
                  <a:pt x="589010" y="1747513"/>
                  <a:pt x="589010" y="2530606"/>
                </a:cubicBezTo>
                <a:cubicBezTo>
                  <a:pt x="589010" y="2600697"/>
                  <a:pt x="531015" y="2658704"/>
                  <a:pt x="460938" y="2658704"/>
                </a:cubicBezTo>
                <a:cubicBezTo>
                  <a:pt x="390861" y="2658704"/>
                  <a:pt x="332866" y="2600697"/>
                  <a:pt x="332866" y="2530606"/>
                </a:cubicBezTo>
                <a:cubicBezTo>
                  <a:pt x="332866" y="2530606"/>
                  <a:pt x="332866" y="2530606"/>
                  <a:pt x="332866" y="949918"/>
                </a:cubicBezTo>
                <a:cubicBezTo>
                  <a:pt x="332866" y="949918"/>
                  <a:pt x="332866" y="949918"/>
                  <a:pt x="253123" y="1445393"/>
                </a:cubicBezTo>
                <a:cubicBezTo>
                  <a:pt x="243457" y="1505817"/>
                  <a:pt x="190295" y="1549322"/>
                  <a:pt x="127467" y="1549322"/>
                </a:cubicBezTo>
                <a:cubicBezTo>
                  <a:pt x="57391" y="1549322"/>
                  <a:pt x="1812" y="1493732"/>
                  <a:pt x="1812" y="1421224"/>
                </a:cubicBezTo>
                <a:cubicBezTo>
                  <a:pt x="1812" y="1416390"/>
                  <a:pt x="1812" y="1411556"/>
                  <a:pt x="1812" y="1404305"/>
                </a:cubicBezTo>
                <a:cubicBezTo>
                  <a:pt x="-604" y="1399471"/>
                  <a:pt x="-604" y="1394637"/>
                  <a:pt x="1812" y="1389803"/>
                </a:cubicBezTo>
                <a:cubicBezTo>
                  <a:pt x="1812" y="1389803"/>
                  <a:pt x="1812" y="1389803"/>
                  <a:pt x="127467" y="722724"/>
                </a:cubicBezTo>
                <a:cubicBezTo>
                  <a:pt x="137133" y="659883"/>
                  <a:pt x="190295" y="616378"/>
                  <a:pt x="253123" y="616378"/>
                </a:cubicBezTo>
                <a:close/>
                <a:moveTo>
                  <a:pt x="603509" y="0"/>
                </a:moveTo>
                <a:cubicBezTo>
                  <a:pt x="754241" y="0"/>
                  <a:pt x="876433" y="122879"/>
                  <a:pt x="876433" y="274457"/>
                </a:cubicBezTo>
                <a:cubicBezTo>
                  <a:pt x="876433" y="426035"/>
                  <a:pt x="754241" y="548914"/>
                  <a:pt x="603509" y="548914"/>
                </a:cubicBezTo>
                <a:cubicBezTo>
                  <a:pt x="452777" y="548914"/>
                  <a:pt x="330585" y="426035"/>
                  <a:pt x="330585" y="274457"/>
                </a:cubicBezTo>
                <a:cubicBezTo>
                  <a:pt x="330585" y="122879"/>
                  <a:pt x="452777" y="0"/>
                  <a:pt x="603509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4" name="TextBox 5">
            <a:extLst>
              <a:ext uri="{FF2B5EF4-FFF2-40B4-BE49-F238E27FC236}">
                <a16:creationId xmlns:a16="http://schemas.microsoft.com/office/drawing/2014/main" id="{F8EE0C20-4B77-456C-929C-A14FEEE3E288}"/>
              </a:ext>
            </a:extLst>
          </p:cNvPr>
          <p:cNvSpPr txBox="1"/>
          <p:nvPr/>
        </p:nvSpPr>
        <p:spPr>
          <a:xfrm>
            <a:off x="3440319" y="2095991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Team 02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1C2926BB-2521-430D-8854-BA5BE4779311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76569" y="2247883"/>
            <a:ext cx="765177" cy="59141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4">
            <a:extLst>
              <a:ext uri="{FF2B5EF4-FFF2-40B4-BE49-F238E27FC236}">
                <a16:creationId xmlns:a16="http://schemas.microsoft.com/office/drawing/2014/main" id="{152DFFE7-C088-4FFB-9FC1-DBE128C5E15D}"/>
              </a:ext>
            </a:extLst>
          </p:cNvPr>
          <p:cNvSpPr txBox="1"/>
          <p:nvPr/>
        </p:nvSpPr>
        <p:spPr>
          <a:xfrm>
            <a:off x="3440318" y="2624790"/>
            <a:ext cx="2385801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1D754550-D373-4B9D-838F-DD01F38C638E}"/>
              </a:ext>
            </a:extLst>
          </p:cNvPr>
          <p:cNvSpPr/>
          <p:nvPr/>
        </p:nvSpPr>
        <p:spPr>
          <a:xfrm>
            <a:off x="2539283" y="2802015"/>
            <a:ext cx="74572" cy="745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A28A2E6A-A84F-49DD-B612-DA4FCAE5D5C2}"/>
              </a:ext>
            </a:extLst>
          </p:cNvPr>
          <p:cNvSpPr/>
          <p:nvPr/>
        </p:nvSpPr>
        <p:spPr>
          <a:xfrm>
            <a:off x="3304460" y="2210597"/>
            <a:ext cx="74572" cy="745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BEB76419-357D-4C09-AA8B-CC41308DA85F}"/>
              </a:ext>
            </a:extLst>
          </p:cNvPr>
          <p:cNvSpPr/>
          <p:nvPr/>
        </p:nvSpPr>
        <p:spPr>
          <a:xfrm>
            <a:off x="3528817" y="4467839"/>
            <a:ext cx="1702489" cy="92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50CFC1F-555E-4F97-9400-7D3A65BFF5DD}"/>
              </a:ext>
            </a:extLst>
          </p:cNvPr>
          <p:cNvSpPr/>
          <p:nvPr/>
        </p:nvSpPr>
        <p:spPr>
          <a:xfrm>
            <a:off x="3528817" y="4467839"/>
            <a:ext cx="1265891" cy="927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3D23F7DF-BEEB-4228-8E08-7DCEA23F2D80}"/>
              </a:ext>
            </a:extLst>
          </p:cNvPr>
          <p:cNvSpPr/>
          <p:nvPr/>
        </p:nvSpPr>
        <p:spPr>
          <a:xfrm>
            <a:off x="3528815" y="4780259"/>
            <a:ext cx="1702492" cy="92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D2D1E3E9-0D01-4C57-AC84-DEAB7CF941AD}"/>
              </a:ext>
            </a:extLst>
          </p:cNvPr>
          <p:cNvSpPr/>
          <p:nvPr/>
        </p:nvSpPr>
        <p:spPr>
          <a:xfrm>
            <a:off x="3528815" y="4780259"/>
            <a:ext cx="1354389" cy="92702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A754C6C8-23CD-4D43-A91F-B407A0EF11CC}"/>
              </a:ext>
            </a:extLst>
          </p:cNvPr>
          <p:cNvSpPr/>
          <p:nvPr/>
        </p:nvSpPr>
        <p:spPr>
          <a:xfrm>
            <a:off x="3528813" y="5092679"/>
            <a:ext cx="1687335" cy="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10A2404A-3061-4B6B-9DB0-02ECEC13EA93}"/>
              </a:ext>
            </a:extLst>
          </p:cNvPr>
          <p:cNvSpPr/>
          <p:nvPr/>
        </p:nvSpPr>
        <p:spPr>
          <a:xfrm>
            <a:off x="3528814" y="5092679"/>
            <a:ext cx="899768" cy="83257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60C3FF9-C0F2-4938-8B3F-165A371CDB41}"/>
              </a:ext>
            </a:extLst>
          </p:cNvPr>
          <p:cNvSpPr/>
          <p:nvPr/>
        </p:nvSpPr>
        <p:spPr>
          <a:xfrm>
            <a:off x="3528811" y="5405099"/>
            <a:ext cx="1702496" cy="832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D43D677B-E10F-4988-995C-AD789F8411E4}"/>
              </a:ext>
            </a:extLst>
          </p:cNvPr>
          <p:cNvSpPr/>
          <p:nvPr/>
        </p:nvSpPr>
        <p:spPr>
          <a:xfrm>
            <a:off x="3528812" y="5405099"/>
            <a:ext cx="738388" cy="83257"/>
          </a:xfrm>
          <a:prstGeom prst="rect">
            <a:avLst/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TextBox 5">
            <a:extLst>
              <a:ext uri="{FF2B5EF4-FFF2-40B4-BE49-F238E27FC236}">
                <a16:creationId xmlns:a16="http://schemas.microsoft.com/office/drawing/2014/main" id="{2E2AF434-F6A1-47A8-B7C6-2CC9AFF103FC}"/>
              </a:ext>
            </a:extLst>
          </p:cNvPr>
          <p:cNvSpPr txBox="1"/>
          <p:nvPr/>
        </p:nvSpPr>
        <p:spPr>
          <a:xfrm>
            <a:off x="3444321" y="3857087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Skill One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99" name="TextBox 5">
            <a:extLst>
              <a:ext uri="{FF2B5EF4-FFF2-40B4-BE49-F238E27FC236}">
                <a16:creationId xmlns:a16="http://schemas.microsoft.com/office/drawing/2014/main" id="{550446E4-2E0F-424E-AF0A-CA4BBDB68CF7}"/>
              </a:ext>
            </a:extLst>
          </p:cNvPr>
          <p:cNvSpPr txBox="1"/>
          <p:nvPr/>
        </p:nvSpPr>
        <p:spPr>
          <a:xfrm>
            <a:off x="5280530" y="4351469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6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100" name="TextBox 5">
            <a:extLst>
              <a:ext uri="{FF2B5EF4-FFF2-40B4-BE49-F238E27FC236}">
                <a16:creationId xmlns:a16="http://schemas.microsoft.com/office/drawing/2014/main" id="{50E1C44C-2FD3-462C-A3D9-5D41723CEAB1}"/>
              </a:ext>
            </a:extLst>
          </p:cNvPr>
          <p:cNvSpPr txBox="1"/>
          <p:nvPr/>
        </p:nvSpPr>
        <p:spPr>
          <a:xfrm>
            <a:off x="5280530" y="4669192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7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101" name="TextBox 5">
            <a:extLst>
              <a:ext uri="{FF2B5EF4-FFF2-40B4-BE49-F238E27FC236}">
                <a16:creationId xmlns:a16="http://schemas.microsoft.com/office/drawing/2014/main" id="{0E1428FC-F420-4644-9A02-A1E49DC0F541}"/>
              </a:ext>
            </a:extLst>
          </p:cNvPr>
          <p:cNvSpPr txBox="1"/>
          <p:nvPr/>
        </p:nvSpPr>
        <p:spPr>
          <a:xfrm>
            <a:off x="5280530" y="4981612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55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102" name="TextBox 5">
            <a:extLst>
              <a:ext uri="{FF2B5EF4-FFF2-40B4-BE49-F238E27FC236}">
                <a16:creationId xmlns:a16="http://schemas.microsoft.com/office/drawing/2014/main" id="{5ED7EC5A-FD26-45BC-AB1F-B3AD19C501AF}"/>
              </a:ext>
            </a:extLst>
          </p:cNvPr>
          <p:cNvSpPr txBox="1"/>
          <p:nvPr/>
        </p:nvSpPr>
        <p:spPr>
          <a:xfrm>
            <a:off x="5280530" y="5298585"/>
            <a:ext cx="761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45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AC36C2B8-3558-4430-9CBA-435E1B2B291A}"/>
              </a:ext>
            </a:extLst>
          </p:cNvPr>
          <p:cNvSpPr/>
          <p:nvPr/>
        </p:nvSpPr>
        <p:spPr>
          <a:xfrm>
            <a:off x="11124567" y="-355036"/>
            <a:ext cx="1325563" cy="1325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8B9AC589-0E88-417F-8119-2F1B9229C106}"/>
              </a:ext>
            </a:extLst>
          </p:cNvPr>
          <p:cNvSpPr/>
          <p:nvPr/>
        </p:nvSpPr>
        <p:spPr>
          <a:xfrm>
            <a:off x="404651" y="397384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44C2085E-69EA-422A-B13C-7A1F2C6AD1A0}"/>
              </a:ext>
            </a:extLst>
          </p:cNvPr>
          <p:cNvSpPr/>
          <p:nvPr/>
        </p:nvSpPr>
        <p:spPr>
          <a:xfrm>
            <a:off x="5901349" y="6022429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52622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B83B756-D14D-4BC9-8AB2-FD7D9C302FC5}"/>
              </a:ext>
            </a:extLst>
          </p:cNvPr>
          <p:cNvCxnSpPr>
            <a:cxnSpLocks/>
          </p:cNvCxnSpPr>
          <p:nvPr/>
        </p:nvCxnSpPr>
        <p:spPr>
          <a:xfrm flipH="1" flipV="1">
            <a:off x="3658108" y="4208154"/>
            <a:ext cx="1584453" cy="1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8208FE0-A07C-4A74-A7F0-0D18F7510852}"/>
              </a:ext>
            </a:extLst>
          </p:cNvPr>
          <p:cNvCxnSpPr>
            <a:cxnSpLocks/>
          </p:cNvCxnSpPr>
          <p:nvPr/>
        </p:nvCxnSpPr>
        <p:spPr>
          <a:xfrm flipH="1">
            <a:off x="6890311" y="4208152"/>
            <a:ext cx="1584576" cy="1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B5AE2E8-0724-401D-9C8F-DA84CF4315AB}"/>
              </a:ext>
            </a:extLst>
          </p:cNvPr>
          <p:cNvCxnSpPr>
            <a:cxnSpLocks/>
          </p:cNvCxnSpPr>
          <p:nvPr/>
        </p:nvCxnSpPr>
        <p:spPr>
          <a:xfrm flipV="1">
            <a:off x="6691745" y="2272996"/>
            <a:ext cx="1838686" cy="788859"/>
          </a:xfrm>
          <a:prstGeom prst="bentConnector3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B9198246-EFDD-40EB-9EB7-64E4B7E4F614}"/>
              </a:ext>
            </a:extLst>
          </p:cNvPr>
          <p:cNvCxnSpPr>
            <a:cxnSpLocks/>
          </p:cNvCxnSpPr>
          <p:nvPr/>
        </p:nvCxnSpPr>
        <p:spPr>
          <a:xfrm>
            <a:off x="3658108" y="2229741"/>
            <a:ext cx="1970744" cy="832114"/>
          </a:xfrm>
          <a:prstGeom prst="bentConnector3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19B1BF3-A06E-4905-A66D-D0BB0DCA49D5}"/>
              </a:ext>
            </a:extLst>
          </p:cNvPr>
          <p:cNvSpPr/>
          <p:nvPr/>
        </p:nvSpPr>
        <p:spPr>
          <a:xfrm>
            <a:off x="1670647" y="2017016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Partial Circle 3">
            <a:extLst>
              <a:ext uri="{FF2B5EF4-FFF2-40B4-BE49-F238E27FC236}">
                <a16:creationId xmlns:a16="http://schemas.microsoft.com/office/drawing/2014/main" id="{16E0FF7F-09F8-4CDC-9806-2DB00D548A07}"/>
              </a:ext>
            </a:extLst>
          </p:cNvPr>
          <p:cNvSpPr/>
          <p:nvPr/>
        </p:nvSpPr>
        <p:spPr>
          <a:xfrm>
            <a:off x="4994123" y="2612774"/>
            <a:ext cx="2085995" cy="2085995"/>
          </a:xfrm>
          <a:prstGeom prst="pie">
            <a:avLst>
              <a:gd name="adj1" fmla="val 10786179"/>
              <a:gd name="adj2" fmla="val 1620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E048300-0004-451B-BFB2-C7A72092C30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8" name="Partial Circle 7">
            <a:extLst>
              <a:ext uri="{FF2B5EF4-FFF2-40B4-BE49-F238E27FC236}">
                <a16:creationId xmlns:a16="http://schemas.microsoft.com/office/drawing/2014/main" id="{28EB8FA6-238E-4BA1-AF79-87DF7B5BEA7F}"/>
              </a:ext>
            </a:extLst>
          </p:cNvPr>
          <p:cNvSpPr/>
          <p:nvPr/>
        </p:nvSpPr>
        <p:spPr>
          <a:xfrm rot="16200000">
            <a:off x="4994123" y="2704209"/>
            <a:ext cx="2085995" cy="2085995"/>
          </a:xfrm>
          <a:prstGeom prst="pie">
            <a:avLst>
              <a:gd name="adj1" fmla="val 10786179"/>
              <a:gd name="adj2" fmla="val 1620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Partial Circle 8">
            <a:extLst>
              <a:ext uri="{FF2B5EF4-FFF2-40B4-BE49-F238E27FC236}">
                <a16:creationId xmlns:a16="http://schemas.microsoft.com/office/drawing/2014/main" id="{84E424DB-CACC-44DC-986D-D6DA14E480AD}"/>
              </a:ext>
            </a:extLst>
          </p:cNvPr>
          <p:cNvSpPr/>
          <p:nvPr/>
        </p:nvSpPr>
        <p:spPr>
          <a:xfrm rot="10800000">
            <a:off x="5108422" y="2704211"/>
            <a:ext cx="2085995" cy="2085995"/>
          </a:xfrm>
          <a:prstGeom prst="pie">
            <a:avLst>
              <a:gd name="adj1" fmla="val 10786179"/>
              <a:gd name="adj2" fmla="val 1620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Partial Circle 9">
            <a:extLst>
              <a:ext uri="{FF2B5EF4-FFF2-40B4-BE49-F238E27FC236}">
                <a16:creationId xmlns:a16="http://schemas.microsoft.com/office/drawing/2014/main" id="{1B39195E-1F1A-4229-BDE3-DEA5F590C790}"/>
              </a:ext>
            </a:extLst>
          </p:cNvPr>
          <p:cNvSpPr/>
          <p:nvPr/>
        </p:nvSpPr>
        <p:spPr>
          <a:xfrm rot="5400000">
            <a:off x="5108421" y="2612772"/>
            <a:ext cx="2085995" cy="2085995"/>
          </a:xfrm>
          <a:prstGeom prst="pie">
            <a:avLst>
              <a:gd name="adj1" fmla="val 10786179"/>
              <a:gd name="adj2" fmla="val 1620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2D5F83A0-2895-4901-BEA5-91949D2591C1}"/>
              </a:ext>
            </a:extLst>
          </p:cNvPr>
          <p:cNvSpPr txBox="1">
            <a:spLocks/>
          </p:cNvSpPr>
          <p:nvPr/>
        </p:nvSpPr>
        <p:spPr>
          <a:xfrm>
            <a:off x="5040976" y="2860572"/>
            <a:ext cx="1082040" cy="886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6E59CD2C-3133-4DBF-8152-E6F3B6480940}"/>
              </a:ext>
            </a:extLst>
          </p:cNvPr>
          <p:cNvSpPr txBox="1">
            <a:spLocks/>
          </p:cNvSpPr>
          <p:nvPr/>
        </p:nvSpPr>
        <p:spPr>
          <a:xfrm>
            <a:off x="5998078" y="2859367"/>
            <a:ext cx="1082040" cy="886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B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EABB5316-8834-46BA-82D9-AB743CD5ED1A}"/>
              </a:ext>
            </a:extLst>
          </p:cNvPr>
          <p:cNvSpPr txBox="1">
            <a:spLocks/>
          </p:cNvSpPr>
          <p:nvPr/>
        </p:nvSpPr>
        <p:spPr>
          <a:xfrm>
            <a:off x="5040976" y="3777731"/>
            <a:ext cx="1082040" cy="886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80819D40-F630-4F12-92FD-DFE0AF124608}"/>
              </a:ext>
            </a:extLst>
          </p:cNvPr>
          <p:cNvSpPr txBox="1">
            <a:spLocks/>
          </p:cNvSpPr>
          <p:nvPr/>
        </p:nvSpPr>
        <p:spPr>
          <a:xfrm>
            <a:off x="5998078" y="3776526"/>
            <a:ext cx="1082040" cy="8866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3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D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B51D0C2-068A-4AEB-AC0E-C43003DDF4A8}"/>
              </a:ext>
            </a:extLst>
          </p:cNvPr>
          <p:cNvSpPr/>
          <p:nvPr/>
        </p:nvSpPr>
        <p:spPr>
          <a:xfrm>
            <a:off x="3620822" y="2192455"/>
            <a:ext cx="74572" cy="745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B13904B-6A3F-4672-AE21-30C83359716A}"/>
              </a:ext>
            </a:extLst>
          </p:cNvPr>
          <p:cNvSpPr/>
          <p:nvPr/>
        </p:nvSpPr>
        <p:spPr>
          <a:xfrm>
            <a:off x="8466177" y="2235710"/>
            <a:ext cx="74572" cy="74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0" name="TextBox 5">
            <a:extLst>
              <a:ext uri="{FF2B5EF4-FFF2-40B4-BE49-F238E27FC236}">
                <a16:creationId xmlns:a16="http://schemas.microsoft.com/office/drawing/2014/main" id="{25172D00-B73F-426B-872D-3441435B1C4A}"/>
              </a:ext>
            </a:extLst>
          </p:cNvPr>
          <p:cNvSpPr txBox="1"/>
          <p:nvPr/>
        </p:nvSpPr>
        <p:spPr>
          <a:xfrm>
            <a:off x="1809554" y="2075852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Instagram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7E72FB31-52B6-409D-B056-136C51F1CE25}"/>
              </a:ext>
            </a:extLst>
          </p:cNvPr>
          <p:cNvSpPr/>
          <p:nvPr/>
        </p:nvSpPr>
        <p:spPr>
          <a:xfrm>
            <a:off x="1692805" y="3975435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1" name="TextBox 5">
            <a:extLst>
              <a:ext uri="{FF2B5EF4-FFF2-40B4-BE49-F238E27FC236}">
                <a16:creationId xmlns:a16="http://schemas.microsoft.com/office/drawing/2014/main" id="{5A924191-06D7-4956-8224-03002B19F577}"/>
              </a:ext>
            </a:extLst>
          </p:cNvPr>
          <p:cNvSpPr txBox="1"/>
          <p:nvPr/>
        </p:nvSpPr>
        <p:spPr>
          <a:xfrm>
            <a:off x="1831712" y="4034271"/>
            <a:ext cx="135439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ID" sz="1400" b="1">
                <a:latin typeface="Mulish" pitchFamily="2" charset="0"/>
              </a:rPr>
              <a:t>Website </a:t>
            </a:r>
            <a:endParaRPr lang="en-US" sz="1400" b="1" dirty="0">
              <a:latin typeface="Mulish" pitchFamily="2" charset="0"/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2B7F944-D987-4124-BF22-B75CCCCADBCB}"/>
              </a:ext>
            </a:extLst>
          </p:cNvPr>
          <p:cNvSpPr/>
          <p:nvPr/>
        </p:nvSpPr>
        <p:spPr>
          <a:xfrm>
            <a:off x="8911517" y="3975435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TextBox 5">
            <a:extLst>
              <a:ext uri="{FF2B5EF4-FFF2-40B4-BE49-F238E27FC236}">
                <a16:creationId xmlns:a16="http://schemas.microsoft.com/office/drawing/2014/main" id="{7015BBCE-DFFC-489E-B430-25884F8E4698}"/>
              </a:ext>
            </a:extLst>
          </p:cNvPr>
          <p:cNvSpPr txBox="1"/>
          <p:nvPr/>
        </p:nvSpPr>
        <p:spPr>
          <a:xfrm>
            <a:off x="9050424" y="4034271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Facebook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63170C5E-355D-4E77-BEA6-8DD10F750FBE}"/>
              </a:ext>
            </a:extLst>
          </p:cNvPr>
          <p:cNvSpPr/>
          <p:nvPr/>
        </p:nvSpPr>
        <p:spPr>
          <a:xfrm>
            <a:off x="8867897" y="2118388"/>
            <a:ext cx="1653458" cy="4254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TextBox 5">
            <a:extLst>
              <a:ext uri="{FF2B5EF4-FFF2-40B4-BE49-F238E27FC236}">
                <a16:creationId xmlns:a16="http://schemas.microsoft.com/office/drawing/2014/main" id="{49461E28-161F-4FF1-B388-D413A843C2D5}"/>
              </a:ext>
            </a:extLst>
          </p:cNvPr>
          <p:cNvSpPr txBox="1"/>
          <p:nvPr/>
        </p:nvSpPr>
        <p:spPr>
          <a:xfrm>
            <a:off x="9006804" y="2177224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Twitter  </a:t>
            </a:r>
            <a:endParaRPr lang="en-US" sz="1400" b="1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681EDEEF-B2DF-4CE9-BAFC-C47FEE9CE812}"/>
              </a:ext>
            </a:extLst>
          </p:cNvPr>
          <p:cNvSpPr/>
          <p:nvPr/>
        </p:nvSpPr>
        <p:spPr>
          <a:xfrm>
            <a:off x="8466177" y="4170951"/>
            <a:ext cx="74572" cy="7457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401759B-B7A0-4B87-86B7-2D316594270A}"/>
              </a:ext>
            </a:extLst>
          </p:cNvPr>
          <p:cNvSpPr/>
          <p:nvPr/>
        </p:nvSpPr>
        <p:spPr>
          <a:xfrm>
            <a:off x="3620822" y="4170866"/>
            <a:ext cx="74572" cy="7457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TextBox 4">
            <a:extLst>
              <a:ext uri="{FF2B5EF4-FFF2-40B4-BE49-F238E27FC236}">
                <a16:creationId xmlns:a16="http://schemas.microsoft.com/office/drawing/2014/main" id="{4D1EF72A-4A94-46EE-92DA-AAA13AE414A2}"/>
              </a:ext>
            </a:extLst>
          </p:cNvPr>
          <p:cNvSpPr txBox="1"/>
          <p:nvPr/>
        </p:nvSpPr>
        <p:spPr>
          <a:xfrm>
            <a:off x="1671598" y="2655373"/>
            <a:ext cx="241227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1" name="TextBox 4">
            <a:extLst>
              <a:ext uri="{FF2B5EF4-FFF2-40B4-BE49-F238E27FC236}">
                <a16:creationId xmlns:a16="http://schemas.microsoft.com/office/drawing/2014/main" id="{F88E8EB8-4227-4050-A8FD-48EC95B50BAB}"/>
              </a:ext>
            </a:extLst>
          </p:cNvPr>
          <p:cNvSpPr txBox="1"/>
          <p:nvPr/>
        </p:nvSpPr>
        <p:spPr>
          <a:xfrm>
            <a:off x="1670647" y="4634769"/>
            <a:ext cx="2034314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2" name="TextBox 4">
            <a:extLst>
              <a:ext uri="{FF2B5EF4-FFF2-40B4-BE49-F238E27FC236}">
                <a16:creationId xmlns:a16="http://schemas.microsoft.com/office/drawing/2014/main" id="{C4187B65-83D8-4A7B-A7B7-3FCDE3C4997C}"/>
              </a:ext>
            </a:extLst>
          </p:cNvPr>
          <p:cNvSpPr txBox="1"/>
          <p:nvPr/>
        </p:nvSpPr>
        <p:spPr>
          <a:xfrm>
            <a:off x="8905012" y="4634769"/>
            <a:ext cx="2034314" cy="89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eiusmod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3" name="TextBox 4">
            <a:extLst>
              <a:ext uri="{FF2B5EF4-FFF2-40B4-BE49-F238E27FC236}">
                <a16:creationId xmlns:a16="http://schemas.microsoft.com/office/drawing/2014/main" id="{79BAC0FF-284C-4DD3-96B1-8A4076528DED}"/>
              </a:ext>
            </a:extLst>
          </p:cNvPr>
          <p:cNvSpPr txBox="1"/>
          <p:nvPr/>
        </p:nvSpPr>
        <p:spPr>
          <a:xfrm>
            <a:off x="8867897" y="2763826"/>
            <a:ext cx="241227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786A01E-CCB4-45A7-BDA7-631275AFE90B}"/>
              </a:ext>
            </a:extLst>
          </p:cNvPr>
          <p:cNvSpPr/>
          <p:nvPr/>
        </p:nvSpPr>
        <p:spPr>
          <a:xfrm>
            <a:off x="406189" y="-445554"/>
            <a:ext cx="1153881" cy="1153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B1839F0-7EF4-49B2-AB12-69AD3E1236EF}"/>
              </a:ext>
            </a:extLst>
          </p:cNvPr>
          <p:cNvSpPr/>
          <p:nvPr/>
        </p:nvSpPr>
        <p:spPr>
          <a:xfrm>
            <a:off x="10521355" y="485035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E4B4A7F-D36C-4553-AD18-8291861BD3C5}"/>
              </a:ext>
            </a:extLst>
          </p:cNvPr>
          <p:cNvSpPr/>
          <p:nvPr/>
        </p:nvSpPr>
        <p:spPr>
          <a:xfrm>
            <a:off x="5901349" y="6022429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95522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D8862EF-B094-4520-8B60-91A73C2CC6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4B584DE-F84C-4E70-B063-2AE7AA3BF5DF}"/>
              </a:ext>
            </a:extLst>
          </p:cNvPr>
          <p:cNvCxnSpPr>
            <a:cxnSpLocks/>
          </p:cNvCxnSpPr>
          <p:nvPr/>
        </p:nvCxnSpPr>
        <p:spPr>
          <a:xfrm>
            <a:off x="4102099" y="2047875"/>
            <a:ext cx="0" cy="364634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E6026E6-951C-4DE4-9DBB-AD8DF640367B}"/>
              </a:ext>
            </a:extLst>
          </p:cNvPr>
          <p:cNvGrpSpPr/>
          <p:nvPr/>
        </p:nvGrpSpPr>
        <p:grpSpPr>
          <a:xfrm>
            <a:off x="894233" y="2104411"/>
            <a:ext cx="2498024" cy="2498024"/>
            <a:chOff x="894233" y="2104411"/>
            <a:chExt cx="2498024" cy="249802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EDA636A-00AF-4A8D-8A00-72F768994B36}"/>
                </a:ext>
              </a:extLst>
            </p:cNvPr>
            <p:cNvSpPr/>
            <p:nvPr/>
          </p:nvSpPr>
          <p:spPr>
            <a:xfrm>
              <a:off x="894233" y="2104411"/>
              <a:ext cx="2498024" cy="249802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3E9A454F-2792-44EF-82CA-80A06D13DA67}"/>
                </a:ext>
              </a:extLst>
            </p:cNvPr>
            <p:cNvSpPr/>
            <p:nvPr/>
          </p:nvSpPr>
          <p:spPr>
            <a:xfrm>
              <a:off x="894240" y="2104418"/>
              <a:ext cx="2498011" cy="2498011"/>
            </a:xfrm>
            <a:prstGeom prst="pie">
              <a:avLst/>
            </a:prstGeom>
            <a:gradFill>
              <a:gsLst>
                <a:gs pos="3000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2EBCF2A-EA74-44A3-AC1D-767C349E5441}"/>
                </a:ext>
              </a:extLst>
            </p:cNvPr>
            <p:cNvSpPr/>
            <p:nvPr/>
          </p:nvSpPr>
          <p:spPr>
            <a:xfrm>
              <a:off x="1321942" y="2532122"/>
              <a:ext cx="1642606" cy="16426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8C50ED0F-EC74-4DE0-8937-A2135750219D}"/>
              </a:ext>
            </a:extLst>
          </p:cNvPr>
          <p:cNvSpPr/>
          <p:nvPr/>
        </p:nvSpPr>
        <p:spPr>
          <a:xfrm>
            <a:off x="4846991" y="2104877"/>
            <a:ext cx="2498018" cy="249801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Partial Circle 9">
            <a:extLst>
              <a:ext uri="{FF2B5EF4-FFF2-40B4-BE49-F238E27FC236}">
                <a16:creationId xmlns:a16="http://schemas.microsoft.com/office/drawing/2014/main" id="{D7E00070-3FC0-44F7-AD1E-B9A36DB20256}"/>
              </a:ext>
            </a:extLst>
          </p:cNvPr>
          <p:cNvSpPr/>
          <p:nvPr/>
        </p:nvSpPr>
        <p:spPr>
          <a:xfrm>
            <a:off x="4846998" y="2104884"/>
            <a:ext cx="2498005" cy="2498005"/>
          </a:xfrm>
          <a:prstGeom prst="pie">
            <a:avLst>
              <a:gd name="adj1" fmla="val 7350126"/>
              <a:gd name="adj2" fmla="val 1620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89FA31C-3A5C-4E73-A586-7843BE6E51B4}"/>
              </a:ext>
            </a:extLst>
          </p:cNvPr>
          <p:cNvSpPr/>
          <p:nvPr/>
        </p:nvSpPr>
        <p:spPr>
          <a:xfrm>
            <a:off x="5274699" y="2532587"/>
            <a:ext cx="1642602" cy="16426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75D5924-3EEC-4219-80A7-F445DFD77C96}"/>
              </a:ext>
            </a:extLst>
          </p:cNvPr>
          <p:cNvSpPr/>
          <p:nvPr/>
        </p:nvSpPr>
        <p:spPr>
          <a:xfrm>
            <a:off x="8819270" y="2104411"/>
            <a:ext cx="2498018" cy="249801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Partial Circle 15">
            <a:extLst>
              <a:ext uri="{FF2B5EF4-FFF2-40B4-BE49-F238E27FC236}">
                <a16:creationId xmlns:a16="http://schemas.microsoft.com/office/drawing/2014/main" id="{D0AE46B0-C554-4455-A4AF-BF3C259D8A50}"/>
              </a:ext>
            </a:extLst>
          </p:cNvPr>
          <p:cNvSpPr/>
          <p:nvPr/>
        </p:nvSpPr>
        <p:spPr>
          <a:xfrm>
            <a:off x="8819277" y="2104418"/>
            <a:ext cx="2498005" cy="2498005"/>
          </a:xfrm>
          <a:prstGeom prst="pie">
            <a:avLst>
              <a:gd name="adj1" fmla="val 2119477"/>
              <a:gd name="adj2" fmla="val 1620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2A4349D-5284-4B91-B615-BBA38F86F48C}"/>
              </a:ext>
            </a:extLst>
          </p:cNvPr>
          <p:cNvSpPr/>
          <p:nvPr/>
        </p:nvSpPr>
        <p:spPr>
          <a:xfrm>
            <a:off x="9246978" y="2532121"/>
            <a:ext cx="1642602" cy="16426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F62C804-02B0-49EF-803F-6662E72D6A3B}"/>
              </a:ext>
            </a:extLst>
          </p:cNvPr>
          <p:cNvCxnSpPr>
            <a:cxnSpLocks/>
          </p:cNvCxnSpPr>
          <p:nvPr/>
        </p:nvCxnSpPr>
        <p:spPr>
          <a:xfrm>
            <a:off x="8091054" y="2047875"/>
            <a:ext cx="0" cy="364634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>
            <a:extLst>
              <a:ext uri="{FF2B5EF4-FFF2-40B4-BE49-F238E27FC236}">
                <a16:creationId xmlns:a16="http://schemas.microsoft.com/office/drawing/2014/main" id="{6F5CF9AE-7B9B-4A84-B999-9B05343BC125}"/>
              </a:ext>
            </a:extLst>
          </p:cNvPr>
          <p:cNvSpPr txBox="1">
            <a:spLocks/>
          </p:cNvSpPr>
          <p:nvPr/>
        </p:nvSpPr>
        <p:spPr>
          <a:xfrm>
            <a:off x="1591751" y="2748389"/>
            <a:ext cx="11503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80%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1A7513B-EB0B-48E6-8F19-47195D5B9925}"/>
              </a:ext>
            </a:extLst>
          </p:cNvPr>
          <p:cNvSpPr txBox="1">
            <a:spLocks/>
          </p:cNvSpPr>
          <p:nvPr/>
        </p:nvSpPr>
        <p:spPr>
          <a:xfrm>
            <a:off x="5520824" y="2748389"/>
            <a:ext cx="11503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45%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2DE45B7D-D886-4A44-9010-B0350AD22E00}"/>
              </a:ext>
            </a:extLst>
          </p:cNvPr>
          <p:cNvSpPr txBox="1">
            <a:spLocks/>
          </p:cNvSpPr>
          <p:nvPr/>
        </p:nvSpPr>
        <p:spPr>
          <a:xfrm>
            <a:off x="9567639" y="2748389"/>
            <a:ext cx="115035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60%</a:t>
            </a: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784EC010-4545-4043-A305-BF940A5D6434}"/>
              </a:ext>
            </a:extLst>
          </p:cNvPr>
          <p:cNvSpPr txBox="1"/>
          <p:nvPr/>
        </p:nvSpPr>
        <p:spPr>
          <a:xfrm>
            <a:off x="1217788" y="4948668"/>
            <a:ext cx="1962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Progress 01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EB783E56-E7B9-4E12-A1EE-A99E6EF778EC}"/>
              </a:ext>
            </a:extLst>
          </p:cNvPr>
          <p:cNvSpPr txBox="1"/>
          <p:nvPr/>
        </p:nvSpPr>
        <p:spPr>
          <a:xfrm>
            <a:off x="1288339" y="5295949"/>
            <a:ext cx="1821296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B8B27362-5527-417C-B024-B738BBDEF8C6}"/>
              </a:ext>
            </a:extLst>
          </p:cNvPr>
          <p:cNvSpPr txBox="1"/>
          <p:nvPr/>
        </p:nvSpPr>
        <p:spPr>
          <a:xfrm>
            <a:off x="5114800" y="4948668"/>
            <a:ext cx="1962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Progress 02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9E6B2C19-CF32-4D43-B0C3-A089D4FAA21D}"/>
              </a:ext>
            </a:extLst>
          </p:cNvPr>
          <p:cNvSpPr txBox="1"/>
          <p:nvPr/>
        </p:nvSpPr>
        <p:spPr>
          <a:xfrm>
            <a:off x="4902736" y="5328283"/>
            <a:ext cx="2386527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887F65D1-D463-45A6-8E73-495B00E576D6}"/>
              </a:ext>
            </a:extLst>
          </p:cNvPr>
          <p:cNvSpPr txBox="1"/>
          <p:nvPr/>
        </p:nvSpPr>
        <p:spPr>
          <a:xfrm>
            <a:off x="9082484" y="4948668"/>
            <a:ext cx="1962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Progress 03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0" name="TextBox 4">
            <a:extLst>
              <a:ext uri="{FF2B5EF4-FFF2-40B4-BE49-F238E27FC236}">
                <a16:creationId xmlns:a16="http://schemas.microsoft.com/office/drawing/2014/main" id="{C21BD81A-08B3-4809-B02E-1FA389A84517}"/>
              </a:ext>
            </a:extLst>
          </p:cNvPr>
          <p:cNvSpPr txBox="1"/>
          <p:nvPr/>
        </p:nvSpPr>
        <p:spPr>
          <a:xfrm>
            <a:off x="9172284" y="5295949"/>
            <a:ext cx="1826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564509D-82F4-41A6-9018-F9869A3D6750}"/>
              </a:ext>
            </a:extLst>
          </p:cNvPr>
          <p:cNvSpPr/>
          <p:nvPr/>
        </p:nvSpPr>
        <p:spPr>
          <a:xfrm>
            <a:off x="-259648" y="-375041"/>
            <a:ext cx="1153881" cy="11538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7059372-20E4-4180-A345-A97F8B312CAD}"/>
              </a:ext>
            </a:extLst>
          </p:cNvPr>
          <p:cNvSpPr/>
          <p:nvPr/>
        </p:nvSpPr>
        <p:spPr>
          <a:xfrm>
            <a:off x="11044883" y="456264"/>
            <a:ext cx="544798" cy="5447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9023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5F429C-E46F-4DF6-AA6C-96D8602DDA6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A0DACE-F5C9-4B5C-85C7-6E165EB2DFD5}"/>
              </a:ext>
            </a:extLst>
          </p:cNvPr>
          <p:cNvCxnSpPr>
            <a:cxnSpLocks/>
          </p:cNvCxnSpPr>
          <p:nvPr/>
        </p:nvCxnSpPr>
        <p:spPr>
          <a:xfrm>
            <a:off x="6096000" y="2047875"/>
            <a:ext cx="0" cy="408146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C0F242-DD52-4ECA-A224-63471D29B0BE}"/>
              </a:ext>
            </a:extLst>
          </p:cNvPr>
          <p:cNvCxnSpPr>
            <a:cxnSpLocks/>
          </p:cNvCxnSpPr>
          <p:nvPr/>
        </p:nvCxnSpPr>
        <p:spPr>
          <a:xfrm>
            <a:off x="1511300" y="5384837"/>
            <a:ext cx="3911600" cy="0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1D23107-E96C-4FEA-8571-5899F8FBC0CC}"/>
              </a:ext>
            </a:extLst>
          </p:cNvPr>
          <p:cNvSpPr/>
          <p:nvPr/>
        </p:nvSpPr>
        <p:spPr>
          <a:xfrm>
            <a:off x="1546860" y="3603532"/>
            <a:ext cx="3817620" cy="1451567"/>
          </a:xfrm>
          <a:custGeom>
            <a:avLst/>
            <a:gdLst>
              <a:gd name="connsiteX0" fmla="*/ 0 w 3817620"/>
              <a:gd name="connsiteY0" fmla="*/ 1451567 h 1451567"/>
              <a:gd name="connsiteX1" fmla="*/ 594360 w 3817620"/>
              <a:gd name="connsiteY1" fmla="*/ 826727 h 1451567"/>
              <a:gd name="connsiteX2" fmla="*/ 1371600 w 3817620"/>
              <a:gd name="connsiteY2" fmla="*/ 1398227 h 1451567"/>
              <a:gd name="connsiteX3" fmla="*/ 2110740 w 3817620"/>
              <a:gd name="connsiteY3" fmla="*/ 217127 h 1451567"/>
              <a:gd name="connsiteX4" fmla="*/ 2865120 w 3817620"/>
              <a:gd name="connsiteY4" fmla="*/ 102827 h 1451567"/>
              <a:gd name="connsiteX5" fmla="*/ 3390900 w 3817620"/>
              <a:gd name="connsiteY5" fmla="*/ 1337267 h 1451567"/>
              <a:gd name="connsiteX6" fmla="*/ 3817620 w 3817620"/>
              <a:gd name="connsiteY6" fmla="*/ 872447 h 1451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17620" h="1451567">
                <a:moveTo>
                  <a:pt x="0" y="1451567"/>
                </a:moveTo>
                <a:cubicBezTo>
                  <a:pt x="182880" y="1143592"/>
                  <a:pt x="365760" y="835617"/>
                  <a:pt x="594360" y="826727"/>
                </a:cubicBezTo>
                <a:cubicBezTo>
                  <a:pt x="822960" y="817837"/>
                  <a:pt x="1118870" y="1499827"/>
                  <a:pt x="1371600" y="1398227"/>
                </a:cubicBezTo>
                <a:cubicBezTo>
                  <a:pt x="1624330" y="1296627"/>
                  <a:pt x="1861820" y="433027"/>
                  <a:pt x="2110740" y="217127"/>
                </a:cubicBezTo>
                <a:cubicBezTo>
                  <a:pt x="2359660" y="1227"/>
                  <a:pt x="2651760" y="-83863"/>
                  <a:pt x="2865120" y="102827"/>
                </a:cubicBezTo>
                <a:cubicBezTo>
                  <a:pt x="3078480" y="289517"/>
                  <a:pt x="3232150" y="1208997"/>
                  <a:pt x="3390900" y="1337267"/>
                </a:cubicBezTo>
                <a:cubicBezTo>
                  <a:pt x="3549650" y="1465537"/>
                  <a:pt x="3683635" y="1168992"/>
                  <a:pt x="3817620" y="872447"/>
                </a:cubicBezTo>
              </a:path>
            </a:pathLst>
          </a:custGeom>
          <a:noFill/>
          <a:ln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4CEBDA3-2D71-4152-9E2A-FD87BE8298B5}"/>
              </a:ext>
            </a:extLst>
          </p:cNvPr>
          <p:cNvSpPr/>
          <p:nvPr/>
        </p:nvSpPr>
        <p:spPr>
          <a:xfrm>
            <a:off x="1511300" y="4994138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D1009DC-987D-4495-A310-45CEA053C49E}"/>
              </a:ext>
            </a:extLst>
          </p:cNvPr>
          <p:cNvSpPr/>
          <p:nvPr/>
        </p:nvSpPr>
        <p:spPr>
          <a:xfrm>
            <a:off x="2089150" y="4367876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7391AAC-A8CE-4402-A09A-256751EEFB4F}"/>
              </a:ext>
            </a:extLst>
          </p:cNvPr>
          <p:cNvSpPr/>
          <p:nvPr/>
        </p:nvSpPr>
        <p:spPr>
          <a:xfrm>
            <a:off x="2819400" y="4967472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755AE2E-E52B-45A9-A18F-9D00AA21836C}"/>
              </a:ext>
            </a:extLst>
          </p:cNvPr>
          <p:cNvSpPr/>
          <p:nvPr/>
        </p:nvSpPr>
        <p:spPr>
          <a:xfrm>
            <a:off x="3572510" y="3793992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4854922-2689-40F5-B505-B7A2ABDEE488}"/>
              </a:ext>
            </a:extLst>
          </p:cNvPr>
          <p:cNvSpPr/>
          <p:nvPr/>
        </p:nvSpPr>
        <p:spPr>
          <a:xfrm>
            <a:off x="4504214" y="3908286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16C656F-131D-4FB4-A11E-80AE1BD573EE}"/>
              </a:ext>
            </a:extLst>
          </p:cNvPr>
          <p:cNvSpPr/>
          <p:nvPr/>
        </p:nvSpPr>
        <p:spPr>
          <a:xfrm>
            <a:off x="5308606" y="4396451"/>
            <a:ext cx="114294" cy="1142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4" name="TextBox 5">
            <a:extLst>
              <a:ext uri="{FF2B5EF4-FFF2-40B4-BE49-F238E27FC236}">
                <a16:creationId xmlns:a16="http://schemas.microsoft.com/office/drawing/2014/main" id="{3BD2373E-43AB-49D4-860B-6CA23A78C228}"/>
              </a:ext>
            </a:extLst>
          </p:cNvPr>
          <p:cNvSpPr txBox="1"/>
          <p:nvPr/>
        </p:nvSpPr>
        <p:spPr>
          <a:xfrm>
            <a:off x="1481805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2020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:a16="http://schemas.microsoft.com/office/drawing/2014/main" id="{FD900CA3-474A-4F84-B401-2F18560A6C5C}"/>
              </a:ext>
            </a:extLst>
          </p:cNvPr>
          <p:cNvSpPr txBox="1"/>
          <p:nvPr/>
        </p:nvSpPr>
        <p:spPr>
          <a:xfrm>
            <a:off x="2514137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2021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6" name="TextBox 5">
            <a:extLst>
              <a:ext uri="{FF2B5EF4-FFF2-40B4-BE49-F238E27FC236}">
                <a16:creationId xmlns:a16="http://schemas.microsoft.com/office/drawing/2014/main" id="{D5EEA367-8B92-4D96-A41B-E681D7E5044F}"/>
              </a:ext>
            </a:extLst>
          </p:cNvPr>
          <p:cNvSpPr txBox="1"/>
          <p:nvPr/>
        </p:nvSpPr>
        <p:spPr>
          <a:xfrm>
            <a:off x="3621529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28B95D33-4477-4176-B40A-27EAD0D4AD50}"/>
              </a:ext>
            </a:extLst>
          </p:cNvPr>
          <p:cNvSpPr txBox="1"/>
          <p:nvPr/>
        </p:nvSpPr>
        <p:spPr>
          <a:xfrm>
            <a:off x="4728921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2023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912EEEE-D1CD-4B82-8EB8-D2BBBFF0465F}"/>
              </a:ext>
            </a:extLst>
          </p:cNvPr>
          <p:cNvCxnSpPr>
            <a:cxnSpLocks/>
          </p:cNvCxnSpPr>
          <p:nvPr/>
        </p:nvCxnSpPr>
        <p:spPr>
          <a:xfrm>
            <a:off x="6885229" y="5384837"/>
            <a:ext cx="3911600" cy="0"/>
          </a:xfrm>
          <a:prstGeom prst="line">
            <a:avLst/>
          </a:prstGeom>
          <a:ln w="38100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5">
            <a:extLst>
              <a:ext uri="{FF2B5EF4-FFF2-40B4-BE49-F238E27FC236}">
                <a16:creationId xmlns:a16="http://schemas.microsoft.com/office/drawing/2014/main" id="{F2122A1C-C1AB-4BC3-AC55-B7AC7CA01BAD}"/>
              </a:ext>
            </a:extLst>
          </p:cNvPr>
          <p:cNvSpPr txBox="1"/>
          <p:nvPr/>
        </p:nvSpPr>
        <p:spPr>
          <a:xfrm>
            <a:off x="6855734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2020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9F2DBB6C-7620-4B6E-BDDE-99CF7E364566}"/>
              </a:ext>
            </a:extLst>
          </p:cNvPr>
          <p:cNvSpPr txBox="1"/>
          <p:nvPr/>
        </p:nvSpPr>
        <p:spPr>
          <a:xfrm>
            <a:off x="7888066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2021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D640FF68-D834-425D-B284-0B5AED28DD39}"/>
              </a:ext>
            </a:extLst>
          </p:cNvPr>
          <p:cNvSpPr txBox="1"/>
          <p:nvPr/>
        </p:nvSpPr>
        <p:spPr>
          <a:xfrm>
            <a:off x="8995458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9" name="TextBox 5">
            <a:extLst>
              <a:ext uri="{FF2B5EF4-FFF2-40B4-BE49-F238E27FC236}">
                <a16:creationId xmlns:a16="http://schemas.microsoft.com/office/drawing/2014/main" id="{AB5DE3D1-82E2-4876-9955-1D0635ED0B6E}"/>
              </a:ext>
            </a:extLst>
          </p:cNvPr>
          <p:cNvSpPr txBox="1"/>
          <p:nvPr/>
        </p:nvSpPr>
        <p:spPr>
          <a:xfrm>
            <a:off x="10102850" y="5559797"/>
            <a:ext cx="7184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2023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2707C922-1846-4A1F-B461-BE7F2CEB092E}"/>
              </a:ext>
            </a:extLst>
          </p:cNvPr>
          <p:cNvSpPr/>
          <p:nvPr/>
        </p:nvSpPr>
        <p:spPr>
          <a:xfrm>
            <a:off x="6926580" y="4305884"/>
            <a:ext cx="3779520" cy="761677"/>
          </a:xfrm>
          <a:custGeom>
            <a:avLst/>
            <a:gdLst>
              <a:gd name="connsiteX0" fmla="*/ 0 w 3779520"/>
              <a:gd name="connsiteY0" fmla="*/ 221024 h 1204266"/>
              <a:gd name="connsiteX1" fmla="*/ 350520 w 3779520"/>
              <a:gd name="connsiteY1" fmla="*/ 1120184 h 1204266"/>
              <a:gd name="connsiteX2" fmla="*/ 1165860 w 3779520"/>
              <a:gd name="connsiteY2" fmla="*/ 44 h 1204266"/>
              <a:gd name="connsiteX3" fmla="*/ 2141220 w 3779520"/>
              <a:gd name="connsiteY3" fmla="*/ 1074464 h 1204266"/>
              <a:gd name="connsiteX4" fmla="*/ 2674620 w 3779520"/>
              <a:gd name="connsiteY4" fmla="*/ 647744 h 1204266"/>
              <a:gd name="connsiteX5" fmla="*/ 3139440 w 3779520"/>
              <a:gd name="connsiteY5" fmla="*/ 1204004 h 1204266"/>
              <a:gd name="connsiteX6" fmla="*/ 3779520 w 3779520"/>
              <a:gd name="connsiteY6" fmla="*/ 563924 h 1204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9520" h="1204266">
                <a:moveTo>
                  <a:pt x="0" y="221024"/>
                </a:moveTo>
                <a:cubicBezTo>
                  <a:pt x="78105" y="689019"/>
                  <a:pt x="156210" y="1157014"/>
                  <a:pt x="350520" y="1120184"/>
                </a:cubicBezTo>
                <a:cubicBezTo>
                  <a:pt x="544830" y="1083354"/>
                  <a:pt x="867410" y="7664"/>
                  <a:pt x="1165860" y="44"/>
                </a:cubicBezTo>
                <a:cubicBezTo>
                  <a:pt x="1464310" y="-7576"/>
                  <a:pt x="1889760" y="966514"/>
                  <a:pt x="2141220" y="1074464"/>
                </a:cubicBezTo>
                <a:cubicBezTo>
                  <a:pt x="2392680" y="1182414"/>
                  <a:pt x="2508250" y="626154"/>
                  <a:pt x="2674620" y="647744"/>
                </a:cubicBezTo>
                <a:cubicBezTo>
                  <a:pt x="2840990" y="669334"/>
                  <a:pt x="2955290" y="1217974"/>
                  <a:pt x="3139440" y="1204004"/>
                </a:cubicBezTo>
                <a:cubicBezTo>
                  <a:pt x="3323590" y="1190034"/>
                  <a:pt x="3551555" y="876979"/>
                  <a:pt x="3779520" y="563924"/>
                </a:cubicBezTo>
              </a:path>
            </a:pathLst>
          </a:custGeom>
          <a:noFill/>
          <a:ln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9B59B4FD-575E-460C-B3F6-BAB581047BA3}"/>
              </a:ext>
            </a:extLst>
          </p:cNvPr>
          <p:cNvSpPr/>
          <p:nvPr/>
        </p:nvSpPr>
        <p:spPr>
          <a:xfrm>
            <a:off x="6884716" y="4363031"/>
            <a:ext cx="114294" cy="11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9B9628C-2F7D-4F75-9888-67502C731EFA}"/>
              </a:ext>
            </a:extLst>
          </p:cNvPr>
          <p:cNvSpPr/>
          <p:nvPr/>
        </p:nvSpPr>
        <p:spPr>
          <a:xfrm>
            <a:off x="7196463" y="4961414"/>
            <a:ext cx="114294" cy="11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E06FED5-1238-4A31-8413-80B8F010A323}"/>
              </a:ext>
            </a:extLst>
          </p:cNvPr>
          <p:cNvSpPr/>
          <p:nvPr/>
        </p:nvSpPr>
        <p:spPr>
          <a:xfrm>
            <a:off x="8042916" y="4248737"/>
            <a:ext cx="114294" cy="11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BA712E82-68A7-4D4E-BA5D-251872DAA5DB}"/>
              </a:ext>
            </a:extLst>
          </p:cNvPr>
          <p:cNvSpPr/>
          <p:nvPr/>
        </p:nvSpPr>
        <p:spPr>
          <a:xfrm>
            <a:off x="9144013" y="4916297"/>
            <a:ext cx="114294" cy="11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0BA2FE8-68EB-413A-9DD6-2C8174A2AF80}"/>
              </a:ext>
            </a:extLst>
          </p:cNvPr>
          <p:cNvSpPr/>
          <p:nvPr/>
        </p:nvSpPr>
        <p:spPr>
          <a:xfrm>
            <a:off x="10630821" y="4629575"/>
            <a:ext cx="114294" cy="114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Title 1">
            <a:extLst>
              <a:ext uri="{FF2B5EF4-FFF2-40B4-BE49-F238E27FC236}">
                <a16:creationId xmlns:a16="http://schemas.microsoft.com/office/drawing/2014/main" id="{DF704458-51FB-4073-921E-32246BE9E608}"/>
              </a:ext>
            </a:extLst>
          </p:cNvPr>
          <p:cNvSpPr txBox="1">
            <a:spLocks/>
          </p:cNvSpPr>
          <p:nvPr/>
        </p:nvSpPr>
        <p:spPr>
          <a:xfrm>
            <a:off x="1351086" y="1935151"/>
            <a:ext cx="279799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$673,930</a:t>
            </a:r>
          </a:p>
        </p:txBody>
      </p:sp>
      <p:sp>
        <p:nvSpPr>
          <p:cNvPr id="49" name="TextBox 4">
            <a:extLst>
              <a:ext uri="{FF2B5EF4-FFF2-40B4-BE49-F238E27FC236}">
                <a16:creationId xmlns:a16="http://schemas.microsoft.com/office/drawing/2014/main" id="{4F1E77B7-7CF1-4780-879C-D26F8C6A9122}"/>
              </a:ext>
            </a:extLst>
          </p:cNvPr>
          <p:cNvSpPr txBox="1"/>
          <p:nvPr/>
        </p:nvSpPr>
        <p:spPr>
          <a:xfrm>
            <a:off x="1351085" y="2543941"/>
            <a:ext cx="4131847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ad minim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veniam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BB87168A-F821-4183-B357-FFF4F69F7FC9}"/>
              </a:ext>
            </a:extLst>
          </p:cNvPr>
          <p:cNvSpPr txBox="1">
            <a:spLocks/>
          </p:cNvSpPr>
          <p:nvPr/>
        </p:nvSpPr>
        <p:spPr>
          <a:xfrm>
            <a:off x="6769102" y="1935151"/>
            <a:ext cx="2509711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$234,892</a:t>
            </a:r>
          </a:p>
        </p:txBody>
      </p:sp>
      <p:sp>
        <p:nvSpPr>
          <p:cNvPr id="51" name="TextBox 4">
            <a:extLst>
              <a:ext uri="{FF2B5EF4-FFF2-40B4-BE49-F238E27FC236}">
                <a16:creationId xmlns:a16="http://schemas.microsoft.com/office/drawing/2014/main" id="{76F210BD-1C2A-429D-AAB2-C9DB1C7BC7C6}"/>
              </a:ext>
            </a:extLst>
          </p:cNvPr>
          <p:cNvSpPr txBox="1"/>
          <p:nvPr/>
        </p:nvSpPr>
        <p:spPr>
          <a:xfrm>
            <a:off x="6769101" y="2543941"/>
            <a:ext cx="4131847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enim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ad minim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veniam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52" name="Arrow: Up 51">
            <a:extLst>
              <a:ext uri="{FF2B5EF4-FFF2-40B4-BE49-F238E27FC236}">
                <a16:creationId xmlns:a16="http://schemas.microsoft.com/office/drawing/2014/main" id="{111BA547-CEE2-4BA5-AF02-FEA4469D88F2}"/>
              </a:ext>
            </a:extLst>
          </p:cNvPr>
          <p:cNvSpPr/>
          <p:nvPr/>
        </p:nvSpPr>
        <p:spPr>
          <a:xfrm>
            <a:off x="3347243" y="2060753"/>
            <a:ext cx="239713" cy="245269"/>
          </a:xfrm>
          <a:prstGeom prst="upArrow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Arrow: Up 52">
            <a:extLst>
              <a:ext uri="{FF2B5EF4-FFF2-40B4-BE49-F238E27FC236}">
                <a16:creationId xmlns:a16="http://schemas.microsoft.com/office/drawing/2014/main" id="{CAA06C5C-BBFE-4738-88E6-5481A6A71B94}"/>
              </a:ext>
            </a:extLst>
          </p:cNvPr>
          <p:cNvSpPr/>
          <p:nvPr/>
        </p:nvSpPr>
        <p:spPr>
          <a:xfrm flipV="1">
            <a:off x="8839543" y="2060753"/>
            <a:ext cx="239713" cy="245269"/>
          </a:xfrm>
          <a:prstGeom prst="upArrow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AB2E29F-BDB7-463B-9663-8300BCC86719}"/>
              </a:ext>
            </a:extLst>
          </p:cNvPr>
          <p:cNvSpPr/>
          <p:nvPr/>
        </p:nvSpPr>
        <p:spPr>
          <a:xfrm>
            <a:off x="11124567" y="-355036"/>
            <a:ext cx="1325563" cy="13255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8D880F7-00AD-410E-8958-612F707E066B}"/>
              </a:ext>
            </a:extLst>
          </p:cNvPr>
          <p:cNvSpPr/>
          <p:nvPr/>
        </p:nvSpPr>
        <p:spPr>
          <a:xfrm>
            <a:off x="404651" y="397384"/>
            <a:ext cx="941752" cy="9417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7C70CFB-1629-4CE5-BB44-98383F6C9262}"/>
              </a:ext>
            </a:extLst>
          </p:cNvPr>
          <p:cNvSpPr/>
          <p:nvPr/>
        </p:nvSpPr>
        <p:spPr>
          <a:xfrm>
            <a:off x="5382391" y="6160862"/>
            <a:ext cx="389301" cy="38930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8148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: Top Corners Rounded 56">
            <a:extLst>
              <a:ext uri="{FF2B5EF4-FFF2-40B4-BE49-F238E27FC236}">
                <a16:creationId xmlns:a16="http://schemas.microsoft.com/office/drawing/2014/main" id="{6AB83636-10F2-49D3-B3B1-6DCEE9AF197C}"/>
              </a:ext>
            </a:extLst>
          </p:cNvPr>
          <p:cNvSpPr/>
          <p:nvPr/>
        </p:nvSpPr>
        <p:spPr>
          <a:xfrm rot="5400000">
            <a:off x="9181540" y="2784706"/>
            <a:ext cx="312875" cy="185481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FEACE6D-DB02-47AE-9CEA-531F31CE52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BC42C56-754E-4780-9656-19BA920B9B8E}"/>
              </a:ext>
            </a:extLst>
          </p:cNvPr>
          <p:cNvSpPr/>
          <p:nvPr/>
        </p:nvSpPr>
        <p:spPr>
          <a:xfrm>
            <a:off x="7769612" y="3481215"/>
            <a:ext cx="418087" cy="41808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BDE094-0B84-4F1A-92D3-211357D3F670}"/>
              </a:ext>
            </a:extLst>
          </p:cNvPr>
          <p:cNvSpPr/>
          <p:nvPr/>
        </p:nvSpPr>
        <p:spPr>
          <a:xfrm>
            <a:off x="7769612" y="4358903"/>
            <a:ext cx="418087" cy="41808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4287A95-E026-4C42-BA43-D0DBDCABDB9F}"/>
              </a:ext>
            </a:extLst>
          </p:cNvPr>
          <p:cNvSpPr/>
          <p:nvPr/>
        </p:nvSpPr>
        <p:spPr>
          <a:xfrm>
            <a:off x="7769612" y="5236592"/>
            <a:ext cx="418087" cy="418087"/>
          </a:xfrm>
          <a:prstGeom prst="ellipse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3766EAB-5A07-4C07-9C2F-64B50A2462D8}"/>
              </a:ext>
            </a:extLst>
          </p:cNvPr>
          <p:cNvSpPr/>
          <p:nvPr/>
        </p:nvSpPr>
        <p:spPr>
          <a:xfrm>
            <a:off x="4004301" y="3481215"/>
            <a:ext cx="418087" cy="41808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4845999-8873-4CF4-999B-EBA23280BBD8}"/>
              </a:ext>
            </a:extLst>
          </p:cNvPr>
          <p:cNvSpPr/>
          <p:nvPr/>
        </p:nvSpPr>
        <p:spPr>
          <a:xfrm>
            <a:off x="4004301" y="4358903"/>
            <a:ext cx="418087" cy="41808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9AB556F-DC68-469D-BFB3-859967231383}"/>
              </a:ext>
            </a:extLst>
          </p:cNvPr>
          <p:cNvSpPr/>
          <p:nvPr/>
        </p:nvSpPr>
        <p:spPr>
          <a:xfrm>
            <a:off x="4004301" y="5236592"/>
            <a:ext cx="418087" cy="41808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CD12A0C0-5781-4D1A-A7A8-F11EA9BEC166}"/>
              </a:ext>
            </a:extLst>
          </p:cNvPr>
          <p:cNvSpPr/>
          <p:nvPr/>
        </p:nvSpPr>
        <p:spPr>
          <a:xfrm rot="16200000" flipH="1">
            <a:off x="2733854" y="4538334"/>
            <a:ext cx="283718" cy="183684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Rectangle: Top Corners Rounded 18">
            <a:extLst>
              <a:ext uri="{FF2B5EF4-FFF2-40B4-BE49-F238E27FC236}">
                <a16:creationId xmlns:a16="http://schemas.microsoft.com/office/drawing/2014/main" id="{61E654D3-E74A-4898-8CDE-E6966DDD1DAB}"/>
              </a:ext>
            </a:extLst>
          </p:cNvPr>
          <p:cNvSpPr/>
          <p:nvPr/>
        </p:nvSpPr>
        <p:spPr>
          <a:xfrm rot="16200000" flipH="1">
            <a:off x="2727208" y="3668407"/>
            <a:ext cx="294498" cy="1839358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48F9A1A5-C4CE-43E0-9095-9EB063CEFD16}"/>
              </a:ext>
            </a:extLst>
          </p:cNvPr>
          <p:cNvSpPr/>
          <p:nvPr/>
        </p:nvSpPr>
        <p:spPr>
          <a:xfrm rot="16200000" flipH="1">
            <a:off x="2710288" y="2777430"/>
            <a:ext cx="312875" cy="185481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ectangle: Top Corners Rounded 20">
            <a:extLst>
              <a:ext uri="{FF2B5EF4-FFF2-40B4-BE49-F238E27FC236}">
                <a16:creationId xmlns:a16="http://schemas.microsoft.com/office/drawing/2014/main" id="{916573FE-0248-4F78-AF0E-81138FC29B77}"/>
              </a:ext>
            </a:extLst>
          </p:cNvPr>
          <p:cNvSpPr/>
          <p:nvPr/>
        </p:nvSpPr>
        <p:spPr>
          <a:xfrm rot="16200000" flipH="1">
            <a:off x="3055681" y="4860165"/>
            <a:ext cx="278329" cy="1198573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Rectangle: Top Corners Rounded 21">
            <a:extLst>
              <a:ext uri="{FF2B5EF4-FFF2-40B4-BE49-F238E27FC236}">
                <a16:creationId xmlns:a16="http://schemas.microsoft.com/office/drawing/2014/main" id="{4FC3F9E9-E907-45D2-9E72-57219BC4D146}"/>
              </a:ext>
            </a:extLst>
          </p:cNvPr>
          <p:cNvSpPr/>
          <p:nvPr/>
        </p:nvSpPr>
        <p:spPr>
          <a:xfrm rot="16200000" flipH="1">
            <a:off x="2848641" y="3776342"/>
            <a:ext cx="280995" cy="16099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483B8844-BB59-4F3E-9376-819F41E888F1}"/>
              </a:ext>
            </a:extLst>
          </p:cNvPr>
          <p:cNvSpPr/>
          <p:nvPr/>
        </p:nvSpPr>
        <p:spPr>
          <a:xfrm rot="16200000" flipH="1">
            <a:off x="3111404" y="3178551"/>
            <a:ext cx="312877" cy="1052578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12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N" ker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Rectangle: Top Corners Rounded 25">
            <a:extLst>
              <a:ext uri="{FF2B5EF4-FFF2-40B4-BE49-F238E27FC236}">
                <a16:creationId xmlns:a16="http://schemas.microsoft.com/office/drawing/2014/main" id="{2BAD78A7-02F0-4C9D-9BF9-22C745B4C8CA}"/>
              </a:ext>
            </a:extLst>
          </p:cNvPr>
          <p:cNvSpPr/>
          <p:nvPr/>
        </p:nvSpPr>
        <p:spPr>
          <a:xfrm rot="5400000">
            <a:off x="8549574" y="3420178"/>
            <a:ext cx="309371" cy="5873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945EA0D0-80CD-45AC-BA5D-BF27B188E1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1400" y="5351150"/>
            <a:ext cx="140087" cy="186783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D3C4A6D0-258C-4B7A-8CFB-88A2D2E59D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114570" y="3595260"/>
            <a:ext cx="199875" cy="199875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AE06DDBF-9747-4055-827D-B3588EF945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114570" y="4485168"/>
            <a:ext cx="186247" cy="165553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C16E83B8-FA55-4748-930C-C9CE125FD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0738" y="5361107"/>
            <a:ext cx="140087" cy="186783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278D1CBE-8A36-4ACA-847F-D4E2110218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73908" y="3605217"/>
            <a:ext cx="199875" cy="199875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B4B85E25-D189-4804-B01C-1EF348BAA6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873908" y="4495125"/>
            <a:ext cx="186247" cy="165553"/>
          </a:xfrm>
          <a:prstGeom prst="rect">
            <a:avLst/>
          </a:prstGeom>
        </p:spPr>
      </p:pic>
      <p:sp>
        <p:nvSpPr>
          <p:cNvPr id="33" name="TextBox 5">
            <a:extLst>
              <a:ext uri="{FF2B5EF4-FFF2-40B4-BE49-F238E27FC236}">
                <a16:creationId xmlns:a16="http://schemas.microsoft.com/office/drawing/2014/main" id="{2C399175-3EB7-4DBE-8079-6FE48DA2DB96}"/>
              </a:ext>
            </a:extLst>
          </p:cNvPr>
          <p:cNvSpPr txBox="1"/>
          <p:nvPr/>
        </p:nvSpPr>
        <p:spPr>
          <a:xfrm>
            <a:off x="1338282" y="1967193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Planning A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86B7AA9A-FD25-4BA3-A8FF-5F6D3296C3CF}"/>
              </a:ext>
            </a:extLst>
          </p:cNvPr>
          <p:cNvSpPr txBox="1"/>
          <p:nvPr/>
        </p:nvSpPr>
        <p:spPr>
          <a:xfrm>
            <a:off x="1338282" y="3571879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50%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6" name="TextBox 5">
            <a:extLst>
              <a:ext uri="{FF2B5EF4-FFF2-40B4-BE49-F238E27FC236}">
                <a16:creationId xmlns:a16="http://schemas.microsoft.com/office/drawing/2014/main" id="{53E24655-5114-42FC-8BCD-C291A0CD40F1}"/>
              </a:ext>
            </a:extLst>
          </p:cNvPr>
          <p:cNvSpPr txBox="1"/>
          <p:nvPr/>
        </p:nvSpPr>
        <p:spPr>
          <a:xfrm>
            <a:off x="1338282" y="4426755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90%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7" name="TextBox 5">
            <a:extLst>
              <a:ext uri="{FF2B5EF4-FFF2-40B4-BE49-F238E27FC236}">
                <a16:creationId xmlns:a16="http://schemas.microsoft.com/office/drawing/2014/main" id="{5ED2A6CA-E5AD-4B8B-99C7-A80F3DCC51D3}"/>
              </a:ext>
            </a:extLst>
          </p:cNvPr>
          <p:cNvSpPr txBox="1"/>
          <p:nvPr/>
        </p:nvSpPr>
        <p:spPr>
          <a:xfrm>
            <a:off x="1338282" y="5329008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65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8" name="TextBox 5">
            <a:extLst>
              <a:ext uri="{FF2B5EF4-FFF2-40B4-BE49-F238E27FC236}">
                <a16:creationId xmlns:a16="http://schemas.microsoft.com/office/drawing/2014/main" id="{5337F937-9ABB-4BEB-A5FD-5D60CED5FEEF}"/>
              </a:ext>
            </a:extLst>
          </p:cNvPr>
          <p:cNvSpPr txBox="1"/>
          <p:nvPr/>
        </p:nvSpPr>
        <p:spPr>
          <a:xfrm>
            <a:off x="10290487" y="3515096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3</a:t>
            </a:r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0" name="Rectangle: Top Corners Rounded 39">
            <a:extLst>
              <a:ext uri="{FF2B5EF4-FFF2-40B4-BE49-F238E27FC236}">
                <a16:creationId xmlns:a16="http://schemas.microsoft.com/office/drawing/2014/main" id="{7CB54DBE-A25C-4265-ADE5-CC81569A142F}"/>
              </a:ext>
            </a:extLst>
          </p:cNvPr>
          <p:cNvSpPr/>
          <p:nvPr/>
        </p:nvSpPr>
        <p:spPr>
          <a:xfrm rot="5400000">
            <a:off x="9177153" y="3633598"/>
            <a:ext cx="302596" cy="18738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1" name="Rectangle: Top Corners Rounded 40">
            <a:extLst>
              <a:ext uri="{FF2B5EF4-FFF2-40B4-BE49-F238E27FC236}">
                <a16:creationId xmlns:a16="http://schemas.microsoft.com/office/drawing/2014/main" id="{CCA3368D-81F2-4393-A968-DCB9078BB9B1}"/>
              </a:ext>
            </a:extLst>
          </p:cNvPr>
          <p:cNvSpPr/>
          <p:nvPr/>
        </p:nvSpPr>
        <p:spPr>
          <a:xfrm rot="5400000">
            <a:off x="9114933" y="3695817"/>
            <a:ext cx="302595" cy="1749435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Rectangle: Top Corners Rounded 41">
            <a:extLst>
              <a:ext uri="{FF2B5EF4-FFF2-40B4-BE49-F238E27FC236}">
                <a16:creationId xmlns:a16="http://schemas.microsoft.com/office/drawing/2014/main" id="{896A831C-3C7B-489F-9812-876B1050D670}"/>
              </a:ext>
            </a:extLst>
          </p:cNvPr>
          <p:cNvSpPr/>
          <p:nvPr/>
        </p:nvSpPr>
        <p:spPr>
          <a:xfrm rot="5400000">
            <a:off x="9183691" y="4496781"/>
            <a:ext cx="289520" cy="1873869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3" name="Rectangle: Top Corners Rounded 42">
            <a:extLst>
              <a:ext uri="{FF2B5EF4-FFF2-40B4-BE49-F238E27FC236}">
                <a16:creationId xmlns:a16="http://schemas.microsoft.com/office/drawing/2014/main" id="{A6E61909-2D2C-428E-AE22-FB0A57D11E5E}"/>
              </a:ext>
            </a:extLst>
          </p:cNvPr>
          <p:cNvSpPr/>
          <p:nvPr/>
        </p:nvSpPr>
        <p:spPr>
          <a:xfrm rot="5400000">
            <a:off x="8850328" y="4830144"/>
            <a:ext cx="289520" cy="1207144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TextBox 5">
            <a:extLst>
              <a:ext uri="{FF2B5EF4-FFF2-40B4-BE49-F238E27FC236}">
                <a16:creationId xmlns:a16="http://schemas.microsoft.com/office/drawing/2014/main" id="{BFC4F84C-E1D1-4083-BC60-1C0143FD6B05}"/>
              </a:ext>
            </a:extLst>
          </p:cNvPr>
          <p:cNvSpPr txBox="1"/>
          <p:nvPr/>
        </p:nvSpPr>
        <p:spPr>
          <a:xfrm>
            <a:off x="10290487" y="4402028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95%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5" name="TextBox 5">
            <a:extLst>
              <a:ext uri="{FF2B5EF4-FFF2-40B4-BE49-F238E27FC236}">
                <a16:creationId xmlns:a16="http://schemas.microsoft.com/office/drawing/2014/main" id="{007AFD14-B1C3-4C27-969C-C79FFD1DB1AC}"/>
              </a:ext>
            </a:extLst>
          </p:cNvPr>
          <p:cNvSpPr txBox="1"/>
          <p:nvPr/>
        </p:nvSpPr>
        <p:spPr>
          <a:xfrm>
            <a:off x="10290487" y="5270699"/>
            <a:ext cx="673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70%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46" name="TextBox 4">
            <a:extLst>
              <a:ext uri="{FF2B5EF4-FFF2-40B4-BE49-F238E27FC236}">
                <a16:creationId xmlns:a16="http://schemas.microsoft.com/office/drawing/2014/main" id="{6CD33196-7F05-4D51-B76B-5307732D3BD7}"/>
              </a:ext>
            </a:extLst>
          </p:cNvPr>
          <p:cNvSpPr txBox="1"/>
          <p:nvPr/>
        </p:nvSpPr>
        <p:spPr>
          <a:xfrm>
            <a:off x="1338282" y="2419325"/>
            <a:ext cx="3031135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0277722-F780-4AEA-AF76-B348FE2B8432}"/>
              </a:ext>
            </a:extLst>
          </p:cNvPr>
          <p:cNvSpPr/>
          <p:nvPr/>
        </p:nvSpPr>
        <p:spPr>
          <a:xfrm>
            <a:off x="-259648" y="-375041"/>
            <a:ext cx="1153881" cy="115388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BD9E303-68C5-4EED-9026-5BEAC0EDC9D3}"/>
              </a:ext>
            </a:extLst>
          </p:cNvPr>
          <p:cNvSpPr/>
          <p:nvPr/>
        </p:nvSpPr>
        <p:spPr>
          <a:xfrm>
            <a:off x="11044883" y="456264"/>
            <a:ext cx="544798" cy="5447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">
            <a:extLst>
              <a:ext uri="{FF2B5EF4-FFF2-40B4-BE49-F238E27FC236}">
                <a16:creationId xmlns:a16="http://schemas.microsoft.com/office/drawing/2014/main" id="{3F69A1E3-1EF2-48EB-AE19-03E52FBF716A}"/>
              </a:ext>
            </a:extLst>
          </p:cNvPr>
          <p:cNvSpPr txBox="1"/>
          <p:nvPr/>
        </p:nvSpPr>
        <p:spPr>
          <a:xfrm>
            <a:off x="7743055" y="2044297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D" sz="1400" b="1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Planning A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56" name="TextBox 4">
            <a:extLst>
              <a:ext uri="{FF2B5EF4-FFF2-40B4-BE49-F238E27FC236}">
                <a16:creationId xmlns:a16="http://schemas.microsoft.com/office/drawing/2014/main" id="{514F4D69-4AD5-4430-A718-7C977C1C5CC6}"/>
              </a:ext>
            </a:extLst>
          </p:cNvPr>
          <p:cNvSpPr txBox="1"/>
          <p:nvPr/>
        </p:nvSpPr>
        <p:spPr>
          <a:xfrm>
            <a:off x="7743055" y="2496429"/>
            <a:ext cx="3031135" cy="617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do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ut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labore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et. Ut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" name="Graphic 4">
            <a:extLst>
              <a:ext uri="{FF2B5EF4-FFF2-40B4-BE49-F238E27FC236}">
                <a16:creationId xmlns:a16="http://schemas.microsoft.com/office/drawing/2014/main" id="{C7FB6E59-0DE0-4316-A92F-41EBACB5BF10}"/>
              </a:ext>
            </a:extLst>
          </p:cNvPr>
          <p:cNvSpPr/>
          <p:nvPr/>
        </p:nvSpPr>
        <p:spPr>
          <a:xfrm>
            <a:off x="4946973" y="2338958"/>
            <a:ext cx="2298054" cy="3336099"/>
          </a:xfrm>
          <a:custGeom>
            <a:avLst/>
            <a:gdLst>
              <a:gd name="connsiteX0" fmla="*/ 1149027 w 2298054"/>
              <a:gd name="connsiteY0" fmla="*/ 522286 h 3336099"/>
              <a:gd name="connsiteX1" fmla="*/ 522285 w 2298054"/>
              <a:gd name="connsiteY1" fmla="*/ 1149028 h 3336099"/>
              <a:gd name="connsiteX2" fmla="*/ 626742 w 2298054"/>
              <a:gd name="connsiteY2" fmla="*/ 1253486 h 3336099"/>
              <a:gd name="connsiteX3" fmla="*/ 731199 w 2298054"/>
              <a:gd name="connsiteY3" fmla="*/ 1149028 h 3336099"/>
              <a:gd name="connsiteX4" fmla="*/ 1149027 w 2298054"/>
              <a:gd name="connsiteY4" fmla="*/ 731200 h 3336099"/>
              <a:gd name="connsiteX5" fmla="*/ 1253484 w 2298054"/>
              <a:gd name="connsiteY5" fmla="*/ 626743 h 3336099"/>
              <a:gd name="connsiteX6" fmla="*/ 1149027 w 2298054"/>
              <a:gd name="connsiteY6" fmla="*/ 522286 h 3336099"/>
              <a:gd name="connsiteX7" fmla="*/ 627134 w 2298054"/>
              <a:gd name="connsiteY7" fmla="*/ 2997724 h 3336099"/>
              <a:gd name="connsiteX8" fmla="*/ 644630 w 2298054"/>
              <a:gd name="connsiteY8" fmla="*/ 3055436 h 3336099"/>
              <a:gd name="connsiteX9" fmla="*/ 804645 w 2298054"/>
              <a:gd name="connsiteY9" fmla="*/ 3295949 h 3336099"/>
              <a:gd name="connsiteX10" fmla="*/ 891606 w 2298054"/>
              <a:gd name="connsiteY10" fmla="*/ 3342563 h 3336099"/>
              <a:gd name="connsiteX11" fmla="*/ 1406383 w 2298054"/>
              <a:gd name="connsiteY11" fmla="*/ 3342563 h 3336099"/>
              <a:gd name="connsiteX12" fmla="*/ 1493343 w 2298054"/>
              <a:gd name="connsiteY12" fmla="*/ 3295949 h 3336099"/>
              <a:gd name="connsiteX13" fmla="*/ 1653359 w 2298054"/>
              <a:gd name="connsiteY13" fmla="*/ 3055436 h 3336099"/>
              <a:gd name="connsiteX14" fmla="*/ 1670855 w 2298054"/>
              <a:gd name="connsiteY14" fmla="*/ 2997724 h 3336099"/>
              <a:gd name="connsiteX15" fmla="*/ 1671181 w 2298054"/>
              <a:gd name="connsiteY15" fmla="*/ 2715820 h 3336099"/>
              <a:gd name="connsiteX16" fmla="*/ 626873 w 2298054"/>
              <a:gd name="connsiteY16" fmla="*/ 2715820 h 3336099"/>
              <a:gd name="connsiteX17" fmla="*/ 627134 w 2298054"/>
              <a:gd name="connsiteY17" fmla="*/ 2997724 h 3336099"/>
              <a:gd name="connsiteX18" fmla="*/ 1149027 w 2298054"/>
              <a:gd name="connsiteY18" fmla="*/ 0 h 3336099"/>
              <a:gd name="connsiteX19" fmla="*/ 0 w 2298054"/>
              <a:gd name="connsiteY19" fmla="*/ 1149028 h 3336099"/>
              <a:gd name="connsiteX20" fmla="*/ 284384 w 2298054"/>
              <a:gd name="connsiteY20" fmla="*/ 1904906 h 3336099"/>
              <a:gd name="connsiteX21" fmla="*/ 626611 w 2298054"/>
              <a:gd name="connsiteY21" fmla="*/ 2506579 h 3336099"/>
              <a:gd name="connsiteX22" fmla="*/ 626611 w 2298054"/>
              <a:gd name="connsiteY22" fmla="*/ 2506971 h 3336099"/>
              <a:gd name="connsiteX23" fmla="*/ 939982 w 2298054"/>
              <a:gd name="connsiteY23" fmla="*/ 2506971 h 3336099"/>
              <a:gd name="connsiteX24" fmla="*/ 939982 w 2298054"/>
              <a:gd name="connsiteY24" fmla="*/ 2506188 h 3336099"/>
              <a:gd name="connsiteX25" fmla="*/ 925946 w 2298054"/>
              <a:gd name="connsiteY25" fmla="*/ 2414331 h 3336099"/>
              <a:gd name="connsiteX26" fmla="*/ 520065 w 2298054"/>
              <a:gd name="connsiteY26" fmla="*/ 1698342 h 3336099"/>
              <a:gd name="connsiteX27" fmla="*/ 313697 w 2298054"/>
              <a:gd name="connsiteY27" fmla="*/ 1149028 h 3336099"/>
              <a:gd name="connsiteX28" fmla="*/ 1149027 w 2298054"/>
              <a:gd name="connsiteY28" fmla="*/ 313371 h 3336099"/>
              <a:gd name="connsiteX29" fmla="*/ 1984683 w 2298054"/>
              <a:gd name="connsiteY29" fmla="*/ 1149028 h 3336099"/>
              <a:gd name="connsiteX30" fmla="*/ 1778054 w 2298054"/>
              <a:gd name="connsiteY30" fmla="*/ 1698342 h 3336099"/>
              <a:gd name="connsiteX31" fmla="*/ 1372630 w 2298054"/>
              <a:gd name="connsiteY31" fmla="*/ 2412960 h 3336099"/>
              <a:gd name="connsiteX32" fmla="*/ 1358137 w 2298054"/>
              <a:gd name="connsiteY32" fmla="*/ 2506318 h 3336099"/>
              <a:gd name="connsiteX33" fmla="*/ 1358137 w 2298054"/>
              <a:gd name="connsiteY33" fmla="*/ 2506971 h 3336099"/>
              <a:gd name="connsiteX34" fmla="*/ 1671508 w 2298054"/>
              <a:gd name="connsiteY34" fmla="*/ 2506971 h 3336099"/>
              <a:gd name="connsiteX35" fmla="*/ 1671508 w 2298054"/>
              <a:gd name="connsiteY35" fmla="*/ 2506645 h 3336099"/>
              <a:gd name="connsiteX36" fmla="*/ 2013735 w 2298054"/>
              <a:gd name="connsiteY36" fmla="*/ 1904972 h 3336099"/>
              <a:gd name="connsiteX37" fmla="*/ 2298054 w 2298054"/>
              <a:gd name="connsiteY37" fmla="*/ 1149028 h 3336099"/>
              <a:gd name="connsiteX38" fmla="*/ 1149027 w 2298054"/>
              <a:gd name="connsiteY38" fmla="*/ 0 h 3336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298054" h="3336099">
                <a:moveTo>
                  <a:pt x="1149027" y="522286"/>
                </a:moveTo>
                <a:cubicBezTo>
                  <a:pt x="803405" y="522286"/>
                  <a:pt x="522285" y="803406"/>
                  <a:pt x="522285" y="1149028"/>
                </a:cubicBezTo>
                <a:cubicBezTo>
                  <a:pt x="522285" y="1206741"/>
                  <a:pt x="569030" y="1253486"/>
                  <a:pt x="626742" y="1253486"/>
                </a:cubicBezTo>
                <a:cubicBezTo>
                  <a:pt x="684454" y="1253486"/>
                  <a:pt x="731199" y="1206741"/>
                  <a:pt x="731199" y="1149028"/>
                </a:cubicBezTo>
                <a:cubicBezTo>
                  <a:pt x="731199" y="918570"/>
                  <a:pt x="918699" y="731200"/>
                  <a:pt x="1149027" y="731200"/>
                </a:cubicBezTo>
                <a:cubicBezTo>
                  <a:pt x="1206740" y="731200"/>
                  <a:pt x="1253484" y="684455"/>
                  <a:pt x="1253484" y="626743"/>
                </a:cubicBezTo>
                <a:cubicBezTo>
                  <a:pt x="1253484" y="569030"/>
                  <a:pt x="1206740" y="522286"/>
                  <a:pt x="1149027" y="522286"/>
                </a:cubicBezTo>
                <a:close/>
                <a:moveTo>
                  <a:pt x="627134" y="2997724"/>
                </a:moveTo>
                <a:cubicBezTo>
                  <a:pt x="627134" y="3018289"/>
                  <a:pt x="633205" y="3038332"/>
                  <a:pt x="644630" y="3055436"/>
                </a:cubicBezTo>
                <a:lnTo>
                  <a:pt x="804645" y="3295949"/>
                </a:lnTo>
                <a:cubicBezTo>
                  <a:pt x="824035" y="3325066"/>
                  <a:pt x="856678" y="3342563"/>
                  <a:pt x="891606" y="3342563"/>
                </a:cubicBezTo>
                <a:lnTo>
                  <a:pt x="1406383" y="3342563"/>
                </a:lnTo>
                <a:cubicBezTo>
                  <a:pt x="1441376" y="3342563"/>
                  <a:pt x="1474019" y="3325066"/>
                  <a:pt x="1493343" y="3295949"/>
                </a:cubicBezTo>
                <a:lnTo>
                  <a:pt x="1653359" y="3055436"/>
                </a:lnTo>
                <a:cubicBezTo>
                  <a:pt x="1664718" y="3038332"/>
                  <a:pt x="1670790" y="3018223"/>
                  <a:pt x="1670855" y="2997724"/>
                </a:cubicBezTo>
                <a:lnTo>
                  <a:pt x="1671181" y="2715820"/>
                </a:lnTo>
                <a:lnTo>
                  <a:pt x="626873" y="2715820"/>
                </a:lnTo>
                <a:lnTo>
                  <a:pt x="627134" y="2997724"/>
                </a:lnTo>
                <a:close/>
                <a:moveTo>
                  <a:pt x="1149027" y="0"/>
                </a:moveTo>
                <a:cubicBezTo>
                  <a:pt x="481286" y="0"/>
                  <a:pt x="0" y="541676"/>
                  <a:pt x="0" y="1149028"/>
                </a:cubicBezTo>
                <a:cubicBezTo>
                  <a:pt x="0" y="1438701"/>
                  <a:pt x="107395" y="1702978"/>
                  <a:pt x="284384" y="1904906"/>
                </a:cubicBezTo>
                <a:cubicBezTo>
                  <a:pt x="393019" y="2028884"/>
                  <a:pt x="563415" y="2288786"/>
                  <a:pt x="626611" y="2506579"/>
                </a:cubicBezTo>
                <a:lnTo>
                  <a:pt x="626611" y="2506971"/>
                </a:lnTo>
                <a:lnTo>
                  <a:pt x="939982" y="2506971"/>
                </a:lnTo>
                <a:lnTo>
                  <a:pt x="939982" y="2506188"/>
                </a:lnTo>
                <a:cubicBezTo>
                  <a:pt x="939917" y="2475046"/>
                  <a:pt x="935282" y="2444101"/>
                  <a:pt x="925946" y="2414331"/>
                </a:cubicBezTo>
                <a:cubicBezTo>
                  <a:pt x="889451" y="2298057"/>
                  <a:pt x="776964" y="1991475"/>
                  <a:pt x="520065" y="1698342"/>
                </a:cubicBezTo>
                <a:cubicBezTo>
                  <a:pt x="385969" y="1545378"/>
                  <a:pt x="314285" y="1351349"/>
                  <a:pt x="313697" y="1149028"/>
                </a:cubicBezTo>
                <a:cubicBezTo>
                  <a:pt x="312392" y="668264"/>
                  <a:pt x="703257" y="313371"/>
                  <a:pt x="1149027" y="313371"/>
                </a:cubicBezTo>
                <a:cubicBezTo>
                  <a:pt x="1609813" y="313371"/>
                  <a:pt x="1984683" y="688242"/>
                  <a:pt x="1984683" y="1149028"/>
                </a:cubicBezTo>
                <a:cubicBezTo>
                  <a:pt x="1984683" y="1351218"/>
                  <a:pt x="1911302" y="1546292"/>
                  <a:pt x="1778054" y="1698342"/>
                </a:cubicBezTo>
                <a:cubicBezTo>
                  <a:pt x="1522722" y="1989582"/>
                  <a:pt x="1409713" y="2295511"/>
                  <a:pt x="1372630" y="2412960"/>
                </a:cubicBezTo>
                <a:cubicBezTo>
                  <a:pt x="1363059" y="2443154"/>
                  <a:pt x="1358170" y="2474642"/>
                  <a:pt x="1358137" y="2506318"/>
                </a:cubicBezTo>
                <a:lnTo>
                  <a:pt x="1358137" y="2506971"/>
                </a:lnTo>
                <a:lnTo>
                  <a:pt x="1671508" y="2506971"/>
                </a:lnTo>
                <a:lnTo>
                  <a:pt x="1671508" y="2506645"/>
                </a:lnTo>
                <a:cubicBezTo>
                  <a:pt x="1734704" y="2288786"/>
                  <a:pt x="1905100" y="2028884"/>
                  <a:pt x="2013735" y="1904972"/>
                </a:cubicBezTo>
                <a:cubicBezTo>
                  <a:pt x="2190659" y="1702978"/>
                  <a:pt x="2298054" y="1438701"/>
                  <a:pt x="2298054" y="1149028"/>
                </a:cubicBezTo>
                <a:cubicBezTo>
                  <a:pt x="2298054" y="514451"/>
                  <a:pt x="1783603" y="0"/>
                  <a:pt x="1149027" y="0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3719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395DA33F-C536-4807-A122-214BC4CF1DF5}"/>
              </a:ext>
            </a:extLst>
          </p:cNvPr>
          <p:cNvCxnSpPr>
            <a:cxnSpLocks/>
          </p:cNvCxnSpPr>
          <p:nvPr/>
        </p:nvCxnSpPr>
        <p:spPr>
          <a:xfrm rot="16200000" flipV="1">
            <a:off x="8572555" y="2270560"/>
            <a:ext cx="694790" cy="924354"/>
          </a:xfrm>
          <a:prstGeom prst="bentConnector2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94463015-7F7C-4AF3-8974-A7556A594D2F}"/>
              </a:ext>
            </a:extLst>
          </p:cNvPr>
          <p:cNvCxnSpPr>
            <a:cxnSpLocks/>
          </p:cNvCxnSpPr>
          <p:nvPr/>
        </p:nvCxnSpPr>
        <p:spPr>
          <a:xfrm rot="5400000">
            <a:off x="8557291" y="4283266"/>
            <a:ext cx="728818" cy="927851"/>
          </a:xfrm>
          <a:prstGeom prst="bentConnector2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F61F7BD1-5318-412C-AC18-3D9D3A23FDD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CDE7DBC-9E6D-4803-B553-83254ED887F4}"/>
              </a:ext>
            </a:extLst>
          </p:cNvPr>
          <p:cNvSpPr/>
          <p:nvPr/>
        </p:nvSpPr>
        <p:spPr>
          <a:xfrm>
            <a:off x="1169864" y="2765323"/>
            <a:ext cx="1917291" cy="1917291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25A70E6-06A6-412C-BE96-F02164AA96C9}"/>
              </a:ext>
            </a:extLst>
          </p:cNvPr>
          <p:cNvSpPr/>
          <p:nvPr/>
        </p:nvSpPr>
        <p:spPr>
          <a:xfrm>
            <a:off x="9104844" y="2765322"/>
            <a:ext cx="1917291" cy="1917291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0E3A65CE-C533-4979-8367-4000EEEF426D}"/>
              </a:ext>
            </a:extLst>
          </p:cNvPr>
          <p:cNvSpPr txBox="1">
            <a:spLocks/>
          </p:cNvSpPr>
          <p:nvPr/>
        </p:nvSpPr>
        <p:spPr>
          <a:xfrm>
            <a:off x="1399181" y="3386201"/>
            <a:ext cx="1458655" cy="858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Product 01 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E3676D0D-CB95-4A35-8AFF-C713B24B738F}"/>
              </a:ext>
            </a:extLst>
          </p:cNvPr>
          <p:cNvSpPr txBox="1">
            <a:spLocks/>
          </p:cNvSpPr>
          <p:nvPr/>
        </p:nvSpPr>
        <p:spPr>
          <a:xfrm>
            <a:off x="9334162" y="3386201"/>
            <a:ext cx="1458655" cy="8583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Product 02 </a:t>
            </a:r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9995A006-6700-4F52-A7F3-30A9DC2444B7}"/>
              </a:ext>
            </a:extLst>
          </p:cNvPr>
          <p:cNvCxnSpPr>
            <a:cxnSpLocks/>
            <a:stCxn id="2" idx="7"/>
          </p:cNvCxnSpPr>
          <p:nvPr/>
        </p:nvCxnSpPr>
        <p:spPr>
          <a:xfrm rot="5400000" flipH="1" flipV="1">
            <a:off x="2921156" y="2236532"/>
            <a:ext cx="694790" cy="924354"/>
          </a:xfrm>
          <a:prstGeom prst="bentConnector2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07CFA28D-937D-4764-BAA1-492298B41F01}"/>
              </a:ext>
            </a:extLst>
          </p:cNvPr>
          <p:cNvCxnSpPr>
            <a:cxnSpLocks/>
          </p:cNvCxnSpPr>
          <p:nvPr/>
        </p:nvCxnSpPr>
        <p:spPr>
          <a:xfrm rot="16200000" flipH="1">
            <a:off x="2921156" y="4268001"/>
            <a:ext cx="694790" cy="924354"/>
          </a:xfrm>
          <a:prstGeom prst="bentConnector2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65BC110-149B-429B-B78C-C773DA84EE8C}"/>
              </a:ext>
            </a:extLst>
          </p:cNvPr>
          <p:cNvSpPr/>
          <p:nvPr/>
        </p:nvSpPr>
        <p:spPr>
          <a:xfrm>
            <a:off x="3963542" y="1995712"/>
            <a:ext cx="1992758" cy="843276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F9C0AE9-8015-4589-BEAC-8865D25B53BC}"/>
              </a:ext>
            </a:extLst>
          </p:cNvPr>
          <p:cNvSpPr/>
          <p:nvPr/>
        </p:nvSpPr>
        <p:spPr>
          <a:xfrm>
            <a:off x="3963541" y="3318046"/>
            <a:ext cx="1992755" cy="84120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EB19FBE-9E4D-4D6A-9D6C-875CF69ADBA2}"/>
              </a:ext>
            </a:extLst>
          </p:cNvPr>
          <p:cNvSpPr/>
          <p:nvPr/>
        </p:nvSpPr>
        <p:spPr>
          <a:xfrm>
            <a:off x="3942223" y="4640380"/>
            <a:ext cx="2014063" cy="84120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F8AA3F-5CE0-493C-9112-A522D4A4551D}"/>
              </a:ext>
            </a:extLst>
          </p:cNvPr>
          <p:cNvCxnSpPr>
            <a:cxnSpLocks/>
            <a:stCxn id="2" idx="6"/>
          </p:cNvCxnSpPr>
          <p:nvPr/>
        </p:nvCxnSpPr>
        <p:spPr>
          <a:xfrm>
            <a:off x="3087155" y="3723969"/>
            <a:ext cx="643573" cy="0"/>
          </a:xfrm>
          <a:prstGeom prst="line">
            <a:avLst/>
          </a:prstGeom>
          <a:ln w="28575">
            <a:gradFill>
              <a:gsLst>
                <a:gs pos="0">
                  <a:schemeClr val="accent1"/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4509756-D62F-4B78-B54C-A6C78ECB4E09}"/>
              </a:ext>
            </a:extLst>
          </p:cNvPr>
          <p:cNvSpPr/>
          <p:nvPr/>
        </p:nvSpPr>
        <p:spPr>
          <a:xfrm>
            <a:off x="6232584" y="1995712"/>
            <a:ext cx="1995871" cy="84119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6159CBBF-7643-4145-BAD4-EDBA7A2ECF7E}"/>
              </a:ext>
            </a:extLst>
          </p:cNvPr>
          <p:cNvSpPr/>
          <p:nvPr/>
        </p:nvSpPr>
        <p:spPr>
          <a:xfrm>
            <a:off x="6232584" y="3318046"/>
            <a:ext cx="1995871" cy="841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FF47876-2FA8-474B-9310-558F4B2AFF34}"/>
              </a:ext>
            </a:extLst>
          </p:cNvPr>
          <p:cNvSpPr/>
          <p:nvPr/>
        </p:nvSpPr>
        <p:spPr>
          <a:xfrm>
            <a:off x="6211266" y="4640380"/>
            <a:ext cx="1995871" cy="84120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F1111B4-090B-4757-8808-0121F96F6A57}"/>
              </a:ext>
            </a:extLst>
          </p:cNvPr>
          <p:cNvCxnSpPr>
            <a:cxnSpLocks/>
          </p:cNvCxnSpPr>
          <p:nvPr/>
        </p:nvCxnSpPr>
        <p:spPr>
          <a:xfrm flipH="1">
            <a:off x="8461271" y="3757997"/>
            <a:ext cx="643573" cy="0"/>
          </a:xfrm>
          <a:prstGeom prst="line">
            <a:avLst/>
          </a:prstGeom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4">
            <a:extLst>
              <a:ext uri="{FF2B5EF4-FFF2-40B4-BE49-F238E27FC236}">
                <a16:creationId xmlns:a16="http://schemas.microsoft.com/office/drawing/2014/main" id="{B70FCB6F-BAB1-478F-83C0-811A791B10F4}"/>
              </a:ext>
            </a:extLst>
          </p:cNvPr>
          <p:cNvSpPr txBox="1"/>
          <p:nvPr/>
        </p:nvSpPr>
        <p:spPr>
          <a:xfrm>
            <a:off x="4649916" y="2089378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id="{6788FF1F-7F00-4FD8-BEA7-5022121F1BBB}"/>
              </a:ext>
            </a:extLst>
          </p:cNvPr>
          <p:cNvSpPr txBox="1">
            <a:spLocks/>
          </p:cNvSpPr>
          <p:nvPr/>
        </p:nvSpPr>
        <p:spPr>
          <a:xfrm>
            <a:off x="4148173" y="2210720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587487DA-BF86-49E0-B4A5-D8D2CC5E7A15}"/>
              </a:ext>
            </a:extLst>
          </p:cNvPr>
          <p:cNvSpPr txBox="1">
            <a:spLocks/>
          </p:cNvSpPr>
          <p:nvPr/>
        </p:nvSpPr>
        <p:spPr>
          <a:xfrm>
            <a:off x="4148173" y="3547980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FBB4E42-D96D-457B-9280-BF27B4610321}"/>
              </a:ext>
            </a:extLst>
          </p:cNvPr>
          <p:cNvSpPr txBox="1">
            <a:spLocks/>
          </p:cNvSpPr>
          <p:nvPr/>
        </p:nvSpPr>
        <p:spPr>
          <a:xfrm>
            <a:off x="4116662" y="4885507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77" name="TextBox 4">
            <a:extLst>
              <a:ext uri="{FF2B5EF4-FFF2-40B4-BE49-F238E27FC236}">
                <a16:creationId xmlns:a16="http://schemas.microsoft.com/office/drawing/2014/main" id="{629C52BF-4CBA-48D3-842E-F92D7E07BBBB}"/>
              </a:ext>
            </a:extLst>
          </p:cNvPr>
          <p:cNvSpPr txBox="1"/>
          <p:nvPr/>
        </p:nvSpPr>
        <p:spPr>
          <a:xfrm>
            <a:off x="4674062" y="3416313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8" name="TextBox 4">
            <a:extLst>
              <a:ext uri="{FF2B5EF4-FFF2-40B4-BE49-F238E27FC236}">
                <a16:creationId xmlns:a16="http://schemas.microsoft.com/office/drawing/2014/main" id="{68391804-EE82-41EB-89DF-7D1B719FFE13}"/>
              </a:ext>
            </a:extLst>
          </p:cNvPr>
          <p:cNvSpPr txBox="1"/>
          <p:nvPr/>
        </p:nvSpPr>
        <p:spPr>
          <a:xfrm>
            <a:off x="4698208" y="4743248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79" name="TextBox 4">
            <a:extLst>
              <a:ext uri="{FF2B5EF4-FFF2-40B4-BE49-F238E27FC236}">
                <a16:creationId xmlns:a16="http://schemas.microsoft.com/office/drawing/2014/main" id="{1EAEFD33-39F4-4489-9E09-411F11E98754}"/>
              </a:ext>
            </a:extLst>
          </p:cNvPr>
          <p:cNvSpPr txBox="1"/>
          <p:nvPr/>
        </p:nvSpPr>
        <p:spPr>
          <a:xfrm>
            <a:off x="6897816" y="2089378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81" name="Title 1">
            <a:extLst>
              <a:ext uri="{FF2B5EF4-FFF2-40B4-BE49-F238E27FC236}">
                <a16:creationId xmlns:a16="http://schemas.microsoft.com/office/drawing/2014/main" id="{17E19850-343F-4508-AA66-7C716738846C}"/>
              </a:ext>
            </a:extLst>
          </p:cNvPr>
          <p:cNvSpPr txBox="1">
            <a:spLocks/>
          </p:cNvSpPr>
          <p:nvPr/>
        </p:nvSpPr>
        <p:spPr>
          <a:xfrm>
            <a:off x="6396073" y="2210720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82" name="Title 1">
            <a:extLst>
              <a:ext uri="{FF2B5EF4-FFF2-40B4-BE49-F238E27FC236}">
                <a16:creationId xmlns:a16="http://schemas.microsoft.com/office/drawing/2014/main" id="{7D724602-C1D7-4C47-BB8E-60BC955AF262}"/>
              </a:ext>
            </a:extLst>
          </p:cNvPr>
          <p:cNvSpPr txBox="1">
            <a:spLocks/>
          </p:cNvSpPr>
          <p:nvPr/>
        </p:nvSpPr>
        <p:spPr>
          <a:xfrm>
            <a:off x="6396073" y="3547980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83" name="Title 1">
            <a:extLst>
              <a:ext uri="{FF2B5EF4-FFF2-40B4-BE49-F238E27FC236}">
                <a16:creationId xmlns:a16="http://schemas.microsoft.com/office/drawing/2014/main" id="{65D8F453-B8C5-4D3A-ABF4-2D84C2F9CD51}"/>
              </a:ext>
            </a:extLst>
          </p:cNvPr>
          <p:cNvSpPr txBox="1">
            <a:spLocks/>
          </p:cNvSpPr>
          <p:nvPr/>
        </p:nvSpPr>
        <p:spPr>
          <a:xfrm>
            <a:off x="6364562" y="4885507"/>
            <a:ext cx="758358" cy="445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sz="220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94" name="TextBox 4">
            <a:extLst>
              <a:ext uri="{FF2B5EF4-FFF2-40B4-BE49-F238E27FC236}">
                <a16:creationId xmlns:a16="http://schemas.microsoft.com/office/drawing/2014/main" id="{339136D5-5FA2-4CC5-9773-A003C48616A9}"/>
              </a:ext>
            </a:extLst>
          </p:cNvPr>
          <p:cNvSpPr txBox="1"/>
          <p:nvPr/>
        </p:nvSpPr>
        <p:spPr>
          <a:xfrm>
            <a:off x="6921962" y="3416313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95" name="TextBox 4">
            <a:extLst>
              <a:ext uri="{FF2B5EF4-FFF2-40B4-BE49-F238E27FC236}">
                <a16:creationId xmlns:a16="http://schemas.microsoft.com/office/drawing/2014/main" id="{E0BEA5CD-51B2-41EE-82C5-42E3F7121CE6}"/>
              </a:ext>
            </a:extLst>
          </p:cNvPr>
          <p:cNvSpPr txBox="1"/>
          <p:nvPr/>
        </p:nvSpPr>
        <p:spPr>
          <a:xfrm>
            <a:off x="6946108" y="4743248"/>
            <a:ext cx="1217425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bg1"/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endParaRPr lang="en-US" sz="1200" dirty="0">
              <a:solidFill>
                <a:schemeClr val="bg1"/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FE25ABA6-9E70-4A99-9F61-C4F87FE64339}"/>
              </a:ext>
            </a:extLst>
          </p:cNvPr>
          <p:cNvSpPr/>
          <p:nvPr/>
        </p:nvSpPr>
        <p:spPr>
          <a:xfrm>
            <a:off x="8420487" y="2348056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E7BF215-5B40-4D15-82D3-2E3C78F6E38B}"/>
              </a:ext>
            </a:extLst>
          </p:cNvPr>
          <p:cNvSpPr/>
          <p:nvPr/>
        </p:nvSpPr>
        <p:spPr>
          <a:xfrm>
            <a:off x="8420487" y="3723967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0F22D475-8574-4DE2-B654-590BB92E25F5}"/>
              </a:ext>
            </a:extLst>
          </p:cNvPr>
          <p:cNvSpPr/>
          <p:nvPr/>
        </p:nvSpPr>
        <p:spPr>
          <a:xfrm>
            <a:off x="8420487" y="5077573"/>
            <a:ext cx="74572" cy="74572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8B691D8-14B7-48B4-8FDC-228071766DDD}"/>
              </a:ext>
            </a:extLst>
          </p:cNvPr>
          <p:cNvSpPr/>
          <p:nvPr/>
        </p:nvSpPr>
        <p:spPr>
          <a:xfrm>
            <a:off x="3718341" y="2310770"/>
            <a:ext cx="74572" cy="745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5E559F9B-4E1B-4B2E-90A7-9EF3C52E3BED}"/>
              </a:ext>
            </a:extLst>
          </p:cNvPr>
          <p:cNvSpPr/>
          <p:nvPr/>
        </p:nvSpPr>
        <p:spPr>
          <a:xfrm>
            <a:off x="3718341" y="3686681"/>
            <a:ext cx="74572" cy="745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0AE3428-1249-4A63-BC34-10C77A79DAC0}"/>
              </a:ext>
            </a:extLst>
          </p:cNvPr>
          <p:cNvSpPr/>
          <p:nvPr/>
        </p:nvSpPr>
        <p:spPr>
          <a:xfrm>
            <a:off x="3718341" y="5040287"/>
            <a:ext cx="74572" cy="74572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576C09C-34C7-421D-B2E3-DB94D5C57308}"/>
              </a:ext>
            </a:extLst>
          </p:cNvPr>
          <p:cNvSpPr/>
          <p:nvPr/>
        </p:nvSpPr>
        <p:spPr>
          <a:xfrm>
            <a:off x="406189" y="-445554"/>
            <a:ext cx="1153881" cy="115388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C13170B2-C64D-4BE7-9D4C-3300022C933D}"/>
              </a:ext>
            </a:extLst>
          </p:cNvPr>
          <p:cNvSpPr/>
          <p:nvPr/>
        </p:nvSpPr>
        <p:spPr>
          <a:xfrm>
            <a:off x="10521355" y="485035"/>
            <a:ext cx="941752" cy="941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85182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28679A-D8C1-42D0-8F1B-A71A140ECBF6}"/>
              </a:ext>
            </a:extLst>
          </p:cNvPr>
          <p:cNvCxnSpPr>
            <a:stCxn id="4" idx="2"/>
          </p:cNvCxnSpPr>
          <p:nvPr/>
        </p:nvCxnSpPr>
        <p:spPr>
          <a:xfrm>
            <a:off x="6096000" y="1690688"/>
            <a:ext cx="0" cy="3987509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BEAB54BB-55CB-4662-832D-43A445394A9B}"/>
              </a:ext>
            </a:extLst>
          </p:cNvPr>
          <p:cNvSpPr/>
          <p:nvPr/>
        </p:nvSpPr>
        <p:spPr>
          <a:xfrm>
            <a:off x="5747936" y="3113414"/>
            <a:ext cx="696127" cy="696127"/>
          </a:xfrm>
          <a:prstGeom prst="ellipse">
            <a:avLst/>
          </a:prstGeom>
          <a:solidFill>
            <a:schemeClr val="bg1"/>
          </a:solidFill>
          <a:ln w="28575">
            <a:gradFill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F406FFA-42A0-4864-B19B-5046F22215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N" sz="3600" dirty="0">
                <a:latin typeface="Poppins ExtraBold" panose="00000900000000000000" pitchFamily="2" charset="0"/>
                <a:cs typeface="Poppins ExtraBold" panose="00000900000000000000" pitchFamily="2" charset="0"/>
              </a:rPr>
              <a:t>Comparison Infographic</a:t>
            </a:r>
          </a:p>
        </p:txBody>
      </p:sp>
      <p:sp>
        <p:nvSpPr>
          <p:cNvPr id="10" name="Arrow: Circular 9">
            <a:extLst>
              <a:ext uri="{FF2B5EF4-FFF2-40B4-BE49-F238E27FC236}">
                <a16:creationId xmlns:a16="http://schemas.microsoft.com/office/drawing/2014/main" id="{D641C1A8-22EB-4E42-AEBB-9A4C8FA2A5D0}"/>
              </a:ext>
            </a:extLst>
          </p:cNvPr>
          <p:cNvSpPr/>
          <p:nvPr/>
        </p:nvSpPr>
        <p:spPr>
          <a:xfrm rot="21029643">
            <a:off x="1757050" y="1693834"/>
            <a:ext cx="3238543" cy="32385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791110"/>
              <a:gd name="adj5" fmla="val 12500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1" name="Arrow: Circular 10">
            <a:extLst>
              <a:ext uri="{FF2B5EF4-FFF2-40B4-BE49-F238E27FC236}">
                <a16:creationId xmlns:a16="http://schemas.microsoft.com/office/drawing/2014/main" id="{5EF4422D-7834-4368-8B83-0B847FEC7387}"/>
              </a:ext>
            </a:extLst>
          </p:cNvPr>
          <p:cNvSpPr/>
          <p:nvPr/>
        </p:nvSpPr>
        <p:spPr>
          <a:xfrm rot="11142080">
            <a:off x="7288742" y="1693833"/>
            <a:ext cx="3238543" cy="32385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3791110"/>
              <a:gd name="adj5" fmla="val 125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8645201-D64F-4150-8DFC-0AC4F220EB7C}"/>
              </a:ext>
            </a:extLst>
          </p:cNvPr>
          <p:cNvSpPr txBox="1">
            <a:spLocks/>
          </p:cNvSpPr>
          <p:nvPr/>
        </p:nvSpPr>
        <p:spPr>
          <a:xfrm>
            <a:off x="5747936" y="3191460"/>
            <a:ext cx="696127" cy="570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2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vs</a:t>
            </a: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E40BBB89-C9B6-4EEB-950A-0B37D48026F2}"/>
              </a:ext>
            </a:extLst>
          </p:cNvPr>
          <p:cNvSpPr txBox="1">
            <a:spLocks/>
          </p:cNvSpPr>
          <p:nvPr/>
        </p:nvSpPr>
        <p:spPr>
          <a:xfrm>
            <a:off x="2545841" y="2876423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24+</a:t>
            </a: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B56624D6-D36F-40C6-BDB6-2B2028CE7E08}"/>
              </a:ext>
            </a:extLst>
          </p:cNvPr>
          <p:cNvSpPr txBox="1"/>
          <p:nvPr/>
        </p:nvSpPr>
        <p:spPr>
          <a:xfrm>
            <a:off x="2588874" y="3327400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CE0B000-7105-4B4B-BC61-E857BEE337C7}"/>
              </a:ext>
            </a:extLst>
          </p:cNvPr>
          <p:cNvSpPr txBox="1">
            <a:spLocks/>
          </p:cNvSpPr>
          <p:nvPr/>
        </p:nvSpPr>
        <p:spPr>
          <a:xfrm>
            <a:off x="8107666" y="2832693"/>
            <a:ext cx="1736376" cy="561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200" dirty="0">
                <a:solidFill>
                  <a:schemeClr val="accent3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47+</a:t>
            </a:r>
          </a:p>
        </p:txBody>
      </p:sp>
      <p:sp>
        <p:nvSpPr>
          <p:cNvPr id="28" name="TextBox 4">
            <a:extLst>
              <a:ext uri="{FF2B5EF4-FFF2-40B4-BE49-F238E27FC236}">
                <a16:creationId xmlns:a16="http://schemas.microsoft.com/office/drawing/2014/main" id="{13C66BB9-3C56-4D49-A29F-BB7DCD3CF84E}"/>
              </a:ext>
            </a:extLst>
          </p:cNvPr>
          <p:cNvSpPr txBox="1"/>
          <p:nvPr/>
        </p:nvSpPr>
        <p:spPr>
          <a:xfrm>
            <a:off x="8160703" y="3317935"/>
            <a:ext cx="1630302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3" name="TextBox 5">
            <a:extLst>
              <a:ext uri="{FF2B5EF4-FFF2-40B4-BE49-F238E27FC236}">
                <a16:creationId xmlns:a16="http://schemas.microsoft.com/office/drawing/2014/main" id="{1D024790-5911-4650-B489-1C2ACBDF898D}"/>
              </a:ext>
            </a:extLst>
          </p:cNvPr>
          <p:cNvSpPr txBox="1"/>
          <p:nvPr/>
        </p:nvSpPr>
        <p:spPr>
          <a:xfrm>
            <a:off x="2712019" y="4944041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Choice 01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4" name="TextBox 5">
            <a:extLst>
              <a:ext uri="{FF2B5EF4-FFF2-40B4-BE49-F238E27FC236}">
                <a16:creationId xmlns:a16="http://schemas.microsoft.com/office/drawing/2014/main" id="{CB3EB56F-EEFB-428F-8FED-7B9C926A7A54}"/>
              </a:ext>
            </a:extLst>
          </p:cNvPr>
          <p:cNvSpPr txBox="1"/>
          <p:nvPr/>
        </p:nvSpPr>
        <p:spPr>
          <a:xfrm>
            <a:off x="8218117" y="4982140"/>
            <a:ext cx="135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D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ulish" pitchFamily="2" charset="77"/>
                <a:ea typeface="Red Hat Display Medium" panose="02010303040201060303" pitchFamily="2" charset="0"/>
                <a:cs typeface="Hind Madurai SemiBold" panose="02000000000000000000" pitchFamily="2" charset="77"/>
              </a:rPr>
              <a:t>Choice 02 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 SemiBold" panose="02000000000000000000" pitchFamily="2" charset="77"/>
            </a:endParaRPr>
          </a:p>
        </p:txBody>
      </p:sp>
      <p:sp>
        <p:nvSpPr>
          <p:cNvPr id="35" name="TextBox 4">
            <a:extLst>
              <a:ext uri="{FF2B5EF4-FFF2-40B4-BE49-F238E27FC236}">
                <a16:creationId xmlns:a16="http://schemas.microsoft.com/office/drawing/2014/main" id="{4569A572-5017-4EB3-B343-B92B5E10DFAB}"/>
              </a:ext>
            </a:extLst>
          </p:cNvPr>
          <p:cNvSpPr txBox="1"/>
          <p:nvPr/>
        </p:nvSpPr>
        <p:spPr>
          <a:xfrm>
            <a:off x="1504823" y="5371254"/>
            <a:ext cx="3768783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36" name="TextBox 4">
            <a:extLst>
              <a:ext uri="{FF2B5EF4-FFF2-40B4-BE49-F238E27FC236}">
                <a16:creationId xmlns:a16="http://schemas.microsoft.com/office/drawing/2014/main" id="{2C20F422-D9A9-4CC0-A4C3-ECA91BAEF3D7}"/>
              </a:ext>
            </a:extLst>
          </p:cNvPr>
          <p:cNvSpPr txBox="1"/>
          <p:nvPr/>
        </p:nvSpPr>
        <p:spPr>
          <a:xfrm>
            <a:off x="7010921" y="5409354"/>
            <a:ext cx="3768783" cy="613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Lorem ipsum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dolor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sit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elit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sed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amet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, </a:t>
            </a:r>
            <a:r>
              <a:rPr lang="en-ID" sz="1200" u="none" strike="noStrike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consectetur</a:t>
            </a:r>
            <a:r>
              <a:rPr lang="en-ID" sz="120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Mulish" pitchFamily="2" charset="77"/>
                <a:ea typeface="Red Hat Display Medium" panose="02010303040201060303" pitchFamily="2" charset="0"/>
                <a:cs typeface="Hind Madurai" panose="02000000000000000000" pitchFamily="2" charset="77"/>
              </a:rPr>
              <a:t> 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Mulish" pitchFamily="2" charset="77"/>
              <a:ea typeface="Red Hat Display Medium" panose="02010303040201060303" pitchFamily="2" charset="0"/>
              <a:cs typeface="Hind Madurai" panose="02000000000000000000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D9E8E28-0C8B-4C69-9E4D-99DCA40F5DF6}"/>
              </a:ext>
            </a:extLst>
          </p:cNvPr>
          <p:cNvSpPr/>
          <p:nvPr/>
        </p:nvSpPr>
        <p:spPr>
          <a:xfrm>
            <a:off x="406189" y="-445554"/>
            <a:ext cx="1153881" cy="115388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6906F40E-C7CF-40B3-98AD-0747BA029AAF}"/>
              </a:ext>
            </a:extLst>
          </p:cNvPr>
          <p:cNvSpPr/>
          <p:nvPr/>
        </p:nvSpPr>
        <p:spPr>
          <a:xfrm>
            <a:off x="10521355" y="485035"/>
            <a:ext cx="941752" cy="9417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A563692-DE07-4404-83F9-7E3B3B943778}"/>
              </a:ext>
            </a:extLst>
          </p:cNvPr>
          <p:cNvSpPr/>
          <p:nvPr/>
        </p:nvSpPr>
        <p:spPr>
          <a:xfrm>
            <a:off x="5901349" y="6022429"/>
            <a:ext cx="389301" cy="3893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717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674FE"/>
      </a:accent1>
      <a:accent2>
        <a:srgbClr val="FF9066"/>
      </a:accent2>
      <a:accent3>
        <a:srgbClr val="16CC7D"/>
      </a:accent3>
      <a:accent4>
        <a:srgbClr val="FFCA4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1214</TotalTime>
  <Words>909</Words>
  <Application>Microsoft Macintosh PowerPoint</Application>
  <PresentationFormat>Widescreen</PresentationFormat>
  <Paragraphs>244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Mulish</vt:lpstr>
      <vt:lpstr>Mulish Bold </vt:lpstr>
      <vt:lpstr>Arial</vt:lpstr>
      <vt:lpstr>Calibri</vt:lpstr>
      <vt:lpstr>Calibri Light</vt:lpstr>
      <vt:lpstr>Poppins ExtraBold</vt:lpstr>
      <vt:lpstr>Office Theme</vt:lpstr>
      <vt:lpstr>PowerPoint Presentation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  <vt:lpstr>Comparison Infographic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Microsoft Office User</cp:lastModifiedBy>
  <cp:revision>115</cp:revision>
  <dcterms:created xsi:type="dcterms:W3CDTF">2023-02-23T04:07:43Z</dcterms:created>
  <dcterms:modified xsi:type="dcterms:W3CDTF">2023-03-03T06:34:56Z</dcterms:modified>
</cp:coreProperties>
</file>