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sif hosin" initials="yh" lastIdx="7" clrIdx="0">
    <p:extLst>
      <p:ext uri="{19B8F6BF-5375-455C-9EA6-DF929625EA0E}">
        <p15:presenceInfo xmlns:p15="http://schemas.microsoft.com/office/powerpoint/2012/main" userId="89c5a34bf50f97b9" providerId="Windows Live"/>
      </p:ext>
    </p:extLst>
  </p:cmAuthor>
  <p:cmAuthor id="2" name="Ahmed" initials="A" lastIdx="1" clrIdx="1">
    <p:extLst>
      <p:ext uri="{19B8F6BF-5375-455C-9EA6-DF929625EA0E}">
        <p15:presenceInfo xmlns:p15="http://schemas.microsoft.com/office/powerpoint/2012/main" userId="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FAFAFA"/>
    <a:srgbClr val="FBFBFB"/>
    <a:srgbClr val="FDFDFD"/>
    <a:srgbClr val="3B5998"/>
    <a:srgbClr val="00ACED"/>
    <a:srgbClr val="9F099F"/>
    <a:srgbClr val="EA0000"/>
    <a:srgbClr val="FFD193"/>
    <a:srgbClr val="FAD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676" autoAdjust="0"/>
    <p:restoredTop sz="92224" autoAdjust="0"/>
  </p:normalViewPr>
  <p:slideViewPr>
    <p:cSldViewPr snapToGrid="0">
      <p:cViewPr varScale="1">
        <p:scale>
          <a:sx n="77" d="100"/>
          <a:sy n="77" d="100"/>
        </p:scale>
        <p:origin x="744" y="67"/>
      </p:cViewPr>
      <p:guideLst>
        <p:guide orient="horz" pos="1752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3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alpha val="73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F8F-4330-B1A3-8B02222787D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alpha val="73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F8F-4330-B1A3-8B02222787D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8F-4330-B1A3-8B0222278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3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0.6</c:v>
                </c:pt>
                <c:pt idx="1">
                  <c:v>0.3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8F-4330-B1A3-8B0222278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>
                <a:alpha val="6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0.3</c:v>
                </c:pt>
                <c:pt idx="1">
                  <c:v>0.4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F8F-4330-B1A3-8B02222787D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3"/>
        <c:overlap val="22"/>
        <c:axId val="227047264"/>
        <c:axId val="227048928"/>
      </c:barChart>
      <c:catAx>
        <c:axId val="227047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048928"/>
        <c:crosses val="autoZero"/>
        <c:auto val="1"/>
        <c:lblAlgn val="ctr"/>
        <c:lblOffset val="100"/>
        <c:noMultiLvlLbl val="0"/>
      </c:catAx>
      <c:valAx>
        <c:axId val="22704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04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E8-4A85-91F5-04CF26455C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E8-4A85-91F5-04CF26455C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E8-4A85-91F5-04CF26455C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5645904"/>
        <c:axId val="535621776"/>
      </c:barChart>
      <c:catAx>
        <c:axId val="535645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621776"/>
        <c:crosses val="autoZero"/>
        <c:auto val="1"/>
        <c:lblAlgn val="ctr"/>
        <c:lblOffset val="100"/>
        <c:noMultiLvlLbl val="0"/>
      </c:catAx>
      <c:valAx>
        <c:axId val="535621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645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EF8F-4330-B1A3-8B02222787D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F8F-4330-B1A3-8B02222787DB}"/>
              </c:ext>
            </c:extLst>
          </c:dPt>
          <c:cat>
            <c:strRef>
              <c:f>Sheet1!$A$2:$A$4</c:f>
              <c:strCache>
                <c:ptCount val="3"/>
                <c:pt idx="0">
                  <c:v>Awareness</c:v>
                </c:pt>
                <c:pt idx="1">
                  <c:v>Consideration</c:v>
                </c:pt>
                <c:pt idx="2">
                  <c:v>Purchase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</c:v>
                </c:pt>
                <c:pt idx="1">
                  <c:v>0.6</c:v>
                </c:pt>
                <c:pt idx="2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8F-4330-B1A3-8B02222787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Awareness</c:v>
                </c:pt>
                <c:pt idx="1">
                  <c:v>Consideration</c:v>
                </c:pt>
                <c:pt idx="2">
                  <c:v>Purchase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0.6</c:v>
                </c:pt>
                <c:pt idx="1">
                  <c:v>0.3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8F-4330-B1A3-8B02222787D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Awareness</c:v>
                </c:pt>
                <c:pt idx="1">
                  <c:v>Consideration</c:v>
                </c:pt>
                <c:pt idx="2">
                  <c:v>Purchase</c:v>
                </c:pt>
              </c:strCache>
            </c:strRef>
          </c:cat>
          <c:val>
            <c:numRef>
              <c:f>Sheet1!$D$2:$D$4</c:f>
              <c:numCache>
                <c:formatCode>0%</c:formatCode>
                <c:ptCount val="3"/>
                <c:pt idx="0">
                  <c:v>0.3</c:v>
                </c:pt>
                <c:pt idx="1">
                  <c:v>0.4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F8F-4330-B1A3-8B02222787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7047264"/>
        <c:axId val="227048928"/>
      </c:barChart>
      <c:catAx>
        <c:axId val="227047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7048928"/>
        <c:crosses val="autoZero"/>
        <c:auto val="1"/>
        <c:lblAlgn val="ctr"/>
        <c:lblOffset val="100"/>
        <c:noMultiLvlLbl val="0"/>
      </c:catAx>
      <c:valAx>
        <c:axId val="22704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04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A67-4A36-A655-96A1D8AA731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A67-4A36-A655-96A1D8AA731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67-4A36-A655-96A1D8AA7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0.3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67-4A36-A655-96A1D8AA7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35628432"/>
        <c:axId val="535625936"/>
      </c:barChart>
      <c:catAx>
        <c:axId val="535628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5625936"/>
        <c:crosses val="autoZero"/>
        <c:auto val="1"/>
        <c:lblAlgn val="ctr"/>
        <c:lblOffset val="100"/>
        <c:noMultiLvlLbl val="0"/>
      </c:catAx>
      <c:valAx>
        <c:axId val="53562593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62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A67-4A36-A655-96A1D8AA731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A67-4A36-A655-96A1D8AA731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67-4A36-A655-96A1D8AA73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0.35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67-4A36-A655-96A1D8AA73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35628432"/>
        <c:axId val="535625936"/>
      </c:barChart>
      <c:catAx>
        <c:axId val="535628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5625936"/>
        <c:crosses val="autoZero"/>
        <c:auto val="1"/>
        <c:lblAlgn val="ctr"/>
        <c:lblOffset val="100"/>
        <c:noMultiLvlLbl val="0"/>
      </c:catAx>
      <c:valAx>
        <c:axId val="53562593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62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F8D74-8826-4F1C-855B-2AA966518DA9}" type="datetimeFigureOut">
              <a:rPr lang="en-US" smtClean="0"/>
              <a:t>1/21/2023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F40DD-BED7-41A3-B923-799C8C708A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08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C1556A-D4F7-4ACE-872E-C57071BFF3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 hasCustomPrompt="1"/>
          </p:nvPr>
        </p:nvSpPr>
        <p:spPr>
          <a:xfrm>
            <a:off x="517093" y="659539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349F90-2747-4201-AE7C-AEE8D8335CB8}"/>
              </a:ext>
            </a:extLst>
          </p:cNvPr>
          <p:cNvGrpSpPr/>
          <p:nvPr userDrawn="1"/>
        </p:nvGrpSpPr>
        <p:grpSpPr>
          <a:xfrm>
            <a:off x="5527675" y="1465316"/>
            <a:ext cx="1136651" cy="101600"/>
            <a:chOff x="5813426" y="1661384"/>
            <a:chExt cx="1136650" cy="1016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B2AC5611-88E1-4EEC-A9D6-788A72E96CD7}"/>
                </a:ext>
              </a:extLst>
            </p:cNvPr>
            <p:cNvSpPr/>
            <p:nvPr userDrawn="1"/>
          </p:nvSpPr>
          <p:spPr>
            <a:xfrm>
              <a:off x="5813426" y="1661384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CB76610-BDE8-4359-8FBB-34033A64E6BA}"/>
                </a:ext>
              </a:extLst>
            </p:cNvPr>
            <p:cNvSpPr/>
            <p:nvPr userDrawn="1"/>
          </p:nvSpPr>
          <p:spPr>
            <a:xfrm>
              <a:off x="6020436" y="1661384"/>
              <a:ext cx="101600" cy="101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BE04F4B-BB13-41A6-92CC-E7C54DFADF51}"/>
                </a:ext>
              </a:extLst>
            </p:cNvPr>
            <p:cNvSpPr/>
            <p:nvPr userDrawn="1"/>
          </p:nvSpPr>
          <p:spPr>
            <a:xfrm>
              <a:off x="6227446" y="1661384"/>
              <a:ext cx="101600" cy="101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9D7DFA1-525A-46DA-AA1A-38D9148CD078}"/>
                </a:ext>
              </a:extLst>
            </p:cNvPr>
            <p:cNvSpPr/>
            <p:nvPr userDrawn="1"/>
          </p:nvSpPr>
          <p:spPr>
            <a:xfrm>
              <a:off x="6434456" y="1661384"/>
              <a:ext cx="101600" cy="101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8AFBCF0-A836-467F-AE5E-EF3850D21A66}"/>
                </a:ext>
              </a:extLst>
            </p:cNvPr>
            <p:cNvSpPr/>
            <p:nvPr userDrawn="1"/>
          </p:nvSpPr>
          <p:spPr>
            <a:xfrm>
              <a:off x="6641466" y="1661384"/>
              <a:ext cx="101600" cy="101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64D2D72-DE45-4172-AA4C-CDBFDE3D2FD3}"/>
                </a:ext>
              </a:extLst>
            </p:cNvPr>
            <p:cNvSpPr/>
            <p:nvPr userDrawn="1"/>
          </p:nvSpPr>
          <p:spPr>
            <a:xfrm>
              <a:off x="6848476" y="1661384"/>
              <a:ext cx="101600" cy="10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1435467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08002" y="659539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4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E3F261-0364-4F77-9E89-BF5394774A32}"/>
              </a:ext>
            </a:extLst>
          </p:cNvPr>
          <p:cNvGrpSpPr/>
          <p:nvPr userDrawn="1"/>
        </p:nvGrpSpPr>
        <p:grpSpPr>
          <a:xfrm>
            <a:off x="555625" y="1465316"/>
            <a:ext cx="1136651" cy="101600"/>
            <a:chOff x="5813426" y="1661384"/>
            <a:chExt cx="1136650" cy="1016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1B343B-3738-4715-9602-747CBCE4A2D4}"/>
                </a:ext>
              </a:extLst>
            </p:cNvPr>
            <p:cNvSpPr/>
            <p:nvPr userDrawn="1"/>
          </p:nvSpPr>
          <p:spPr>
            <a:xfrm>
              <a:off x="5813426" y="1661384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D941EDD-77B9-467A-B63F-1B4124F6889C}"/>
                </a:ext>
              </a:extLst>
            </p:cNvPr>
            <p:cNvSpPr/>
            <p:nvPr userDrawn="1"/>
          </p:nvSpPr>
          <p:spPr>
            <a:xfrm>
              <a:off x="6020436" y="1661384"/>
              <a:ext cx="101600" cy="101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F684F34-0465-4FCC-9713-6F97D6B34ECA}"/>
                </a:ext>
              </a:extLst>
            </p:cNvPr>
            <p:cNvSpPr/>
            <p:nvPr userDrawn="1"/>
          </p:nvSpPr>
          <p:spPr>
            <a:xfrm>
              <a:off x="6227446" y="1661384"/>
              <a:ext cx="101600" cy="101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6ADACBE-17AF-4816-A399-1306DC63FEDB}"/>
                </a:ext>
              </a:extLst>
            </p:cNvPr>
            <p:cNvSpPr/>
            <p:nvPr userDrawn="1"/>
          </p:nvSpPr>
          <p:spPr>
            <a:xfrm>
              <a:off x="6434456" y="1661384"/>
              <a:ext cx="101600" cy="101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9E27955-D6BA-4E14-8587-8249113BB505}"/>
                </a:ext>
              </a:extLst>
            </p:cNvPr>
            <p:cNvSpPr/>
            <p:nvPr userDrawn="1"/>
          </p:nvSpPr>
          <p:spPr>
            <a:xfrm>
              <a:off x="6641466" y="1661384"/>
              <a:ext cx="101600" cy="101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6C66297-80B6-4C92-8217-C05B928B3EDA}"/>
                </a:ext>
              </a:extLst>
            </p:cNvPr>
            <p:cNvSpPr/>
            <p:nvPr userDrawn="1"/>
          </p:nvSpPr>
          <p:spPr>
            <a:xfrm>
              <a:off x="6848476" y="1661384"/>
              <a:ext cx="101600" cy="10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353360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08002" y="659539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4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E3F261-0364-4F77-9E89-BF5394774A32}"/>
              </a:ext>
            </a:extLst>
          </p:cNvPr>
          <p:cNvGrpSpPr/>
          <p:nvPr userDrawn="1"/>
        </p:nvGrpSpPr>
        <p:grpSpPr>
          <a:xfrm>
            <a:off x="10500140" y="1465316"/>
            <a:ext cx="1136651" cy="101600"/>
            <a:chOff x="5813426" y="1661384"/>
            <a:chExt cx="1136650" cy="1016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21B343B-3738-4715-9602-747CBCE4A2D4}"/>
                </a:ext>
              </a:extLst>
            </p:cNvPr>
            <p:cNvSpPr/>
            <p:nvPr userDrawn="1"/>
          </p:nvSpPr>
          <p:spPr>
            <a:xfrm>
              <a:off x="5813426" y="1661384"/>
              <a:ext cx="101600" cy="101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D941EDD-77B9-467A-B63F-1B4124F6889C}"/>
                </a:ext>
              </a:extLst>
            </p:cNvPr>
            <p:cNvSpPr/>
            <p:nvPr userDrawn="1"/>
          </p:nvSpPr>
          <p:spPr>
            <a:xfrm>
              <a:off x="6020436" y="1661384"/>
              <a:ext cx="101600" cy="101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F684F34-0465-4FCC-9713-6F97D6B34ECA}"/>
                </a:ext>
              </a:extLst>
            </p:cNvPr>
            <p:cNvSpPr/>
            <p:nvPr userDrawn="1"/>
          </p:nvSpPr>
          <p:spPr>
            <a:xfrm>
              <a:off x="6227446" y="1661384"/>
              <a:ext cx="101600" cy="101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6ADACBE-17AF-4816-A399-1306DC63FEDB}"/>
                </a:ext>
              </a:extLst>
            </p:cNvPr>
            <p:cNvSpPr/>
            <p:nvPr userDrawn="1"/>
          </p:nvSpPr>
          <p:spPr>
            <a:xfrm>
              <a:off x="6434456" y="1661384"/>
              <a:ext cx="101600" cy="101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9E27955-D6BA-4E14-8587-8249113BB505}"/>
                </a:ext>
              </a:extLst>
            </p:cNvPr>
            <p:cNvSpPr/>
            <p:nvPr userDrawn="1"/>
          </p:nvSpPr>
          <p:spPr>
            <a:xfrm>
              <a:off x="6641466" y="1661384"/>
              <a:ext cx="101600" cy="101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6C66297-80B6-4C92-8217-C05B928B3EDA}"/>
                </a:ext>
              </a:extLst>
            </p:cNvPr>
            <p:cNvSpPr/>
            <p:nvPr userDrawn="1"/>
          </p:nvSpPr>
          <p:spPr>
            <a:xfrm>
              <a:off x="6848476" y="1661384"/>
              <a:ext cx="101600" cy="1016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813321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29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143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4" r:id="rId2"/>
    <p:sldLayoutId id="2147483659" r:id="rId3"/>
    <p:sldLayoutId id="2147483658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11392" y="4234087"/>
            <a:ext cx="2450648" cy="1956555"/>
          </a:xfrm>
          <a:prstGeom prst="roundRect">
            <a:avLst>
              <a:gd name="adj" fmla="val 766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797091" y="4987882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18475" y="4698185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848091" y="2063235"/>
            <a:ext cx="1777251" cy="1777245"/>
            <a:chOff x="766757" y="1834012"/>
            <a:chExt cx="1735904" cy="1735900"/>
          </a:xfrm>
        </p:grpSpPr>
        <p:sp>
          <p:nvSpPr>
            <p:cNvPr id="32" name="Oval 31"/>
            <p:cNvSpPr/>
            <p:nvPr/>
          </p:nvSpPr>
          <p:spPr>
            <a:xfrm>
              <a:off x="766757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69735" y="1836989"/>
              <a:ext cx="1729948" cy="1729946"/>
              <a:chOff x="1141196" y="1684586"/>
              <a:chExt cx="1729948" cy="1729946"/>
            </a:xfrm>
          </p:grpSpPr>
          <p:sp>
            <p:nvSpPr>
              <p:cNvPr id="13" name="Pie 12"/>
              <p:cNvSpPr/>
              <p:nvPr/>
            </p:nvSpPr>
            <p:spPr>
              <a:xfrm>
                <a:off x="1141196" y="1684586"/>
                <a:ext cx="1729948" cy="1729946"/>
              </a:xfrm>
              <a:prstGeom prst="pie">
                <a:avLst>
                  <a:gd name="adj1" fmla="val 10775445"/>
                  <a:gd name="adj2" fmla="val 59452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412731" y="1956122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1533802" y="2386449"/>
                <a:ext cx="944737" cy="400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667" b="1" dirty="0">
                    <a:solidFill>
                      <a:schemeClr val="accent1"/>
                    </a:solidFill>
                  </a:rPr>
                  <a:t>80%</a:t>
                </a:r>
                <a:endParaRPr lang="en-US" sz="2667" b="1" dirty="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3754280" y="2063235"/>
            <a:ext cx="1777251" cy="1777245"/>
            <a:chOff x="2986728" y="1834012"/>
            <a:chExt cx="1735904" cy="1735900"/>
          </a:xfrm>
        </p:grpSpPr>
        <p:sp>
          <p:nvSpPr>
            <p:cNvPr id="33" name="Oval 32"/>
            <p:cNvSpPr/>
            <p:nvPr/>
          </p:nvSpPr>
          <p:spPr>
            <a:xfrm>
              <a:off x="2986728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989706" y="1836989"/>
              <a:ext cx="1729948" cy="1729946"/>
              <a:chOff x="2837305" y="1684586"/>
              <a:chExt cx="1729948" cy="1729946"/>
            </a:xfrm>
          </p:grpSpPr>
          <p:sp>
            <p:nvSpPr>
              <p:cNvPr id="16" name="Pie 15"/>
              <p:cNvSpPr/>
              <p:nvPr/>
            </p:nvSpPr>
            <p:spPr>
              <a:xfrm>
                <a:off x="2837305" y="1684586"/>
                <a:ext cx="1729948" cy="1729946"/>
              </a:xfrm>
              <a:prstGeom prst="pie">
                <a:avLst>
                  <a:gd name="adj1" fmla="val 10775445"/>
                  <a:gd name="adj2" fmla="val 18394084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08840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3229911" y="2386449"/>
                <a:ext cx="944737" cy="400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667" b="1" dirty="0">
                    <a:solidFill>
                      <a:schemeClr val="accent2"/>
                    </a:solidFill>
                  </a:rPr>
                  <a:t>30%</a:t>
                </a:r>
                <a:endParaRPr lang="en-US" sz="2667" b="1" dirty="0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58" name="Rounded Rectangle 57"/>
          <p:cNvSpPr/>
          <p:nvPr/>
        </p:nvSpPr>
        <p:spPr>
          <a:xfrm>
            <a:off x="3417581" y="4234087"/>
            <a:ext cx="2450648" cy="1956555"/>
          </a:xfrm>
          <a:prstGeom prst="roundRect">
            <a:avLst>
              <a:gd name="adj" fmla="val 7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703280" y="4987882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724664" y="4698185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6660469" y="2063235"/>
            <a:ext cx="1777251" cy="1777245"/>
            <a:chOff x="4682837" y="1834012"/>
            <a:chExt cx="1735904" cy="1735900"/>
          </a:xfrm>
        </p:grpSpPr>
        <p:sp>
          <p:nvSpPr>
            <p:cNvPr id="34" name="Oval 33"/>
            <p:cNvSpPr/>
            <p:nvPr/>
          </p:nvSpPr>
          <p:spPr>
            <a:xfrm>
              <a:off x="4682837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685815" y="1836989"/>
              <a:ext cx="1729948" cy="1729946"/>
              <a:chOff x="4533414" y="1684586"/>
              <a:chExt cx="1729948" cy="1729946"/>
            </a:xfrm>
          </p:grpSpPr>
          <p:sp>
            <p:nvSpPr>
              <p:cNvPr id="24" name="Pie 23"/>
              <p:cNvSpPr/>
              <p:nvPr/>
            </p:nvSpPr>
            <p:spPr>
              <a:xfrm>
                <a:off x="4533414" y="1684586"/>
                <a:ext cx="1729948" cy="1729946"/>
              </a:xfrm>
              <a:prstGeom prst="pie">
                <a:avLst>
                  <a:gd name="adj1" fmla="val 10775445"/>
                  <a:gd name="adj2" fmla="val 2156819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04949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4926020" y="2386449"/>
                <a:ext cx="944737" cy="400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667" b="1" dirty="0">
                    <a:solidFill>
                      <a:schemeClr val="accent3"/>
                    </a:solidFill>
                  </a:rPr>
                  <a:t>50%</a:t>
                </a:r>
                <a:endParaRPr lang="en-US" sz="2667" b="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62" name="Rounded Rectangle 61"/>
          <p:cNvSpPr/>
          <p:nvPr/>
        </p:nvSpPr>
        <p:spPr>
          <a:xfrm>
            <a:off x="6323771" y="4234087"/>
            <a:ext cx="2450648" cy="1956555"/>
          </a:xfrm>
          <a:prstGeom prst="roundRect">
            <a:avLst>
              <a:gd name="adj" fmla="val 766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609469" y="4987882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630853" y="4698185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9566660" y="2063235"/>
            <a:ext cx="1777251" cy="1777245"/>
            <a:chOff x="4682837" y="1834012"/>
            <a:chExt cx="1735904" cy="1735900"/>
          </a:xfrm>
        </p:grpSpPr>
        <p:sp>
          <p:nvSpPr>
            <p:cNvPr id="42" name="Oval 41"/>
            <p:cNvSpPr/>
            <p:nvPr/>
          </p:nvSpPr>
          <p:spPr>
            <a:xfrm>
              <a:off x="4682837" y="1834012"/>
              <a:ext cx="1735904" cy="17359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2700" dir="5400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685815" y="1836989"/>
              <a:ext cx="1729948" cy="1729946"/>
              <a:chOff x="4533414" y="1684586"/>
              <a:chExt cx="1729948" cy="1729946"/>
            </a:xfrm>
          </p:grpSpPr>
          <p:sp>
            <p:nvSpPr>
              <p:cNvPr id="47" name="Pie 46"/>
              <p:cNvSpPr/>
              <p:nvPr/>
            </p:nvSpPr>
            <p:spPr>
              <a:xfrm>
                <a:off x="4533414" y="1684586"/>
                <a:ext cx="1729948" cy="1729946"/>
              </a:xfrm>
              <a:prstGeom prst="pie">
                <a:avLst>
                  <a:gd name="adj1" fmla="val 10775445"/>
                  <a:gd name="adj2" fmla="val 753224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804949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4926020" y="2386449"/>
                <a:ext cx="944737" cy="400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667" b="1" dirty="0">
                    <a:solidFill>
                      <a:schemeClr val="accent4"/>
                    </a:solidFill>
                  </a:rPr>
                  <a:t>90%</a:t>
                </a:r>
                <a:endParaRPr lang="en-US" sz="2667" b="1" dirty="0">
                  <a:solidFill>
                    <a:schemeClr val="accent4"/>
                  </a:solidFill>
                </a:endParaRPr>
              </a:p>
            </p:txBody>
          </p:sp>
        </p:grpSp>
      </p:grpSp>
      <p:sp>
        <p:nvSpPr>
          <p:cNvPr id="66" name="Rounded Rectangle 65"/>
          <p:cNvSpPr/>
          <p:nvPr/>
        </p:nvSpPr>
        <p:spPr>
          <a:xfrm>
            <a:off x="9229961" y="4234087"/>
            <a:ext cx="2450648" cy="1956555"/>
          </a:xfrm>
          <a:prstGeom prst="roundRect">
            <a:avLst>
              <a:gd name="adj" fmla="val 766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515660" y="4987882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537044" y="4698185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2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17093" y="1887259"/>
          <a:ext cx="11157816" cy="4509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19272">
                  <a:extLst>
                    <a:ext uri="{9D8B030D-6E8A-4147-A177-3AD203B41FA5}">
                      <a16:colId xmlns:a16="http://schemas.microsoft.com/office/drawing/2014/main" val="3875275404"/>
                    </a:ext>
                  </a:extLst>
                </a:gridCol>
                <a:gridCol w="1859636">
                  <a:extLst>
                    <a:ext uri="{9D8B030D-6E8A-4147-A177-3AD203B41FA5}">
                      <a16:colId xmlns:a16="http://schemas.microsoft.com/office/drawing/2014/main" val="1364121308"/>
                    </a:ext>
                  </a:extLst>
                </a:gridCol>
                <a:gridCol w="1859636">
                  <a:extLst>
                    <a:ext uri="{9D8B030D-6E8A-4147-A177-3AD203B41FA5}">
                      <a16:colId xmlns:a16="http://schemas.microsoft.com/office/drawing/2014/main" val="1816864681"/>
                    </a:ext>
                  </a:extLst>
                </a:gridCol>
                <a:gridCol w="1859636">
                  <a:extLst>
                    <a:ext uri="{9D8B030D-6E8A-4147-A177-3AD203B41FA5}">
                      <a16:colId xmlns:a16="http://schemas.microsoft.com/office/drawing/2014/main" val="4092834041"/>
                    </a:ext>
                  </a:extLst>
                </a:gridCol>
                <a:gridCol w="1859636">
                  <a:extLst>
                    <a:ext uri="{9D8B030D-6E8A-4147-A177-3AD203B41FA5}">
                      <a16:colId xmlns:a16="http://schemas.microsoft.com/office/drawing/2014/main" val="1608241494"/>
                    </a:ext>
                  </a:extLst>
                </a:gridCol>
              </a:tblGrid>
              <a:tr h="56367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Item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A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Item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B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Item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C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Item 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D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741388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01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598894248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02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457186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03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701453541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04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682041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05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873966643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06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769722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07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143641000"/>
                  </a:ext>
                </a:extLst>
              </a:tr>
            </a:tbl>
          </a:graphicData>
        </a:graphic>
      </p:graphicFrame>
      <p:grpSp>
        <p:nvGrpSpPr>
          <p:cNvPr id="25" name="Google Shape;9024;p76"/>
          <p:cNvGrpSpPr/>
          <p:nvPr/>
        </p:nvGrpSpPr>
        <p:grpSpPr>
          <a:xfrm>
            <a:off x="4932700" y="2552475"/>
            <a:ext cx="389131" cy="389131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2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8" name="Google Shape;9027;p76"/>
          <p:cNvGrpSpPr/>
          <p:nvPr/>
        </p:nvGrpSpPr>
        <p:grpSpPr>
          <a:xfrm>
            <a:off x="4932700" y="3119684"/>
            <a:ext cx="389131" cy="389131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2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1" name="Google Shape;9024;p76"/>
          <p:cNvGrpSpPr/>
          <p:nvPr/>
        </p:nvGrpSpPr>
        <p:grpSpPr>
          <a:xfrm>
            <a:off x="6798216" y="3111275"/>
            <a:ext cx="389131" cy="389131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4" name="Google Shape;9027;p76"/>
          <p:cNvGrpSpPr/>
          <p:nvPr/>
        </p:nvGrpSpPr>
        <p:grpSpPr>
          <a:xfrm>
            <a:off x="6798216" y="3678484"/>
            <a:ext cx="389131" cy="389131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35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6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7" name="Google Shape;9024;p76"/>
          <p:cNvGrpSpPr/>
          <p:nvPr/>
        </p:nvGrpSpPr>
        <p:grpSpPr>
          <a:xfrm>
            <a:off x="6798216" y="5364480"/>
            <a:ext cx="389131" cy="389131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8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0" name="Google Shape;9027;p76"/>
          <p:cNvGrpSpPr/>
          <p:nvPr/>
        </p:nvGrpSpPr>
        <p:grpSpPr>
          <a:xfrm>
            <a:off x="6798216" y="5931689"/>
            <a:ext cx="389131" cy="389131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41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3" name="Google Shape;9024;p76"/>
          <p:cNvGrpSpPr/>
          <p:nvPr/>
        </p:nvGrpSpPr>
        <p:grpSpPr>
          <a:xfrm>
            <a:off x="10602424" y="4268743"/>
            <a:ext cx="389131" cy="389131"/>
            <a:chOff x="1492675" y="4992125"/>
            <a:chExt cx="481825" cy="481825"/>
          </a:xfrm>
          <a:solidFill>
            <a:schemeClr val="accent4"/>
          </a:solidFill>
        </p:grpSpPr>
        <p:sp>
          <p:nvSpPr>
            <p:cNvPr id="44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5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6" name="Google Shape;9027;p76"/>
          <p:cNvGrpSpPr/>
          <p:nvPr/>
        </p:nvGrpSpPr>
        <p:grpSpPr>
          <a:xfrm>
            <a:off x="10602424" y="4835952"/>
            <a:ext cx="389131" cy="389131"/>
            <a:chOff x="2085525" y="4992125"/>
            <a:chExt cx="481825" cy="481825"/>
          </a:xfrm>
          <a:solidFill>
            <a:schemeClr val="accent4"/>
          </a:solidFill>
        </p:grpSpPr>
        <p:sp>
          <p:nvSpPr>
            <p:cNvPr id="47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8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9" name="Google Shape;9024;p76"/>
          <p:cNvGrpSpPr/>
          <p:nvPr/>
        </p:nvGrpSpPr>
        <p:grpSpPr>
          <a:xfrm>
            <a:off x="8711895" y="2544065"/>
            <a:ext cx="389131" cy="389131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0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1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2" name="Google Shape;9027;p76"/>
          <p:cNvGrpSpPr/>
          <p:nvPr/>
        </p:nvGrpSpPr>
        <p:grpSpPr>
          <a:xfrm>
            <a:off x="8711895" y="3111275"/>
            <a:ext cx="389131" cy="389131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3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4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5" name="Google Shape;9024;p76"/>
          <p:cNvGrpSpPr/>
          <p:nvPr/>
        </p:nvGrpSpPr>
        <p:grpSpPr>
          <a:xfrm>
            <a:off x="8711895" y="4835952"/>
            <a:ext cx="389131" cy="389131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8" name="Google Shape;9027;p76"/>
          <p:cNvGrpSpPr/>
          <p:nvPr/>
        </p:nvGrpSpPr>
        <p:grpSpPr>
          <a:xfrm>
            <a:off x="8711895" y="5403161"/>
            <a:ext cx="389131" cy="389131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1" name="Google Shape;9024;p76"/>
          <p:cNvGrpSpPr/>
          <p:nvPr/>
        </p:nvGrpSpPr>
        <p:grpSpPr>
          <a:xfrm>
            <a:off x="4932700" y="4788183"/>
            <a:ext cx="389131" cy="389131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4" name="Google Shape;9027;p76"/>
          <p:cNvGrpSpPr/>
          <p:nvPr/>
        </p:nvGrpSpPr>
        <p:grpSpPr>
          <a:xfrm>
            <a:off x="4932700" y="5355392"/>
            <a:ext cx="389131" cy="389131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7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8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79" name="Google Shape;9024;p76"/>
          <p:cNvGrpSpPr/>
          <p:nvPr/>
        </p:nvGrpSpPr>
        <p:grpSpPr>
          <a:xfrm>
            <a:off x="10602424" y="3134124"/>
            <a:ext cx="389131" cy="389131"/>
            <a:chOff x="1492675" y="4992125"/>
            <a:chExt cx="481825" cy="481825"/>
          </a:xfrm>
          <a:solidFill>
            <a:schemeClr val="accent4"/>
          </a:solidFill>
        </p:grpSpPr>
        <p:sp>
          <p:nvSpPr>
            <p:cNvPr id="80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2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83" name="Google Shape;9024;p76"/>
          <p:cNvGrpSpPr/>
          <p:nvPr/>
        </p:nvGrpSpPr>
        <p:grpSpPr>
          <a:xfrm>
            <a:off x="10602424" y="5931689"/>
            <a:ext cx="389131" cy="389131"/>
            <a:chOff x="1492675" y="4992125"/>
            <a:chExt cx="481825" cy="481825"/>
          </a:xfrm>
          <a:solidFill>
            <a:schemeClr val="accent4"/>
          </a:solidFill>
        </p:grpSpPr>
        <p:sp>
          <p:nvSpPr>
            <p:cNvPr id="84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5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86" name="Google Shape;9024;p76"/>
          <p:cNvGrpSpPr/>
          <p:nvPr/>
        </p:nvGrpSpPr>
        <p:grpSpPr>
          <a:xfrm>
            <a:off x="6798216" y="2575201"/>
            <a:ext cx="389131" cy="389131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87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8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89" name="Google Shape;9027;p76"/>
          <p:cNvGrpSpPr/>
          <p:nvPr/>
        </p:nvGrpSpPr>
        <p:grpSpPr>
          <a:xfrm>
            <a:off x="6798216" y="4788183"/>
            <a:ext cx="389131" cy="389131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9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1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229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3335454" y="1870553"/>
            <a:ext cx="3996447" cy="4526071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485766" y="2168629"/>
            <a:ext cx="28655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GROUP A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3335454" y="2510161"/>
          <a:ext cx="3996447" cy="387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7894927" y="2168629"/>
            <a:ext cx="28655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GROUP B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7744615" y="2510161"/>
          <a:ext cx="3996447" cy="387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ounded Rectangle 15"/>
          <p:cNvSpPr/>
          <p:nvPr/>
        </p:nvSpPr>
        <p:spPr>
          <a:xfrm>
            <a:off x="517092" y="5498592"/>
            <a:ext cx="2625736" cy="557824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43232" y="5654394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14919" y="5702848"/>
            <a:ext cx="149312" cy="1493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Rounded Rectangle 24"/>
          <p:cNvSpPr/>
          <p:nvPr/>
        </p:nvSpPr>
        <p:spPr>
          <a:xfrm>
            <a:off x="517092" y="4621872"/>
            <a:ext cx="2625736" cy="557824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43232" y="4777674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14919" y="4826128"/>
            <a:ext cx="149312" cy="14931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Rounded Rectangle 29"/>
          <p:cNvSpPr/>
          <p:nvPr/>
        </p:nvSpPr>
        <p:spPr>
          <a:xfrm>
            <a:off x="517092" y="3745151"/>
            <a:ext cx="2625736" cy="557824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43232" y="3900953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14919" y="3949407"/>
            <a:ext cx="149312" cy="149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5" name="Rounded Rectangle 34"/>
          <p:cNvSpPr/>
          <p:nvPr/>
        </p:nvSpPr>
        <p:spPr>
          <a:xfrm>
            <a:off x="534025" y="2868429"/>
            <a:ext cx="2625736" cy="557824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60165" y="3024231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631852" y="3072685"/>
            <a:ext cx="149312" cy="149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9896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307728" y="5478775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form, by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329112" y="5189078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Awareness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110156" y="2017863"/>
            <a:ext cx="2274395" cy="2274389"/>
            <a:chOff x="700585" y="1767840"/>
            <a:chExt cx="1868248" cy="1868244"/>
          </a:xfrm>
        </p:grpSpPr>
        <p:sp>
          <p:nvSpPr>
            <p:cNvPr id="32" name="Oval 31"/>
            <p:cNvSpPr/>
            <p:nvPr/>
          </p:nvSpPr>
          <p:spPr>
            <a:xfrm>
              <a:off x="700585" y="1767840"/>
              <a:ext cx="1868248" cy="1868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12700" dir="5400000" algn="ctr" rotWithShape="0">
                <a:schemeClr val="tx1">
                  <a:alpha val="5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69735" y="1836989"/>
              <a:ext cx="1729948" cy="1729946"/>
              <a:chOff x="1141196" y="1684586"/>
              <a:chExt cx="1729948" cy="1729946"/>
            </a:xfrm>
          </p:grpSpPr>
          <p:sp>
            <p:nvSpPr>
              <p:cNvPr id="13" name="Pie 12"/>
              <p:cNvSpPr/>
              <p:nvPr/>
            </p:nvSpPr>
            <p:spPr>
              <a:xfrm>
                <a:off x="1141196" y="1684586"/>
                <a:ext cx="1729948" cy="1729946"/>
              </a:xfrm>
              <a:prstGeom prst="pie">
                <a:avLst>
                  <a:gd name="adj1" fmla="val 10775445"/>
                  <a:gd name="adj2" fmla="val 594522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412731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1533802" y="2334117"/>
                <a:ext cx="944738" cy="471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733" b="1" dirty="0">
                    <a:solidFill>
                      <a:schemeClr val="accent1"/>
                    </a:solidFill>
                  </a:rPr>
                  <a:t>80%</a:t>
                </a:r>
                <a:endParaRPr lang="en-US" sz="3733" b="1" dirty="0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44" name="Oval 43"/>
          <p:cNvSpPr/>
          <p:nvPr/>
        </p:nvSpPr>
        <p:spPr>
          <a:xfrm>
            <a:off x="2093025" y="4640487"/>
            <a:ext cx="308656" cy="3086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002330" y="5189078"/>
            <a:ext cx="21873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Consideration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156375" y="5478775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form, by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958803" y="2017863"/>
            <a:ext cx="2274395" cy="2274389"/>
            <a:chOff x="2920556" y="1767840"/>
            <a:chExt cx="1868248" cy="1868244"/>
          </a:xfrm>
        </p:grpSpPr>
        <p:sp>
          <p:nvSpPr>
            <p:cNvPr id="33" name="Oval 32"/>
            <p:cNvSpPr/>
            <p:nvPr/>
          </p:nvSpPr>
          <p:spPr>
            <a:xfrm>
              <a:off x="2920556" y="1767840"/>
              <a:ext cx="1868248" cy="1868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12700" dir="5400000" algn="ctr" rotWithShape="0">
                <a:schemeClr val="tx1">
                  <a:alpha val="5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989706" y="1836989"/>
              <a:ext cx="1729948" cy="1729946"/>
              <a:chOff x="2837305" y="1684586"/>
              <a:chExt cx="1729948" cy="1729946"/>
            </a:xfrm>
          </p:grpSpPr>
          <p:sp>
            <p:nvSpPr>
              <p:cNvPr id="16" name="Pie 15"/>
              <p:cNvSpPr/>
              <p:nvPr/>
            </p:nvSpPr>
            <p:spPr>
              <a:xfrm>
                <a:off x="2837305" y="1684586"/>
                <a:ext cx="1729948" cy="1729946"/>
              </a:xfrm>
              <a:prstGeom prst="pie">
                <a:avLst>
                  <a:gd name="adj1" fmla="val 10775445"/>
                  <a:gd name="adj2" fmla="val 18394084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108840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3229911" y="2334117"/>
                <a:ext cx="944738" cy="471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733" b="1" dirty="0">
                    <a:solidFill>
                      <a:schemeClr val="accent2"/>
                    </a:solidFill>
                  </a:rPr>
                  <a:t>30%</a:t>
                </a:r>
                <a:endParaRPr lang="en-US" sz="3733" b="1" dirty="0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45" name="Oval 44"/>
          <p:cNvSpPr/>
          <p:nvPr/>
        </p:nvSpPr>
        <p:spPr>
          <a:xfrm>
            <a:off x="5941672" y="4640487"/>
            <a:ext cx="308656" cy="308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BE79C8-D8D5-4B7A-BAC1-DC469493DBA3}"/>
              </a:ext>
            </a:extLst>
          </p:cNvPr>
          <p:cNvSpPr txBox="1"/>
          <p:nvPr/>
        </p:nvSpPr>
        <p:spPr>
          <a:xfrm>
            <a:off x="9190278" y="5189078"/>
            <a:ext cx="15087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</a:rPr>
              <a:t>Purchase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005021" y="5478775"/>
            <a:ext cx="187925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form, by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807449" y="2017863"/>
            <a:ext cx="2274395" cy="2274389"/>
            <a:chOff x="4616665" y="1767840"/>
            <a:chExt cx="1868248" cy="1868244"/>
          </a:xfrm>
        </p:grpSpPr>
        <p:sp>
          <p:nvSpPr>
            <p:cNvPr id="34" name="Oval 33"/>
            <p:cNvSpPr/>
            <p:nvPr/>
          </p:nvSpPr>
          <p:spPr>
            <a:xfrm>
              <a:off x="4616665" y="1767840"/>
              <a:ext cx="1868248" cy="18682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dist="12700" dir="5400000" algn="ctr" rotWithShape="0">
                <a:schemeClr val="tx1">
                  <a:alpha val="54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685815" y="1836989"/>
              <a:ext cx="1729948" cy="1729946"/>
              <a:chOff x="4533414" y="1684586"/>
              <a:chExt cx="1729948" cy="1729946"/>
            </a:xfrm>
          </p:grpSpPr>
          <p:sp>
            <p:nvSpPr>
              <p:cNvPr id="24" name="Pie 23"/>
              <p:cNvSpPr/>
              <p:nvPr/>
            </p:nvSpPr>
            <p:spPr>
              <a:xfrm>
                <a:off x="4533414" y="1684586"/>
                <a:ext cx="1729948" cy="1729946"/>
              </a:xfrm>
              <a:prstGeom prst="pie">
                <a:avLst>
                  <a:gd name="adj1" fmla="val 10775445"/>
                  <a:gd name="adj2" fmla="val 21568195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04949" y="1956123"/>
                <a:ext cx="1186880" cy="118687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2700" dir="5400000" algn="ctr" rotWithShape="0">
                  <a:schemeClr val="tx1">
                    <a:alpha val="54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4926020" y="2334117"/>
                <a:ext cx="944738" cy="4718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733" b="1" dirty="0">
                    <a:solidFill>
                      <a:schemeClr val="accent3"/>
                    </a:solidFill>
                  </a:rPr>
                  <a:t>50%</a:t>
                </a:r>
                <a:endParaRPr lang="en-US" sz="3733" b="1" dirty="0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9790319" y="4640487"/>
            <a:ext cx="308656" cy="308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23925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504418" y="3674514"/>
            <a:ext cx="1183165" cy="878691"/>
            <a:chOff x="4128313" y="1858587"/>
            <a:chExt cx="887374" cy="659018"/>
          </a:xfrm>
        </p:grpSpPr>
        <p:sp>
          <p:nvSpPr>
            <p:cNvPr id="14" name="Rounded Rectangle 13"/>
            <p:cNvSpPr/>
            <p:nvPr/>
          </p:nvSpPr>
          <p:spPr>
            <a:xfrm>
              <a:off x="4128313" y="1858587"/>
              <a:ext cx="887374" cy="659018"/>
            </a:xfrm>
            <a:prstGeom prst="roundRect">
              <a:avLst>
                <a:gd name="adj" fmla="val 405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4168161" y="1911097"/>
              <a:ext cx="811132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VS.</a:t>
              </a:r>
              <a:endPara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450792" y="1900102"/>
            <a:ext cx="2991216" cy="2742921"/>
            <a:chOff x="1078586" y="1450128"/>
            <a:chExt cx="2243412" cy="2057191"/>
          </a:xfrm>
        </p:grpSpPr>
        <p:sp>
          <p:nvSpPr>
            <p:cNvPr id="10" name="Rounded Rectangle 9"/>
            <p:cNvSpPr/>
            <p:nvPr/>
          </p:nvSpPr>
          <p:spPr>
            <a:xfrm>
              <a:off x="1078586" y="1450128"/>
              <a:ext cx="2243412" cy="2057191"/>
            </a:xfrm>
            <a:prstGeom prst="roundRect">
              <a:avLst>
                <a:gd name="adj" fmla="val 405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B4E8F63-3650-4AA5-8F3B-4423475E15CB}"/>
                </a:ext>
              </a:extLst>
            </p:cNvPr>
            <p:cNvGrpSpPr/>
            <p:nvPr/>
          </p:nvGrpSpPr>
          <p:grpSpPr>
            <a:xfrm>
              <a:off x="1363533" y="1645353"/>
              <a:ext cx="1673518" cy="1666740"/>
              <a:chOff x="6375400" y="5613400"/>
              <a:chExt cx="392113" cy="390526"/>
            </a:xfrm>
            <a:solidFill>
              <a:schemeClr val="accent1"/>
            </a:solidFill>
          </p:grpSpPr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66A900B-4D49-4766-9DBC-4A4759570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400" y="5710238"/>
                <a:ext cx="392113" cy="293688"/>
              </a:xfrm>
              <a:custGeom>
                <a:avLst/>
                <a:gdLst>
                  <a:gd name="T0" fmla="*/ 0 w 740"/>
                  <a:gd name="T1" fmla="*/ 519 h 554"/>
                  <a:gd name="T2" fmla="*/ 208 w 740"/>
                  <a:gd name="T3" fmla="*/ 519 h 554"/>
                  <a:gd name="T4" fmla="*/ 208 w 740"/>
                  <a:gd name="T5" fmla="*/ 439 h 554"/>
                  <a:gd name="T6" fmla="*/ 208 w 740"/>
                  <a:gd name="T7" fmla="*/ 439 h 554"/>
                  <a:gd name="T8" fmla="*/ 208 w 740"/>
                  <a:gd name="T9" fmla="*/ 434 h 554"/>
                  <a:gd name="T10" fmla="*/ 210 w 740"/>
                  <a:gd name="T11" fmla="*/ 429 h 554"/>
                  <a:gd name="T12" fmla="*/ 212 w 740"/>
                  <a:gd name="T13" fmla="*/ 426 h 554"/>
                  <a:gd name="T14" fmla="*/ 214 w 740"/>
                  <a:gd name="T15" fmla="*/ 423 h 554"/>
                  <a:gd name="T16" fmla="*/ 218 w 740"/>
                  <a:gd name="T17" fmla="*/ 419 h 554"/>
                  <a:gd name="T18" fmla="*/ 222 w 740"/>
                  <a:gd name="T19" fmla="*/ 417 h 554"/>
                  <a:gd name="T20" fmla="*/ 226 w 740"/>
                  <a:gd name="T21" fmla="*/ 416 h 554"/>
                  <a:gd name="T22" fmla="*/ 230 w 740"/>
                  <a:gd name="T23" fmla="*/ 416 h 554"/>
                  <a:gd name="T24" fmla="*/ 301 w 740"/>
                  <a:gd name="T25" fmla="*/ 416 h 554"/>
                  <a:gd name="T26" fmla="*/ 301 w 740"/>
                  <a:gd name="T27" fmla="*/ 519 h 554"/>
                  <a:gd name="T28" fmla="*/ 346 w 740"/>
                  <a:gd name="T29" fmla="*/ 519 h 554"/>
                  <a:gd name="T30" fmla="*/ 346 w 740"/>
                  <a:gd name="T31" fmla="*/ 300 h 554"/>
                  <a:gd name="T32" fmla="*/ 346 w 740"/>
                  <a:gd name="T33" fmla="*/ 300 h 554"/>
                  <a:gd name="T34" fmla="*/ 347 w 740"/>
                  <a:gd name="T35" fmla="*/ 295 h 554"/>
                  <a:gd name="T36" fmla="*/ 348 w 740"/>
                  <a:gd name="T37" fmla="*/ 291 h 554"/>
                  <a:gd name="T38" fmla="*/ 351 w 740"/>
                  <a:gd name="T39" fmla="*/ 287 h 554"/>
                  <a:gd name="T40" fmla="*/ 353 w 740"/>
                  <a:gd name="T41" fmla="*/ 283 h 554"/>
                  <a:gd name="T42" fmla="*/ 356 w 740"/>
                  <a:gd name="T43" fmla="*/ 281 h 554"/>
                  <a:gd name="T44" fmla="*/ 361 w 740"/>
                  <a:gd name="T45" fmla="*/ 279 h 554"/>
                  <a:gd name="T46" fmla="*/ 365 w 740"/>
                  <a:gd name="T47" fmla="*/ 278 h 554"/>
                  <a:gd name="T48" fmla="*/ 370 w 740"/>
                  <a:gd name="T49" fmla="*/ 277 h 554"/>
                  <a:gd name="T50" fmla="*/ 439 w 740"/>
                  <a:gd name="T51" fmla="*/ 277 h 554"/>
                  <a:gd name="T52" fmla="*/ 439 w 740"/>
                  <a:gd name="T53" fmla="*/ 519 h 554"/>
                  <a:gd name="T54" fmla="*/ 486 w 740"/>
                  <a:gd name="T55" fmla="*/ 519 h 554"/>
                  <a:gd name="T56" fmla="*/ 486 w 740"/>
                  <a:gd name="T57" fmla="*/ 161 h 554"/>
                  <a:gd name="T58" fmla="*/ 486 w 740"/>
                  <a:gd name="T59" fmla="*/ 161 h 554"/>
                  <a:gd name="T60" fmla="*/ 486 w 740"/>
                  <a:gd name="T61" fmla="*/ 157 h 554"/>
                  <a:gd name="T62" fmla="*/ 487 w 740"/>
                  <a:gd name="T63" fmla="*/ 152 h 554"/>
                  <a:gd name="T64" fmla="*/ 489 w 740"/>
                  <a:gd name="T65" fmla="*/ 149 h 554"/>
                  <a:gd name="T66" fmla="*/ 492 w 740"/>
                  <a:gd name="T67" fmla="*/ 145 h 554"/>
                  <a:gd name="T68" fmla="*/ 496 w 740"/>
                  <a:gd name="T69" fmla="*/ 142 h 554"/>
                  <a:gd name="T70" fmla="*/ 499 w 740"/>
                  <a:gd name="T71" fmla="*/ 140 h 554"/>
                  <a:gd name="T72" fmla="*/ 504 w 740"/>
                  <a:gd name="T73" fmla="*/ 138 h 554"/>
                  <a:gd name="T74" fmla="*/ 508 w 740"/>
                  <a:gd name="T75" fmla="*/ 138 h 554"/>
                  <a:gd name="T76" fmla="*/ 577 w 740"/>
                  <a:gd name="T77" fmla="*/ 138 h 554"/>
                  <a:gd name="T78" fmla="*/ 577 w 740"/>
                  <a:gd name="T79" fmla="*/ 519 h 554"/>
                  <a:gd name="T80" fmla="*/ 624 w 740"/>
                  <a:gd name="T81" fmla="*/ 519 h 554"/>
                  <a:gd name="T82" fmla="*/ 624 w 740"/>
                  <a:gd name="T83" fmla="*/ 23 h 554"/>
                  <a:gd name="T84" fmla="*/ 624 w 740"/>
                  <a:gd name="T85" fmla="*/ 23 h 554"/>
                  <a:gd name="T86" fmla="*/ 624 w 740"/>
                  <a:gd name="T87" fmla="*/ 18 h 554"/>
                  <a:gd name="T88" fmla="*/ 626 w 740"/>
                  <a:gd name="T89" fmla="*/ 14 h 554"/>
                  <a:gd name="T90" fmla="*/ 628 w 740"/>
                  <a:gd name="T91" fmla="*/ 10 h 554"/>
                  <a:gd name="T92" fmla="*/ 631 w 740"/>
                  <a:gd name="T93" fmla="*/ 7 h 554"/>
                  <a:gd name="T94" fmla="*/ 634 w 740"/>
                  <a:gd name="T95" fmla="*/ 4 h 554"/>
                  <a:gd name="T96" fmla="*/ 639 w 740"/>
                  <a:gd name="T97" fmla="*/ 1 h 554"/>
                  <a:gd name="T98" fmla="*/ 642 w 740"/>
                  <a:gd name="T99" fmla="*/ 0 h 554"/>
                  <a:gd name="T100" fmla="*/ 647 w 740"/>
                  <a:gd name="T101" fmla="*/ 0 h 554"/>
                  <a:gd name="T102" fmla="*/ 717 w 740"/>
                  <a:gd name="T103" fmla="*/ 0 h 554"/>
                  <a:gd name="T104" fmla="*/ 717 w 740"/>
                  <a:gd name="T105" fmla="*/ 519 h 554"/>
                  <a:gd name="T106" fmla="*/ 740 w 740"/>
                  <a:gd name="T107" fmla="*/ 519 h 554"/>
                  <a:gd name="T108" fmla="*/ 740 w 740"/>
                  <a:gd name="T109" fmla="*/ 554 h 554"/>
                  <a:gd name="T110" fmla="*/ 740 w 740"/>
                  <a:gd name="T111" fmla="*/ 554 h 554"/>
                  <a:gd name="T112" fmla="*/ 0 w 740"/>
                  <a:gd name="T113" fmla="*/ 554 h 554"/>
                  <a:gd name="T114" fmla="*/ 0 w 740"/>
                  <a:gd name="T115" fmla="*/ 519 h 554"/>
                  <a:gd name="T116" fmla="*/ 0 w 740"/>
                  <a:gd name="T117" fmla="*/ 519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40" h="554">
                    <a:moveTo>
                      <a:pt x="0" y="519"/>
                    </a:moveTo>
                    <a:lnTo>
                      <a:pt x="208" y="519"/>
                    </a:lnTo>
                    <a:lnTo>
                      <a:pt x="208" y="439"/>
                    </a:lnTo>
                    <a:lnTo>
                      <a:pt x="208" y="439"/>
                    </a:lnTo>
                    <a:lnTo>
                      <a:pt x="208" y="434"/>
                    </a:lnTo>
                    <a:lnTo>
                      <a:pt x="210" y="429"/>
                    </a:lnTo>
                    <a:lnTo>
                      <a:pt x="212" y="426"/>
                    </a:lnTo>
                    <a:lnTo>
                      <a:pt x="214" y="423"/>
                    </a:lnTo>
                    <a:lnTo>
                      <a:pt x="218" y="419"/>
                    </a:lnTo>
                    <a:lnTo>
                      <a:pt x="222" y="417"/>
                    </a:lnTo>
                    <a:lnTo>
                      <a:pt x="226" y="416"/>
                    </a:lnTo>
                    <a:lnTo>
                      <a:pt x="230" y="416"/>
                    </a:lnTo>
                    <a:lnTo>
                      <a:pt x="301" y="416"/>
                    </a:lnTo>
                    <a:lnTo>
                      <a:pt x="301" y="519"/>
                    </a:lnTo>
                    <a:lnTo>
                      <a:pt x="346" y="519"/>
                    </a:lnTo>
                    <a:lnTo>
                      <a:pt x="346" y="300"/>
                    </a:lnTo>
                    <a:lnTo>
                      <a:pt x="346" y="300"/>
                    </a:lnTo>
                    <a:lnTo>
                      <a:pt x="347" y="295"/>
                    </a:lnTo>
                    <a:lnTo>
                      <a:pt x="348" y="291"/>
                    </a:lnTo>
                    <a:lnTo>
                      <a:pt x="351" y="287"/>
                    </a:lnTo>
                    <a:lnTo>
                      <a:pt x="353" y="283"/>
                    </a:lnTo>
                    <a:lnTo>
                      <a:pt x="356" y="281"/>
                    </a:lnTo>
                    <a:lnTo>
                      <a:pt x="361" y="279"/>
                    </a:lnTo>
                    <a:lnTo>
                      <a:pt x="365" y="278"/>
                    </a:lnTo>
                    <a:lnTo>
                      <a:pt x="370" y="277"/>
                    </a:lnTo>
                    <a:lnTo>
                      <a:pt x="439" y="277"/>
                    </a:lnTo>
                    <a:lnTo>
                      <a:pt x="439" y="519"/>
                    </a:lnTo>
                    <a:lnTo>
                      <a:pt x="486" y="519"/>
                    </a:lnTo>
                    <a:lnTo>
                      <a:pt x="486" y="161"/>
                    </a:lnTo>
                    <a:lnTo>
                      <a:pt x="486" y="161"/>
                    </a:lnTo>
                    <a:lnTo>
                      <a:pt x="486" y="157"/>
                    </a:lnTo>
                    <a:lnTo>
                      <a:pt x="487" y="152"/>
                    </a:lnTo>
                    <a:lnTo>
                      <a:pt x="489" y="149"/>
                    </a:lnTo>
                    <a:lnTo>
                      <a:pt x="492" y="145"/>
                    </a:lnTo>
                    <a:lnTo>
                      <a:pt x="496" y="142"/>
                    </a:lnTo>
                    <a:lnTo>
                      <a:pt x="499" y="140"/>
                    </a:lnTo>
                    <a:lnTo>
                      <a:pt x="504" y="138"/>
                    </a:lnTo>
                    <a:lnTo>
                      <a:pt x="508" y="138"/>
                    </a:lnTo>
                    <a:lnTo>
                      <a:pt x="577" y="138"/>
                    </a:lnTo>
                    <a:lnTo>
                      <a:pt x="577" y="519"/>
                    </a:lnTo>
                    <a:lnTo>
                      <a:pt x="624" y="519"/>
                    </a:lnTo>
                    <a:lnTo>
                      <a:pt x="624" y="23"/>
                    </a:lnTo>
                    <a:lnTo>
                      <a:pt x="624" y="23"/>
                    </a:lnTo>
                    <a:lnTo>
                      <a:pt x="624" y="18"/>
                    </a:lnTo>
                    <a:lnTo>
                      <a:pt x="626" y="14"/>
                    </a:lnTo>
                    <a:lnTo>
                      <a:pt x="628" y="10"/>
                    </a:lnTo>
                    <a:lnTo>
                      <a:pt x="631" y="7"/>
                    </a:lnTo>
                    <a:lnTo>
                      <a:pt x="634" y="4"/>
                    </a:lnTo>
                    <a:lnTo>
                      <a:pt x="639" y="1"/>
                    </a:lnTo>
                    <a:lnTo>
                      <a:pt x="642" y="0"/>
                    </a:lnTo>
                    <a:lnTo>
                      <a:pt x="647" y="0"/>
                    </a:lnTo>
                    <a:lnTo>
                      <a:pt x="717" y="0"/>
                    </a:lnTo>
                    <a:lnTo>
                      <a:pt x="717" y="519"/>
                    </a:lnTo>
                    <a:lnTo>
                      <a:pt x="740" y="519"/>
                    </a:lnTo>
                    <a:lnTo>
                      <a:pt x="740" y="554"/>
                    </a:lnTo>
                    <a:lnTo>
                      <a:pt x="740" y="554"/>
                    </a:lnTo>
                    <a:lnTo>
                      <a:pt x="0" y="554"/>
                    </a:lnTo>
                    <a:lnTo>
                      <a:pt x="0" y="519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A23A6FCC-F07E-4DA1-A70B-156C74D38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400" y="5613400"/>
                <a:ext cx="257175" cy="277813"/>
              </a:xfrm>
              <a:custGeom>
                <a:avLst/>
                <a:gdLst>
                  <a:gd name="T0" fmla="*/ 486 w 486"/>
                  <a:gd name="T1" fmla="*/ 0 h 526"/>
                  <a:gd name="T2" fmla="*/ 416 w 486"/>
                  <a:gd name="T3" fmla="*/ 0 h 526"/>
                  <a:gd name="T4" fmla="*/ 416 w 486"/>
                  <a:gd name="T5" fmla="*/ 0 h 526"/>
                  <a:gd name="T6" fmla="*/ 277 w 486"/>
                  <a:gd name="T7" fmla="*/ 0 h 526"/>
                  <a:gd name="T8" fmla="*/ 277 w 486"/>
                  <a:gd name="T9" fmla="*/ 70 h 526"/>
                  <a:gd name="T10" fmla="*/ 374 w 486"/>
                  <a:gd name="T11" fmla="*/ 70 h 526"/>
                  <a:gd name="T12" fmla="*/ 0 w 486"/>
                  <a:gd name="T13" fmla="*/ 443 h 526"/>
                  <a:gd name="T14" fmla="*/ 0 w 486"/>
                  <a:gd name="T15" fmla="*/ 526 h 526"/>
                  <a:gd name="T16" fmla="*/ 416 w 486"/>
                  <a:gd name="T17" fmla="*/ 111 h 526"/>
                  <a:gd name="T18" fmla="*/ 416 w 486"/>
                  <a:gd name="T19" fmla="*/ 208 h 526"/>
                  <a:gd name="T20" fmla="*/ 486 w 486"/>
                  <a:gd name="T21" fmla="*/ 208 h 526"/>
                  <a:gd name="T22" fmla="*/ 486 w 486"/>
                  <a:gd name="T23" fmla="*/ 70 h 526"/>
                  <a:gd name="T24" fmla="*/ 486 w 486"/>
                  <a:gd name="T25" fmla="*/ 70 h 526"/>
                  <a:gd name="T26" fmla="*/ 486 w 486"/>
                  <a:gd name="T27" fmla="*/ 0 h 526"/>
                  <a:gd name="T28" fmla="*/ 486 w 486"/>
                  <a:gd name="T29" fmla="*/ 0 h 526"/>
                  <a:gd name="T30" fmla="*/ 486 w 486"/>
                  <a:gd name="T31" fmla="*/ 0 h 526"/>
                  <a:gd name="T32" fmla="*/ 486 w 486"/>
                  <a:gd name="T33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6" h="526">
                    <a:moveTo>
                      <a:pt x="486" y="0"/>
                    </a:moveTo>
                    <a:lnTo>
                      <a:pt x="416" y="0"/>
                    </a:lnTo>
                    <a:lnTo>
                      <a:pt x="416" y="0"/>
                    </a:lnTo>
                    <a:lnTo>
                      <a:pt x="277" y="0"/>
                    </a:lnTo>
                    <a:lnTo>
                      <a:pt x="277" y="70"/>
                    </a:lnTo>
                    <a:lnTo>
                      <a:pt x="374" y="70"/>
                    </a:lnTo>
                    <a:lnTo>
                      <a:pt x="0" y="443"/>
                    </a:lnTo>
                    <a:lnTo>
                      <a:pt x="0" y="526"/>
                    </a:lnTo>
                    <a:lnTo>
                      <a:pt x="416" y="111"/>
                    </a:lnTo>
                    <a:lnTo>
                      <a:pt x="416" y="208"/>
                    </a:lnTo>
                    <a:lnTo>
                      <a:pt x="486" y="208"/>
                    </a:lnTo>
                    <a:lnTo>
                      <a:pt x="486" y="70"/>
                    </a:lnTo>
                    <a:lnTo>
                      <a:pt x="486" y="70"/>
                    </a:lnTo>
                    <a:lnTo>
                      <a:pt x="486" y="0"/>
                    </a:lnTo>
                    <a:lnTo>
                      <a:pt x="486" y="0"/>
                    </a:lnTo>
                    <a:lnTo>
                      <a:pt x="486" y="0"/>
                    </a:lnTo>
                    <a:lnTo>
                      <a:pt x="4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17" name="Rounded Rectangle 16"/>
          <p:cNvSpPr/>
          <p:nvPr/>
        </p:nvSpPr>
        <p:spPr>
          <a:xfrm>
            <a:off x="859991" y="4924535"/>
            <a:ext cx="4172819" cy="1422463"/>
          </a:xfrm>
          <a:prstGeom prst="roundRect">
            <a:avLst>
              <a:gd name="adj" fmla="val 766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244123" y="5494615"/>
            <a:ext cx="340455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028159" y="5204918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49992" y="1921314"/>
            <a:ext cx="2991216" cy="2742921"/>
            <a:chOff x="6512770" y="1450128"/>
            <a:chExt cx="2243412" cy="2057191"/>
          </a:xfrm>
        </p:grpSpPr>
        <p:sp>
          <p:nvSpPr>
            <p:cNvPr id="11" name="Rounded Rectangle 10"/>
            <p:cNvSpPr/>
            <p:nvPr/>
          </p:nvSpPr>
          <p:spPr>
            <a:xfrm>
              <a:off x="6512770" y="1450128"/>
              <a:ext cx="2243412" cy="2057191"/>
            </a:xfrm>
            <a:prstGeom prst="roundRect">
              <a:avLst>
                <a:gd name="adj" fmla="val 405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D3A37E1-D326-44B1-9037-212098B534B6}"/>
                </a:ext>
              </a:extLst>
            </p:cNvPr>
            <p:cNvGrpSpPr/>
            <p:nvPr/>
          </p:nvGrpSpPr>
          <p:grpSpPr>
            <a:xfrm>
              <a:off x="6797717" y="1645353"/>
              <a:ext cx="1673518" cy="1666740"/>
              <a:chOff x="7167563" y="5613400"/>
              <a:chExt cx="392113" cy="390526"/>
            </a:xfrm>
            <a:solidFill>
              <a:schemeClr val="accent2"/>
            </a:solidFill>
          </p:grpSpPr>
          <p:sp>
            <p:nvSpPr>
              <p:cNvPr id="4" name="Freeform 3">
                <a:extLst>
                  <a:ext uri="{FF2B5EF4-FFF2-40B4-BE49-F238E27FC236}">
                    <a16:creationId xmlns:a16="http://schemas.microsoft.com/office/drawing/2014/main" id="{1185F023-D549-426D-837D-E34027D84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7563" y="5710238"/>
                <a:ext cx="392113" cy="293688"/>
              </a:xfrm>
              <a:custGeom>
                <a:avLst/>
                <a:gdLst>
                  <a:gd name="T0" fmla="*/ 0 w 740"/>
                  <a:gd name="T1" fmla="*/ 519 h 554"/>
                  <a:gd name="T2" fmla="*/ 23 w 740"/>
                  <a:gd name="T3" fmla="*/ 519 h 554"/>
                  <a:gd name="T4" fmla="*/ 23 w 740"/>
                  <a:gd name="T5" fmla="*/ 0 h 554"/>
                  <a:gd name="T6" fmla="*/ 92 w 740"/>
                  <a:gd name="T7" fmla="*/ 0 h 554"/>
                  <a:gd name="T8" fmla="*/ 92 w 740"/>
                  <a:gd name="T9" fmla="*/ 0 h 554"/>
                  <a:gd name="T10" fmla="*/ 97 w 740"/>
                  <a:gd name="T11" fmla="*/ 0 h 554"/>
                  <a:gd name="T12" fmla="*/ 101 w 740"/>
                  <a:gd name="T13" fmla="*/ 1 h 554"/>
                  <a:gd name="T14" fmla="*/ 106 w 740"/>
                  <a:gd name="T15" fmla="*/ 4 h 554"/>
                  <a:gd name="T16" fmla="*/ 109 w 740"/>
                  <a:gd name="T17" fmla="*/ 7 h 554"/>
                  <a:gd name="T18" fmla="*/ 111 w 740"/>
                  <a:gd name="T19" fmla="*/ 10 h 554"/>
                  <a:gd name="T20" fmla="*/ 114 w 740"/>
                  <a:gd name="T21" fmla="*/ 14 h 554"/>
                  <a:gd name="T22" fmla="*/ 115 w 740"/>
                  <a:gd name="T23" fmla="*/ 18 h 554"/>
                  <a:gd name="T24" fmla="*/ 116 w 740"/>
                  <a:gd name="T25" fmla="*/ 23 h 554"/>
                  <a:gd name="T26" fmla="*/ 116 w 740"/>
                  <a:gd name="T27" fmla="*/ 519 h 554"/>
                  <a:gd name="T28" fmla="*/ 161 w 740"/>
                  <a:gd name="T29" fmla="*/ 519 h 554"/>
                  <a:gd name="T30" fmla="*/ 161 w 740"/>
                  <a:gd name="T31" fmla="*/ 138 h 554"/>
                  <a:gd name="T32" fmla="*/ 232 w 740"/>
                  <a:gd name="T33" fmla="*/ 138 h 554"/>
                  <a:gd name="T34" fmla="*/ 232 w 740"/>
                  <a:gd name="T35" fmla="*/ 138 h 554"/>
                  <a:gd name="T36" fmla="*/ 236 w 740"/>
                  <a:gd name="T37" fmla="*/ 138 h 554"/>
                  <a:gd name="T38" fmla="*/ 241 w 740"/>
                  <a:gd name="T39" fmla="*/ 140 h 554"/>
                  <a:gd name="T40" fmla="*/ 244 w 740"/>
                  <a:gd name="T41" fmla="*/ 142 h 554"/>
                  <a:gd name="T42" fmla="*/ 247 w 740"/>
                  <a:gd name="T43" fmla="*/ 145 h 554"/>
                  <a:gd name="T44" fmla="*/ 251 w 740"/>
                  <a:gd name="T45" fmla="*/ 149 h 554"/>
                  <a:gd name="T46" fmla="*/ 252 w 740"/>
                  <a:gd name="T47" fmla="*/ 152 h 554"/>
                  <a:gd name="T48" fmla="*/ 254 w 740"/>
                  <a:gd name="T49" fmla="*/ 157 h 554"/>
                  <a:gd name="T50" fmla="*/ 254 w 740"/>
                  <a:gd name="T51" fmla="*/ 161 h 554"/>
                  <a:gd name="T52" fmla="*/ 254 w 740"/>
                  <a:gd name="T53" fmla="*/ 519 h 554"/>
                  <a:gd name="T54" fmla="*/ 301 w 740"/>
                  <a:gd name="T55" fmla="*/ 519 h 554"/>
                  <a:gd name="T56" fmla="*/ 301 w 740"/>
                  <a:gd name="T57" fmla="*/ 277 h 554"/>
                  <a:gd name="T58" fmla="*/ 370 w 740"/>
                  <a:gd name="T59" fmla="*/ 277 h 554"/>
                  <a:gd name="T60" fmla="*/ 370 w 740"/>
                  <a:gd name="T61" fmla="*/ 277 h 554"/>
                  <a:gd name="T62" fmla="*/ 374 w 740"/>
                  <a:gd name="T63" fmla="*/ 278 h 554"/>
                  <a:gd name="T64" fmla="*/ 379 w 740"/>
                  <a:gd name="T65" fmla="*/ 279 h 554"/>
                  <a:gd name="T66" fmla="*/ 382 w 740"/>
                  <a:gd name="T67" fmla="*/ 281 h 554"/>
                  <a:gd name="T68" fmla="*/ 386 w 740"/>
                  <a:gd name="T69" fmla="*/ 283 h 554"/>
                  <a:gd name="T70" fmla="*/ 389 w 740"/>
                  <a:gd name="T71" fmla="*/ 287 h 554"/>
                  <a:gd name="T72" fmla="*/ 392 w 740"/>
                  <a:gd name="T73" fmla="*/ 291 h 554"/>
                  <a:gd name="T74" fmla="*/ 393 w 740"/>
                  <a:gd name="T75" fmla="*/ 295 h 554"/>
                  <a:gd name="T76" fmla="*/ 393 w 740"/>
                  <a:gd name="T77" fmla="*/ 300 h 554"/>
                  <a:gd name="T78" fmla="*/ 393 w 740"/>
                  <a:gd name="T79" fmla="*/ 519 h 554"/>
                  <a:gd name="T80" fmla="*/ 439 w 740"/>
                  <a:gd name="T81" fmla="*/ 519 h 554"/>
                  <a:gd name="T82" fmla="*/ 439 w 740"/>
                  <a:gd name="T83" fmla="*/ 416 h 554"/>
                  <a:gd name="T84" fmla="*/ 508 w 740"/>
                  <a:gd name="T85" fmla="*/ 416 h 554"/>
                  <a:gd name="T86" fmla="*/ 508 w 740"/>
                  <a:gd name="T87" fmla="*/ 416 h 554"/>
                  <a:gd name="T88" fmla="*/ 513 w 740"/>
                  <a:gd name="T89" fmla="*/ 416 h 554"/>
                  <a:gd name="T90" fmla="*/ 517 w 740"/>
                  <a:gd name="T91" fmla="*/ 417 h 554"/>
                  <a:gd name="T92" fmla="*/ 522 w 740"/>
                  <a:gd name="T93" fmla="*/ 419 h 554"/>
                  <a:gd name="T94" fmla="*/ 525 w 740"/>
                  <a:gd name="T95" fmla="*/ 423 h 554"/>
                  <a:gd name="T96" fmla="*/ 528 w 740"/>
                  <a:gd name="T97" fmla="*/ 426 h 554"/>
                  <a:gd name="T98" fmla="*/ 530 w 740"/>
                  <a:gd name="T99" fmla="*/ 429 h 554"/>
                  <a:gd name="T100" fmla="*/ 531 w 740"/>
                  <a:gd name="T101" fmla="*/ 434 h 554"/>
                  <a:gd name="T102" fmla="*/ 532 w 740"/>
                  <a:gd name="T103" fmla="*/ 439 h 554"/>
                  <a:gd name="T104" fmla="*/ 532 w 740"/>
                  <a:gd name="T105" fmla="*/ 519 h 554"/>
                  <a:gd name="T106" fmla="*/ 740 w 740"/>
                  <a:gd name="T107" fmla="*/ 519 h 554"/>
                  <a:gd name="T108" fmla="*/ 740 w 740"/>
                  <a:gd name="T109" fmla="*/ 554 h 554"/>
                  <a:gd name="T110" fmla="*/ 0 w 740"/>
                  <a:gd name="T111" fmla="*/ 554 h 554"/>
                  <a:gd name="T112" fmla="*/ 0 w 740"/>
                  <a:gd name="T113" fmla="*/ 519 h 554"/>
                  <a:gd name="T114" fmla="*/ 0 w 740"/>
                  <a:gd name="T115" fmla="*/ 519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0" h="554">
                    <a:moveTo>
                      <a:pt x="0" y="519"/>
                    </a:moveTo>
                    <a:lnTo>
                      <a:pt x="23" y="519"/>
                    </a:lnTo>
                    <a:lnTo>
                      <a:pt x="23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7" y="0"/>
                    </a:lnTo>
                    <a:lnTo>
                      <a:pt x="101" y="1"/>
                    </a:lnTo>
                    <a:lnTo>
                      <a:pt x="106" y="4"/>
                    </a:lnTo>
                    <a:lnTo>
                      <a:pt x="109" y="7"/>
                    </a:lnTo>
                    <a:lnTo>
                      <a:pt x="111" y="10"/>
                    </a:lnTo>
                    <a:lnTo>
                      <a:pt x="114" y="14"/>
                    </a:lnTo>
                    <a:lnTo>
                      <a:pt x="115" y="18"/>
                    </a:lnTo>
                    <a:lnTo>
                      <a:pt x="116" y="23"/>
                    </a:lnTo>
                    <a:lnTo>
                      <a:pt x="116" y="519"/>
                    </a:lnTo>
                    <a:lnTo>
                      <a:pt x="161" y="519"/>
                    </a:lnTo>
                    <a:lnTo>
                      <a:pt x="161" y="138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6" y="138"/>
                    </a:lnTo>
                    <a:lnTo>
                      <a:pt x="241" y="140"/>
                    </a:lnTo>
                    <a:lnTo>
                      <a:pt x="244" y="142"/>
                    </a:lnTo>
                    <a:lnTo>
                      <a:pt x="247" y="145"/>
                    </a:lnTo>
                    <a:lnTo>
                      <a:pt x="251" y="149"/>
                    </a:lnTo>
                    <a:lnTo>
                      <a:pt x="252" y="152"/>
                    </a:lnTo>
                    <a:lnTo>
                      <a:pt x="254" y="157"/>
                    </a:lnTo>
                    <a:lnTo>
                      <a:pt x="254" y="161"/>
                    </a:lnTo>
                    <a:lnTo>
                      <a:pt x="254" y="519"/>
                    </a:lnTo>
                    <a:lnTo>
                      <a:pt x="301" y="519"/>
                    </a:lnTo>
                    <a:lnTo>
                      <a:pt x="301" y="277"/>
                    </a:lnTo>
                    <a:lnTo>
                      <a:pt x="370" y="277"/>
                    </a:lnTo>
                    <a:lnTo>
                      <a:pt x="370" y="277"/>
                    </a:lnTo>
                    <a:lnTo>
                      <a:pt x="374" y="278"/>
                    </a:lnTo>
                    <a:lnTo>
                      <a:pt x="379" y="279"/>
                    </a:lnTo>
                    <a:lnTo>
                      <a:pt x="382" y="281"/>
                    </a:lnTo>
                    <a:lnTo>
                      <a:pt x="386" y="283"/>
                    </a:lnTo>
                    <a:lnTo>
                      <a:pt x="389" y="287"/>
                    </a:lnTo>
                    <a:lnTo>
                      <a:pt x="392" y="291"/>
                    </a:lnTo>
                    <a:lnTo>
                      <a:pt x="393" y="295"/>
                    </a:lnTo>
                    <a:lnTo>
                      <a:pt x="393" y="300"/>
                    </a:lnTo>
                    <a:lnTo>
                      <a:pt x="393" y="519"/>
                    </a:lnTo>
                    <a:lnTo>
                      <a:pt x="439" y="519"/>
                    </a:lnTo>
                    <a:lnTo>
                      <a:pt x="439" y="416"/>
                    </a:lnTo>
                    <a:lnTo>
                      <a:pt x="508" y="416"/>
                    </a:lnTo>
                    <a:lnTo>
                      <a:pt x="508" y="416"/>
                    </a:lnTo>
                    <a:lnTo>
                      <a:pt x="513" y="416"/>
                    </a:lnTo>
                    <a:lnTo>
                      <a:pt x="517" y="417"/>
                    </a:lnTo>
                    <a:lnTo>
                      <a:pt x="522" y="419"/>
                    </a:lnTo>
                    <a:lnTo>
                      <a:pt x="525" y="423"/>
                    </a:lnTo>
                    <a:lnTo>
                      <a:pt x="528" y="426"/>
                    </a:lnTo>
                    <a:lnTo>
                      <a:pt x="530" y="429"/>
                    </a:lnTo>
                    <a:lnTo>
                      <a:pt x="531" y="434"/>
                    </a:lnTo>
                    <a:lnTo>
                      <a:pt x="532" y="439"/>
                    </a:lnTo>
                    <a:lnTo>
                      <a:pt x="532" y="519"/>
                    </a:lnTo>
                    <a:lnTo>
                      <a:pt x="740" y="519"/>
                    </a:lnTo>
                    <a:lnTo>
                      <a:pt x="740" y="554"/>
                    </a:lnTo>
                    <a:lnTo>
                      <a:pt x="0" y="554"/>
                    </a:lnTo>
                    <a:lnTo>
                      <a:pt x="0" y="519"/>
                    </a:lnTo>
                    <a:lnTo>
                      <a:pt x="0" y="5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" name="Freeform 4">
                <a:extLst>
                  <a:ext uri="{FF2B5EF4-FFF2-40B4-BE49-F238E27FC236}">
                    <a16:creationId xmlns:a16="http://schemas.microsoft.com/office/drawing/2014/main" id="{96F7AF56-204A-403F-A201-F5F2BC868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2975" y="5613400"/>
                <a:ext cx="266700" cy="244475"/>
              </a:xfrm>
              <a:custGeom>
                <a:avLst/>
                <a:gdLst>
                  <a:gd name="T0" fmla="*/ 504 w 504"/>
                  <a:gd name="T1" fmla="*/ 462 h 462"/>
                  <a:gd name="T2" fmla="*/ 504 w 504"/>
                  <a:gd name="T3" fmla="*/ 393 h 462"/>
                  <a:gd name="T4" fmla="*/ 504 w 504"/>
                  <a:gd name="T5" fmla="*/ 393 h 462"/>
                  <a:gd name="T6" fmla="*/ 504 w 504"/>
                  <a:gd name="T7" fmla="*/ 254 h 462"/>
                  <a:gd name="T8" fmla="*/ 435 w 504"/>
                  <a:gd name="T9" fmla="*/ 254 h 462"/>
                  <a:gd name="T10" fmla="*/ 435 w 504"/>
                  <a:gd name="T11" fmla="*/ 352 h 462"/>
                  <a:gd name="T12" fmla="*/ 83 w 504"/>
                  <a:gd name="T13" fmla="*/ 0 h 462"/>
                  <a:gd name="T14" fmla="*/ 0 w 504"/>
                  <a:gd name="T15" fmla="*/ 0 h 462"/>
                  <a:gd name="T16" fmla="*/ 394 w 504"/>
                  <a:gd name="T17" fmla="*/ 393 h 462"/>
                  <a:gd name="T18" fmla="*/ 296 w 504"/>
                  <a:gd name="T19" fmla="*/ 393 h 462"/>
                  <a:gd name="T20" fmla="*/ 296 w 504"/>
                  <a:gd name="T21" fmla="*/ 462 h 462"/>
                  <a:gd name="T22" fmla="*/ 435 w 504"/>
                  <a:gd name="T23" fmla="*/ 462 h 462"/>
                  <a:gd name="T24" fmla="*/ 504 w 504"/>
                  <a:gd name="T25" fmla="*/ 462 h 462"/>
                  <a:gd name="T26" fmla="*/ 504 w 504"/>
                  <a:gd name="T27" fmla="*/ 462 h 462"/>
                  <a:gd name="T28" fmla="*/ 504 w 504"/>
                  <a:gd name="T29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4" h="462">
                    <a:moveTo>
                      <a:pt x="504" y="462"/>
                    </a:moveTo>
                    <a:lnTo>
                      <a:pt x="504" y="393"/>
                    </a:lnTo>
                    <a:lnTo>
                      <a:pt x="504" y="393"/>
                    </a:lnTo>
                    <a:lnTo>
                      <a:pt x="504" y="254"/>
                    </a:lnTo>
                    <a:lnTo>
                      <a:pt x="435" y="254"/>
                    </a:lnTo>
                    <a:lnTo>
                      <a:pt x="435" y="352"/>
                    </a:lnTo>
                    <a:lnTo>
                      <a:pt x="83" y="0"/>
                    </a:lnTo>
                    <a:lnTo>
                      <a:pt x="0" y="0"/>
                    </a:lnTo>
                    <a:lnTo>
                      <a:pt x="394" y="393"/>
                    </a:lnTo>
                    <a:lnTo>
                      <a:pt x="296" y="393"/>
                    </a:lnTo>
                    <a:lnTo>
                      <a:pt x="296" y="462"/>
                    </a:lnTo>
                    <a:lnTo>
                      <a:pt x="435" y="462"/>
                    </a:lnTo>
                    <a:lnTo>
                      <a:pt x="504" y="462"/>
                    </a:lnTo>
                    <a:lnTo>
                      <a:pt x="504" y="462"/>
                    </a:lnTo>
                    <a:lnTo>
                      <a:pt x="504" y="4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20" name="Rounded Rectangle 19"/>
          <p:cNvSpPr/>
          <p:nvPr/>
        </p:nvSpPr>
        <p:spPr>
          <a:xfrm>
            <a:off x="7159191" y="4924535"/>
            <a:ext cx="4172819" cy="1422463"/>
          </a:xfrm>
          <a:prstGeom prst="roundRect">
            <a:avLst>
              <a:gd name="adj" fmla="val 7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7543323" y="5494615"/>
            <a:ext cx="340455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327359" y="5204918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26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17094" y="1887259"/>
          <a:ext cx="11157815" cy="45093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63127">
                  <a:extLst>
                    <a:ext uri="{9D8B030D-6E8A-4147-A177-3AD203B41FA5}">
                      <a16:colId xmlns:a16="http://schemas.microsoft.com/office/drawing/2014/main" val="3875275404"/>
                    </a:ext>
                  </a:extLst>
                </a:gridCol>
                <a:gridCol w="2231563">
                  <a:extLst>
                    <a:ext uri="{9D8B030D-6E8A-4147-A177-3AD203B41FA5}">
                      <a16:colId xmlns:a16="http://schemas.microsoft.com/office/drawing/2014/main" val="1364121308"/>
                    </a:ext>
                  </a:extLst>
                </a:gridCol>
                <a:gridCol w="2231563">
                  <a:extLst>
                    <a:ext uri="{9D8B030D-6E8A-4147-A177-3AD203B41FA5}">
                      <a16:colId xmlns:a16="http://schemas.microsoft.com/office/drawing/2014/main" val="1816864681"/>
                    </a:ext>
                  </a:extLst>
                </a:gridCol>
                <a:gridCol w="2231563">
                  <a:extLst>
                    <a:ext uri="{9D8B030D-6E8A-4147-A177-3AD203B41FA5}">
                      <a16:colId xmlns:a16="http://schemas.microsoft.com/office/drawing/2014/main" val="4092834041"/>
                    </a:ext>
                  </a:extLst>
                </a:gridCol>
              </a:tblGrid>
              <a:tr h="56367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Standard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Deluxe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Premium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741388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01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598894248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02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457186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03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701453541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04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682041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05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873966643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06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769722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Feature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07</a:t>
                      </a:r>
                      <a:endParaRPr lang="en-US" sz="13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endParaRPr lang="en-US" sz="1300" dirty="0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1143641000"/>
                  </a:ext>
                </a:extLst>
              </a:tr>
            </a:tbl>
          </a:graphicData>
        </a:graphic>
      </p:graphicFrame>
      <p:grpSp>
        <p:nvGrpSpPr>
          <p:cNvPr id="25" name="Google Shape;9024;p76"/>
          <p:cNvGrpSpPr/>
          <p:nvPr/>
        </p:nvGrpSpPr>
        <p:grpSpPr>
          <a:xfrm>
            <a:off x="5918081" y="2552475"/>
            <a:ext cx="389131" cy="389131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2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2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28" name="Google Shape;9027;p76"/>
          <p:cNvGrpSpPr/>
          <p:nvPr/>
        </p:nvGrpSpPr>
        <p:grpSpPr>
          <a:xfrm>
            <a:off x="5918081" y="3119684"/>
            <a:ext cx="389131" cy="389131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2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1" name="Google Shape;9024;p76"/>
          <p:cNvGrpSpPr/>
          <p:nvPr/>
        </p:nvGrpSpPr>
        <p:grpSpPr>
          <a:xfrm>
            <a:off x="8117625" y="3111275"/>
            <a:ext cx="389131" cy="389131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4" name="Google Shape;9027;p76"/>
          <p:cNvGrpSpPr/>
          <p:nvPr/>
        </p:nvGrpSpPr>
        <p:grpSpPr>
          <a:xfrm>
            <a:off x="8117625" y="3678484"/>
            <a:ext cx="389131" cy="389131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35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6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37" name="Google Shape;9024;p76"/>
          <p:cNvGrpSpPr/>
          <p:nvPr/>
        </p:nvGrpSpPr>
        <p:grpSpPr>
          <a:xfrm>
            <a:off x="8117625" y="5364480"/>
            <a:ext cx="389131" cy="389131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38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39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0" name="Google Shape;9027;p76"/>
          <p:cNvGrpSpPr/>
          <p:nvPr/>
        </p:nvGrpSpPr>
        <p:grpSpPr>
          <a:xfrm>
            <a:off x="8117625" y="5931689"/>
            <a:ext cx="389131" cy="389131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41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42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49" name="Google Shape;9024;p76"/>
          <p:cNvGrpSpPr/>
          <p:nvPr/>
        </p:nvGrpSpPr>
        <p:grpSpPr>
          <a:xfrm>
            <a:off x="10346295" y="2544065"/>
            <a:ext cx="389131" cy="389131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0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1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2" name="Google Shape;9027;p76"/>
          <p:cNvGrpSpPr/>
          <p:nvPr/>
        </p:nvGrpSpPr>
        <p:grpSpPr>
          <a:xfrm>
            <a:off x="10346295" y="3111275"/>
            <a:ext cx="389131" cy="389131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3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4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5" name="Google Shape;9024;p76"/>
          <p:cNvGrpSpPr/>
          <p:nvPr/>
        </p:nvGrpSpPr>
        <p:grpSpPr>
          <a:xfrm>
            <a:off x="10346295" y="4811568"/>
            <a:ext cx="389131" cy="389131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5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5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58" name="Google Shape;9027;p76"/>
          <p:cNvGrpSpPr/>
          <p:nvPr/>
        </p:nvGrpSpPr>
        <p:grpSpPr>
          <a:xfrm>
            <a:off x="10346295" y="5395033"/>
            <a:ext cx="389131" cy="389131"/>
            <a:chOff x="2085525" y="4992125"/>
            <a:chExt cx="481825" cy="481825"/>
          </a:xfrm>
          <a:solidFill>
            <a:schemeClr val="accent3"/>
          </a:solidFill>
        </p:grpSpPr>
        <p:sp>
          <p:nvSpPr>
            <p:cNvPr id="59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0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1" name="Google Shape;9024;p76"/>
          <p:cNvGrpSpPr/>
          <p:nvPr/>
        </p:nvGrpSpPr>
        <p:grpSpPr>
          <a:xfrm>
            <a:off x="5918081" y="4788183"/>
            <a:ext cx="389131" cy="389131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4" name="Google Shape;9027;p76"/>
          <p:cNvGrpSpPr/>
          <p:nvPr/>
        </p:nvGrpSpPr>
        <p:grpSpPr>
          <a:xfrm>
            <a:off x="5918081" y="5355392"/>
            <a:ext cx="389131" cy="389131"/>
            <a:chOff x="2085525" y="4992125"/>
            <a:chExt cx="481825" cy="481825"/>
          </a:xfrm>
          <a:solidFill>
            <a:schemeClr val="accent1"/>
          </a:solidFill>
        </p:grpSpPr>
        <p:sp>
          <p:nvSpPr>
            <p:cNvPr id="7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8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86" name="Google Shape;9024;p76"/>
          <p:cNvGrpSpPr/>
          <p:nvPr/>
        </p:nvGrpSpPr>
        <p:grpSpPr>
          <a:xfrm>
            <a:off x="8117625" y="2575201"/>
            <a:ext cx="389131" cy="389131"/>
            <a:chOff x="1492675" y="4992125"/>
            <a:chExt cx="481825" cy="481825"/>
          </a:xfrm>
          <a:solidFill>
            <a:schemeClr val="accent2"/>
          </a:solidFill>
        </p:grpSpPr>
        <p:sp>
          <p:nvSpPr>
            <p:cNvPr id="87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88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89" name="Google Shape;9027;p76"/>
          <p:cNvGrpSpPr/>
          <p:nvPr/>
        </p:nvGrpSpPr>
        <p:grpSpPr>
          <a:xfrm>
            <a:off x="8117625" y="4788183"/>
            <a:ext cx="389131" cy="389131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90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1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5" name="Google Shape;9024;p76"/>
          <p:cNvGrpSpPr/>
          <p:nvPr/>
        </p:nvGrpSpPr>
        <p:grpSpPr>
          <a:xfrm>
            <a:off x="5918081" y="3678635"/>
            <a:ext cx="389131" cy="389131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6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67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68" name="Google Shape;9024;p76"/>
          <p:cNvGrpSpPr/>
          <p:nvPr/>
        </p:nvGrpSpPr>
        <p:grpSpPr>
          <a:xfrm>
            <a:off x="5918081" y="5931689"/>
            <a:ext cx="389131" cy="389131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69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1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72" name="Google Shape;9024;p76"/>
          <p:cNvGrpSpPr/>
          <p:nvPr/>
        </p:nvGrpSpPr>
        <p:grpSpPr>
          <a:xfrm>
            <a:off x="10346295" y="3678484"/>
            <a:ext cx="389131" cy="389131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73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74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94" name="Google Shape;9024;p76"/>
          <p:cNvGrpSpPr/>
          <p:nvPr/>
        </p:nvGrpSpPr>
        <p:grpSpPr>
          <a:xfrm>
            <a:off x="10346295" y="4245693"/>
            <a:ext cx="389131" cy="389131"/>
            <a:chOff x="1492675" y="4992125"/>
            <a:chExt cx="481825" cy="481825"/>
          </a:xfrm>
          <a:solidFill>
            <a:schemeClr val="accent3"/>
          </a:solidFill>
        </p:grpSpPr>
        <p:sp>
          <p:nvSpPr>
            <p:cNvPr id="95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6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107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603986" y="2235200"/>
            <a:ext cx="10984029" cy="3795208"/>
          </a:xfrm>
          <a:prstGeom prst="roundRect">
            <a:avLst>
              <a:gd name="adj" fmla="val 348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Rounded Rectangle 14"/>
          <p:cNvSpPr/>
          <p:nvPr/>
        </p:nvSpPr>
        <p:spPr>
          <a:xfrm>
            <a:off x="6631051" y="4985179"/>
            <a:ext cx="1511731" cy="49244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Rounded Rectangle 13"/>
          <p:cNvSpPr/>
          <p:nvPr/>
        </p:nvSpPr>
        <p:spPr>
          <a:xfrm>
            <a:off x="4049217" y="2825684"/>
            <a:ext cx="1511731" cy="49244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6" name="Striped Right Arrow 5"/>
          <p:cNvSpPr/>
          <p:nvPr/>
        </p:nvSpPr>
        <p:spPr>
          <a:xfrm rot="5400000">
            <a:off x="6330464" y="2518139"/>
            <a:ext cx="2112905" cy="1547029"/>
          </a:xfrm>
          <a:prstGeom prst="stripedRightArrow">
            <a:avLst>
              <a:gd name="adj1" fmla="val 100000"/>
              <a:gd name="adj2" fmla="val 4429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Freeform 180"/>
          <p:cNvSpPr>
            <a:spLocks noEditPoints="1"/>
          </p:cNvSpPr>
          <p:nvPr/>
        </p:nvSpPr>
        <p:spPr bwMode="auto">
          <a:xfrm>
            <a:off x="7052261" y="2944339"/>
            <a:ext cx="669307" cy="694629"/>
          </a:xfrm>
          <a:custGeom>
            <a:avLst/>
            <a:gdLst/>
            <a:ahLst/>
            <a:cxnLst>
              <a:cxn ang="0">
                <a:pos x="326" y="232"/>
              </a:cxn>
              <a:cxn ang="0">
                <a:pos x="242" y="234"/>
              </a:cxn>
              <a:cxn ang="0">
                <a:pos x="263" y="306"/>
              </a:cxn>
              <a:cxn ang="0">
                <a:pos x="232" y="386"/>
              </a:cxn>
              <a:cxn ang="0">
                <a:pos x="213" y="383"/>
              </a:cxn>
              <a:cxn ang="0">
                <a:pos x="194" y="301"/>
              </a:cxn>
              <a:cxn ang="0">
                <a:pos x="160" y="264"/>
              </a:cxn>
              <a:cxn ang="0">
                <a:pos x="137" y="210"/>
              </a:cxn>
              <a:cxn ang="0">
                <a:pos x="91" y="178"/>
              </a:cxn>
              <a:cxn ang="0">
                <a:pos x="91" y="22"/>
              </a:cxn>
              <a:cxn ang="0">
                <a:pos x="245" y="0"/>
              </a:cxn>
              <a:cxn ang="0">
                <a:pos x="339" y="33"/>
              </a:cxn>
              <a:cxn ang="0">
                <a:pos x="344" y="64"/>
              </a:cxn>
              <a:cxn ang="0">
                <a:pos x="360" y="89"/>
              </a:cxn>
              <a:cxn ang="0">
                <a:pos x="356" y="123"/>
              </a:cxn>
              <a:cxn ang="0">
                <a:pos x="360" y="160"/>
              </a:cxn>
              <a:cxn ang="0">
                <a:pos x="370" y="191"/>
              </a:cxn>
              <a:cxn ang="0">
                <a:pos x="326" y="232"/>
              </a:cxn>
              <a:cxn ang="0">
                <a:pos x="49" y="184"/>
              </a:cxn>
              <a:cxn ang="0">
                <a:pos x="30" y="184"/>
              </a:cxn>
              <a:cxn ang="0">
                <a:pos x="0" y="161"/>
              </a:cxn>
              <a:cxn ang="0">
                <a:pos x="0" y="36"/>
              </a:cxn>
              <a:cxn ang="0">
                <a:pos x="30" y="13"/>
              </a:cxn>
              <a:cxn ang="0">
                <a:pos x="49" y="13"/>
              </a:cxn>
              <a:cxn ang="0">
                <a:pos x="79" y="36"/>
              </a:cxn>
              <a:cxn ang="0">
                <a:pos x="79" y="161"/>
              </a:cxn>
              <a:cxn ang="0">
                <a:pos x="49" y="184"/>
              </a:cxn>
            </a:cxnLst>
            <a:rect l="0" t="0" r="r" b="b"/>
            <a:pathLst>
              <a:path w="373" h="386">
                <a:moveTo>
                  <a:pt x="326" y="232"/>
                </a:moveTo>
                <a:cubicBezTo>
                  <a:pt x="300" y="234"/>
                  <a:pt x="247" y="231"/>
                  <a:pt x="242" y="234"/>
                </a:cubicBezTo>
                <a:cubicBezTo>
                  <a:pt x="236" y="237"/>
                  <a:pt x="240" y="260"/>
                  <a:pt x="263" y="306"/>
                </a:cubicBezTo>
                <a:cubicBezTo>
                  <a:pt x="281" y="347"/>
                  <a:pt x="250" y="386"/>
                  <a:pt x="232" y="386"/>
                </a:cubicBezTo>
                <a:cubicBezTo>
                  <a:pt x="214" y="385"/>
                  <a:pt x="213" y="383"/>
                  <a:pt x="213" y="383"/>
                </a:cubicBezTo>
                <a:cubicBezTo>
                  <a:pt x="213" y="383"/>
                  <a:pt x="216" y="313"/>
                  <a:pt x="194" y="301"/>
                </a:cubicBezTo>
                <a:cubicBezTo>
                  <a:pt x="184" y="295"/>
                  <a:pt x="165" y="276"/>
                  <a:pt x="160" y="264"/>
                </a:cubicBezTo>
                <a:cubicBezTo>
                  <a:pt x="155" y="253"/>
                  <a:pt x="153" y="230"/>
                  <a:pt x="137" y="210"/>
                </a:cubicBezTo>
                <a:cubicBezTo>
                  <a:pt x="123" y="170"/>
                  <a:pt x="91" y="178"/>
                  <a:pt x="91" y="178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192" y="0"/>
                  <a:pt x="245" y="0"/>
                </a:cubicBezTo>
                <a:cubicBezTo>
                  <a:pt x="298" y="0"/>
                  <a:pt x="333" y="11"/>
                  <a:pt x="339" y="33"/>
                </a:cubicBezTo>
                <a:cubicBezTo>
                  <a:pt x="344" y="56"/>
                  <a:pt x="336" y="57"/>
                  <a:pt x="344" y="64"/>
                </a:cubicBezTo>
                <a:cubicBezTo>
                  <a:pt x="353" y="72"/>
                  <a:pt x="362" y="76"/>
                  <a:pt x="360" y="89"/>
                </a:cubicBezTo>
                <a:cubicBezTo>
                  <a:pt x="359" y="102"/>
                  <a:pt x="347" y="114"/>
                  <a:pt x="356" y="123"/>
                </a:cubicBezTo>
                <a:cubicBezTo>
                  <a:pt x="366" y="132"/>
                  <a:pt x="369" y="150"/>
                  <a:pt x="360" y="160"/>
                </a:cubicBezTo>
                <a:cubicBezTo>
                  <a:pt x="350" y="169"/>
                  <a:pt x="367" y="179"/>
                  <a:pt x="370" y="191"/>
                </a:cubicBezTo>
                <a:cubicBezTo>
                  <a:pt x="373" y="204"/>
                  <a:pt x="352" y="231"/>
                  <a:pt x="326" y="232"/>
                </a:cubicBezTo>
                <a:close/>
                <a:moveTo>
                  <a:pt x="49" y="184"/>
                </a:moveTo>
                <a:cubicBezTo>
                  <a:pt x="30" y="184"/>
                  <a:pt x="30" y="184"/>
                  <a:pt x="30" y="184"/>
                </a:cubicBezTo>
                <a:cubicBezTo>
                  <a:pt x="13" y="184"/>
                  <a:pt x="0" y="174"/>
                  <a:pt x="0" y="16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3"/>
                  <a:pt x="13" y="13"/>
                  <a:pt x="30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66" y="13"/>
                  <a:pt x="79" y="23"/>
                  <a:pt x="79" y="36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74"/>
                  <a:pt x="66" y="184"/>
                  <a:pt x="49" y="18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Striped Right Arrow 4"/>
          <p:cNvSpPr/>
          <p:nvPr/>
        </p:nvSpPr>
        <p:spPr>
          <a:xfrm rot="16200000">
            <a:off x="3748630" y="4191550"/>
            <a:ext cx="2112905" cy="1547029"/>
          </a:xfrm>
          <a:prstGeom prst="stripedRightArrow">
            <a:avLst>
              <a:gd name="adj1" fmla="val 100000"/>
              <a:gd name="adj2" fmla="val 4429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Freeform 183"/>
          <p:cNvSpPr>
            <a:spLocks noEditPoints="1"/>
          </p:cNvSpPr>
          <p:nvPr/>
        </p:nvSpPr>
        <p:spPr bwMode="auto">
          <a:xfrm>
            <a:off x="4474045" y="4623176"/>
            <a:ext cx="662072" cy="683776"/>
          </a:xfrm>
          <a:custGeom>
            <a:avLst/>
            <a:gdLst/>
            <a:ahLst/>
            <a:cxnLst>
              <a:cxn ang="0">
                <a:pos x="298" y="157"/>
              </a:cxn>
              <a:cxn ang="0">
                <a:pos x="289" y="182"/>
              </a:cxn>
              <a:cxn ang="0">
                <a:pos x="287" y="212"/>
              </a:cxn>
              <a:cxn ang="0">
                <a:pos x="290" y="239"/>
              </a:cxn>
              <a:cxn ang="0">
                <a:pos x="277" y="259"/>
              </a:cxn>
              <a:cxn ang="0">
                <a:pos x="273" y="284"/>
              </a:cxn>
              <a:cxn ang="0">
                <a:pos x="197" y="311"/>
              </a:cxn>
              <a:cxn ang="0">
                <a:pos x="73" y="293"/>
              </a:cxn>
              <a:cxn ang="0">
                <a:pos x="73" y="167"/>
              </a:cxn>
              <a:cxn ang="0">
                <a:pos x="110" y="142"/>
              </a:cxn>
              <a:cxn ang="0">
                <a:pos x="129" y="98"/>
              </a:cxn>
              <a:cxn ang="0">
                <a:pos x="156" y="69"/>
              </a:cxn>
              <a:cxn ang="0">
                <a:pos x="172" y="3"/>
              </a:cxn>
              <a:cxn ang="0">
                <a:pos x="187" y="1"/>
              </a:cxn>
              <a:cxn ang="0">
                <a:pos x="212" y="64"/>
              </a:cxn>
              <a:cxn ang="0">
                <a:pos x="195" y="123"/>
              </a:cxn>
              <a:cxn ang="0">
                <a:pos x="262" y="124"/>
              </a:cxn>
              <a:cxn ang="0">
                <a:pos x="298" y="157"/>
              </a:cxn>
              <a:cxn ang="0">
                <a:pos x="40" y="301"/>
              </a:cxn>
              <a:cxn ang="0">
                <a:pos x="24" y="301"/>
              </a:cxn>
              <a:cxn ang="0">
                <a:pos x="0" y="282"/>
              </a:cxn>
              <a:cxn ang="0">
                <a:pos x="0" y="181"/>
              </a:cxn>
              <a:cxn ang="0">
                <a:pos x="24" y="163"/>
              </a:cxn>
              <a:cxn ang="0">
                <a:pos x="40" y="163"/>
              </a:cxn>
              <a:cxn ang="0">
                <a:pos x="64" y="181"/>
              </a:cxn>
              <a:cxn ang="0">
                <a:pos x="64" y="282"/>
              </a:cxn>
              <a:cxn ang="0">
                <a:pos x="40" y="301"/>
              </a:cxn>
            </a:cxnLst>
            <a:rect l="0" t="0" r="r" b="b"/>
            <a:pathLst>
              <a:path w="300" h="311">
                <a:moveTo>
                  <a:pt x="298" y="157"/>
                </a:moveTo>
                <a:cubicBezTo>
                  <a:pt x="295" y="167"/>
                  <a:pt x="282" y="175"/>
                  <a:pt x="289" y="182"/>
                </a:cubicBezTo>
                <a:cubicBezTo>
                  <a:pt x="297" y="190"/>
                  <a:pt x="294" y="205"/>
                  <a:pt x="287" y="212"/>
                </a:cubicBezTo>
                <a:cubicBezTo>
                  <a:pt x="280" y="220"/>
                  <a:pt x="289" y="229"/>
                  <a:pt x="290" y="239"/>
                </a:cubicBezTo>
                <a:cubicBezTo>
                  <a:pt x="291" y="250"/>
                  <a:pt x="284" y="253"/>
                  <a:pt x="277" y="259"/>
                </a:cubicBezTo>
                <a:cubicBezTo>
                  <a:pt x="270" y="265"/>
                  <a:pt x="277" y="266"/>
                  <a:pt x="273" y="284"/>
                </a:cubicBezTo>
                <a:cubicBezTo>
                  <a:pt x="268" y="302"/>
                  <a:pt x="240" y="311"/>
                  <a:pt x="197" y="311"/>
                </a:cubicBezTo>
                <a:cubicBezTo>
                  <a:pt x="155" y="311"/>
                  <a:pt x="73" y="293"/>
                  <a:pt x="73" y="293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67"/>
                  <a:pt x="99" y="174"/>
                  <a:pt x="110" y="142"/>
                </a:cubicBezTo>
                <a:cubicBezTo>
                  <a:pt x="124" y="126"/>
                  <a:pt x="125" y="108"/>
                  <a:pt x="129" y="98"/>
                </a:cubicBezTo>
                <a:cubicBezTo>
                  <a:pt x="133" y="89"/>
                  <a:pt x="148" y="74"/>
                  <a:pt x="156" y="69"/>
                </a:cubicBezTo>
                <a:cubicBezTo>
                  <a:pt x="174" y="59"/>
                  <a:pt x="172" y="3"/>
                  <a:pt x="172" y="3"/>
                </a:cubicBezTo>
                <a:cubicBezTo>
                  <a:pt x="172" y="3"/>
                  <a:pt x="172" y="1"/>
                  <a:pt x="187" y="1"/>
                </a:cubicBezTo>
                <a:cubicBezTo>
                  <a:pt x="201" y="0"/>
                  <a:pt x="226" y="32"/>
                  <a:pt x="212" y="64"/>
                </a:cubicBezTo>
                <a:cubicBezTo>
                  <a:pt x="193" y="102"/>
                  <a:pt x="190" y="120"/>
                  <a:pt x="195" y="123"/>
                </a:cubicBezTo>
                <a:cubicBezTo>
                  <a:pt x="199" y="125"/>
                  <a:pt x="241" y="123"/>
                  <a:pt x="262" y="124"/>
                </a:cubicBezTo>
                <a:cubicBezTo>
                  <a:pt x="283" y="125"/>
                  <a:pt x="300" y="147"/>
                  <a:pt x="298" y="157"/>
                </a:cubicBezTo>
                <a:close/>
                <a:moveTo>
                  <a:pt x="40" y="301"/>
                </a:moveTo>
                <a:cubicBezTo>
                  <a:pt x="24" y="301"/>
                  <a:pt x="24" y="301"/>
                  <a:pt x="24" y="301"/>
                </a:cubicBezTo>
                <a:cubicBezTo>
                  <a:pt x="11" y="301"/>
                  <a:pt x="0" y="293"/>
                  <a:pt x="0" y="28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71"/>
                  <a:pt x="11" y="163"/>
                  <a:pt x="24" y="163"/>
                </a:cubicBezTo>
                <a:cubicBezTo>
                  <a:pt x="40" y="163"/>
                  <a:pt x="40" y="163"/>
                  <a:pt x="40" y="163"/>
                </a:cubicBezTo>
                <a:cubicBezTo>
                  <a:pt x="53" y="163"/>
                  <a:pt x="64" y="171"/>
                  <a:pt x="64" y="181"/>
                </a:cubicBezTo>
                <a:cubicBezTo>
                  <a:pt x="64" y="282"/>
                  <a:pt x="64" y="282"/>
                  <a:pt x="64" y="282"/>
                </a:cubicBezTo>
                <a:cubicBezTo>
                  <a:pt x="64" y="293"/>
                  <a:pt x="53" y="301"/>
                  <a:pt x="40" y="3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066868" y="2825685"/>
            <a:ext cx="147642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PROS</a:t>
            </a:r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805081" y="3318127"/>
            <a:ext cx="0" cy="8146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386916" y="4132805"/>
            <a:ext cx="0" cy="8523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148463" y="2597543"/>
            <a:ext cx="2510867" cy="1683731"/>
            <a:chOff x="680574" y="3025884"/>
            <a:chExt cx="1883150" cy="1262798"/>
          </a:xfrm>
        </p:grpSpPr>
        <p:grpSp>
          <p:nvGrpSpPr>
            <p:cNvPr id="26" name="Group 25"/>
            <p:cNvGrpSpPr/>
            <p:nvPr/>
          </p:nvGrpSpPr>
          <p:grpSpPr>
            <a:xfrm>
              <a:off x="680574" y="3655911"/>
              <a:ext cx="1883150" cy="632771"/>
              <a:chOff x="6558883" y="-1714566"/>
              <a:chExt cx="1883150" cy="63277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558883" y="-1497293"/>
                <a:ext cx="188315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but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majority have suffered alteration in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some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7064671" y="-1714566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1"/>
                    </a:solidFill>
                  </a:rPr>
                  <a:t>Insert title here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559653" y="3025884"/>
              <a:ext cx="100401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4800" b="1" dirty="0">
                  <a:solidFill>
                    <a:schemeClr val="accent1"/>
                  </a:solidFill>
                </a:rPr>
                <a:t>50%</a:t>
              </a:r>
              <a:endParaRPr lang="en-US" sz="48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8524260" y="3845071"/>
            <a:ext cx="2510867" cy="1683731"/>
            <a:chOff x="680574" y="3025884"/>
            <a:chExt cx="1883150" cy="1262798"/>
          </a:xfrm>
        </p:grpSpPr>
        <p:grpSp>
          <p:nvGrpSpPr>
            <p:cNvPr id="33" name="Group 32"/>
            <p:cNvGrpSpPr/>
            <p:nvPr/>
          </p:nvGrpSpPr>
          <p:grpSpPr>
            <a:xfrm>
              <a:off x="680574" y="3655911"/>
              <a:ext cx="1883150" cy="632771"/>
              <a:chOff x="6558883" y="-1714566"/>
              <a:chExt cx="1883150" cy="632771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558883" y="-1497293"/>
                <a:ext cx="1883150" cy="4154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but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majority have suffered alteration in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some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558883" y="-1714566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2"/>
                    </a:solidFill>
                  </a:rPr>
                  <a:t>Insert title here</a:t>
                </a:r>
                <a:endParaRPr lang="en-US" sz="1600" b="1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680574" y="3025884"/>
              <a:ext cx="100401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4800" b="1" dirty="0">
                  <a:solidFill>
                    <a:schemeClr val="accent2"/>
                  </a:solidFill>
                </a:rPr>
                <a:t>50%</a:t>
              </a:r>
              <a:endParaRPr lang="en-US" sz="48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648702" y="4985179"/>
            <a:ext cx="147642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CONS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72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416764" y="1962749"/>
            <a:ext cx="147642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PROS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43326" y="2682240"/>
            <a:ext cx="2551228" cy="11785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89147" y="323170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00697" y="2942006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Insert title here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3215406" y="2682240"/>
            <a:ext cx="2551228" cy="117856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361227" y="323170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the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572777" y="2942006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43326" y="3963151"/>
            <a:ext cx="2551228" cy="117856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89147" y="451261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the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00697" y="422291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3215406" y="3963151"/>
            <a:ext cx="2551228" cy="11785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361227" y="451261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572777" y="422291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Insert title here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43326" y="5244061"/>
            <a:ext cx="2551228" cy="11785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89147" y="5793524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00697" y="550382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Insert title here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215406" y="5244061"/>
            <a:ext cx="2551228" cy="117856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3361227" y="5793524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the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3572777" y="550382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298807" y="1965527"/>
            <a:ext cx="147642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6425369" y="2682240"/>
            <a:ext cx="2551228" cy="117856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571189" y="323170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the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782740" y="2942006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9097449" y="2682240"/>
            <a:ext cx="2551228" cy="11785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243269" y="323170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454820" y="2942006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Insert title here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6425369" y="3963151"/>
            <a:ext cx="2551228" cy="11785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571189" y="451261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782740" y="422291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Insert title here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097449" y="3963151"/>
            <a:ext cx="2551228" cy="117856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243269" y="4512613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the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454820" y="422291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6425369" y="5244061"/>
            <a:ext cx="2551228" cy="117856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571189" y="5793524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the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782740" y="550382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9097449" y="5244061"/>
            <a:ext cx="2551228" cy="11785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9243269" y="5793524"/>
            <a:ext cx="225958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9454820" y="550382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Insert title here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grpSp>
        <p:nvGrpSpPr>
          <p:cNvPr id="91" name="Google Shape;9024;p76"/>
          <p:cNvGrpSpPr/>
          <p:nvPr/>
        </p:nvGrpSpPr>
        <p:grpSpPr>
          <a:xfrm>
            <a:off x="1996861" y="1975868"/>
            <a:ext cx="466203" cy="466203"/>
            <a:chOff x="1492675" y="4992125"/>
            <a:chExt cx="481825" cy="481825"/>
          </a:xfrm>
          <a:solidFill>
            <a:schemeClr val="accent1"/>
          </a:solidFill>
        </p:grpSpPr>
        <p:sp>
          <p:nvSpPr>
            <p:cNvPr id="92" name="Google Shape;9025;p76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3" name="Google Shape;9026;p76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grpSp>
        <p:nvGrpSpPr>
          <p:cNvPr id="94" name="Google Shape;9027;p76"/>
          <p:cNvGrpSpPr/>
          <p:nvPr/>
        </p:nvGrpSpPr>
        <p:grpSpPr>
          <a:xfrm>
            <a:off x="7909771" y="1978647"/>
            <a:ext cx="466203" cy="466203"/>
            <a:chOff x="2085525" y="4992125"/>
            <a:chExt cx="481825" cy="481825"/>
          </a:xfrm>
          <a:solidFill>
            <a:schemeClr val="accent2"/>
          </a:solidFill>
        </p:grpSpPr>
        <p:sp>
          <p:nvSpPr>
            <p:cNvPr id="95" name="Google Shape;9028;p76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  <p:sp>
          <p:nvSpPr>
            <p:cNvPr id="96" name="Google Shape;9029;p76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435D74"/>
                </a:solidFill>
              </a:endParaRPr>
            </a:p>
          </p:txBody>
        </p:sp>
      </p:grpSp>
      <p:cxnSp>
        <p:nvCxnSpPr>
          <p:cNvPr id="98" name="Straight Arrow Connector 97"/>
          <p:cNvCxnSpPr/>
          <p:nvPr/>
        </p:nvCxnSpPr>
        <p:spPr>
          <a:xfrm flipV="1">
            <a:off x="6096300" y="2133459"/>
            <a:ext cx="0" cy="4289163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70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6299203" y="1880772"/>
            <a:ext cx="5375707" cy="6221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100%</a:t>
            </a:r>
            <a:endParaRPr lang="en-US" sz="24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517092" y="1880772"/>
            <a:ext cx="5375709" cy="622145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100%</a:t>
            </a:r>
            <a:endParaRPr lang="en-US"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299201" y="2738418"/>
            <a:ext cx="2113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45281" y="2738418"/>
            <a:ext cx="174752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299203" y="3055119"/>
            <a:ext cx="5375707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17092" y="3055119"/>
            <a:ext cx="5375709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6299203" y="3055119"/>
            <a:ext cx="4486653" cy="4219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85%</a:t>
            </a:r>
            <a:endParaRPr lang="en-US" sz="24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2682240" y="3055119"/>
            <a:ext cx="3210561" cy="4219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55%</a:t>
            </a:r>
            <a:endParaRPr lang="en-US" sz="24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299201" y="3712583"/>
            <a:ext cx="2113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45281" y="3712583"/>
            <a:ext cx="174752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6299203" y="4029284"/>
            <a:ext cx="5375707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44" name="Rounded Rectangle 43"/>
          <p:cNvSpPr/>
          <p:nvPr/>
        </p:nvSpPr>
        <p:spPr>
          <a:xfrm>
            <a:off x="517092" y="4029284"/>
            <a:ext cx="5375709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45" name="Rounded Rectangle 44"/>
          <p:cNvSpPr/>
          <p:nvPr/>
        </p:nvSpPr>
        <p:spPr>
          <a:xfrm>
            <a:off x="6299203" y="4029284"/>
            <a:ext cx="2113279" cy="42196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29%</a:t>
            </a:r>
            <a:endParaRPr lang="en-US" sz="2400" b="1" dirty="0"/>
          </a:p>
        </p:txBody>
      </p:sp>
      <p:sp>
        <p:nvSpPr>
          <p:cNvPr id="46" name="Rounded Rectangle 45"/>
          <p:cNvSpPr/>
          <p:nvPr/>
        </p:nvSpPr>
        <p:spPr>
          <a:xfrm>
            <a:off x="3584448" y="4029284"/>
            <a:ext cx="2308353" cy="42196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30%</a:t>
            </a:r>
            <a:endParaRPr lang="en-US" sz="24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299201" y="4686749"/>
            <a:ext cx="2113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45281" y="4686749"/>
            <a:ext cx="174752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6299203" y="5003449"/>
            <a:ext cx="5375707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51" name="Rounded Rectangle 50"/>
          <p:cNvSpPr/>
          <p:nvPr/>
        </p:nvSpPr>
        <p:spPr>
          <a:xfrm>
            <a:off x="517092" y="5003449"/>
            <a:ext cx="5375709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52" name="Rounded Rectangle 51"/>
          <p:cNvSpPr/>
          <p:nvPr/>
        </p:nvSpPr>
        <p:spPr>
          <a:xfrm>
            <a:off x="6299203" y="5003449"/>
            <a:ext cx="4998717" cy="4219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95%</a:t>
            </a:r>
            <a:endParaRPr lang="en-US" sz="2400" b="1" dirty="0"/>
          </a:p>
        </p:txBody>
      </p:sp>
      <p:sp>
        <p:nvSpPr>
          <p:cNvPr id="53" name="Rounded Rectangle 52"/>
          <p:cNvSpPr/>
          <p:nvPr/>
        </p:nvSpPr>
        <p:spPr>
          <a:xfrm>
            <a:off x="1024128" y="5003449"/>
            <a:ext cx="4868673" cy="42196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100%</a:t>
            </a:r>
            <a:endParaRPr lang="en-US" sz="24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299201" y="5660913"/>
            <a:ext cx="21132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145281" y="5660913"/>
            <a:ext cx="174752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Insert title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299203" y="5977613"/>
            <a:ext cx="5375707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58" name="Rounded Rectangle 57"/>
          <p:cNvSpPr/>
          <p:nvPr/>
        </p:nvSpPr>
        <p:spPr>
          <a:xfrm>
            <a:off x="517092" y="5977613"/>
            <a:ext cx="5375709" cy="421963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59" name="Rounded Rectangle 58"/>
          <p:cNvSpPr/>
          <p:nvPr/>
        </p:nvSpPr>
        <p:spPr>
          <a:xfrm>
            <a:off x="6299203" y="5977613"/>
            <a:ext cx="3535677" cy="42196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60%</a:t>
            </a:r>
            <a:endParaRPr lang="en-US" sz="2400" b="1" dirty="0"/>
          </a:p>
        </p:txBody>
      </p:sp>
      <p:sp>
        <p:nvSpPr>
          <p:cNvPr id="60" name="Rounded Rectangle 59"/>
          <p:cNvSpPr/>
          <p:nvPr/>
        </p:nvSpPr>
        <p:spPr>
          <a:xfrm>
            <a:off x="1853184" y="5977613"/>
            <a:ext cx="4039617" cy="42196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70%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6564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4" name="Freeform 134"/>
          <p:cNvSpPr>
            <a:spLocks noEditPoints="1"/>
          </p:cNvSpPr>
          <p:nvPr/>
        </p:nvSpPr>
        <p:spPr bwMode="auto">
          <a:xfrm>
            <a:off x="1734307" y="1966544"/>
            <a:ext cx="1543901" cy="1543901"/>
          </a:xfrm>
          <a:custGeom>
            <a:avLst/>
            <a:gdLst/>
            <a:ahLst/>
            <a:cxnLst>
              <a:cxn ang="0">
                <a:pos x="34" y="157"/>
              </a:cxn>
              <a:cxn ang="0">
                <a:pos x="141" y="169"/>
              </a:cxn>
              <a:cxn ang="0">
                <a:pos x="203" y="231"/>
              </a:cxn>
              <a:cxn ang="0">
                <a:pos x="231" y="203"/>
              </a:cxn>
              <a:cxn ang="0">
                <a:pos x="169" y="141"/>
              </a:cxn>
              <a:cxn ang="0">
                <a:pos x="157" y="34"/>
              </a:cxn>
              <a:cxn ang="0">
                <a:pos x="34" y="34"/>
              </a:cxn>
              <a:cxn ang="0">
                <a:pos x="34" y="157"/>
              </a:cxn>
              <a:cxn ang="0">
                <a:pos x="43" y="79"/>
              </a:cxn>
              <a:cxn ang="0">
                <a:pos x="79" y="79"/>
              </a:cxn>
              <a:cxn ang="0">
                <a:pos x="79" y="43"/>
              </a:cxn>
              <a:cxn ang="0">
                <a:pos x="112" y="43"/>
              </a:cxn>
              <a:cxn ang="0">
                <a:pos x="112" y="79"/>
              </a:cxn>
              <a:cxn ang="0">
                <a:pos x="148" y="79"/>
              </a:cxn>
              <a:cxn ang="0">
                <a:pos x="148" y="112"/>
              </a:cxn>
              <a:cxn ang="0">
                <a:pos x="112" y="112"/>
              </a:cxn>
              <a:cxn ang="0">
                <a:pos x="112" y="148"/>
              </a:cxn>
              <a:cxn ang="0">
                <a:pos x="79" y="148"/>
              </a:cxn>
              <a:cxn ang="0">
                <a:pos x="79" y="112"/>
              </a:cxn>
              <a:cxn ang="0">
                <a:pos x="43" y="112"/>
              </a:cxn>
              <a:cxn ang="0">
                <a:pos x="43" y="79"/>
              </a:cxn>
            </a:cxnLst>
            <a:rect l="0" t="0" r="r" b="b"/>
            <a:pathLst>
              <a:path w="231" h="231">
                <a:moveTo>
                  <a:pt x="34" y="157"/>
                </a:moveTo>
                <a:cubicBezTo>
                  <a:pt x="63" y="186"/>
                  <a:pt x="108" y="190"/>
                  <a:pt x="141" y="169"/>
                </a:cubicBezTo>
                <a:cubicBezTo>
                  <a:pt x="203" y="231"/>
                  <a:pt x="203" y="231"/>
                  <a:pt x="203" y="231"/>
                </a:cubicBezTo>
                <a:cubicBezTo>
                  <a:pt x="231" y="203"/>
                  <a:pt x="231" y="203"/>
                  <a:pt x="231" y="203"/>
                </a:cubicBezTo>
                <a:cubicBezTo>
                  <a:pt x="169" y="141"/>
                  <a:pt x="169" y="141"/>
                  <a:pt x="169" y="141"/>
                </a:cubicBezTo>
                <a:cubicBezTo>
                  <a:pt x="190" y="108"/>
                  <a:pt x="186" y="63"/>
                  <a:pt x="157" y="34"/>
                </a:cubicBezTo>
                <a:cubicBezTo>
                  <a:pt x="123" y="0"/>
                  <a:pt x="68" y="0"/>
                  <a:pt x="34" y="34"/>
                </a:cubicBezTo>
                <a:cubicBezTo>
                  <a:pt x="0" y="68"/>
                  <a:pt x="0" y="123"/>
                  <a:pt x="34" y="157"/>
                </a:cubicBezTo>
                <a:moveTo>
                  <a:pt x="43" y="79"/>
                </a:moveTo>
                <a:cubicBezTo>
                  <a:pt x="79" y="79"/>
                  <a:pt x="79" y="79"/>
                  <a:pt x="79" y="79"/>
                </a:cubicBezTo>
                <a:cubicBezTo>
                  <a:pt x="79" y="43"/>
                  <a:pt x="79" y="43"/>
                  <a:pt x="79" y="43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12" y="79"/>
                  <a:pt x="112" y="79"/>
                  <a:pt x="112" y="79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43" y="112"/>
                  <a:pt x="43" y="112"/>
                  <a:pt x="43" y="112"/>
                </a:cubicBezTo>
                <a:lnTo>
                  <a:pt x="43" y="7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632498" y="3599901"/>
            <a:ext cx="174752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PROFIT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Freeform 91"/>
          <p:cNvSpPr>
            <a:spLocks noEditPoints="1"/>
          </p:cNvSpPr>
          <p:nvPr/>
        </p:nvSpPr>
        <p:spPr bwMode="auto">
          <a:xfrm>
            <a:off x="8910300" y="4274103"/>
            <a:ext cx="1550885" cy="1543896"/>
          </a:xfrm>
          <a:custGeom>
            <a:avLst/>
            <a:gdLst/>
            <a:ahLst/>
            <a:cxnLst>
              <a:cxn ang="0">
                <a:pos x="169" y="141"/>
              </a:cxn>
              <a:cxn ang="0">
                <a:pos x="157" y="34"/>
              </a:cxn>
              <a:cxn ang="0">
                <a:pos x="34" y="34"/>
              </a:cxn>
              <a:cxn ang="0">
                <a:pos x="34" y="157"/>
              </a:cxn>
              <a:cxn ang="0">
                <a:pos x="141" y="169"/>
              </a:cxn>
              <a:cxn ang="0">
                <a:pos x="203" y="231"/>
              </a:cxn>
              <a:cxn ang="0">
                <a:pos x="231" y="203"/>
              </a:cxn>
              <a:cxn ang="0">
                <a:pos x="169" y="141"/>
              </a:cxn>
              <a:cxn ang="0">
                <a:pos x="148" y="112"/>
              </a:cxn>
              <a:cxn ang="0">
                <a:pos x="43" y="112"/>
              </a:cxn>
              <a:cxn ang="0">
                <a:pos x="43" y="79"/>
              </a:cxn>
              <a:cxn ang="0">
                <a:pos x="148" y="79"/>
              </a:cxn>
              <a:cxn ang="0">
                <a:pos x="148" y="112"/>
              </a:cxn>
            </a:cxnLst>
            <a:rect l="0" t="0" r="r" b="b"/>
            <a:pathLst>
              <a:path w="231" h="231">
                <a:moveTo>
                  <a:pt x="169" y="141"/>
                </a:moveTo>
                <a:cubicBezTo>
                  <a:pt x="190" y="108"/>
                  <a:pt x="186" y="63"/>
                  <a:pt x="157" y="34"/>
                </a:cubicBezTo>
                <a:cubicBezTo>
                  <a:pt x="123" y="0"/>
                  <a:pt x="68" y="0"/>
                  <a:pt x="34" y="34"/>
                </a:cubicBezTo>
                <a:cubicBezTo>
                  <a:pt x="0" y="68"/>
                  <a:pt x="0" y="123"/>
                  <a:pt x="34" y="157"/>
                </a:cubicBezTo>
                <a:cubicBezTo>
                  <a:pt x="63" y="186"/>
                  <a:pt x="108" y="190"/>
                  <a:pt x="141" y="169"/>
                </a:cubicBezTo>
                <a:cubicBezTo>
                  <a:pt x="203" y="231"/>
                  <a:pt x="203" y="231"/>
                  <a:pt x="203" y="231"/>
                </a:cubicBezTo>
                <a:cubicBezTo>
                  <a:pt x="231" y="203"/>
                  <a:pt x="231" y="203"/>
                  <a:pt x="231" y="203"/>
                </a:cubicBezTo>
                <a:lnTo>
                  <a:pt x="169" y="141"/>
                </a:lnTo>
                <a:close/>
                <a:moveTo>
                  <a:pt x="148" y="112"/>
                </a:moveTo>
                <a:cubicBezTo>
                  <a:pt x="43" y="112"/>
                  <a:pt x="43" y="112"/>
                  <a:pt x="43" y="112"/>
                </a:cubicBezTo>
                <a:cubicBezTo>
                  <a:pt x="43" y="79"/>
                  <a:pt x="43" y="79"/>
                  <a:pt x="43" y="79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112"/>
                  <a:pt x="148" y="112"/>
                  <a:pt x="148" y="11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811984" y="5907460"/>
            <a:ext cx="174752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LOSS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315775" y="3061888"/>
            <a:ext cx="6768125" cy="713912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470779" y="3471360"/>
            <a:ext cx="559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492163" y="3181663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Insert title here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315775" y="2159976"/>
            <a:ext cx="6768125" cy="713912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4470779" y="2569448"/>
            <a:ext cx="559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492163" y="2279751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Insert title here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1108100" y="5369447"/>
            <a:ext cx="6768125" cy="713912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2069924" y="5778919"/>
            <a:ext cx="559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827991" y="5489222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</a:rPr>
              <a:t>Insert title here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108100" y="4467535"/>
            <a:ext cx="6768125" cy="713912"/>
          </a:xfrm>
          <a:prstGeom prst="roundRect">
            <a:avLst>
              <a:gd name="adj" fmla="val 766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2069924" y="4877007"/>
            <a:ext cx="55945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majority have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827991" y="4587310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</a:rPr>
              <a:t>Insert title here</a:t>
            </a:r>
            <a:endParaRPr lang="en-US" sz="1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8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013012" y="1898248"/>
            <a:ext cx="4876800" cy="3781064"/>
          </a:xfrm>
          <a:prstGeom prst="roundRect">
            <a:avLst>
              <a:gd name="adj" fmla="val 32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/>
          <p:cNvSpPr/>
          <p:nvPr/>
        </p:nvSpPr>
        <p:spPr>
          <a:xfrm>
            <a:off x="2741499" y="4969399"/>
            <a:ext cx="1419827" cy="1419827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18841" y="2200534"/>
            <a:ext cx="3989664" cy="2466581"/>
            <a:chOff x="1053972" y="1650400"/>
            <a:chExt cx="2992248" cy="184993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053972" y="1867673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bg1"/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bg1"/>
                  </a:solidFill>
                </a:rPr>
                <a:t>but </a:t>
              </a:r>
              <a:r>
                <a:rPr lang="en-US" sz="1200" dirty="0">
                  <a:solidFill>
                    <a:schemeClr val="bg1"/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bg1"/>
                  </a:solidFill>
                </a:rPr>
                <a:t>form, b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077586" y="1650400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Insert title here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053972" y="2545505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bg1"/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bg1"/>
                  </a:solidFill>
                </a:rPr>
                <a:t>but </a:t>
              </a:r>
              <a:r>
                <a:rPr lang="en-US" sz="1200" dirty="0">
                  <a:solidFill>
                    <a:schemeClr val="bg1"/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bg1"/>
                  </a:solidFill>
                </a:rPr>
                <a:t>form, b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077586" y="2328232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Insert title here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053972" y="3223337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bg1"/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bg1"/>
                  </a:solidFill>
                </a:rPr>
                <a:t>but </a:t>
              </a:r>
              <a:r>
                <a:rPr lang="en-US" sz="1200" dirty="0">
                  <a:solidFill>
                    <a:schemeClr val="bg1"/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bg1"/>
                  </a:solidFill>
                </a:rPr>
                <a:t>form, b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077586" y="3006064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Insert title here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Minus 12"/>
          <p:cNvSpPr/>
          <p:nvPr/>
        </p:nvSpPr>
        <p:spPr>
          <a:xfrm>
            <a:off x="2889719" y="5117619"/>
            <a:ext cx="1123387" cy="1123387"/>
          </a:xfrm>
          <a:prstGeom prst="mathMinus">
            <a:avLst>
              <a:gd name="adj1" fmla="val 218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Rounded Rectangle 15"/>
          <p:cNvSpPr/>
          <p:nvPr/>
        </p:nvSpPr>
        <p:spPr>
          <a:xfrm>
            <a:off x="6302188" y="1898248"/>
            <a:ext cx="4876800" cy="3781064"/>
          </a:xfrm>
          <a:prstGeom prst="roundRect">
            <a:avLst>
              <a:gd name="adj" fmla="val 3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Oval 16"/>
          <p:cNvSpPr/>
          <p:nvPr/>
        </p:nvSpPr>
        <p:spPr>
          <a:xfrm>
            <a:off x="8030675" y="4969399"/>
            <a:ext cx="1419827" cy="141982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872177" y="2200534"/>
            <a:ext cx="3989664" cy="2466581"/>
            <a:chOff x="1252092" y="1650400"/>
            <a:chExt cx="2992248" cy="184993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52092" y="1867673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bg1"/>
                  </a:solidFill>
                </a:rPr>
                <a:t>but </a:t>
              </a:r>
              <a:r>
                <a:rPr lang="en-US" sz="1200" dirty="0">
                  <a:solidFill>
                    <a:schemeClr val="bg1"/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bg1"/>
                  </a:solidFill>
                </a:rPr>
                <a:t>form, b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2216385" y="1650400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</a:rPr>
                <a:t>Insert title here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52092" y="2545505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bg1"/>
                  </a:solidFill>
                </a:rPr>
                <a:t>but </a:t>
              </a:r>
              <a:r>
                <a:rPr lang="en-US" sz="1200" dirty="0">
                  <a:solidFill>
                    <a:schemeClr val="bg1"/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bg1"/>
                  </a:solidFill>
                </a:rPr>
                <a:t>form, b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2216385" y="2328232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</a:rPr>
                <a:t>Insert title here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52092" y="3223337"/>
              <a:ext cx="299224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bg1"/>
                  </a:solidFill>
                </a:rPr>
                <a:t>but </a:t>
              </a:r>
              <a:r>
                <a:rPr lang="en-US" sz="1200" dirty="0">
                  <a:solidFill>
                    <a:schemeClr val="bg1"/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bg1"/>
                  </a:solidFill>
                </a:rPr>
                <a:t>form, b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2216385" y="3006064"/>
              <a:ext cx="20279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bg1"/>
                  </a:solidFill>
                </a:rPr>
                <a:t>Insert title here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Plus 26"/>
          <p:cNvSpPr/>
          <p:nvPr/>
        </p:nvSpPr>
        <p:spPr>
          <a:xfrm>
            <a:off x="8194936" y="5133660"/>
            <a:ext cx="1091304" cy="1091304"/>
          </a:xfrm>
          <a:prstGeom prst="mathPlus">
            <a:avLst>
              <a:gd name="adj1" fmla="val 168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Oval 27"/>
          <p:cNvSpPr/>
          <p:nvPr/>
        </p:nvSpPr>
        <p:spPr>
          <a:xfrm>
            <a:off x="5628640" y="3321420"/>
            <a:ext cx="934720" cy="93472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/>
              <a:t>VS</a:t>
            </a:r>
            <a:endParaRPr lang="en-US" sz="2133" b="1" dirty="0"/>
          </a:p>
        </p:txBody>
      </p:sp>
    </p:spTree>
    <p:extLst>
      <p:ext uri="{BB962C8B-B14F-4D97-AF65-F5344CB8AC3E}">
        <p14:creationId xmlns:p14="http://schemas.microsoft.com/office/powerpoint/2010/main" val="24189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325120" y="1820448"/>
            <a:ext cx="11541760" cy="2934432"/>
          </a:xfrm>
          <a:prstGeom prst="roundRect">
            <a:avLst>
              <a:gd name="adj" fmla="val 1978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517093" y="1973090"/>
          <a:ext cx="11157817" cy="2781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855513" y="5698695"/>
            <a:ext cx="18792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5371152" y="5698695"/>
            <a:ext cx="18792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8886791" y="5698695"/>
            <a:ext cx="18792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but the majority have suffered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74277" y="5085626"/>
            <a:ext cx="441723" cy="442525"/>
            <a:chOff x="1864938" y="4374378"/>
            <a:chExt cx="457638" cy="458470"/>
          </a:xfrm>
        </p:grpSpPr>
        <p:grpSp>
          <p:nvGrpSpPr>
            <p:cNvPr id="23" name="Group 22"/>
            <p:cNvGrpSpPr/>
            <p:nvPr/>
          </p:nvGrpSpPr>
          <p:grpSpPr>
            <a:xfrm>
              <a:off x="1864938" y="4374378"/>
              <a:ext cx="457638" cy="458470"/>
              <a:chOff x="-8248545" y="107516"/>
              <a:chExt cx="839762" cy="841288"/>
            </a:xfrm>
          </p:grpSpPr>
          <p:sp>
            <p:nvSpPr>
              <p:cNvPr id="24" name="Oval 12"/>
              <p:cNvSpPr>
                <a:spLocks noChangeArrowheads="1"/>
              </p:cNvSpPr>
              <p:nvPr/>
            </p:nvSpPr>
            <p:spPr bwMode="auto">
              <a:xfrm>
                <a:off x="-8248545" y="107516"/>
                <a:ext cx="839762" cy="8412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5" name="Oval 12"/>
              <p:cNvSpPr>
                <a:spLocks noChangeArrowheads="1"/>
              </p:cNvSpPr>
              <p:nvPr/>
            </p:nvSpPr>
            <p:spPr bwMode="auto">
              <a:xfrm>
                <a:off x="-8133657" y="229442"/>
                <a:ext cx="607444" cy="608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25400" dir="5400000" algn="ctr" rotWithShape="0">
                  <a:srgbClr val="000000">
                    <a:alpha val="60000"/>
                  </a:srgb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2" name="Google Shape;8715;p76"/>
            <p:cNvGrpSpPr/>
            <p:nvPr/>
          </p:nvGrpSpPr>
          <p:grpSpPr>
            <a:xfrm>
              <a:off x="2005297" y="4524505"/>
              <a:ext cx="176920" cy="169186"/>
              <a:chOff x="5045500" y="842250"/>
              <a:chExt cx="503875" cy="481850"/>
            </a:xfrm>
            <a:solidFill>
              <a:schemeClr val="accent1"/>
            </a:solidFill>
          </p:grpSpPr>
          <p:sp>
            <p:nvSpPr>
              <p:cNvPr id="33" name="Google Shape;8716;p76"/>
              <p:cNvSpPr/>
              <p:nvPr/>
            </p:nvSpPr>
            <p:spPr>
              <a:xfrm>
                <a:off x="5045500" y="842250"/>
                <a:ext cx="503875" cy="481850"/>
              </a:xfrm>
              <a:custGeom>
                <a:avLst/>
                <a:gdLst/>
                <a:ahLst/>
                <a:cxnLst/>
                <a:rect l="l" t="t" r="r" b="b"/>
                <a:pathLst>
                  <a:path w="20155" h="19274" extrusionOk="0">
                    <a:moveTo>
                      <a:pt x="12103" y="1130"/>
                    </a:moveTo>
                    <a:cubicBezTo>
                      <a:pt x="13694" y="1130"/>
                      <a:pt x="15284" y="1735"/>
                      <a:pt x="16496" y="2945"/>
                    </a:cubicBezTo>
                    <a:cubicBezTo>
                      <a:pt x="18917" y="5366"/>
                      <a:pt x="18917" y="9305"/>
                      <a:pt x="16496" y="11729"/>
                    </a:cubicBezTo>
                    <a:cubicBezTo>
                      <a:pt x="15286" y="12940"/>
                      <a:pt x="13695" y="13545"/>
                      <a:pt x="12104" y="13545"/>
                    </a:cubicBezTo>
                    <a:cubicBezTo>
                      <a:pt x="10514" y="13545"/>
                      <a:pt x="8923" y="12940"/>
                      <a:pt x="7712" y="11729"/>
                    </a:cubicBezTo>
                    <a:cubicBezTo>
                      <a:pt x="5288" y="9305"/>
                      <a:pt x="5288" y="5369"/>
                      <a:pt x="7712" y="2945"/>
                    </a:cubicBezTo>
                    <a:cubicBezTo>
                      <a:pt x="8923" y="1735"/>
                      <a:pt x="10513" y="1130"/>
                      <a:pt x="12103" y="1130"/>
                    </a:cubicBezTo>
                    <a:close/>
                    <a:moveTo>
                      <a:pt x="4918" y="13726"/>
                    </a:moveTo>
                    <a:lnTo>
                      <a:pt x="5716" y="14524"/>
                    </a:lnTo>
                    <a:lnTo>
                      <a:pt x="4918" y="15322"/>
                    </a:lnTo>
                    <a:lnTo>
                      <a:pt x="4120" y="14524"/>
                    </a:lnTo>
                    <a:lnTo>
                      <a:pt x="4918" y="13726"/>
                    </a:lnTo>
                    <a:close/>
                    <a:moveTo>
                      <a:pt x="12106" y="1"/>
                    </a:moveTo>
                    <a:cubicBezTo>
                      <a:pt x="10226" y="1"/>
                      <a:pt x="8345" y="717"/>
                      <a:pt x="6914" y="2147"/>
                    </a:cubicBezTo>
                    <a:cubicBezTo>
                      <a:pt x="4725" y="4333"/>
                      <a:pt x="4240" y="7516"/>
                      <a:pt x="5315" y="10133"/>
                    </a:cubicBezTo>
                    <a:lnTo>
                      <a:pt x="4518" y="10931"/>
                    </a:lnTo>
                    <a:cubicBezTo>
                      <a:pt x="4009" y="11434"/>
                      <a:pt x="3876" y="12208"/>
                      <a:pt x="4192" y="12852"/>
                    </a:cubicBezTo>
                    <a:lnTo>
                      <a:pt x="663" y="16382"/>
                    </a:lnTo>
                    <a:cubicBezTo>
                      <a:pt x="1" y="17044"/>
                      <a:pt x="1" y="18116"/>
                      <a:pt x="663" y="18778"/>
                    </a:cubicBezTo>
                    <a:cubicBezTo>
                      <a:pt x="994" y="19108"/>
                      <a:pt x="1428" y="19273"/>
                      <a:pt x="1862" y="19273"/>
                    </a:cubicBezTo>
                    <a:cubicBezTo>
                      <a:pt x="2295" y="19273"/>
                      <a:pt x="2729" y="19108"/>
                      <a:pt x="3060" y="18778"/>
                    </a:cubicBezTo>
                    <a:lnTo>
                      <a:pt x="6586" y="15249"/>
                    </a:lnTo>
                    <a:cubicBezTo>
                      <a:pt x="6820" y="15363"/>
                      <a:pt x="7071" y="15418"/>
                      <a:pt x="7320" y="15418"/>
                    </a:cubicBezTo>
                    <a:cubicBezTo>
                      <a:pt x="7757" y="15418"/>
                      <a:pt x="8188" y="15247"/>
                      <a:pt x="8510" y="14921"/>
                    </a:cubicBezTo>
                    <a:lnTo>
                      <a:pt x="9308" y="14126"/>
                    </a:lnTo>
                    <a:cubicBezTo>
                      <a:pt x="10192" y="14489"/>
                      <a:pt x="11145" y="14675"/>
                      <a:pt x="12104" y="14675"/>
                    </a:cubicBezTo>
                    <a:cubicBezTo>
                      <a:pt x="13962" y="14675"/>
                      <a:pt x="15843" y="13979"/>
                      <a:pt x="17294" y="12527"/>
                    </a:cubicBezTo>
                    <a:cubicBezTo>
                      <a:pt x="20155" y="9666"/>
                      <a:pt x="20155" y="5008"/>
                      <a:pt x="17294" y="2147"/>
                    </a:cubicBezTo>
                    <a:cubicBezTo>
                      <a:pt x="15864" y="716"/>
                      <a:pt x="13985" y="1"/>
                      <a:pt x="1210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34" name="Google Shape;8717;p76"/>
              <p:cNvSpPr/>
              <p:nvPr/>
            </p:nvSpPr>
            <p:spPr>
              <a:xfrm>
                <a:off x="5221050" y="898625"/>
                <a:ext cx="254100" cy="254100"/>
              </a:xfrm>
              <a:custGeom>
                <a:avLst/>
                <a:gdLst/>
                <a:ahLst/>
                <a:cxnLst/>
                <a:rect l="l" t="t" r="r" b="b"/>
                <a:pathLst>
                  <a:path w="10164" h="10164" extrusionOk="0">
                    <a:moveTo>
                      <a:pt x="5081" y="1"/>
                    </a:moveTo>
                    <a:cubicBezTo>
                      <a:pt x="2274" y="1"/>
                      <a:pt x="1" y="2274"/>
                      <a:pt x="1" y="5081"/>
                    </a:cubicBezTo>
                    <a:cubicBezTo>
                      <a:pt x="1" y="7887"/>
                      <a:pt x="2274" y="10164"/>
                      <a:pt x="5081" y="10164"/>
                    </a:cubicBezTo>
                    <a:cubicBezTo>
                      <a:pt x="7887" y="10164"/>
                      <a:pt x="10164" y="7887"/>
                      <a:pt x="10164" y="5081"/>
                    </a:cubicBezTo>
                    <a:cubicBezTo>
                      <a:pt x="10164" y="2274"/>
                      <a:pt x="7887" y="1"/>
                      <a:pt x="50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090317" y="5085625"/>
            <a:ext cx="440920" cy="442528"/>
            <a:chOff x="4547605" y="4374378"/>
            <a:chExt cx="456806" cy="458472"/>
          </a:xfrm>
        </p:grpSpPr>
        <p:grpSp>
          <p:nvGrpSpPr>
            <p:cNvPr id="26" name="Group 25"/>
            <p:cNvGrpSpPr/>
            <p:nvPr/>
          </p:nvGrpSpPr>
          <p:grpSpPr>
            <a:xfrm>
              <a:off x="4547605" y="4374378"/>
              <a:ext cx="456806" cy="458472"/>
              <a:chOff x="-6516217" y="107514"/>
              <a:chExt cx="838236" cy="841292"/>
            </a:xfrm>
          </p:grpSpPr>
          <p:sp>
            <p:nvSpPr>
              <p:cNvPr id="27" name="Oval 13"/>
              <p:cNvSpPr>
                <a:spLocks noChangeArrowheads="1"/>
              </p:cNvSpPr>
              <p:nvPr/>
            </p:nvSpPr>
            <p:spPr bwMode="auto">
              <a:xfrm>
                <a:off x="-6516217" y="107514"/>
                <a:ext cx="838236" cy="84129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8" name="Oval 12"/>
              <p:cNvSpPr>
                <a:spLocks noChangeArrowheads="1"/>
              </p:cNvSpPr>
              <p:nvPr/>
            </p:nvSpPr>
            <p:spPr bwMode="auto">
              <a:xfrm>
                <a:off x="-6401972" y="229442"/>
                <a:ext cx="607444" cy="608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25400" dir="5400000" algn="ctr" rotWithShape="0">
                  <a:srgbClr val="000000">
                    <a:alpha val="60000"/>
                  </a:srgb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35" name="Google Shape;8758;p76"/>
            <p:cNvGrpSpPr/>
            <p:nvPr/>
          </p:nvGrpSpPr>
          <p:grpSpPr>
            <a:xfrm>
              <a:off x="4691419" y="4511590"/>
              <a:ext cx="169178" cy="169178"/>
              <a:chOff x="4456875" y="1435075"/>
              <a:chExt cx="481825" cy="481825"/>
            </a:xfrm>
            <a:solidFill>
              <a:schemeClr val="accent2"/>
            </a:solidFill>
          </p:grpSpPr>
          <p:sp>
            <p:nvSpPr>
              <p:cNvPr id="36" name="Google Shape;8759;p76"/>
              <p:cNvSpPr/>
              <p:nvPr/>
            </p:nvSpPr>
            <p:spPr>
              <a:xfrm>
                <a:off x="4624975" y="1465275"/>
                <a:ext cx="56650" cy="86000"/>
              </a:xfrm>
              <a:custGeom>
                <a:avLst/>
                <a:gdLst/>
                <a:ahLst/>
                <a:cxnLst/>
                <a:rect l="l" t="t" r="r" b="b"/>
                <a:pathLst>
                  <a:path w="2266" h="3440" extrusionOk="0">
                    <a:moveTo>
                      <a:pt x="2265" y="0"/>
                    </a:moveTo>
                    <a:cubicBezTo>
                      <a:pt x="1413" y="283"/>
                      <a:pt x="618" y="1196"/>
                      <a:pt x="1" y="2575"/>
                    </a:cubicBezTo>
                    <a:cubicBezTo>
                      <a:pt x="263" y="2801"/>
                      <a:pt x="449" y="3105"/>
                      <a:pt x="534" y="3439"/>
                    </a:cubicBezTo>
                    <a:cubicBezTo>
                      <a:pt x="1106" y="3364"/>
                      <a:pt x="1672" y="3322"/>
                      <a:pt x="2265" y="3304"/>
                    </a:cubicBezTo>
                    <a:lnTo>
                      <a:pt x="226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37" name="Google Shape;8760;p76"/>
              <p:cNvSpPr/>
              <p:nvPr/>
            </p:nvSpPr>
            <p:spPr>
              <a:xfrm>
                <a:off x="4615275" y="1797425"/>
                <a:ext cx="66350" cy="89375"/>
              </a:xfrm>
              <a:custGeom>
                <a:avLst/>
                <a:gdLst/>
                <a:ahLst/>
                <a:cxnLst/>
                <a:rect l="l" t="t" r="r" b="b"/>
                <a:pathLst>
                  <a:path w="2654" h="3575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618" y="1882"/>
                      <a:pt x="1563" y="3225"/>
                      <a:pt x="2653" y="3574"/>
                    </a:cubicBezTo>
                    <a:lnTo>
                      <a:pt x="2653" y="1316"/>
                    </a:lnTo>
                    <a:cubicBezTo>
                      <a:pt x="2153" y="1135"/>
                      <a:pt x="1768" y="726"/>
                      <a:pt x="1620" y="217"/>
                    </a:cubicBezTo>
                    <a:cubicBezTo>
                      <a:pt x="1057" y="169"/>
                      <a:pt x="518" y="9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38" name="Google Shape;8761;p76"/>
              <p:cNvSpPr/>
              <p:nvPr/>
            </p:nvSpPr>
            <p:spPr>
              <a:xfrm>
                <a:off x="4583125" y="1547250"/>
                <a:ext cx="28250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0" extrusionOk="0">
                    <a:moveTo>
                      <a:pt x="567" y="1"/>
                    </a:moveTo>
                    <a:cubicBezTo>
                      <a:pt x="253" y="1"/>
                      <a:pt x="1" y="254"/>
                      <a:pt x="1" y="567"/>
                    </a:cubicBezTo>
                    <a:cubicBezTo>
                      <a:pt x="1" y="880"/>
                      <a:pt x="253" y="1130"/>
                      <a:pt x="567" y="1130"/>
                    </a:cubicBezTo>
                    <a:cubicBezTo>
                      <a:pt x="880" y="1130"/>
                      <a:pt x="1130" y="880"/>
                      <a:pt x="1130" y="567"/>
                    </a:cubicBezTo>
                    <a:cubicBezTo>
                      <a:pt x="1130" y="254"/>
                      <a:pt x="880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39" name="Google Shape;8762;p76"/>
              <p:cNvSpPr/>
              <p:nvPr/>
            </p:nvSpPr>
            <p:spPr>
              <a:xfrm>
                <a:off x="4597950" y="1576075"/>
                <a:ext cx="83675" cy="87525"/>
              </a:xfrm>
              <a:custGeom>
                <a:avLst/>
                <a:gdLst/>
                <a:ahLst/>
                <a:cxnLst/>
                <a:rect l="l" t="t" r="r" b="b"/>
                <a:pathLst>
                  <a:path w="3347" h="3501" extrusionOk="0">
                    <a:moveTo>
                      <a:pt x="3346" y="1"/>
                    </a:moveTo>
                    <a:cubicBezTo>
                      <a:pt x="2723" y="19"/>
                      <a:pt x="2103" y="73"/>
                      <a:pt x="1485" y="161"/>
                    </a:cubicBezTo>
                    <a:cubicBezTo>
                      <a:pt x="1241" y="654"/>
                      <a:pt x="772" y="998"/>
                      <a:pt x="230" y="1082"/>
                    </a:cubicBezTo>
                    <a:cubicBezTo>
                      <a:pt x="100" y="1817"/>
                      <a:pt x="25" y="2714"/>
                      <a:pt x="1" y="3500"/>
                    </a:cubicBezTo>
                    <a:lnTo>
                      <a:pt x="3346" y="3500"/>
                    </a:lnTo>
                    <a:lnTo>
                      <a:pt x="3346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0" name="Google Shape;8763;p76"/>
              <p:cNvSpPr/>
              <p:nvPr/>
            </p:nvSpPr>
            <p:spPr>
              <a:xfrm>
                <a:off x="4597650" y="1692175"/>
                <a:ext cx="83975" cy="82450"/>
              </a:xfrm>
              <a:custGeom>
                <a:avLst/>
                <a:gdLst/>
                <a:ahLst/>
                <a:cxnLst/>
                <a:rect l="l" t="t" r="r" b="b"/>
                <a:pathLst>
                  <a:path w="3359" h="3298" extrusionOk="0">
                    <a:moveTo>
                      <a:pt x="1" y="0"/>
                    </a:moveTo>
                    <a:cubicBezTo>
                      <a:pt x="31" y="1003"/>
                      <a:pt x="154" y="2006"/>
                      <a:pt x="371" y="2987"/>
                    </a:cubicBezTo>
                    <a:cubicBezTo>
                      <a:pt x="1031" y="3135"/>
                      <a:pt x="1699" y="3237"/>
                      <a:pt x="2371" y="3298"/>
                    </a:cubicBezTo>
                    <a:cubicBezTo>
                      <a:pt x="2548" y="2855"/>
                      <a:pt x="2910" y="2509"/>
                      <a:pt x="3358" y="2346"/>
                    </a:cubicBezTo>
                    <a:lnTo>
                      <a:pt x="335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1" name="Google Shape;8764;p76"/>
              <p:cNvSpPr/>
              <p:nvPr/>
            </p:nvSpPr>
            <p:spPr>
              <a:xfrm>
                <a:off x="4798050" y="1663575"/>
                <a:ext cx="28475" cy="28250"/>
              </a:xfrm>
              <a:custGeom>
                <a:avLst/>
                <a:gdLst/>
                <a:ahLst/>
                <a:cxnLst/>
                <a:rect l="l" t="t" r="r" b="b"/>
                <a:pathLst>
                  <a:path w="1139" h="1130" extrusionOk="0">
                    <a:moveTo>
                      <a:pt x="564" y="0"/>
                    </a:moveTo>
                    <a:cubicBezTo>
                      <a:pt x="254" y="0"/>
                      <a:pt x="1" y="253"/>
                      <a:pt x="1" y="566"/>
                    </a:cubicBezTo>
                    <a:cubicBezTo>
                      <a:pt x="4" y="876"/>
                      <a:pt x="257" y="1129"/>
                      <a:pt x="567" y="1129"/>
                    </a:cubicBezTo>
                    <a:lnTo>
                      <a:pt x="573" y="1129"/>
                    </a:lnTo>
                    <a:cubicBezTo>
                      <a:pt x="886" y="1129"/>
                      <a:pt x="1139" y="876"/>
                      <a:pt x="1139" y="563"/>
                    </a:cubicBezTo>
                    <a:cubicBezTo>
                      <a:pt x="1139" y="253"/>
                      <a:pt x="886" y="0"/>
                      <a:pt x="5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2" name="Google Shape;8765;p76"/>
              <p:cNvSpPr/>
              <p:nvPr/>
            </p:nvSpPr>
            <p:spPr>
              <a:xfrm>
                <a:off x="4710200" y="1435075"/>
                <a:ext cx="228500" cy="228525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9141" extrusionOk="0">
                    <a:moveTo>
                      <a:pt x="1" y="1"/>
                    </a:moveTo>
                    <a:lnTo>
                      <a:pt x="1" y="34"/>
                    </a:lnTo>
                    <a:cubicBezTo>
                      <a:pt x="1729" y="377"/>
                      <a:pt x="3313" y="2283"/>
                      <a:pt x="4075" y="5069"/>
                    </a:cubicBezTo>
                    <a:cubicBezTo>
                      <a:pt x="6833" y="5828"/>
                      <a:pt x="8763" y="7406"/>
                      <a:pt x="9107" y="9140"/>
                    </a:cubicBezTo>
                    <a:lnTo>
                      <a:pt x="9140" y="9140"/>
                    </a:lnTo>
                    <a:cubicBezTo>
                      <a:pt x="8854" y="4298"/>
                      <a:pt x="4843" y="284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3" name="Google Shape;8766;p76"/>
              <p:cNvSpPr/>
              <p:nvPr/>
            </p:nvSpPr>
            <p:spPr>
              <a:xfrm>
                <a:off x="4819200" y="1593475"/>
                <a:ext cx="89400" cy="70125"/>
              </a:xfrm>
              <a:custGeom>
                <a:avLst/>
                <a:gdLst/>
                <a:ahLst/>
                <a:cxnLst/>
                <a:rect l="l" t="t" r="r" b="b"/>
                <a:pathLst>
                  <a:path w="3576" h="2805" extrusionOk="0">
                    <a:moveTo>
                      <a:pt x="1" y="1"/>
                    </a:moveTo>
                    <a:cubicBezTo>
                      <a:pt x="94" y="519"/>
                      <a:pt x="166" y="1061"/>
                      <a:pt x="215" y="1621"/>
                    </a:cubicBezTo>
                    <a:cubicBezTo>
                      <a:pt x="727" y="1777"/>
                      <a:pt x="1136" y="2301"/>
                      <a:pt x="1317" y="2804"/>
                    </a:cubicBezTo>
                    <a:lnTo>
                      <a:pt x="3575" y="2804"/>
                    </a:lnTo>
                    <a:cubicBezTo>
                      <a:pt x="3223" y="1711"/>
                      <a:pt x="1883" y="62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4" name="Google Shape;8767;p76"/>
              <p:cNvSpPr/>
              <p:nvPr/>
            </p:nvSpPr>
            <p:spPr>
              <a:xfrm>
                <a:off x="4819200" y="1692175"/>
                <a:ext cx="89475" cy="66275"/>
              </a:xfrm>
              <a:custGeom>
                <a:avLst/>
                <a:gdLst/>
                <a:ahLst/>
                <a:cxnLst/>
                <a:rect l="l" t="t" r="r" b="b"/>
                <a:pathLst>
                  <a:path w="3579" h="2651" extrusionOk="0">
                    <a:moveTo>
                      <a:pt x="1317" y="0"/>
                    </a:moveTo>
                    <a:cubicBezTo>
                      <a:pt x="1133" y="500"/>
                      <a:pt x="727" y="883"/>
                      <a:pt x="215" y="1033"/>
                    </a:cubicBezTo>
                    <a:cubicBezTo>
                      <a:pt x="166" y="1593"/>
                      <a:pt x="94" y="2132"/>
                      <a:pt x="1" y="2650"/>
                    </a:cubicBezTo>
                    <a:cubicBezTo>
                      <a:pt x="1889" y="2030"/>
                      <a:pt x="3223" y="1078"/>
                      <a:pt x="35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5" name="Google Shape;8768;p76"/>
              <p:cNvSpPr/>
              <p:nvPr/>
            </p:nvSpPr>
            <p:spPr>
              <a:xfrm>
                <a:off x="4456875" y="1691800"/>
                <a:ext cx="225125" cy="225100"/>
              </a:xfrm>
              <a:custGeom>
                <a:avLst/>
                <a:gdLst/>
                <a:ahLst/>
                <a:cxnLst/>
                <a:rect l="l" t="t" r="r" b="b"/>
                <a:pathLst>
                  <a:path w="9005" h="9004" extrusionOk="0">
                    <a:moveTo>
                      <a:pt x="1" y="0"/>
                    </a:moveTo>
                    <a:cubicBezTo>
                      <a:pt x="284" y="4839"/>
                      <a:pt x="4162" y="8721"/>
                      <a:pt x="9004" y="9004"/>
                    </a:cubicBezTo>
                    <a:lnTo>
                      <a:pt x="9004" y="8974"/>
                    </a:lnTo>
                    <a:cubicBezTo>
                      <a:pt x="7273" y="8628"/>
                      <a:pt x="5827" y="6697"/>
                      <a:pt x="5066" y="3942"/>
                    </a:cubicBezTo>
                    <a:cubicBezTo>
                      <a:pt x="2283" y="3180"/>
                      <a:pt x="377" y="1726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6" name="Google Shape;8769;p76"/>
              <p:cNvSpPr/>
              <p:nvPr/>
            </p:nvSpPr>
            <p:spPr>
              <a:xfrm>
                <a:off x="4487000" y="1595125"/>
                <a:ext cx="88925" cy="68475"/>
              </a:xfrm>
              <a:custGeom>
                <a:avLst/>
                <a:gdLst/>
                <a:ahLst/>
                <a:cxnLst/>
                <a:rect l="l" t="t" r="r" b="b"/>
                <a:pathLst>
                  <a:path w="3557" h="2739" extrusionOk="0">
                    <a:moveTo>
                      <a:pt x="3397" y="1"/>
                    </a:moveTo>
                    <a:cubicBezTo>
                      <a:pt x="1569" y="636"/>
                      <a:pt x="337" y="1720"/>
                      <a:pt x="0" y="2738"/>
                    </a:cubicBezTo>
                    <a:lnTo>
                      <a:pt x="3313" y="2738"/>
                    </a:lnTo>
                    <a:cubicBezTo>
                      <a:pt x="3337" y="1880"/>
                      <a:pt x="3418" y="913"/>
                      <a:pt x="3556" y="106"/>
                    </a:cubicBezTo>
                    <a:cubicBezTo>
                      <a:pt x="3502" y="73"/>
                      <a:pt x="3448" y="37"/>
                      <a:pt x="339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7" name="Google Shape;8770;p76"/>
              <p:cNvSpPr/>
              <p:nvPr/>
            </p:nvSpPr>
            <p:spPr>
              <a:xfrm>
                <a:off x="4486925" y="1692175"/>
                <a:ext cx="89450" cy="66350"/>
              </a:xfrm>
              <a:custGeom>
                <a:avLst/>
                <a:gdLst/>
                <a:ahLst/>
                <a:cxnLst/>
                <a:rect l="l" t="t" r="r" b="b"/>
                <a:pathLst>
                  <a:path w="3578" h="2654" extrusionOk="0">
                    <a:moveTo>
                      <a:pt x="0" y="0"/>
                    </a:moveTo>
                    <a:cubicBezTo>
                      <a:pt x="352" y="1078"/>
                      <a:pt x="1689" y="2030"/>
                      <a:pt x="3578" y="2653"/>
                    </a:cubicBezTo>
                    <a:cubicBezTo>
                      <a:pt x="3418" y="1777"/>
                      <a:pt x="3325" y="889"/>
                      <a:pt x="3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8" name="Google Shape;8771;p76"/>
              <p:cNvSpPr/>
              <p:nvPr/>
            </p:nvSpPr>
            <p:spPr>
              <a:xfrm>
                <a:off x="4456875" y="1435075"/>
                <a:ext cx="225125" cy="228525"/>
              </a:xfrm>
              <a:custGeom>
                <a:avLst/>
                <a:gdLst/>
                <a:ahLst/>
                <a:cxnLst/>
                <a:rect l="l" t="t" r="r" b="b"/>
                <a:pathLst>
                  <a:path w="9005" h="9141" extrusionOk="0">
                    <a:moveTo>
                      <a:pt x="9004" y="1"/>
                    </a:moveTo>
                    <a:cubicBezTo>
                      <a:pt x="4162" y="284"/>
                      <a:pt x="284" y="4298"/>
                      <a:pt x="1" y="9140"/>
                    </a:cubicBezTo>
                    <a:lnTo>
                      <a:pt x="37" y="9140"/>
                    </a:lnTo>
                    <a:cubicBezTo>
                      <a:pt x="329" y="7686"/>
                      <a:pt x="1747" y="6267"/>
                      <a:pt x="3969" y="5433"/>
                    </a:cubicBezTo>
                    <a:cubicBezTo>
                      <a:pt x="3715" y="4375"/>
                      <a:pt x="4516" y="3361"/>
                      <a:pt x="5602" y="3361"/>
                    </a:cubicBezTo>
                    <a:cubicBezTo>
                      <a:pt x="5607" y="3361"/>
                      <a:pt x="5612" y="3361"/>
                      <a:pt x="5617" y="3361"/>
                    </a:cubicBezTo>
                    <a:cubicBezTo>
                      <a:pt x="5638" y="3361"/>
                      <a:pt x="5656" y="3364"/>
                      <a:pt x="5677" y="3367"/>
                    </a:cubicBezTo>
                    <a:cubicBezTo>
                      <a:pt x="6511" y="1476"/>
                      <a:pt x="7688" y="293"/>
                      <a:pt x="9004" y="31"/>
                    </a:cubicBezTo>
                    <a:lnTo>
                      <a:pt x="900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49" name="Google Shape;8772;p76"/>
              <p:cNvSpPr/>
              <p:nvPr/>
            </p:nvSpPr>
            <p:spPr>
              <a:xfrm>
                <a:off x="4710200" y="1691800"/>
                <a:ext cx="228500" cy="225100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9004" extrusionOk="0">
                    <a:moveTo>
                      <a:pt x="9107" y="0"/>
                    </a:moveTo>
                    <a:cubicBezTo>
                      <a:pt x="8760" y="1726"/>
                      <a:pt x="6857" y="3177"/>
                      <a:pt x="4075" y="3942"/>
                    </a:cubicBezTo>
                    <a:cubicBezTo>
                      <a:pt x="3313" y="6721"/>
                      <a:pt x="1729" y="8628"/>
                      <a:pt x="1" y="8971"/>
                    </a:cubicBezTo>
                    <a:lnTo>
                      <a:pt x="1" y="9004"/>
                    </a:lnTo>
                    <a:cubicBezTo>
                      <a:pt x="4843" y="8721"/>
                      <a:pt x="8854" y="4839"/>
                      <a:pt x="91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0" name="Google Shape;8773;p76"/>
              <p:cNvSpPr/>
              <p:nvPr/>
            </p:nvSpPr>
            <p:spPr>
              <a:xfrm>
                <a:off x="4710200" y="1465200"/>
                <a:ext cx="70025" cy="89375"/>
              </a:xfrm>
              <a:custGeom>
                <a:avLst/>
                <a:gdLst/>
                <a:ahLst/>
                <a:cxnLst/>
                <a:rect l="l" t="t" r="r" b="b"/>
                <a:pathLst>
                  <a:path w="2801" h="3575" extrusionOk="0">
                    <a:moveTo>
                      <a:pt x="1" y="0"/>
                    </a:moveTo>
                    <a:lnTo>
                      <a:pt x="1" y="3298"/>
                    </a:lnTo>
                    <a:cubicBezTo>
                      <a:pt x="937" y="3328"/>
                      <a:pt x="1961" y="3421"/>
                      <a:pt x="2801" y="3575"/>
                    </a:cubicBezTo>
                    <a:cubicBezTo>
                      <a:pt x="2181" y="1687"/>
                      <a:pt x="1082" y="35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1" name="Google Shape;8774;p76"/>
              <p:cNvSpPr/>
              <p:nvPr/>
            </p:nvSpPr>
            <p:spPr>
              <a:xfrm>
                <a:off x="4710200" y="1575850"/>
                <a:ext cx="86150" cy="87750"/>
              </a:xfrm>
              <a:custGeom>
                <a:avLst/>
                <a:gdLst/>
                <a:ahLst/>
                <a:cxnLst/>
                <a:rect l="l" t="t" r="r" b="b"/>
                <a:pathLst>
                  <a:path w="3446" h="3510" extrusionOk="0">
                    <a:moveTo>
                      <a:pt x="1" y="1"/>
                    </a:moveTo>
                    <a:lnTo>
                      <a:pt x="1" y="3509"/>
                    </a:lnTo>
                    <a:lnTo>
                      <a:pt x="2494" y="3509"/>
                    </a:lnTo>
                    <a:cubicBezTo>
                      <a:pt x="2656" y="3054"/>
                      <a:pt x="3003" y="2554"/>
                      <a:pt x="3445" y="2374"/>
                    </a:cubicBezTo>
                    <a:cubicBezTo>
                      <a:pt x="3385" y="1702"/>
                      <a:pt x="3283" y="1034"/>
                      <a:pt x="3135" y="374"/>
                    </a:cubicBezTo>
                    <a:cubicBezTo>
                      <a:pt x="2208" y="167"/>
                      <a:pt x="1063" y="37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2" name="Google Shape;8775;p76"/>
              <p:cNvSpPr/>
              <p:nvPr/>
            </p:nvSpPr>
            <p:spPr>
              <a:xfrm>
                <a:off x="4710200" y="1797500"/>
                <a:ext cx="70025" cy="89375"/>
              </a:xfrm>
              <a:custGeom>
                <a:avLst/>
                <a:gdLst/>
                <a:ahLst/>
                <a:cxnLst/>
                <a:rect l="l" t="t" r="r" b="b"/>
                <a:pathLst>
                  <a:path w="2801" h="3575" extrusionOk="0">
                    <a:moveTo>
                      <a:pt x="2801" y="0"/>
                    </a:moveTo>
                    <a:lnTo>
                      <a:pt x="2801" y="0"/>
                    </a:lnTo>
                    <a:cubicBezTo>
                      <a:pt x="2283" y="93"/>
                      <a:pt x="1609" y="166"/>
                      <a:pt x="1048" y="214"/>
                    </a:cubicBezTo>
                    <a:cubicBezTo>
                      <a:pt x="892" y="726"/>
                      <a:pt x="503" y="1135"/>
                      <a:pt x="1" y="1316"/>
                    </a:cubicBezTo>
                    <a:lnTo>
                      <a:pt x="1" y="3574"/>
                    </a:lnTo>
                    <a:cubicBezTo>
                      <a:pt x="1082" y="3222"/>
                      <a:pt x="2181" y="1885"/>
                      <a:pt x="280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3" name="Google Shape;8776;p76"/>
              <p:cNvSpPr/>
              <p:nvPr/>
            </p:nvSpPr>
            <p:spPr>
              <a:xfrm>
                <a:off x="4681975" y="1776400"/>
                <a:ext cx="28250" cy="28350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4" extrusionOk="0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lnTo>
                      <a:pt x="0" y="567"/>
                    </a:lnTo>
                    <a:cubicBezTo>
                      <a:pt x="0" y="567"/>
                      <a:pt x="0" y="570"/>
                      <a:pt x="0" y="570"/>
                    </a:cubicBezTo>
                    <a:cubicBezTo>
                      <a:pt x="0" y="880"/>
                      <a:pt x="253" y="1133"/>
                      <a:pt x="566" y="1133"/>
                    </a:cubicBezTo>
                    <a:cubicBezTo>
                      <a:pt x="877" y="1133"/>
                      <a:pt x="1130" y="880"/>
                      <a:pt x="1130" y="570"/>
                    </a:cubicBezTo>
                    <a:cubicBezTo>
                      <a:pt x="1130" y="570"/>
                      <a:pt x="1130" y="567"/>
                      <a:pt x="1130" y="567"/>
                    </a:cubicBezTo>
                    <a:lnTo>
                      <a:pt x="1130" y="564"/>
                    </a:lnTo>
                    <a:cubicBezTo>
                      <a:pt x="1130" y="251"/>
                      <a:pt x="877" y="1"/>
                      <a:pt x="5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4" name="Google Shape;8777;p76"/>
              <p:cNvSpPr/>
              <p:nvPr/>
            </p:nvSpPr>
            <p:spPr>
              <a:xfrm>
                <a:off x="4710200" y="1692175"/>
                <a:ext cx="86150" cy="82450"/>
              </a:xfrm>
              <a:custGeom>
                <a:avLst/>
                <a:gdLst/>
                <a:ahLst/>
                <a:cxnLst/>
                <a:rect l="l" t="t" r="r" b="b"/>
                <a:pathLst>
                  <a:path w="3446" h="3298" extrusionOk="0">
                    <a:moveTo>
                      <a:pt x="1" y="0"/>
                    </a:moveTo>
                    <a:lnTo>
                      <a:pt x="1" y="2346"/>
                    </a:lnTo>
                    <a:cubicBezTo>
                      <a:pt x="455" y="2506"/>
                      <a:pt x="820" y="2852"/>
                      <a:pt x="1003" y="3298"/>
                    </a:cubicBezTo>
                    <a:cubicBezTo>
                      <a:pt x="1702" y="3234"/>
                      <a:pt x="2506" y="3129"/>
                      <a:pt x="3135" y="2987"/>
                    </a:cubicBezTo>
                    <a:cubicBezTo>
                      <a:pt x="3283" y="2328"/>
                      <a:pt x="3385" y="1660"/>
                      <a:pt x="3445" y="985"/>
                    </a:cubicBezTo>
                    <a:cubicBezTo>
                      <a:pt x="3003" y="807"/>
                      <a:pt x="2656" y="449"/>
                      <a:pt x="24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9605956" y="5083115"/>
            <a:ext cx="440920" cy="442528"/>
            <a:chOff x="7229440" y="4372495"/>
            <a:chExt cx="456806" cy="458472"/>
          </a:xfrm>
        </p:grpSpPr>
        <p:grpSp>
          <p:nvGrpSpPr>
            <p:cNvPr id="29" name="Group 28"/>
            <p:cNvGrpSpPr/>
            <p:nvPr/>
          </p:nvGrpSpPr>
          <p:grpSpPr>
            <a:xfrm>
              <a:off x="7229440" y="4372495"/>
              <a:ext cx="456806" cy="458472"/>
              <a:chOff x="-4785445" y="107514"/>
              <a:chExt cx="838236" cy="841292"/>
            </a:xfrm>
          </p:grpSpPr>
          <p:sp>
            <p:nvSpPr>
              <p:cNvPr id="30" name="Oval 14"/>
              <p:cNvSpPr>
                <a:spLocks noChangeArrowheads="1"/>
              </p:cNvSpPr>
              <p:nvPr/>
            </p:nvSpPr>
            <p:spPr bwMode="auto">
              <a:xfrm>
                <a:off x="-4785445" y="107514"/>
                <a:ext cx="838236" cy="84129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1" name="Oval 12"/>
              <p:cNvSpPr>
                <a:spLocks noChangeArrowheads="1"/>
              </p:cNvSpPr>
              <p:nvPr/>
            </p:nvSpPr>
            <p:spPr bwMode="auto">
              <a:xfrm>
                <a:off x="-4670287" y="229442"/>
                <a:ext cx="607444" cy="6085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dist="25400" dir="5400000" algn="ctr" rotWithShape="0">
                  <a:srgbClr val="000000">
                    <a:alpha val="60000"/>
                  </a:srgbClr>
                </a:outerShdw>
              </a:effec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55" name="Google Shape;8815;p76"/>
            <p:cNvGrpSpPr/>
            <p:nvPr/>
          </p:nvGrpSpPr>
          <p:grpSpPr>
            <a:xfrm>
              <a:off x="7370017" y="4533974"/>
              <a:ext cx="169152" cy="169186"/>
              <a:chOff x="5049725" y="2027900"/>
              <a:chExt cx="481750" cy="481850"/>
            </a:xfrm>
            <a:solidFill>
              <a:schemeClr val="accent3"/>
            </a:solidFill>
          </p:grpSpPr>
          <p:sp>
            <p:nvSpPr>
              <p:cNvPr id="56" name="Google Shape;8816;p76"/>
              <p:cNvSpPr/>
              <p:nvPr/>
            </p:nvSpPr>
            <p:spPr>
              <a:xfrm>
                <a:off x="5191775" y="2394925"/>
                <a:ext cx="197625" cy="114825"/>
              </a:xfrm>
              <a:custGeom>
                <a:avLst/>
                <a:gdLst/>
                <a:ahLst/>
                <a:cxnLst/>
                <a:rect l="l" t="t" r="r" b="b"/>
                <a:pathLst>
                  <a:path w="7905" h="4593" extrusionOk="0">
                    <a:moveTo>
                      <a:pt x="0" y="0"/>
                    </a:moveTo>
                    <a:lnTo>
                      <a:pt x="0" y="566"/>
                    </a:lnTo>
                    <a:cubicBezTo>
                      <a:pt x="3" y="1298"/>
                      <a:pt x="479" y="1949"/>
                      <a:pt x="1178" y="2171"/>
                    </a:cubicBezTo>
                    <a:cubicBezTo>
                      <a:pt x="1407" y="3502"/>
                      <a:pt x="2560" y="4593"/>
                      <a:pt x="3954" y="4593"/>
                    </a:cubicBezTo>
                    <a:cubicBezTo>
                      <a:pt x="5345" y="4593"/>
                      <a:pt x="6499" y="3502"/>
                      <a:pt x="6728" y="2171"/>
                    </a:cubicBezTo>
                    <a:cubicBezTo>
                      <a:pt x="7426" y="1949"/>
                      <a:pt x="7902" y="1298"/>
                      <a:pt x="7905" y="566"/>
                    </a:cubicBezTo>
                    <a:lnTo>
                      <a:pt x="790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7" name="Google Shape;8817;p76"/>
              <p:cNvSpPr/>
              <p:nvPr/>
            </p:nvSpPr>
            <p:spPr>
              <a:xfrm>
                <a:off x="5113625" y="2027900"/>
                <a:ext cx="347300" cy="338825"/>
              </a:xfrm>
              <a:custGeom>
                <a:avLst/>
                <a:gdLst/>
                <a:ahLst/>
                <a:cxnLst/>
                <a:rect l="l" t="t" r="r" b="b"/>
                <a:pathLst>
                  <a:path w="13892" h="13553" extrusionOk="0">
                    <a:moveTo>
                      <a:pt x="7080" y="2260"/>
                    </a:moveTo>
                    <a:cubicBezTo>
                      <a:pt x="9574" y="2263"/>
                      <a:pt x="11594" y="4284"/>
                      <a:pt x="11597" y="6777"/>
                    </a:cubicBezTo>
                    <a:cubicBezTo>
                      <a:pt x="11597" y="7090"/>
                      <a:pt x="11344" y="7340"/>
                      <a:pt x="11031" y="7340"/>
                    </a:cubicBezTo>
                    <a:cubicBezTo>
                      <a:pt x="10718" y="7340"/>
                      <a:pt x="10468" y="7090"/>
                      <a:pt x="10468" y="6777"/>
                    </a:cubicBezTo>
                    <a:cubicBezTo>
                      <a:pt x="10465" y="4907"/>
                      <a:pt x="8950" y="3392"/>
                      <a:pt x="7080" y="3389"/>
                    </a:cubicBezTo>
                    <a:cubicBezTo>
                      <a:pt x="6767" y="3389"/>
                      <a:pt x="6514" y="3136"/>
                      <a:pt x="6514" y="2826"/>
                    </a:cubicBezTo>
                    <a:cubicBezTo>
                      <a:pt x="6514" y="2513"/>
                      <a:pt x="6767" y="2260"/>
                      <a:pt x="7080" y="2260"/>
                    </a:cubicBezTo>
                    <a:close/>
                    <a:moveTo>
                      <a:pt x="7070" y="1"/>
                    </a:moveTo>
                    <a:cubicBezTo>
                      <a:pt x="6595" y="1"/>
                      <a:pt x="6111" y="50"/>
                      <a:pt x="5623" y="152"/>
                    </a:cubicBezTo>
                    <a:cubicBezTo>
                      <a:pt x="3075" y="685"/>
                      <a:pt x="1001" y="2754"/>
                      <a:pt x="459" y="5301"/>
                    </a:cubicBezTo>
                    <a:cubicBezTo>
                      <a:pt x="1" y="7469"/>
                      <a:pt x="567" y="9644"/>
                      <a:pt x="2015" y="11270"/>
                    </a:cubicBezTo>
                    <a:cubicBezTo>
                      <a:pt x="2584" y="11908"/>
                      <a:pt x="2952" y="12703"/>
                      <a:pt x="3072" y="13552"/>
                    </a:cubicBezTo>
                    <a:lnTo>
                      <a:pt x="11088" y="13552"/>
                    </a:lnTo>
                    <a:cubicBezTo>
                      <a:pt x="11221" y="12691"/>
                      <a:pt x="11597" y="11887"/>
                      <a:pt x="12175" y="11233"/>
                    </a:cubicBezTo>
                    <a:cubicBezTo>
                      <a:pt x="13259" y="10002"/>
                      <a:pt x="13892" y="8418"/>
                      <a:pt x="13892" y="6777"/>
                    </a:cubicBezTo>
                    <a:cubicBezTo>
                      <a:pt x="13892" y="2969"/>
                      <a:pt x="10766" y="1"/>
                      <a:pt x="70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8" name="Google Shape;8818;p76"/>
              <p:cNvSpPr/>
              <p:nvPr/>
            </p:nvSpPr>
            <p:spPr>
              <a:xfrm>
                <a:off x="5049725" y="2197300"/>
                <a:ext cx="5640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6" h="1131" extrusionOk="0">
                    <a:moveTo>
                      <a:pt x="563" y="1"/>
                    </a:moveTo>
                    <a:cubicBezTo>
                      <a:pt x="250" y="1"/>
                      <a:pt x="0" y="254"/>
                      <a:pt x="0" y="567"/>
                    </a:cubicBezTo>
                    <a:cubicBezTo>
                      <a:pt x="0" y="877"/>
                      <a:pt x="250" y="1130"/>
                      <a:pt x="563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59" name="Google Shape;8819;p76"/>
              <p:cNvSpPr/>
              <p:nvPr/>
            </p:nvSpPr>
            <p:spPr>
              <a:xfrm>
                <a:off x="5052575" y="2102800"/>
                <a:ext cx="50850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4" h="1923" extrusionOk="0">
                    <a:moveTo>
                      <a:pt x="623" y="0"/>
                    </a:moveTo>
                    <a:cubicBezTo>
                      <a:pt x="478" y="0"/>
                      <a:pt x="333" y="56"/>
                      <a:pt x="224" y="167"/>
                    </a:cubicBezTo>
                    <a:cubicBezTo>
                      <a:pt x="4" y="384"/>
                      <a:pt x="1" y="736"/>
                      <a:pt x="214" y="959"/>
                    </a:cubicBezTo>
                    <a:lnTo>
                      <a:pt x="1015" y="1757"/>
                    </a:lnTo>
                    <a:cubicBezTo>
                      <a:pt x="1125" y="1867"/>
                      <a:pt x="1269" y="1922"/>
                      <a:pt x="1413" y="1922"/>
                    </a:cubicBezTo>
                    <a:cubicBezTo>
                      <a:pt x="1558" y="1922"/>
                      <a:pt x="1702" y="1867"/>
                      <a:pt x="1813" y="1757"/>
                    </a:cubicBezTo>
                    <a:cubicBezTo>
                      <a:pt x="2033" y="1534"/>
                      <a:pt x="2033" y="1179"/>
                      <a:pt x="1813" y="959"/>
                    </a:cubicBezTo>
                    <a:lnTo>
                      <a:pt x="1015" y="158"/>
                    </a:lnTo>
                    <a:cubicBezTo>
                      <a:pt x="906" y="53"/>
                      <a:pt x="764" y="0"/>
                      <a:pt x="6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60" name="Google Shape;8820;p76"/>
              <p:cNvSpPr/>
              <p:nvPr/>
            </p:nvSpPr>
            <p:spPr>
              <a:xfrm>
                <a:off x="5052575" y="2272175"/>
                <a:ext cx="50700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8" h="1916" extrusionOk="0">
                    <a:moveTo>
                      <a:pt x="1405" y="0"/>
                    </a:moveTo>
                    <a:cubicBezTo>
                      <a:pt x="1264" y="0"/>
                      <a:pt x="1124" y="53"/>
                      <a:pt x="1015" y="159"/>
                    </a:cubicBezTo>
                    <a:lnTo>
                      <a:pt x="214" y="960"/>
                    </a:lnTo>
                    <a:cubicBezTo>
                      <a:pt x="1" y="1179"/>
                      <a:pt x="4" y="1532"/>
                      <a:pt x="224" y="1749"/>
                    </a:cubicBezTo>
                    <a:cubicBezTo>
                      <a:pt x="333" y="1860"/>
                      <a:pt x="478" y="1916"/>
                      <a:pt x="623" y="1916"/>
                    </a:cubicBezTo>
                    <a:cubicBezTo>
                      <a:pt x="764" y="1916"/>
                      <a:pt x="906" y="1863"/>
                      <a:pt x="1015" y="1758"/>
                    </a:cubicBezTo>
                    <a:lnTo>
                      <a:pt x="1813" y="960"/>
                    </a:lnTo>
                    <a:cubicBezTo>
                      <a:pt x="2027" y="737"/>
                      <a:pt x="2024" y="384"/>
                      <a:pt x="1804" y="168"/>
                    </a:cubicBezTo>
                    <a:cubicBezTo>
                      <a:pt x="1695" y="56"/>
                      <a:pt x="1550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61" name="Google Shape;8821;p76"/>
              <p:cNvSpPr/>
              <p:nvPr/>
            </p:nvSpPr>
            <p:spPr>
              <a:xfrm>
                <a:off x="5475050" y="2197300"/>
                <a:ext cx="56425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2257" h="1131" extrusionOk="0">
                    <a:moveTo>
                      <a:pt x="564" y="1"/>
                    </a:moveTo>
                    <a:cubicBezTo>
                      <a:pt x="251" y="1"/>
                      <a:pt x="1" y="254"/>
                      <a:pt x="1" y="567"/>
                    </a:cubicBezTo>
                    <a:cubicBezTo>
                      <a:pt x="1" y="877"/>
                      <a:pt x="251" y="1130"/>
                      <a:pt x="564" y="1130"/>
                    </a:cubicBezTo>
                    <a:lnTo>
                      <a:pt x="1693" y="1130"/>
                    </a:lnTo>
                    <a:cubicBezTo>
                      <a:pt x="2006" y="1130"/>
                      <a:pt x="2256" y="877"/>
                      <a:pt x="2256" y="567"/>
                    </a:cubicBezTo>
                    <a:cubicBezTo>
                      <a:pt x="2256" y="254"/>
                      <a:pt x="2006" y="1"/>
                      <a:pt x="169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62" name="Google Shape;8822;p76"/>
              <p:cNvSpPr/>
              <p:nvPr/>
            </p:nvSpPr>
            <p:spPr>
              <a:xfrm>
                <a:off x="5477925" y="2102800"/>
                <a:ext cx="50675" cy="47900"/>
              </a:xfrm>
              <a:custGeom>
                <a:avLst/>
                <a:gdLst/>
                <a:ahLst/>
                <a:cxnLst/>
                <a:rect l="l" t="t" r="r" b="b"/>
                <a:pathLst>
                  <a:path w="2027" h="1916" extrusionOk="0">
                    <a:moveTo>
                      <a:pt x="1405" y="0"/>
                    </a:moveTo>
                    <a:cubicBezTo>
                      <a:pt x="1264" y="0"/>
                      <a:pt x="1123" y="53"/>
                      <a:pt x="1015" y="158"/>
                    </a:cubicBezTo>
                    <a:lnTo>
                      <a:pt x="214" y="959"/>
                    </a:lnTo>
                    <a:cubicBezTo>
                      <a:pt x="0" y="1179"/>
                      <a:pt x="3" y="1531"/>
                      <a:pt x="223" y="1748"/>
                    </a:cubicBezTo>
                    <a:cubicBezTo>
                      <a:pt x="333" y="1860"/>
                      <a:pt x="478" y="1915"/>
                      <a:pt x="623" y="1915"/>
                    </a:cubicBezTo>
                    <a:cubicBezTo>
                      <a:pt x="764" y="1915"/>
                      <a:pt x="905" y="1863"/>
                      <a:pt x="1015" y="1757"/>
                    </a:cubicBezTo>
                    <a:lnTo>
                      <a:pt x="1813" y="959"/>
                    </a:lnTo>
                    <a:cubicBezTo>
                      <a:pt x="2027" y="736"/>
                      <a:pt x="2024" y="384"/>
                      <a:pt x="1804" y="167"/>
                    </a:cubicBezTo>
                    <a:cubicBezTo>
                      <a:pt x="1694" y="56"/>
                      <a:pt x="1549" y="0"/>
                      <a:pt x="140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63" name="Google Shape;8823;p76"/>
              <p:cNvSpPr/>
              <p:nvPr/>
            </p:nvSpPr>
            <p:spPr>
              <a:xfrm>
                <a:off x="5477775" y="2272000"/>
                <a:ext cx="50825" cy="48075"/>
              </a:xfrm>
              <a:custGeom>
                <a:avLst/>
                <a:gdLst/>
                <a:ahLst/>
                <a:cxnLst/>
                <a:rect l="l" t="t" r="r" b="b"/>
                <a:pathLst>
                  <a:path w="2033" h="1923" extrusionOk="0">
                    <a:moveTo>
                      <a:pt x="621" y="1"/>
                    </a:moveTo>
                    <a:cubicBezTo>
                      <a:pt x="476" y="1"/>
                      <a:pt x="331" y="56"/>
                      <a:pt x="220" y="166"/>
                    </a:cubicBezTo>
                    <a:cubicBezTo>
                      <a:pt x="0" y="388"/>
                      <a:pt x="0" y="744"/>
                      <a:pt x="220" y="967"/>
                    </a:cubicBezTo>
                    <a:lnTo>
                      <a:pt x="1021" y="1765"/>
                    </a:lnTo>
                    <a:cubicBezTo>
                      <a:pt x="1129" y="1870"/>
                      <a:pt x="1270" y="1923"/>
                      <a:pt x="1411" y="1923"/>
                    </a:cubicBezTo>
                    <a:cubicBezTo>
                      <a:pt x="1555" y="1923"/>
                      <a:pt x="1700" y="1867"/>
                      <a:pt x="1810" y="1756"/>
                    </a:cubicBezTo>
                    <a:cubicBezTo>
                      <a:pt x="2030" y="1539"/>
                      <a:pt x="2033" y="1186"/>
                      <a:pt x="1819" y="967"/>
                    </a:cubicBezTo>
                    <a:lnTo>
                      <a:pt x="1021" y="166"/>
                    </a:lnTo>
                    <a:cubicBezTo>
                      <a:pt x="910" y="56"/>
                      <a:pt x="765" y="1"/>
                      <a:pt x="6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89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6" name="Freeform: Shape 2">
            <a:extLst>
              <a:ext uri="{FF2B5EF4-FFF2-40B4-BE49-F238E27FC236}">
                <a16:creationId xmlns:a16="http://schemas.microsoft.com/office/drawing/2014/main" id="{4FF55163-905A-4CEE-A837-042CCCD3D202}"/>
              </a:ext>
            </a:extLst>
          </p:cNvPr>
          <p:cNvSpPr/>
          <p:nvPr/>
        </p:nvSpPr>
        <p:spPr>
          <a:xfrm>
            <a:off x="8760836" y="1905000"/>
            <a:ext cx="2670155" cy="4426069"/>
          </a:xfrm>
          <a:custGeom>
            <a:avLst/>
            <a:gdLst>
              <a:gd name="connsiteX0" fmla="*/ 159234 w 2511188"/>
              <a:gd name="connsiteY0" fmla="*/ 0 h 4162567"/>
              <a:gd name="connsiteX1" fmla="*/ 2351954 w 2511188"/>
              <a:gd name="connsiteY1" fmla="*/ 0 h 4162567"/>
              <a:gd name="connsiteX2" fmla="*/ 2511188 w 2511188"/>
              <a:gd name="connsiteY2" fmla="*/ 159234 h 4162567"/>
              <a:gd name="connsiteX3" fmla="*/ 2511188 w 2511188"/>
              <a:gd name="connsiteY3" fmla="*/ 1378149 h 4162567"/>
              <a:gd name="connsiteX4" fmla="*/ 2511188 w 2511188"/>
              <a:gd name="connsiteY4" fmla="*/ 4003333 h 4162567"/>
              <a:gd name="connsiteX5" fmla="*/ 2351954 w 2511188"/>
              <a:gd name="connsiteY5" fmla="*/ 4162567 h 4162567"/>
              <a:gd name="connsiteX6" fmla="*/ 159234 w 2511188"/>
              <a:gd name="connsiteY6" fmla="*/ 4162567 h 4162567"/>
              <a:gd name="connsiteX7" fmla="*/ 0 w 2511188"/>
              <a:gd name="connsiteY7" fmla="*/ 4003333 h 4162567"/>
              <a:gd name="connsiteX8" fmla="*/ 0 w 2511188"/>
              <a:gd name="connsiteY8" fmla="*/ 1378149 h 4162567"/>
              <a:gd name="connsiteX9" fmla="*/ 0 w 2511188"/>
              <a:gd name="connsiteY9" fmla="*/ 159234 h 4162567"/>
              <a:gd name="connsiteX10" fmla="*/ 159234 w 2511188"/>
              <a:gd name="connsiteY10" fmla="*/ 0 h 416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1188" h="4162567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511188" y="4003333"/>
                </a:lnTo>
                <a:cubicBezTo>
                  <a:pt x="2511188" y="4091276"/>
                  <a:pt x="2439897" y="4162567"/>
                  <a:pt x="2351954" y="4162567"/>
                </a:cubicBezTo>
                <a:lnTo>
                  <a:pt x="159234" y="4162567"/>
                </a:lnTo>
                <a:cubicBezTo>
                  <a:pt x="71291" y="4162567"/>
                  <a:pt x="0" y="4091276"/>
                  <a:pt x="0" y="4003333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667"/>
          </a:p>
        </p:txBody>
      </p:sp>
      <p:sp>
        <p:nvSpPr>
          <p:cNvPr id="7" name="Freeform: Shape 3">
            <a:extLst>
              <a:ext uri="{FF2B5EF4-FFF2-40B4-BE49-F238E27FC236}">
                <a16:creationId xmlns:a16="http://schemas.microsoft.com/office/drawing/2014/main" id="{12000A35-8F48-4310-AD89-EEE2D7551969}"/>
              </a:ext>
            </a:extLst>
          </p:cNvPr>
          <p:cNvSpPr/>
          <p:nvPr/>
        </p:nvSpPr>
        <p:spPr>
          <a:xfrm>
            <a:off x="8760836" y="1905001"/>
            <a:ext cx="2670155" cy="1900428"/>
          </a:xfrm>
          <a:custGeom>
            <a:avLst/>
            <a:gdLst>
              <a:gd name="connsiteX0" fmla="*/ 159234 w 2511188"/>
              <a:gd name="connsiteY0" fmla="*/ 0 h 1787288"/>
              <a:gd name="connsiteX1" fmla="*/ 2351954 w 2511188"/>
              <a:gd name="connsiteY1" fmla="*/ 0 h 1787288"/>
              <a:gd name="connsiteX2" fmla="*/ 2511188 w 2511188"/>
              <a:gd name="connsiteY2" fmla="*/ 159234 h 1787288"/>
              <a:gd name="connsiteX3" fmla="*/ 2511188 w 2511188"/>
              <a:gd name="connsiteY3" fmla="*/ 1378149 h 1787288"/>
              <a:gd name="connsiteX4" fmla="*/ 2436109 w 2511188"/>
              <a:gd name="connsiteY4" fmla="*/ 1432314 h 1787288"/>
              <a:gd name="connsiteX5" fmla="*/ 1255594 w 2511188"/>
              <a:gd name="connsiteY5" fmla="*/ 1787288 h 1787288"/>
              <a:gd name="connsiteX6" fmla="*/ 75079 w 2511188"/>
              <a:gd name="connsiteY6" fmla="*/ 1432314 h 1787288"/>
              <a:gd name="connsiteX7" fmla="*/ 0 w 2511188"/>
              <a:gd name="connsiteY7" fmla="*/ 1378149 h 1787288"/>
              <a:gd name="connsiteX8" fmla="*/ 0 w 2511188"/>
              <a:gd name="connsiteY8" fmla="*/ 159234 h 1787288"/>
              <a:gd name="connsiteX9" fmla="*/ 159234 w 2511188"/>
              <a:gd name="connsiteY9" fmla="*/ 0 h 178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1188" h="1787288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436109" y="1432314"/>
                </a:lnTo>
                <a:cubicBezTo>
                  <a:pt x="2085185" y="1658697"/>
                  <a:pt x="1683035" y="1787288"/>
                  <a:pt x="1255594" y="1787288"/>
                </a:cubicBezTo>
                <a:cubicBezTo>
                  <a:pt x="828153" y="1787288"/>
                  <a:pt x="426003" y="1658697"/>
                  <a:pt x="75079" y="1432314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667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5B950D-B23E-4390-B332-8DEEC4982557}"/>
              </a:ext>
            </a:extLst>
          </p:cNvPr>
          <p:cNvSpPr txBox="1"/>
          <p:nvPr/>
        </p:nvSpPr>
        <p:spPr>
          <a:xfrm>
            <a:off x="9517870" y="2131464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Basic Plan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34F345-86DA-4D3B-8D69-C019B68556F5}"/>
              </a:ext>
            </a:extLst>
          </p:cNvPr>
          <p:cNvSpPr txBox="1"/>
          <p:nvPr/>
        </p:nvSpPr>
        <p:spPr>
          <a:xfrm>
            <a:off x="9587604" y="2426573"/>
            <a:ext cx="1016624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33" b="1" dirty="0">
                <a:solidFill>
                  <a:schemeClr val="bg1"/>
                </a:solidFill>
              </a:rPr>
              <a:t>09$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3FB34A-C002-44ED-A325-148F24F57955}"/>
              </a:ext>
            </a:extLst>
          </p:cNvPr>
          <p:cNvSpPr txBox="1"/>
          <p:nvPr/>
        </p:nvSpPr>
        <p:spPr>
          <a:xfrm>
            <a:off x="9634089" y="3100706"/>
            <a:ext cx="92365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>
                <a:solidFill>
                  <a:schemeClr val="bg1"/>
                </a:solidFill>
              </a:rPr>
              <a:t>By Month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26A51F14-2FBD-4F78-B175-323FA4E5A631}"/>
              </a:ext>
            </a:extLst>
          </p:cNvPr>
          <p:cNvSpPr/>
          <p:nvPr/>
        </p:nvSpPr>
        <p:spPr>
          <a:xfrm>
            <a:off x="9450729" y="5664200"/>
            <a:ext cx="1290368" cy="430123"/>
          </a:xfrm>
          <a:prstGeom prst="roundRect">
            <a:avLst>
              <a:gd name="adj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/>
              <a:t>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29B857-AFE9-405A-8737-8DF490E99E01}"/>
              </a:ext>
            </a:extLst>
          </p:cNvPr>
          <p:cNvSpPr txBox="1"/>
          <p:nvPr/>
        </p:nvSpPr>
        <p:spPr>
          <a:xfrm>
            <a:off x="9094192" y="4038601"/>
            <a:ext cx="2003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Courses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F56DD78-A356-4729-93D9-37329F609A14}"/>
              </a:ext>
            </a:extLst>
          </p:cNvPr>
          <p:cNvCxnSpPr>
            <a:cxnSpLocks/>
          </p:cNvCxnSpPr>
          <p:nvPr/>
        </p:nvCxnSpPr>
        <p:spPr>
          <a:xfrm>
            <a:off x="9362735" y="4450873"/>
            <a:ext cx="14663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17BC2CC-364C-4E83-9859-53FBF901F1F3}"/>
              </a:ext>
            </a:extLst>
          </p:cNvPr>
          <p:cNvSpPr txBox="1"/>
          <p:nvPr/>
        </p:nvSpPr>
        <p:spPr>
          <a:xfrm>
            <a:off x="9094192" y="4546601"/>
            <a:ext cx="2003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Certification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FD161C-F434-4475-B857-23CB4519C265}"/>
              </a:ext>
            </a:extLst>
          </p:cNvPr>
          <p:cNvCxnSpPr>
            <a:cxnSpLocks/>
          </p:cNvCxnSpPr>
          <p:nvPr/>
        </p:nvCxnSpPr>
        <p:spPr>
          <a:xfrm>
            <a:off x="9362735" y="4947125"/>
            <a:ext cx="14663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87446D2-5DE1-4B19-93BD-E9C90EC3D7B8}"/>
              </a:ext>
            </a:extLst>
          </p:cNvPr>
          <p:cNvSpPr txBox="1"/>
          <p:nvPr/>
        </p:nvSpPr>
        <p:spPr>
          <a:xfrm>
            <a:off x="9094192" y="5031106"/>
            <a:ext cx="2003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 Skills</a:t>
            </a:r>
          </a:p>
        </p:txBody>
      </p:sp>
      <p:sp>
        <p:nvSpPr>
          <p:cNvPr id="17" name="Freeform: Shape 47">
            <a:extLst>
              <a:ext uri="{FF2B5EF4-FFF2-40B4-BE49-F238E27FC236}">
                <a16:creationId xmlns:a16="http://schemas.microsoft.com/office/drawing/2014/main" id="{A45F83F2-3EA5-41FC-9FC4-7FC19F892562}"/>
              </a:ext>
            </a:extLst>
          </p:cNvPr>
          <p:cNvSpPr/>
          <p:nvPr/>
        </p:nvSpPr>
        <p:spPr>
          <a:xfrm>
            <a:off x="761011" y="1905000"/>
            <a:ext cx="2670155" cy="4426069"/>
          </a:xfrm>
          <a:custGeom>
            <a:avLst/>
            <a:gdLst>
              <a:gd name="connsiteX0" fmla="*/ 159234 w 2511188"/>
              <a:gd name="connsiteY0" fmla="*/ 0 h 4162567"/>
              <a:gd name="connsiteX1" fmla="*/ 2351954 w 2511188"/>
              <a:gd name="connsiteY1" fmla="*/ 0 h 4162567"/>
              <a:gd name="connsiteX2" fmla="*/ 2511188 w 2511188"/>
              <a:gd name="connsiteY2" fmla="*/ 159234 h 4162567"/>
              <a:gd name="connsiteX3" fmla="*/ 2511188 w 2511188"/>
              <a:gd name="connsiteY3" fmla="*/ 1378149 h 4162567"/>
              <a:gd name="connsiteX4" fmla="*/ 2511188 w 2511188"/>
              <a:gd name="connsiteY4" fmla="*/ 4003333 h 4162567"/>
              <a:gd name="connsiteX5" fmla="*/ 2351954 w 2511188"/>
              <a:gd name="connsiteY5" fmla="*/ 4162567 h 4162567"/>
              <a:gd name="connsiteX6" fmla="*/ 159234 w 2511188"/>
              <a:gd name="connsiteY6" fmla="*/ 4162567 h 4162567"/>
              <a:gd name="connsiteX7" fmla="*/ 0 w 2511188"/>
              <a:gd name="connsiteY7" fmla="*/ 4003333 h 4162567"/>
              <a:gd name="connsiteX8" fmla="*/ 0 w 2511188"/>
              <a:gd name="connsiteY8" fmla="*/ 1378149 h 4162567"/>
              <a:gd name="connsiteX9" fmla="*/ 0 w 2511188"/>
              <a:gd name="connsiteY9" fmla="*/ 159234 h 4162567"/>
              <a:gd name="connsiteX10" fmla="*/ 159234 w 2511188"/>
              <a:gd name="connsiteY10" fmla="*/ 0 h 416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11188" h="4162567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511188" y="4003333"/>
                </a:lnTo>
                <a:cubicBezTo>
                  <a:pt x="2511188" y="4091276"/>
                  <a:pt x="2439897" y="4162567"/>
                  <a:pt x="2351954" y="4162567"/>
                </a:cubicBezTo>
                <a:lnTo>
                  <a:pt x="159234" y="4162567"/>
                </a:lnTo>
                <a:cubicBezTo>
                  <a:pt x="71291" y="4162567"/>
                  <a:pt x="0" y="4091276"/>
                  <a:pt x="0" y="4003333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667"/>
          </a:p>
        </p:txBody>
      </p:sp>
      <p:sp>
        <p:nvSpPr>
          <p:cNvPr id="18" name="Freeform: Shape 48">
            <a:extLst>
              <a:ext uri="{FF2B5EF4-FFF2-40B4-BE49-F238E27FC236}">
                <a16:creationId xmlns:a16="http://schemas.microsoft.com/office/drawing/2014/main" id="{1861A9A0-8C37-4ED1-A804-AABBFD30289B}"/>
              </a:ext>
            </a:extLst>
          </p:cNvPr>
          <p:cNvSpPr/>
          <p:nvPr/>
        </p:nvSpPr>
        <p:spPr>
          <a:xfrm>
            <a:off x="761011" y="1905001"/>
            <a:ext cx="2670155" cy="1900428"/>
          </a:xfrm>
          <a:custGeom>
            <a:avLst/>
            <a:gdLst>
              <a:gd name="connsiteX0" fmla="*/ 159234 w 2511188"/>
              <a:gd name="connsiteY0" fmla="*/ 0 h 1787288"/>
              <a:gd name="connsiteX1" fmla="*/ 2351954 w 2511188"/>
              <a:gd name="connsiteY1" fmla="*/ 0 h 1787288"/>
              <a:gd name="connsiteX2" fmla="*/ 2511188 w 2511188"/>
              <a:gd name="connsiteY2" fmla="*/ 159234 h 1787288"/>
              <a:gd name="connsiteX3" fmla="*/ 2511188 w 2511188"/>
              <a:gd name="connsiteY3" fmla="*/ 1378149 h 1787288"/>
              <a:gd name="connsiteX4" fmla="*/ 2436109 w 2511188"/>
              <a:gd name="connsiteY4" fmla="*/ 1432314 h 1787288"/>
              <a:gd name="connsiteX5" fmla="*/ 1255594 w 2511188"/>
              <a:gd name="connsiteY5" fmla="*/ 1787288 h 1787288"/>
              <a:gd name="connsiteX6" fmla="*/ 75079 w 2511188"/>
              <a:gd name="connsiteY6" fmla="*/ 1432314 h 1787288"/>
              <a:gd name="connsiteX7" fmla="*/ 0 w 2511188"/>
              <a:gd name="connsiteY7" fmla="*/ 1378149 h 1787288"/>
              <a:gd name="connsiteX8" fmla="*/ 0 w 2511188"/>
              <a:gd name="connsiteY8" fmla="*/ 159234 h 1787288"/>
              <a:gd name="connsiteX9" fmla="*/ 159234 w 2511188"/>
              <a:gd name="connsiteY9" fmla="*/ 0 h 178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1188" h="1787288">
                <a:moveTo>
                  <a:pt x="159234" y="0"/>
                </a:moveTo>
                <a:lnTo>
                  <a:pt x="2351954" y="0"/>
                </a:lnTo>
                <a:cubicBezTo>
                  <a:pt x="2439897" y="0"/>
                  <a:pt x="2511188" y="71291"/>
                  <a:pt x="2511188" y="159234"/>
                </a:cubicBezTo>
                <a:lnTo>
                  <a:pt x="2511188" y="1378149"/>
                </a:lnTo>
                <a:lnTo>
                  <a:pt x="2436109" y="1432314"/>
                </a:lnTo>
                <a:cubicBezTo>
                  <a:pt x="2085185" y="1658697"/>
                  <a:pt x="1683035" y="1787288"/>
                  <a:pt x="1255594" y="1787288"/>
                </a:cubicBezTo>
                <a:cubicBezTo>
                  <a:pt x="828153" y="1787288"/>
                  <a:pt x="426003" y="1658697"/>
                  <a:pt x="75079" y="1432314"/>
                </a:cubicBezTo>
                <a:lnTo>
                  <a:pt x="0" y="1378149"/>
                </a:lnTo>
                <a:lnTo>
                  <a:pt x="0" y="159234"/>
                </a:lnTo>
                <a:cubicBezTo>
                  <a:pt x="0" y="71291"/>
                  <a:pt x="71291" y="0"/>
                  <a:pt x="15923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667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676D07-F920-462C-8F3D-8A199886297F}"/>
              </a:ext>
            </a:extLst>
          </p:cNvPr>
          <p:cNvSpPr txBox="1"/>
          <p:nvPr/>
        </p:nvSpPr>
        <p:spPr>
          <a:xfrm>
            <a:off x="1611021" y="2131464"/>
            <a:ext cx="9701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VIP Plan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240993-836C-4DCF-ACD9-57E53EF7A5B0}"/>
              </a:ext>
            </a:extLst>
          </p:cNvPr>
          <p:cNvSpPr txBox="1"/>
          <p:nvPr/>
        </p:nvSpPr>
        <p:spPr>
          <a:xfrm>
            <a:off x="1587777" y="2426573"/>
            <a:ext cx="1016624" cy="666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33" b="1" dirty="0">
                <a:solidFill>
                  <a:schemeClr val="bg1"/>
                </a:solidFill>
              </a:rPr>
              <a:t>20$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187CC7-9386-4B48-9549-03EA0FB4FC20}"/>
              </a:ext>
            </a:extLst>
          </p:cNvPr>
          <p:cNvSpPr txBox="1"/>
          <p:nvPr/>
        </p:nvSpPr>
        <p:spPr>
          <a:xfrm>
            <a:off x="1634264" y="3100706"/>
            <a:ext cx="92365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33" dirty="0">
                <a:solidFill>
                  <a:schemeClr val="bg1"/>
                </a:solidFill>
              </a:rPr>
              <a:t>By Month</a:t>
            </a:r>
          </a:p>
        </p:txBody>
      </p:sp>
      <p:sp>
        <p:nvSpPr>
          <p:cNvPr id="22" name="Rectangle: Rounded Corners 41">
            <a:extLst>
              <a:ext uri="{FF2B5EF4-FFF2-40B4-BE49-F238E27FC236}">
                <a16:creationId xmlns:a16="http://schemas.microsoft.com/office/drawing/2014/main" id="{4A1C1E97-2C2A-43CD-9ADB-96D996150F70}"/>
              </a:ext>
            </a:extLst>
          </p:cNvPr>
          <p:cNvSpPr/>
          <p:nvPr/>
        </p:nvSpPr>
        <p:spPr>
          <a:xfrm>
            <a:off x="1450904" y="5664200"/>
            <a:ext cx="1290368" cy="43012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/>
              <a:t>Book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DC7055-0953-45F3-BB0C-9A05B95CD97B}"/>
              </a:ext>
            </a:extLst>
          </p:cNvPr>
          <p:cNvSpPr txBox="1"/>
          <p:nvPr/>
        </p:nvSpPr>
        <p:spPr>
          <a:xfrm>
            <a:off x="1094367" y="4038601"/>
            <a:ext cx="2003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Three Courses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B0DF153-90D9-49B9-8257-D64E15CF64B7}"/>
              </a:ext>
            </a:extLst>
          </p:cNvPr>
          <p:cNvCxnSpPr>
            <a:cxnSpLocks/>
          </p:cNvCxnSpPr>
          <p:nvPr/>
        </p:nvCxnSpPr>
        <p:spPr>
          <a:xfrm>
            <a:off x="1362910" y="4450873"/>
            <a:ext cx="14663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2208503-55DB-4CF5-857E-D9DFFFEB70BE}"/>
              </a:ext>
            </a:extLst>
          </p:cNvPr>
          <p:cNvSpPr txBox="1"/>
          <p:nvPr/>
        </p:nvSpPr>
        <p:spPr>
          <a:xfrm>
            <a:off x="1094367" y="4546601"/>
            <a:ext cx="2003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Certification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65601C6-4902-4B4B-B336-93658F613220}"/>
              </a:ext>
            </a:extLst>
          </p:cNvPr>
          <p:cNvCxnSpPr>
            <a:cxnSpLocks/>
          </p:cNvCxnSpPr>
          <p:nvPr/>
        </p:nvCxnSpPr>
        <p:spPr>
          <a:xfrm>
            <a:off x="1362910" y="4947125"/>
            <a:ext cx="14663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7AAAC02-33F1-45D2-8689-B427C313A265}"/>
              </a:ext>
            </a:extLst>
          </p:cNvPr>
          <p:cNvSpPr txBox="1"/>
          <p:nvPr/>
        </p:nvSpPr>
        <p:spPr>
          <a:xfrm>
            <a:off x="1094367" y="5031106"/>
            <a:ext cx="2003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 Skills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532139" y="2554515"/>
            <a:ext cx="3127725" cy="3142605"/>
            <a:chOff x="3369029" y="1885668"/>
            <a:chExt cx="2405944" cy="2417390"/>
          </a:xfrm>
        </p:grpSpPr>
        <p:sp>
          <p:nvSpPr>
            <p:cNvPr id="4" name="Freeform 89"/>
            <p:cNvSpPr>
              <a:spLocks/>
            </p:cNvSpPr>
            <p:nvPr/>
          </p:nvSpPr>
          <p:spPr bwMode="auto">
            <a:xfrm>
              <a:off x="3586706" y="1885668"/>
              <a:ext cx="2188267" cy="1283166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20"/>
                </a:cxn>
                <a:cxn ang="0">
                  <a:pos x="0" y="117"/>
                </a:cxn>
                <a:cxn ang="0">
                  <a:pos x="112" y="95"/>
                </a:cxn>
                <a:cxn ang="0">
                  <a:pos x="112" y="115"/>
                </a:cxn>
                <a:cxn ang="0">
                  <a:pos x="199" y="57"/>
                </a:cxn>
                <a:cxn ang="0">
                  <a:pos x="112" y="0"/>
                </a:cxn>
              </a:cxnLst>
              <a:rect l="0" t="0" r="r" b="b"/>
              <a:pathLst>
                <a:path w="199" h="117">
                  <a:moveTo>
                    <a:pt x="112" y="0"/>
                  </a:moveTo>
                  <a:cubicBezTo>
                    <a:pt x="112" y="20"/>
                    <a:pt x="112" y="20"/>
                    <a:pt x="112" y="20"/>
                  </a:cubicBezTo>
                  <a:cubicBezTo>
                    <a:pt x="13" y="20"/>
                    <a:pt x="0" y="117"/>
                    <a:pt x="0" y="117"/>
                  </a:cubicBezTo>
                  <a:cubicBezTo>
                    <a:pt x="0" y="117"/>
                    <a:pt x="31" y="95"/>
                    <a:pt x="112" y="95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99" y="57"/>
                    <a:pt x="199" y="57"/>
                    <a:pt x="199" y="57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" name="Freeform 90"/>
            <p:cNvSpPr>
              <a:spLocks/>
            </p:cNvSpPr>
            <p:nvPr/>
          </p:nvSpPr>
          <p:spPr bwMode="auto">
            <a:xfrm>
              <a:off x="3369029" y="3019892"/>
              <a:ext cx="2176806" cy="1283166"/>
            </a:xfrm>
            <a:custGeom>
              <a:avLst/>
              <a:gdLst/>
              <a:ahLst/>
              <a:cxnLst>
                <a:cxn ang="0">
                  <a:pos x="87" y="117"/>
                </a:cxn>
                <a:cxn ang="0">
                  <a:pos x="87" y="98"/>
                </a:cxn>
                <a:cxn ang="0">
                  <a:pos x="198" y="0"/>
                </a:cxn>
                <a:cxn ang="0">
                  <a:pos x="87" y="23"/>
                </a:cxn>
                <a:cxn ang="0">
                  <a:pos x="87" y="3"/>
                </a:cxn>
                <a:cxn ang="0">
                  <a:pos x="0" y="60"/>
                </a:cxn>
                <a:cxn ang="0">
                  <a:pos x="87" y="117"/>
                </a:cxn>
              </a:cxnLst>
              <a:rect l="0" t="0" r="r" b="b"/>
              <a:pathLst>
                <a:path w="198" h="117">
                  <a:moveTo>
                    <a:pt x="87" y="117"/>
                  </a:moveTo>
                  <a:cubicBezTo>
                    <a:pt x="87" y="98"/>
                    <a:pt x="87" y="98"/>
                    <a:pt x="87" y="98"/>
                  </a:cubicBezTo>
                  <a:cubicBezTo>
                    <a:pt x="187" y="98"/>
                    <a:pt x="198" y="0"/>
                    <a:pt x="198" y="0"/>
                  </a:cubicBezTo>
                  <a:cubicBezTo>
                    <a:pt x="198" y="0"/>
                    <a:pt x="168" y="23"/>
                    <a:pt x="87" y="2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87" y="11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207"/>
            <p:cNvSpPr>
              <a:spLocks noEditPoints="1"/>
            </p:cNvSpPr>
            <p:nvPr/>
          </p:nvSpPr>
          <p:spPr bwMode="auto">
            <a:xfrm>
              <a:off x="4766958" y="2325529"/>
              <a:ext cx="401638" cy="400050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8" y="137"/>
                </a:cxn>
                <a:cxn ang="0">
                  <a:pos x="188" y="137"/>
                </a:cxn>
                <a:cxn ang="0">
                  <a:pos x="148" y="173"/>
                </a:cxn>
                <a:cxn ang="0">
                  <a:pos x="148" y="173"/>
                </a:cxn>
                <a:cxn ang="0">
                  <a:pos x="140" y="176"/>
                </a:cxn>
                <a:cxn ang="0">
                  <a:pos x="128" y="164"/>
                </a:cxn>
                <a:cxn ang="0">
                  <a:pos x="132" y="155"/>
                </a:cxn>
                <a:cxn ang="0">
                  <a:pos x="132" y="155"/>
                </a:cxn>
                <a:cxn ang="0">
                  <a:pos x="149" y="140"/>
                </a:cxn>
                <a:cxn ang="0">
                  <a:pos x="76" y="140"/>
                </a:cxn>
                <a:cxn ang="0">
                  <a:pos x="64" y="128"/>
                </a:cxn>
                <a:cxn ang="0">
                  <a:pos x="76" y="116"/>
                </a:cxn>
                <a:cxn ang="0">
                  <a:pos x="149" y="116"/>
                </a:cxn>
                <a:cxn ang="0">
                  <a:pos x="132" y="101"/>
                </a:cxn>
                <a:cxn ang="0">
                  <a:pos x="132" y="101"/>
                </a:cxn>
                <a:cxn ang="0">
                  <a:pos x="128" y="92"/>
                </a:cxn>
                <a:cxn ang="0">
                  <a:pos x="140" y="80"/>
                </a:cxn>
                <a:cxn ang="0">
                  <a:pos x="148" y="83"/>
                </a:cxn>
                <a:cxn ang="0">
                  <a:pos x="148" y="83"/>
                </a:cxn>
                <a:cxn ang="0">
                  <a:pos x="188" y="119"/>
                </a:cxn>
                <a:cxn ang="0">
                  <a:pos x="188" y="119"/>
                </a:cxn>
                <a:cxn ang="0">
                  <a:pos x="192" y="128"/>
                </a:cxn>
                <a:cxn ang="0">
                  <a:pos x="188" y="137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8" y="137"/>
                  </a:moveTo>
                  <a:cubicBezTo>
                    <a:pt x="188" y="137"/>
                    <a:pt x="188" y="137"/>
                    <a:pt x="188" y="137"/>
                  </a:cubicBezTo>
                  <a:cubicBezTo>
                    <a:pt x="148" y="173"/>
                    <a:pt x="148" y="173"/>
                    <a:pt x="148" y="173"/>
                  </a:cubicBezTo>
                  <a:cubicBezTo>
                    <a:pt x="148" y="173"/>
                    <a:pt x="148" y="173"/>
                    <a:pt x="148" y="173"/>
                  </a:cubicBezTo>
                  <a:cubicBezTo>
                    <a:pt x="146" y="175"/>
                    <a:pt x="143" y="176"/>
                    <a:pt x="140" y="176"/>
                  </a:cubicBezTo>
                  <a:cubicBezTo>
                    <a:pt x="133" y="176"/>
                    <a:pt x="128" y="171"/>
                    <a:pt x="128" y="164"/>
                  </a:cubicBezTo>
                  <a:cubicBezTo>
                    <a:pt x="128" y="160"/>
                    <a:pt x="130" y="157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49" y="140"/>
                    <a:pt x="149" y="140"/>
                    <a:pt x="149" y="140"/>
                  </a:cubicBezTo>
                  <a:cubicBezTo>
                    <a:pt x="76" y="140"/>
                    <a:pt x="76" y="140"/>
                    <a:pt x="76" y="140"/>
                  </a:cubicBezTo>
                  <a:cubicBezTo>
                    <a:pt x="69" y="140"/>
                    <a:pt x="64" y="135"/>
                    <a:pt x="64" y="128"/>
                  </a:cubicBezTo>
                  <a:cubicBezTo>
                    <a:pt x="64" y="121"/>
                    <a:pt x="69" y="116"/>
                    <a:pt x="76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0" y="99"/>
                    <a:pt x="128" y="96"/>
                    <a:pt x="128" y="92"/>
                  </a:cubicBezTo>
                  <a:cubicBezTo>
                    <a:pt x="128" y="85"/>
                    <a:pt x="133" y="80"/>
                    <a:pt x="140" y="80"/>
                  </a:cubicBezTo>
                  <a:cubicBezTo>
                    <a:pt x="143" y="80"/>
                    <a:pt x="146" y="81"/>
                    <a:pt x="148" y="83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90" y="121"/>
                    <a:pt x="192" y="124"/>
                    <a:pt x="192" y="128"/>
                  </a:cubicBezTo>
                  <a:cubicBezTo>
                    <a:pt x="192" y="132"/>
                    <a:pt x="190" y="135"/>
                    <a:pt x="188" y="13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208"/>
            <p:cNvSpPr>
              <a:spLocks noEditPoints="1"/>
            </p:cNvSpPr>
            <p:nvPr/>
          </p:nvSpPr>
          <p:spPr bwMode="auto">
            <a:xfrm>
              <a:off x="3969311" y="3461450"/>
              <a:ext cx="400050" cy="400050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07" y="140"/>
                </a:cxn>
                <a:cxn ang="0">
                  <a:pos x="124" y="155"/>
                </a:cxn>
                <a:cxn ang="0">
                  <a:pos x="124" y="155"/>
                </a:cxn>
                <a:cxn ang="0">
                  <a:pos x="128" y="164"/>
                </a:cxn>
                <a:cxn ang="0">
                  <a:pos x="116" y="176"/>
                </a:cxn>
                <a:cxn ang="0">
                  <a:pos x="108" y="173"/>
                </a:cxn>
                <a:cxn ang="0">
                  <a:pos x="108" y="173"/>
                </a:cxn>
                <a:cxn ang="0">
                  <a:pos x="68" y="137"/>
                </a:cxn>
                <a:cxn ang="0">
                  <a:pos x="68" y="137"/>
                </a:cxn>
                <a:cxn ang="0">
                  <a:pos x="64" y="128"/>
                </a:cxn>
                <a:cxn ang="0">
                  <a:pos x="68" y="119"/>
                </a:cxn>
                <a:cxn ang="0">
                  <a:pos x="68" y="119"/>
                </a:cxn>
                <a:cxn ang="0">
                  <a:pos x="108" y="83"/>
                </a:cxn>
                <a:cxn ang="0">
                  <a:pos x="108" y="83"/>
                </a:cxn>
                <a:cxn ang="0">
                  <a:pos x="116" y="80"/>
                </a:cxn>
                <a:cxn ang="0">
                  <a:pos x="128" y="92"/>
                </a:cxn>
                <a:cxn ang="0">
                  <a:pos x="124" y="101"/>
                </a:cxn>
                <a:cxn ang="0">
                  <a:pos x="124" y="101"/>
                </a:cxn>
                <a:cxn ang="0">
                  <a:pos x="107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07" y="140"/>
                    <a:pt x="107" y="140"/>
                    <a:pt x="107" y="140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6" y="157"/>
                    <a:pt x="128" y="160"/>
                    <a:pt x="128" y="164"/>
                  </a:cubicBezTo>
                  <a:cubicBezTo>
                    <a:pt x="128" y="171"/>
                    <a:pt x="123" y="176"/>
                    <a:pt x="116" y="176"/>
                  </a:cubicBezTo>
                  <a:cubicBezTo>
                    <a:pt x="113" y="176"/>
                    <a:pt x="110" y="175"/>
                    <a:pt x="108" y="173"/>
                  </a:cubicBezTo>
                  <a:cubicBezTo>
                    <a:pt x="108" y="173"/>
                    <a:pt x="108" y="173"/>
                    <a:pt x="108" y="173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6" y="135"/>
                    <a:pt x="64" y="132"/>
                    <a:pt x="64" y="128"/>
                  </a:cubicBezTo>
                  <a:cubicBezTo>
                    <a:pt x="64" y="124"/>
                    <a:pt x="66" y="121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10" y="81"/>
                    <a:pt x="113" y="80"/>
                    <a:pt x="116" y="80"/>
                  </a:cubicBezTo>
                  <a:cubicBezTo>
                    <a:pt x="123" y="80"/>
                    <a:pt x="128" y="85"/>
                    <a:pt x="128" y="92"/>
                  </a:cubicBezTo>
                  <a:cubicBezTo>
                    <a:pt x="128" y="96"/>
                    <a:pt x="126" y="99"/>
                    <a:pt x="124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7754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aphicFrame>
        <p:nvGraphicFramePr>
          <p:cNvPr id="70" name="Chart 69"/>
          <p:cNvGraphicFramePr/>
          <p:nvPr>
            <p:extLst/>
          </p:nvPr>
        </p:nvGraphicFramePr>
        <p:xfrm>
          <a:off x="517093" y="1808480"/>
          <a:ext cx="6655868" cy="4592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5" name="Group 94"/>
          <p:cNvGrpSpPr/>
          <p:nvPr/>
        </p:nvGrpSpPr>
        <p:grpSpPr>
          <a:xfrm>
            <a:off x="7793190" y="2010781"/>
            <a:ext cx="3663951" cy="4206304"/>
            <a:chOff x="5894996" y="1645872"/>
            <a:chExt cx="2747963" cy="3154728"/>
          </a:xfrm>
        </p:grpSpPr>
        <p:grpSp>
          <p:nvGrpSpPr>
            <p:cNvPr id="84" name="Group 83"/>
            <p:cNvGrpSpPr/>
            <p:nvPr/>
          </p:nvGrpSpPr>
          <p:grpSpPr>
            <a:xfrm>
              <a:off x="5894996" y="1645872"/>
              <a:ext cx="2747963" cy="972068"/>
              <a:chOff x="5894996" y="1645872"/>
              <a:chExt cx="2747963" cy="972068"/>
            </a:xfrm>
          </p:grpSpPr>
          <p:sp>
            <p:nvSpPr>
              <p:cNvPr id="71" name="Rounded Rectangle 70"/>
              <p:cNvSpPr/>
              <p:nvPr/>
            </p:nvSpPr>
            <p:spPr>
              <a:xfrm>
                <a:off x="5894996" y="1645872"/>
                <a:ext cx="2747963" cy="972068"/>
              </a:xfrm>
              <a:prstGeom prst="roundRect">
                <a:avLst>
                  <a:gd name="adj" fmla="val 766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6045974" y="1815521"/>
                <a:ext cx="2170434" cy="632772"/>
                <a:chOff x="6109270" y="1795047"/>
                <a:chExt cx="2170434" cy="632772"/>
              </a:xfrm>
            </p:grpSpPr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109270" y="2012320"/>
                  <a:ext cx="2170434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but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 majority have suffered alteration in some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form, by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125308" y="1795047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accent1"/>
                      </a:solidFill>
                    </a:rPr>
                    <a:t>Insert title here</a:t>
                  </a:r>
                  <a:endParaRPr lang="en-US" sz="1600" b="1" dirty="0">
                    <a:solidFill>
                      <a:schemeClr val="accent1"/>
                    </a:solidFill>
                  </a:endParaRPr>
                </a:p>
              </p:txBody>
            </p:sp>
          </p:grpSp>
        </p:grpSp>
        <p:grpSp>
          <p:nvGrpSpPr>
            <p:cNvPr id="85" name="Group 84"/>
            <p:cNvGrpSpPr/>
            <p:nvPr/>
          </p:nvGrpSpPr>
          <p:grpSpPr>
            <a:xfrm>
              <a:off x="5894996" y="2737202"/>
              <a:ext cx="2747963" cy="972068"/>
              <a:chOff x="5894996" y="1645872"/>
              <a:chExt cx="2747963" cy="972068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5894996" y="1645872"/>
                <a:ext cx="2747963" cy="972068"/>
              </a:xfrm>
              <a:prstGeom prst="roundRect">
                <a:avLst>
                  <a:gd name="adj" fmla="val 766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grpSp>
            <p:nvGrpSpPr>
              <p:cNvPr id="87" name="Group 86"/>
              <p:cNvGrpSpPr/>
              <p:nvPr/>
            </p:nvGrpSpPr>
            <p:grpSpPr>
              <a:xfrm>
                <a:off x="6045974" y="1815521"/>
                <a:ext cx="2170434" cy="632772"/>
                <a:chOff x="6109270" y="1795047"/>
                <a:chExt cx="2170434" cy="632772"/>
              </a:xfrm>
            </p:grpSpPr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109270" y="2012320"/>
                  <a:ext cx="2170434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but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 majority have suffered alteration in some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form, by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125308" y="1795047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accent2"/>
                      </a:solidFill>
                    </a:rPr>
                    <a:t>Insert title here</a:t>
                  </a:r>
                  <a:endParaRPr lang="en-US" sz="1600" b="1" dirty="0">
                    <a:solidFill>
                      <a:schemeClr val="accent2"/>
                    </a:solidFill>
                  </a:endParaRPr>
                </a:p>
              </p:txBody>
            </p:sp>
          </p:grpSp>
        </p:grpSp>
        <p:grpSp>
          <p:nvGrpSpPr>
            <p:cNvPr id="90" name="Group 89"/>
            <p:cNvGrpSpPr/>
            <p:nvPr/>
          </p:nvGrpSpPr>
          <p:grpSpPr>
            <a:xfrm>
              <a:off x="5894996" y="3828532"/>
              <a:ext cx="2747963" cy="972068"/>
              <a:chOff x="5894996" y="1645872"/>
              <a:chExt cx="2747963" cy="972068"/>
            </a:xfrm>
          </p:grpSpPr>
          <p:sp>
            <p:nvSpPr>
              <p:cNvPr id="91" name="Rounded Rectangle 90"/>
              <p:cNvSpPr/>
              <p:nvPr/>
            </p:nvSpPr>
            <p:spPr>
              <a:xfrm>
                <a:off x="5894996" y="1645872"/>
                <a:ext cx="2747963" cy="972068"/>
              </a:xfrm>
              <a:prstGeom prst="roundRect">
                <a:avLst>
                  <a:gd name="adj" fmla="val 766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6045974" y="1815521"/>
                <a:ext cx="2170434" cy="632772"/>
                <a:chOff x="6109270" y="1795047"/>
                <a:chExt cx="2170434" cy="632772"/>
              </a:xfrm>
            </p:grpSpPr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109270" y="2012320"/>
                  <a:ext cx="2170434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but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 majority have suffered alteration in some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form, by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125308" y="1795047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accent3"/>
                      </a:solidFill>
                    </a:rPr>
                    <a:t>Insert title here</a:t>
                  </a:r>
                  <a:endParaRPr lang="en-US" sz="1600" b="1" dirty="0">
                    <a:solidFill>
                      <a:schemeClr val="accent3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607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3" name="Up Arrow 2"/>
          <p:cNvSpPr/>
          <p:nvPr/>
        </p:nvSpPr>
        <p:spPr>
          <a:xfrm>
            <a:off x="4122733" y="1920658"/>
            <a:ext cx="1949312" cy="445926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" name="Down Arrow 3"/>
          <p:cNvSpPr/>
          <p:nvPr/>
        </p:nvSpPr>
        <p:spPr>
          <a:xfrm>
            <a:off x="6119956" y="1920658"/>
            <a:ext cx="1949312" cy="445926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25" name="Group 24"/>
          <p:cNvGrpSpPr/>
          <p:nvPr/>
        </p:nvGrpSpPr>
        <p:grpSpPr>
          <a:xfrm>
            <a:off x="8002722" y="2164497"/>
            <a:ext cx="3663951" cy="1296090"/>
            <a:chOff x="5894996" y="1645872"/>
            <a:chExt cx="2747963" cy="972068"/>
          </a:xfrm>
        </p:grpSpPr>
        <p:sp>
          <p:nvSpPr>
            <p:cNvPr id="31" name="Rounded Rectangle 30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289814" y="1815521"/>
              <a:ext cx="2170434" cy="632772"/>
              <a:chOff x="6353110" y="1795047"/>
              <a:chExt cx="2170434" cy="63277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353110" y="2012320"/>
                <a:ext cx="2170434" cy="415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but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majority have suffered alteration in some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form, by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7146182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2"/>
                    </a:solidFill>
                  </a:rPr>
                  <a:t>Insert title here</a:t>
                </a:r>
                <a:endParaRPr lang="en-US" sz="1600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8002722" y="3758638"/>
            <a:ext cx="3663951" cy="1296090"/>
            <a:chOff x="5894996" y="1645872"/>
            <a:chExt cx="2747963" cy="972068"/>
          </a:xfrm>
        </p:grpSpPr>
        <p:sp>
          <p:nvSpPr>
            <p:cNvPr id="61" name="Rounded Rectangle 60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6289814" y="1815521"/>
              <a:ext cx="2170434" cy="632772"/>
              <a:chOff x="6353110" y="1795047"/>
              <a:chExt cx="2170434" cy="632772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353110" y="2012320"/>
                <a:ext cx="2170434" cy="415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but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majority have suffered alteration in some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form, by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7146182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2"/>
                    </a:solidFill>
                  </a:rPr>
                  <a:t>Insert title here</a:t>
                </a:r>
                <a:endParaRPr lang="en-US" sz="1600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525330" y="4773759"/>
            <a:ext cx="3663951" cy="1296090"/>
            <a:chOff x="5894996" y="1645872"/>
            <a:chExt cx="2747963" cy="972068"/>
          </a:xfrm>
        </p:grpSpPr>
        <p:sp>
          <p:nvSpPr>
            <p:cNvPr id="56" name="Rounded Rectangle 55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045974" y="1815521"/>
              <a:ext cx="2170434" cy="632772"/>
              <a:chOff x="6109270" y="1795047"/>
              <a:chExt cx="2170434" cy="632772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109270" y="2012320"/>
                <a:ext cx="2170434" cy="415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but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majority have suffered alteration in some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form, by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125308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1"/>
                    </a:solidFill>
                  </a:rPr>
                  <a:t>Insert title here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525330" y="3177365"/>
            <a:ext cx="3663951" cy="1296090"/>
            <a:chOff x="5894996" y="1645872"/>
            <a:chExt cx="2747963" cy="972068"/>
          </a:xfrm>
        </p:grpSpPr>
        <p:sp>
          <p:nvSpPr>
            <p:cNvPr id="66" name="Rounded Rectangle 65"/>
            <p:cNvSpPr/>
            <p:nvPr/>
          </p:nvSpPr>
          <p:spPr>
            <a:xfrm>
              <a:off x="5894996" y="1645872"/>
              <a:ext cx="2747963" cy="972068"/>
            </a:xfrm>
            <a:prstGeom prst="roundRect">
              <a:avLst>
                <a:gd name="adj" fmla="val 766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6045974" y="1815521"/>
              <a:ext cx="2170434" cy="632772"/>
              <a:chOff x="6109270" y="1795047"/>
              <a:chExt cx="2170434" cy="632772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0C2FF4C-CD3D-4064-873A-D93759EB133B}"/>
                  </a:ext>
                </a:extLst>
              </p:cNvPr>
              <p:cNvSpPr txBox="1"/>
              <p:nvPr/>
            </p:nvSpPr>
            <p:spPr>
              <a:xfrm>
                <a:off x="6109270" y="2012320"/>
                <a:ext cx="2170434" cy="415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There are many variations of passages of lorem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but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the majority have suffered alteration in some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form, by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125308" y="1795047"/>
                <a:ext cx="137736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1"/>
                    </a:solidFill>
                  </a:rPr>
                  <a:t>Insert title here</a:t>
                </a:r>
                <a:endParaRPr lang="en-US" sz="1600" b="1" dirty="0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4792677" y="2331651"/>
            <a:ext cx="609425" cy="610533"/>
            <a:chOff x="1409995" y="1702591"/>
            <a:chExt cx="457069" cy="457900"/>
          </a:xfrm>
        </p:grpSpPr>
        <p:sp>
          <p:nvSpPr>
            <p:cNvPr id="76" name="Oval 12"/>
            <p:cNvSpPr>
              <a:spLocks noChangeArrowheads="1"/>
            </p:cNvSpPr>
            <p:nvPr/>
          </p:nvSpPr>
          <p:spPr bwMode="auto">
            <a:xfrm>
              <a:off x="1409995" y="1702591"/>
              <a:ext cx="457069" cy="45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80" name="Google Shape;13141;p85"/>
            <p:cNvGrpSpPr/>
            <p:nvPr/>
          </p:nvGrpSpPr>
          <p:grpSpPr>
            <a:xfrm>
              <a:off x="1504342" y="1826057"/>
              <a:ext cx="255114" cy="250270"/>
              <a:chOff x="-1183550" y="3586525"/>
              <a:chExt cx="296175" cy="290550"/>
            </a:xfrm>
            <a:solidFill>
              <a:schemeClr val="accent1"/>
            </a:solidFill>
          </p:grpSpPr>
          <p:sp>
            <p:nvSpPr>
              <p:cNvPr id="81" name="Google Shape;13142;p85"/>
              <p:cNvSpPr/>
              <p:nvPr/>
            </p:nvSpPr>
            <p:spPr>
              <a:xfrm>
                <a:off x="-927575" y="3671500"/>
                <a:ext cx="402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6" y="663"/>
                      <a:pt x="1166" y="663"/>
                    </a:cubicBezTo>
                    <a:cubicBezTo>
                      <a:pt x="1607" y="663"/>
                      <a:pt x="1597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82" name="Google Shape;13143;p85"/>
              <p:cNvSpPr/>
              <p:nvPr/>
            </p:nvSpPr>
            <p:spPr>
              <a:xfrm>
                <a:off x="-1183550" y="3671500"/>
                <a:ext cx="394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4" y="663"/>
                      <a:pt x="1163" y="663"/>
                    </a:cubicBezTo>
                    <a:cubicBezTo>
                      <a:pt x="1576" y="663"/>
                      <a:pt x="1566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6" name="Google Shape;13144;p85"/>
              <p:cNvSpPr/>
              <p:nvPr/>
            </p:nvSpPr>
            <p:spPr>
              <a:xfrm>
                <a:off x="-944250" y="3603025"/>
                <a:ext cx="39525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055" extrusionOk="0">
                    <a:moveTo>
                      <a:pt x="1086" y="1"/>
                    </a:moveTo>
                    <a:cubicBezTo>
                      <a:pt x="1024" y="1"/>
                      <a:pt x="957" y="19"/>
                      <a:pt x="888" y="61"/>
                    </a:cubicBezTo>
                    <a:lnTo>
                      <a:pt x="321" y="408"/>
                    </a:lnTo>
                    <a:cubicBezTo>
                      <a:pt x="0" y="595"/>
                      <a:pt x="179" y="1054"/>
                      <a:pt x="490" y="1054"/>
                    </a:cubicBezTo>
                    <a:cubicBezTo>
                      <a:pt x="546" y="1054"/>
                      <a:pt x="606" y="1040"/>
                      <a:pt x="668" y="1006"/>
                    </a:cubicBezTo>
                    <a:lnTo>
                      <a:pt x="1266" y="660"/>
                    </a:lnTo>
                    <a:cubicBezTo>
                      <a:pt x="1581" y="450"/>
                      <a:pt x="1394" y="1"/>
                      <a:pt x="10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7" name="Google Shape;13145;p85"/>
              <p:cNvSpPr/>
              <p:nvPr/>
            </p:nvSpPr>
            <p:spPr>
              <a:xfrm>
                <a:off x="-1166200" y="3731225"/>
                <a:ext cx="39700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1043" extrusionOk="0">
                    <a:moveTo>
                      <a:pt x="1071" y="1"/>
                    </a:moveTo>
                    <a:cubicBezTo>
                      <a:pt x="1021" y="1"/>
                      <a:pt x="968" y="12"/>
                      <a:pt x="913" y="37"/>
                    </a:cubicBezTo>
                    <a:lnTo>
                      <a:pt x="315" y="384"/>
                    </a:lnTo>
                    <a:cubicBezTo>
                      <a:pt x="0" y="593"/>
                      <a:pt x="187" y="1043"/>
                      <a:pt x="495" y="1043"/>
                    </a:cubicBezTo>
                    <a:cubicBezTo>
                      <a:pt x="557" y="1043"/>
                      <a:pt x="624" y="1025"/>
                      <a:pt x="693" y="982"/>
                    </a:cubicBezTo>
                    <a:lnTo>
                      <a:pt x="1260" y="636"/>
                    </a:lnTo>
                    <a:cubicBezTo>
                      <a:pt x="1587" y="472"/>
                      <a:pt x="1395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8" name="Google Shape;13146;p85"/>
              <p:cNvSpPr/>
              <p:nvPr/>
            </p:nvSpPr>
            <p:spPr>
              <a:xfrm>
                <a:off x="-944925" y="3730950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515" y="0"/>
                    </a:moveTo>
                    <a:cubicBezTo>
                      <a:pt x="198" y="0"/>
                      <a:pt x="1" y="460"/>
                      <a:pt x="348" y="647"/>
                    </a:cubicBezTo>
                    <a:lnTo>
                      <a:pt x="915" y="993"/>
                    </a:lnTo>
                    <a:cubicBezTo>
                      <a:pt x="984" y="1036"/>
                      <a:pt x="1052" y="1054"/>
                      <a:pt x="1114" y="1054"/>
                    </a:cubicBezTo>
                    <a:cubicBezTo>
                      <a:pt x="1421" y="1054"/>
                      <a:pt x="1608" y="609"/>
                      <a:pt x="1293" y="426"/>
                    </a:cubicBezTo>
                    <a:lnTo>
                      <a:pt x="695" y="48"/>
                    </a:lnTo>
                    <a:cubicBezTo>
                      <a:pt x="633" y="15"/>
                      <a:pt x="572" y="0"/>
                      <a:pt x="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99" name="Google Shape;13147;p85"/>
              <p:cNvSpPr/>
              <p:nvPr/>
            </p:nvSpPr>
            <p:spPr>
              <a:xfrm>
                <a:off x="-1167000" y="3603025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477" y="1"/>
                    </a:moveTo>
                    <a:cubicBezTo>
                      <a:pt x="188" y="1"/>
                      <a:pt x="1" y="450"/>
                      <a:pt x="315" y="660"/>
                    </a:cubicBezTo>
                    <a:lnTo>
                      <a:pt x="914" y="1006"/>
                    </a:lnTo>
                    <a:cubicBezTo>
                      <a:pt x="981" y="1040"/>
                      <a:pt x="1044" y="1054"/>
                      <a:pt x="1103" y="1054"/>
                    </a:cubicBezTo>
                    <a:cubicBezTo>
                      <a:pt x="1434" y="1054"/>
                      <a:pt x="1608" y="595"/>
                      <a:pt x="1260" y="408"/>
                    </a:cubicBezTo>
                    <a:lnTo>
                      <a:pt x="662" y="61"/>
                    </a:lnTo>
                    <a:cubicBezTo>
                      <a:pt x="598" y="19"/>
                      <a:pt x="536" y="1"/>
                      <a:pt x="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0" name="Google Shape;13148;p85"/>
              <p:cNvSpPr/>
              <p:nvPr/>
            </p:nvSpPr>
            <p:spPr>
              <a:xfrm>
                <a:off x="-1065400" y="3658900"/>
                <a:ext cx="598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3088" extrusionOk="0">
                    <a:moveTo>
                      <a:pt x="882" y="0"/>
                    </a:moveTo>
                    <a:lnTo>
                      <a:pt x="0" y="1355"/>
                    </a:lnTo>
                    <a:lnTo>
                      <a:pt x="1355" y="1922"/>
                    </a:lnTo>
                    <a:cubicBezTo>
                      <a:pt x="1450" y="1953"/>
                      <a:pt x="1544" y="2111"/>
                      <a:pt x="1544" y="2237"/>
                    </a:cubicBezTo>
                    <a:lnTo>
                      <a:pt x="1544" y="3088"/>
                    </a:lnTo>
                    <a:lnTo>
                      <a:pt x="2395" y="1733"/>
                    </a:lnTo>
                    <a:lnTo>
                      <a:pt x="1071" y="1166"/>
                    </a:lnTo>
                    <a:cubicBezTo>
                      <a:pt x="945" y="1134"/>
                      <a:pt x="882" y="1008"/>
                      <a:pt x="882" y="851"/>
                    </a:cubicBezTo>
                    <a:lnTo>
                      <a:pt x="8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1" name="Google Shape;13149;p85"/>
              <p:cNvSpPr/>
              <p:nvPr/>
            </p:nvSpPr>
            <p:spPr>
              <a:xfrm>
                <a:off x="-1078000" y="3809325"/>
                <a:ext cx="850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710" extrusionOk="0">
                    <a:moveTo>
                      <a:pt x="0" y="1"/>
                    </a:moveTo>
                    <a:lnTo>
                      <a:pt x="0" y="662"/>
                    </a:lnTo>
                    <a:lnTo>
                      <a:pt x="1008" y="662"/>
                    </a:lnTo>
                    <a:cubicBezTo>
                      <a:pt x="1449" y="662"/>
                      <a:pt x="1481" y="1324"/>
                      <a:pt x="1008" y="1324"/>
                    </a:cubicBezTo>
                    <a:lnTo>
                      <a:pt x="0" y="1324"/>
                    </a:lnTo>
                    <a:lnTo>
                      <a:pt x="0" y="1670"/>
                    </a:lnTo>
                    <a:cubicBezTo>
                      <a:pt x="0" y="2237"/>
                      <a:pt x="473" y="2710"/>
                      <a:pt x="1008" y="2710"/>
                    </a:cubicBezTo>
                    <a:lnTo>
                      <a:pt x="2395" y="2710"/>
                    </a:lnTo>
                    <a:cubicBezTo>
                      <a:pt x="2962" y="2710"/>
                      <a:pt x="3403" y="2237"/>
                      <a:pt x="3403" y="1670"/>
                    </a:cubicBezTo>
                    <a:lnTo>
                      <a:pt x="3403" y="1324"/>
                    </a:lnTo>
                    <a:lnTo>
                      <a:pt x="2395" y="1324"/>
                    </a:lnTo>
                    <a:cubicBezTo>
                      <a:pt x="1954" y="1324"/>
                      <a:pt x="1922" y="662"/>
                      <a:pt x="2395" y="662"/>
                    </a:cubicBezTo>
                    <a:lnTo>
                      <a:pt x="3403" y="662"/>
                    </a:lnTo>
                    <a:lnTo>
                      <a:pt x="340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2" name="Google Shape;13150;p85"/>
              <p:cNvSpPr/>
              <p:nvPr/>
            </p:nvSpPr>
            <p:spPr>
              <a:xfrm>
                <a:off x="-1135500" y="3586525"/>
                <a:ext cx="193775" cy="2047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8188" extrusionOk="0">
                    <a:moveTo>
                      <a:pt x="4023" y="1424"/>
                    </a:moveTo>
                    <a:cubicBezTo>
                      <a:pt x="4201" y="1424"/>
                      <a:pt x="4380" y="1561"/>
                      <a:pt x="4380" y="1761"/>
                    </a:cubicBezTo>
                    <a:lnTo>
                      <a:pt x="4380" y="3588"/>
                    </a:lnTo>
                    <a:lnTo>
                      <a:pt x="5892" y="4124"/>
                    </a:lnTo>
                    <a:cubicBezTo>
                      <a:pt x="5955" y="4187"/>
                      <a:pt x="6049" y="4250"/>
                      <a:pt x="6081" y="4344"/>
                    </a:cubicBezTo>
                    <a:cubicBezTo>
                      <a:pt x="6081" y="4407"/>
                      <a:pt x="6081" y="4533"/>
                      <a:pt x="5986" y="4628"/>
                    </a:cubicBezTo>
                    <a:lnTo>
                      <a:pt x="4285" y="7369"/>
                    </a:lnTo>
                    <a:cubicBezTo>
                      <a:pt x="4222" y="7495"/>
                      <a:pt x="4127" y="7526"/>
                      <a:pt x="4033" y="7526"/>
                    </a:cubicBezTo>
                    <a:lnTo>
                      <a:pt x="3938" y="7526"/>
                    </a:lnTo>
                    <a:cubicBezTo>
                      <a:pt x="3781" y="7495"/>
                      <a:pt x="3718" y="7369"/>
                      <a:pt x="3718" y="7211"/>
                    </a:cubicBezTo>
                    <a:lnTo>
                      <a:pt x="3718" y="5384"/>
                    </a:lnTo>
                    <a:lnTo>
                      <a:pt x="2206" y="4817"/>
                    </a:lnTo>
                    <a:cubicBezTo>
                      <a:pt x="2143" y="4754"/>
                      <a:pt x="2048" y="4691"/>
                      <a:pt x="2017" y="4596"/>
                    </a:cubicBezTo>
                    <a:cubicBezTo>
                      <a:pt x="1985" y="4533"/>
                      <a:pt x="2017" y="4407"/>
                      <a:pt x="2048" y="4344"/>
                    </a:cubicBezTo>
                    <a:lnTo>
                      <a:pt x="3749" y="1572"/>
                    </a:lnTo>
                    <a:cubicBezTo>
                      <a:pt x="3818" y="1469"/>
                      <a:pt x="3920" y="1424"/>
                      <a:pt x="4023" y="1424"/>
                    </a:cubicBezTo>
                    <a:close/>
                    <a:moveTo>
                      <a:pt x="4019" y="1"/>
                    </a:moveTo>
                    <a:cubicBezTo>
                      <a:pt x="3743" y="1"/>
                      <a:pt x="3463" y="31"/>
                      <a:pt x="3182" y="91"/>
                    </a:cubicBezTo>
                    <a:cubicBezTo>
                      <a:pt x="1733" y="406"/>
                      <a:pt x="567" y="1572"/>
                      <a:pt x="284" y="3084"/>
                    </a:cubicBezTo>
                    <a:cubicBezTo>
                      <a:pt x="0" y="4533"/>
                      <a:pt x="599" y="5479"/>
                      <a:pt x="1040" y="6140"/>
                    </a:cubicBezTo>
                    <a:cubicBezTo>
                      <a:pt x="1922" y="7526"/>
                      <a:pt x="1387" y="7526"/>
                      <a:pt x="1670" y="8188"/>
                    </a:cubicBezTo>
                    <a:lnTo>
                      <a:pt x="6301" y="8188"/>
                    </a:lnTo>
                    <a:cubicBezTo>
                      <a:pt x="6553" y="7526"/>
                      <a:pt x="6018" y="7526"/>
                      <a:pt x="6931" y="6109"/>
                    </a:cubicBezTo>
                    <a:cubicBezTo>
                      <a:pt x="7373" y="5447"/>
                      <a:pt x="7719" y="4817"/>
                      <a:pt x="7719" y="3746"/>
                    </a:cubicBezTo>
                    <a:cubicBezTo>
                      <a:pt x="7751" y="2612"/>
                      <a:pt x="7246" y="1540"/>
                      <a:pt x="6396" y="847"/>
                    </a:cubicBezTo>
                    <a:cubicBezTo>
                      <a:pt x="5726" y="297"/>
                      <a:pt x="4892" y="1"/>
                      <a:pt x="40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789900" y="5415543"/>
            <a:ext cx="609424" cy="610531"/>
            <a:chOff x="7174021" y="4082256"/>
            <a:chExt cx="457068" cy="457898"/>
          </a:xfrm>
        </p:grpSpPr>
        <p:sp>
          <p:nvSpPr>
            <p:cNvPr id="79" name="Oval 12"/>
            <p:cNvSpPr>
              <a:spLocks noChangeArrowheads="1"/>
            </p:cNvSpPr>
            <p:nvPr/>
          </p:nvSpPr>
          <p:spPr bwMode="auto">
            <a:xfrm>
              <a:off x="7174021" y="4082256"/>
              <a:ext cx="457068" cy="457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03" name="Google Shape;13281;p85"/>
            <p:cNvGrpSpPr/>
            <p:nvPr/>
          </p:nvGrpSpPr>
          <p:grpSpPr>
            <a:xfrm>
              <a:off x="7264847" y="4185227"/>
              <a:ext cx="253088" cy="253736"/>
              <a:chOff x="-1591550" y="3597475"/>
              <a:chExt cx="293825" cy="294575"/>
            </a:xfrm>
            <a:solidFill>
              <a:schemeClr val="accent2"/>
            </a:solidFill>
          </p:grpSpPr>
          <p:sp>
            <p:nvSpPr>
              <p:cNvPr id="104" name="Google Shape;13282;p85"/>
              <p:cNvSpPr/>
              <p:nvPr/>
            </p:nvSpPr>
            <p:spPr>
              <a:xfrm>
                <a:off x="-1509625" y="3597475"/>
                <a:ext cx="211900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8286" extrusionOk="0">
                    <a:moveTo>
                      <a:pt x="6105" y="1"/>
                    </a:moveTo>
                    <a:cubicBezTo>
                      <a:pt x="6014" y="1"/>
                      <a:pt x="5916" y="39"/>
                      <a:pt x="5829" y="126"/>
                    </a:cubicBezTo>
                    <a:lnTo>
                      <a:pt x="3781" y="2205"/>
                    </a:lnTo>
                    <a:cubicBezTo>
                      <a:pt x="3718" y="2268"/>
                      <a:pt x="3655" y="2363"/>
                      <a:pt x="3655" y="2426"/>
                    </a:cubicBezTo>
                    <a:lnTo>
                      <a:pt x="3655" y="4253"/>
                    </a:lnTo>
                    <a:lnTo>
                      <a:pt x="1544" y="6332"/>
                    </a:lnTo>
                    <a:cubicBezTo>
                      <a:pt x="1400" y="6270"/>
                      <a:pt x="1256" y="6242"/>
                      <a:pt x="1119" y="6242"/>
                    </a:cubicBezTo>
                    <a:cubicBezTo>
                      <a:pt x="835" y="6242"/>
                      <a:pt x="580" y="6362"/>
                      <a:pt x="410" y="6553"/>
                    </a:cubicBezTo>
                    <a:cubicBezTo>
                      <a:pt x="0" y="6931"/>
                      <a:pt x="0" y="7592"/>
                      <a:pt x="410" y="8002"/>
                    </a:cubicBezTo>
                    <a:cubicBezTo>
                      <a:pt x="599" y="8191"/>
                      <a:pt x="859" y="8286"/>
                      <a:pt x="1123" y="8286"/>
                    </a:cubicBezTo>
                    <a:cubicBezTo>
                      <a:pt x="1387" y="8286"/>
                      <a:pt x="1655" y="8191"/>
                      <a:pt x="1859" y="8002"/>
                    </a:cubicBezTo>
                    <a:cubicBezTo>
                      <a:pt x="2174" y="7687"/>
                      <a:pt x="2206" y="7214"/>
                      <a:pt x="2048" y="6868"/>
                    </a:cubicBezTo>
                    <a:lnTo>
                      <a:pt x="4128" y="4757"/>
                    </a:lnTo>
                    <a:lnTo>
                      <a:pt x="5955" y="4757"/>
                    </a:lnTo>
                    <a:cubicBezTo>
                      <a:pt x="6018" y="4757"/>
                      <a:pt x="6144" y="4725"/>
                      <a:pt x="6175" y="4662"/>
                    </a:cubicBezTo>
                    <a:lnTo>
                      <a:pt x="8286" y="2552"/>
                    </a:lnTo>
                    <a:cubicBezTo>
                      <a:pt x="8475" y="2331"/>
                      <a:pt x="8349" y="1985"/>
                      <a:pt x="8034" y="1985"/>
                    </a:cubicBezTo>
                    <a:lnTo>
                      <a:pt x="6428" y="1985"/>
                    </a:lnTo>
                    <a:lnTo>
                      <a:pt x="6428" y="346"/>
                    </a:lnTo>
                    <a:cubicBezTo>
                      <a:pt x="6428" y="140"/>
                      <a:pt x="6278" y="1"/>
                      <a:pt x="61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5" name="Google Shape;13283;p85"/>
              <p:cNvSpPr/>
              <p:nvPr/>
            </p:nvSpPr>
            <p:spPr>
              <a:xfrm>
                <a:off x="-1541125" y="3719125"/>
                <a:ext cx="120525" cy="1182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31" extrusionOk="0">
                    <a:moveTo>
                      <a:pt x="2340" y="1"/>
                    </a:moveTo>
                    <a:cubicBezTo>
                      <a:pt x="1722" y="1"/>
                      <a:pt x="1163" y="241"/>
                      <a:pt x="725" y="679"/>
                    </a:cubicBezTo>
                    <a:cubicBezTo>
                      <a:pt x="284" y="1120"/>
                      <a:pt x="0" y="1750"/>
                      <a:pt x="0" y="2380"/>
                    </a:cubicBezTo>
                    <a:cubicBezTo>
                      <a:pt x="0" y="3943"/>
                      <a:pt x="1211" y="4731"/>
                      <a:pt x="2420" y="4731"/>
                    </a:cubicBezTo>
                    <a:cubicBezTo>
                      <a:pt x="3622" y="4731"/>
                      <a:pt x="4821" y="3951"/>
                      <a:pt x="4821" y="2380"/>
                    </a:cubicBezTo>
                    <a:cubicBezTo>
                      <a:pt x="4821" y="2096"/>
                      <a:pt x="4758" y="1844"/>
                      <a:pt x="4663" y="1592"/>
                    </a:cubicBezTo>
                    <a:lnTo>
                      <a:pt x="4096" y="2159"/>
                    </a:lnTo>
                    <a:cubicBezTo>
                      <a:pt x="4253" y="3199"/>
                      <a:pt x="3434" y="4081"/>
                      <a:pt x="2395" y="4081"/>
                    </a:cubicBezTo>
                    <a:cubicBezTo>
                      <a:pt x="882" y="4081"/>
                      <a:pt x="126" y="2222"/>
                      <a:pt x="1197" y="1151"/>
                    </a:cubicBezTo>
                    <a:cubicBezTo>
                      <a:pt x="1522" y="827"/>
                      <a:pt x="1984" y="665"/>
                      <a:pt x="2428" y="665"/>
                    </a:cubicBezTo>
                    <a:cubicBezTo>
                      <a:pt x="2501" y="665"/>
                      <a:pt x="2575" y="670"/>
                      <a:pt x="2647" y="679"/>
                    </a:cubicBezTo>
                    <a:lnTo>
                      <a:pt x="3182" y="143"/>
                    </a:lnTo>
                    <a:cubicBezTo>
                      <a:pt x="2894" y="47"/>
                      <a:pt x="2611" y="1"/>
                      <a:pt x="2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06" name="Google Shape;13284;p85"/>
              <p:cNvSpPr/>
              <p:nvPr/>
            </p:nvSpPr>
            <p:spPr>
              <a:xfrm>
                <a:off x="-1591550" y="3668825"/>
                <a:ext cx="222925" cy="223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929" extrusionOk="0">
                    <a:moveTo>
                      <a:pt x="4475" y="1"/>
                    </a:moveTo>
                    <a:cubicBezTo>
                      <a:pt x="3329" y="1"/>
                      <a:pt x="2187" y="454"/>
                      <a:pt x="1324" y="1336"/>
                    </a:cubicBezTo>
                    <a:cubicBezTo>
                      <a:pt x="474" y="2155"/>
                      <a:pt x="1" y="3289"/>
                      <a:pt x="1" y="4486"/>
                    </a:cubicBezTo>
                    <a:cubicBezTo>
                      <a:pt x="1" y="6912"/>
                      <a:pt x="2017" y="8929"/>
                      <a:pt x="4475" y="8929"/>
                    </a:cubicBezTo>
                    <a:cubicBezTo>
                      <a:pt x="6901" y="8929"/>
                      <a:pt x="8917" y="6912"/>
                      <a:pt x="8917" y="4486"/>
                    </a:cubicBezTo>
                    <a:cubicBezTo>
                      <a:pt x="8917" y="3604"/>
                      <a:pt x="8696" y="2817"/>
                      <a:pt x="8255" y="2124"/>
                    </a:cubicBezTo>
                    <a:cubicBezTo>
                      <a:pt x="8098" y="2218"/>
                      <a:pt x="7342" y="2943"/>
                      <a:pt x="7184" y="3100"/>
                    </a:cubicBezTo>
                    <a:cubicBezTo>
                      <a:pt x="8161" y="5148"/>
                      <a:pt x="6680" y="7511"/>
                      <a:pt x="4412" y="7511"/>
                    </a:cubicBezTo>
                    <a:cubicBezTo>
                      <a:pt x="1702" y="7511"/>
                      <a:pt x="316" y="4203"/>
                      <a:pt x="2269" y="2281"/>
                    </a:cubicBezTo>
                    <a:cubicBezTo>
                      <a:pt x="2869" y="1681"/>
                      <a:pt x="3659" y="1373"/>
                      <a:pt x="4447" y="1373"/>
                    </a:cubicBezTo>
                    <a:cubicBezTo>
                      <a:pt x="4900" y="1373"/>
                      <a:pt x="5352" y="1475"/>
                      <a:pt x="5766" y="1682"/>
                    </a:cubicBezTo>
                    <a:cubicBezTo>
                      <a:pt x="5924" y="1525"/>
                      <a:pt x="6617" y="800"/>
                      <a:pt x="6838" y="706"/>
                    </a:cubicBezTo>
                    <a:cubicBezTo>
                      <a:pt x="6115" y="233"/>
                      <a:pt x="5294" y="1"/>
                      <a:pt x="44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4595888" y="3055117"/>
            <a:ext cx="1003003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67" b="1" dirty="0">
                <a:solidFill>
                  <a:schemeClr val="bg1"/>
                </a:solidFill>
              </a:rPr>
              <a:t>50%</a:t>
            </a:r>
            <a:endParaRPr lang="en-US" sz="2667" b="1" dirty="0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6598269" y="4842801"/>
            <a:ext cx="1003003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667" b="1" dirty="0">
                <a:solidFill>
                  <a:schemeClr val="bg1"/>
                </a:solidFill>
              </a:rPr>
              <a:t>50%</a:t>
            </a:r>
            <a:endParaRPr lang="en-US" sz="2667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>
            <a:stCxn id="3" idx="2"/>
          </p:cNvCxnSpPr>
          <p:nvPr/>
        </p:nvCxnSpPr>
        <p:spPr>
          <a:xfrm flipV="1">
            <a:off x="5097389" y="3693262"/>
            <a:ext cx="0" cy="2686661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4" idx="0"/>
          </p:cNvCxnSpPr>
          <p:nvPr/>
        </p:nvCxnSpPr>
        <p:spPr>
          <a:xfrm>
            <a:off x="7094612" y="1920658"/>
            <a:ext cx="0" cy="2732623"/>
          </a:xfrm>
          <a:prstGeom prst="straightConnector1">
            <a:avLst/>
          </a:prstGeom>
          <a:ln w="38100"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20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46823" y="2976649"/>
            <a:ext cx="1937359" cy="7682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1" name="Rectangle 50"/>
          <p:cNvSpPr/>
          <p:nvPr/>
        </p:nvSpPr>
        <p:spPr>
          <a:xfrm>
            <a:off x="6807819" y="3844901"/>
            <a:ext cx="1937359" cy="768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2" name="Rectangle 51"/>
          <p:cNvSpPr/>
          <p:nvPr/>
        </p:nvSpPr>
        <p:spPr>
          <a:xfrm>
            <a:off x="3446823" y="4713153"/>
            <a:ext cx="1937359" cy="7682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0" name="Rectangle 69"/>
          <p:cNvSpPr/>
          <p:nvPr/>
        </p:nvSpPr>
        <p:spPr>
          <a:xfrm>
            <a:off x="6807819" y="5581406"/>
            <a:ext cx="1937359" cy="7682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1" name="Freeform 110"/>
          <p:cNvSpPr/>
          <p:nvPr/>
        </p:nvSpPr>
        <p:spPr>
          <a:xfrm>
            <a:off x="5491763" y="3844901"/>
            <a:ext cx="1208475" cy="768263"/>
          </a:xfrm>
          <a:custGeom>
            <a:avLst/>
            <a:gdLst>
              <a:gd name="connsiteX0" fmla="*/ 0 w 906356"/>
              <a:gd name="connsiteY0" fmla="*/ 0 h 576197"/>
              <a:gd name="connsiteX1" fmla="*/ 906356 w 906356"/>
              <a:gd name="connsiteY1" fmla="*/ 0 h 576197"/>
              <a:gd name="connsiteX2" fmla="*/ 906356 w 906356"/>
              <a:gd name="connsiteY2" fmla="*/ 576197 h 576197"/>
              <a:gd name="connsiteX3" fmla="*/ 0 w 906356"/>
              <a:gd name="connsiteY3" fmla="*/ 576197 h 576197"/>
              <a:gd name="connsiteX4" fmla="*/ 0 w 906356"/>
              <a:gd name="connsiteY4" fmla="*/ 0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356" h="576197">
                <a:moveTo>
                  <a:pt x="0" y="0"/>
                </a:moveTo>
                <a:lnTo>
                  <a:pt x="906356" y="0"/>
                </a:lnTo>
                <a:lnTo>
                  <a:pt x="906356" y="576197"/>
                </a:lnTo>
                <a:lnTo>
                  <a:pt x="0" y="5761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0" name="Freeform 109"/>
          <p:cNvSpPr/>
          <p:nvPr/>
        </p:nvSpPr>
        <p:spPr>
          <a:xfrm>
            <a:off x="5491763" y="4713153"/>
            <a:ext cx="1208475" cy="768263"/>
          </a:xfrm>
          <a:custGeom>
            <a:avLst/>
            <a:gdLst>
              <a:gd name="connsiteX0" fmla="*/ 0 w 906356"/>
              <a:gd name="connsiteY0" fmla="*/ 0 h 576197"/>
              <a:gd name="connsiteX1" fmla="*/ 906356 w 906356"/>
              <a:gd name="connsiteY1" fmla="*/ 0 h 576197"/>
              <a:gd name="connsiteX2" fmla="*/ 906356 w 906356"/>
              <a:gd name="connsiteY2" fmla="*/ 576197 h 576197"/>
              <a:gd name="connsiteX3" fmla="*/ 0 w 906356"/>
              <a:gd name="connsiteY3" fmla="*/ 576197 h 576197"/>
              <a:gd name="connsiteX4" fmla="*/ 0 w 906356"/>
              <a:gd name="connsiteY4" fmla="*/ 0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356" h="576197">
                <a:moveTo>
                  <a:pt x="0" y="0"/>
                </a:moveTo>
                <a:lnTo>
                  <a:pt x="906356" y="0"/>
                </a:lnTo>
                <a:lnTo>
                  <a:pt x="906356" y="576197"/>
                </a:lnTo>
                <a:lnTo>
                  <a:pt x="0" y="5761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5" name="Freeform 94"/>
          <p:cNvSpPr/>
          <p:nvPr/>
        </p:nvSpPr>
        <p:spPr>
          <a:xfrm>
            <a:off x="5491763" y="5581406"/>
            <a:ext cx="1208475" cy="768263"/>
          </a:xfrm>
          <a:custGeom>
            <a:avLst/>
            <a:gdLst>
              <a:gd name="connsiteX0" fmla="*/ 0 w 906356"/>
              <a:gd name="connsiteY0" fmla="*/ 0 h 576197"/>
              <a:gd name="connsiteX1" fmla="*/ 906356 w 906356"/>
              <a:gd name="connsiteY1" fmla="*/ 0 h 576197"/>
              <a:gd name="connsiteX2" fmla="*/ 906356 w 906356"/>
              <a:gd name="connsiteY2" fmla="*/ 576197 h 576197"/>
              <a:gd name="connsiteX3" fmla="*/ 0 w 906356"/>
              <a:gd name="connsiteY3" fmla="*/ 576197 h 576197"/>
              <a:gd name="connsiteX4" fmla="*/ 0 w 906356"/>
              <a:gd name="connsiteY4" fmla="*/ 0 h 57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356" h="576197">
                <a:moveTo>
                  <a:pt x="0" y="0"/>
                </a:moveTo>
                <a:lnTo>
                  <a:pt x="906356" y="0"/>
                </a:lnTo>
                <a:lnTo>
                  <a:pt x="906356" y="576197"/>
                </a:lnTo>
                <a:lnTo>
                  <a:pt x="0" y="5761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3" name="Freeform 112"/>
          <p:cNvSpPr/>
          <p:nvPr/>
        </p:nvSpPr>
        <p:spPr>
          <a:xfrm>
            <a:off x="5121343" y="1916847"/>
            <a:ext cx="1949312" cy="1828064"/>
          </a:xfrm>
          <a:custGeom>
            <a:avLst/>
            <a:gdLst>
              <a:gd name="connsiteX0" fmla="*/ 277815 w 1461984"/>
              <a:gd name="connsiteY0" fmla="*/ 794851 h 1371048"/>
              <a:gd name="connsiteX1" fmla="*/ 1184171 w 1461984"/>
              <a:gd name="connsiteY1" fmla="*/ 794851 h 1371048"/>
              <a:gd name="connsiteX2" fmla="*/ 1184171 w 1461984"/>
              <a:gd name="connsiteY2" fmla="*/ 1371048 h 1371048"/>
              <a:gd name="connsiteX3" fmla="*/ 277815 w 1461984"/>
              <a:gd name="connsiteY3" fmla="*/ 1371048 h 1371048"/>
              <a:gd name="connsiteX4" fmla="*/ 730992 w 1461984"/>
              <a:gd name="connsiteY4" fmla="*/ 0 h 1371048"/>
              <a:gd name="connsiteX5" fmla="*/ 1461984 w 1461984"/>
              <a:gd name="connsiteY5" fmla="*/ 730992 h 1371048"/>
              <a:gd name="connsiteX6" fmla="*/ 1184170 w 1461984"/>
              <a:gd name="connsiteY6" fmla="*/ 730992 h 1371048"/>
              <a:gd name="connsiteX7" fmla="*/ 1184170 w 1461984"/>
              <a:gd name="connsiteY7" fmla="*/ 794848 h 1371048"/>
              <a:gd name="connsiteX8" fmla="*/ 277814 w 1461984"/>
              <a:gd name="connsiteY8" fmla="*/ 794848 h 1371048"/>
              <a:gd name="connsiteX9" fmla="*/ 277814 w 1461984"/>
              <a:gd name="connsiteY9" fmla="*/ 730992 h 1371048"/>
              <a:gd name="connsiteX10" fmla="*/ 0 w 1461984"/>
              <a:gd name="connsiteY10" fmla="*/ 730992 h 1371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61984" h="1371048">
                <a:moveTo>
                  <a:pt x="277815" y="794851"/>
                </a:moveTo>
                <a:lnTo>
                  <a:pt x="1184171" y="794851"/>
                </a:lnTo>
                <a:lnTo>
                  <a:pt x="1184171" y="1371048"/>
                </a:lnTo>
                <a:lnTo>
                  <a:pt x="277815" y="1371048"/>
                </a:lnTo>
                <a:close/>
                <a:moveTo>
                  <a:pt x="730992" y="0"/>
                </a:moveTo>
                <a:lnTo>
                  <a:pt x="1461984" y="730992"/>
                </a:lnTo>
                <a:lnTo>
                  <a:pt x="1184170" y="730992"/>
                </a:lnTo>
                <a:lnTo>
                  <a:pt x="1184170" y="794848"/>
                </a:lnTo>
                <a:lnTo>
                  <a:pt x="277814" y="794848"/>
                </a:lnTo>
                <a:lnTo>
                  <a:pt x="277814" y="730992"/>
                </a:lnTo>
                <a:lnTo>
                  <a:pt x="0" y="73099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594497" y="2976649"/>
            <a:ext cx="10030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01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594497" y="3982810"/>
            <a:ext cx="10030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02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594497" y="4851062"/>
            <a:ext cx="10030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03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5594497" y="5719315"/>
            <a:ext cx="10030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04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25500" y="4845500"/>
            <a:ext cx="502653" cy="503565"/>
            <a:chOff x="7165864" y="3376666"/>
            <a:chExt cx="457069" cy="457900"/>
          </a:xfrm>
        </p:grpSpPr>
        <p:sp>
          <p:nvSpPr>
            <p:cNvPr id="123" name="Oval 12"/>
            <p:cNvSpPr>
              <a:spLocks noChangeArrowheads="1"/>
            </p:cNvSpPr>
            <p:nvPr/>
          </p:nvSpPr>
          <p:spPr bwMode="auto">
            <a:xfrm>
              <a:off x="7165864" y="3376666"/>
              <a:ext cx="457069" cy="45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30" name="Google Shape;13141;p85"/>
            <p:cNvGrpSpPr/>
            <p:nvPr/>
          </p:nvGrpSpPr>
          <p:grpSpPr>
            <a:xfrm>
              <a:off x="7260211" y="3500132"/>
              <a:ext cx="255114" cy="250270"/>
              <a:chOff x="-1183550" y="3586525"/>
              <a:chExt cx="296175" cy="290550"/>
            </a:xfrm>
            <a:solidFill>
              <a:schemeClr val="accent3"/>
            </a:solidFill>
          </p:grpSpPr>
          <p:sp>
            <p:nvSpPr>
              <p:cNvPr id="131" name="Google Shape;13142;p85"/>
              <p:cNvSpPr/>
              <p:nvPr/>
            </p:nvSpPr>
            <p:spPr>
              <a:xfrm>
                <a:off x="-927575" y="3671500"/>
                <a:ext cx="402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6" y="663"/>
                      <a:pt x="1166" y="663"/>
                    </a:cubicBezTo>
                    <a:cubicBezTo>
                      <a:pt x="1607" y="663"/>
                      <a:pt x="1597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2" name="Google Shape;13143;p85"/>
              <p:cNvSpPr/>
              <p:nvPr/>
            </p:nvSpPr>
            <p:spPr>
              <a:xfrm>
                <a:off x="-1183550" y="3671500"/>
                <a:ext cx="39400" cy="16575"/>
              </a:xfrm>
              <a:custGeom>
                <a:avLst/>
                <a:gdLst/>
                <a:ahLst/>
                <a:cxnLst/>
                <a:rect l="l" t="t" r="r" b="b"/>
                <a:pathLst>
                  <a:path w="1576" h="663" extrusionOk="0">
                    <a:moveTo>
                      <a:pt x="473" y="0"/>
                    </a:moveTo>
                    <a:cubicBezTo>
                      <a:pt x="32" y="0"/>
                      <a:pt x="1" y="662"/>
                      <a:pt x="473" y="662"/>
                    </a:cubicBezTo>
                    <a:lnTo>
                      <a:pt x="1135" y="662"/>
                    </a:lnTo>
                    <a:cubicBezTo>
                      <a:pt x="1145" y="663"/>
                      <a:pt x="1154" y="663"/>
                      <a:pt x="1163" y="663"/>
                    </a:cubicBezTo>
                    <a:cubicBezTo>
                      <a:pt x="1576" y="663"/>
                      <a:pt x="1566" y="0"/>
                      <a:pt x="11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3" name="Google Shape;13144;p85"/>
              <p:cNvSpPr/>
              <p:nvPr/>
            </p:nvSpPr>
            <p:spPr>
              <a:xfrm>
                <a:off x="-944250" y="3603025"/>
                <a:ext cx="39525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581" h="1055" extrusionOk="0">
                    <a:moveTo>
                      <a:pt x="1086" y="1"/>
                    </a:moveTo>
                    <a:cubicBezTo>
                      <a:pt x="1024" y="1"/>
                      <a:pt x="957" y="19"/>
                      <a:pt x="888" y="61"/>
                    </a:cubicBezTo>
                    <a:lnTo>
                      <a:pt x="321" y="408"/>
                    </a:lnTo>
                    <a:cubicBezTo>
                      <a:pt x="0" y="595"/>
                      <a:pt x="179" y="1054"/>
                      <a:pt x="490" y="1054"/>
                    </a:cubicBezTo>
                    <a:cubicBezTo>
                      <a:pt x="546" y="1054"/>
                      <a:pt x="606" y="1040"/>
                      <a:pt x="668" y="1006"/>
                    </a:cubicBezTo>
                    <a:lnTo>
                      <a:pt x="1266" y="660"/>
                    </a:lnTo>
                    <a:cubicBezTo>
                      <a:pt x="1581" y="450"/>
                      <a:pt x="1394" y="1"/>
                      <a:pt x="108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4" name="Google Shape;13145;p85"/>
              <p:cNvSpPr/>
              <p:nvPr/>
            </p:nvSpPr>
            <p:spPr>
              <a:xfrm>
                <a:off x="-1166200" y="3731225"/>
                <a:ext cx="39700" cy="26075"/>
              </a:xfrm>
              <a:custGeom>
                <a:avLst/>
                <a:gdLst/>
                <a:ahLst/>
                <a:cxnLst/>
                <a:rect l="l" t="t" r="r" b="b"/>
                <a:pathLst>
                  <a:path w="1588" h="1043" extrusionOk="0">
                    <a:moveTo>
                      <a:pt x="1071" y="1"/>
                    </a:moveTo>
                    <a:cubicBezTo>
                      <a:pt x="1021" y="1"/>
                      <a:pt x="968" y="12"/>
                      <a:pt x="913" y="37"/>
                    </a:cubicBezTo>
                    <a:lnTo>
                      <a:pt x="315" y="384"/>
                    </a:lnTo>
                    <a:cubicBezTo>
                      <a:pt x="0" y="593"/>
                      <a:pt x="187" y="1043"/>
                      <a:pt x="495" y="1043"/>
                    </a:cubicBezTo>
                    <a:cubicBezTo>
                      <a:pt x="557" y="1043"/>
                      <a:pt x="624" y="1025"/>
                      <a:pt x="693" y="982"/>
                    </a:cubicBezTo>
                    <a:lnTo>
                      <a:pt x="1260" y="636"/>
                    </a:lnTo>
                    <a:cubicBezTo>
                      <a:pt x="1587" y="472"/>
                      <a:pt x="1395" y="1"/>
                      <a:pt x="107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5" name="Google Shape;13146;p85"/>
              <p:cNvSpPr/>
              <p:nvPr/>
            </p:nvSpPr>
            <p:spPr>
              <a:xfrm>
                <a:off x="-944925" y="3730950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515" y="0"/>
                    </a:moveTo>
                    <a:cubicBezTo>
                      <a:pt x="198" y="0"/>
                      <a:pt x="1" y="460"/>
                      <a:pt x="348" y="647"/>
                    </a:cubicBezTo>
                    <a:lnTo>
                      <a:pt x="915" y="993"/>
                    </a:lnTo>
                    <a:cubicBezTo>
                      <a:pt x="984" y="1036"/>
                      <a:pt x="1052" y="1054"/>
                      <a:pt x="1114" y="1054"/>
                    </a:cubicBezTo>
                    <a:cubicBezTo>
                      <a:pt x="1421" y="1054"/>
                      <a:pt x="1608" y="609"/>
                      <a:pt x="1293" y="426"/>
                    </a:cubicBezTo>
                    <a:lnTo>
                      <a:pt x="695" y="48"/>
                    </a:lnTo>
                    <a:cubicBezTo>
                      <a:pt x="633" y="15"/>
                      <a:pt x="572" y="0"/>
                      <a:pt x="5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6" name="Google Shape;13147;p85"/>
              <p:cNvSpPr/>
              <p:nvPr/>
            </p:nvSpPr>
            <p:spPr>
              <a:xfrm>
                <a:off x="-1167000" y="3603025"/>
                <a:ext cx="40200" cy="26375"/>
              </a:xfrm>
              <a:custGeom>
                <a:avLst/>
                <a:gdLst/>
                <a:ahLst/>
                <a:cxnLst/>
                <a:rect l="l" t="t" r="r" b="b"/>
                <a:pathLst>
                  <a:path w="1608" h="1055" extrusionOk="0">
                    <a:moveTo>
                      <a:pt x="477" y="1"/>
                    </a:moveTo>
                    <a:cubicBezTo>
                      <a:pt x="188" y="1"/>
                      <a:pt x="1" y="450"/>
                      <a:pt x="315" y="660"/>
                    </a:cubicBezTo>
                    <a:lnTo>
                      <a:pt x="914" y="1006"/>
                    </a:lnTo>
                    <a:cubicBezTo>
                      <a:pt x="981" y="1040"/>
                      <a:pt x="1044" y="1054"/>
                      <a:pt x="1103" y="1054"/>
                    </a:cubicBezTo>
                    <a:cubicBezTo>
                      <a:pt x="1434" y="1054"/>
                      <a:pt x="1608" y="595"/>
                      <a:pt x="1260" y="408"/>
                    </a:cubicBezTo>
                    <a:lnTo>
                      <a:pt x="662" y="61"/>
                    </a:lnTo>
                    <a:cubicBezTo>
                      <a:pt x="598" y="19"/>
                      <a:pt x="536" y="1"/>
                      <a:pt x="4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7" name="Google Shape;13148;p85"/>
              <p:cNvSpPr/>
              <p:nvPr/>
            </p:nvSpPr>
            <p:spPr>
              <a:xfrm>
                <a:off x="-1065400" y="3658900"/>
                <a:ext cx="59875" cy="77200"/>
              </a:xfrm>
              <a:custGeom>
                <a:avLst/>
                <a:gdLst/>
                <a:ahLst/>
                <a:cxnLst/>
                <a:rect l="l" t="t" r="r" b="b"/>
                <a:pathLst>
                  <a:path w="2395" h="3088" extrusionOk="0">
                    <a:moveTo>
                      <a:pt x="882" y="0"/>
                    </a:moveTo>
                    <a:lnTo>
                      <a:pt x="0" y="1355"/>
                    </a:lnTo>
                    <a:lnTo>
                      <a:pt x="1355" y="1922"/>
                    </a:lnTo>
                    <a:cubicBezTo>
                      <a:pt x="1450" y="1953"/>
                      <a:pt x="1544" y="2111"/>
                      <a:pt x="1544" y="2237"/>
                    </a:cubicBezTo>
                    <a:lnTo>
                      <a:pt x="1544" y="3088"/>
                    </a:lnTo>
                    <a:lnTo>
                      <a:pt x="2395" y="1733"/>
                    </a:lnTo>
                    <a:lnTo>
                      <a:pt x="1071" y="1166"/>
                    </a:lnTo>
                    <a:cubicBezTo>
                      <a:pt x="945" y="1134"/>
                      <a:pt x="882" y="1008"/>
                      <a:pt x="882" y="851"/>
                    </a:cubicBezTo>
                    <a:lnTo>
                      <a:pt x="88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8" name="Google Shape;13149;p85"/>
              <p:cNvSpPr/>
              <p:nvPr/>
            </p:nvSpPr>
            <p:spPr>
              <a:xfrm>
                <a:off x="-1078000" y="3809325"/>
                <a:ext cx="85075" cy="67750"/>
              </a:xfrm>
              <a:custGeom>
                <a:avLst/>
                <a:gdLst/>
                <a:ahLst/>
                <a:cxnLst/>
                <a:rect l="l" t="t" r="r" b="b"/>
                <a:pathLst>
                  <a:path w="3403" h="2710" extrusionOk="0">
                    <a:moveTo>
                      <a:pt x="0" y="1"/>
                    </a:moveTo>
                    <a:lnTo>
                      <a:pt x="0" y="662"/>
                    </a:lnTo>
                    <a:lnTo>
                      <a:pt x="1008" y="662"/>
                    </a:lnTo>
                    <a:cubicBezTo>
                      <a:pt x="1449" y="662"/>
                      <a:pt x="1481" y="1324"/>
                      <a:pt x="1008" y="1324"/>
                    </a:cubicBezTo>
                    <a:lnTo>
                      <a:pt x="0" y="1324"/>
                    </a:lnTo>
                    <a:lnTo>
                      <a:pt x="0" y="1670"/>
                    </a:lnTo>
                    <a:cubicBezTo>
                      <a:pt x="0" y="2237"/>
                      <a:pt x="473" y="2710"/>
                      <a:pt x="1008" y="2710"/>
                    </a:cubicBezTo>
                    <a:lnTo>
                      <a:pt x="2395" y="2710"/>
                    </a:lnTo>
                    <a:cubicBezTo>
                      <a:pt x="2962" y="2710"/>
                      <a:pt x="3403" y="2237"/>
                      <a:pt x="3403" y="1670"/>
                    </a:cubicBezTo>
                    <a:lnTo>
                      <a:pt x="3403" y="1324"/>
                    </a:lnTo>
                    <a:lnTo>
                      <a:pt x="2395" y="1324"/>
                    </a:lnTo>
                    <a:cubicBezTo>
                      <a:pt x="1954" y="1324"/>
                      <a:pt x="1922" y="662"/>
                      <a:pt x="2395" y="662"/>
                    </a:cubicBezTo>
                    <a:lnTo>
                      <a:pt x="3403" y="662"/>
                    </a:lnTo>
                    <a:lnTo>
                      <a:pt x="340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39" name="Google Shape;13150;p85"/>
              <p:cNvSpPr/>
              <p:nvPr/>
            </p:nvSpPr>
            <p:spPr>
              <a:xfrm>
                <a:off x="-1135500" y="3586525"/>
                <a:ext cx="193775" cy="204700"/>
              </a:xfrm>
              <a:custGeom>
                <a:avLst/>
                <a:gdLst/>
                <a:ahLst/>
                <a:cxnLst/>
                <a:rect l="l" t="t" r="r" b="b"/>
                <a:pathLst>
                  <a:path w="7751" h="8188" extrusionOk="0">
                    <a:moveTo>
                      <a:pt x="4023" y="1424"/>
                    </a:moveTo>
                    <a:cubicBezTo>
                      <a:pt x="4201" y="1424"/>
                      <a:pt x="4380" y="1561"/>
                      <a:pt x="4380" y="1761"/>
                    </a:cubicBezTo>
                    <a:lnTo>
                      <a:pt x="4380" y="3588"/>
                    </a:lnTo>
                    <a:lnTo>
                      <a:pt x="5892" y="4124"/>
                    </a:lnTo>
                    <a:cubicBezTo>
                      <a:pt x="5955" y="4187"/>
                      <a:pt x="6049" y="4250"/>
                      <a:pt x="6081" y="4344"/>
                    </a:cubicBezTo>
                    <a:cubicBezTo>
                      <a:pt x="6081" y="4407"/>
                      <a:pt x="6081" y="4533"/>
                      <a:pt x="5986" y="4628"/>
                    </a:cubicBezTo>
                    <a:lnTo>
                      <a:pt x="4285" y="7369"/>
                    </a:lnTo>
                    <a:cubicBezTo>
                      <a:pt x="4222" y="7495"/>
                      <a:pt x="4127" y="7526"/>
                      <a:pt x="4033" y="7526"/>
                    </a:cubicBezTo>
                    <a:lnTo>
                      <a:pt x="3938" y="7526"/>
                    </a:lnTo>
                    <a:cubicBezTo>
                      <a:pt x="3781" y="7495"/>
                      <a:pt x="3718" y="7369"/>
                      <a:pt x="3718" y="7211"/>
                    </a:cubicBezTo>
                    <a:lnTo>
                      <a:pt x="3718" y="5384"/>
                    </a:lnTo>
                    <a:lnTo>
                      <a:pt x="2206" y="4817"/>
                    </a:lnTo>
                    <a:cubicBezTo>
                      <a:pt x="2143" y="4754"/>
                      <a:pt x="2048" y="4691"/>
                      <a:pt x="2017" y="4596"/>
                    </a:cubicBezTo>
                    <a:cubicBezTo>
                      <a:pt x="1985" y="4533"/>
                      <a:pt x="2017" y="4407"/>
                      <a:pt x="2048" y="4344"/>
                    </a:cubicBezTo>
                    <a:lnTo>
                      <a:pt x="3749" y="1572"/>
                    </a:lnTo>
                    <a:cubicBezTo>
                      <a:pt x="3818" y="1469"/>
                      <a:pt x="3920" y="1424"/>
                      <a:pt x="4023" y="1424"/>
                    </a:cubicBezTo>
                    <a:close/>
                    <a:moveTo>
                      <a:pt x="4019" y="1"/>
                    </a:moveTo>
                    <a:cubicBezTo>
                      <a:pt x="3743" y="1"/>
                      <a:pt x="3463" y="31"/>
                      <a:pt x="3182" y="91"/>
                    </a:cubicBezTo>
                    <a:cubicBezTo>
                      <a:pt x="1733" y="406"/>
                      <a:pt x="567" y="1572"/>
                      <a:pt x="284" y="3084"/>
                    </a:cubicBezTo>
                    <a:cubicBezTo>
                      <a:pt x="0" y="4533"/>
                      <a:pt x="599" y="5479"/>
                      <a:pt x="1040" y="6140"/>
                    </a:cubicBezTo>
                    <a:cubicBezTo>
                      <a:pt x="1922" y="7526"/>
                      <a:pt x="1387" y="7526"/>
                      <a:pt x="1670" y="8188"/>
                    </a:cubicBezTo>
                    <a:lnTo>
                      <a:pt x="6301" y="8188"/>
                    </a:lnTo>
                    <a:cubicBezTo>
                      <a:pt x="6553" y="7526"/>
                      <a:pt x="6018" y="7526"/>
                      <a:pt x="6931" y="6109"/>
                    </a:cubicBezTo>
                    <a:cubicBezTo>
                      <a:pt x="7373" y="5447"/>
                      <a:pt x="7719" y="4817"/>
                      <a:pt x="7719" y="3746"/>
                    </a:cubicBezTo>
                    <a:cubicBezTo>
                      <a:pt x="7751" y="2612"/>
                      <a:pt x="7246" y="1540"/>
                      <a:pt x="6396" y="847"/>
                    </a:cubicBezTo>
                    <a:cubicBezTo>
                      <a:pt x="5726" y="297"/>
                      <a:pt x="4892" y="1"/>
                      <a:pt x="401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4618692" y="3108997"/>
            <a:ext cx="502651" cy="503563"/>
            <a:chOff x="7367671" y="1625819"/>
            <a:chExt cx="457068" cy="457898"/>
          </a:xfrm>
        </p:grpSpPr>
        <p:sp>
          <p:nvSpPr>
            <p:cNvPr id="120" name="Oval 12"/>
            <p:cNvSpPr>
              <a:spLocks noChangeArrowheads="1"/>
            </p:cNvSpPr>
            <p:nvPr/>
          </p:nvSpPr>
          <p:spPr bwMode="auto">
            <a:xfrm>
              <a:off x="7367671" y="1625819"/>
              <a:ext cx="457068" cy="457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40" name="Google Shape;13231;p85"/>
            <p:cNvGrpSpPr/>
            <p:nvPr/>
          </p:nvGrpSpPr>
          <p:grpSpPr>
            <a:xfrm>
              <a:off x="7494395" y="1730339"/>
              <a:ext cx="254426" cy="251044"/>
              <a:chOff x="-1951475" y="3597450"/>
              <a:chExt cx="295375" cy="291450"/>
            </a:xfrm>
            <a:solidFill>
              <a:schemeClr val="accent1"/>
            </a:solidFill>
          </p:grpSpPr>
          <p:sp>
            <p:nvSpPr>
              <p:cNvPr id="141" name="Google Shape;13232;p85"/>
              <p:cNvSpPr/>
              <p:nvPr/>
            </p:nvSpPr>
            <p:spPr>
              <a:xfrm>
                <a:off x="-1951475" y="3597450"/>
                <a:ext cx="1709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1387" extrusionOk="0">
                    <a:moveTo>
                      <a:pt x="1008" y="1"/>
                    </a:moveTo>
                    <a:cubicBezTo>
                      <a:pt x="473" y="1"/>
                      <a:pt x="0" y="473"/>
                      <a:pt x="0" y="1040"/>
                    </a:cubicBezTo>
                    <a:lnTo>
                      <a:pt x="0" y="1387"/>
                    </a:lnTo>
                    <a:lnTo>
                      <a:pt x="6837" y="1387"/>
                    </a:lnTo>
                    <a:lnTo>
                      <a:pt x="6837" y="1040"/>
                    </a:lnTo>
                    <a:cubicBezTo>
                      <a:pt x="6837" y="473"/>
                      <a:pt x="6364" y="1"/>
                      <a:pt x="58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42" name="Google Shape;13233;p85"/>
              <p:cNvSpPr/>
              <p:nvPr/>
            </p:nvSpPr>
            <p:spPr>
              <a:xfrm>
                <a:off x="-1949900" y="3648650"/>
                <a:ext cx="17172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6869" h="6932" extrusionOk="0">
                    <a:moveTo>
                      <a:pt x="0" y="1"/>
                    </a:moveTo>
                    <a:lnTo>
                      <a:pt x="0" y="6932"/>
                    </a:lnTo>
                    <a:lnTo>
                      <a:pt x="2426" y="6932"/>
                    </a:lnTo>
                    <a:cubicBezTo>
                      <a:pt x="2521" y="6585"/>
                      <a:pt x="2836" y="6333"/>
                      <a:pt x="3245" y="6270"/>
                    </a:cubicBezTo>
                    <a:lnTo>
                      <a:pt x="1166" y="4191"/>
                    </a:lnTo>
                    <a:cubicBezTo>
                      <a:pt x="693" y="3718"/>
                      <a:pt x="693" y="2962"/>
                      <a:pt x="1166" y="2489"/>
                    </a:cubicBezTo>
                    <a:cubicBezTo>
                      <a:pt x="1386" y="2237"/>
                      <a:pt x="1670" y="2143"/>
                      <a:pt x="2017" y="2143"/>
                    </a:cubicBezTo>
                    <a:cubicBezTo>
                      <a:pt x="2363" y="2143"/>
                      <a:pt x="2647" y="2237"/>
                      <a:pt x="2899" y="2489"/>
                    </a:cubicBezTo>
                    <a:lnTo>
                      <a:pt x="3560" y="3151"/>
                    </a:lnTo>
                    <a:cubicBezTo>
                      <a:pt x="3592" y="2994"/>
                      <a:pt x="3718" y="2836"/>
                      <a:pt x="3844" y="2710"/>
                    </a:cubicBezTo>
                    <a:cubicBezTo>
                      <a:pt x="4064" y="2489"/>
                      <a:pt x="4348" y="2363"/>
                      <a:pt x="4694" y="2363"/>
                    </a:cubicBezTo>
                    <a:cubicBezTo>
                      <a:pt x="4694" y="2048"/>
                      <a:pt x="4820" y="1733"/>
                      <a:pt x="5041" y="1513"/>
                    </a:cubicBezTo>
                    <a:cubicBezTo>
                      <a:pt x="5293" y="1261"/>
                      <a:pt x="5577" y="1135"/>
                      <a:pt x="5923" y="1135"/>
                    </a:cubicBezTo>
                    <a:cubicBezTo>
                      <a:pt x="6112" y="1135"/>
                      <a:pt x="6301" y="1198"/>
                      <a:pt x="6459" y="1261"/>
                    </a:cubicBezTo>
                    <a:cubicBezTo>
                      <a:pt x="6522" y="1072"/>
                      <a:pt x="6616" y="914"/>
                      <a:pt x="6774" y="757"/>
                    </a:cubicBezTo>
                    <a:lnTo>
                      <a:pt x="6868" y="662"/>
                    </a:lnTo>
                    <a:lnTo>
                      <a:pt x="686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43" name="Google Shape;13234;p85"/>
              <p:cNvSpPr/>
              <p:nvPr/>
            </p:nvSpPr>
            <p:spPr>
              <a:xfrm>
                <a:off x="-1951475" y="3838475"/>
                <a:ext cx="170925" cy="50425"/>
              </a:xfrm>
              <a:custGeom>
                <a:avLst/>
                <a:gdLst/>
                <a:ahLst/>
                <a:cxnLst/>
                <a:rect l="l" t="t" r="r" b="b"/>
                <a:pathLst>
                  <a:path w="6837" h="2017" extrusionOk="0">
                    <a:moveTo>
                      <a:pt x="0" y="0"/>
                    </a:moveTo>
                    <a:lnTo>
                      <a:pt x="0" y="1008"/>
                    </a:lnTo>
                    <a:cubicBezTo>
                      <a:pt x="0" y="1544"/>
                      <a:pt x="473" y="2017"/>
                      <a:pt x="1008" y="2017"/>
                    </a:cubicBezTo>
                    <a:lnTo>
                      <a:pt x="5829" y="2017"/>
                    </a:lnTo>
                    <a:cubicBezTo>
                      <a:pt x="6333" y="2017"/>
                      <a:pt x="6774" y="1670"/>
                      <a:pt x="6837" y="1166"/>
                    </a:cubicBezTo>
                    <a:lnTo>
                      <a:pt x="6679" y="1071"/>
                    </a:lnTo>
                    <a:lnTo>
                      <a:pt x="3466" y="1071"/>
                    </a:lnTo>
                    <a:cubicBezTo>
                      <a:pt x="2867" y="1071"/>
                      <a:pt x="2363" y="599"/>
                      <a:pt x="22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44" name="Google Shape;13235;p85"/>
              <p:cNvSpPr/>
              <p:nvPr/>
            </p:nvSpPr>
            <p:spPr>
              <a:xfrm>
                <a:off x="-1912900" y="3675825"/>
                <a:ext cx="256800" cy="202825"/>
              </a:xfrm>
              <a:custGeom>
                <a:avLst/>
                <a:gdLst/>
                <a:ahLst/>
                <a:cxnLst/>
                <a:rect l="l" t="t" r="r" b="b"/>
                <a:pathLst>
                  <a:path w="10272" h="8113" extrusionOk="0">
                    <a:moveTo>
                      <a:pt x="6085" y="0"/>
                    </a:moveTo>
                    <a:cubicBezTo>
                      <a:pt x="5955" y="0"/>
                      <a:pt x="5829" y="48"/>
                      <a:pt x="5735" y="142"/>
                    </a:cubicBezTo>
                    <a:cubicBezTo>
                      <a:pt x="5546" y="331"/>
                      <a:pt x="5546" y="646"/>
                      <a:pt x="5735" y="835"/>
                    </a:cubicBezTo>
                    <a:lnTo>
                      <a:pt x="6081" y="1213"/>
                    </a:lnTo>
                    <a:cubicBezTo>
                      <a:pt x="6207" y="1308"/>
                      <a:pt x="6207" y="1560"/>
                      <a:pt x="6081" y="1655"/>
                    </a:cubicBezTo>
                    <a:cubicBezTo>
                      <a:pt x="6034" y="1718"/>
                      <a:pt x="5948" y="1749"/>
                      <a:pt x="5857" y="1749"/>
                    </a:cubicBezTo>
                    <a:cubicBezTo>
                      <a:pt x="5766" y="1749"/>
                      <a:pt x="5672" y="1718"/>
                      <a:pt x="5609" y="1655"/>
                    </a:cubicBezTo>
                    <a:lnTo>
                      <a:pt x="4758" y="804"/>
                    </a:lnTo>
                    <a:cubicBezTo>
                      <a:pt x="4664" y="709"/>
                      <a:pt x="4538" y="662"/>
                      <a:pt x="4408" y="662"/>
                    </a:cubicBezTo>
                    <a:cubicBezTo>
                      <a:pt x="4278" y="662"/>
                      <a:pt x="4144" y="709"/>
                      <a:pt x="4034" y="804"/>
                    </a:cubicBezTo>
                    <a:cubicBezTo>
                      <a:pt x="3845" y="993"/>
                      <a:pt x="3845" y="1308"/>
                      <a:pt x="4034" y="1528"/>
                    </a:cubicBezTo>
                    <a:cubicBezTo>
                      <a:pt x="4034" y="1655"/>
                      <a:pt x="4884" y="2505"/>
                      <a:pt x="4821" y="2505"/>
                    </a:cubicBezTo>
                    <a:cubicBezTo>
                      <a:pt x="4947" y="2631"/>
                      <a:pt x="4947" y="2852"/>
                      <a:pt x="4821" y="2978"/>
                    </a:cubicBezTo>
                    <a:cubicBezTo>
                      <a:pt x="4774" y="3041"/>
                      <a:pt x="4687" y="3072"/>
                      <a:pt x="4601" y="3072"/>
                    </a:cubicBezTo>
                    <a:cubicBezTo>
                      <a:pt x="4514" y="3072"/>
                      <a:pt x="4427" y="3041"/>
                      <a:pt x="4380" y="2978"/>
                    </a:cubicBezTo>
                    <a:lnTo>
                      <a:pt x="3498" y="2096"/>
                    </a:lnTo>
                    <a:cubicBezTo>
                      <a:pt x="3403" y="2001"/>
                      <a:pt x="3277" y="1954"/>
                      <a:pt x="3151" y="1954"/>
                    </a:cubicBezTo>
                    <a:cubicBezTo>
                      <a:pt x="3025" y="1954"/>
                      <a:pt x="2899" y="2001"/>
                      <a:pt x="2805" y="2096"/>
                    </a:cubicBezTo>
                    <a:cubicBezTo>
                      <a:pt x="2584" y="2316"/>
                      <a:pt x="2584" y="2631"/>
                      <a:pt x="2805" y="2820"/>
                    </a:cubicBezTo>
                    <a:lnTo>
                      <a:pt x="3656" y="3671"/>
                    </a:lnTo>
                    <a:cubicBezTo>
                      <a:pt x="3782" y="3797"/>
                      <a:pt x="3782" y="4017"/>
                      <a:pt x="3656" y="4143"/>
                    </a:cubicBezTo>
                    <a:cubicBezTo>
                      <a:pt x="3593" y="4206"/>
                      <a:pt x="3506" y="4238"/>
                      <a:pt x="3419" y="4238"/>
                    </a:cubicBezTo>
                    <a:cubicBezTo>
                      <a:pt x="3333" y="4238"/>
                      <a:pt x="3246" y="4206"/>
                      <a:pt x="3183" y="4143"/>
                    </a:cubicBezTo>
                    <a:lnTo>
                      <a:pt x="883" y="1875"/>
                    </a:lnTo>
                    <a:cubicBezTo>
                      <a:pt x="789" y="1765"/>
                      <a:pt x="663" y="1710"/>
                      <a:pt x="537" y="1710"/>
                    </a:cubicBezTo>
                    <a:cubicBezTo>
                      <a:pt x="411" y="1710"/>
                      <a:pt x="284" y="1765"/>
                      <a:pt x="190" y="1875"/>
                    </a:cubicBezTo>
                    <a:cubicBezTo>
                      <a:pt x="1" y="2064"/>
                      <a:pt x="1" y="2379"/>
                      <a:pt x="190" y="2568"/>
                    </a:cubicBezTo>
                    <a:lnTo>
                      <a:pt x="1797" y="4206"/>
                    </a:lnTo>
                    <a:lnTo>
                      <a:pt x="3403" y="5845"/>
                    </a:lnTo>
                    <a:lnTo>
                      <a:pt x="1954" y="5845"/>
                    </a:lnTo>
                    <a:cubicBezTo>
                      <a:pt x="1671" y="5845"/>
                      <a:pt x="1450" y="6097"/>
                      <a:pt x="1450" y="6349"/>
                    </a:cubicBezTo>
                    <a:cubicBezTo>
                      <a:pt x="1450" y="6632"/>
                      <a:pt x="1671" y="6884"/>
                      <a:pt x="1954" y="6884"/>
                    </a:cubicBezTo>
                    <a:lnTo>
                      <a:pt x="5451" y="6884"/>
                    </a:lnTo>
                    <a:cubicBezTo>
                      <a:pt x="5514" y="6916"/>
                      <a:pt x="6491" y="7829"/>
                      <a:pt x="6491" y="7829"/>
                    </a:cubicBezTo>
                    <a:cubicBezTo>
                      <a:pt x="6680" y="8018"/>
                      <a:pt x="6948" y="8113"/>
                      <a:pt x="7216" y="8113"/>
                    </a:cubicBezTo>
                    <a:cubicBezTo>
                      <a:pt x="7483" y="8113"/>
                      <a:pt x="7751" y="8018"/>
                      <a:pt x="7940" y="7829"/>
                    </a:cubicBezTo>
                    <a:lnTo>
                      <a:pt x="9862" y="5876"/>
                    </a:lnTo>
                    <a:cubicBezTo>
                      <a:pt x="10272" y="5498"/>
                      <a:pt x="10272" y="4836"/>
                      <a:pt x="9862" y="4427"/>
                    </a:cubicBezTo>
                    <a:lnTo>
                      <a:pt x="9452" y="3986"/>
                    </a:lnTo>
                    <a:cubicBezTo>
                      <a:pt x="9326" y="3608"/>
                      <a:pt x="9043" y="3198"/>
                      <a:pt x="8822" y="2820"/>
                    </a:cubicBezTo>
                    <a:cubicBezTo>
                      <a:pt x="8570" y="2411"/>
                      <a:pt x="8350" y="2064"/>
                      <a:pt x="8035" y="1718"/>
                    </a:cubicBezTo>
                    <a:lnTo>
                      <a:pt x="6459" y="142"/>
                    </a:lnTo>
                    <a:cubicBezTo>
                      <a:pt x="6349" y="48"/>
                      <a:pt x="6215" y="0"/>
                      <a:pt x="60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7070655" y="3977249"/>
            <a:ext cx="502651" cy="503563"/>
            <a:chOff x="6330768" y="2448192"/>
            <a:chExt cx="457068" cy="457898"/>
          </a:xfrm>
        </p:grpSpPr>
        <p:sp>
          <p:nvSpPr>
            <p:cNvPr id="126" name="Oval 12"/>
            <p:cNvSpPr>
              <a:spLocks noChangeArrowheads="1"/>
            </p:cNvSpPr>
            <p:nvPr/>
          </p:nvSpPr>
          <p:spPr bwMode="auto">
            <a:xfrm>
              <a:off x="6330768" y="2448192"/>
              <a:ext cx="457068" cy="4578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45" name="Google Shape;13281;p85"/>
            <p:cNvGrpSpPr/>
            <p:nvPr/>
          </p:nvGrpSpPr>
          <p:grpSpPr>
            <a:xfrm>
              <a:off x="6421594" y="2551163"/>
              <a:ext cx="253088" cy="253736"/>
              <a:chOff x="-1591550" y="3597475"/>
              <a:chExt cx="293825" cy="294575"/>
            </a:xfrm>
            <a:solidFill>
              <a:schemeClr val="accent2"/>
            </a:solidFill>
          </p:grpSpPr>
          <p:sp>
            <p:nvSpPr>
              <p:cNvPr id="146" name="Google Shape;13282;p85"/>
              <p:cNvSpPr/>
              <p:nvPr/>
            </p:nvSpPr>
            <p:spPr>
              <a:xfrm>
                <a:off x="-1509625" y="3597475"/>
                <a:ext cx="211900" cy="207150"/>
              </a:xfrm>
              <a:custGeom>
                <a:avLst/>
                <a:gdLst/>
                <a:ahLst/>
                <a:cxnLst/>
                <a:rect l="l" t="t" r="r" b="b"/>
                <a:pathLst>
                  <a:path w="8476" h="8286" extrusionOk="0">
                    <a:moveTo>
                      <a:pt x="6105" y="1"/>
                    </a:moveTo>
                    <a:cubicBezTo>
                      <a:pt x="6014" y="1"/>
                      <a:pt x="5916" y="39"/>
                      <a:pt x="5829" y="126"/>
                    </a:cubicBezTo>
                    <a:lnTo>
                      <a:pt x="3781" y="2205"/>
                    </a:lnTo>
                    <a:cubicBezTo>
                      <a:pt x="3718" y="2268"/>
                      <a:pt x="3655" y="2363"/>
                      <a:pt x="3655" y="2426"/>
                    </a:cubicBezTo>
                    <a:lnTo>
                      <a:pt x="3655" y="4253"/>
                    </a:lnTo>
                    <a:lnTo>
                      <a:pt x="1544" y="6332"/>
                    </a:lnTo>
                    <a:cubicBezTo>
                      <a:pt x="1400" y="6270"/>
                      <a:pt x="1256" y="6242"/>
                      <a:pt x="1119" y="6242"/>
                    </a:cubicBezTo>
                    <a:cubicBezTo>
                      <a:pt x="835" y="6242"/>
                      <a:pt x="580" y="6362"/>
                      <a:pt x="410" y="6553"/>
                    </a:cubicBezTo>
                    <a:cubicBezTo>
                      <a:pt x="0" y="6931"/>
                      <a:pt x="0" y="7592"/>
                      <a:pt x="410" y="8002"/>
                    </a:cubicBezTo>
                    <a:cubicBezTo>
                      <a:pt x="599" y="8191"/>
                      <a:pt x="859" y="8286"/>
                      <a:pt x="1123" y="8286"/>
                    </a:cubicBezTo>
                    <a:cubicBezTo>
                      <a:pt x="1387" y="8286"/>
                      <a:pt x="1655" y="8191"/>
                      <a:pt x="1859" y="8002"/>
                    </a:cubicBezTo>
                    <a:cubicBezTo>
                      <a:pt x="2174" y="7687"/>
                      <a:pt x="2206" y="7214"/>
                      <a:pt x="2048" y="6868"/>
                    </a:cubicBezTo>
                    <a:lnTo>
                      <a:pt x="4128" y="4757"/>
                    </a:lnTo>
                    <a:lnTo>
                      <a:pt x="5955" y="4757"/>
                    </a:lnTo>
                    <a:cubicBezTo>
                      <a:pt x="6018" y="4757"/>
                      <a:pt x="6144" y="4725"/>
                      <a:pt x="6175" y="4662"/>
                    </a:cubicBezTo>
                    <a:lnTo>
                      <a:pt x="8286" y="2552"/>
                    </a:lnTo>
                    <a:cubicBezTo>
                      <a:pt x="8475" y="2331"/>
                      <a:pt x="8349" y="1985"/>
                      <a:pt x="8034" y="1985"/>
                    </a:cubicBezTo>
                    <a:lnTo>
                      <a:pt x="6428" y="1985"/>
                    </a:lnTo>
                    <a:lnTo>
                      <a:pt x="6428" y="346"/>
                    </a:lnTo>
                    <a:cubicBezTo>
                      <a:pt x="6428" y="140"/>
                      <a:pt x="6278" y="1"/>
                      <a:pt x="610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47" name="Google Shape;13283;p85"/>
              <p:cNvSpPr/>
              <p:nvPr/>
            </p:nvSpPr>
            <p:spPr>
              <a:xfrm>
                <a:off x="-1541125" y="3719125"/>
                <a:ext cx="120525" cy="118275"/>
              </a:xfrm>
              <a:custGeom>
                <a:avLst/>
                <a:gdLst/>
                <a:ahLst/>
                <a:cxnLst/>
                <a:rect l="l" t="t" r="r" b="b"/>
                <a:pathLst>
                  <a:path w="4821" h="4731" extrusionOk="0">
                    <a:moveTo>
                      <a:pt x="2340" y="1"/>
                    </a:moveTo>
                    <a:cubicBezTo>
                      <a:pt x="1722" y="1"/>
                      <a:pt x="1163" y="241"/>
                      <a:pt x="725" y="679"/>
                    </a:cubicBezTo>
                    <a:cubicBezTo>
                      <a:pt x="284" y="1120"/>
                      <a:pt x="0" y="1750"/>
                      <a:pt x="0" y="2380"/>
                    </a:cubicBezTo>
                    <a:cubicBezTo>
                      <a:pt x="0" y="3943"/>
                      <a:pt x="1211" y="4731"/>
                      <a:pt x="2420" y="4731"/>
                    </a:cubicBezTo>
                    <a:cubicBezTo>
                      <a:pt x="3622" y="4731"/>
                      <a:pt x="4821" y="3951"/>
                      <a:pt x="4821" y="2380"/>
                    </a:cubicBezTo>
                    <a:cubicBezTo>
                      <a:pt x="4821" y="2096"/>
                      <a:pt x="4758" y="1844"/>
                      <a:pt x="4663" y="1592"/>
                    </a:cubicBezTo>
                    <a:lnTo>
                      <a:pt x="4096" y="2159"/>
                    </a:lnTo>
                    <a:cubicBezTo>
                      <a:pt x="4253" y="3199"/>
                      <a:pt x="3434" y="4081"/>
                      <a:pt x="2395" y="4081"/>
                    </a:cubicBezTo>
                    <a:cubicBezTo>
                      <a:pt x="882" y="4081"/>
                      <a:pt x="126" y="2222"/>
                      <a:pt x="1197" y="1151"/>
                    </a:cubicBezTo>
                    <a:cubicBezTo>
                      <a:pt x="1522" y="827"/>
                      <a:pt x="1984" y="665"/>
                      <a:pt x="2428" y="665"/>
                    </a:cubicBezTo>
                    <a:cubicBezTo>
                      <a:pt x="2501" y="665"/>
                      <a:pt x="2575" y="670"/>
                      <a:pt x="2647" y="679"/>
                    </a:cubicBezTo>
                    <a:lnTo>
                      <a:pt x="3182" y="143"/>
                    </a:lnTo>
                    <a:cubicBezTo>
                      <a:pt x="2894" y="47"/>
                      <a:pt x="2611" y="1"/>
                      <a:pt x="23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48" name="Google Shape;13284;p85"/>
              <p:cNvSpPr/>
              <p:nvPr/>
            </p:nvSpPr>
            <p:spPr>
              <a:xfrm>
                <a:off x="-1591550" y="3668825"/>
                <a:ext cx="222925" cy="223225"/>
              </a:xfrm>
              <a:custGeom>
                <a:avLst/>
                <a:gdLst/>
                <a:ahLst/>
                <a:cxnLst/>
                <a:rect l="l" t="t" r="r" b="b"/>
                <a:pathLst>
                  <a:path w="8917" h="8929" extrusionOk="0">
                    <a:moveTo>
                      <a:pt x="4475" y="1"/>
                    </a:moveTo>
                    <a:cubicBezTo>
                      <a:pt x="3329" y="1"/>
                      <a:pt x="2187" y="454"/>
                      <a:pt x="1324" y="1336"/>
                    </a:cubicBezTo>
                    <a:cubicBezTo>
                      <a:pt x="474" y="2155"/>
                      <a:pt x="1" y="3289"/>
                      <a:pt x="1" y="4486"/>
                    </a:cubicBezTo>
                    <a:cubicBezTo>
                      <a:pt x="1" y="6912"/>
                      <a:pt x="2017" y="8929"/>
                      <a:pt x="4475" y="8929"/>
                    </a:cubicBezTo>
                    <a:cubicBezTo>
                      <a:pt x="6901" y="8929"/>
                      <a:pt x="8917" y="6912"/>
                      <a:pt x="8917" y="4486"/>
                    </a:cubicBezTo>
                    <a:cubicBezTo>
                      <a:pt x="8917" y="3604"/>
                      <a:pt x="8696" y="2817"/>
                      <a:pt x="8255" y="2124"/>
                    </a:cubicBezTo>
                    <a:cubicBezTo>
                      <a:pt x="8098" y="2218"/>
                      <a:pt x="7342" y="2943"/>
                      <a:pt x="7184" y="3100"/>
                    </a:cubicBezTo>
                    <a:cubicBezTo>
                      <a:pt x="8161" y="5148"/>
                      <a:pt x="6680" y="7511"/>
                      <a:pt x="4412" y="7511"/>
                    </a:cubicBezTo>
                    <a:cubicBezTo>
                      <a:pt x="1702" y="7511"/>
                      <a:pt x="316" y="4203"/>
                      <a:pt x="2269" y="2281"/>
                    </a:cubicBezTo>
                    <a:cubicBezTo>
                      <a:pt x="2869" y="1681"/>
                      <a:pt x="3659" y="1373"/>
                      <a:pt x="4447" y="1373"/>
                    </a:cubicBezTo>
                    <a:cubicBezTo>
                      <a:pt x="4900" y="1373"/>
                      <a:pt x="5352" y="1475"/>
                      <a:pt x="5766" y="1682"/>
                    </a:cubicBezTo>
                    <a:cubicBezTo>
                      <a:pt x="5924" y="1525"/>
                      <a:pt x="6617" y="800"/>
                      <a:pt x="6838" y="706"/>
                    </a:cubicBezTo>
                    <a:cubicBezTo>
                      <a:pt x="6115" y="233"/>
                      <a:pt x="5294" y="1"/>
                      <a:pt x="447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7076807" y="5713754"/>
            <a:ext cx="502653" cy="503565"/>
            <a:chOff x="8042960" y="4156650"/>
            <a:chExt cx="457069" cy="457900"/>
          </a:xfrm>
        </p:grpSpPr>
        <p:sp>
          <p:nvSpPr>
            <p:cNvPr id="129" name="Oval 12"/>
            <p:cNvSpPr>
              <a:spLocks noChangeArrowheads="1"/>
            </p:cNvSpPr>
            <p:nvPr/>
          </p:nvSpPr>
          <p:spPr bwMode="auto">
            <a:xfrm>
              <a:off x="8042960" y="4156650"/>
              <a:ext cx="457069" cy="45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49" name="Google Shape;13290;p85"/>
            <p:cNvGrpSpPr/>
            <p:nvPr/>
          </p:nvGrpSpPr>
          <p:grpSpPr>
            <a:xfrm>
              <a:off x="8147587" y="4274173"/>
              <a:ext cx="221176" cy="251712"/>
              <a:chOff x="-778700" y="3612425"/>
              <a:chExt cx="256775" cy="292225"/>
            </a:xfrm>
            <a:solidFill>
              <a:schemeClr val="accent4"/>
            </a:solidFill>
          </p:grpSpPr>
          <p:sp>
            <p:nvSpPr>
              <p:cNvPr id="150" name="Google Shape;13291;p85"/>
              <p:cNvSpPr/>
              <p:nvPr/>
            </p:nvSpPr>
            <p:spPr>
              <a:xfrm>
                <a:off x="-692850" y="36990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51" name="Google Shape;13292;p85"/>
              <p:cNvSpPr/>
              <p:nvPr/>
            </p:nvSpPr>
            <p:spPr>
              <a:xfrm>
                <a:off x="-777925" y="3612425"/>
                <a:ext cx="204800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8192" h="1387" extrusionOk="0">
                    <a:moveTo>
                      <a:pt x="1009" y="0"/>
                    </a:moveTo>
                    <a:cubicBezTo>
                      <a:pt x="473" y="0"/>
                      <a:pt x="1" y="473"/>
                      <a:pt x="1" y="1009"/>
                    </a:cubicBezTo>
                    <a:lnTo>
                      <a:pt x="1" y="1387"/>
                    </a:lnTo>
                    <a:lnTo>
                      <a:pt x="8192" y="1387"/>
                    </a:lnTo>
                    <a:lnTo>
                      <a:pt x="8192" y="1009"/>
                    </a:lnTo>
                    <a:cubicBezTo>
                      <a:pt x="8192" y="473"/>
                      <a:pt x="7719" y="0"/>
                      <a:pt x="71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52" name="Google Shape;13293;p85"/>
              <p:cNvSpPr/>
              <p:nvPr/>
            </p:nvSpPr>
            <p:spPr>
              <a:xfrm>
                <a:off x="-727525" y="3699050"/>
                <a:ext cx="173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5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7" y="694"/>
                    </a:cubicBezTo>
                    <a:cubicBezTo>
                      <a:pt x="537" y="694"/>
                      <a:pt x="694" y="536"/>
                      <a:pt x="694" y="347"/>
                    </a:cubicBezTo>
                    <a:cubicBezTo>
                      <a:pt x="694" y="158"/>
                      <a:pt x="537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53" name="Google Shape;13294;p85"/>
              <p:cNvSpPr/>
              <p:nvPr/>
            </p:nvSpPr>
            <p:spPr>
              <a:xfrm>
                <a:off x="-778700" y="3664400"/>
                <a:ext cx="205575" cy="102425"/>
              </a:xfrm>
              <a:custGeom>
                <a:avLst/>
                <a:gdLst/>
                <a:ahLst/>
                <a:cxnLst/>
                <a:rect l="l" t="t" r="r" b="b"/>
                <a:pathLst>
                  <a:path w="8223" h="4097" extrusionOk="0">
                    <a:moveTo>
                      <a:pt x="3781" y="694"/>
                    </a:moveTo>
                    <a:cubicBezTo>
                      <a:pt x="4316" y="694"/>
                      <a:pt x="4789" y="1166"/>
                      <a:pt x="4789" y="1733"/>
                    </a:cubicBezTo>
                    <a:cubicBezTo>
                      <a:pt x="4789" y="2301"/>
                      <a:pt x="4316" y="2773"/>
                      <a:pt x="3781" y="2773"/>
                    </a:cubicBezTo>
                    <a:cubicBezTo>
                      <a:pt x="3497" y="2773"/>
                      <a:pt x="3245" y="2647"/>
                      <a:pt x="3088" y="2490"/>
                    </a:cubicBezTo>
                    <a:cubicBezTo>
                      <a:pt x="2899" y="2647"/>
                      <a:pt x="2678" y="2773"/>
                      <a:pt x="2426" y="2773"/>
                    </a:cubicBezTo>
                    <a:cubicBezTo>
                      <a:pt x="1890" y="2773"/>
                      <a:pt x="1418" y="2301"/>
                      <a:pt x="1418" y="1733"/>
                    </a:cubicBezTo>
                    <a:cubicBezTo>
                      <a:pt x="1418" y="1198"/>
                      <a:pt x="1890" y="694"/>
                      <a:pt x="2426" y="694"/>
                    </a:cubicBezTo>
                    <a:cubicBezTo>
                      <a:pt x="2710" y="694"/>
                      <a:pt x="2930" y="820"/>
                      <a:pt x="3088" y="977"/>
                    </a:cubicBezTo>
                    <a:cubicBezTo>
                      <a:pt x="3308" y="820"/>
                      <a:pt x="3529" y="694"/>
                      <a:pt x="3781" y="694"/>
                    </a:cubicBezTo>
                    <a:close/>
                    <a:moveTo>
                      <a:pt x="0" y="1"/>
                    </a:moveTo>
                    <a:lnTo>
                      <a:pt x="0" y="3088"/>
                    </a:lnTo>
                    <a:cubicBezTo>
                      <a:pt x="0" y="3624"/>
                      <a:pt x="473" y="4096"/>
                      <a:pt x="1008" y="4096"/>
                    </a:cubicBezTo>
                    <a:lnTo>
                      <a:pt x="6837" y="4096"/>
                    </a:lnTo>
                    <a:lnTo>
                      <a:pt x="6837" y="3498"/>
                    </a:lnTo>
                    <a:lnTo>
                      <a:pt x="5766" y="2458"/>
                    </a:lnTo>
                    <a:cubicBezTo>
                      <a:pt x="5034" y="1726"/>
                      <a:pt x="5756" y="674"/>
                      <a:pt x="6558" y="674"/>
                    </a:cubicBezTo>
                    <a:cubicBezTo>
                      <a:pt x="6792" y="674"/>
                      <a:pt x="7033" y="764"/>
                      <a:pt x="7246" y="977"/>
                    </a:cubicBezTo>
                    <a:lnTo>
                      <a:pt x="8223" y="1985"/>
                    </a:lnTo>
                    <a:lnTo>
                      <a:pt x="8223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54" name="Google Shape;13295;p85"/>
              <p:cNvSpPr/>
              <p:nvPr/>
            </p:nvSpPr>
            <p:spPr>
              <a:xfrm>
                <a:off x="-659775" y="3835325"/>
                <a:ext cx="137850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5514" h="2773" extrusionOk="0">
                    <a:moveTo>
                      <a:pt x="1733" y="693"/>
                    </a:moveTo>
                    <a:cubicBezTo>
                      <a:pt x="1922" y="693"/>
                      <a:pt x="2080" y="851"/>
                      <a:pt x="2080" y="1040"/>
                    </a:cubicBezTo>
                    <a:cubicBezTo>
                      <a:pt x="2080" y="1229"/>
                      <a:pt x="1922" y="1386"/>
                      <a:pt x="1733" y="1386"/>
                    </a:cubicBezTo>
                    <a:cubicBezTo>
                      <a:pt x="1544" y="1386"/>
                      <a:pt x="1387" y="1229"/>
                      <a:pt x="1387" y="1040"/>
                    </a:cubicBezTo>
                    <a:cubicBezTo>
                      <a:pt x="1387" y="851"/>
                      <a:pt x="1544" y="693"/>
                      <a:pt x="1733" y="693"/>
                    </a:cubicBezTo>
                    <a:close/>
                    <a:moveTo>
                      <a:pt x="63" y="0"/>
                    </a:moveTo>
                    <a:cubicBezTo>
                      <a:pt x="32" y="126"/>
                      <a:pt x="0" y="252"/>
                      <a:pt x="0" y="378"/>
                    </a:cubicBezTo>
                    <a:lnTo>
                      <a:pt x="0" y="2426"/>
                    </a:lnTo>
                    <a:cubicBezTo>
                      <a:pt x="0" y="2615"/>
                      <a:pt x="158" y="2773"/>
                      <a:pt x="347" y="2773"/>
                    </a:cubicBezTo>
                    <a:lnTo>
                      <a:pt x="5167" y="2773"/>
                    </a:lnTo>
                    <a:cubicBezTo>
                      <a:pt x="5356" y="2773"/>
                      <a:pt x="5514" y="2615"/>
                      <a:pt x="5514" y="2426"/>
                    </a:cubicBezTo>
                    <a:lnTo>
                      <a:pt x="5514" y="378"/>
                    </a:lnTo>
                    <a:cubicBezTo>
                      <a:pt x="5514" y="252"/>
                      <a:pt x="5482" y="126"/>
                      <a:pt x="54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155" name="Google Shape;13296;p85"/>
              <p:cNvSpPr/>
              <p:nvPr/>
            </p:nvSpPr>
            <p:spPr>
              <a:xfrm>
                <a:off x="-658200" y="3669925"/>
                <a:ext cx="136275" cy="148875"/>
              </a:xfrm>
              <a:custGeom>
                <a:avLst/>
                <a:gdLst/>
                <a:ahLst/>
                <a:cxnLst/>
                <a:rect l="l" t="t" r="r" b="b"/>
                <a:pathLst>
                  <a:path w="5451" h="5955" extrusionOk="0">
                    <a:moveTo>
                      <a:pt x="4064" y="0"/>
                    </a:moveTo>
                    <a:lnTo>
                      <a:pt x="4064" y="2615"/>
                    </a:lnTo>
                    <a:cubicBezTo>
                      <a:pt x="4064" y="2829"/>
                      <a:pt x="3905" y="2970"/>
                      <a:pt x="3734" y="2970"/>
                    </a:cubicBezTo>
                    <a:cubicBezTo>
                      <a:pt x="3652" y="2970"/>
                      <a:pt x="3568" y="2938"/>
                      <a:pt x="3497" y="2867"/>
                    </a:cubicBezTo>
                    <a:lnTo>
                      <a:pt x="1922" y="1292"/>
                    </a:lnTo>
                    <a:cubicBezTo>
                      <a:pt x="1858" y="1228"/>
                      <a:pt x="1780" y="1201"/>
                      <a:pt x="1701" y="1201"/>
                    </a:cubicBezTo>
                    <a:cubicBezTo>
                      <a:pt x="1429" y="1201"/>
                      <a:pt x="1150" y="1520"/>
                      <a:pt x="1418" y="1764"/>
                    </a:cubicBezTo>
                    <a:lnTo>
                      <a:pt x="2615" y="2930"/>
                    </a:lnTo>
                    <a:cubicBezTo>
                      <a:pt x="2710" y="3025"/>
                      <a:pt x="2741" y="3088"/>
                      <a:pt x="2741" y="3182"/>
                    </a:cubicBezTo>
                    <a:lnTo>
                      <a:pt x="2741" y="3970"/>
                    </a:lnTo>
                    <a:cubicBezTo>
                      <a:pt x="2741" y="4222"/>
                      <a:pt x="2804" y="4505"/>
                      <a:pt x="2930" y="4789"/>
                    </a:cubicBezTo>
                    <a:cubicBezTo>
                      <a:pt x="3052" y="5074"/>
                      <a:pt x="2833" y="5280"/>
                      <a:pt x="2611" y="5280"/>
                    </a:cubicBezTo>
                    <a:cubicBezTo>
                      <a:pt x="2490" y="5280"/>
                      <a:pt x="2367" y="5218"/>
                      <a:pt x="2300" y="5072"/>
                    </a:cubicBezTo>
                    <a:cubicBezTo>
                      <a:pt x="2206" y="4915"/>
                      <a:pt x="2174" y="4757"/>
                      <a:pt x="2143" y="4600"/>
                    </a:cubicBezTo>
                    <a:lnTo>
                      <a:pt x="0" y="4600"/>
                    </a:lnTo>
                    <a:lnTo>
                      <a:pt x="0" y="4631"/>
                    </a:lnTo>
                    <a:cubicBezTo>
                      <a:pt x="0" y="5104"/>
                      <a:pt x="126" y="5545"/>
                      <a:pt x="378" y="5923"/>
                    </a:cubicBezTo>
                    <a:lnTo>
                      <a:pt x="5104" y="5923"/>
                    </a:lnTo>
                    <a:lnTo>
                      <a:pt x="5104" y="5955"/>
                    </a:lnTo>
                    <a:cubicBezTo>
                      <a:pt x="5325" y="5577"/>
                      <a:pt x="5451" y="5104"/>
                      <a:pt x="5451" y="4663"/>
                    </a:cubicBezTo>
                    <a:lnTo>
                      <a:pt x="5451" y="2111"/>
                    </a:lnTo>
                    <a:cubicBezTo>
                      <a:pt x="5451" y="1638"/>
                      <a:pt x="5262" y="1197"/>
                      <a:pt x="4947" y="882"/>
                    </a:cubicBezTo>
                    <a:lnTo>
                      <a:pt x="40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cxnSp>
        <p:nvCxnSpPr>
          <p:cNvPr id="156" name="Straight Arrow Connector 155"/>
          <p:cNvCxnSpPr>
            <a:stCxn id="123" idx="2"/>
          </p:cNvCxnSpPr>
          <p:nvPr/>
        </p:nvCxnSpPr>
        <p:spPr>
          <a:xfrm flipH="1">
            <a:off x="3698241" y="5097283"/>
            <a:ext cx="927260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H="1">
            <a:off x="3698241" y="3360779"/>
            <a:ext cx="927260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26" idx="6"/>
          </p:cNvCxnSpPr>
          <p:nvPr/>
        </p:nvCxnSpPr>
        <p:spPr>
          <a:xfrm>
            <a:off x="7573306" y="4229031"/>
            <a:ext cx="920455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>
            <a:off x="7573306" y="5965536"/>
            <a:ext cx="920455" cy="0"/>
          </a:xfrm>
          <a:prstGeom prst="straightConnector1">
            <a:avLst/>
          </a:prstGeom>
          <a:ln w="28575">
            <a:solidFill>
              <a:schemeClr val="bg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9164043" y="3839895"/>
            <a:ext cx="2510867" cy="843695"/>
            <a:chOff x="6558883" y="-1714566"/>
            <a:chExt cx="1883150" cy="632771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6558883" y="-1497293"/>
              <a:ext cx="1883150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some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7064671" y="-1714566"/>
              <a:ext cx="1377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2"/>
                  </a:solidFill>
                </a:rPr>
                <a:t>Insert title here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2484" y="2968539"/>
            <a:ext cx="2491184" cy="843695"/>
            <a:chOff x="361863" y="2226404"/>
            <a:chExt cx="1868388" cy="632771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361863" y="2443677"/>
              <a:ext cx="1868388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some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75669" y="2226404"/>
              <a:ext cx="118568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</a:rPr>
                <a:t>Insert title here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482484" y="4708733"/>
            <a:ext cx="2491184" cy="843695"/>
            <a:chOff x="361863" y="2226404"/>
            <a:chExt cx="1868388" cy="632771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361863" y="2443677"/>
              <a:ext cx="1868388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some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75669" y="2226404"/>
              <a:ext cx="118568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3"/>
                  </a:solidFill>
                </a:rPr>
                <a:t>Insert title here</a:t>
              </a:r>
              <a:endParaRPr lang="en-US" sz="16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9164043" y="5559882"/>
            <a:ext cx="2510867" cy="843695"/>
            <a:chOff x="6558883" y="-1714566"/>
            <a:chExt cx="1883150" cy="632771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6558883" y="-1497293"/>
              <a:ext cx="1883150" cy="415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some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7064671" y="-1714566"/>
              <a:ext cx="1377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chemeClr val="accent4"/>
                  </a:solidFill>
                </a:rPr>
                <a:t>Insert title here</a:t>
              </a:r>
              <a:endParaRPr lang="en-US" sz="1600" b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666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013012" y="2432692"/>
            <a:ext cx="4876800" cy="3781064"/>
          </a:xfrm>
          <a:prstGeom prst="roundRect">
            <a:avLst>
              <a:gd name="adj" fmla="val 32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318841" y="3659325"/>
            <a:ext cx="39896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350327" y="3369629"/>
            <a:ext cx="2703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318841" y="4563101"/>
            <a:ext cx="39896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350327" y="4273405"/>
            <a:ext cx="2703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318841" y="5466877"/>
            <a:ext cx="39896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350327" y="5177181"/>
            <a:ext cx="2703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302188" y="2432692"/>
            <a:ext cx="4876800" cy="3781064"/>
          </a:xfrm>
          <a:prstGeom prst="roundRect">
            <a:avLst>
              <a:gd name="adj" fmla="val 328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872177" y="3659325"/>
            <a:ext cx="39896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157902" y="3369629"/>
            <a:ext cx="2703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872177" y="4563101"/>
            <a:ext cx="39896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157902" y="4273405"/>
            <a:ext cx="2703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6872177" y="5466877"/>
            <a:ext cx="39896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157902" y="5177181"/>
            <a:ext cx="27039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 rot="10800000" flipV="1">
            <a:off x="4425863" y="2026219"/>
            <a:ext cx="706903" cy="706901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Oval 16"/>
          <p:cNvSpPr/>
          <p:nvPr/>
        </p:nvSpPr>
        <p:spPr>
          <a:xfrm rot="10800000" flipV="1">
            <a:off x="7059235" y="2026219"/>
            <a:ext cx="706903" cy="706901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Oval 27"/>
          <p:cNvSpPr/>
          <p:nvPr/>
        </p:nvSpPr>
        <p:spPr>
          <a:xfrm>
            <a:off x="5628640" y="3855864"/>
            <a:ext cx="934720" cy="93472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/>
              <a:t>VS</a:t>
            </a:r>
            <a:endParaRPr lang="en-US" sz="2133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1350327" y="2772794"/>
            <a:ext cx="2703940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667" b="1" dirty="0">
                <a:solidFill>
                  <a:schemeClr val="bg1"/>
                </a:solidFill>
              </a:rPr>
              <a:t>FOR</a:t>
            </a:r>
            <a:endParaRPr lang="en-US" sz="2667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8157902" y="2772794"/>
            <a:ext cx="2703940" cy="410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2667" b="1" dirty="0">
                <a:solidFill>
                  <a:schemeClr val="bg1"/>
                </a:solidFill>
              </a:rPr>
              <a:t>AGAINST</a:t>
            </a:r>
            <a:endParaRPr lang="en-US" sz="2667" b="1" dirty="0">
              <a:solidFill>
                <a:schemeClr val="bg1"/>
              </a:solidFill>
            </a:endParaRPr>
          </a:p>
        </p:txBody>
      </p:sp>
      <p:sp>
        <p:nvSpPr>
          <p:cNvPr id="37" name="Freeform 183"/>
          <p:cNvSpPr>
            <a:spLocks noEditPoints="1"/>
          </p:cNvSpPr>
          <p:nvPr/>
        </p:nvSpPr>
        <p:spPr bwMode="auto">
          <a:xfrm>
            <a:off x="4592973" y="2195615"/>
            <a:ext cx="356424" cy="368109"/>
          </a:xfrm>
          <a:custGeom>
            <a:avLst/>
            <a:gdLst/>
            <a:ahLst/>
            <a:cxnLst>
              <a:cxn ang="0">
                <a:pos x="298" y="157"/>
              </a:cxn>
              <a:cxn ang="0">
                <a:pos x="289" y="182"/>
              </a:cxn>
              <a:cxn ang="0">
                <a:pos x="287" y="212"/>
              </a:cxn>
              <a:cxn ang="0">
                <a:pos x="290" y="239"/>
              </a:cxn>
              <a:cxn ang="0">
                <a:pos x="277" y="259"/>
              </a:cxn>
              <a:cxn ang="0">
                <a:pos x="273" y="284"/>
              </a:cxn>
              <a:cxn ang="0">
                <a:pos x="197" y="311"/>
              </a:cxn>
              <a:cxn ang="0">
                <a:pos x="73" y="293"/>
              </a:cxn>
              <a:cxn ang="0">
                <a:pos x="73" y="167"/>
              </a:cxn>
              <a:cxn ang="0">
                <a:pos x="110" y="142"/>
              </a:cxn>
              <a:cxn ang="0">
                <a:pos x="129" y="98"/>
              </a:cxn>
              <a:cxn ang="0">
                <a:pos x="156" y="69"/>
              </a:cxn>
              <a:cxn ang="0">
                <a:pos x="172" y="3"/>
              </a:cxn>
              <a:cxn ang="0">
                <a:pos x="187" y="1"/>
              </a:cxn>
              <a:cxn ang="0">
                <a:pos x="212" y="64"/>
              </a:cxn>
              <a:cxn ang="0">
                <a:pos x="195" y="123"/>
              </a:cxn>
              <a:cxn ang="0">
                <a:pos x="262" y="124"/>
              </a:cxn>
              <a:cxn ang="0">
                <a:pos x="298" y="157"/>
              </a:cxn>
              <a:cxn ang="0">
                <a:pos x="40" y="301"/>
              </a:cxn>
              <a:cxn ang="0">
                <a:pos x="24" y="301"/>
              </a:cxn>
              <a:cxn ang="0">
                <a:pos x="0" y="282"/>
              </a:cxn>
              <a:cxn ang="0">
                <a:pos x="0" y="181"/>
              </a:cxn>
              <a:cxn ang="0">
                <a:pos x="24" y="163"/>
              </a:cxn>
              <a:cxn ang="0">
                <a:pos x="40" y="163"/>
              </a:cxn>
              <a:cxn ang="0">
                <a:pos x="64" y="181"/>
              </a:cxn>
              <a:cxn ang="0">
                <a:pos x="64" y="282"/>
              </a:cxn>
              <a:cxn ang="0">
                <a:pos x="40" y="301"/>
              </a:cxn>
            </a:cxnLst>
            <a:rect l="0" t="0" r="r" b="b"/>
            <a:pathLst>
              <a:path w="300" h="311">
                <a:moveTo>
                  <a:pt x="298" y="157"/>
                </a:moveTo>
                <a:cubicBezTo>
                  <a:pt x="295" y="167"/>
                  <a:pt x="282" y="175"/>
                  <a:pt x="289" y="182"/>
                </a:cubicBezTo>
                <a:cubicBezTo>
                  <a:pt x="297" y="190"/>
                  <a:pt x="294" y="205"/>
                  <a:pt x="287" y="212"/>
                </a:cubicBezTo>
                <a:cubicBezTo>
                  <a:pt x="280" y="220"/>
                  <a:pt x="289" y="229"/>
                  <a:pt x="290" y="239"/>
                </a:cubicBezTo>
                <a:cubicBezTo>
                  <a:pt x="291" y="250"/>
                  <a:pt x="284" y="253"/>
                  <a:pt x="277" y="259"/>
                </a:cubicBezTo>
                <a:cubicBezTo>
                  <a:pt x="270" y="265"/>
                  <a:pt x="277" y="266"/>
                  <a:pt x="273" y="284"/>
                </a:cubicBezTo>
                <a:cubicBezTo>
                  <a:pt x="268" y="302"/>
                  <a:pt x="240" y="311"/>
                  <a:pt x="197" y="311"/>
                </a:cubicBezTo>
                <a:cubicBezTo>
                  <a:pt x="155" y="311"/>
                  <a:pt x="73" y="293"/>
                  <a:pt x="73" y="293"/>
                </a:cubicBezTo>
                <a:cubicBezTo>
                  <a:pt x="73" y="167"/>
                  <a:pt x="73" y="167"/>
                  <a:pt x="73" y="167"/>
                </a:cubicBezTo>
                <a:cubicBezTo>
                  <a:pt x="73" y="167"/>
                  <a:pt x="99" y="174"/>
                  <a:pt x="110" y="142"/>
                </a:cubicBezTo>
                <a:cubicBezTo>
                  <a:pt x="124" y="126"/>
                  <a:pt x="125" y="108"/>
                  <a:pt x="129" y="98"/>
                </a:cubicBezTo>
                <a:cubicBezTo>
                  <a:pt x="133" y="89"/>
                  <a:pt x="148" y="74"/>
                  <a:pt x="156" y="69"/>
                </a:cubicBezTo>
                <a:cubicBezTo>
                  <a:pt x="174" y="59"/>
                  <a:pt x="172" y="3"/>
                  <a:pt x="172" y="3"/>
                </a:cubicBezTo>
                <a:cubicBezTo>
                  <a:pt x="172" y="3"/>
                  <a:pt x="172" y="1"/>
                  <a:pt x="187" y="1"/>
                </a:cubicBezTo>
                <a:cubicBezTo>
                  <a:pt x="201" y="0"/>
                  <a:pt x="226" y="32"/>
                  <a:pt x="212" y="64"/>
                </a:cubicBezTo>
                <a:cubicBezTo>
                  <a:pt x="193" y="102"/>
                  <a:pt x="190" y="120"/>
                  <a:pt x="195" y="123"/>
                </a:cubicBezTo>
                <a:cubicBezTo>
                  <a:pt x="199" y="125"/>
                  <a:pt x="241" y="123"/>
                  <a:pt x="262" y="124"/>
                </a:cubicBezTo>
                <a:cubicBezTo>
                  <a:pt x="283" y="125"/>
                  <a:pt x="300" y="147"/>
                  <a:pt x="298" y="157"/>
                </a:cubicBezTo>
                <a:close/>
                <a:moveTo>
                  <a:pt x="40" y="301"/>
                </a:moveTo>
                <a:cubicBezTo>
                  <a:pt x="24" y="301"/>
                  <a:pt x="24" y="301"/>
                  <a:pt x="24" y="301"/>
                </a:cubicBezTo>
                <a:cubicBezTo>
                  <a:pt x="11" y="301"/>
                  <a:pt x="0" y="293"/>
                  <a:pt x="0" y="282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71"/>
                  <a:pt x="11" y="163"/>
                  <a:pt x="24" y="163"/>
                </a:cubicBezTo>
                <a:cubicBezTo>
                  <a:pt x="40" y="163"/>
                  <a:pt x="40" y="163"/>
                  <a:pt x="40" y="163"/>
                </a:cubicBezTo>
                <a:cubicBezTo>
                  <a:pt x="53" y="163"/>
                  <a:pt x="64" y="171"/>
                  <a:pt x="64" y="181"/>
                </a:cubicBezTo>
                <a:cubicBezTo>
                  <a:pt x="64" y="282"/>
                  <a:pt x="64" y="282"/>
                  <a:pt x="64" y="282"/>
                </a:cubicBezTo>
                <a:cubicBezTo>
                  <a:pt x="64" y="293"/>
                  <a:pt x="53" y="301"/>
                  <a:pt x="40" y="30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8" name="Freeform 180"/>
          <p:cNvSpPr>
            <a:spLocks noEditPoints="1"/>
          </p:cNvSpPr>
          <p:nvPr/>
        </p:nvSpPr>
        <p:spPr bwMode="auto">
          <a:xfrm>
            <a:off x="7224397" y="2217076"/>
            <a:ext cx="360320" cy="373952"/>
          </a:xfrm>
          <a:custGeom>
            <a:avLst/>
            <a:gdLst/>
            <a:ahLst/>
            <a:cxnLst>
              <a:cxn ang="0">
                <a:pos x="326" y="232"/>
              </a:cxn>
              <a:cxn ang="0">
                <a:pos x="242" y="234"/>
              </a:cxn>
              <a:cxn ang="0">
                <a:pos x="263" y="306"/>
              </a:cxn>
              <a:cxn ang="0">
                <a:pos x="232" y="386"/>
              </a:cxn>
              <a:cxn ang="0">
                <a:pos x="213" y="383"/>
              </a:cxn>
              <a:cxn ang="0">
                <a:pos x="194" y="301"/>
              </a:cxn>
              <a:cxn ang="0">
                <a:pos x="160" y="264"/>
              </a:cxn>
              <a:cxn ang="0">
                <a:pos x="137" y="210"/>
              </a:cxn>
              <a:cxn ang="0">
                <a:pos x="91" y="178"/>
              </a:cxn>
              <a:cxn ang="0">
                <a:pos x="91" y="22"/>
              </a:cxn>
              <a:cxn ang="0">
                <a:pos x="245" y="0"/>
              </a:cxn>
              <a:cxn ang="0">
                <a:pos x="339" y="33"/>
              </a:cxn>
              <a:cxn ang="0">
                <a:pos x="344" y="64"/>
              </a:cxn>
              <a:cxn ang="0">
                <a:pos x="360" y="89"/>
              </a:cxn>
              <a:cxn ang="0">
                <a:pos x="356" y="123"/>
              </a:cxn>
              <a:cxn ang="0">
                <a:pos x="360" y="160"/>
              </a:cxn>
              <a:cxn ang="0">
                <a:pos x="370" y="191"/>
              </a:cxn>
              <a:cxn ang="0">
                <a:pos x="326" y="232"/>
              </a:cxn>
              <a:cxn ang="0">
                <a:pos x="49" y="184"/>
              </a:cxn>
              <a:cxn ang="0">
                <a:pos x="30" y="184"/>
              </a:cxn>
              <a:cxn ang="0">
                <a:pos x="0" y="161"/>
              </a:cxn>
              <a:cxn ang="0">
                <a:pos x="0" y="36"/>
              </a:cxn>
              <a:cxn ang="0">
                <a:pos x="30" y="13"/>
              </a:cxn>
              <a:cxn ang="0">
                <a:pos x="49" y="13"/>
              </a:cxn>
              <a:cxn ang="0">
                <a:pos x="79" y="36"/>
              </a:cxn>
              <a:cxn ang="0">
                <a:pos x="79" y="161"/>
              </a:cxn>
              <a:cxn ang="0">
                <a:pos x="49" y="184"/>
              </a:cxn>
            </a:cxnLst>
            <a:rect l="0" t="0" r="r" b="b"/>
            <a:pathLst>
              <a:path w="373" h="386">
                <a:moveTo>
                  <a:pt x="326" y="232"/>
                </a:moveTo>
                <a:cubicBezTo>
                  <a:pt x="300" y="234"/>
                  <a:pt x="247" y="231"/>
                  <a:pt x="242" y="234"/>
                </a:cubicBezTo>
                <a:cubicBezTo>
                  <a:pt x="236" y="237"/>
                  <a:pt x="240" y="260"/>
                  <a:pt x="263" y="306"/>
                </a:cubicBezTo>
                <a:cubicBezTo>
                  <a:pt x="281" y="347"/>
                  <a:pt x="250" y="386"/>
                  <a:pt x="232" y="386"/>
                </a:cubicBezTo>
                <a:cubicBezTo>
                  <a:pt x="214" y="385"/>
                  <a:pt x="213" y="383"/>
                  <a:pt x="213" y="383"/>
                </a:cubicBezTo>
                <a:cubicBezTo>
                  <a:pt x="213" y="383"/>
                  <a:pt x="216" y="313"/>
                  <a:pt x="194" y="301"/>
                </a:cubicBezTo>
                <a:cubicBezTo>
                  <a:pt x="184" y="295"/>
                  <a:pt x="165" y="276"/>
                  <a:pt x="160" y="264"/>
                </a:cubicBezTo>
                <a:cubicBezTo>
                  <a:pt x="155" y="253"/>
                  <a:pt x="153" y="230"/>
                  <a:pt x="137" y="210"/>
                </a:cubicBezTo>
                <a:cubicBezTo>
                  <a:pt x="123" y="170"/>
                  <a:pt x="91" y="178"/>
                  <a:pt x="91" y="178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192" y="0"/>
                  <a:pt x="245" y="0"/>
                </a:cubicBezTo>
                <a:cubicBezTo>
                  <a:pt x="298" y="0"/>
                  <a:pt x="333" y="11"/>
                  <a:pt x="339" y="33"/>
                </a:cubicBezTo>
                <a:cubicBezTo>
                  <a:pt x="344" y="56"/>
                  <a:pt x="336" y="57"/>
                  <a:pt x="344" y="64"/>
                </a:cubicBezTo>
                <a:cubicBezTo>
                  <a:pt x="353" y="72"/>
                  <a:pt x="362" y="76"/>
                  <a:pt x="360" y="89"/>
                </a:cubicBezTo>
                <a:cubicBezTo>
                  <a:pt x="359" y="102"/>
                  <a:pt x="347" y="114"/>
                  <a:pt x="356" y="123"/>
                </a:cubicBezTo>
                <a:cubicBezTo>
                  <a:pt x="366" y="132"/>
                  <a:pt x="369" y="150"/>
                  <a:pt x="360" y="160"/>
                </a:cubicBezTo>
                <a:cubicBezTo>
                  <a:pt x="350" y="169"/>
                  <a:pt x="367" y="179"/>
                  <a:pt x="370" y="191"/>
                </a:cubicBezTo>
                <a:cubicBezTo>
                  <a:pt x="373" y="204"/>
                  <a:pt x="352" y="231"/>
                  <a:pt x="326" y="232"/>
                </a:cubicBezTo>
                <a:close/>
                <a:moveTo>
                  <a:pt x="49" y="184"/>
                </a:moveTo>
                <a:cubicBezTo>
                  <a:pt x="30" y="184"/>
                  <a:pt x="30" y="184"/>
                  <a:pt x="30" y="184"/>
                </a:cubicBezTo>
                <a:cubicBezTo>
                  <a:pt x="13" y="184"/>
                  <a:pt x="0" y="174"/>
                  <a:pt x="0" y="161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3"/>
                  <a:pt x="13" y="13"/>
                  <a:pt x="30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66" y="13"/>
                  <a:pt x="79" y="23"/>
                  <a:pt x="79" y="36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74"/>
                  <a:pt x="66" y="184"/>
                  <a:pt x="49" y="18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116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3552" y="2661217"/>
            <a:ext cx="2956141" cy="1043797"/>
            <a:chOff x="3430164" y="1995912"/>
            <a:chExt cx="2217106" cy="782848"/>
          </a:xfrm>
        </p:grpSpPr>
        <p:sp>
          <p:nvSpPr>
            <p:cNvPr id="3" name="Rounded Rectangle 2"/>
            <p:cNvSpPr/>
            <p:nvPr/>
          </p:nvSpPr>
          <p:spPr>
            <a:xfrm>
              <a:off x="3430164" y="2049780"/>
              <a:ext cx="2217106" cy="67511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" name="Oval 4"/>
            <p:cNvSpPr/>
            <p:nvPr/>
          </p:nvSpPr>
          <p:spPr>
            <a:xfrm>
              <a:off x="3430164" y="1995912"/>
              <a:ext cx="782848" cy="78284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/>
              </a:solidFill>
            </a:ln>
            <a:effectLst>
              <a:outerShdw blurRad="1016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3605952" y="2171700"/>
              <a:ext cx="431272" cy="4312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4338508" y="2110337"/>
              <a:ext cx="100401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OFF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73552" y="4774496"/>
            <a:ext cx="2956141" cy="1043797"/>
            <a:chOff x="3430164" y="1995912"/>
            <a:chExt cx="2217106" cy="782848"/>
          </a:xfrm>
        </p:grpSpPr>
        <p:sp>
          <p:nvSpPr>
            <p:cNvPr id="10" name="Rounded Rectangle 9"/>
            <p:cNvSpPr/>
            <p:nvPr/>
          </p:nvSpPr>
          <p:spPr>
            <a:xfrm>
              <a:off x="3430164" y="2049780"/>
              <a:ext cx="2217106" cy="67511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" name="Oval 10"/>
            <p:cNvSpPr/>
            <p:nvPr/>
          </p:nvSpPr>
          <p:spPr>
            <a:xfrm>
              <a:off x="4860770" y="1995912"/>
              <a:ext cx="782848" cy="78284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</a:ln>
            <a:effectLst>
              <a:outerShdw blurRad="1016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036558" y="2171700"/>
              <a:ext cx="431272" cy="4312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r="5400000" algn="ctr" rotWithShape="0">
                <a:srgbClr val="000000">
                  <a:alpha val="7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643460" y="2110337"/>
              <a:ext cx="100401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bg1"/>
                  </a:solidFill>
                </a:rPr>
                <a:t>ON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Straight Arrow Connector 20"/>
          <p:cNvCxnSpPr>
            <a:stCxn id="3" idx="3"/>
          </p:cNvCxnSpPr>
          <p:nvPr/>
        </p:nvCxnSpPr>
        <p:spPr>
          <a:xfrm>
            <a:off x="7529694" y="3183115"/>
            <a:ext cx="73579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1"/>
          </p:cNvCxnSpPr>
          <p:nvPr/>
        </p:nvCxnSpPr>
        <p:spPr>
          <a:xfrm flipH="1">
            <a:off x="3860800" y="5296395"/>
            <a:ext cx="712752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538265" y="4259197"/>
            <a:ext cx="3081551" cy="2074400"/>
            <a:chOff x="519982" y="2923604"/>
            <a:chExt cx="2311163" cy="1555800"/>
          </a:xfrm>
        </p:grpSpPr>
        <p:sp>
          <p:nvSpPr>
            <p:cNvPr id="31" name="Rounded Rectangle 30"/>
            <p:cNvSpPr/>
            <p:nvPr/>
          </p:nvSpPr>
          <p:spPr>
            <a:xfrm>
              <a:off x="519982" y="2923604"/>
              <a:ext cx="2311163" cy="1555800"/>
            </a:xfrm>
            <a:prstGeom prst="roundRect">
              <a:avLst>
                <a:gd name="adj" fmla="val 143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33988" y="3070105"/>
              <a:ext cx="1883150" cy="1262799"/>
              <a:chOff x="680574" y="3025884"/>
              <a:chExt cx="1883150" cy="1262799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680574" y="3655911"/>
                <a:ext cx="1883150" cy="632772"/>
                <a:chOff x="6558883" y="-1714566"/>
                <a:chExt cx="1883150" cy="632772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558883" y="-1497293"/>
                  <a:ext cx="1883150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but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 majority have suffered alteration in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some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7064671" y="-1714566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sz="1600" b="1" dirty="0">
                      <a:solidFill>
                        <a:schemeClr val="accent2"/>
                      </a:solidFill>
                    </a:rPr>
                    <a:t>Insert title here</a:t>
                  </a:r>
                  <a:endParaRPr lang="en-US" sz="1600" b="1" dirty="0">
                    <a:solidFill>
                      <a:schemeClr val="accent2"/>
                    </a:solidFill>
                  </a:endParaRPr>
                </a:p>
              </p:txBody>
            </p: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1559653" y="3025884"/>
                <a:ext cx="100401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4800" b="1" dirty="0">
                    <a:solidFill>
                      <a:schemeClr val="accent2"/>
                    </a:solidFill>
                  </a:rPr>
                  <a:t>50%</a:t>
                </a:r>
                <a:endParaRPr lang="en-US" sz="4800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8593359" y="2130483"/>
            <a:ext cx="3081551" cy="2074400"/>
            <a:chOff x="519982" y="2923604"/>
            <a:chExt cx="2311163" cy="1555800"/>
          </a:xfrm>
        </p:grpSpPr>
        <p:sp>
          <p:nvSpPr>
            <p:cNvPr id="34" name="Rounded Rectangle 33"/>
            <p:cNvSpPr/>
            <p:nvPr/>
          </p:nvSpPr>
          <p:spPr>
            <a:xfrm>
              <a:off x="519982" y="2923604"/>
              <a:ext cx="2311163" cy="1555800"/>
            </a:xfrm>
            <a:prstGeom prst="roundRect">
              <a:avLst>
                <a:gd name="adj" fmla="val 143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33988" y="3070105"/>
              <a:ext cx="1883150" cy="1262799"/>
              <a:chOff x="680574" y="3025884"/>
              <a:chExt cx="1883150" cy="1262799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80574" y="3655911"/>
                <a:ext cx="1883150" cy="632772"/>
                <a:chOff x="6558883" y="-1714566"/>
                <a:chExt cx="1883150" cy="632772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50C2FF4C-CD3D-4064-873A-D93759EB133B}"/>
                    </a:ext>
                  </a:extLst>
                </p:cNvPr>
                <p:cNvSpPr txBox="1"/>
                <p:nvPr/>
              </p:nvSpPr>
              <p:spPr>
                <a:xfrm>
                  <a:off x="6558883" y="-1497293"/>
                  <a:ext cx="1883150" cy="4154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There are many variations of passages of lorem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but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the majority have suffered alteration in 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some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8BDDE31C-D7AF-4C0A-83A9-C660911A054F}"/>
                    </a:ext>
                  </a:extLst>
                </p:cNvPr>
                <p:cNvSpPr txBox="1"/>
                <p:nvPr/>
              </p:nvSpPr>
              <p:spPr>
                <a:xfrm>
                  <a:off x="6558883" y="-1714566"/>
                  <a:ext cx="1377362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accent1"/>
                      </a:solidFill>
                    </a:rPr>
                    <a:t>Insert title here</a:t>
                  </a:r>
                  <a:endParaRPr lang="en-US" sz="1600" b="1" dirty="0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BDDE31C-D7AF-4C0A-83A9-C660911A054F}"/>
                  </a:ext>
                </a:extLst>
              </p:cNvPr>
              <p:cNvSpPr txBox="1"/>
              <p:nvPr/>
            </p:nvSpPr>
            <p:spPr>
              <a:xfrm>
                <a:off x="680574" y="3025884"/>
                <a:ext cx="100401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4800" b="1" dirty="0">
                    <a:solidFill>
                      <a:schemeClr val="accent1"/>
                    </a:solidFill>
                  </a:rPr>
                  <a:t>50%</a:t>
                </a:r>
                <a:endParaRPr lang="en-US" sz="4800" b="1" dirty="0">
                  <a:solidFill>
                    <a:schemeClr val="accen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487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 Chart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359819" y="2131948"/>
            <a:ext cx="2058336" cy="2058336"/>
            <a:chOff x="1274787" y="1511800"/>
            <a:chExt cx="1543752" cy="1543752"/>
          </a:xfrm>
        </p:grpSpPr>
        <p:sp>
          <p:nvSpPr>
            <p:cNvPr id="3" name="Oval 2"/>
            <p:cNvSpPr/>
            <p:nvPr/>
          </p:nvSpPr>
          <p:spPr>
            <a:xfrm>
              <a:off x="1274787" y="1511800"/>
              <a:ext cx="1543752" cy="1543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65" name="Google Shape;8947;p76"/>
            <p:cNvGrpSpPr/>
            <p:nvPr/>
          </p:nvGrpSpPr>
          <p:grpSpPr>
            <a:xfrm>
              <a:off x="1337600" y="1574613"/>
              <a:ext cx="1418126" cy="1418126"/>
              <a:chOff x="5049725" y="3806450"/>
              <a:chExt cx="481825" cy="481825"/>
            </a:xfrm>
            <a:solidFill>
              <a:schemeClr val="accent1"/>
            </a:solidFill>
          </p:grpSpPr>
          <p:sp>
            <p:nvSpPr>
              <p:cNvPr id="66" name="Google Shape;8948;p76"/>
              <p:cNvSpPr/>
              <p:nvPr/>
            </p:nvSpPr>
            <p:spPr>
              <a:xfrm>
                <a:off x="5361150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4" y="1"/>
                      <a:pt x="1" y="251"/>
                      <a:pt x="1" y="564"/>
                    </a:cubicBezTo>
                    <a:cubicBezTo>
                      <a:pt x="1" y="877"/>
                      <a:pt x="254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67" name="Google Shape;8949;p76"/>
              <p:cNvSpPr/>
              <p:nvPr/>
            </p:nvSpPr>
            <p:spPr>
              <a:xfrm>
                <a:off x="5191775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3" y="1"/>
                      <a:pt x="0" y="251"/>
                      <a:pt x="0" y="564"/>
                    </a:cubicBezTo>
                    <a:cubicBezTo>
                      <a:pt x="0" y="877"/>
                      <a:pt x="253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68" name="Google Shape;8950;p76"/>
              <p:cNvSpPr/>
              <p:nvPr/>
            </p:nvSpPr>
            <p:spPr>
              <a:xfrm>
                <a:off x="5049725" y="3806450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6249" y="5686"/>
                    </a:moveTo>
                    <a:cubicBezTo>
                      <a:pt x="6932" y="5686"/>
                      <a:pt x="7549" y="6098"/>
                      <a:pt x="7811" y="6730"/>
                    </a:cubicBezTo>
                    <a:cubicBezTo>
                      <a:pt x="8073" y="7363"/>
                      <a:pt x="7929" y="8092"/>
                      <a:pt x="7444" y="8576"/>
                    </a:cubicBezTo>
                    <a:cubicBezTo>
                      <a:pt x="7120" y="8901"/>
                      <a:pt x="6686" y="9073"/>
                      <a:pt x="6246" y="9073"/>
                    </a:cubicBezTo>
                    <a:cubicBezTo>
                      <a:pt x="6028" y="9073"/>
                      <a:pt x="5808" y="9031"/>
                      <a:pt x="5598" y="8944"/>
                    </a:cubicBezTo>
                    <a:cubicBezTo>
                      <a:pt x="4966" y="8682"/>
                      <a:pt x="4553" y="8064"/>
                      <a:pt x="4553" y="7378"/>
                    </a:cubicBezTo>
                    <a:cubicBezTo>
                      <a:pt x="4553" y="6441"/>
                      <a:pt x="5312" y="5686"/>
                      <a:pt x="6249" y="5686"/>
                    </a:cubicBezTo>
                    <a:close/>
                    <a:moveTo>
                      <a:pt x="13024" y="5683"/>
                    </a:moveTo>
                    <a:cubicBezTo>
                      <a:pt x="13242" y="5683"/>
                      <a:pt x="13462" y="5725"/>
                      <a:pt x="13671" y="5812"/>
                    </a:cubicBezTo>
                    <a:cubicBezTo>
                      <a:pt x="14304" y="6074"/>
                      <a:pt x="14716" y="6691"/>
                      <a:pt x="14716" y="7378"/>
                    </a:cubicBezTo>
                    <a:cubicBezTo>
                      <a:pt x="14716" y="8314"/>
                      <a:pt x="13957" y="9070"/>
                      <a:pt x="13024" y="9073"/>
                    </a:cubicBezTo>
                    <a:cubicBezTo>
                      <a:pt x="12337" y="9073"/>
                      <a:pt x="11720" y="8658"/>
                      <a:pt x="11458" y="8025"/>
                    </a:cubicBezTo>
                    <a:cubicBezTo>
                      <a:pt x="11196" y="7393"/>
                      <a:pt x="11341" y="6664"/>
                      <a:pt x="11825" y="6179"/>
                    </a:cubicBezTo>
                    <a:cubicBezTo>
                      <a:pt x="12150" y="5855"/>
                      <a:pt x="12583" y="5683"/>
                      <a:pt x="13024" y="5683"/>
                    </a:cubicBezTo>
                    <a:close/>
                    <a:moveTo>
                      <a:pt x="9636" y="10196"/>
                    </a:moveTo>
                    <a:cubicBezTo>
                      <a:pt x="11955" y="10196"/>
                      <a:pt x="13981" y="11765"/>
                      <a:pt x="14557" y="14012"/>
                    </a:cubicBezTo>
                    <a:cubicBezTo>
                      <a:pt x="14635" y="14316"/>
                      <a:pt x="14454" y="14623"/>
                      <a:pt x="14153" y="14701"/>
                    </a:cubicBezTo>
                    <a:cubicBezTo>
                      <a:pt x="14107" y="14713"/>
                      <a:pt x="14060" y="14718"/>
                      <a:pt x="14014" y="14718"/>
                    </a:cubicBezTo>
                    <a:cubicBezTo>
                      <a:pt x="13760" y="14718"/>
                      <a:pt x="13530" y="14550"/>
                      <a:pt x="13464" y="14295"/>
                    </a:cubicBezTo>
                    <a:cubicBezTo>
                      <a:pt x="13015" y="12548"/>
                      <a:pt x="11440" y="11326"/>
                      <a:pt x="9636" y="11326"/>
                    </a:cubicBezTo>
                    <a:cubicBezTo>
                      <a:pt x="7833" y="11326"/>
                      <a:pt x="6258" y="12548"/>
                      <a:pt x="5809" y="14295"/>
                    </a:cubicBezTo>
                    <a:cubicBezTo>
                      <a:pt x="5743" y="14550"/>
                      <a:pt x="5512" y="14718"/>
                      <a:pt x="5260" y="14718"/>
                    </a:cubicBezTo>
                    <a:cubicBezTo>
                      <a:pt x="5215" y="14718"/>
                      <a:pt x="5169" y="14713"/>
                      <a:pt x="5122" y="14701"/>
                    </a:cubicBezTo>
                    <a:cubicBezTo>
                      <a:pt x="4818" y="14623"/>
                      <a:pt x="4638" y="14316"/>
                      <a:pt x="4716" y="14012"/>
                    </a:cubicBezTo>
                    <a:cubicBezTo>
                      <a:pt x="5291" y="11765"/>
                      <a:pt x="7318" y="10196"/>
                      <a:pt x="9636" y="10196"/>
                    </a:cubicBezTo>
                    <a:close/>
                    <a:moveTo>
                      <a:pt x="9636" y="0"/>
                    </a:moveTo>
                    <a:cubicBezTo>
                      <a:pt x="4342" y="0"/>
                      <a:pt x="0" y="4343"/>
                      <a:pt x="0" y="9636"/>
                    </a:cubicBezTo>
                    <a:cubicBezTo>
                      <a:pt x="0" y="14930"/>
                      <a:pt x="4342" y="19272"/>
                      <a:pt x="9636" y="19272"/>
                    </a:cubicBezTo>
                    <a:cubicBezTo>
                      <a:pt x="14927" y="19272"/>
                      <a:pt x="19272" y="14930"/>
                      <a:pt x="19272" y="9636"/>
                    </a:cubicBezTo>
                    <a:cubicBezTo>
                      <a:pt x="19272" y="4343"/>
                      <a:pt x="14927" y="0"/>
                      <a:pt x="96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75" name="Rounded Rectangle 74"/>
          <p:cNvSpPr/>
          <p:nvPr/>
        </p:nvSpPr>
        <p:spPr>
          <a:xfrm>
            <a:off x="1302577" y="4696014"/>
            <a:ext cx="4172819" cy="1422463"/>
          </a:xfrm>
          <a:prstGeom prst="roundRect">
            <a:avLst>
              <a:gd name="adj" fmla="val 766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1686709" y="5266094"/>
            <a:ext cx="340455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2470745" y="4976397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75" idx="0"/>
            <a:endCxn id="3" idx="4"/>
          </p:cNvCxnSpPr>
          <p:nvPr/>
        </p:nvCxnSpPr>
        <p:spPr>
          <a:xfrm flipV="1">
            <a:off x="3388987" y="4190285"/>
            <a:ext cx="0" cy="5057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7773847" y="4064677"/>
            <a:ext cx="2058336" cy="2058336"/>
            <a:chOff x="5494057" y="3282578"/>
            <a:chExt cx="1543752" cy="1543752"/>
          </a:xfrm>
        </p:grpSpPr>
        <p:sp>
          <p:nvSpPr>
            <p:cNvPr id="81" name="Oval 80"/>
            <p:cNvSpPr/>
            <p:nvPr/>
          </p:nvSpPr>
          <p:spPr>
            <a:xfrm>
              <a:off x="5494057" y="3282578"/>
              <a:ext cx="1543752" cy="1543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14300" dir="54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69" name="Google Shape;8951;p76"/>
            <p:cNvGrpSpPr/>
            <p:nvPr/>
          </p:nvGrpSpPr>
          <p:grpSpPr>
            <a:xfrm>
              <a:off x="5556908" y="3345391"/>
              <a:ext cx="1418126" cy="1418126"/>
              <a:chOff x="5651375" y="3806450"/>
              <a:chExt cx="481825" cy="481825"/>
            </a:xfrm>
            <a:solidFill>
              <a:schemeClr val="accent2"/>
            </a:solidFill>
          </p:grpSpPr>
          <p:sp>
            <p:nvSpPr>
              <p:cNvPr id="71" name="Google Shape;8952;p76"/>
              <p:cNvSpPr/>
              <p:nvPr/>
            </p:nvSpPr>
            <p:spPr>
              <a:xfrm>
                <a:off x="5793425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3" y="1"/>
                      <a:pt x="0" y="251"/>
                      <a:pt x="0" y="564"/>
                    </a:cubicBezTo>
                    <a:cubicBezTo>
                      <a:pt x="0" y="877"/>
                      <a:pt x="253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72" name="Google Shape;8953;p76"/>
              <p:cNvSpPr/>
              <p:nvPr/>
            </p:nvSpPr>
            <p:spPr>
              <a:xfrm>
                <a:off x="5794475" y="4089725"/>
                <a:ext cx="195600" cy="84725"/>
              </a:xfrm>
              <a:custGeom>
                <a:avLst/>
                <a:gdLst/>
                <a:ahLst/>
                <a:cxnLst/>
                <a:rect l="l" t="t" r="r" b="b"/>
                <a:pathLst>
                  <a:path w="7824" h="3389" extrusionOk="0">
                    <a:moveTo>
                      <a:pt x="1" y="1"/>
                    </a:moveTo>
                    <a:cubicBezTo>
                      <a:pt x="284" y="1943"/>
                      <a:pt x="1949" y="3385"/>
                      <a:pt x="3912" y="3388"/>
                    </a:cubicBezTo>
                    <a:cubicBezTo>
                      <a:pt x="5875" y="3385"/>
                      <a:pt x="7541" y="1943"/>
                      <a:pt x="78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73" name="Google Shape;8954;p76"/>
              <p:cNvSpPr/>
              <p:nvPr/>
            </p:nvSpPr>
            <p:spPr>
              <a:xfrm>
                <a:off x="5651375" y="3806450"/>
                <a:ext cx="481825" cy="481825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6249" y="5686"/>
                    </a:moveTo>
                    <a:cubicBezTo>
                      <a:pt x="6932" y="5686"/>
                      <a:pt x="7549" y="6098"/>
                      <a:pt x="7811" y="6730"/>
                    </a:cubicBezTo>
                    <a:cubicBezTo>
                      <a:pt x="8073" y="7363"/>
                      <a:pt x="7929" y="8092"/>
                      <a:pt x="7444" y="8576"/>
                    </a:cubicBezTo>
                    <a:cubicBezTo>
                      <a:pt x="7122" y="8901"/>
                      <a:pt x="6689" y="9073"/>
                      <a:pt x="6248" y="9073"/>
                    </a:cubicBezTo>
                    <a:cubicBezTo>
                      <a:pt x="6029" y="9073"/>
                      <a:pt x="5808" y="9031"/>
                      <a:pt x="5598" y="8944"/>
                    </a:cubicBezTo>
                    <a:cubicBezTo>
                      <a:pt x="4966" y="8682"/>
                      <a:pt x="4553" y="8064"/>
                      <a:pt x="4553" y="7378"/>
                    </a:cubicBezTo>
                    <a:cubicBezTo>
                      <a:pt x="4556" y="6441"/>
                      <a:pt x="5312" y="5686"/>
                      <a:pt x="6249" y="5686"/>
                    </a:cubicBezTo>
                    <a:close/>
                    <a:moveTo>
                      <a:pt x="13024" y="5683"/>
                    </a:moveTo>
                    <a:cubicBezTo>
                      <a:pt x="13242" y="5683"/>
                      <a:pt x="13462" y="5725"/>
                      <a:pt x="13671" y="5812"/>
                    </a:cubicBezTo>
                    <a:cubicBezTo>
                      <a:pt x="14304" y="6074"/>
                      <a:pt x="14716" y="6691"/>
                      <a:pt x="14716" y="7378"/>
                    </a:cubicBezTo>
                    <a:cubicBezTo>
                      <a:pt x="14716" y="8314"/>
                      <a:pt x="13957" y="9073"/>
                      <a:pt x="13024" y="9073"/>
                    </a:cubicBezTo>
                    <a:cubicBezTo>
                      <a:pt x="12337" y="9073"/>
                      <a:pt x="11720" y="8658"/>
                      <a:pt x="11458" y="8025"/>
                    </a:cubicBezTo>
                    <a:cubicBezTo>
                      <a:pt x="11196" y="7393"/>
                      <a:pt x="11341" y="6664"/>
                      <a:pt x="11825" y="6179"/>
                    </a:cubicBezTo>
                    <a:cubicBezTo>
                      <a:pt x="12150" y="5855"/>
                      <a:pt x="12583" y="5683"/>
                      <a:pt x="13024" y="5683"/>
                    </a:cubicBezTo>
                    <a:close/>
                    <a:moveTo>
                      <a:pt x="14153" y="10202"/>
                    </a:moveTo>
                    <a:cubicBezTo>
                      <a:pt x="14463" y="10202"/>
                      <a:pt x="14716" y="10452"/>
                      <a:pt x="14716" y="10766"/>
                    </a:cubicBezTo>
                    <a:cubicBezTo>
                      <a:pt x="14716" y="13566"/>
                      <a:pt x="12437" y="15849"/>
                      <a:pt x="9636" y="15849"/>
                    </a:cubicBezTo>
                    <a:cubicBezTo>
                      <a:pt x="6833" y="15849"/>
                      <a:pt x="4553" y="13566"/>
                      <a:pt x="4553" y="10766"/>
                    </a:cubicBezTo>
                    <a:cubicBezTo>
                      <a:pt x="4553" y="10452"/>
                      <a:pt x="4806" y="10202"/>
                      <a:pt x="5119" y="10202"/>
                    </a:cubicBezTo>
                    <a:close/>
                    <a:moveTo>
                      <a:pt x="9636" y="0"/>
                    </a:moveTo>
                    <a:cubicBezTo>
                      <a:pt x="4342" y="0"/>
                      <a:pt x="0" y="4343"/>
                      <a:pt x="0" y="9636"/>
                    </a:cubicBezTo>
                    <a:cubicBezTo>
                      <a:pt x="0" y="14930"/>
                      <a:pt x="4342" y="19272"/>
                      <a:pt x="9636" y="19272"/>
                    </a:cubicBezTo>
                    <a:cubicBezTo>
                      <a:pt x="14927" y="19272"/>
                      <a:pt x="19272" y="14930"/>
                      <a:pt x="19272" y="9636"/>
                    </a:cubicBezTo>
                    <a:cubicBezTo>
                      <a:pt x="19272" y="4343"/>
                      <a:pt x="14930" y="0"/>
                      <a:pt x="96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  <p:sp>
            <p:nvSpPr>
              <p:cNvPr id="74" name="Google Shape;8955;p76"/>
              <p:cNvSpPr/>
              <p:nvPr/>
            </p:nvSpPr>
            <p:spPr>
              <a:xfrm>
                <a:off x="5962800" y="3976800"/>
                <a:ext cx="28250" cy="28275"/>
              </a:xfrm>
              <a:custGeom>
                <a:avLst/>
                <a:gdLst/>
                <a:ahLst/>
                <a:cxnLst/>
                <a:rect l="l" t="t" r="r" b="b"/>
                <a:pathLst>
                  <a:path w="1130" h="1131" extrusionOk="0">
                    <a:moveTo>
                      <a:pt x="567" y="1"/>
                    </a:moveTo>
                    <a:cubicBezTo>
                      <a:pt x="254" y="1"/>
                      <a:pt x="1" y="251"/>
                      <a:pt x="1" y="564"/>
                    </a:cubicBezTo>
                    <a:cubicBezTo>
                      <a:pt x="1" y="877"/>
                      <a:pt x="254" y="1130"/>
                      <a:pt x="567" y="1130"/>
                    </a:cubicBezTo>
                    <a:cubicBezTo>
                      <a:pt x="877" y="1130"/>
                      <a:pt x="1130" y="877"/>
                      <a:pt x="1130" y="564"/>
                    </a:cubicBezTo>
                    <a:cubicBezTo>
                      <a:pt x="1130" y="251"/>
                      <a:pt x="877" y="1"/>
                      <a:pt x="5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>
                  <a:solidFill>
                    <a:srgbClr val="435D74"/>
                  </a:solidFill>
                </a:endParaRPr>
              </a:p>
            </p:txBody>
          </p:sp>
        </p:grpSp>
      </p:grpSp>
      <p:sp>
        <p:nvSpPr>
          <p:cNvPr id="92" name="Rounded Rectangle 91"/>
          <p:cNvSpPr/>
          <p:nvPr/>
        </p:nvSpPr>
        <p:spPr>
          <a:xfrm>
            <a:off x="6716605" y="2127413"/>
            <a:ext cx="4172819" cy="1422463"/>
          </a:xfrm>
          <a:prstGeom prst="roundRect">
            <a:avLst>
              <a:gd name="adj" fmla="val 766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0C2FF4C-CD3D-4064-873A-D93759EB133B}"/>
              </a:ext>
            </a:extLst>
          </p:cNvPr>
          <p:cNvSpPr txBox="1"/>
          <p:nvPr/>
        </p:nvSpPr>
        <p:spPr>
          <a:xfrm>
            <a:off x="7100737" y="2697492"/>
            <a:ext cx="340455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1200" dirty="0">
                <a:solidFill>
                  <a:schemeClr val="bg1"/>
                </a:solidFill>
              </a:rPr>
              <a:t>but </a:t>
            </a:r>
            <a:r>
              <a:rPr lang="en-US" sz="1200" dirty="0">
                <a:solidFill>
                  <a:schemeClr val="bg1"/>
                </a:solidFill>
              </a:rPr>
              <a:t>the majority have suffered alteration in some </a:t>
            </a:r>
            <a:r>
              <a:rPr lang="en-US" sz="1200" dirty="0">
                <a:solidFill>
                  <a:schemeClr val="bg1"/>
                </a:solidFill>
              </a:rPr>
              <a:t>form, by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BDDE31C-D7AF-4C0A-83A9-C660911A054F}"/>
              </a:ext>
            </a:extLst>
          </p:cNvPr>
          <p:cNvSpPr txBox="1"/>
          <p:nvPr/>
        </p:nvSpPr>
        <p:spPr>
          <a:xfrm>
            <a:off x="7884773" y="2407795"/>
            <a:ext cx="1836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Insert title here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8803015" y="3549875"/>
            <a:ext cx="0" cy="498827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89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325120" y="1820448"/>
            <a:ext cx="11541760" cy="3259552"/>
          </a:xfrm>
          <a:prstGeom prst="roundRect">
            <a:avLst>
              <a:gd name="adj" fmla="val 1978"/>
            </a:avLst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517093" y="1973090"/>
          <a:ext cx="11157817" cy="2984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1855513" y="5191410"/>
            <a:ext cx="1879251" cy="1028362"/>
            <a:chOff x="1264314" y="3891808"/>
            <a:chExt cx="1409438" cy="77127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1264314" y="4109081"/>
              <a:ext cx="140943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form, by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1280352" y="3891808"/>
              <a:ext cx="137736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</a:rPr>
                <a:t>Awareness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72334" y="5191410"/>
            <a:ext cx="2187341" cy="1028362"/>
            <a:chOff x="3815589" y="3891808"/>
            <a:chExt cx="1640506" cy="77127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DDE31C-D7AF-4C0A-83A9-C660911A054F}"/>
                </a:ext>
              </a:extLst>
            </p:cNvPr>
            <p:cNvSpPr txBox="1"/>
            <p:nvPr/>
          </p:nvSpPr>
          <p:spPr>
            <a:xfrm>
              <a:off x="3815589" y="3891808"/>
              <a:ext cx="164050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Consideration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3931123" y="4109081"/>
              <a:ext cx="140943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form, by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797243" y="5191410"/>
            <a:ext cx="1879251" cy="1028362"/>
            <a:chOff x="6698828" y="3891808"/>
            <a:chExt cx="1409438" cy="77127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6BE79C8-D8D5-4B7A-BAC1-DC469493DBA3}"/>
                </a:ext>
              </a:extLst>
            </p:cNvPr>
            <p:cNvSpPr txBox="1"/>
            <p:nvPr/>
          </p:nvSpPr>
          <p:spPr>
            <a:xfrm>
              <a:off x="6837770" y="3891808"/>
              <a:ext cx="113155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3"/>
                  </a:solidFill>
                </a:rPr>
                <a:t>Purchase</a:t>
              </a:r>
              <a:endParaRPr lang="en-US" sz="16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0C2FF4C-CD3D-4064-873A-D93759EB133B}"/>
                </a:ext>
              </a:extLst>
            </p:cNvPr>
            <p:cNvSpPr txBox="1"/>
            <p:nvPr/>
          </p:nvSpPr>
          <p:spPr>
            <a:xfrm>
              <a:off x="6698828" y="4109081"/>
              <a:ext cx="1409438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There are many variations of passages of lorem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but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majority have suffered alteration in some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form, by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59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A5CE"/>
      </a:accent1>
      <a:accent2>
        <a:srgbClr val="FFA406"/>
      </a:accent2>
      <a:accent3>
        <a:srgbClr val="00A5CE"/>
      </a:accent3>
      <a:accent4>
        <a:srgbClr val="FFA406"/>
      </a:accent4>
      <a:accent5>
        <a:srgbClr val="00A5CE"/>
      </a:accent5>
      <a:accent6>
        <a:srgbClr val="FFA40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64119</TotalTime>
  <Words>1333</Words>
  <Application>Microsoft Office PowerPoint</Application>
  <PresentationFormat>Widescreen</PresentationFormat>
  <Paragraphs>227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Roboto</vt:lpstr>
      <vt:lpstr>Office Theme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  <vt:lpstr>Comparison Chart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</dc:creator>
  <cp:lastModifiedBy>EchoMax</cp:lastModifiedBy>
  <cp:revision>2107</cp:revision>
  <dcterms:created xsi:type="dcterms:W3CDTF">2019-11-09T22:02:40Z</dcterms:created>
  <dcterms:modified xsi:type="dcterms:W3CDTF">2023-01-21T14:11:44Z</dcterms:modified>
</cp:coreProperties>
</file>