
<file path=[Content_Types].xml><?xml version="1.0" encoding="utf-8"?>
<Types xmlns="http://schemas.openxmlformats.org/package/2006/content-types">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434" autoAdjust="0"/>
    <p:restoredTop sz="94660"/>
  </p:normalViewPr>
  <p:slideViewPr>
    <p:cSldViewPr snapToGrid="0" showGuides="1">
      <p:cViewPr varScale="1">
        <p:scale>
          <a:sx n="67" d="100"/>
          <a:sy n="67" d="100"/>
        </p:scale>
        <p:origin x="548" y="56"/>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EB8A5C30-6A22-4885-ABA6-3F9B97268C58}"/>
              </a:ext>
            </a:extLst>
          </p:cNvPr>
          <p:cNvSpPr>
            <a:spLocks noGrp="1"/>
          </p:cNvSpPr>
          <p:nvPr>
            <p:ph type="pic" sz="quarter" idx="10"/>
          </p:nvPr>
        </p:nvSpPr>
        <p:spPr>
          <a:xfrm>
            <a:off x="3952577" y="1551843"/>
            <a:ext cx="1431902" cy="1431902"/>
          </a:xfrm>
          <a:prstGeom prst="ellipse">
            <a:avLst/>
          </a:prstGeom>
          <a:solidFill>
            <a:schemeClr val="bg2">
              <a:lumMod val="8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5EFDC6AA-3671-4235-81DF-968AB790A3AE}"/>
              </a:ext>
            </a:extLst>
          </p:cNvPr>
          <p:cNvSpPr>
            <a:spLocks noGrp="1"/>
          </p:cNvSpPr>
          <p:nvPr>
            <p:ph type="pic" sz="quarter" idx="11"/>
          </p:nvPr>
        </p:nvSpPr>
        <p:spPr>
          <a:xfrm>
            <a:off x="6820906" y="1593336"/>
            <a:ext cx="1431902" cy="1431902"/>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114702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12" name="Picture Placeholder 11">
            <a:extLst>
              <a:ext uri="{FF2B5EF4-FFF2-40B4-BE49-F238E27FC236}">
                <a16:creationId xmlns:a16="http://schemas.microsoft.com/office/drawing/2014/main" id="{D955072B-34C2-4B53-BCFC-EF44F36651D4}"/>
              </a:ext>
            </a:extLst>
          </p:cNvPr>
          <p:cNvSpPr>
            <a:spLocks noGrp="1"/>
          </p:cNvSpPr>
          <p:nvPr>
            <p:ph type="pic" sz="quarter" idx="10"/>
          </p:nvPr>
        </p:nvSpPr>
        <p:spPr>
          <a:xfrm>
            <a:off x="3873217"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
        <p:nvSpPr>
          <p:cNvPr id="11" name="Picture Placeholder 10">
            <a:extLst>
              <a:ext uri="{FF2B5EF4-FFF2-40B4-BE49-F238E27FC236}">
                <a16:creationId xmlns:a16="http://schemas.microsoft.com/office/drawing/2014/main" id="{EAE8C0C2-A768-4F6E-827E-88D5F1C8AAE0}"/>
              </a:ext>
            </a:extLst>
          </p:cNvPr>
          <p:cNvSpPr>
            <a:spLocks noGrp="1"/>
          </p:cNvSpPr>
          <p:nvPr>
            <p:ph type="pic" sz="quarter" idx="11"/>
          </p:nvPr>
        </p:nvSpPr>
        <p:spPr>
          <a:xfrm>
            <a:off x="6540218"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661000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7" name="Picture Placeholder 6">
            <a:extLst>
              <a:ext uri="{FF2B5EF4-FFF2-40B4-BE49-F238E27FC236}">
                <a16:creationId xmlns:a16="http://schemas.microsoft.com/office/drawing/2014/main" id="{A9331482-85E2-4E5C-A306-C97B91C237F6}"/>
              </a:ext>
            </a:extLst>
          </p:cNvPr>
          <p:cNvSpPr>
            <a:spLocks noGrp="1"/>
          </p:cNvSpPr>
          <p:nvPr>
            <p:ph type="pic" sz="quarter" idx="10"/>
          </p:nvPr>
        </p:nvSpPr>
        <p:spPr>
          <a:xfrm>
            <a:off x="5216525" y="2067266"/>
            <a:ext cx="1758950" cy="3746500"/>
          </a:xfrm>
          <a:custGeom>
            <a:avLst/>
            <a:gdLst>
              <a:gd name="connsiteX0" fmla="*/ 109020 w 1758950"/>
              <a:gd name="connsiteY0" fmla="*/ 0 h 3746500"/>
              <a:gd name="connsiteX1" fmla="*/ 1649930 w 1758950"/>
              <a:gd name="connsiteY1" fmla="*/ 0 h 3746500"/>
              <a:gd name="connsiteX2" fmla="*/ 1758950 w 1758950"/>
              <a:gd name="connsiteY2" fmla="*/ 109020 h 3746500"/>
              <a:gd name="connsiteX3" fmla="*/ 1758950 w 1758950"/>
              <a:gd name="connsiteY3" fmla="*/ 3637480 h 3746500"/>
              <a:gd name="connsiteX4" fmla="*/ 1649930 w 1758950"/>
              <a:gd name="connsiteY4" fmla="*/ 3746500 h 3746500"/>
              <a:gd name="connsiteX5" fmla="*/ 109020 w 1758950"/>
              <a:gd name="connsiteY5" fmla="*/ 3746500 h 3746500"/>
              <a:gd name="connsiteX6" fmla="*/ 0 w 1758950"/>
              <a:gd name="connsiteY6" fmla="*/ 3637480 h 3746500"/>
              <a:gd name="connsiteX7" fmla="*/ 0 w 1758950"/>
              <a:gd name="connsiteY7" fmla="*/ 109020 h 3746500"/>
              <a:gd name="connsiteX8" fmla="*/ 109020 w 1758950"/>
              <a:gd name="connsiteY8" fmla="*/ 0 h 374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950" h="3746500">
                <a:moveTo>
                  <a:pt x="109020" y="0"/>
                </a:moveTo>
                <a:lnTo>
                  <a:pt x="1649930" y="0"/>
                </a:lnTo>
                <a:cubicBezTo>
                  <a:pt x="1710140" y="0"/>
                  <a:pt x="1758950" y="48810"/>
                  <a:pt x="1758950" y="109020"/>
                </a:cubicBezTo>
                <a:lnTo>
                  <a:pt x="1758950" y="3637480"/>
                </a:lnTo>
                <a:cubicBezTo>
                  <a:pt x="1758950" y="3697690"/>
                  <a:pt x="1710140" y="3746500"/>
                  <a:pt x="1649930" y="3746500"/>
                </a:cubicBezTo>
                <a:lnTo>
                  <a:pt x="109020" y="3746500"/>
                </a:lnTo>
                <a:cubicBezTo>
                  <a:pt x="48810" y="3746500"/>
                  <a:pt x="0" y="3697690"/>
                  <a:pt x="0" y="3637480"/>
                </a:cubicBezTo>
                <a:lnTo>
                  <a:pt x="0" y="109020"/>
                </a:lnTo>
                <a:cubicBezTo>
                  <a:pt x="0" y="48810"/>
                  <a:pt x="48810" y="0"/>
                  <a:pt x="109020" y="0"/>
                </a:cubicBezTo>
                <a:close/>
              </a:path>
            </a:pathLst>
          </a:cu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2483403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1E5E4197-EF36-481C-ACEF-302135E5A909}"/>
              </a:ext>
            </a:extLst>
          </p:cNvPr>
          <p:cNvSpPr>
            <a:spLocks noGrp="1"/>
          </p:cNvSpPr>
          <p:nvPr>
            <p:ph type="pic" sz="quarter" idx="10"/>
          </p:nvPr>
        </p:nvSpPr>
        <p:spPr>
          <a:xfrm>
            <a:off x="515938" y="2012386"/>
            <a:ext cx="2209796" cy="2209796"/>
          </a:xfrm>
          <a:prstGeom prst="ellipse">
            <a:avLst/>
          </a:prstGeom>
          <a:solidFill>
            <a:schemeClr val="bg2">
              <a:lumMod val="85000"/>
            </a:schemeClr>
          </a:solidFill>
        </p:spPr>
        <p:txBody>
          <a:bodyPr wrap="square">
            <a:noAutofit/>
          </a:bodyPr>
          <a:lstStyle/>
          <a:p>
            <a:endParaRPr lang="en-ID"/>
          </a:p>
        </p:txBody>
      </p:sp>
      <p:sp>
        <p:nvSpPr>
          <p:cNvPr id="10" name="Picture Placeholder 9">
            <a:extLst>
              <a:ext uri="{FF2B5EF4-FFF2-40B4-BE49-F238E27FC236}">
                <a16:creationId xmlns:a16="http://schemas.microsoft.com/office/drawing/2014/main" id="{A5355F98-8845-4D2A-A80F-2C470B85F056}"/>
              </a:ext>
            </a:extLst>
          </p:cNvPr>
          <p:cNvSpPr>
            <a:spLocks noGrp="1"/>
          </p:cNvSpPr>
          <p:nvPr>
            <p:ph type="pic" sz="quarter" idx="11"/>
          </p:nvPr>
        </p:nvSpPr>
        <p:spPr>
          <a:xfrm>
            <a:off x="6142040" y="2012386"/>
            <a:ext cx="2209796" cy="2209796"/>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58434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292ACF61-74DC-49E6-98F6-D22C2695BAAD}"/>
              </a:ext>
            </a:extLst>
          </p:cNvPr>
          <p:cNvSpPr>
            <a:spLocks noGrp="1"/>
          </p:cNvSpPr>
          <p:nvPr>
            <p:ph type="pic" sz="quarter" idx="10"/>
          </p:nvPr>
        </p:nvSpPr>
        <p:spPr>
          <a:xfrm>
            <a:off x="1257302" y="1744834"/>
            <a:ext cx="1740918" cy="1740918"/>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4EEB39-2F5E-4468-B1C5-83F8588AF39E}"/>
              </a:ext>
            </a:extLst>
          </p:cNvPr>
          <p:cNvSpPr>
            <a:spLocks noGrp="1"/>
          </p:cNvSpPr>
          <p:nvPr>
            <p:ph type="pic" sz="quarter" idx="11"/>
          </p:nvPr>
        </p:nvSpPr>
        <p:spPr>
          <a:xfrm>
            <a:off x="9193782" y="1744834"/>
            <a:ext cx="1740918" cy="1740918"/>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19479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55EBAFC-B04A-4FC2-8E88-E1967E8399FA}"/>
              </a:ext>
            </a:extLst>
          </p:cNvPr>
          <p:cNvSpPr>
            <a:spLocks noGrp="1"/>
          </p:cNvSpPr>
          <p:nvPr>
            <p:ph type="pic" sz="quarter" idx="10"/>
          </p:nvPr>
        </p:nvSpPr>
        <p:spPr>
          <a:xfrm>
            <a:off x="4000500" y="0"/>
            <a:ext cx="4191000" cy="6858000"/>
          </a:xfrm>
          <a:custGeom>
            <a:avLst/>
            <a:gdLst>
              <a:gd name="connsiteX0" fmla="*/ 0 w 4495800"/>
              <a:gd name="connsiteY0" fmla="*/ 0 h 6858000"/>
              <a:gd name="connsiteX1" fmla="*/ 4495800 w 4495800"/>
              <a:gd name="connsiteY1" fmla="*/ 0 h 6858000"/>
              <a:gd name="connsiteX2" fmla="*/ 4495800 w 4495800"/>
              <a:gd name="connsiteY2" fmla="*/ 6858000 h 6858000"/>
              <a:gd name="connsiteX3" fmla="*/ 0 w 44958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495800" h="6858000">
                <a:moveTo>
                  <a:pt x="0" y="0"/>
                </a:moveTo>
                <a:lnTo>
                  <a:pt x="4495800" y="0"/>
                </a:lnTo>
                <a:lnTo>
                  <a:pt x="4495800" y="6858000"/>
                </a:lnTo>
                <a:lnTo>
                  <a:pt x="0" y="6858000"/>
                </a:lnTo>
                <a:close/>
              </a:path>
            </a:pathLst>
          </a:custGeom>
          <a:solidFill>
            <a:schemeClr val="bg2">
              <a:lumMod val="85000"/>
            </a:schemeClr>
          </a:solidFill>
          <a:ln>
            <a:noFill/>
          </a:ln>
        </p:spPr>
        <p:txBody>
          <a:bodyPr wrap="square">
            <a:noAutofit/>
          </a:bodyPr>
          <a:lstStyle/>
          <a:p>
            <a:endParaRPr lang="en-ID"/>
          </a:p>
        </p:txBody>
      </p:sp>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2436612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97991826-2EA3-4EBE-A370-54600ED428D2}"/>
              </a:ext>
            </a:extLst>
          </p:cNvPr>
          <p:cNvSpPr>
            <a:spLocks noGrp="1"/>
          </p:cNvSpPr>
          <p:nvPr>
            <p:ph type="pic" sz="quarter" idx="10"/>
          </p:nvPr>
        </p:nvSpPr>
        <p:spPr>
          <a:xfrm>
            <a:off x="631371" y="1828800"/>
            <a:ext cx="1597794" cy="159779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63E9C68F-C386-4127-B89B-7908157F7C67}"/>
              </a:ext>
            </a:extLst>
          </p:cNvPr>
          <p:cNvSpPr>
            <a:spLocks noGrp="1"/>
          </p:cNvSpPr>
          <p:nvPr>
            <p:ph type="pic" sz="quarter" idx="11"/>
          </p:nvPr>
        </p:nvSpPr>
        <p:spPr>
          <a:xfrm>
            <a:off x="6418469" y="1828800"/>
            <a:ext cx="1597794" cy="159779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236124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25349E6A-AE19-4649-BB95-44A75EEAF5C6}"/>
              </a:ext>
            </a:extLst>
          </p:cNvPr>
          <p:cNvSpPr>
            <a:spLocks noGrp="1"/>
          </p:cNvSpPr>
          <p:nvPr>
            <p:ph type="pic" sz="quarter" idx="10"/>
          </p:nvPr>
        </p:nvSpPr>
        <p:spPr>
          <a:xfrm>
            <a:off x="972683" y="1612016"/>
            <a:ext cx="1571554" cy="1571554"/>
          </a:xfrm>
          <a:prstGeom prst="ellipse">
            <a:avLst/>
          </a:prstGeom>
          <a:solidFill>
            <a:schemeClr val="bg2">
              <a:lumMod val="7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EB34F8B2-B12B-4D5F-8E1E-75A24542CD2C}"/>
              </a:ext>
            </a:extLst>
          </p:cNvPr>
          <p:cNvSpPr>
            <a:spLocks noGrp="1"/>
          </p:cNvSpPr>
          <p:nvPr>
            <p:ph type="pic" sz="quarter" idx="11"/>
          </p:nvPr>
        </p:nvSpPr>
        <p:spPr>
          <a:xfrm>
            <a:off x="9647763" y="1612016"/>
            <a:ext cx="1571554" cy="157155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3609643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28/05/2020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1"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dirty="0"/>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dirty="0">
                <a:ea typeface="Times New Roman" panose="02020603050405020304" pitchFamily="18" charset="0"/>
                <a:cs typeface="Raleway" panose="020B0503030101060003" pitchFamily="34" charset="0"/>
              </a:rPr>
              <a:t>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consectetur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adipiscing</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Aenean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ultrices</a:t>
            </a:r>
            <a:r>
              <a:rPr lang="en-US" sz="1200" dirty="0">
                <a:ea typeface="Times New Roman" panose="02020603050405020304" pitchFamily="18" charset="0"/>
                <a:cs typeface="Raleway" panose="020B0503030101060003" pitchFamily="34" charset="0"/>
              </a:rPr>
              <a:t> sem. Donec non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eu</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tellus</a:t>
            </a:r>
            <a:r>
              <a:rPr lang="en-US" sz="1200" dirty="0">
                <a:ea typeface="Times New Roman" panose="02020603050405020304" pitchFamily="18" charset="0"/>
                <a:cs typeface="Raleway" panose="020B0503030101060003" pitchFamily="34" charset="0"/>
              </a:rPr>
              <a:t> lacinia </a:t>
            </a:r>
            <a:r>
              <a:rPr lang="en-US" sz="1200" dirty="0" err="1">
                <a:ea typeface="Times New Roman" panose="02020603050405020304" pitchFamily="18" charset="0"/>
                <a:cs typeface="Raleway" panose="020B0503030101060003" pitchFamily="34" charset="0"/>
              </a:rPr>
              <a:t>imperdiet</a:t>
            </a:r>
            <a:r>
              <a:rPr lang="en-US" sz="1200" dirty="0">
                <a:ea typeface="Times New Roman" panose="02020603050405020304" pitchFamily="18" charset="0"/>
                <a:cs typeface="Raleway" panose="020B0503030101060003" pitchFamily="34" charset="0"/>
              </a:rPr>
              <a:t> 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a:t>
            </a:r>
            <a:r>
              <a:rPr lang="en-US" sz="1200" dirty="0" err="1">
                <a:ea typeface="Times New Roman" panose="02020603050405020304" pitchFamily="18" charset="0"/>
                <a:cs typeface="Raleway" panose="020B0503030101060003" pitchFamily="34" charset="0"/>
              </a:rPr>
              <a:t>conesctetur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amet</a:t>
            </a:r>
            <a:endParaRPr lang="en-US" altLang="en-US" sz="1200" dirty="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pic>
        <p:nvPicPr>
          <p:cNvPr id="18" name="Picture Placeholder 17" descr="A lamp that is sitting on a chair&#10;&#10;Description automatically generated">
            <a:extLst>
              <a:ext uri="{FF2B5EF4-FFF2-40B4-BE49-F238E27FC236}">
                <a16:creationId xmlns:a16="http://schemas.microsoft.com/office/drawing/2014/main" id="{3518847F-0FF5-4DEA-A4E8-7EF41630DC5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3085" r="13085"/>
          <a:stretch>
            <a:fillRect/>
          </a:stretch>
        </p:blipFill>
        <p:spPr/>
      </p:pic>
      <p:pic>
        <p:nvPicPr>
          <p:cNvPr id="14" name="Picture Placeholder 13" descr="A close up of a lamp&#10;&#10;Description automatically generated">
            <a:extLst>
              <a:ext uri="{FF2B5EF4-FFF2-40B4-BE49-F238E27FC236}">
                <a16:creationId xmlns:a16="http://schemas.microsoft.com/office/drawing/2014/main" id="{E47486E6-A735-4063-8B1B-3A1CD11CD5A4}"/>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16712" b="16712"/>
          <a:stretch>
            <a:fillRect/>
          </a:stretch>
        </p:blipFill>
        <p:spPr/>
      </p:pic>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0" presetClass="entr" presetSubtype="0" fill="hold"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90"/>
                                        </p:tgtEl>
                                        <p:attrNameLst>
                                          <p:attrName>style.visibility</p:attrName>
                                        </p:attrNameLst>
                                      </p:cBhvr>
                                      <p:to>
                                        <p:strVal val="visible"/>
                                      </p:to>
                                    </p:set>
                                    <p:animEffect transition="in" filter="fade">
                                      <p:cBhvr>
                                        <p:cTn id="28" dur="500"/>
                                        <p:tgtEl>
                                          <p:spTgt spid="9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fade">
                                      <p:cBhvr>
                                        <p:cTn id="31" dur="500"/>
                                        <p:tgtEl>
                                          <p:spTgt spid="92"/>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89"/>
                                        </p:tgtEl>
                                        <p:attrNameLst>
                                          <p:attrName>style.visibility</p:attrName>
                                        </p:attrNameLst>
                                      </p:cBhvr>
                                      <p:to>
                                        <p:strVal val="visible"/>
                                      </p:to>
                                    </p:set>
                                    <p:animEffect transition="in" filter="fade">
                                      <p:cBhvr>
                                        <p:cTn id="35" dur="500"/>
                                        <p:tgtEl>
                                          <p:spTgt spid="8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fade">
                                      <p:cBhvr>
                                        <p:cTn id="38" dur="500"/>
                                        <p:tgtEl>
                                          <p:spTgt spid="91"/>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Effect transition="in" filter="fade">
                                      <p:cBhvr>
                                        <p:cTn id="44" dur="500"/>
                                        <p:tgtEl>
                                          <p:spTgt spid="6"/>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childTnLst>
                          </p:cTn>
                        </p:par>
                        <p:par>
                          <p:cTn id="49" fill="hold">
                            <p:stCondLst>
                              <p:cond delay="4000"/>
                            </p:stCondLst>
                            <p:childTnLst>
                              <p:par>
                                <p:cTn id="50" presetID="22" presetClass="entr" presetSubtype="8"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left)">
                                      <p:cBhvr>
                                        <p:cTn id="52" dur="500"/>
                                        <p:tgtEl>
                                          <p:spTgt spid="1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right)">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500"/>
                                        <p:tgtEl>
                                          <p:spTgt spid="8"/>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500"/>
                                        <p:tgtEl>
                                          <p:spTgt spid="9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93"/>
                                        </p:tgtEl>
                                        <p:attrNameLst>
                                          <p:attrName>style.visibility</p:attrName>
                                        </p:attrNameLst>
                                      </p:cBhvr>
                                      <p:to>
                                        <p:strVal val="visible"/>
                                      </p:to>
                                    </p:set>
                                    <p:animEffect transition="in" filter="fade">
                                      <p:cBhvr>
                                        <p:cTn id="68" dur="500"/>
                                        <p:tgtEl>
                                          <p:spTgt spid="93"/>
                                        </p:tgtEl>
                                      </p:cBhvr>
                                    </p:animEffect>
                                  </p:childTnLst>
                                </p:cTn>
                              </p:par>
                            </p:childTnLst>
                          </p:cTn>
                        </p:par>
                        <p:par>
                          <p:cTn id="69" fill="hold">
                            <p:stCondLst>
                              <p:cond delay="5000"/>
                            </p:stCondLst>
                            <p:childTnLst>
                              <p:par>
                                <p:cTn id="70" presetID="53" presetClass="entr" presetSubtype="16"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6000"/>
                            </p:stCondLst>
                            <p:childTnLst>
                              <p:par>
                                <p:cTn id="80" presetID="10"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animEffect transition="in" filter="fade">
                                      <p:cBhvr>
                                        <p:cTn id="82" dur="500"/>
                                        <p:tgtEl>
                                          <p:spTgt spid="3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par>
                                <p:cTn id="86" presetID="22" presetClass="entr" presetSubtype="2" fill="hold" grpId="0" nodeType="withEffect">
                                  <p:stCondLst>
                                    <p:cond delay="0"/>
                                  </p:stCondLst>
                                  <p:childTnLst>
                                    <p:set>
                                      <p:cBhvr>
                                        <p:cTn id="87" dur="1" fill="hold">
                                          <p:stCondLst>
                                            <p:cond delay="0"/>
                                          </p:stCondLst>
                                        </p:cTn>
                                        <p:tgtEl>
                                          <p:spTgt spid="39"/>
                                        </p:tgtEl>
                                        <p:attrNameLst>
                                          <p:attrName>style.visibility</p:attrName>
                                        </p:attrNameLst>
                                      </p:cBhvr>
                                      <p:to>
                                        <p:strVal val="visible"/>
                                      </p:to>
                                    </p:set>
                                    <p:animEffect transition="in" filter="wipe(right)">
                                      <p:cBhvr>
                                        <p:cTn id="88" dur="500"/>
                                        <p:tgtEl>
                                          <p:spTgt spid="39"/>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wipe(left)">
                                      <p:cBhvr>
                                        <p:cTn id="91" dur="500"/>
                                        <p:tgtEl>
                                          <p:spTgt spid="41"/>
                                        </p:tgtEl>
                                      </p:cBhvr>
                                    </p:animEffect>
                                  </p:childTnLst>
                                </p:cTn>
                              </p:par>
                            </p:childTnLst>
                          </p:cTn>
                        </p:par>
                        <p:par>
                          <p:cTn id="92" fill="hold">
                            <p:stCondLst>
                              <p:cond delay="6500"/>
                            </p:stCondLst>
                            <p:childTnLst>
                              <p:par>
                                <p:cTn id="93" presetID="10" presetClass="entr" presetSubtype="0" fill="hold" grpId="0" nodeType="afterEffect">
                                  <p:stCondLst>
                                    <p:cond delay="0"/>
                                  </p:stCondLst>
                                  <p:childTnLst>
                                    <p:set>
                                      <p:cBhvr>
                                        <p:cTn id="94" dur="1" fill="hold">
                                          <p:stCondLst>
                                            <p:cond delay="0"/>
                                          </p:stCondLst>
                                        </p:cTn>
                                        <p:tgtEl>
                                          <p:spTgt spid="97"/>
                                        </p:tgtEl>
                                        <p:attrNameLst>
                                          <p:attrName>style.visibility</p:attrName>
                                        </p:attrNameLst>
                                      </p:cBhvr>
                                      <p:to>
                                        <p:strVal val="visible"/>
                                      </p:to>
                                    </p:set>
                                    <p:animEffect transition="in" filter="fade">
                                      <p:cBhvr>
                                        <p:cTn id="95" dur="500"/>
                                        <p:tgtEl>
                                          <p:spTgt spid="9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fade">
                                      <p:cBhvr>
                                        <p:cTn id="98" dur="500"/>
                                        <p:tgtEl>
                                          <p:spTgt spid="94"/>
                                        </p:tgtEl>
                                      </p:cBhvr>
                                    </p:animEffect>
                                  </p:childTnLst>
                                </p:cTn>
                              </p:par>
                            </p:childTnLst>
                          </p:cTn>
                        </p:par>
                        <p:par>
                          <p:cTn id="99" fill="hold">
                            <p:stCondLst>
                              <p:cond delay="7000"/>
                            </p:stCondLst>
                            <p:childTnLst>
                              <p:par>
                                <p:cTn id="100" presetID="53" presetClass="entr" presetSubtype="16" fill="hold" grpId="0" nodeType="afterEffect">
                                  <p:stCondLst>
                                    <p:cond delay="0"/>
                                  </p:stCondLst>
                                  <p:childTnLst>
                                    <p:set>
                                      <p:cBhvr>
                                        <p:cTn id="101" dur="1" fill="hold">
                                          <p:stCondLst>
                                            <p:cond delay="0"/>
                                          </p:stCondLst>
                                        </p:cTn>
                                        <p:tgtEl>
                                          <p:spTgt spid="42"/>
                                        </p:tgtEl>
                                        <p:attrNameLst>
                                          <p:attrName>style.visibility</p:attrName>
                                        </p:attrNameLst>
                                      </p:cBhvr>
                                      <p:to>
                                        <p:strVal val="visible"/>
                                      </p:to>
                                    </p:set>
                                    <p:anim calcmode="lin" valueType="num">
                                      <p:cBhvr>
                                        <p:cTn id="102" dur="500" fill="hold"/>
                                        <p:tgtEl>
                                          <p:spTgt spid="42"/>
                                        </p:tgtEl>
                                        <p:attrNameLst>
                                          <p:attrName>ppt_w</p:attrName>
                                        </p:attrNameLst>
                                      </p:cBhvr>
                                      <p:tavLst>
                                        <p:tav tm="0">
                                          <p:val>
                                            <p:fltVal val="0"/>
                                          </p:val>
                                        </p:tav>
                                        <p:tav tm="100000">
                                          <p:val>
                                            <p:strVal val="#ppt_w"/>
                                          </p:val>
                                        </p:tav>
                                      </p:tavLst>
                                    </p:anim>
                                    <p:anim calcmode="lin" valueType="num">
                                      <p:cBhvr>
                                        <p:cTn id="103" dur="500" fill="hold"/>
                                        <p:tgtEl>
                                          <p:spTgt spid="42"/>
                                        </p:tgtEl>
                                        <p:attrNameLst>
                                          <p:attrName>ppt_h</p:attrName>
                                        </p:attrNameLst>
                                      </p:cBhvr>
                                      <p:tavLst>
                                        <p:tav tm="0">
                                          <p:val>
                                            <p:fltVal val="0"/>
                                          </p:val>
                                        </p:tav>
                                        <p:tav tm="100000">
                                          <p:val>
                                            <p:strVal val="#ppt_h"/>
                                          </p:val>
                                        </p:tav>
                                      </p:tavLst>
                                    </p:anim>
                                    <p:animEffect transition="in" filter="fade">
                                      <p:cBhvr>
                                        <p:cTn id="104" dur="500"/>
                                        <p:tgtEl>
                                          <p:spTgt spid="42"/>
                                        </p:tgtEl>
                                      </p:cBhvr>
                                    </p:animEffect>
                                  </p:childTnLst>
                                </p:cTn>
                              </p:par>
                            </p:childTnLst>
                          </p:cTn>
                        </p:par>
                        <p:par>
                          <p:cTn id="105" fill="hold">
                            <p:stCondLst>
                              <p:cond delay="7500"/>
                            </p:stCondLst>
                            <p:childTnLst>
                              <p:par>
                                <p:cTn id="106" presetID="10" presetClass="entr" presetSubtype="0" fill="hold" nodeType="afterEffect">
                                  <p:stCondLst>
                                    <p:cond delay="0"/>
                                  </p:stCondLst>
                                  <p:childTnLst>
                                    <p:set>
                                      <p:cBhvr>
                                        <p:cTn id="107" dur="1" fill="hold">
                                          <p:stCondLst>
                                            <p:cond delay="0"/>
                                          </p:stCondLst>
                                        </p:cTn>
                                        <p:tgtEl>
                                          <p:spTgt spid="79"/>
                                        </p:tgtEl>
                                        <p:attrNameLst>
                                          <p:attrName>style.visibility</p:attrName>
                                        </p:attrNameLst>
                                      </p:cBhvr>
                                      <p:to>
                                        <p:strVal val="visible"/>
                                      </p:to>
                                    </p:set>
                                    <p:animEffect transition="in" filter="fade">
                                      <p:cBhvr>
                                        <p:cTn id="108" dur="500"/>
                                        <p:tgtEl>
                                          <p:spTgt spid="79"/>
                                        </p:tgtEl>
                                      </p:cBhvr>
                                    </p:animEffect>
                                  </p:childTnLst>
                                </p:cTn>
                              </p:par>
                            </p:childTnLst>
                          </p:cTn>
                        </p:par>
                        <p:par>
                          <p:cTn id="109" fill="hold">
                            <p:stCondLst>
                              <p:cond delay="8000"/>
                            </p:stCondLst>
                            <p:childTnLst>
                              <p:par>
                                <p:cTn id="110" presetID="10" presetClass="entr" presetSubtype="0" fill="hold" grpId="0" nodeType="after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fade">
                                      <p:cBhvr>
                                        <p:cTn id="112" dur="500"/>
                                        <p:tgtEl>
                                          <p:spTgt spid="43"/>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45"/>
                                        </p:tgtEl>
                                        <p:attrNameLst>
                                          <p:attrName>style.visibility</p:attrName>
                                        </p:attrNameLst>
                                      </p:cBhvr>
                                      <p:to>
                                        <p:strVal val="visible"/>
                                      </p:to>
                                    </p:set>
                                    <p:animEffect transition="in" filter="fade">
                                      <p:cBhvr>
                                        <p:cTn id="115" dur="500"/>
                                        <p:tgtEl>
                                          <p:spTgt spid="45"/>
                                        </p:tgtEl>
                                      </p:cBhvr>
                                    </p:animEffect>
                                  </p:childTnLst>
                                </p:cTn>
                              </p:par>
                            </p:childTnLst>
                          </p:cTn>
                        </p:par>
                        <p:par>
                          <p:cTn id="116" fill="hold">
                            <p:stCondLst>
                              <p:cond delay="8500"/>
                            </p:stCondLst>
                            <p:childTnLst>
                              <p:par>
                                <p:cTn id="117" presetID="22" presetClass="entr" presetSubtype="2" fill="hold" grpId="0" nodeType="afterEffect">
                                  <p:stCondLst>
                                    <p:cond delay="0"/>
                                  </p:stCondLst>
                                  <p:childTnLst>
                                    <p:set>
                                      <p:cBhvr>
                                        <p:cTn id="118" dur="1" fill="hold">
                                          <p:stCondLst>
                                            <p:cond delay="0"/>
                                          </p:stCondLst>
                                        </p:cTn>
                                        <p:tgtEl>
                                          <p:spTgt spid="44"/>
                                        </p:tgtEl>
                                        <p:attrNameLst>
                                          <p:attrName>style.visibility</p:attrName>
                                        </p:attrNameLst>
                                      </p:cBhvr>
                                      <p:to>
                                        <p:strVal val="visible"/>
                                      </p:to>
                                    </p:set>
                                    <p:animEffect transition="in" filter="wipe(right)">
                                      <p:cBhvr>
                                        <p:cTn id="119" dur="500"/>
                                        <p:tgtEl>
                                          <p:spTgt spid="44"/>
                                        </p:tgtEl>
                                      </p:cBhvr>
                                    </p:animEffect>
                                  </p:childTnLst>
                                </p:cTn>
                              </p:par>
                              <p:par>
                                <p:cTn id="120" presetID="22" presetClass="entr" presetSubtype="8" fill="hold" grpId="0" nodeType="withEffect">
                                  <p:stCondLst>
                                    <p:cond delay="0"/>
                                  </p:stCondLst>
                                  <p:childTnLst>
                                    <p:set>
                                      <p:cBhvr>
                                        <p:cTn id="121" dur="1" fill="hold">
                                          <p:stCondLst>
                                            <p:cond delay="0"/>
                                          </p:stCondLst>
                                        </p:cTn>
                                        <p:tgtEl>
                                          <p:spTgt spid="46"/>
                                        </p:tgtEl>
                                        <p:attrNameLst>
                                          <p:attrName>style.visibility</p:attrName>
                                        </p:attrNameLst>
                                      </p:cBhvr>
                                      <p:to>
                                        <p:strVal val="visible"/>
                                      </p:to>
                                    </p:set>
                                    <p:animEffect transition="in" filter="wipe(left)">
                                      <p:cBhvr>
                                        <p:cTn id="12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Amora 1">
      <a:dk1>
        <a:sysClr val="windowText" lastClr="000000"/>
      </a:dk1>
      <a:lt1>
        <a:sysClr val="window" lastClr="FFFFFF"/>
      </a:lt1>
      <a:dk2>
        <a:srgbClr val="464646"/>
      </a:dk2>
      <a:lt2>
        <a:srgbClr val="FFFFFF"/>
      </a:lt2>
      <a:accent1>
        <a:srgbClr val="F26A66"/>
      </a:accent1>
      <a:accent2>
        <a:srgbClr val="3386F4"/>
      </a:accent2>
      <a:accent3>
        <a:srgbClr val="F26A66"/>
      </a:accent3>
      <a:accent4>
        <a:srgbClr val="3386F4"/>
      </a:accent4>
      <a:accent5>
        <a:srgbClr val="F26A66"/>
      </a:accent5>
      <a:accent6>
        <a:srgbClr val="3386F4"/>
      </a:accent6>
      <a:hlink>
        <a:srgbClr val="303452"/>
      </a:hlink>
      <a:folHlink>
        <a:srgbClr val="FEC037"/>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12280</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glng</cp:lastModifiedBy>
  <cp:revision>368</cp:revision>
  <dcterms:created xsi:type="dcterms:W3CDTF">2020-05-04T06:00:20Z</dcterms:created>
  <dcterms:modified xsi:type="dcterms:W3CDTF">2020-05-27T19:14:36Z</dcterms:modified>
</cp:coreProperties>
</file>