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9"/>
  </p:notesMasterIdLst>
  <p:handoutMasterIdLst>
    <p:handoutMasterId r:id="rId40"/>
  </p:handoutMasterIdLst>
  <p:sldIdLst>
    <p:sldId id="319" r:id="rId2"/>
    <p:sldId id="4632" r:id="rId3"/>
    <p:sldId id="4634" r:id="rId4"/>
    <p:sldId id="4640" r:id="rId5"/>
    <p:sldId id="295" r:id="rId6"/>
    <p:sldId id="4625" r:id="rId7"/>
    <p:sldId id="4641" r:id="rId8"/>
    <p:sldId id="4642" r:id="rId9"/>
    <p:sldId id="4638" r:id="rId10"/>
    <p:sldId id="297" r:id="rId11"/>
    <p:sldId id="4644" r:id="rId12"/>
    <p:sldId id="321" r:id="rId13"/>
    <p:sldId id="299" r:id="rId14"/>
    <p:sldId id="298" r:id="rId15"/>
    <p:sldId id="423" r:id="rId16"/>
    <p:sldId id="4631" r:id="rId17"/>
    <p:sldId id="307" r:id="rId18"/>
    <p:sldId id="329" r:id="rId19"/>
    <p:sldId id="4636" r:id="rId20"/>
    <p:sldId id="1882" r:id="rId21"/>
    <p:sldId id="320" r:id="rId22"/>
    <p:sldId id="332" r:id="rId23"/>
    <p:sldId id="334" r:id="rId24"/>
    <p:sldId id="333" r:id="rId25"/>
    <p:sldId id="335" r:id="rId26"/>
    <p:sldId id="326" r:id="rId27"/>
    <p:sldId id="4643" r:id="rId28"/>
    <p:sldId id="4637" r:id="rId29"/>
    <p:sldId id="328" r:id="rId30"/>
    <p:sldId id="4628" r:id="rId31"/>
    <p:sldId id="4629" r:id="rId32"/>
    <p:sldId id="327" r:id="rId33"/>
    <p:sldId id="4630" r:id="rId34"/>
    <p:sldId id="336" r:id="rId35"/>
    <p:sldId id="330" r:id="rId36"/>
    <p:sldId id="331" r:id="rId37"/>
    <p:sldId id="4645" r:id="rId38"/>
  </p:sldIdLst>
  <p:sldSz cx="9144000" cy="6858000" type="screen4x3"/>
  <p:notesSz cx="6858000" cy="9144000"/>
  <p:defaultTextStyle>
    <a:defPPr>
      <a:defRPr lang="en-US"/>
    </a:defPPr>
    <a:lvl1pPr marL="0" algn="l" defTabSz="1219140" rtl="0" eaLnBrk="1" latinLnBrk="0" hangingPunct="1">
      <a:defRPr sz="2400" kern="1200">
        <a:solidFill>
          <a:schemeClr val="tx1"/>
        </a:solidFill>
        <a:latin typeface="+mn-lt"/>
        <a:ea typeface="+mn-ea"/>
        <a:cs typeface="+mn-cs"/>
      </a:defRPr>
    </a:lvl1pPr>
    <a:lvl2pPr marL="609570" algn="l" defTabSz="1219140" rtl="0" eaLnBrk="1" latinLnBrk="0" hangingPunct="1">
      <a:defRPr sz="2400" kern="1200">
        <a:solidFill>
          <a:schemeClr val="tx1"/>
        </a:solidFill>
        <a:latin typeface="+mn-lt"/>
        <a:ea typeface="+mn-ea"/>
        <a:cs typeface="+mn-cs"/>
      </a:defRPr>
    </a:lvl2pPr>
    <a:lvl3pPr marL="1219140" algn="l" defTabSz="1219140" rtl="0" eaLnBrk="1" latinLnBrk="0" hangingPunct="1">
      <a:defRPr sz="2400" kern="1200">
        <a:solidFill>
          <a:schemeClr val="tx1"/>
        </a:solidFill>
        <a:latin typeface="+mn-lt"/>
        <a:ea typeface="+mn-ea"/>
        <a:cs typeface="+mn-cs"/>
      </a:defRPr>
    </a:lvl3pPr>
    <a:lvl4pPr marL="1828709" algn="l" defTabSz="1219140" rtl="0" eaLnBrk="1" latinLnBrk="0" hangingPunct="1">
      <a:defRPr sz="2400" kern="1200">
        <a:solidFill>
          <a:schemeClr val="tx1"/>
        </a:solidFill>
        <a:latin typeface="+mn-lt"/>
        <a:ea typeface="+mn-ea"/>
        <a:cs typeface="+mn-cs"/>
      </a:defRPr>
    </a:lvl4pPr>
    <a:lvl5pPr marL="2438278" algn="l" defTabSz="1219140" rtl="0" eaLnBrk="1" latinLnBrk="0" hangingPunct="1">
      <a:defRPr sz="2400" kern="1200">
        <a:solidFill>
          <a:schemeClr val="tx1"/>
        </a:solidFill>
        <a:latin typeface="+mn-lt"/>
        <a:ea typeface="+mn-ea"/>
        <a:cs typeface="+mn-cs"/>
      </a:defRPr>
    </a:lvl5pPr>
    <a:lvl6pPr marL="3047848" algn="l" defTabSz="1219140" rtl="0" eaLnBrk="1" latinLnBrk="0" hangingPunct="1">
      <a:defRPr sz="2400" kern="1200">
        <a:solidFill>
          <a:schemeClr val="tx1"/>
        </a:solidFill>
        <a:latin typeface="+mn-lt"/>
        <a:ea typeface="+mn-ea"/>
        <a:cs typeface="+mn-cs"/>
      </a:defRPr>
    </a:lvl6pPr>
    <a:lvl7pPr marL="3657418" algn="l" defTabSz="1219140" rtl="0" eaLnBrk="1" latinLnBrk="0" hangingPunct="1">
      <a:defRPr sz="2400" kern="1200">
        <a:solidFill>
          <a:schemeClr val="tx1"/>
        </a:solidFill>
        <a:latin typeface="+mn-lt"/>
        <a:ea typeface="+mn-ea"/>
        <a:cs typeface="+mn-cs"/>
      </a:defRPr>
    </a:lvl7pPr>
    <a:lvl8pPr marL="4266987" algn="l" defTabSz="1219140" rtl="0" eaLnBrk="1" latinLnBrk="0" hangingPunct="1">
      <a:defRPr sz="2400" kern="1200">
        <a:solidFill>
          <a:schemeClr val="tx1"/>
        </a:solidFill>
        <a:latin typeface="+mn-lt"/>
        <a:ea typeface="+mn-ea"/>
        <a:cs typeface="+mn-cs"/>
      </a:defRPr>
    </a:lvl8pPr>
    <a:lvl9pPr marL="4876557" algn="l" defTabSz="1219140" rtl="0" eaLnBrk="1" latinLnBrk="0" hangingPunct="1">
      <a:defRPr sz="24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Haval Sh" initials="HS" lastIdx="2" clrIdx="0">
    <p:extLst>
      <p:ext uri="{19B8F6BF-5375-455C-9EA6-DF929625EA0E}">
        <p15:presenceInfo xmlns:p15="http://schemas.microsoft.com/office/powerpoint/2012/main" userId="854ca461d12d5906" providerId="Windows Live"/>
      </p:ext>
    </p:extLst>
  </p:cmAuthor>
  <p:cmAuthor id="2" name="Infographics School" initials="IS" lastIdx="1" clrIdx="1">
    <p:extLst>
      <p:ext uri="{19B8F6BF-5375-455C-9EA6-DF929625EA0E}">
        <p15:presenceInfo xmlns:p15="http://schemas.microsoft.com/office/powerpoint/2012/main" userId="1c2491f210f90ae3"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AD7E7"/>
    <a:srgbClr val="0A8485"/>
    <a:srgbClr val="FFFFFF"/>
    <a:srgbClr val="FE912A"/>
    <a:srgbClr val="FF3F5E"/>
    <a:srgbClr val="34B2E4"/>
    <a:srgbClr val="64D0DA"/>
    <a:srgbClr val="CACBCD"/>
    <a:srgbClr val="C79F6E"/>
    <a:srgbClr val="E6C19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3480" autoAdjust="0"/>
    <p:restoredTop sz="95013" autoAdjust="0"/>
  </p:normalViewPr>
  <p:slideViewPr>
    <p:cSldViewPr>
      <p:cViewPr>
        <p:scale>
          <a:sx n="75" d="100"/>
          <a:sy n="75" d="100"/>
        </p:scale>
        <p:origin x="1766" y="120"/>
      </p:cViewPr>
      <p:guideLst/>
    </p:cSldViewPr>
  </p:slideViewPr>
  <p:outlineViewPr>
    <p:cViewPr>
      <p:scale>
        <a:sx n="33" d="100"/>
        <a:sy n="33" d="100"/>
      </p:scale>
      <p:origin x="0" y="-6014"/>
    </p:cViewPr>
  </p:outlineViewPr>
  <p:notesTextViewPr>
    <p:cViewPr>
      <p:scale>
        <a:sx n="50" d="100"/>
        <a:sy n="50" d="100"/>
      </p:scale>
      <p:origin x="0" y="0"/>
    </p:cViewPr>
  </p:notesTextViewPr>
  <p:sorterViewPr>
    <p:cViewPr>
      <p:scale>
        <a:sx n="34" d="100"/>
        <a:sy n="34" d="100"/>
      </p:scale>
      <p:origin x="0" y="0"/>
    </p:cViewPr>
  </p:sorterViewPr>
  <p:notesViewPr>
    <p:cSldViewPr>
      <p:cViewPr varScale="1">
        <p:scale>
          <a:sx n="62" d="100"/>
          <a:sy n="62" d="100"/>
        </p:scale>
        <p:origin x="2371" y="67"/>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notesMaster" Target="notesMasters/notesMaster1.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presProps" Target="pres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handoutMaster" Target="handoutMasters/handoutMaster1.xml"/><Relationship Id="rId45"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0" Type="http://schemas.openxmlformats.org/officeDocument/2006/relationships/slide" Target="slides/slide19.xml"/><Relationship Id="rId41"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354D19D2-713A-4448-BA59-97F8967BE8EA}"/>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45E51C15-CA4C-4DAC-A917-2A98296791E5}"/>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A80B716-4108-4550-829A-5BF2F14CF124}" type="datetimeFigureOut">
              <a:rPr lang="en-US" smtClean="0"/>
              <a:t>10/30/2021</a:t>
            </a:fld>
            <a:endParaRPr lang="en-US"/>
          </a:p>
        </p:txBody>
      </p:sp>
      <p:sp>
        <p:nvSpPr>
          <p:cNvPr id="4" name="Footer Placeholder 3">
            <a:extLst>
              <a:ext uri="{FF2B5EF4-FFF2-40B4-BE49-F238E27FC236}">
                <a16:creationId xmlns:a16="http://schemas.microsoft.com/office/drawing/2014/main" id="{E44063FB-53DE-48EF-948F-76B7D9715287}"/>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5E5EF306-B12B-4C43-BF2E-289565294A2B}"/>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ABD44446-5F36-4C7F-82F3-AFF64F26866D}" type="slidenum">
              <a:rPr lang="en-US" smtClean="0"/>
              <a:t>‹#›</a:t>
            </a:fld>
            <a:endParaRPr lang="en-US"/>
          </a:p>
        </p:txBody>
      </p:sp>
    </p:spTree>
    <p:extLst>
      <p:ext uri="{BB962C8B-B14F-4D97-AF65-F5344CB8AC3E}">
        <p14:creationId xmlns:p14="http://schemas.microsoft.com/office/powerpoint/2010/main" val="1552108666"/>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663E9E0-D922-418E-8BFA-E41C87CB1E68}" type="datetimeFigureOut">
              <a:rPr lang="en-US" smtClean="0"/>
              <a:pPr/>
              <a:t>10/30/2021</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E7D2F9E-D167-4ED3-83EC-AE46EA34BEC3}" type="slidenum">
              <a:rPr lang="en-US" smtClean="0"/>
              <a:pPr/>
              <a:t>‹#›</a:t>
            </a:fld>
            <a:endParaRPr lang="en-US" dirty="0"/>
          </a:p>
        </p:txBody>
      </p:sp>
    </p:spTree>
    <p:extLst>
      <p:ext uri="{BB962C8B-B14F-4D97-AF65-F5344CB8AC3E}">
        <p14:creationId xmlns:p14="http://schemas.microsoft.com/office/powerpoint/2010/main" val="2615155951"/>
      </p:ext>
    </p:extLst>
  </p:cSld>
  <p:clrMap bg1="lt1" tx1="dk1" bg2="lt2" tx2="dk2" accent1="accent1" accent2="accent2" accent3="accent3" accent4="accent4" accent5="accent5" accent6="accent6" hlink="hlink" folHlink="folHlink"/>
  <p:notesStyle>
    <a:lvl1pPr marL="0" algn="l" defTabSz="1219140" rtl="0" eaLnBrk="1" latinLnBrk="0" hangingPunct="1">
      <a:defRPr sz="1600" kern="1200">
        <a:solidFill>
          <a:schemeClr val="tx1"/>
        </a:solidFill>
        <a:latin typeface="+mn-lt"/>
        <a:ea typeface="+mn-ea"/>
        <a:cs typeface="+mn-cs"/>
      </a:defRPr>
    </a:lvl1pPr>
    <a:lvl2pPr marL="609570" algn="l" defTabSz="1219140" rtl="0" eaLnBrk="1" latinLnBrk="0" hangingPunct="1">
      <a:defRPr sz="1600" kern="1200">
        <a:solidFill>
          <a:schemeClr val="tx1"/>
        </a:solidFill>
        <a:latin typeface="+mn-lt"/>
        <a:ea typeface="+mn-ea"/>
        <a:cs typeface="+mn-cs"/>
      </a:defRPr>
    </a:lvl2pPr>
    <a:lvl3pPr marL="1219140" algn="l" defTabSz="1219140" rtl="0" eaLnBrk="1" latinLnBrk="0" hangingPunct="1">
      <a:defRPr sz="1600" kern="1200">
        <a:solidFill>
          <a:schemeClr val="tx1"/>
        </a:solidFill>
        <a:latin typeface="+mn-lt"/>
        <a:ea typeface="+mn-ea"/>
        <a:cs typeface="+mn-cs"/>
      </a:defRPr>
    </a:lvl3pPr>
    <a:lvl4pPr marL="1828709" algn="l" defTabSz="1219140" rtl="0" eaLnBrk="1" latinLnBrk="0" hangingPunct="1">
      <a:defRPr sz="1600" kern="1200">
        <a:solidFill>
          <a:schemeClr val="tx1"/>
        </a:solidFill>
        <a:latin typeface="+mn-lt"/>
        <a:ea typeface="+mn-ea"/>
        <a:cs typeface="+mn-cs"/>
      </a:defRPr>
    </a:lvl4pPr>
    <a:lvl5pPr marL="2438278" algn="l" defTabSz="1219140" rtl="0" eaLnBrk="1" latinLnBrk="0" hangingPunct="1">
      <a:defRPr sz="1600" kern="1200">
        <a:solidFill>
          <a:schemeClr val="tx1"/>
        </a:solidFill>
        <a:latin typeface="+mn-lt"/>
        <a:ea typeface="+mn-ea"/>
        <a:cs typeface="+mn-cs"/>
      </a:defRPr>
    </a:lvl5pPr>
    <a:lvl6pPr marL="3047848" algn="l" defTabSz="1219140" rtl="0" eaLnBrk="1" latinLnBrk="0" hangingPunct="1">
      <a:defRPr sz="1600" kern="1200">
        <a:solidFill>
          <a:schemeClr val="tx1"/>
        </a:solidFill>
        <a:latin typeface="+mn-lt"/>
        <a:ea typeface="+mn-ea"/>
        <a:cs typeface="+mn-cs"/>
      </a:defRPr>
    </a:lvl6pPr>
    <a:lvl7pPr marL="3657418" algn="l" defTabSz="1219140" rtl="0" eaLnBrk="1" latinLnBrk="0" hangingPunct="1">
      <a:defRPr sz="1600" kern="1200">
        <a:solidFill>
          <a:schemeClr val="tx1"/>
        </a:solidFill>
        <a:latin typeface="+mn-lt"/>
        <a:ea typeface="+mn-ea"/>
        <a:cs typeface="+mn-cs"/>
      </a:defRPr>
    </a:lvl7pPr>
    <a:lvl8pPr marL="4266987" algn="l" defTabSz="1219140" rtl="0" eaLnBrk="1" latinLnBrk="0" hangingPunct="1">
      <a:defRPr sz="1600" kern="1200">
        <a:solidFill>
          <a:schemeClr val="tx1"/>
        </a:solidFill>
        <a:latin typeface="+mn-lt"/>
        <a:ea typeface="+mn-ea"/>
        <a:cs typeface="+mn-cs"/>
      </a:defRPr>
    </a:lvl8pPr>
    <a:lvl9pPr marL="4876557" algn="l" defTabSz="1219140" rtl="0" eaLnBrk="1" latinLnBrk="0" hangingPunct="1">
      <a:defRPr sz="16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43000" y="685800"/>
            <a:ext cx="4572000" cy="34290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3</a:t>
            </a:fld>
            <a:endParaRPr lang="en-US" dirty="0"/>
          </a:p>
        </p:txBody>
      </p:sp>
    </p:spTree>
    <p:extLst>
      <p:ext uri="{BB962C8B-B14F-4D97-AF65-F5344CB8AC3E}">
        <p14:creationId xmlns:p14="http://schemas.microsoft.com/office/powerpoint/2010/main" val="23548057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43000" y="685800"/>
            <a:ext cx="4572000" cy="342900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2E7D2F9E-D167-4ED3-83EC-AE46EA34BEC3}" type="slidenum">
              <a:rPr lang="en-US" smtClean="0"/>
              <a:pPr/>
              <a:t>5</a:t>
            </a:fld>
            <a:endParaRPr lang="en-US" dirty="0"/>
          </a:p>
        </p:txBody>
      </p:sp>
    </p:spTree>
    <p:extLst>
      <p:ext uri="{BB962C8B-B14F-4D97-AF65-F5344CB8AC3E}">
        <p14:creationId xmlns:p14="http://schemas.microsoft.com/office/powerpoint/2010/main" val="240109323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43000" y="685800"/>
            <a:ext cx="4572000" cy="34290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26</a:t>
            </a:fld>
            <a:endParaRPr lang="en-US" dirty="0"/>
          </a:p>
        </p:txBody>
      </p:sp>
    </p:spTree>
    <p:extLst>
      <p:ext uri="{BB962C8B-B14F-4D97-AF65-F5344CB8AC3E}">
        <p14:creationId xmlns:p14="http://schemas.microsoft.com/office/powerpoint/2010/main" val="107086347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43000" y="685800"/>
            <a:ext cx="4572000" cy="34290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28</a:t>
            </a:fld>
            <a:endParaRPr lang="en-US" dirty="0"/>
          </a:p>
        </p:txBody>
      </p:sp>
    </p:spTree>
    <p:extLst>
      <p:ext uri="{BB962C8B-B14F-4D97-AF65-F5344CB8AC3E}">
        <p14:creationId xmlns:p14="http://schemas.microsoft.com/office/powerpoint/2010/main" val="130518429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43000" y="685800"/>
            <a:ext cx="4572000" cy="34290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35</a:t>
            </a:fld>
            <a:endParaRPr lang="en-US" dirty="0"/>
          </a:p>
        </p:txBody>
      </p:sp>
    </p:spTree>
    <p:extLst>
      <p:ext uri="{BB962C8B-B14F-4D97-AF65-F5344CB8AC3E}">
        <p14:creationId xmlns:p14="http://schemas.microsoft.com/office/powerpoint/2010/main" val="117805834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userDrawn="1">
  <p:cSld name="Team_01">
    <p:spTree>
      <p:nvGrpSpPr>
        <p:cNvPr id="1" name=""/>
        <p:cNvGrpSpPr/>
        <p:nvPr/>
      </p:nvGrpSpPr>
      <p:grpSpPr>
        <a:xfrm>
          <a:off x="0" y="0"/>
          <a:ext cx="0" cy="0"/>
          <a:chOff x="0" y="0"/>
          <a:chExt cx="0" cy="0"/>
        </a:xfrm>
      </p:grpSpPr>
      <p:sp>
        <p:nvSpPr>
          <p:cNvPr id="4" name="Picture Placeholder 3"/>
          <p:cNvSpPr>
            <a:spLocks noGrp="1"/>
          </p:cNvSpPr>
          <p:nvPr>
            <p:ph type="pic" sz="quarter" idx="134" hasCustomPrompt="1"/>
          </p:nvPr>
        </p:nvSpPr>
        <p:spPr>
          <a:xfrm>
            <a:off x="4666394" y="-6349"/>
            <a:ext cx="3334607" cy="6870700"/>
          </a:xfrm>
          <a:custGeom>
            <a:avLst/>
            <a:gdLst>
              <a:gd name="connsiteX0" fmla="*/ 0 w 2743199"/>
              <a:gd name="connsiteY0" fmla="*/ 0 h 5153025"/>
              <a:gd name="connsiteX1" fmla="*/ 2743199 w 2743199"/>
              <a:gd name="connsiteY1" fmla="*/ 0 h 5153025"/>
              <a:gd name="connsiteX2" fmla="*/ 2743199 w 2743199"/>
              <a:gd name="connsiteY2" fmla="*/ 5153025 h 5153025"/>
              <a:gd name="connsiteX3" fmla="*/ 0 w 2743199"/>
              <a:gd name="connsiteY3" fmla="*/ 5153025 h 5153025"/>
            </a:gdLst>
            <a:ahLst/>
            <a:cxnLst>
              <a:cxn ang="0">
                <a:pos x="connsiteX0" y="connsiteY0"/>
              </a:cxn>
              <a:cxn ang="0">
                <a:pos x="connsiteX1" y="connsiteY1"/>
              </a:cxn>
              <a:cxn ang="0">
                <a:pos x="connsiteX2" y="connsiteY2"/>
              </a:cxn>
              <a:cxn ang="0">
                <a:pos x="connsiteX3" y="connsiteY3"/>
              </a:cxn>
            </a:cxnLst>
            <a:rect l="l" t="t" r="r" b="b"/>
            <a:pathLst>
              <a:path w="2743199" h="5153025">
                <a:moveTo>
                  <a:pt x="0" y="0"/>
                </a:moveTo>
                <a:lnTo>
                  <a:pt x="2743199" y="0"/>
                </a:lnTo>
                <a:lnTo>
                  <a:pt x="2743199" y="5153025"/>
                </a:lnTo>
                <a:lnTo>
                  <a:pt x="0" y="515302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Tree>
    <p:extLst>
      <p:ext uri="{BB962C8B-B14F-4D97-AF65-F5344CB8AC3E}">
        <p14:creationId xmlns:p14="http://schemas.microsoft.com/office/powerpoint/2010/main" val="394507082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Team_010">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37E467F2-EA5F-4044-B955-ABF2C8346801}"/>
              </a:ext>
            </a:extLst>
          </p:cNvPr>
          <p:cNvSpPr>
            <a:spLocks noGrp="1"/>
          </p:cNvSpPr>
          <p:nvPr>
            <p:ph type="pic" sz="quarter" idx="35" hasCustomPrompt="1"/>
          </p:nvPr>
        </p:nvSpPr>
        <p:spPr>
          <a:xfrm>
            <a:off x="387819" y="1514315"/>
            <a:ext cx="2732470" cy="4668232"/>
          </a:xfrm>
          <a:custGeom>
            <a:avLst/>
            <a:gdLst>
              <a:gd name="connsiteX0" fmla="*/ 0 w 3643293"/>
              <a:gd name="connsiteY0" fmla="*/ 0 h 4668232"/>
              <a:gd name="connsiteX1" fmla="*/ 803187 w 3643293"/>
              <a:gd name="connsiteY1" fmla="*/ 0 h 4668232"/>
              <a:gd name="connsiteX2" fmla="*/ 3032263 w 3643293"/>
              <a:gd name="connsiteY2" fmla="*/ 0 h 4668232"/>
              <a:gd name="connsiteX3" fmla="*/ 3643293 w 3643293"/>
              <a:gd name="connsiteY3" fmla="*/ 0 h 4668232"/>
              <a:gd name="connsiteX4" fmla="*/ 3643293 w 3643293"/>
              <a:gd name="connsiteY4" fmla="*/ 4668232 h 4668232"/>
              <a:gd name="connsiteX5" fmla="*/ 3032263 w 3643293"/>
              <a:gd name="connsiteY5" fmla="*/ 4668232 h 4668232"/>
              <a:gd name="connsiteX6" fmla="*/ 803187 w 3643293"/>
              <a:gd name="connsiteY6" fmla="*/ 4668232 h 4668232"/>
              <a:gd name="connsiteX7" fmla="*/ 0 w 3643293"/>
              <a:gd name="connsiteY7" fmla="*/ 4668232 h 466823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3643293" h="4668232">
                <a:moveTo>
                  <a:pt x="0" y="0"/>
                </a:moveTo>
                <a:lnTo>
                  <a:pt x="803187" y="0"/>
                </a:lnTo>
                <a:lnTo>
                  <a:pt x="3032263" y="0"/>
                </a:lnTo>
                <a:lnTo>
                  <a:pt x="3643293" y="0"/>
                </a:lnTo>
                <a:lnTo>
                  <a:pt x="3643293" y="4668232"/>
                </a:lnTo>
                <a:lnTo>
                  <a:pt x="3032263" y="4668232"/>
                </a:lnTo>
                <a:lnTo>
                  <a:pt x="803187" y="4668232"/>
                </a:lnTo>
                <a:lnTo>
                  <a:pt x="0" y="4668232"/>
                </a:lnTo>
                <a:close/>
              </a:path>
            </a:pathLst>
          </a:custGeom>
          <a:solidFill>
            <a:schemeClr val="tx1">
              <a:lumMod val="10000"/>
              <a:lumOff val="90000"/>
            </a:schemeClr>
          </a:solidFill>
          <a:ln>
            <a:noFill/>
          </a:ln>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2" name="Picture Placeholder 11">
            <a:extLst>
              <a:ext uri="{FF2B5EF4-FFF2-40B4-BE49-F238E27FC236}">
                <a16:creationId xmlns:a16="http://schemas.microsoft.com/office/drawing/2014/main" id="{8F205C1F-4D14-4EFF-AA39-6298B1F24A46}"/>
              </a:ext>
            </a:extLst>
          </p:cNvPr>
          <p:cNvSpPr>
            <a:spLocks noGrp="1"/>
          </p:cNvSpPr>
          <p:nvPr>
            <p:ph type="pic" sz="quarter" idx="36" hasCustomPrompt="1"/>
          </p:nvPr>
        </p:nvSpPr>
        <p:spPr>
          <a:xfrm>
            <a:off x="6023084" y="1513841"/>
            <a:ext cx="2732772" cy="4668706"/>
          </a:xfrm>
          <a:custGeom>
            <a:avLst/>
            <a:gdLst>
              <a:gd name="connsiteX0" fmla="*/ 0 w 3643696"/>
              <a:gd name="connsiteY0" fmla="*/ 0 h 4668706"/>
              <a:gd name="connsiteX1" fmla="*/ 3643696 w 3643696"/>
              <a:gd name="connsiteY1" fmla="*/ 0 h 4668706"/>
              <a:gd name="connsiteX2" fmla="*/ 3643696 w 3643696"/>
              <a:gd name="connsiteY2" fmla="*/ 4668706 h 4668706"/>
              <a:gd name="connsiteX3" fmla="*/ 0 w 3643696"/>
              <a:gd name="connsiteY3" fmla="*/ 4668706 h 4668706"/>
            </a:gdLst>
            <a:ahLst/>
            <a:cxnLst>
              <a:cxn ang="0">
                <a:pos x="connsiteX0" y="connsiteY0"/>
              </a:cxn>
              <a:cxn ang="0">
                <a:pos x="connsiteX1" y="connsiteY1"/>
              </a:cxn>
              <a:cxn ang="0">
                <a:pos x="connsiteX2" y="connsiteY2"/>
              </a:cxn>
              <a:cxn ang="0">
                <a:pos x="connsiteX3" y="connsiteY3"/>
              </a:cxn>
            </a:cxnLst>
            <a:rect l="l" t="t" r="r" b="b"/>
            <a:pathLst>
              <a:path w="3643696" h="4668706">
                <a:moveTo>
                  <a:pt x="0" y="0"/>
                </a:moveTo>
                <a:lnTo>
                  <a:pt x="3643696" y="0"/>
                </a:lnTo>
                <a:lnTo>
                  <a:pt x="3643696" y="4668706"/>
                </a:lnTo>
                <a:lnTo>
                  <a:pt x="0" y="4668706"/>
                </a:lnTo>
                <a:close/>
              </a:path>
            </a:pathLst>
          </a:custGeom>
          <a:solidFill>
            <a:schemeClr val="tx1">
              <a:lumMod val="10000"/>
              <a:lumOff val="90000"/>
            </a:schemeClr>
          </a:solidFill>
          <a:ln>
            <a:noFill/>
          </a:ln>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6" name="Text Placeholder 3">
            <a:extLst>
              <a:ext uri="{FF2B5EF4-FFF2-40B4-BE49-F238E27FC236}">
                <a16:creationId xmlns:a16="http://schemas.microsoft.com/office/drawing/2014/main" id="{F6F8D5B2-C5C2-484D-8430-F61C1FB9AF36}"/>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7" name="Title 2">
            <a:extLst>
              <a:ext uri="{FF2B5EF4-FFF2-40B4-BE49-F238E27FC236}">
                <a16:creationId xmlns:a16="http://schemas.microsoft.com/office/drawing/2014/main" id="{0C59D8B4-B50A-49CA-86F3-6946B1798C34}"/>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7030889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Team_011">
    <p:spTree>
      <p:nvGrpSpPr>
        <p:cNvPr id="1" name=""/>
        <p:cNvGrpSpPr/>
        <p:nvPr/>
      </p:nvGrpSpPr>
      <p:grpSpPr>
        <a:xfrm>
          <a:off x="0" y="0"/>
          <a:ext cx="0" cy="0"/>
          <a:chOff x="0" y="0"/>
          <a:chExt cx="0" cy="0"/>
        </a:xfrm>
      </p:grpSpPr>
      <p:sp>
        <p:nvSpPr>
          <p:cNvPr id="7" name="Text Placeholder 3">
            <a:extLst>
              <a:ext uri="{FF2B5EF4-FFF2-40B4-BE49-F238E27FC236}">
                <a16:creationId xmlns:a16="http://schemas.microsoft.com/office/drawing/2014/main" id="{5681B6D5-117B-492E-9F6F-6F6FE3E30DC8}"/>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8" name="Title 2">
            <a:extLst>
              <a:ext uri="{FF2B5EF4-FFF2-40B4-BE49-F238E27FC236}">
                <a16:creationId xmlns:a16="http://schemas.microsoft.com/office/drawing/2014/main" id="{AEDB820E-3525-4B42-802C-E35471DBF177}"/>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
        <p:nvSpPr>
          <p:cNvPr id="20" name="Picture Placeholder 19">
            <a:extLst>
              <a:ext uri="{FF2B5EF4-FFF2-40B4-BE49-F238E27FC236}">
                <a16:creationId xmlns:a16="http://schemas.microsoft.com/office/drawing/2014/main" id="{319F84C0-81D8-4112-B58B-D8B5553E8405}"/>
              </a:ext>
            </a:extLst>
          </p:cNvPr>
          <p:cNvSpPr>
            <a:spLocks noGrp="1"/>
          </p:cNvSpPr>
          <p:nvPr>
            <p:ph type="pic" sz="quarter" idx="60" hasCustomPrompt="1"/>
          </p:nvPr>
        </p:nvSpPr>
        <p:spPr>
          <a:xfrm>
            <a:off x="5842832" y="1400538"/>
            <a:ext cx="2315766"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9" name="Picture Placeholder 18">
            <a:extLst>
              <a:ext uri="{FF2B5EF4-FFF2-40B4-BE49-F238E27FC236}">
                <a16:creationId xmlns:a16="http://schemas.microsoft.com/office/drawing/2014/main" id="{5309E4CB-AB06-4EF1-B718-F249C501FB6C}"/>
              </a:ext>
            </a:extLst>
          </p:cNvPr>
          <p:cNvSpPr>
            <a:spLocks noGrp="1"/>
          </p:cNvSpPr>
          <p:nvPr>
            <p:ph type="pic" sz="quarter" idx="61" hasCustomPrompt="1"/>
          </p:nvPr>
        </p:nvSpPr>
        <p:spPr>
          <a:xfrm>
            <a:off x="3413957" y="1400538"/>
            <a:ext cx="2315766"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8" name="Picture Placeholder 17">
            <a:extLst>
              <a:ext uri="{FF2B5EF4-FFF2-40B4-BE49-F238E27FC236}">
                <a16:creationId xmlns:a16="http://schemas.microsoft.com/office/drawing/2014/main" id="{8CBF30CB-CAC8-429F-A727-C22854190D82}"/>
              </a:ext>
            </a:extLst>
          </p:cNvPr>
          <p:cNvSpPr>
            <a:spLocks noGrp="1"/>
          </p:cNvSpPr>
          <p:nvPr>
            <p:ph type="pic" sz="quarter" idx="62" hasCustomPrompt="1"/>
          </p:nvPr>
        </p:nvSpPr>
        <p:spPr>
          <a:xfrm>
            <a:off x="985082" y="1400538"/>
            <a:ext cx="2315766"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204666946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Team_012">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B500F0DA-625E-47FE-BC45-D9AF904974FD}"/>
              </a:ext>
            </a:extLst>
          </p:cNvPr>
          <p:cNvSpPr>
            <a:spLocks noGrp="1"/>
          </p:cNvSpPr>
          <p:nvPr>
            <p:ph type="pic" sz="quarter" idx="115" hasCustomPrompt="1"/>
          </p:nvPr>
        </p:nvSpPr>
        <p:spPr>
          <a:xfrm>
            <a:off x="6080217" y="1608882"/>
            <a:ext cx="2052637"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6" name="Picture Placeholder 15">
            <a:extLst>
              <a:ext uri="{FF2B5EF4-FFF2-40B4-BE49-F238E27FC236}">
                <a16:creationId xmlns:a16="http://schemas.microsoft.com/office/drawing/2014/main" id="{CEB321ED-0E29-4751-B0A0-A08B1390F2E2}"/>
              </a:ext>
            </a:extLst>
          </p:cNvPr>
          <p:cNvSpPr>
            <a:spLocks noGrp="1"/>
          </p:cNvSpPr>
          <p:nvPr>
            <p:ph type="pic" sz="quarter" idx="116" hasCustomPrompt="1"/>
          </p:nvPr>
        </p:nvSpPr>
        <p:spPr>
          <a:xfrm>
            <a:off x="3545361" y="1608882"/>
            <a:ext cx="2052637"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7" name="Picture Placeholder 16">
            <a:extLst>
              <a:ext uri="{FF2B5EF4-FFF2-40B4-BE49-F238E27FC236}">
                <a16:creationId xmlns:a16="http://schemas.microsoft.com/office/drawing/2014/main" id="{D51F02E3-6D11-4746-9C07-1FF365632D19}"/>
              </a:ext>
            </a:extLst>
          </p:cNvPr>
          <p:cNvSpPr>
            <a:spLocks noGrp="1"/>
          </p:cNvSpPr>
          <p:nvPr>
            <p:ph type="pic" sz="quarter" idx="117" hasCustomPrompt="1"/>
          </p:nvPr>
        </p:nvSpPr>
        <p:spPr>
          <a:xfrm>
            <a:off x="1010505" y="1608882"/>
            <a:ext cx="2052637"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8" name="Text Placeholder 3">
            <a:extLst>
              <a:ext uri="{FF2B5EF4-FFF2-40B4-BE49-F238E27FC236}">
                <a16:creationId xmlns:a16="http://schemas.microsoft.com/office/drawing/2014/main" id="{5EA6DE46-A6D0-4F22-A3C7-96D27E82A9E1}"/>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9" name="Title 2">
            <a:extLst>
              <a:ext uri="{FF2B5EF4-FFF2-40B4-BE49-F238E27FC236}">
                <a16:creationId xmlns:a16="http://schemas.microsoft.com/office/drawing/2014/main" id="{EB168518-1B05-4D6B-A916-CF440288ED16}"/>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07422460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Team_013">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FD162015-930E-4D24-AB76-7547FC8F2E7D}"/>
              </a:ext>
            </a:extLst>
          </p:cNvPr>
          <p:cNvSpPr>
            <a:spLocks noGrp="1"/>
          </p:cNvSpPr>
          <p:nvPr>
            <p:ph type="pic" sz="quarter" idx="41" hasCustomPrompt="1"/>
          </p:nvPr>
        </p:nvSpPr>
        <p:spPr>
          <a:xfrm>
            <a:off x="692464" y="1627837"/>
            <a:ext cx="2508647"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77403392-9B79-4D48-871A-857F5EE08382}"/>
              </a:ext>
            </a:extLst>
          </p:cNvPr>
          <p:cNvSpPr>
            <a:spLocks noGrp="1"/>
          </p:cNvSpPr>
          <p:nvPr>
            <p:ph type="pic" sz="quarter" idx="42" hasCustomPrompt="1"/>
          </p:nvPr>
        </p:nvSpPr>
        <p:spPr>
          <a:xfrm>
            <a:off x="3317677" y="1627837"/>
            <a:ext cx="2508647"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3B60E8E3-1F12-4939-9E8D-38DF0325DA91}"/>
              </a:ext>
            </a:extLst>
          </p:cNvPr>
          <p:cNvSpPr>
            <a:spLocks noGrp="1"/>
          </p:cNvSpPr>
          <p:nvPr>
            <p:ph type="pic" sz="quarter" idx="43" hasCustomPrompt="1"/>
          </p:nvPr>
        </p:nvSpPr>
        <p:spPr>
          <a:xfrm>
            <a:off x="5942890" y="1627837"/>
            <a:ext cx="2508647"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8" name="Text Placeholder 3">
            <a:extLst>
              <a:ext uri="{FF2B5EF4-FFF2-40B4-BE49-F238E27FC236}">
                <a16:creationId xmlns:a16="http://schemas.microsoft.com/office/drawing/2014/main" id="{CBD7F66E-FC97-4E85-B40A-2BF0AD2FF984}"/>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9" name="Title 2">
            <a:extLst>
              <a:ext uri="{FF2B5EF4-FFF2-40B4-BE49-F238E27FC236}">
                <a16:creationId xmlns:a16="http://schemas.microsoft.com/office/drawing/2014/main" id="{8CFB395B-7A4E-466C-9D3F-79D0A71845D3}"/>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464349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userDrawn="1">
  <p:cSld name="Team_014">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D943E787-3D39-4B99-81AA-42707121C435}"/>
              </a:ext>
            </a:extLst>
          </p:cNvPr>
          <p:cNvSpPr>
            <a:spLocks noGrp="1"/>
          </p:cNvSpPr>
          <p:nvPr>
            <p:ph type="pic" sz="quarter" idx="19" hasCustomPrompt="1"/>
          </p:nvPr>
        </p:nvSpPr>
        <p:spPr>
          <a:xfrm>
            <a:off x="611970" y="1411477"/>
            <a:ext cx="2563875"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0982F55B-E966-4A9A-BC4D-25E9CC5A270C}"/>
              </a:ext>
            </a:extLst>
          </p:cNvPr>
          <p:cNvSpPr>
            <a:spLocks noGrp="1"/>
          </p:cNvSpPr>
          <p:nvPr>
            <p:ph type="pic" sz="quarter" idx="34" hasCustomPrompt="1"/>
          </p:nvPr>
        </p:nvSpPr>
        <p:spPr>
          <a:xfrm>
            <a:off x="3290063" y="1411477"/>
            <a:ext cx="2563875"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18982413-803F-4BB3-B975-71109A2788E6}"/>
              </a:ext>
            </a:extLst>
          </p:cNvPr>
          <p:cNvSpPr>
            <a:spLocks noGrp="1"/>
          </p:cNvSpPr>
          <p:nvPr>
            <p:ph type="pic" sz="quarter" idx="38" hasCustomPrompt="1"/>
          </p:nvPr>
        </p:nvSpPr>
        <p:spPr>
          <a:xfrm>
            <a:off x="5968155" y="1411477"/>
            <a:ext cx="2563875"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8" name="Text Placeholder 3">
            <a:extLst>
              <a:ext uri="{FF2B5EF4-FFF2-40B4-BE49-F238E27FC236}">
                <a16:creationId xmlns:a16="http://schemas.microsoft.com/office/drawing/2014/main" id="{E1564921-DD90-4AF4-976C-4C435C5F6C98}"/>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9" name="Title 2">
            <a:extLst>
              <a:ext uri="{FF2B5EF4-FFF2-40B4-BE49-F238E27FC236}">
                <a16:creationId xmlns:a16="http://schemas.microsoft.com/office/drawing/2014/main" id="{57ED5317-6F9E-401C-B6D7-BE29FA039E45}"/>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327264314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userDrawn="1">
  <p:cSld name="Team_015">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A4F10FD8-C7A8-4164-BBC8-D99DB62D27A4}"/>
              </a:ext>
            </a:extLst>
          </p:cNvPr>
          <p:cNvSpPr>
            <a:spLocks noGrp="1"/>
          </p:cNvSpPr>
          <p:nvPr>
            <p:ph type="pic" sz="quarter" idx="108" hasCustomPrompt="1"/>
          </p:nvPr>
        </p:nvSpPr>
        <p:spPr>
          <a:xfrm>
            <a:off x="522019" y="1836346"/>
            <a:ext cx="2218483"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7" name="Picture Placeholder 16">
            <a:extLst>
              <a:ext uri="{FF2B5EF4-FFF2-40B4-BE49-F238E27FC236}">
                <a16:creationId xmlns:a16="http://schemas.microsoft.com/office/drawing/2014/main" id="{CC4F831E-3CF4-4C10-A1B3-B85E6FE069DD}"/>
              </a:ext>
            </a:extLst>
          </p:cNvPr>
          <p:cNvSpPr>
            <a:spLocks noGrp="1"/>
          </p:cNvSpPr>
          <p:nvPr>
            <p:ph type="pic" sz="quarter" idx="109" hasCustomPrompt="1"/>
          </p:nvPr>
        </p:nvSpPr>
        <p:spPr>
          <a:xfrm>
            <a:off x="3302090" y="1836346"/>
            <a:ext cx="2218483"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8" name="Picture Placeholder 17">
            <a:extLst>
              <a:ext uri="{FF2B5EF4-FFF2-40B4-BE49-F238E27FC236}">
                <a16:creationId xmlns:a16="http://schemas.microsoft.com/office/drawing/2014/main" id="{DE364855-8295-46A9-B0D1-55858A8BA149}"/>
              </a:ext>
            </a:extLst>
          </p:cNvPr>
          <p:cNvSpPr>
            <a:spLocks noGrp="1"/>
          </p:cNvSpPr>
          <p:nvPr>
            <p:ph type="pic" sz="quarter" idx="110" hasCustomPrompt="1"/>
          </p:nvPr>
        </p:nvSpPr>
        <p:spPr>
          <a:xfrm>
            <a:off x="6082161" y="1836346"/>
            <a:ext cx="2218483"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8" name="Text Placeholder 3">
            <a:extLst>
              <a:ext uri="{FF2B5EF4-FFF2-40B4-BE49-F238E27FC236}">
                <a16:creationId xmlns:a16="http://schemas.microsoft.com/office/drawing/2014/main" id="{D827EDB6-3102-4914-82CF-69615261D8B6}"/>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9" name="Title 2">
            <a:extLst>
              <a:ext uri="{FF2B5EF4-FFF2-40B4-BE49-F238E27FC236}">
                <a16:creationId xmlns:a16="http://schemas.microsoft.com/office/drawing/2014/main" id="{FFDE1995-3117-4185-81DF-5B2CC2257D77}"/>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66024821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userDrawn="1">
  <p:cSld name="Team_016">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34B9B038-5394-413B-B708-8CCB355D208E}"/>
              </a:ext>
            </a:extLst>
          </p:cNvPr>
          <p:cNvSpPr>
            <a:spLocks noGrp="1"/>
          </p:cNvSpPr>
          <p:nvPr>
            <p:ph type="pic" sz="quarter" idx="108" hasCustomPrompt="1"/>
          </p:nvPr>
        </p:nvSpPr>
        <p:spPr>
          <a:xfrm>
            <a:off x="912646" y="2382903"/>
            <a:ext cx="2207439" cy="2207438"/>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7" name="Picture Placeholder 16">
            <a:extLst>
              <a:ext uri="{FF2B5EF4-FFF2-40B4-BE49-F238E27FC236}">
                <a16:creationId xmlns:a16="http://schemas.microsoft.com/office/drawing/2014/main" id="{02548732-28C2-4ABF-8E6D-22698ECFC093}"/>
              </a:ext>
            </a:extLst>
          </p:cNvPr>
          <p:cNvSpPr>
            <a:spLocks noGrp="1"/>
          </p:cNvSpPr>
          <p:nvPr>
            <p:ph type="pic" sz="quarter" idx="109" hasCustomPrompt="1"/>
          </p:nvPr>
        </p:nvSpPr>
        <p:spPr>
          <a:xfrm>
            <a:off x="3468281" y="2382903"/>
            <a:ext cx="2207439" cy="2207438"/>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8" name="Picture Placeholder 17">
            <a:extLst>
              <a:ext uri="{FF2B5EF4-FFF2-40B4-BE49-F238E27FC236}">
                <a16:creationId xmlns:a16="http://schemas.microsoft.com/office/drawing/2014/main" id="{1CAEAB04-2734-446D-85E0-A8E3BEF09476}"/>
              </a:ext>
            </a:extLst>
          </p:cNvPr>
          <p:cNvSpPr>
            <a:spLocks noGrp="1"/>
          </p:cNvSpPr>
          <p:nvPr>
            <p:ph type="pic" sz="quarter" idx="110" hasCustomPrompt="1"/>
          </p:nvPr>
        </p:nvSpPr>
        <p:spPr>
          <a:xfrm>
            <a:off x="6023915" y="2382903"/>
            <a:ext cx="2207439" cy="2207438"/>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5" name="Text Placeholder 3">
            <a:extLst>
              <a:ext uri="{FF2B5EF4-FFF2-40B4-BE49-F238E27FC236}">
                <a16:creationId xmlns:a16="http://schemas.microsoft.com/office/drawing/2014/main" id="{3FBA60D5-B994-4F4E-AC35-7335B0EA13B4}"/>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6" name="Title 2">
            <a:extLst>
              <a:ext uri="{FF2B5EF4-FFF2-40B4-BE49-F238E27FC236}">
                <a16:creationId xmlns:a16="http://schemas.microsoft.com/office/drawing/2014/main" id="{9E638952-2E5D-45EF-903B-023E6FD792C3}"/>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178521534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userDrawn="1">
  <p:cSld name="Team_017">
    <p:spTree>
      <p:nvGrpSpPr>
        <p:cNvPr id="1" name=""/>
        <p:cNvGrpSpPr/>
        <p:nvPr/>
      </p:nvGrpSpPr>
      <p:grpSpPr>
        <a:xfrm>
          <a:off x="0" y="0"/>
          <a:ext cx="0" cy="0"/>
          <a:chOff x="0" y="0"/>
          <a:chExt cx="0" cy="0"/>
        </a:xfrm>
      </p:grpSpPr>
      <p:sp>
        <p:nvSpPr>
          <p:cNvPr id="12" name="Picture Placeholder 11"/>
          <p:cNvSpPr>
            <a:spLocks noGrp="1"/>
          </p:cNvSpPr>
          <p:nvPr>
            <p:ph type="pic" sz="quarter" idx="20" hasCustomPrompt="1"/>
          </p:nvPr>
        </p:nvSpPr>
        <p:spPr>
          <a:xfrm>
            <a:off x="1341120" y="1423686"/>
            <a:ext cx="2153920"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1" name="Picture Placeholder 10"/>
          <p:cNvSpPr>
            <a:spLocks noGrp="1"/>
          </p:cNvSpPr>
          <p:nvPr>
            <p:ph type="pic" sz="quarter" idx="21" hasCustomPrompt="1"/>
          </p:nvPr>
        </p:nvSpPr>
        <p:spPr>
          <a:xfrm>
            <a:off x="3495041" y="1423686"/>
            <a:ext cx="2153920"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0" name="Picture Placeholder 9"/>
          <p:cNvSpPr>
            <a:spLocks noGrp="1"/>
          </p:cNvSpPr>
          <p:nvPr>
            <p:ph type="pic" sz="quarter" idx="22" hasCustomPrompt="1"/>
          </p:nvPr>
        </p:nvSpPr>
        <p:spPr>
          <a:xfrm>
            <a:off x="5648961" y="1423686"/>
            <a:ext cx="2153920"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7" name="Text Placeholder 3">
            <a:extLst>
              <a:ext uri="{FF2B5EF4-FFF2-40B4-BE49-F238E27FC236}">
                <a16:creationId xmlns:a16="http://schemas.microsoft.com/office/drawing/2014/main" id="{74FD621A-E226-4AFD-A60C-4F37185BBDC0}"/>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8" name="Title 2">
            <a:extLst>
              <a:ext uri="{FF2B5EF4-FFF2-40B4-BE49-F238E27FC236}">
                <a16:creationId xmlns:a16="http://schemas.microsoft.com/office/drawing/2014/main" id="{AE4EF915-9015-4523-A4C8-07BC81FB52D5}"/>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08485288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userDrawn="1">
  <p:cSld name="Team_018">
    <p:spTree>
      <p:nvGrpSpPr>
        <p:cNvPr id="1" name=""/>
        <p:cNvGrpSpPr/>
        <p:nvPr/>
      </p:nvGrpSpPr>
      <p:grpSpPr>
        <a:xfrm>
          <a:off x="0" y="0"/>
          <a:ext cx="0" cy="0"/>
          <a:chOff x="0" y="0"/>
          <a:chExt cx="0" cy="0"/>
        </a:xfrm>
      </p:grpSpPr>
      <p:sp>
        <p:nvSpPr>
          <p:cNvPr id="19" name="Picture Placeholder 18">
            <a:extLst>
              <a:ext uri="{FF2B5EF4-FFF2-40B4-BE49-F238E27FC236}">
                <a16:creationId xmlns:a16="http://schemas.microsoft.com/office/drawing/2014/main" id="{F8B77AEA-A515-4CAB-9749-2593931CF8B1}"/>
              </a:ext>
            </a:extLst>
          </p:cNvPr>
          <p:cNvSpPr>
            <a:spLocks noGrp="1"/>
          </p:cNvSpPr>
          <p:nvPr>
            <p:ph type="pic" sz="quarter" idx="21" hasCustomPrompt="1"/>
          </p:nvPr>
        </p:nvSpPr>
        <p:spPr>
          <a:xfrm>
            <a:off x="6729530" y="2708215"/>
            <a:ext cx="1323765" cy="1325880"/>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8" name="Picture Placeholder 17">
            <a:extLst>
              <a:ext uri="{FF2B5EF4-FFF2-40B4-BE49-F238E27FC236}">
                <a16:creationId xmlns:a16="http://schemas.microsoft.com/office/drawing/2014/main" id="{D6475C8F-976D-462F-B681-409699706466}"/>
              </a:ext>
            </a:extLst>
          </p:cNvPr>
          <p:cNvSpPr>
            <a:spLocks noGrp="1"/>
          </p:cNvSpPr>
          <p:nvPr>
            <p:ph type="pic" sz="quarter" idx="22" hasCustomPrompt="1"/>
          </p:nvPr>
        </p:nvSpPr>
        <p:spPr>
          <a:xfrm>
            <a:off x="4849922" y="2708215"/>
            <a:ext cx="1323765" cy="1325880"/>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67A6B7FC-FB74-457E-B487-CCCAFBFB919C}"/>
              </a:ext>
            </a:extLst>
          </p:cNvPr>
          <p:cNvSpPr>
            <a:spLocks noGrp="1"/>
          </p:cNvSpPr>
          <p:nvPr>
            <p:ph type="pic" sz="quarter" idx="23" hasCustomPrompt="1"/>
          </p:nvPr>
        </p:nvSpPr>
        <p:spPr>
          <a:xfrm>
            <a:off x="2970314" y="2708215"/>
            <a:ext cx="1323765" cy="1325880"/>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E23840BA-A6C7-4342-999A-63874BE8F020}"/>
              </a:ext>
            </a:extLst>
          </p:cNvPr>
          <p:cNvSpPr>
            <a:spLocks noGrp="1"/>
          </p:cNvSpPr>
          <p:nvPr>
            <p:ph type="pic" sz="quarter" idx="24" hasCustomPrompt="1"/>
          </p:nvPr>
        </p:nvSpPr>
        <p:spPr>
          <a:xfrm>
            <a:off x="1090706" y="2708215"/>
            <a:ext cx="1323765" cy="1325880"/>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82475744"/>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userDrawn="1">
  <p:cSld name="Team_019">
    <p:spTree>
      <p:nvGrpSpPr>
        <p:cNvPr id="1" name=""/>
        <p:cNvGrpSpPr/>
        <p:nvPr/>
      </p:nvGrpSpPr>
      <p:grpSpPr>
        <a:xfrm>
          <a:off x="0" y="0"/>
          <a:ext cx="0" cy="0"/>
          <a:chOff x="0" y="0"/>
          <a:chExt cx="0" cy="0"/>
        </a:xfrm>
      </p:grpSpPr>
      <p:sp>
        <p:nvSpPr>
          <p:cNvPr id="6" name="Text Placeholder 3">
            <a:extLst>
              <a:ext uri="{FF2B5EF4-FFF2-40B4-BE49-F238E27FC236}">
                <a16:creationId xmlns:a16="http://schemas.microsoft.com/office/drawing/2014/main" id="{17F80B89-0E78-4981-8F75-04258165386A}"/>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7" name="Title 2">
            <a:extLst>
              <a:ext uri="{FF2B5EF4-FFF2-40B4-BE49-F238E27FC236}">
                <a16:creationId xmlns:a16="http://schemas.microsoft.com/office/drawing/2014/main" id="{12E415F5-A657-4AFF-9F86-8F9ADF024B4E}"/>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
        <p:nvSpPr>
          <p:cNvPr id="21" name="Picture Placeholder 20">
            <a:extLst>
              <a:ext uri="{FF2B5EF4-FFF2-40B4-BE49-F238E27FC236}">
                <a16:creationId xmlns:a16="http://schemas.microsoft.com/office/drawing/2014/main" id="{052942F3-C481-474B-8AC5-E78F390B9FF0}"/>
              </a:ext>
            </a:extLst>
          </p:cNvPr>
          <p:cNvSpPr>
            <a:spLocks noGrp="1"/>
          </p:cNvSpPr>
          <p:nvPr>
            <p:ph type="pic" sz="quarter" idx="58" hasCustomPrompt="1"/>
          </p:nvPr>
        </p:nvSpPr>
        <p:spPr>
          <a:xfrm>
            <a:off x="564136" y="2375092"/>
            <a:ext cx="1626769" cy="1627632"/>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2" y="2169021"/>
                  <a:pt x="0" y="1683470"/>
                  <a:pt x="0" y="1084511"/>
                </a:cubicBezTo>
                <a:cubicBezTo>
                  <a:pt x="0" y="485552"/>
                  <a:pt x="485552"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2" name="Picture Placeholder 21">
            <a:extLst>
              <a:ext uri="{FF2B5EF4-FFF2-40B4-BE49-F238E27FC236}">
                <a16:creationId xmlns:a16="http://schemas.microsoft.com/office/drawing/2014/main" id="{100347C9-CEE7-495A-8E0F-5456084825A4}"/>
              </a:ext>
            </a:extLst>
          </p:cNvPr>
          <p:cNvSpPr>
            <a:spLocks noGrp="1"/>
          </p:cNvSpPr>
          <p:nvPr>
            <p:ph type="pic" sz="quarter" idx="59" hasCustomPrompt="1"/>
          </p:nvPr>
        </p:nvSpPr>
        <p:spPr>
          <a:xfrm>
            <a:off x="2693789" y="2375092"/>
            <a:ext cx="1626769" cy="1627632"/>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2" y="2169021"/>
                  <a:pt x="0" y="1683470"/>
                  <a:pt x="0" y="1084511"/>
                </a:cubicBezTo>
                <a:cubicBezTo>
                  <a:pt x="0" y="485552"/>
                  <a:pt x="485552"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3" name="Picture Placeholder 22">
            <a:extLst>
              <a:ext uri="{FF2B5EF4-FFF2-40B4-BE49-F238E27FC236}">
                <a16:creationId xmlns:a16="http://schemas.microsoft.com/office/drawing/2014/main" id="{12F337AC-87CB-4C65-B055-5EC14C14B53D}"/>
              </a:ext>
            </a:extLst>
          </p:cNvPr>
          <p:cNvSpPr>
            <a:spLocks noGrp="1"/>
          </p:cNvSpPr>
          <p:nvPr>
            <p:ph type="pic" sz="quarter" idx="60" hasCustomPrompt="1"/>
          </p:nvPr>
        </p:nvSpPr>
        <p:spPr>
          <a:xfrm>
            <a:off x="4823443" y="2375092"/>
            <a:ext cx="1626769" cy="1627632"/>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3" y="2169021"/>
                  <a:pt x="0" y="1683470"/>
                  <a:pt x="0" y="1084511"/>
                </a:cubicBezTo>
                <a:cubicBezTo>
                  <a:pt x="0" y="485552"/>
                  <a:pt x="485553"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0" name="Picture Placeholder 19">
            <a:extLst>
              <a:ext uri="{FF2B5EF4-FFF2-40B4-BE49-F238E27FC236}">
                <a16:creationId xmlns:a16="http://schemas.microsoft.com/office/drawing/2014/main" id="{16C8780C-F5A5-4FAE-B05C-03D3D85007B5}"/>
              </a:ext>
            </a:extLst>
          </p:cNvPr>
          <p:cNvSpPr>
            <a:spLocks noGrp="1"/>
          </p:cNvSpPr>
          <p:nvPr>
            <p:ph type="pic" sz="quarter" idx="61" hasCustomPrompt="1"/>
          </p:nvPr>
        </p:nvSpPr>
        <p:spPr>
          <a:xfrm>
            <a:off x="6953097" y="2375092"/>
            <a:ext cx="1626769" cy="1627632"/>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3" y="2169021"/>
                  <a:pt x="0" y="1683470"/>
                  <a:pt x="0" y="1084511"/>
                </a:cubicBezTo>
                <a:cubicBezTo>
                  <a:pt x="0" y="485552"/>
                  <a:pt x="485553"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1301880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userDrawn="1">
  <p:cSld name="Team_02">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EDA9C38C-1B7D-479E-A666-64AB49D60F2C}"/>
              </a:ext>
            </a:extLst>
          </p:cNvPr>
          <p:cNvSpPr>
            <a:spLocks noGrp="1"/>
          </p:cNvSpPr>
          <p:nvPr>
            <p:ph type="pic" sz="quarter" idx="10" hasCustomPrompt="1"/>
          </p:nvPr>
        </p:nvSpPr>
        <p:spPr>
          <a:xfrm>
            <a:off x="5216711" y="383941"/>
            <a:ext cx="2642500" cy="5428527"/>
          </a:xfrm>
          <a:custGeom>
            <a:avLst/>
            <a:gdLst>
              <a:gd name="connsiteX0" fmla="*/ 0 w 3523333"/>
              <a:gd name="connsiteY0" fmla="*/ 0 h 5428527"/>
              <a:gd name="connsiteX1" fmla="*/ 3523333 w 3523333"/>
              <a:gd name="connsiteY1" fmla="*/ 0 h 5428527"/>
              <a:gd name="connsiteX2" fmla="*/ 3523333 w 3523333"/>
              <a:gd name="connsiteY2" fmla="*/ 5428527 h 5428527"/>
              <a:gd name="connsiteX3" fmla="*/ 0 w 3523333"/>
              <a:gd name="connsiteY3" fmla="*/ 5428527 h 5428527"/>
            </a:gdLst>
            <a:ahLst/>
            <a:cxnLst>
              <a:cxn ang="0">
                <a:pos x="connsiteX0" y="connsiteY0"/>
              </a:cxn>
              <a:cxn ang="0">
                <a:pos x="connsiteX1" y="connsiteY1"/>
              </a:cxn>
              <a:cxn ang="0">
                <a:pos x="connsiteX2" y="connsiteY2"/>
              </a:cxn>
              <a:cxn ang="0">
                <a:pos x="connsiteX3" y="connsiteY3"/>
              </a:cxn>
            </a:cxnLst>
            <a:rect l="l" t="t" r="r" b="b"/>
            <a:pathLst>
              <a:path w="3523333" h="5428527">
                <a:moveTo>
                  <a:pt x="0" y="0"/>
                </a:moveTo>
                <a:lnTo>
                  <a:pt x="3523333" y="0"/>
                </a:lnTo>
                <a:lnTo>
                  <a:pt x="3523333" y="5428527"/>
                </a:lnTo>
                <a:lnTo>
                  <a:pt x="0" y="5428527"/>
                </a:lnTo>
                <a:close/>
              </a:path>
            </a:pathLst>
          </a:custGeom>
          <a:solidFill>
            <a:schemeClr val="bg1">
              <a:lumMod val="95000"/>
            </a:schemeClr>
          </a:solidFill>
          <a:ln>
            <a:noFill/>
          </a:ln>
        </p:spPr>
        <p:txBody>
          <a:bodyPr wrap="square" bIns="457200" anchor="b">
            <a:noAutofit/>
          </a:bodyPr>
          <a:lstStyle>
            <a:lvl1pPr algn="ctr" rtl="0">
              <a:buNone/>
              <a:defRPr sz="12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13809756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userDrawn="1">
  <p:cSld name="Team_020">
    <p:spTree>
      <p:nvGrpSpPr>
        <p:cNvPr id="1" name=""/>
        <p:cNvGrpSpPr/>
        <p:nvPr/>
      </p:nvGrpSpPr>
      <p:grpSpPr>
        <a:xfrm>
          <a:off x="0" y="0"/>
          <a:ext cx="0" cy="0"/>
          <a:chOff x="0" y="0"/>
          <a:chExt cx="0" cy="0"/>
        </a:xfrm>
      </p:grpSpPr>
      <p:sp>
        <p:nvSpPr>
          <p:cNvPr id="12" name="Text Placeholder 3">
            <a:extLst>
              <a:ext uri="{FF2B5EF4-FFF2-40B4-BE49-F238E27FC236}">
                <a16:creationId xmlns:a16="http://schemas.microsoft.com/office/drawing/2014/main" id="{9EE70B1C-3DBA-4827-BEE3-0987717D8870}"/>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13" name="Title 2">
            <a:extLst>
              <a:ext uri="{FF2B5EF4-FFF2-40B4-BE49-F238E27FC236}">
                <a16:creationId xmlns:a16="http://schemas.microsoft.com/office/drawing/2014/main" id="{816EE2C5-D073-46A4-8BD9-50E51281C715}"/>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
        <p:nvSpPr>
          <p:cNvPr id="9" name="Picture Placeholder 24">
            <a:extLst>
              <a:ext uri="{FF2B5EF4-FFF2-40B4-BE49-F238E27FC236}">
                <a16:creationId xmlns:a16="http://schemas.microsoft.com/office/drawing/2014/main" id="{F645C135-8854-4DFE-802E-A7C46309415D}"/>
              </a:ext>
            </a:extLst>
          </p:cNvPr>
          <p:cNvSpPr>
            <a:spLocks noGrp="1"/>
          </p:cNvSpPr>
          <p:nvPr>
            <p:ph type="pic" sz="quarter" idx="58" hasCustomPrompt="1"/>
          </p:nvPr>
        </p:nvSpPr>
        <p:spPr>
          <a:xfrm>
            <a:off x="515096" y="2259520"/>
            <a:ext cx="1889523" cy="1892809"/>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0" name="Picture Placeholder 25">
            <a:extLst>
              <a:ext uri="{FF2B5EF4-FFF2-40B4-BE49-F238E27FC236}">
                <a16:creationId xmlns:a16="http://schemas.microsoft.com/office/drawing/2014/main" id="{E4321590-9F37-4305-A7FD-5E9E8E0F28C2}"/>
              </a:ext>
            </a:extLst>
          </p:cNvPr>
          <p:cNvSpPr>
            <a:spLocks noGrp="1"/>
          </p:cNvSpPr>
          <p:nvPr>
            <p:ph type="pic" sz="quarter" idx="59" hasCustomPrompt="1"/>
          </p:nvPr>
        </p:nvSpPr>
        <p:spPr>
          <a:xfrm>
            <a:off x="2589858" y="2259520"/>
            <a:ext cx="1889523" cy="1892809"/>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1" name="Picture Placeholder 26">
            <a:extLst>
              <a:ext uri="{FF2B5EF4-FFF2-40B4-BE49-F238E27FC236}">
                <a16:creationId xmlns:a16="http://schemas.microsoft.com/office/drawing/2014/main" id="{1818AE2A-55BF-4E3D-83E1-4EC28A1CDFEA}"/>
              </a:ext>
            </a:extLst>
          </p:cNvPr>
          <p:cNvSpPr>
            <a:spLocks noGrp="1"/>
          </p:cNvSpPr>
          <p:nvPr>
            <p:ph type="pic" sz="quarter" idx="60" hasCustomPrompt="1"/>
          </p:nvPr>
        </p:nvSpPr>
        <p:spPr>
          <a:xfrm>
            <a:off x="4664620" y="2259520"/>
            <a:ext cx="1889523" cy="1892809"/>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4" name="Picture Placeholder 23">
            <a:extLst>
              <a:ext uri="{FF2B5EF4-FFF2-40B4-BE49-F238E27FC236}">
                <a16:creationId xmlns:a16="http://schemas.microsoft.com/office/drawing/2014/main" id="{11F40D6B-665B-424D-968A-88965F465FF8}"/>
              </a:ext>
            </a:extLst>
          </p:cNvPr>
          <p:cNvSpPr>
            <a:spLocks noGrp="1"/>
          </p:cNvSpPr>
          <p:nvPr>
            <p:ph type="pic" sz="quarter" idx="61" hasCustomPrompt="1"/>
          </p:nvPr>
        </p:nvSpPr>
        <p:spPr>
          <a:xfrm>
            <a:off x="6739382" y="2259520"/>
            <a:ext cx="1889523" cy="1892809"/>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90394562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userDrawn="1">
  <p:cSld name="Team_021">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50F6D9A0-7DBC-4834-A98E-E8F154E08BBB}"/>
              </a:ext>
            </a:extLst>
          </p:cNvPr>
          <p:cNvSpPr>
            <a:spLocks noGrp="1"/>
          </p:cNvSpPr>
          <p:nvPr>
            <p:ph type="pic" sz="quarter" idx="115" hasCustomPrompt="1"/>
          </p:nvPr>
        </p:nvSpPr>
        <p:spPr>
          <a:xfrm>
            <a:off x="4600521" y="1386350"/>
            <a:ext cx="2011064"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0" name="Picture Placeholder 19">
            <a:extLst>
              <a:ext uri="{FF2B5EF4-FFF2-40B4-BE49-F238E27FC236}">
                <a16:creationId xmlns:a16="http://schemas.microsoft.com/office/drawing/2014/main" id="{338861E4-E3E4-4BF2-A147-7060E74C3FB6}"/>
              </a:ext>
            </a:extLst>
          </p:cNvPr>
          <p:cNvSpPr>
            <a:spLocks noGrp="1"/>
          </p:cNvSpPr>
          <p:nvPr>
            <p:ph type="pic" sz="quarter" idx="116" hasCustomPrompt="1"/>
          </p:nvPr>
        </p:nvSpPr>
        <p:spPr>
          <a:xfrm>
            <a:off x="2532682" y="1386350"/>
            <a:ext cx="2011064"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9" name="Picture Placeholder 18">
            <a:extLst>
              <a:ext uri="{FF2B5EF4-FFF2-40B4-BE49-F238E27FC236}">
                <a16:creationId xmlns:a16="http://schemas.microsoft.com/office/drawing/2014/main" id="{15C4181D-430B-4C74-8011-FB1EE71E0815}"/>
              </a:ext>
            </a:extLst>
          </p:cNvPr>
          <p:cNvSpPr>
            <a:spLocks noGrp="1"/>
          </p:cNvSpPr>
          <p:nvPr>
            <p:ph type="pic" sz="quarter" idx="117" hasCustomPrompt="1"/>
          </p:nvPr>
        </p:nvSpPr>
        <p:spPr>
          <a:xfrm>
            <a:off x="464841" y="1386350"/>
            <a:ext cx="2011064"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8" name="Text Placeholder 3">
            <a:extLst>
              <a:ext uri="{FF2B5EF4-FFF2-40B4-BE49-F238E27FC236}">
                <a16:creationId xmlns:a16="http://schemas.microsoft.com/office/drawing/2014/main" id="{2F2947E5-42EF-4398-B387-F6205555EF15}"/>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9" name="Title 2">
            <a:extLst>
              <a:ext uri="{FF2B5EF4-FFF2-40B4-BE49-F238E27FC236}">
                <a16:creationId xmlns:a16="http://schemas.microsoft.com/office/drawing/2014/main" id="{5C781F2F-FE2B-4754-87C1-20FEE2463C05}"/>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
        <p:nvSpPr>
          <p:cNvPr id="18" name="Picture Placeholder 17">
            <a:extLst>
              <a:ext uri="{FF2B5EF4-FFF2-40B4-BE49-F238E27FC236}">
                <a16:creationId xmlns:a16="http://schemas.microsoft.com/office/drawing/2014/main" id="{1001FBB6-491F-44D4-B2D9-006CF2563B4A}"/>
              </a:ext>
            </a:extLst>
          </p:cNvPr>
          <p:cNvSpPr>
            <a:spLocks noGrp="1"/>
          </p:cNvSpPr>
          <p:nvPr>
            <p:ph type="pic" sz="quarter" idx="118" hasCustomPrompt="1"/>
          </p:nvPr>
        </p:nvSpPr>
        <p:spPr>
          <a:xfrm>
            <a:off x="6668361" y="1386350"/>
            <a:ext cx="2011064"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Tree>
    <p:extLst>
      <p:ext uri="{BB962C8B-B14F-4D97-AF65-F5344CB8AC3E}">
        <p14:creationId xmlns:p14="http://schemas.microsoft.com/office/powerpoint/2010/main" val="329917165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userDrawn="1">
  <p:cSld name="Team_022">
    <p:spTree>
      <p:nvGrpSpPr>
        <p:cNvPr id="1" name=""/>
        <p:cNvGrpSpPr/>
        <p:nvPr/>
      </p:nvGrpSpPr>
      <p:grpSpPr>
        <a:xfrm>
          <a:off x="0" y="0"/>
          <a:ext cx="0" cy="0"/>
          <a:chOff x="0" y="0"/>
          <a:chExt cx="0" cy="0"/>
        </a:xfrm>
      </p:grpSpPr>
      <p:sp>
        <p:nvSpPr>
          <p:cNvPr id="8" name="Text Placeholder 3">
            <a:extLst>
              <a:ext uri="{FF2B5EF4-FFF2-40B4-BE49-F238E27FC236}">
                <a16:creationId xmlns:a16="http://schemas.microsoft.com/office/drawing/2014/main" id="{7DE65686-A608-45B9-86B9-469DA99899E7}"/>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9" name="Title 2">
            <a:extLst>
              <a:ext uri="{FF2B5EF4-FFF2-40B4-BE49-F238E27FC236}">
                <a16:creationId xmlns:a16="http://schemas.microsoft.com/office/drawing/2014/main" id="{20E4289B-B805-4BAD-8715-643B5B97C917}"/>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
        <p:nvSpPr>
          <p:cNvPr id="22" name="Picture Placeholder 21">
            <a:extLst>
              <a:ext uri="{FF2B5EF4-FFF2-40B4-BE49-F238E27FC236}">
                <a16:creationId xmlns:a16="http://schemas.microsoft.com/office/drawing/2014/main" id="{A3BE71CD-AFE0-41BD-9F8B-5C7D7E03F18C}"/>
              </a:ext>
            </a:extLst>
          </p:cNvPr>
          <p:cNvSpPr>
            <a:spLocks noGrp="1"/>
          </p:cNvSpPr>
          <p:nvPr>
            <p:ph type="pic" sz="quarter" idx="63" hasCustomPrompt="1"/>
          </p:nvPr>
        </p:nvSpPr>
        <p:spPr>
          <a:xfrm>
            <a:off x="644810" y="2286494"/>
            <a:ext cx="1648565"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3" name="Picture Placeholder 22">
            <a:extLst>
              <a:ext uri="{FF2B5EF4-FFF2-40B4-BE49-F238E27FC236}">
                <a16:creationId xmlns:a16="http://schemas.microsoft.com/office/drawing/2014/main" id="{D9D85A37-4A94-4776-878E-24FBF5E8A8E2}"/>
              </a:ext>
            </a:extLst>
          </p:cNvPr>
          <p:cNvSpPr>
            <a:spLocks noGrp="1"/>
          </p:cNvSpPr>
          <p:nvPr>
            <p:ph type="pic" sz="quarter" idx="64" hasCustomPrompt="1"/>
          </p:nvPr>
        </p:nvSpPr>
        <p:spPr>
          <a:xfrm>
            <a:off x="2712394" y="2286494"/>
            <a:ext cx="1648565"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4" name="Picture Placeholder 23">
            <a:extLst>
              <a:ext uri="{FF2B5EF4-FFF2-40B4-BE49-F238E27FC236}">
                <a16:creationId xmlns:a16="http://schemas.microsoft.com/office/drawing/2014/main" id="{01517608-22E3-4FD9-AAF7-15CE33864668}"/>
              </a:ext>
            </a:extLst>
          </p:cNvPr>
          <p:cNvSpPr>
            <a:spLocks noGrp="1"/>
          </p:cNvSpPr>
          <p:nvPr>
            <p:ph type="pic" sz="quarter" idx="65" hasCustomPrompt="1"/>
          </p:nvPr>
        </p:nvSpPr>
        <p:spPr>
          <a:xfrm>
            <a:off x="4779979" y="2286494"/>
            <a:ext cx="1648565"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5" name="Picture Placeholder 24">
            <a:extLst>
              <a:ext uri="{FF2B5EF4-FFF2-40B4-BE49-F238E27FC236}">
                <a16:creationId xmlns:a16="http://schemas.microsoft.com/office/drawing/2014/main" id="{1106F4CF-1333-4EA9-A962-256EE2F6E0CF}"/>
              </a:ext>
            </a:extLst>
          </p:cNvPr>
          <p:cNvSpPr>
            <a:spLocks noGrp="1"/>
          </p:cNvSpPr>
          <p:nvPr>
            <p:ph type="pic" sz="quarter" idx="66" hasCustomPrompt="1"/>
          </p:nvPr>
        </p:nvSpPr>
        <p:spPr>
          <a:xfrm>
            <a:off x="6847564" y="2286494"/>
            <a:ext cx="1648565"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818895297"/>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userDrawn="1">
  <p:cSld name="Team_023">
    <p:spTree>
      <p:nvGrpSpPr>
        <p:cNvPr id="1" name=""/>
        <p:cNvGrpSpPr/>
        <p:nvPr/>
      </p:nvGrpSpPr>
      <p:grpSpPr>
        <a:xfrm>
          <a:off x="0" y="0"/>
          <a:ext cx="0" cy="0"/>
          <a:chOff x="0" y="0"/>
          <a:chExt cx="0" cy="0"/>
        </a:xfrm>
      </p:grpSpPr>
      <p:sp>
        <p:nvSpPr>
          <p:cNvPr id="9" name="Text Placeholder 3">
            <a:extLst>
              <a:ext uri="{FF2B5EF4-FFF2-40B4-BE49-F238E27FC236}">
                <a16:creationId xmlns:a16="http://schemas.microsoft.com/office/drawing/2014/main" id="{3F97CA63-4247-469E-8B49-F01ED5F31ABD}"/>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10" name="Title 2">
            <a:extLst>
              <a:ext uri="{FF2B5EF4-FFF2-40B4-BE49-F238E27FC236}">
                <a16:creationId xmlns:a16="http://schemas.microsoft.com/office/drawing/2014/main" id="{E97F8ECA-B4B1-4765-AC66-AF67F1FF805C}"/>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
        <p:nvSpPr>
          <p:cNvPr id="20" name="Picture Placeholder 21">
            <a:extLst>
              <a:ext uri="{FF2B5EF4-FFF2-40B4-BE49-F238E27FC236}">
                <a16:creationId xmlns:a16="http://schemas.microsoft.com/office/drawing/2014/main" id="{E083CF6F-C4FF-4B80-B005-18F9512DD17F}"/>
              </a:ext>
            </a:extLst>
          </p:cNvPr>
          <p:cNvSpPr>
            <a:spLocks noGrp="1"/>
          </p:cNvSpPr>
          <p:nvPr>
            <p:ph type="pic" sz="quarter" idx="38" hasCustomPrompt="1"/>
          </p:nvPr>
        </p:nvSpPr>
        <p:spPr>
          <a:xfrm>
            <a:off x="7298776" y="2739636"/>
            <a:ext cx="1212722" cy="121272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1" name="Picture Placeholder 30">
            <a:extLst>
              <a:ext uri="{FF2B5EF4-FFF2-40B4-BE49-F238E27FC236}">
                <a16:creationId xmlns:a16="http://schemas.microsoft.com/office/drawing/2014/main" id="{74223448-9594-4122-B0F1-7E6677143DFD}"/>
              </a:ext>
            </a:extLst>
          </p:cNvPr>
          <p:cNvSpPr>
            <a:spLocks noGrp="1"/>
          </p:cNvSpPr>
          <p:nvPr>
            <p:ph type="pic" sz="quarter" idx="34" hasCustomPrompt="1"/>
          </p:nvPr>
        </p:nvSpPr>
        <p:spPr>
          <a:xfrm>
            <a:off x="632504" y="2739636"/>
            <a:ext cx="1212722" cy="121272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4" name="Picture Placeholder 29">
            <a:extLst>
              <a:ext uri="{FF2B5EF4-FFF2-40B4-BE49-F238E27FC236}">
                <a16:creationId xmlns:a16="http://schemas.microsoft.com/office/drawing/2014/main" id="{507A4B3E-9A2C-4C92-8295-ADAAB4148571}"/>
              </a:ext>
            </a:extLst>
          </p:cNvPr>
          <p:cNvSpPr>
            <a:spLocks noGrp="1"/>
          </p:cNvSpPr>
          <p:nvPr>
            <p:ph type="pic" sz="quarter" idx="35" hasCustomPrompt="1"/>
          </p:nvPr>
        </p:nvSpPr>
        <p:spPr>
          <a:xfrm>
            <a:off x="2299072" y="2739636"/>
            <a:ext cx="1212722" cy="121272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5" name="Picture Placeholder 28">
            <a:extLst>
              <a:ext uri="{FF2B5EF4-FFF2-40B4-BE49-F238E27FC236}">
                <a16:creationId xmlns:a16="http://schemas.microsoft.com/office/drawing/2014/main" id="{9DDA1E30-8278-4485-B275-F694D5859DE3}"/>
              </a:ext>
            </a:extLst>
          </p:cNvPr>
          <p:cNvSpPr>
            <a:spLocks noGrp="1"/>
          </p:cNvSpPr>
          <p:nvPr>
            <p:ph type="pic" sz="quarter" idx="36" hasCustomPrompt="1"/>
          </p:nvPr>
        </p:nvSpPr>
        <p:spPr>
          <a:xfrm>
            <a:off x="3965641" y="2739636"/>
            <a:ext cx="1212722" cy="121272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6" name="Picture Placeholder 22">
            <a:extLst>
              <a:ext uri="{FF2B5EF4-FFF2-40B4-BE49-F238E27FC236}">
                <a16:creationId xmlns:a16="http://schemas.microsoft.com/office/drawing/2014/main" id="{9FE2BF88-B6FC-4C05-8F98-AC978842655C}"/>
              </a:ext>
            </a:extLst>
          </p:cNvPr>
          <p:cNvSpPr>
            <a:spLocks noGrp="1"/>
          </p:cNvSpPr>
          <p:nvPr>
            <p:ph type="pic" sz="quarter" idx="37" hasCustomPrompt="1"/>
          </p:nvPr>
        </p:nvSpPr>
        <p:spPr>
          <a:xfrm>
            <a:off x="5632209" y="2739636"/>
            <a:ext cx="1212722" cy="121272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5954695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userDrawn="1">
  <p:cSld name="Team_024">
    <p:spTree>
      <p:nvGrpSpPr>
        <p:cNvPr id="1" name=""/>
        <p:cNvGrpSpPr/>
        <p:nvPr/>
      </p:nvGrpSpPr>
      <p:grpSpPr>
        <a:xfrm>
          <a:off x="0" y="0"/>
          <a:ext cx="0" cy="0"/>
          <a:chOff x="0" y="0"/>
          <a:chExt cx="0" cy="0"/>
        </a:xfrm>
      </p:grpSpPr>
      <p:sp>
        <p:nvSpPr>
          <p:cNvPr id="26" name="Picture Placeholder 25">
            <a:extLst>
              <a:ext uri="{FF2B5EF4-FFF2-40B4-BE49-F238E27FC236}">
                <a16:creationId xmlns:a16="http://schemas.microsoft.com/office/drawing/2014/main" id="{48D56D57-7517-4BC6-ADC8-466A160C5625}"/>
              </a:ext>
            </a:extLst>
          </p:cNvPr>
          <p:cNvSpPr>
            <a:spLocks noGrp="1"/>
          </p:cNvSpPr>
          <p:nvPr>
            <p:ph type="pic" sz="quarter" idx="27" hasCustomPrompt="1"/>
          </p:nvPr>
        </p:nvSpPr>
        <p:spPr>
          <a:xfrm>
            <a:off x="630686" y="1916678"/>
            <a:ext cx="1278516" cy="1280161"/>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8" name="Text Placeholder 3">
            <a:extLst>
              <a:ext uri="{FF2B5EF4-FFF2-40B4-BE49-F238E27FC236}">
                <a16:creationId xmlns:a16="http://schemas.microsoft.com/office/drawing/2014/main" id="{8D0699DD-BC9E-4AE3-962D-612EBB9462D7}"/>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9" name="Title 2">
            <a:extLst>
              <a:ext uri="{FF2B5EF4-FFF2-40B4-BE49-F238E27FC236}">
                <a16:creationId xmlns:a16="http://schemas.microsoft.com/office/drawing/2014/main" id="{F6D7E6D5-058A-449F-9875-C1E2C66807B3}"/>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
        <p:nvSpPr>
          <p:cNvPr id="27" name="Picture Placeholder 26">
            <a:extLst>
              <a:ext uri="{FF2B5EF4-FFF2-40B4-BE49-F238E27FC236}">
                <a16:creationId xmlns:a16="http://schemas.microsoft.com/office/drawing/2014/main" id="{9E50C9DC-B468-4DDA-904C-8BF69C370F6E}"/>
              </a:ext>
            </a:extLst>
          </p:cNvPr>
          <p:cNvSpPr>
            <a:spLocks noGrp="1"/>
          </p:cNvSpPr>
          <p:nvPr>
            <p:ph type="pic" sz="quarter" idx="28" hasCustomPrompt="1"/>
          </p:nvPr>
        </p:nvSpPr>
        <p:spPr>
          <a:xfrm>
            <a:off x="2281715" y="1916678"/>
            <a:ext cx="1278516" cy="1280161"/>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8" name="Picture Placeholder 27">
            <a:extLst>
              <a:ext uri="{FF2B5EF4-FFF2-40B4-BE49-F238E27FC236}">
                <a16:creationId xmlns:a16="http://schemas.microsoft.com/office/drawing/2014/main" id="{E00A6237-9911-4C8A-92E0-94C914A4D08A}"/>
              </a:ext>
            </a:extLst>
          </p:cNvPr>
          <p:cNvSpPr>
            <a:spLocks noGrp="1"/>
          </p:cNvSpPr>
          <p:nvPr>
            <p:ph type="pic" sz="quarter" idx="29" hasCustomPrompt="1"/>
          </p:nvPr>
        </p:nvSpPr>
        <p:spPr>
          <a:xfrm>
            <a:off x="3932743" y="1916678"/>
            <a:ext cx="1278516" cy="1280161"/>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8" y="1710814"/>
                  <a:pt x="0" y="1327835"/>
                  <a:pt x="0" y="855407"/>
                </a:cubicBezTo>
                <a:cubicBezTo>
                  <a:pt x="0" y="382979"/>
                  <a:pt x="381608"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9" name="Picture Placeholder 28">
            <a:extLst>
              <a:ext uri="{FF2B5EF4-FFF2-40B4-BE49-F238E27FC236}">
                <a16:creationId xmlns:a16="http://schemas.microsoft.com/office/drawing/2014/main" id="{15EBDBA0-191B-4537-BEC9-79D132B65AF6}"/>
              </a:ext>
            </a:extLst>
          </p:cNvPr>
          <p:cNvSpPr>
            <a:spLocks noGrp="1"/>
          </p:cNvSpPr>
          <p:nvPr>
            <p:ph type="pic" sz="quarter" idx="30" hasCustomPrompt="1"/>
          </p:nvPr>
        </p:nvSpPr>
        <p:spPr>
          <a:xfrm>
            <a:off x="5583771" y="1916678"/>
            <a:ext cx="1278516" cy="1280161"/>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8" y="1710814"/>
                  <a:pt x="0" y="1327835"/>
                  <a:pt x="0" y="855407"/>
                </a:cubicBezTo>
                <a:cubicBezTo>
                  <a:pt x="0" y="382979"/>
                  <a:pt x="381608"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5" name="Picture Placeholder 24">
            <a:extLst>
              <a:ext uri="{FF2B5EF4-FFF2-40B4-BE49-F238E27FC236}">
                <a16:creationId xmlns:a16="http://schemas.microsoft.com/office/drawing/2014/main" id="{EA6E7BDD-E316-4659-8B85-E3ABF1A727EE}"/>
              </a:ext>
            </a:extLst>
          </p:cNvPr>
          <p:cNvSpPr>
            <a:spLocks noGrp="1"/>
          </p:cNvSpPr>
          <p:nvPr>
            <p:ph type="pic" sz="quarter" idx="31" hasCustomPrompt="1"/>
          </p:nvPr>
        </p:nvSpPr>
        <p:spPr>
          <a:xfrm>
            <a:off x="7234799" y="1916678"/>
            <a:ext cx="1278516" cy="1280161"/>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55413593"/>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userDrawn="1">
  <p:cSld name="Team_025">
    <p:spTree>
      <p:nvGrpSpPr>
        <p:cNvPr id="1" name=""/>
        <p:cNvGrpSpPr/>
        <p:nvPr/>
      </p:nvGrpSpPr>
      <p:grpSpPr>
        <a:xfrm>
          <a:off x="0" y="0"/>
          <a:ext cx="0" cy="0"/>
          <a:chOff x="0" y="0"/>
          <a:chExt cx="0" cy="0"/>
        </a:xfrm>
      </p:grpSpPr>
      <p:sp>
        <p:nvSpPr>
          <p:cNvPr id="10" name="Text Placeholder 3">
            <a:extLst>
              <a:ext uri="{FF2B5EF4-FFF2-40B4-BE49-F238E27FC236}">
                <a16:creationId xmlns:a16="http://schemas.microsoft.com/office/drawing/2014/main" id="{BAE2148E-0543-4449-A7C0-FA4E01A379EB}"/>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11" name="Title 2">
            <a:extLst>
              <a:ext uri="{FF2B5EF4-FFF2-40B4-BE49-F238E27FC236}">
                <a16:creationId xmlns:a16="http://schemas.microsoft.com/office/drawing/2014/main" id="{B440E58F-D3E4-4127-8B32-067EEFB00BF1}"/>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
        <p:nvSpPr>
          <p:cNvPr id="35" name="Picture Placeholder 34">
            <a:extLst>
              <a:ext uri="{FF2B5EF4-FFF2-40B4-BE49-F238E27FC236}">
                <a16:creationId xmlns:a16="http://schemas.microsoft.com/office/drawing/2014/main" id="{BE51E9B3-752C-4E6E-BAED-44379D74AB7A}"/>
              </a:ext>
            </a:extLst>
          </p:cNvPr>
          <p:cNvSpPr>
            <a:spLocks noGrp="1"/>
          </p:cNvSpPr>
          <p:nvPr>
            <p:ph type="pic" sz="quarter" idx="67" hasCustomPrompt="1"/>
          </p:nvPr>
        </p:nvSpPr>
        <p:spPr>
          <a:xfrm>
            <a:off x="7398876" y="1901706"/>
            <a:ext cx="1356980"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34" name="Picture Placeholder 33">
            <a:extLst>
              <a:ext uri="{FF2B5EF4-FFF2-40B4-BE49-F238E27FC236}">
                <a16:creationId xmlns:a16="http://schemas.microsoft.com/office/drawing/2014/main" id="{4193B442-7860-4A29-AC69-3970B5F8C910}"/>
              </a:ext>
            </a:extLst>
          </p:cNvPr>
          <p:cNvSpPr>
            <a:spLocks noGrp="1"/>
          </p:cNvSpPr>
          <p:nvPr>
            <p:ph type="pic" sz="quarter" idx="68" hasCustomPrompt="1"/>
          </p:nvPr>
        </p:nvSpPr>
        <p:spPr>
          <a:xfrm>
            <a:off x="5996665" y="1901706"/>
            <a:ext cx="1356980"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33" name="Picture Placeholder 32">
            <a:extLst>
              <a:ext uri="{FF2B5EF4-FFF2-40B4-BE49-F238E27FC236}">
                <a16:creationId xmlns:a16="http://schemas.microsoft.com/office/drawing/2014/main" id="{823AB6BD-1FDF-437B-BFB3-257706A7171A}"/>
              </a:ext>
            </a:extLst>
          </p:cNvPr>
          <p:cNvSpPr>
            <a:spLocks noGrp="1"/>
          </p:cNvSpPr>
          <p:nvPr>
            <p:ph type="pic" sz="quarter" idx="69" hasCustomPrompt="1"/>
          </p:nvPr>
        </p:nvSpPr>
        <p:spPr>
          <a:xfrm>
            <a:off x="4594453" y="1901706"/>
            <a:ext cx="1356980"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32" name="Picture Placeholder 31">
            <a:extLst>
              <a:ext uri="{FF2B5EF4-FFF2-40B4-BE49-F238E27FC236}">
                <a16:creationId xmlns:a16="http://schemas.microsoft.com/office/drawing/2014/main" id="{354D0D18-AABE-4E6A-94C0-13C7ECB8BCF6}"/>
              </a:ext>
            </a:extLst>
          </p:cNvPr>
          <p:cNvSpPr>
            <a:spLocks noGrp="1"/>
          </p:cNvSpPr>
          <p:nvPr>
            <p:ph type="pic" sz="quarter" idx="70" hasCustomPrompt="1"/>
          </p:nvPr>
        </p:nvSpPr>
        <p:spPr>
          <a:xfrm>
            <a:off x="3192241" y="1901706"/>
            <a:ext cx="1356980"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31" name="Picture Placeholder 30">
            <a:extLst>
              <a:ext uri="{FF2B5EF4-FFF2-40B4-BE49-F238E27FC236}">
                <a16:creationId xmlns:a16="http://schemas.microsoft.com/office/drawing/2014/main" id="{F865F073-D58D-4356-AF57-7E0680D8E715}"/>
              </a:ext>
            </a:extLst>
          </p:cNvPr>
          <p:cNvSpPr>
            <a:spLocks noGrp="1"/>
          </p:cNvSpPr>
          <p:nvPr>
            <p:ph type="pic" sz="quarter" idx="71" hasCustomPrompt="1"/>
          </p:nvPr>
        </p:nvSpPr>
        <p:spPr>
          <a:xfrm>
            <a:off x="1790029" y="1901706"/>
            <a:ext cx="1356980"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30" name="Picture Placeholder 29">
            <a:extLst>
              <a:ext uri="{FF2B5EF4-FFF2-40B4-BE49-F238E27FC236}">
                <a16:creationId xmlns:a16="http://schemas.microsoft.com/office/drawing/2014/main" id="{532E3BF8-D5CD-4057-9F9D-25971CED1D19}"/>
              </a:ext>
            </a:extLst>
          </p:cNvPr>
          <p:cNvSpPr>
            <a:spLocks noGrp="1"/>
          </p:cNvSpPr>
          <p:nvPr>
            <p:ph type="pic" sz="quarter" idx="72" hasCustomPrompt="1"/>
          </p:nvPr>
        </p:nvSpPr>
        <p:spPr>
          <a:xfrm>
            <a:off x="387818" y="1901706"/>
            <a:ext cx="1356980"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705755854"/>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userDrawn="1">
  <p:cSld name="Team_026">
    <p:spTree>
      <p:nvGrpSpPr>
        <p:cNvPr id="1" name=""/>
        <p:cNvGrpSpPr/>
        <p:nvPr/>
      </p:nvGrpSpPr>
      <p:grpSpPr>
        <a:xfrm>
          <a:off x="0" y="0"/>
          <a:ext cx="0" cy="0"/>
          <a:chOff x="0" y="0"/>
          <a:chExt cx="0" cy="0"/>
        </a:xfrm>
      </p:grpSpPr>
      <p:sp>
        <p:nvSpPr>
          <p:cNvPr id="23" name="Picture Placeholder 22">
            <a:extLst>
              <a:ext uri="{FF2B5EF4-FFF2-40B4-BE49-F238E27FC236}">
                <a16:creationId xmlns:a16="http://schemas.microsoft.com/office/drawing/2014/main" id="{59BCA74B-5635-44BD-B4E6-7D38A541C8DE}"/>
              </a:ext>
            </a:extLst>
          </p:cNvPr>
          <p:cNvSpPr>
            <a:spLocks noGrp="1"/>
          </p:cNvSpPr>
          <p:nvPr>
            <p:ph type="pic" sz="quarter" idx="117" hasCustomPrompt="1"/>
          </p:nvPr>
        </p:nvSpPr>
        <p:spPr>
          <a:xfrm>
            <a:off x="1" y="-1"/>
            <a:ext cx="3047204" cy="4001730"/>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2" name="Picture Placeholder 21">
            <a:extLst>
              <a:ext uri="{FF2B5EF4-FFF2-40B4-BE49-F238E27FC236}">
                <a16:creationId xmlns:a16="http://schemas.microsoft.com/office/drawing/2014/main" id="{6B0BFB26-2EC9-42D1-9600-1D19CDCE9DC3}"/>
              </a:ext>
            </a:extLst>
          </p:cNvPr>
          <p:cNvSpPr>
            <a:spLocks noGrp="1"/>
          </p:cNvSpPr>
          <p:nvPr>
            <p:ph type="pic" sz="quarter" idx="118" hasCustomPrompt="1"/>
          </p:nvPr>
        </p:nvSpPr>
        <p:spPr>
          <a:xfrm>
            <a:off x="3048399" y="-1"/>
            <a:ext cx="3047204" cy="4001730"/>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1" name="Picture Placeholder 20">
            <a:extLst>
              <a:ext uri="{FF2B5EF4-FFF2-40B4-BE49-F238E27FC236}">
                <a16:creationId xmlns:a16="http://schemas.microsoft.com/office/drawing/2014/main" id="{A102C083-589C-46F2-9A64-73FF110ED88C}"/>
              </a:ext>
            </a:extLst>
          </p:cNvPr>
          <p:cNvSpPr>
            <a:spLocks noGrp="1"/>
          </p:cNvSpPr>
          <p:nvPr>
            <p:ph type="pic" sz="quarter" idx="119" hasCustomPrompt="1"/>
          </p:nvPr>
        </p:nvSpPr>
        <p:spPr>
          <a:xfrm>
            <a:off x="6096796" y="-1"/>
            <a:ext cx="3047204" cy="4001730"/>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Tree>
    <p:extLst>
      <p:ext uri="{BB962C8B-B14F-4D97-AF65-F5344CB8AC3E}">
        <p14:creationId xmlns:p14="http://schemas.microsoft.com/office/powerpoint/2010/main" val="1549606639"/>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userDrawn="1">
  <p:cSld name="Team_027">
    <p:spTree>
      <p:nvGrpSpPr>
        <p:cNvPr id="1" name=""/>
        <p:cNvGrpSpPr/>
        <p:nvPr/>
      </p:nvGrpSpPr>
      <p:grpSpPr>
        <a:xfrm>
          <a:off x="0" y="0"/>
          <a:ext cx="0" cy="0"/>
          <a:chOff x="0" y="0"/>
          <a:chExt cx="0" cy="0"/>
        </a:xfrm>
      </p:grpSpPr>
      <p:sp>
        <p:nvSpPr>
          <p:cNvPr id="14" name="Picture Placeholder 13"/>
          <p:cNvSpPr>
            <a:spLocks noGrp="1"/>
          </p:cNvSpPr>
          <p:nvPr>
            <p:ph type="pic" sz="quarter" idx="19" hasCustomPrompt="1"/>
          </p:nvPr>
        </p:nvSpPr>
        <p:spPr>
          <a:xfrm>
            <a:off x="4904431" y="518879"/>
            <a:ext cx="1866992"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3" name="Picture Placeholder 12"/>
          <p:cNvSpPr>
            <a:spLocks noGrp="1"/>
          </p:cNvSpPr>
          <p:nvPr>
            <p:ph type="pic" sz="quarter" idx="21" hasCustomPrompt="1"/>
          </p:nvPr>
        </p:nvSpPr>
        <p:spPr>
          <a:xfrm>
            <a:off x="6997608" y="518879"/>
            <a:ext cx="1866992"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2" name="Picture Placeholder 11"/>
          <p:cNvSpPr>
            <a:spLocks noGrp="1"/>
          </p:cNvSpPr>
          <p:nvPr>
            <p:ph type="pic" sz="quarter" idx="22" hasCustomPrompt="1"/>
          </p:nvPr>
        </p:nvSpPr>
        <p:spPr>
          <a:xfrm>
            <a:off x="6997608" y="3576582"/>
            <a:ext cx="1866992"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4093763573"/>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userDrawn="1">
  <p:cSld name="Team_028">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DFC99606-F9B2-44A5-844C-355D98B85CE8}"/>
              </a:ext>
            </a:extLst>
          </p:cNvPr>
          <p:cNvSpPr>
            <a:spLocks noGrp="1"/>
          </p:cNvSpPr>
          <p:nvPr>
            <p:ph type="pic" sz="quarter" idx="14" hasCustomPrompt="1"/>
          </p:nvPr>
        </p:nvSpPr>
        <p:spPr>
          <a:xfrm>
            <a:off x="7313208" y="1689904"/>
            <a:ext cx="1830793"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050">
                <a:solidFill>
                  <a:schemeClr val="tx1">
                    <a:lumMod val="50000"/>
                    <a:lumOff val="50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4E5682F6-20BC-4FDC-ABBC-8A36F7E2CE1D}"/>
              </a:ext>
            </a:extLst>
          </p:cNvPr>
          <p:cNvSpPr>
            <a:spLocks noGrp="1"/>
          </p:cNvSpPr>
          <p:nvPr>
            <p:ph type="pic" sz="quarter" idx="15" hasCustomPrompt="1"/>
          </p:nvPr>
        </p:nvSpPr>
        <p:spPr>
          <a:xfrm>
            <a:off x="5484906" y="1689904"/>
            <a:ext cx="1830793"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050">
                <a:solidFill>
                  <a:schemeClr val="tx1">
                    <a:lumMod val="50000"/>
                    <a:lumOff val="50000"/>
                  </a:schemeClr>
                </a:solidFill>
              </a:defRPr>
            </a:lvl1pPr>
          </a:lstStyle>
          <a:p>
            <a:r>
              <a:rPr lang="en-US" dirty="0"/>
              <a:t>Image Holder</a:t>
            </a:r>
          </a:p>
        </p:txBody>
      </p:sp>
      <p:sp>
        <p:nvSpPr>
          <p:cNvPr id="15" name="Picture Placeholder 14">
            <a:extLst>
              <a:ext uri="{FF2B5EF4-FFF2-40B4-BE49-F238E27FC236}">
                <a16:creationId xmlns:a16="http://schemas.microsoft.com/office/drawing/2014/main" id="{CC7CA34D-D690-4EB9-A338-3C5E0803CFDD}"/>
              </a:ext>
            </a:extLst>
          </p:cNvPr>
          <p:cNvSpPr>
            <a:spLocks noGrp="1"/>
          </p:cNvSpPr>
          <p:nvPr>
            <p:ph type="pic" sz="quarter" idx="16" hasCustomPrompt="1"/>
          </p:nvPr>
        </p:nvSpPr>
        <p:spPr>
          <a:xfrm>
            <a:off x="3656605" y="1689904"/>
            <a:ext cx="1830793"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050">
                <a:solidFill>
                  <a:schemeClr val="tx1">
                    <a:lumMod val="50000"/>
                    <a:lumOff val="50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70DF0D8B-11FF-4311-8AA7-C5637C5E81D2}"/>
              </a:ext>
            </a:extLst>
          </p:cNvPr>
          <p:cNvSpPr>
            <a:spLocks noGrp="1"/>
          </p:cNvSpPr>
          <p:nvPr>
            <p:ph type="pic" sz="quarter" idx="17" hasCustomPrompt="1"/>
          </p:nvPr>
        </p:nvSpPr>
        <p:spPr>
          <a:xfrm>
            <a:off x="1828303" y="1689904"/>
            <a:ext cx="1830793"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050">
                <a:solidFill>
                  <a:schemeClr val="tx1">
                    <a:lumMod val="50000"/>
                    <a:lumOff val="50000"/>
                  </a:schemeClr>
                </a:solidFill>
              </a:defRPr>
            </a:lvl1pPr>
          </a:lstStyle>
          <a:p>
            <a:r>
              <a:rPr lang="en-US" dirty="0"/>
              <a:t>Image Holder</a:t>
            </a:r>
          </a:p>
        </p:txBody>
      </p:sp>
      <p:sp>
        <p:nvSpPr>
          <p:cNvPr id="13" name="Picture Placeholder 12">
            <a:extLst>
              <a:ext uri="{FF2B5EF4-FFF2-40B4-BE49-F238E27FC236}">
                <a16:creationId xmlns:a16="http://schemas.microsoft.com/office/drawing/2014/main" id="{D318BB12-701C-4230-A851-B594F5140DC4}"/>
              </a:ext>
            </a:extLst>
          </p:cNvPr>
          <p:cNvSpPr>
            <a:spLocks noGrp="1"/>
          </p:cNvSpPr>
          <p:nvPr>
            <p:ph type="pic" sz="quarter" idx="18" hasCustomPrompt="1"/>
          </p:nvPr>
        </p:nvSpPr>
        <p:spPr>
          <a:xfrm>
            <a:off x="1" y="1689904"/>
            <a:ext cx="1830793" cy="3478192"/>
          </a:xfrm>
          <a:custGeom>
            <a:avLst/>
            <a:gdLst>
              <a:gd name="connsiteX0" fmla="*/ 0 w 2441057"/>
              <a:gd name="connsiteY0" fmla="*/ 0 h 2951544"/>
              <a:gd name="connsiteX1" fmla="*/ 193299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9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9" y="0"/>
                </a:lnTo>
                <a:lnTo>
                  <a:pt x="2037002" y="0"/>
                </a:lnTo>
                <a:lnTo>
                  <a:pt x="2441057" y="0"/>
                </a:lnTo>
                <a:lnTo>
                  <a:pt x="2441057" y="2951544"/>
                </a:lnTo>
                <a:lnTo>
                  <a:pt x="2037002" y="2951544"/>
                </a:lnTo>
                <a:lnTo>
                  <a:pt x="193299"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05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343764981"/>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userDrawn="1">
  <p:cSld name="Team_029">
    <p:spTree>
      <p:nvGrpSpPr>
        <p:cNvPr id="1" name=""/>
        <p:cNvGrpSpPr/>
        <p:nvPr/>
      </p:nvGrpSpPr>
      <p:grpSpPr>
        <a:xfrm>
          <a:off x="0" y="0"/>
          <a:ext cx="0" cy="0"/>
          <a:chOff x="0" y="0"/>
          <a:chExt cx="0" cy="0"/>
        </a:xfrm>
      </p:grpSpPr>
      <p:sp>
        <p:nvSpPr>
          <p:cNvPr id="26" name="Picture Placeholder 25"/>
          <p:cNvSpPr>
            <a:spLocks noGrp="1"/>
          </p:cNvSpPr>
          <p:nvPr>
            <p:ph type="pic" sz="quarter" idx="135" hasCustomPrompt="1"/>
          </p:nvPr>
        </p:nvSpPr>
        <p:spPr>
          <a:xfrm>
            <a:off x="1775706" y="2484926"/>
            <a:ext cx="2635994" cy="3875977"/>
          </a:xfrm>
          <a:custGeom>
            <a:avLst/>
            <a:gdLst>
              <a:gd name="connsiteX0" fmla="*/ 0 w 2635994"/>
              <a:gd name="connsiteY0" fmla="*/ 0 h 2906983"/>
              <a:gd name="connsiteX1" fmla="*/ 2635994 w 2635994"/>
              <a:gd name="connsiteY1" fmla="*/ 0 h 2906983"/>
              <a:gd name="connsiteX2" fmla="*/ 2635994 w 2635994"/>
              <a:gd name="connsiteY2" fmla="*/ 2906983 h 2906983"/>
              <a:gd name="connsiteX3" fmla="*/ 0 w 2635994"/>
              <a:gd name="connsiteY3" fmla="*/ 2906983 h 2906983"/>
            </a:gdLst>
            <a:ahLst/>
            <a:cxnLst>
              <a:cxn ang="0">
                <a:pos x="connsiteX0" y="connsiteY0"/>
              </a:cxn>
              <a:cxn ang="0">
                <a:pos x="connsiteX1" y="connsiteY1"/>
              </a:cxn>
              <a:cxn ang="0">
                <a:pos x="connsiteX2" y="connsiteY2"/>
              </a:cxn>
              <a:cxn ang="0">
                <a:pos x="connsiteX3" y="connsiteY3"/>
              </a:cxn>
            </a:cxnLst>
            <a:rect l="l" t="t" r="r" b="b"/>
            <a:pathLst>
              <a:path w="2635994" h="2906983">
                <a:moveTo>
                  <a:pt x="0" y="0"/>
                </a:moveTo>
                <a:lnTo>
                  <a:pt x="2635994" y="0"/>
                </a:lnTo>
                <a:lnTo>
                  <a:pt x="2635994" y="2906983"/>
                </a:lnTo>
                <a:lnTo>
                  <a:pt x="0" y="290698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5" name="Picture Placeholder 24"/>
          <p:cNvSpPr>
            <a:spLocks noGrp="1"/>
          </p:cNvSpPr>
          <p:nvPr>
            <p:ph type="pic" sz="quarter" idx="136" hasCustomPrompt="1"/>
          </p:nvPr>
        </p:nvSpPr>
        <p:spPr>
          <a:xfrm>
            <a:off x="431801" y="4472749"/>
            <a:ext cx="1285475"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4" name="Picture Placeholder 23"/>
          <p:cNvSpPr>
            <a:spLocks noGrp="1"/>
          </p:cNvSpPr>
          <p:nvPr>
            <p:ph type="pic" sz="quarter" idx="137" hasCustomPrompt="1"/>
          </p:nvPr>
        </p:nvSpPr>
        <p:spPr>
          <a:xfrm>
            <a:off x="431801" y="2484924"/>
            <a:ext cx="1285475"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3" name="Picture Placeholder 22"/>
          <p:cNvSpPr>
            <a:spLocks noGrp="1"/>
          </p:cNvSpPr>
          <p:nvPr>
            <p:ph type="pic" sz="quarter" idx="138" hasCustomPrompt="1"/>
          </p:nvPr>
        </p:nvSpPr>
        <p:spPr>
          <a:xfrm>
            <a:off x="431801" y="497096"/>
            <a:ext cx="1285475"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2" name="Picture Placeholder 21"/>
          <p:cNvSpPr>
            <a:spLocks noGrp="1"/>
          </p:cNvSpPr>
          <p:nvPr>
            <p:ph type="pic" sz="quarter" idx="139" hasCustomPrompt="1"/>
          </p:nvPr>
        </p:nvSpPr>
        <p:spPr>
          <a:xfrm>
            <a:off x="1775707" y="497096"/>
            <a:ext cx="1285475"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1" name="Picture Placeholder 20"/>
          <p:cNvSpPr>
            <a:spLocks noGrp="1"/>
          </p:cNvSpPr>
          <p:nvPr>
            <p:ph type="pic" sz="quarter" idx="140" hasCustomPrompt="1"/>
          </p:nvPr>
        </p:nvSpPr>
        <p:spPr>
          <a:xfrm>
            <a:off x="3119612" y="497096"/>
            <a:ext cx="1285475"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Tree>
    <p:extLst>
      <p:ext uri="{BB962C8B-B14F-4D97-AF65-F5344CB8AC3E}">
        <p14:creationId xmlns:p14="http://schemas.microsoft.com/office/powerpoint/2010/main" val="20736723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eam_03">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1D627A21-E844-4B37-B845-73D50621398C}"/>
              </a:ext>
            </a:extLst>
          </p:cNvPr>
          <p:cNvSpPr>
            <a:spLocks noGrp="1"/>
          </p:cNvSpPr>
          <p:nvPr>
            <p:ph type="pic" sz="quarter" idx="11" hasCustomPrompt="1"/>
          </p:nvPr>
        </p:nvSpPr>
        <p:spPr>
          <a:xfrm>
            <a:off x="1" y="0"/>
            <a:ext cx="2931459" cy="6858000"/>
          </a:xfrm>
          <a:custGeom>
            <a:avLst/>
            <a:gdLst>
              <a:gd name="connsiteX0" fmla="*/ 0 w 3908612"/>
              <a:gd name="connsiteY0" fmla="*/ 0 h 6857998"/>
              <a:gd name="connsiteX1" fmla="*/ 3908612 w 3908612"/>
              <a:gd name="connsiteY1" fmla="*/ 0 h 6857998"/>
              <a:gd name="connsiteX2" fmla="*/ 3908612 w 3908612"/>
              <a:gd name="connsiteY2" fmla="*/ 6857998 h 6857998"/>
              <a:gd name="connsiteX3" fmla="*/ 0 w 3908612"/>
              <a:gd name="connsiteY3" fmla="*/ 6857998 h 6857998"/>
            </a:gdLst>
            <a:ahLst/>
            <a:cxnLst>
              <a:cxn ang="0">
                <a:pos x="connsiteX0" y="connsiteY0"/>
              </a:cxn>
              <a:cxn ang="0">
                <a:pos x="connsiteX1" y="connsiteY1"/>
              </a:cxn>
              <a:cxn ang="0">
                <a:pos x="connsiteX2" y="connsiteY2"/>
              </a:cxn>
              <a:cxn ang="0">
                <a:pos x="connsiteX3" y="connsiteY3"/>
              </a:cxn>
            </a:cxnLst>
            <a:rect l="l" t="t" r="r" b="b"/>
            <a:pathLst>
              <a:path w="3908612" h="6857998">
                <a:moveTo>
                  <a:pt x="0" y="0"/>
                </a:moveTo>
                <a:lnTo>
                  <a:pt x="3908612" y="0"/>
                </a:lnTo>
                <a:lnTo>
                  <a:pt x="3908612" y="6857998"/>
                </a:lnTo>
                <a:lnTo>
                  <a:pt x="0" y="6857998"/>
                </a:lnTo>
                <a:close/>
              </a:path>
            </a:pathLst>
          </a:custGeom>
          <a:solidFill>
            <a:schemeClr val="bg1">
              <a:lumMod val="95000"/>
            </a:schemeClr>
          </a:solidFill>
          <a:ln>
            <a:noFill/>
          </a:ln>
        </p:spPr>
        <p:txBody>
          <a:bodyPr wrap="square" bIns="457200" anchor="b">
            <a:noAutofit/>
          </a:bodyPr>
          <a:lstStyle>
            <a:lvl1pPr algn="ctr">
              <a:buNone/>
              <a:defRPr sz="12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2909210390"/>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userDrawn="1">
  <p:cSld name="Team_030">
    <p:spTree>
      <p:nvGrpSpPr>
        <p:cNvPr id="1" name=""/>
        <p:cNvGrpSpPr/>
        <p:nvPr/>
      </p:nvGrpSpPr>
      <p:grpSpPr>
        <a:xfrm>
          <a:off x="0" y="0"/>
          <a:ext cx="0" cy="0"/>
          <a:chOff x="0" y="0"/>
          <a:chExt cx="0" cy="0"/>
        </a:xfrm>
      </p:grpSpPr>
      <p:sp>
        <p:nvSpPr>
          <p:cNvPr id="12" name="Picture Placeholder 16">
            <a:extLst>
              <a:ext uri="{FF2B5EF4-FFF2-40B4-BE49-F238E27FC236}">
                <a16:creationId xmlns:a16="http://schemas.microsoft.com/office/drawing/2014/main" id="{0E372083-7BCD-4E26-ADE4-15A65EA86E68}"/>
              </a:ext>
            </a:extLst>
          </p:cNvPr>
          <p:cNvSpPr>
            <a:spLocks noGrp="1"/>
          </p:cNvSpPr>
          <p:nvPr>
            <p:ph type="pic" sz="quarter" idx="38" hasCustomPrompt="1"/>
          </p:nvPr>
        </p:nvSpPr>
        <p:spPr>
          <a:xfrm>
            <a:off x="939073" y="589085"/>
            <a:ext cx="3298874" cy="2978131"/>
          </a:xfrm>
          <a:custGeom>
            <a:avLst/>
            <a:gdLst>
              <a:gd name="connsiteX0" fmla="*/ 0 w 3298874"/>
              <a:gd name="connsiteY0" fmla="*/ 0 h 2233598"/>
              <a:gd name="connsiteX1" fmla="*/ 3298874 w 3298874"/>
              <a:gd name="connsiteY1" fmla="*/ 0 h 2233598"/>
              <a:gd name="connsiteX2" fmla="*/ 3298874 w 3298874"/>
              <a:gd name="connsiteY2" fmla="*/ 2233598 h 2233598"/>
              <a:gd name="connsiteX3" fmla="*/ 0 w 3298874"/>
              <a:gd name="connsiteY3" fmla="*/ 2233598 h 2233598"/>
            </a:gdLst>
            <a:ahLst/>
            <a:cxnLst>
              <a:cxn ang="0">
                <a:pos x="connsiteX0" y="connsiteY0"/>
              </a:cxn>
              <a:cxn ang="0">
                <a:pos x="connsiteX1" y="connsiteY1"/>
              </a:cxn>
              <a:cxn ang="0">
                <a:pos x="connsiteX2" y="connsiteY2"/>
              </a:cxn>
              <a:cxn ang="0">
                <a:pos x="connsiteX3" y="connsiteY3"/>
              </a:cxn>
            </a:cxnLst>
            <a:rect l="l" t="t" r="r" b="b"/>
            <a:pathLst>
              <a:path w="3298874" h="2233598">
                <a:moveTo>
                  <a:pt x="0" y="0"/>
                </a:moveTo>
                <a:lnTo>
                  <a:pt x="3298874" y="0"/>
                </a:lnTo>
                <a:lnTo>
                  <a:pt x="3298874" y="2233598"/>
                </a:lnTo>
                <a:lnTo>
                  <a:pt x="0" y="223359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13" name="Picture Placeholder 14">
            <a:extLst>
              <a:ext uri="{FF2B5EF4-FFF2-40B4-BE49-F238E27FC236}">
                <a16:creationId xmlns:a16="http://schemas.microsoft.com/office/drawing/2014/main" id="{866A60AE-03A2-4E16-A453-FC5C45F9761A}"/>
              </a:ext>
            </a:extLst>
          </p:cNvPr>
          <p:cNvSpPr>
            <a:spLocks noGrp="1"/>
          </p:cNvSpPr>
          <p:nvPr>
            <p:ph type="pic" sz="quarter" idx="39" hasCustomPrompt="1"/>
          </p:nvPr>
        </p:nvSpPr>
        <p:spPr>
          <a:xfrm>
            <a:off x="4414030" y="589083"/>
            <a:ext cx="1807700"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14" name="Picture Placeholder 15">
            <a:extLst>
              <a:ext uri="{FF2B5EF4-FFF2-40B4-BE49-F238E27FC236}">
                <a16:creationId xmlns:a16="http://schemas.microsoft.com/office/drawing/2014/main" id="{95278114-825F-4142-B3A0-C5D19E19A71F}"/>
              </a:ext>
            </a:extLst>
          </p:cNvPr>
          <p:cNvSpPr>
            <a:spLocks noGrp="1"/>
          </p:cNvSpPr>
          <p:nvPr>
            <p:ph type="pic" sz="quarter" idx="40" hasCustomPrompt="1"/>
          </p:nvPr>
        </p:nvSpPr>
        <p:spPr>
          <a:xfrm>
            <a:off x="6397576" y="589083"/>
            <a:ext cx="1807700"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20" name="Picture Placeholder 17">
            <a:extLst>
              <a:ext uri="{FF2B5EF4-FFF2-40B4-BE49-F238E27FC236}">
                <a16:creationId xmlns:a16="http://schemas.microsoft.com/office/drawing/2014/main" id="{FCED0FB6-24D0-4122-A8FD-255588E732BE}"/>
              </a:ext>
            </a:extLst>
          </p:cNvPr>
          <p:cNvSpPr>
            <a:spLocks noGrp="1"/>
          </p:cNvSpPr>
          <p:nvPr>
            <p:ph type="pic" sz="quarter" idx="41" hasCustomPrompt="1"/>
          </p:nvPr>
        </p:nvSpPr>
        <p:spPr>
          <a:xfrm>
            <a:off x="4414030" y="3567216"/>
            <a:ext cx="1807700"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21" name="Picture Placeholder 18">
            <a:extLst>
              <a:ext uri="{FF2B5EF4-FFF2-40B4-BE49-F238E27FC236}">
                <a16:creationId xmlns:a16="http://schemas.microsoft.com/office/drawing/2014/main" id="{BB40F6CB-D589-4976-A29C-EE4C4407B089}"/>
              </a:ext>
            </a:extLst>
          </p:cNvPr>
          <p:cNvSpPr>
            <a:spLocks noGrp="1"/>
          </p:cNvSpPr>
          <p:nvPr>
            <p:ph type="pic" sz="quarter" idx="42" hasCustomPrompt="1"/>
          </p:nvPr>
        </p:nvSpPr>
        <p:spPr>
          <a:xfrm>
            <a:off x="6397576" y="3567216"/>
            <a:ext cx="1807700"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3704383870"/>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userDrawn="1">
  <p:cSld name="Team_031">
    <p:spTree>
      <p:nvGrpSpPr>
        <p:cNvPr id="1" name=""/>
        <p:cNvGrpSpPr/>
        <p:nvPr/>
      </p:nvGrpSpPr>
      <p:grpSpPr>
        <a:xfrm>
          <a:off x="0" y="0"/>
          <a:ext cx="0" cy="0"/>
          <a:chOff x="0" y="0"/>
          <a:chExt cx="0" cy="0"/>
        </a:xfrm>
      </p:grpSpPr>
      <p:sp>
        <p:nvSpPr>
          <p:cNvPr id="13" name="Picture Placeholder 12"/>
          <p:cNvSpPr>
            <a:spLocks noGrp="1"/>
          </p:cNvSpPr>
          <p:nvPr>
            <p:ph type="pic" sz="quarter" idx="51" hasCustomPrompt="1"/>
          </p:nvPr>
        </p:nvSpPr>
        <p:spPr>
          <a:xfrm>
            <a:off x="3281420" y="703175"/>
            <a:ext cx="1218028"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32" name="Picture Placeholder 31"/>
          <p:cNvSpPr>
            <a:spLocks noGrp="1"/>
          </p:cNvSpPr>
          <p:nvPr>
            <p:ph type="pic" sz="quarter" idx="42" hasCustomPrompt="1"/>
          </p:nvPr>
        </p:nvSpPr>
        <p:spPr>
          <a:xfrm>
            <a:off x="6957299" y="3321385"/>
            <a:ext cx="1218028"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33" name="Picture Placeholder 32"/>
          <p:cNvSpPr>
            <a:spLocks noGrp="1"/>
          </p:cNvSpPr>
          <p:nvPr>
            <p:ph type="pic" sz="quarter" idx="45" hasCustomPrompt="1"/>
          </p:nvPr>
        </p:nvSpPr>
        <p:spPr>
          <a:xfrm>
            <a:off x="864582" y="1234989"/>
            <a:ext cx="1218028"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36" name="Picture Placeholder 35"/>
          <p:cNvSpPr>
            <a:spLocks noGrp="1"/>
          </p:cNvSpPr>
          <p:nvPr>
            <p:ph type="pic" sz="quarter" idx="46" hasCustomPrompt="1"/>
          </p:nvPr>
        </p:nvSpPr>
        <p:spPr>
          <a:xfrm>
            <a:off x="634100" y="3916525"/>
            <a:ext cx="1218028"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35" name="Picture Placeholder 34"/>
          <p:cNvSpPr>
            <a:spLocks noGrp="1"/>
          </p:cNvSpPr>
          <p:nvPr>
            <p:ph type="pic" sz="quarter" idx="47" hasCustomPrompt="1"/>
          </p:nvPr>
        </p:nvSpPr>
        <p:spPr>
          <a:xfrm>
            <a:off x="2321519" y="4068433"/>
            <a:ext cx="1218028"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31" name="Picture Placeholder 30"/>
          <p:cNvSpPr>
            <a:spLocks noGrp="1"/>
          </p:cNvSpPr>
          <p:nvPr>
            <p:ph type="pic" sz="quarter" idx="48" hasCustomPrompt="1"/>
          </p:nvPr>
        </p:nvSpPr>
        <p:spPr>
          <a:xfrm>
            <a:off x="5065800" y="3994969"/>
            <a:ext cx="1400171" cy="2096291"/>
          </a:xfrm>
          <a:custGeom>
            <a:avLst/>
            <a:gdLst>
              <a:gd name="connsiteX0" fmla="*/ 0 w 1400171"/>
              <a:gd name="connsiteY0" fmla="*/ 0 h 1572218"/>
              <a:gd name="connsiteX1" fmla="*/ 1400171 w 1400171"/>
              <a:gd name="connsiteY1" fmla="*/ 0 h 1572218"/>
              <a:gd name="connsiteX2" fmla="*/ 1400171 w 1400171"/>
              <a:gd name="connsiteY2" fmla="*/ 1572218 h 1572218"/>
              <a:gd name="connsiteX3" fmla="*/ 0 w 1400171"/>
              <a:gd name="connsiteY3" fmla="*/ 1572218 h 1572218"/>
            </a:gdLst>
            <a:ahLst/>
            <a:cxnLst>
              <a:cxn ang="0">
                <a:pos x="connsiteX0" y="connsiteY0"/>
              </a:cxn>
              <a:cxn ang="0">
                <a:pos x="connsiteX1" y="connsiteY1"/>
              </a:cxn>
              <a:cxn ang="0">
                <a:pos x="connsiteX2" y="connsiteY2"/>
              </a:cxn>
              <a:cxn ang="0">
                <a:pos x="connsiteX3" y="connsiteY3"/>
              </a:cxn>
            </a:cxnLst>
            <a:rect l="l" t="t" r="r" b="b"/>
            <a:pathLst>
              <a:path w="1400171" h="1572218">
                <a:moveTo>
                  <a:pt x="0" y="0"/>
                </a:moveTo>
                <a:lnTo>
                  <a:pt x="1400171" y="0"/>
                </a:lnTo>
                <a:lnTo>
                  <a:pt x="1400171" y="1572218"/>
                </a:lnTo>
                <a:lnTo>
                  <a:pt x="0" y="157221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29" name="Picture Placeholder 28"/>
          <p:cNvSpPr>
            <a:spLocks noGrp="1"/>
          </p:cNvSpPr>
          <p:nvPr>
            <p:ph type="pic" sz="quarter" idx="49" hasCustomPrompt="1"/>
          </p:nvPr>
        </p:nvSpPr>
        <p:spPr>
          <a:xfrm>
            <a:off x="5400005" y="1002628"/>
            <a:ext cx="1218028"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28" name="Picture Placeholder 27"/>
          <p:cNvSpPr>
            <a:spLocks noGrp="1"/>
          </p:cNvSpPr>
          <p:nvPr>
            <p:ph type="pic" sz="quarter" idx="50" hasCustomPrompt="1"/>
          </p:nvPr>
        </p:nvSpPr>
        <p:spPr>
          <a:xfrm>
            <a:off x="6907113" y="767408"/>
            <a:ext cx="1594278" cy="2125704"/>
          </a:xfrm>
          <a:custGeom>
            <a:avLst/>
            <a:gdLst>
              <a:gd name="connsiteX0" fmla="*/ 0 w 1594278"/>
              <a:gd name="connsiteY0" fmla="*/ 0 h 1594278"/>
              <a:gd name="connsiteX1" fmla="*/ 1594278 w 1594278"/>
              <a:gd name="connsiteY1" fmla="*/ 0 h 1594278"/>
              <a:gd name="connsiteX2" fmla="*/ 1594278 w 1594278"/>
              <a:gd name="connsiteY2" fmla="*/ 1594278 h 1594278"/>
              <a:gd name="connsiteX3" fmla="*/ 0 w 1594278"/>
              <a:gd name="connsiteY3" fmla="*/ 1594278 h 1594278"/>
            </a:gdLst>
            <a:ahLst/>
            <a:cxnLst>
              <a:cxn ang="0">
                <a:pos x="connsiteX0" y="connsiteY0"/>
              </a:cxn>
              <a:cxn ang="0">
                <a:pos x="connsiteX1" y="connsiteY1"/>
              </a:cxn>
              <a:cxn ang="0">
                <a:pos x="connsiteX2" y="connsiteY2"/>
              </a:cxn>
              <a:cxn ang="0">
                <a:pos x="connsiteX3" y="connsiteY3"/>
              </a:cxn>
            </a:cxnLst>
            <a:rect l="l" t="t" r="r" b="b"/>
            <a:pathLst>
              <a:path w="1594278" h="1594278">
                <a:moveTo>
                  <a:pt x="0" y="0"/>
                </a:moveTo>
                <a:lnTo>
                  <a:pt x="1594278" y="0"/>
                </a:lnTo>
                <a:lnTo>
                  <a:pt x="1594278" y="1594278"/>
                </a:lnTo>
                <a:lnTo>
                  <a:pt x="0" y="159427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37" name="Picture Placeholder 36"/>
          <p:cNvSpPr>
            <a:spLocks noGrp="1"/>
          </p:cNvSpPr>
          <p:nvPr>
            <p:ph type="pic" sz="quarter" idx="43" hasCustomPrompt="1"/>
          </p:nvPr>
        </p:nvSpPr>
        <p:spPr>
          <a:xfrm>
            <a:off x="3783434" y="2130367"/>
            <a:ext cx="1717353" cy="2571167"/>
          </a:xfrm>
          <a:custGeom>
            <a:avLst/>
            <a:gdLst>
              <a:gd name="connsiteX0" fmla="*/ 0 w 1717353"/>
              <a:gd name="connsiteY0" fmla="*/ 0 h 1928375"/>
              <a:gd name="connsiteX1" fmla="*/ 1717353 w 1717353"/>
              <a:gd name="connsiteY1" fmla="*/ 0 h 1928375"/>
              <a:gd name="connsiteX2" fmla="*/ 1717353 w 1717353"/>
              <a:gd name="connsiteY2" fmla="*/ 1928375 h 1928375"/>
              <a:gd name="connsiteX3" fmla="*/ 0 w 1717353"/>
              <a:gd name="connsiteY3" fmla="*/ 1928375 h 1928375"/>
            </a:gdLst>
            <a:ahLst/>
            <a:cxnLst>
              <a:cxn ang="0">
                <a:pos x="connsiteX0" y="connsiteY0"/>
              </a:cxn>
              <a:cxn ang="0">
                <a:pos x="connsiteX1" y="connsiteY1"/>
              </a:cxn>
              <a:cxn ang="0">
                <a:pos x="connsiteX2" y="connsiteY2"/>
              </a:cxn>
              <a:cxn ang="0">
                <a:pos x="connsiteX3" y="connsiteY3"/>
              </a:cxn>
            </a:cxnLst>
            <a:rect l="l" t="t" r="r" b="b"/>
            <a:pathLst>
              <a:path w="1717353" h="1928375">
                <a:moveTo>
                  <a:pt x="0" y="0"/>
                </a:moveTo>
                <a:lnTo>
                  <a:pt x="1717353" y="0"/>
                </a:lnTo>
                <a:lnTo>
                  <a:pt x="1717353" y="1928375"/>
                </a:lnTo>
                <a:lnTo>
                  <a:pt x="0" y="1928375"/>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38" name="Picture Placeholder 37"/>
          <p:cNvSpPr>
            <a:spLocks noGrp="1"/>
          </p:cNvSpPr>
          <p:nvPr>
            <p:ph type="pic" sz="quarter" idx="44" hasCustomPrompt="1"/>
          </p:nvPr>
        </p:nvSpPr>
        <p:spPr>
          <a:xfrm>
            <a:off x="1672086" y="2380696"/>
            <a:ext cx="1400171" cy="1866895"/>
          </a:xfrm>
          <a:custGeom>
            <a:avLst/>
            <a:gdLst>
              <a:gd name="connsiteX0" fmla="*/ 0 w 1400171"/>
              <a:gd name="connsiteY0" fmla="*/ 0 h 1400171"/>
              <a:gd name="connsiteX1" fmla="*/ 1400171 w 1400171"/>
              <a:gd name="connsiteY1" fmla="*/ 0 h 1400171"/>
              <a:gd name="connsiteX2" fmla="*/ 1400171 w 1400171"/>
              <a:gd name="connsiteY2" fmla="*/ 1400171 h 1400171"/>
              <a:gd name="connsiteX3" fmla="*/ 0 w 1400171"/>
              <a:gd name="connsiteY3" fmla="*/ 1400171 h 1400171"/>
            </a:gdLst>
            <a:ahLst/>
            <a:cxnLst>
              <a:cxn ang="0">
                <a:pos x="connsiteX0" y="connsiteY0"/>
              </a:cxn>
              <a:cxn ang="0">
                <a:pos x="connsiteX1" y="connsiteY1"/>
              </a:cxn>
              <a:cxn ang="0">
                <a:pos x="connsiteX2" y="connsiteY2"/>
              </a:cxn>
              <a:cxn ang="0">
                <a:pos x="connsiteX3" y="connsiteY3"/>
              </a:cxn>
            </a:cxnLst>
            <a:rect l="l" t="t" r="r" b="b"/>
            <a:pathLst>
              <a:path w="1400171" h="1400171">
                <a:moveTo>
                  <a:pt x="0" y="0"/>
                </a:moveTo>
                <a:lnTo>
                  <a:pt x="1400171" y="0"/>
                </a:lnTo>
                <a:lnTo>
                  <a:pt x="1400171" y="1400171"/>
                </a:lnTo>
                <a:lnTo>
                  <a:pt x="0" y="1400171"/>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2737526188"/>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userDrawn="1">
  <p:cSld name="Team_032">
    <p:spTree>
      <p:nvGrpSpPr>
        <p:cNvPr id="1" name=""/>
        <p:cNvGrpSpPr/>
        <p:nvPr/>
      </p:nvGrpSpPr>
      <p:grpSpPr>
        <a:xfrm>
          <a:off x="0" y="0"/>
          <a:ext cx="0" cy="0"/>
          <a:chOff x="0" y="0"/>
          <a:chExt cx="0" cy="0"/>
        </a:xfrm>
      </p:grpSpPr>
      <p:sp>
        <p:nvSpPr>
          <p:cNvPr id="25" name="Picture Placeholder 24"/>
          <p:cNvSpPr>
            <a:spLocks noGrp="1"/>
          </p:cNvSpPr>
          <p:nvPr>
            <p:ph type="pic" sz="quarter" idx="117" hasCustomPrompt="1"/>
          </p:nvPr>
        </p:nvSpPr>
        <p:spPr>
          <a:xfrm>
            <a:off x="495300" y="3553428"/>
            <a:ext cx="14478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6" name="Picture Placeholder 25"/>
          <p:cNvSpPr>
            <a:spLocks noGrp="1"/>
          </p:cNvSpPr>
          <p:nvPr>
            <p:ph type="pic" sz="quarter" idx="118" hasCustomPrompt="1"/>
          </p:nvPr>
        </p:nvSpPr>
        <p:spPr>
          <a:xfrm>
            <a:off x="2171700" y="3553428"/>
            <a:ext cx="14478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7" name="Picture Placeholder 26"/>
          <p:cNvSpPr>
            <a:spLocks noGrp="1"/>
          </p:cNvSpPr>
          <p:nvPr>
            <p:ph type="pic" sz="quarter" idx="119" hasCustomPrompt="1"/>
          </p:nvPr>
        </p:nvSpPr>
        <p:spPr>
          <a:xfrm>
            <a:off x="3848100" y="3553428"/>
            <a:ext cx="14478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8" name="Picture Placeholder 27"/>
          <p:cNvSpPr>
            <a:spLocks noGrp="1"/>
          </p:cNvSpPr>
          <p:nvPr>
            <p:ph type="pic" sz="quarter" idx="120" hasCustomPrompt="1"/>
          </p:nvPr>
        </p:nvSpPr>
        <p:spPr>
          <a:xfrm>
            <a:off x="5524500" y="3553428"/>
            <a:ext cx="14478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24" name="Picture Placeholder 23"/>
          <p:cNvSpPr>
            <a:spLocks noGrp="1"/>
          </p:cNvSpPr>
          <p:nvPr>
            <p:ph type="pic" sz="quarter" idx="121" hasCustomPrompt="1"/>
          </p:nvPr>
        </p:nvSpPr>
        <p:spPr>
          <a:xfrm>
            <a:off x="7200900" y="3553428"/>
            <a:ext cx="14478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31" name="Picture Placeholder 30"/>
          <p:cNvSpPr>
            <a:spLocks noGrp="1"/>
          </p:cNvSpPr>
          <p:nvPr>
            <p:ph type="pic" sz="quarter" idx="122" hasCustomPrompt="1"/>
          </p:nvPr>
        </p:nvSpPr>
        <p:spPr>
          <a:xfrm>
            <a:off x="0" y="-1"/>
            <a:ext cx="9144000" cy="3124200"/>
          </a:xfrm>
          <a:custGeom>
            <a:avLst/>
            <a:gdLst>
              <a:gd name="connsiteX0" fmla="*/ 0 w 9144000"/>
              <a:gd name="connsiteY0" fmla="*/ 0 h 2343150"/>
              <a:gd name="connsiteX1" fmla="*/ 9144000 w 9144000"/>
              <a:gd name="connsiteY1" fmla="*/ 0 h 2343150"/>
              <a:gd name="connsiteX2" fmla="*/ 9144000 w 9144000"/>
              <a:gd name="connsiteY2" fmla="*/ 2343150 h 2343150"/>
              <a:gd name="connsiteX3" fmla="*/ 0 w 9144000"/>
              <a:gd name="connsiteY3" fmla="*/ 2343150 h 2343150"/>
            </a:gdLst>
            <a:ahLst/>
            <a:cxnLst>
              <a:cxn ang="0">
                <a:pos x="connsiteX0" y="connsiteY0"/>
              </a:cxn>
              <a:cxn ang="0">
                <a:pos x="connsiteX1" y="connsiteY1"/>
              </a:cxn>
              <a:cxn ang="0">
                <a:pos x="connsiteX2" y="connsiteY2"/>
              </a:cxn>
              <a:cxn ang="0">
                <a:pos x="connsiteX3" y="connsiteY3"/>
              </a:cxn>
            </a:cxnLst>
            <a:rect l="l" t="t" r="r" b="b"/>
            <a:pathLst>
              <a:path w="9144000" h="2343150">
                <a:moveTo>
                  <a:pt x="0" y="0"/>
                </a:moveTo>
                <a:lnTo>
                  <a:pt x="9144000" y="0"/>
                </a:lnTo>
                <a:lnTo>
                  <a:pt x="9144000" y="2343150"/>
                </a:lnTo>
                <a:lnTo>
                  <a:pt x="0" y="23431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Tree>
    <p:extLst>
      <p:ext uri="{BB962C8B-B14F-4D97-AF65-F5344CB8AC3E}">
        <p14:creationId xmlns:p14="http://schemas.microsoft.com/office/powerpoint/2010/main" val="2636447660"/>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userDrawn="1">
  <p:cSld name="Team_033">
    <p:spTree>
      <p:nvGrpSpPr>
        <p:cNvPr id="1" name=""/>
        <p:cNvGrpSpPr/>
        <p:nvPr/>
      </p:nvGrpSpPr>
      <p:grpSpPr>
        <a:xfrm>
          <a:off x="0" y="0"/>
          <a:ext cx="0" cy="0"/>
          <a:chOff x="0" y="0"/>
          <a:chExt cx="0" cy="0"/>
        </a:xfrm>
      </p:grpSpPr>
      <p:sp>
        <p:nvSpPr>
          <p:cNvPr id="22" name="Picture Placeholder 21"/>
          <p:cNvSpPr>
            <a:spLocks noGrp="1"/>
          </p:cNvSpPr>
          <p:nvPr>
            <p:ph type="pic" sz="quarter" idx="42" hasCustomPrompt="1"/>
          </p:nvPr>
        </p:nvSpPr>
        <p:spPr>
          <a:xfrm>
            <a:off x="6894231" y="0"/>
            <a:ext cx="2249770"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21" name="Picture Placeholder 20"/>
          <p:cNvSpPr>
            <a:spLocks noGrp="1"/>
          </p:cNvSpPr>
          <p:nvPr>
            <p:ph type="pic" sz="quarter" idx="43" hasCustomPrompt="1"/>
          </p:nvPr>
        </p:nvSpPr>
        <p:spPr>
          <a:xfrm>
            <a:off x="4596155" y="0"/>
            <a:ext cx="2249770"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20" name="Picture Placeholder 19"/>
          <p:cNvSpPr>
            <a:spLocks noGrp="1"/>
          </p:cNvSpPr>
          <p:nvPr>
            <p:ph type="pic" sz="quarter" idx="44" hasCustomPrompt="1"/>
          </p:nvPr>
        </p:nvSpPr>
        <p:spPr>
          <a:xfrm>
            <a:off x="2298078" y="0"/>
            <a:ext cx="2249770"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
        <p:nvSpPr>
          <p:cNvPr id="14" name="Picture Placeholder 13"/>
          <p:cNvSpPr>
            <a:spLocks noGrp="1"/>
          </p:cNvSpPr>
          <p:nvPr>
            <p:ph type="pic" sz="quarter" idx="45" hasCustomPrompt="1"/>
          </p:nvPr>
        </p:nvSpPr>
        <p:spPr>
          <a:xfrm>
            <a:off x="0" y="0"/>
            <a:ext cx="2249770"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9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1611448079"/>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userDrawn="1">
  <p:cSld name="Team_034">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0695AA5B-EB5A-4269-B75D-FF9D5CC55B07}"/>
              </a:ext>
            </a:extLst>
          </p:cNvPr>
          <p:cNvSpPr>
            <a:spLocks noGrp="1"/>
          </p:cNvSpPr>
          <p:nvPr>
            <p:ph type="pic" sz="quarter" idx="58" hasCustomPrompt="1"/>
          </p:nvPr>
        </p:nvSpPr>
        <p:spPr>
          <a:xfrm>
            <a:off x="167834" y="185197"/>
            <a:ext cx="1730762"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9" name="Picture Placeholder 18">
            <a:extLst>
              <a:ext uri="{FF2B5EF4-FFF2-40B4-BE49-F238E27FC236}">
                <a16:creationId xmlns:a16="http://schemas.microsoft.com/office/drawing/2014/main" id="{CC4A8076-682B-44A6-A6F8-D0E3F3B09DD3}"/>
              </a:ext>
            </a:extLst>
          </p:cNvPr>
          <p:cNvSpPr>
            <a:spLocks noGrp="1"/>
          </p:cNvSpPr>
          <p:nvPr>
            <p:ph type="pic" sz="quarter" idx="59" hasCustomPrompt="1"/>
          </p:nvPr>
        </p:nvSpPr>
        <p:spPr>
          <a:xfrm>
            <a:off x="1937227" y="185197"/>
            <a:ext cx="1730762"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0" name="Picture Placeholder 19">
            <a:extLst>
              <a:ext uri="{FF2B5EF4-FFF2-40B4-BE49-F238E27FC236}">
                <a16:creationId xmlns:a16="http://schemas.microsoft.com/office/drawing/2014/main" id="{A6BABF22-9A26-4D5D-8991-14F5F33872CA}"/>
              </a:ext>
            </a:extLst>
          </p:cNvPr>
          <p:cNvSpPr>
            <a:spLocks noGrp="1"/>
          </p:cNvSpPr>
          <p:nvPr>
            <p:ph type="pic" sz="quarter" idx="60" hasCustomPrompt="1"/>
          </p:nvPr>
        </p:nvSpPr>
        <p:spPr>
          <a:xfrm>
            <a:off x="3706621" y="185197"/>
            <a:ext cx="1730762"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21" name="Picture Placeholder 20">
            <a:extLst>
              <a:ext uri="{FF2B5EF4-FFF2-40B4-BE49-F238E27FC236}">
                <a16:creationId xmlns:a16="http://schemas.microsoft.com/office/drawing/2014/main" id="{1E87CB82-F65F-4954-89A9-105D8B33DE90}"/>
              </a:ext>
            </a:extLst>
          </p:cNvPr>
          <p:cNvSpPr>
            <a:spLocks noGrp="1"/>
          </p:cNvSpPr>
          <p:nvPr>
            <p:ph type="pic" sz="quarter" idx="61" hasCustomPrompt="1"/>
          </p:nvPr>
        </p:nvSpPr>
        <p:spPr>
          <a:xfrm>
            <a:off x="5476013" y="185197"/>
            <a:ext cx="1730762"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9C3111DA-BADE-4670-B369-8ABCFA1CACD8}"/>
              </a:ext>
            </a:extLst>
          </p:cNvPr>
          <p:cNvSpPr>
            <a:spLocks noGrp="1"/>
          </p:cNvSpPr>
          <p:nvPr>
            <p:ph type="pic" sz="quarter" idx="62" hasCustomPrompt="1"/>
          </p:nvPr>
        </p:nvSpPr>
        <p:spPr>
          <a:xfrm>
            <a:off x="7245406" y="185197"/>
            <a:ext cx="1730762"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67976137"/>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userDrawn="1">
  <p:cSld name="Team_035">
    <p:spTree>
      <p:nvGrpSpPr>
        <p:cNvPr id="1" name=""/>
        <p:cNvGrpSpPr/>
        <p:nvPr/>
      </p:nvGrpSpPr>
      <p:grpSpPr>
        <a:xfrm>
          <a:off x="0" y="0"/>
          <a:ext cx="0" cy="0"/>
          <a:chOff x="0" y="0"/>
          <a:chExt cx="0" cy="0"/>
        </a:xfrm>
      </p:grpSpPr>
      <p:sp>
        <p:nvSpPr>
          <p:cNvPr id="41" name="Picture Placeholder 40">
            <a:extLst>
              <a:ext uri="{FF2B5EF4-FFF2-40B4-BE49-F238E27FC236}">
                <a16:creationId xmlns:a16="http://schemas.microsoft.com/office/drawing/2014/main" id="{85E432A1-B10E-40C6-8EAA-77187C1A6CBA}"/>
              </a:ext>
            </a:extLst>
          </p:cNvPr>
          <p:cNvSpPr>
            <a:spLocks noGrp="1"/>
          </p:cNvSpPr>
          <p:nvPr>
            <p:ph type="pic" sz="quarter" idx="113" hasCustomPrompt="1"/>
          </p:nvPr>
        </p:nvSpPr>
        <p:spPr>
          <a:xfrm>
            <a:off x="-1" y="0"/>
            <a:ext cx="1524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42" name="Picture Placeholder 41">
            <a:extLst>
              <a:ext uri="{FF2B5EF4-FFF2-40B4-BE49-F238E27FC236}">
                <a16:creationId xmlns:a16="http://schemas.microsoft.com/office/drawing/2014/main" id="{48E7EEAA-B90A-459C-B6D4-9150AFFAF98F}"/>
              </a:ext>
            </a:extLst>
          </p:cNvPr>
          <p:cNvSpPr>
            <a:spLocks noGrp="1"/>
          </p:cNvSpPr>
          <p:nvPr>
            <p:ph type="pic" sz="quarter" idx="114" hasCustomPrompt="1"/>
          </p:nvPr>
        </p:nvSpPr>
        <p:spPr>
          <a:xfrm>
            <a:off x="1523999" y="0"/>
            <a:ext cx="1524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43" name="Picture Placeholder 42">
            <a:extLst>
              <a:ext uri="{FF2B5EF4-FFF2-40B4-BE49-F238E27FC236}">
                <a16:creationId xmlns:a16="http://schemas.microsoft.com/office/drawing/2014/main" id="{8D852341-02B4-435D-AFF9-73ACA6E67A5B}"/>
              </a:ext>
            </a:extLst>
          </p:cNvPr>
          <p:cNvSpPr>
            <a:spLocks noGrp="1"/>
          </p:cNvSpPr>
          <p:nvPr>
            <p:ph type="pic" sz="quarter" idx="115" hasCustomPrompt="1"/>
          </p:nvPr>
        </p:nvSpPr>
        <p:spPr>
          <a:xfrm>
            <a:off x="3047999" y="0"/>
            <a:ext cx="1524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44" name="Picture Placeholder 43">
            <a:extLst>
              <a:ext uri="{FF2B5EF4-FFF2-40B4-BE49-F238E27FC236}">
                <a16:creationId xmlns:a16="http://schemas.microsoft.com/office/drawing/2014/main" id="{813CC30E-21A7-41A8-8654-F2FB257A80FB}"/>
              </a:ext>
            </a:extLst>
          </p:cNvPr>
          <p:cNvSpPr>
            <a:spLocks noGrp="1"/>
          </p:cNvSpPr>
          <p:nvPr>
            <p:ph type="pic" sz="quarter" idx="116" hasCustomPrompt="1"/>
          </p:nvPr>
        </p:nvSpPr>
        <p:spPr>
          <a:xfrm>
            <a:off x="4571999" y="0"/>
            <a:ext cx="1524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45" name="Picture Placeholder 44">
            <a:extLst>
              <a:ext uri="{FF2B5EF4-FFF2-40B4-BE49-F238E27FC236}">
                <a16:creationId xmlns:a16="http://schemas.microsoft.com/office/drawing/2014/main" id="{026B8153-F9DA-47AF-A62F-D1F1CBA8CA99}"/>
              </a:ext>
            </a:extLst>
          </p:cNvPr>
          <p:cNvSpPr>
            <a:spLocks noGrp="1"/>
          </p:cNvSpPr>
          <p:nvPr>
            <p:ph type="pic" sz="quarter" idx="117" hasCustomPrompt="1"/>
          </p:nvPr>
        </p:nvSpPr>
        <p:spPr>
          <a:xfrm>
            <a:off x="6095999" y="0"/>
            <a:ext cx="1524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40" name="Picture Placeholder 39">
            <a:extLst>
              <a:ext uri="{FF2B5EF4-FFF2-40B4-BE49-F238E27FC236}">
                <a16:creationId xmlns:a16="http://schemas.microsoft.com/office/drawing/2014/main" id="{374AA785-7125-4074-9BDA-790EA5C97A0F}"/>
              </a:ext>
            </a:extLst>
          </p:cNvPr>
          <p:cNvSpPr>
            <a:spLocks noGrp="1"/>
          </p:cNvSpPr>
          <p:nvPr>
            <p:ph type="pic" sz="quarter" idx="118" hasCustomPrompt="1"/>
          </p:nvPr>
        </p:nvSpPr>
        <p:spPr>
          <a:xfrm>
            <a:off x="7619999" y="0"/>
            <a:ext cx="1524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Tree>
    <p:extLst>
      <p:ext uri="{BB962C8B-B14F-4D97-AF65-F5344CB8AC3E}">
        <p14:creationId xmlns:p14="http://schemas.microsoft.com/office/powerpoint/2010/main" val="70824468"/>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userDrawn="1">
  <p:cSld name="Team_036">
    <p:spTree>
      <p:nvGrpSpPr>
        <p:cNvPr id="1" name=""/>
        <p:cNvGrpSpPr/>
        <p:nvPr/>
      </p:nvGrpSpPr>
      <p:grpSpPr>
        <a:xfrm>
          <a:off x="0" y="0"/>
          <a:ext cx="0" cy="0"/>
          <a:chOff x="0" y="0"/>
          <a:chExt cx="0" cy="0"/>
        </a:xfrm>
      </p:grpSpPr>
      <p:sp>
        <p:nvSpPr>
          <p:cNvPr id="13" name="Picture Placeholder 12"/>
          <p:cNvSpPr>
            <a:spLocks noGrp="1"/>
          </p:cNvSpPr>
          <p:nvPr>
            <p:ph type="pic" sz="quarter" idx="115" hasCustomPrompt="1"/>
          </p:nvPr>
        </p:nvSpPr>
        <p:spPr>
          <a:xfrm>
            <a:off x="4572000" y="3429000"/>
            <a:ext cx="2286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2" name="Picture Placeholder 11"/>
          <p:cNvSpPr>
            <a:spLocks noGrp="1"/>
          </p:cNvSpPr>
          <p:nvPr>
            <p:ph type="pic" sz="quarter" idx="116" hasCustomPrompt="1"/>
          </p:nvPr>
        </p:nvSpPr>
        <p:spPr>
          <a:xfrm>
            <a:off x="4572000" y="0"/>
            <a:ext cx="2286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1" name="Picture Placeholder 10"/>
          <p:cNvSpPr>
            <a:spLocks noGrp="1"/>
          </p:cNvSpPr>
          <p:nvPr>
            <p:ph type="pic" sz="quarter" idx="117" hasCustomPrompt="1"/>
          </p:nvPr>
        </p:nvSpPr>
        <p:spPr>
          <a:xfrm>
            <a:off x="2286000" y="0"/>
            <a:ext cx="2286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0" name="Picture Placeholder 9"/>
          <p:cNvSpPr>
            <a:spLocks noGrp="1"/>
          </p:cNvSpPr>
          <p:nvPr>
            <p:ph type="pic" sz="quarter" idx="118" hasCustomPrompt="1"/>
          </p:nvPr>
        </p:nvSpPr>
        <p:spPr>
          <a:xfrm>
            <a:off x="2286000" y="3429000"/>
            <a:ext cx="2286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4" name="Picture Placeholder 13"/>
          <p:cNvSpPr>
            <a:spLocks noGrp="1"/>
          </p:cNvSpPr>
          <p:nvPr>
            <p:ph type="pic" sz="quarter" idx="119" hasCustomPrompt="1"/>
          </p:nvPr>
        </p:nvSpPr>
        <p:spPr>
          <a:xfrm>
            <a:off x="0" y="0"/>
            <a:ext cx="2286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5" name="Picture Placeholder 14"/>
          <p:cNvSpPr>
            <a:spLocks noGrp="1"/>
          </p:cNvSpPr>
          <p:nvPr>
            <p:ph type="pic" sz="quarter" idx="120" hasCustomPrompt="1"/>
          </p:nvPr>
        </p:nvSpPr>
        <p:spPr>
          <a:xfrm>
            <a:off x="0" y="3429000"/>
            <a:ext cx="2286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6" name="Picture Placeholder 15"/>
          <p:cNvSpPr>
            <a:spLocks noGrp="1"/>
          </p:cNvSpPr>
          <p:nvPr>
            <p:ph type="pic" sz="quarter" idx="121" hasCustomPrompt="1"/>
          </p:nvPr>
        </p:nvSpPr>
        <p:spPr>
          <a:xfrm>
            <a:off x="6858000" y="0"/>
            <a:ext cx="2286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
        <p:nvSpPr>
          <p:cNvPr id="17" name="Picture Placeholder 16"/>
          <p:cNvSpPr>
            <a:spLocks noGrp="1"/>
          </p:cNvSpPr>
          <p:nvPr>
            <p:ph type="pic" sz="quarter" idx="122" hasCustomPrompt="1"/>
          </p:nvPr>
        </p:nvSpPr>
        <p:spPr>
          <a:xfrm>
            <a:off x="6858000" y="3429000"/>
            <a:ext cx="2286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000" baseline="0"/>
            </a:lvl1pPr>
          </a:lstStyle>
          <a:p>
            <a:r>
              <a:rPr lang="en-US" dirty="0"/>
              <a:t>Image Holder</a:t>
            </a:r>
          </a:p>
        </p:txBody>
      </p:sp>
    </p:spTree>
    <p:extLst>
      <p:ext uri="{BB962C8B-B14F-4D97-AF65-F5344CB8AC3E}">
        <p14:creationId xmlns:p14="http://schemas.microsoft.com/office/powerpoint/2010/main" val="1159241704"/>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Team_037">
    <p:spTree>
      <p:nvGrpSpPr>
        <p:cNvPr id="1" name=""/>
        <p:cNvGrpSpPr/>
        <p:nvPr/>
      </p:nvGrpSpPr>
      <p:grpSpPr>
        <a:xfrm>
          <a:off x="0" y="0"/>
          <a:ext cx="0" cy="0"/>
          <a:chOff x="0" y="0"/>
          <a:chExt cx="0" cy="0"/>
        </a:xfrm>
      </p:grpSpPr>
    </p:spTree>
    <p:extLst>
      <p:ext uri="{BB962C8B-B14F-4D97-AF65-F5344CB8AC3E}">
        <p14:creationId xmlns:p14="http://schemas.microsoft.com/office/powerpoint/2010/main" val="8568284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Team_04">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0409B41B-DE75-45A3-9B29-6C844CF55E97}"/>
              </a:ext>
            </a:extLst>
          </p:cNvPr>
          <p:cNvSpPr>
            <a:spLocks noGrp="1"/>
          </p:cNvSpPr>
          <p:nvPr>
            <p:ph type="pic" sz="quarter" idx="19" hasCustomPrompt="1"/>
          </p:nvPr>
        </p:nvSpPr>
        <p:spPr>
          <a:xfrm>
            <a:off x="2861032" y="-1"/>
            <a:ext cx="2911841" cy="6858000"/>
          </a:xfrm>
          <a:custGeom>
            <a:avLst/>
            <a:gdLst>
              <a:gd name="connsiteX0" fmla="*/ 0 w 3713850"/>
              <a:gd name="connsiteY0" fmla="*/ 0 h 6858000"/>
              <a:gd name="connsiteX1" fmla="*/ 3713850 w 3713850"/>
              <a:gd name="connsiteY1" fmla="*/ 0 h 6858000"/>
              <a:gd name="connsiteX2" fmla="*/ 3713850 w 3713850"/>
              <a:gd name="connsiteY2" fmla="*/ 6858000 h 6858000"/>
              <a:gd name="connsiteX3" fmla="*/ 0 w 371385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713850" h="6858000">
                <a:moveTo>
                  <a:pt x="0" y="0"/>
                </a:moveTo>
                <a:lnTo>
                  <a:pt x="3713850" y="0"/>
                </a:lnTo>
                <a:lnTo>
                  <a:pt x="3713850" y="6858000"/>
                </a:lnTo>
                <a:lnTo>
                  <a:pt x="0" y="685800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7061712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Team_05">
    <p:spTree>
      <p:nvGrpSpPr>
        <p:cNvPr id="1" name=""/>
        <p:cNvGrpSpPr/>
        <p:nvPr/>
      </p:nvGrpSpPr>
      <p:grpSpPr>
        <a:xfrm>
          <a:off x="0" y="0"/>
          <a:ext cx="0" cy="0"/>
          <a:chOff x="0" y="0"/>
          <a:chExt cx="0" cy="0"/>
        </a:xfrm>
      </p:grpSpPr>
      <p:sp>
        <p:nvSpPr>
          <p:cNvPr id="13" name="Picture Placeholder 12"/>
          <p:cNvSpPr>
            <a:spLocks noGrp="1"/>
          </p:cNvSpPr>
          <p:nvPr userDrawn="1">
            <p:ph type="pic" sz="quarter" idx="43" hasCustomPrompt="1"/>
          </p:nvPr>
        </p:nvSpPr>
        <p:spPr>
          <a:xfrm>
            <a:off x="5750559" y="528320"/>
            <a:ext cx="2773680" cy="5801360"/>
          </a:xfrm>
          <a:custGeom>
            <a:avLst/>
            <a:gdLst>
              <a:gd name="connsiteX0" fmla="*/ 0 w 2773680"/>
              <a:gd name="connsiteY0" fmla="*/ 0 h 4351020"/>
              <a:gd name="connsiteX1" fmla="*/ 2773680 w 2773680"/>
              <a:gd name="connsiteY1" fmla="*/ 0 h 4351020"/>
              <a:gd name="connsiteX2" fmla="*/ 2773680 w 2773680"/>
              <a:gd name="connsiteY2" fmla="*/ 4351020 h 4351020"/>
              <a:gd name="connsiteX3" fmla="*/ 0 w 2773680"/>
              <a:gd name="connsiteY3" fmla="*/ 4351020 h 4351020"/>
            </a:gdLst>
            <a:ahLst/>
            <a:cxnLst>
              <a:cxn ang="0">
                <a:pos x="connsiteX0" y="connsiteY0"/>
              </a:cxn>
              <a:cxn ang="0">
                <a:pos x="connsiteX1" y="connsiteY1"/>
              </a:cxn>
              <a:cxn ang="0">
                <a:pos x="connsiteX2" y="connsiteY2"/>
              </a:cxn>
              <a:cxn ang="0">
                <a:pos x="connsiteX3" y="connsiteY3"/>
              </a:cxn>
            </a:cxnLst>
            <a:rect l="l" t="t" r="r" b="b"/>
            <a:pathLst>
              <a:path w="2773680" h="4351020">
                <a:moveTo>
                  <a:pt x="0" y="0"/>
                </a:moveTo>
                <a:lnTo>
                  <a:pt x="2773680" y="0"/>
                </a:lnTo>
                <a:lnTo>
                  <a:pt x="2773680" y="4351020"/>
                </a:lnTo>
                <a:lnTo>
                  <a:pt x="0" y="4351020"/>
                </a:lnTo>
                <a:close/>
              </a:path>
            </a:pathLst>
          </a:custGeom>
          <a:solidFill>
            <a:schemeClr val="tx1">
              <a:lumMod val="10000"/>
              <a:lumOff val="90000"/>
            </a:schemeClr>
          </a:solidFill>
          <a:ln>
            <a:noFill/>
          </a:ln>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8694477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userDrawn="1">
  <p:cSld name="Team_06">
    <p:spTree>
      <p:nvGrpSpPr>
        <p:cNvPr id="1" name=""/>
        <p:cNvGrpSpPr/>
        <p:nvPr/>
      </p:nvGrpSpPr>
      <p:grpSpPr>
        <a:xfrm>
          <a:off x="0" y="0"/>
          <a:ext cx="0" cy="0"/>
          <a:chOff x="0" y="0"/>
          <a:chExt cx="0" cy="0"/>
        </a:xfrm>
      </p:grpSpPr>
      <p:sp>
        <p:nvSpPr>
          <p:cNvPr id="4" name="Picture Placeholder 3"/>
          <p:cNvSpPr>
            <a:spLocks noGrp="1"/>
          </p:cNvSpPr>
          <p:nvPr userDrawn="1">
            <p:ph type="pic" sz="quarter" idx="43" hasCustomPrompt="1"/>
          </p:nvPr>
        </p:nvSpPr>
        <p:spPr>
          <a:xfrm>
            <a:off x="0" y="0"/>
            <a:ext cx="3291840" cy="6858000"/>
          </a:xfrm>
          <a:custGeom>
            <a:avLst/>
            <a:gdLst>
              <a:gd name="connsiteX0" fmla="*/ 0 w 3291840"/>
              <a:gd name="connsiteY0" fmla="*/ 0 h 5143500"/>
              <a:gd name="connsiteX1" fmla="*/ 3291840 w 3291840"/>
              <a:gd name="connsiteY1" fmla="*/ 0 h 5143500"/>
              <a:gd name="connsiteX2" fmla="*/ 3291840 w 3291840"/>
              <a:gd name="connsiteY2" fmla="*/ 5143500 h 5143500"/>
              <a:gd name="connsiteX3" fmla="*/ 0 w 329184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3291840" h="5143500">
                <a:moveTo>
                  <a:pt x="0" y="0"/>
                </a:moveTo>
                <a:lnTo>
                  <a:pt x="3291840" y="0"/>
                </a:lnTo>
                <a:lnTo>
                  <a:pt x="3291840" y="5143500"/>
                </a:lnTo>
                <a:lnTo>
                  <a:pt x="0" y="5143500"/>
                </a:lnTo>
                <a:close/>
              </a:path>
            </a:pathLst>
          </a:custGeom>
          <a:solidFill>
            <a:schemeClr val="tx1">
              <a:lumMod val="10000"/>
              <a:lumOff val="90000"/>
            </a:schemeClr>
          </a:solidFill>
          <a:ln>
            <a:noFill/>
          </a:ln>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4080951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userDrawn="1">
  <p:cSld name="Team_07">
    <p:spTree>
      <p:nvGrpSpPr>
        <p:cNvPr id="1" name=""/>
        <p:cNvGrpSpPr/>
        <p:nvPr/>
      </p:nvGrpSpPr>
      <p:grpSpPr>
        <a:xfrm>
          <a:off x="0" y="0"/>
          <a:ext cx="0" cy="0"/>
          <a:chOff x="0" y="0"/>
          <a:chExt cx="0" cy="0"/>
        </a:xfrm>
      </p:grpSpPr>
      <p:sp>
        <p:nvSpPr>
          <p:cNvPr id="9" name="Picture Placeholder 8"/>
          <p:cNvSpPr>
            <a:spLocks noGrp="1"/>
          </p:cNvSpPr>
          <p:nvPr>
            <p:ph type="pic" sz="quarter" idx="19" hasCustomPrompt="1"/>
          </p:nvPr>
        </p:nvSpPr>
        <p:spPr>
          <a:xfrm>
            <a:off x="4750866" y="1966452"/>
            <a:ext cx="1457722" cy="1780696"/>
          </a:xfrm>
          <a:custGeom>
            <a:avLst/>
            <a:gdLst>
              <a:gd name="connsiteX0" fmla="*/ 0 w 1457722"/>
              <a:gd name="connsiteY0" fmla="*/ 0 h 1457720"/>
              <a:gd name="connsiteX1" fmla="*/ 1457722 w 1457722"/>
              <a:gd name="connsiteY1" fmla="*/ 0 h 1457720"/>
              <a:gd name="connsiteX2" fmla="*/ 1457722 w 1457722"/>
              <a:gd name="connsiteY2" fmla="*/ 1457720 h 1457720"/>
              <a:gd name="connsiteX3" fmla="*/ 0 w 1457722"/>
              <a:gd name="connsiteY3" fmla="*/ 1457720 h 1457720"/>
            </a:gdLst>
            <a:ahLst/>
            <a:cxnLst>
              <a:cxn ang="0">
                <a:pos x="connsiteX0" y="connsiteY0"/>
              </a:cxn>
              <a:cxn ang="0">
                <a:pos x="connsiteX1" y="connsiteY1"/>
              </a:cxn>
              <a:cxn ang="0">
                <a:pos x="connsiteX2" y="connsiteY2"/>
              </a:cxn>
              <a:cxn ang="0">
                <a:pos x="connsiteX3" y="connsiteY3"/>
              </a:cxn>
            </a:cxnLst>
            <a:rect l="l" t="t" r="r" b="b"/>
            <a:pathLst>
              <a:path w="1457722" h="1457720">
                <a:moveTo>
                  <a:pt x="0" y="0"/>
                </a:moveTo>
                <a:lnTo>
                  <a:pt x="1457722" y="0"/>
                </a:lnTo>
                <a:lnTo>
                  <a:pt x="1457722" y="1457720"/>
                </a:lnTo>
                <a:lnTo>
                  <a:pt x="0" y="14577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8" name="Picture Placeholder 7"/>
          <p:cNvSpPr>
            <a:spLocks noGrp="1"/>
          </p:cNvSpPr>
          <p:nvPr>
            <p:ph type="pic" sz="quarter" idx="20" hasCustomPrompt="1"/>
          </p:nvPr>
        </p:nvSpPr>
        <p:spPr>
          <a:xfrm>
            <a:off x="543111" y="1966452"/>
            <a:ext cx="1457722" cy="1780696"/>
          </a:xfrm>
          <a:custGeom>
            <a:avLst/>
            <a:gdLst>
              <a:gd name="connsiteX0" fmla="*/ 0 w 1457722"/>
              <a:gd name="connsiteY0" fmla="*/ 0 h 1457720"/>
              <a:gd name="connsiteX1" fmla="*/ 1457722 w 1457722"/>
              <a:gd name="connsiteY1" fmla="*/ 0 h 1457720"/>
              <a:gd name="connsiteX2" fmla="*/ 1457722 w 1457722"/>
              <a:gd name="connsiteY2" fmla="*/ 1457720 h 1457720"/>
              <a:gd name="connsiteX3" fmla="*/ 0 w 1457722"/>
              <a:gd name="connsiteY3" fmla="*/ 1457720 h 1457720"/>
            </a:gdLst>
            <a:ahLst/>
            <a:cxnLst>
              <a:cxn ang="0">
                <a:pos x="connsiteX0" y="connsiteY0"/>
              </a:cxn>
              <a:cxn ang="0">
                <a:pos x="connsiteX1" y="connsiteY1"/>
              </a:cxn>
              <a:cxn ang="0">
                <a:pos x="connsiteX2" y="connsiteY2"/>
              </a:cxn>
              <a:cxn ang="0">
                <a:pos x="connsiteX3" y="connsiteY3"/>
              </a:cxn>
            </a:cxnLst>
            <a:rect l="l" t="t" r="r" b="b"/>
            <a:pathLst>
              <a:path w="1457722" h="1457720">
                <a:moveTo>
                  <a:pt x="0" y="0"/>
                </a:moveTo>
                <a:lnTo>
                  <a:pt x="1457722" y="0"/>
                </a:lnTo>
                <a:lnTo>
                  <a:pt x="1457722" y="1457720"/>
                </a:lnTo>
                <a:lnTo>
                  <a:pt x="0" y="14577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808335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userDrawn="1">
  <p:cSld name="Team_08">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2C4E2A59-50F3-40B9-8B55-134E713AF1EA}"/>
              </a:ext>
            </a:extLst>
          </p:cNvPr>
          <p:cNvSpPr>
            <a:spLocks noGrp="1"/>
          </p:cNvSpPr>
          <p:nvPr>
            <p:ph type="pic" sz="quarter" idx="19" hasCustomPrompt="1"/>
          </p:nvPr>
        </p:nvSpPr>
        <p:spPr>
          <a:xfrm>
            <a:off x="4766407" y="2399070"/>
            <a:ext cx="1422721" cy="2059859"/>
          </a:xfrm>
          <a:custGeom>
            <a:avLst/>
            <a:gdLst>
              <a:gd name="connsiteX0" fmla="*/ 0 w 1896961"/>
              <a:gd name="connsiteY0" fmla="*/ 0 h 2407920"/>
              <a:gd name="connsiteX1" fmla="*/ 1896961 w 1896961"/>
              <a:gd name="connsiteY1" fmla="*/ 0 h 2407920"/>
              <a:gd name="connsiteX2" fmla="*/ 1896961 w 1896961"/>
              <a:gd name="connsiteY2" fmla="*/ 2407920 h 2407920"/>
              <a:gd name="connsiteX3" fmla="*/ 0 w 1896961"/>
              <a:gd name="connsiteY3" fmla="*/ 2407920 h 2407920"/>
            </a:gdLst>
            <a:ahLst/>
            <a:cxnLst>
              <a:cxn ang="0">
                <a:pos x="connsiteX0" y="connsiteY0"/>
              </a:cxn>
              <a:cxn ang="0">
                <a:pos x="connsiteX1" y="connsiteY1"/>
              </a:cxn>
              <a:cxn ang="0">
                <a:pos x="connsiteX2" y="connsiteY2"/>
              </a:cxn>
              <a:cxn ang="0">
                <a:pos x="connsiteX3" y="connsiteY3"/>
              </a:cxn>
            </a:cxnLst>
            <a:rect l="l" t="t" r="r" b="b"/>
            <a:pathLst>
              <a:path w="1896961" h="2407920">
                <a:moveTo>
                  <a:pt x="0" y="0"/>
                </a:moveTo>
                <a:lnTo>
                  <a:pt x="1896961" y="0"/>
                </a:lnTo>
                <a:lnTo>
                  <a:pt x="1896961" y="2407920"/>
                </a:lnTo>
                <a:lnTo>
                  <a:pt x="0" y="24079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1" name="Picture Placeholder 10">
            <a:extLst>
              <a:ext uri="{FF2B5EF4-FFF2-40B4-BE49-F238E27FC236}">
                <a16:creationId xmlns:a16="http://schemas.microsoft.com/office/drawing/2014/main" id="{FD25D559-599D-4F68-ADBB-01DB3D13A2A6}"/>
              </a:ext>
            </a:extLst>
          </p:cNvPr>
          <p:cNvSpPr>
            <a:spLocks noGrp="1"/>
          </p:cNvSpPr>
          <p:nvPr>
            <p:ph type="pic" sz="quarter" idx="20" hasCustomPrompt="1"/>
          </p:nvPr>
        </p:nvSpPr>
        <p:spPr>
          <a:xfrm>
            <a:off x="506827" y="2399070"/>
            <a:ext cx="1422721" cy="2059859"/>
          </a:xfrm>
          <a:custGeom>
            <a:avLst/>
            <a:gdLst>
              <a:gd name="connsiteX0" fmla="*/ 0 w 1896961"/>
              <a:gd name="connsiteY0" fmla="*/ 0 h 2407920"/>
              <a:gd name="connsiteX1" fmla="*/ 1896961 w 1896961"/>
              <a:gd name="connsiteY1" fmla="*/ 0 h 2407920"/>
              <a:gd name="connsiteX2" fmla="*/ 1896961 w 1896961"/>
              <a:gd name="connsiteY2" fmla="*/ 2407920 h 2407920"/>
              <a:gd name="connsiteX3" fmla="*/ 0 w 1896961"/>
              <a:gd name="connsiteY3" fmla="*/ 2407920 h 2407920"/>
            </a:gdLst>
            <a:ahLst/>
            <a:cxnLst>
              <a:cxn ang="0">
                <a:pos x="connsiteX0" y="connsiteY0"/>
              </a:cxn>
              <a:cxn ang="0">
                <a:pos x="connsiteX1" y="connsiteY1"/>
              </a:cxn>
              <a:cxn ang="0">
                <a:pos x="connsiteX2" y="connsiteY2"/>
              </a:cxn>
              <a:cxn ang="0">
                <a:pos x="connsiteX3" y="connsiteY3"/>
              </a:cxn>
            </a:cxnLst>
            <a:rect l="l" t="t" r="r" b="b"/>
            <a:pathLst>
              <a:path w="1896961" h="2407920">
                <a:moveTo>
                  <a:pt x="0" y="0"/>
                </a:moveTo>
                <a:lnTo>
                  <a:pt x="1896961" y="0"/>
                </a:lnTo>
                <a:lnTo>
                  <a:pt x="1896961" y="2407920"/>
                </a:lnTo>
                <a:lnTo>
                  <a:pt x="0" y="24079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1052548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userDrawn="1">
  <p:cSld name="Team_09">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97982BBA-C562-46B6-9881-E0DAB20D1317}"/>
              </a:ext>
            </a:extLst>
          </p:cNvPr>
          <p:cNvSpPr>
            <a:spLocks noGrp="1"/>
          </p:cNvSpPr>
          <p:nvPr>
            <p:ph type="pic" sz="quarter" idx="20" hasCustomPrompt="1"/>
          </p:nvPr>
        </p:nvSpPr>
        <p:spPr>
          <a:xfrm>
            <a:off x="1115241" y="2349911"/>
            <a:ext cx="1588883" cy="1591272"/>
          </a:xfrm>
          <a:custGeom>
            <a:avLst/>
            <a:gdLst>
              <a:gd name="connsiteX0" fmla="*/ 1059255 w 2118510"/>
              <a:gd name="connsiteY0" fmla="*/ 0 h 2118508"/>
              <a:gd name="connsiteX1" fmla="*/ 2118510 w 2118510"/>
              <a:gd name="connsiteY1" fmla="*/ 1059254 h 2118508"/>
              <a:gd name="connsiteX2" fmla="*/ 1059255 w 2118510"/>
              <a:gd name="connsiteY2" fmla="*/ 2118508 h 2118508"/>
              <a:gd name="connsiteX3" fmla="*/ 0 w 2118510"/>
              <a:gd name="connsiteY3" fmla="*/ 1059254 h 2118508"/>
              <a:gd name="connsiteX4" fmla="*/ 1059255 w 2118510"/>
              <a:gd name="connsiteY4" fmla="*/ 0 h 21185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18510" h="2118508">
                <a:moveTo>
                  <a:pt x="1059255" y="0"/>
                </a:moveTo>
                <a:cubicBezTo>
                  <a:pt x="1644265" y="0"/>
                  <a:pt x="2118510" y="474244"/>
                  <a:pt x="2118510" y="1059254"/>
                </a:cubicBezTo>
                <a:cubicBezTo>
                  <a:pt x="2118510" y="1644264"/>
                  <a:pt x="1644265" y="2118508"/>
                  <a:pt x="1059255" y="2118508"/>
                </a:cubicBezTo>
                <a:cubicBezTo>
                  <a:pt x="474245" y="2118508"/>
                  <a:pt x="0" y="1644264"/>
                  <a:pt x="0" y="1059254"/>
                </a:cubicBezTo>
                <a:cubicBezTo>
                  <a:pt x="0" y="474244"/>
                  <a:pt x="474245" y="0"/>
                  <a:pt x="105925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3" name="Picture Placeholder 12">
            <a:extLst>
              <a:ext uri="{FF2B5EF4-FFF2-40B4-BE49-F238E27FC236}">
                <a16:creationId xmlns:a16="http://schemas.microsoft.com/office/drawing/2014/main" id="{D6ACE412-904E-488D-A6A0-77BA7631EC3D}"/>
              </a:ext>
            </a:extLst>
          </p:cNvPr>
          <p:cNvSpPr>
            <a:spLocks noGrp="1"/>
          </p:cNvSpPr>
          <p:nvPr>
            <p:ph type="pic" sz="quarter" idx="21" hasCustomPrompt="1"/>
          </p:nvPr>
        </p:nvSpPr>
        <p:spPr>
          <a:xfrm>
            <a:off x="3558540" y="2124197"/>
            <a:ext cx="2026920" cy="2029969"/>
          </a:xfrm>
          <a:custGeom>
            <a:avLst/>
            <a:gdLst>
              <a:gd name="connsiteX0" fmla="*/ 1351280 w 2702560"/>
              <a:gd name="connsiteY0" fmla="*/ 0 h 2702558"/>
              <a:gd name="connsiteX1" fmla="*/ 2702560 w 2702560"/>
              <a:gd name="connsiteY1" fmla="*/ 1351279 h 2702558"/>
              <a:gd name="connsiteX2" fmla="*/ 1351280 w 2702560"/>
              <a:gd name="connsiteY2" fmla="*/ 2702558 h 2702558"/>
              <a:gd name="connsiteX3" fmla="*/ 0 w 2702560"/>
              <a:gd name="connsiteY3" fmla="*/ 1351279 h 2702558"/>
              <a:gd name="connsiteX4" fmla="*/ 1351280 w 2702560"/>
              <a:gd name="connsiteY4" fmla="*/ 0 h 27025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02560" h="2702558">
                <a:moveTo>
                  <a:pt x="1351280" y="0"/>
                </a:moveTo>
                <a:cubicBezTo>
                  <a:pt x="2097573" y="0"/>
                  <a:pt x="2702560" y="604988"/>
                  <a:pt x="2702560" y="1351279"/>
                </a:cubicBezTo>
                <a:cubicBezTo>
                  <a:pt x="2702560" y="2097571"/>
                  <a:pt x="2097573" y="2702558"/>
                  <a:pt x="1351280" y="2702558"/>
                </a:cubicBezTo>
                <a:cubicBezTo>
                  <a:pt x="604989" y="2702558"/>
                  <a:pt x="0" y="2097571"/>
                  <a:pt x="0" y="1351279"/>
                </a:cubicBezTo>
                <a:cubicBezTo>
                  <a:pt x="0" y="604988"/>
                  <a:pt x="604989" y="0"/>
                  <a:pt x="1351280"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EF1ECFCA-05E3-4359-9084-2BB43B1E94AB}"/>
              </a:ext>
            </a:extLst>
          </p:cNvPr>
          <p:cNvSpPr>
            <a:spLocks noGrp="1"/>
          </p:cNvSpPr>
          <p:nvPr>
            <p:ph type="pic" sz="quarter" idx="22" hasCustomPrompt="1"/>
          </p:nvPr>
        </p:nvSpPr>
        <p:spPr>
          <a:xfrm>
            <a:off x="6439876" y="2349911"/>
            <a:ext cx="1588883" cy="1591272"/>
          </a:xfrm>
          <a:custGeom>
            <a:avLst/>
            <a:gdLst>
              <a:gd name="connsiteX0" fmla="*/ 1059255 w 2118510"/>
              <a:gd name="connsiteY0" fmla="*/ 0 h 2118508"/>
              <a:gd name="connsiteX1" fmla="*/ 2118510 w 2118510"/>
              <a:gd name="connsiteY1" fmla="*/ 1059254 h 2118508"/>
              <a:gd name="connsiteX2" fmla="*/ 1059255 w 2118510"/>
              <a:gd name="connsiteY2" fmla="*/ 2118508 h 2118508"/>
              <a:gd name="connsiteX3" fmla="*/ 0 w 2118510"/>
              <a:gd name="connsiteY3" fmla="*/ 1059254 h 2118508"/>
              <a:gd name="connsiteX4" fmla="*/ 1059255 w 2118510"/>
              <a:gd name="connsiteY4" fmla="*/ 0 h 21185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18510" h="2118508">
                <a:moveTo>
                  <a:pt x="1059255" y="0"/>
                </a:moveTo>
                <a:cubicBezTo>
                  <a:pt x="1644265" y="0"/>
                  <a:pt x="2118510" y="474244"/>
                  <a:pt x="2118510" y="1059254"/>
                </a:cubicBezTo>
                <a:cubicBezTo>
                  <a:pt x="2118510" y="1644264"/>
                  <a:pt x="1644265" y="2118508"/>
                  <a:pt x="1059255" y="2118508"/>
                </a:cubicBezTo>
                <a:cubicBezTo>
                  <a:pt x="474245" y="2118508"/>
                  <a:pt x="0" y="1644264"/>
                  <a:pt x="0" y="1059254"/>
                </a:cubicBezTo>
                <a:cubicBezTo>
                  <a:pt x="0" y="474244"/>
                  <a:pt x="474245" y="0"/>
                  <a:pt x="105925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100">
                <a:solidFill>
                  <a:schemeClr val="tx1">
                    <a:lumMod val="50000"/>
                    <a:lumOff val="50000"/>
                  </a:schemeClr>
                </a:solidFill>
              </a:defRPr>
            </a:lvl1pPr>
          </a:lstStyle>
          <a:p>
            <a:r>
              <a:rPr lang="en-US" dirty="0"/>
              <a:t>Image Holder</a:t>
            </a:r>
          </a:p>
        </p:txBody>
      </p:sp>
      <p:sp>
        <p:nvSpPr>
          <p:cNvPr id="8" name="Text Placeholder 3">
            <a:extLst>
              <a:ext uri="{FF2B5EF4-FFF2-40B4-BE49-F238E27FC236}">
                <a16:creationId xmlns:a16="http://schemas.microsoft.com/office/drawing/2014/main" id="{8D2C6D61-37A5-4C0F-99CB-6581B03574C2}"/>
              </a:ext>
            </a:extLst>
          </p:cNvPr>
          <p:cNvSpPr>
            <a:spLocks noGrp="1"/>
          </p:cNvSpPr>
          <p:nvPr>
            <p:ph type="body" sz="half" idx="2" hasCustomPrompt="1"/>
          </p:nvPr>
        </p:nvSpPr>
        <p:spPr>
          <a:xfrm>
            <a:off x="387819" y="884975"/>
            <a:ext cx="8368363" cy="199546"/>
          </a:xfrm>
          <a:prstGeom prst="rect">
            <a:avLst/>
          </a:prstGeom>
        </p:spPr>
        <p:txBody>
          <a:bodyPr wrap="none" lIns="0" tIns="0" rIns="0" bIns="0" anchor="ctr">
            <a:noAutofit/>
          </a:bodyPr>
          <a:lstStyle>
            <a:lvl1pPr marL="0" indent="0" algn="ctr">
              <a:buNone/>
              <a:defRPr sz="1050" b="0" baseline="0">
                <a:solidFill>
                  <a:schemeClr val="tx1">
                    <a:lumMod val="50000"/>
                    <a:lumOff val="50000"/>
                  </a:schemeClr>
                </a:solidFill>
                <a:latin typeface="Montserrat (Body)"/>
                <a:ea typeface="Roboto" panose="02000000000000000000" pitchFamily="2" charset="0"/>
              </a:defRPr>
            </a:lvl1pPr>
            <a:lvl2pPr marL="457178" indent="0">
              <a:buNone/>
              <a:defRPr sz="1200"/>
            </a:lvl2pPr>
            <a:lvl3pPr marL="914354" indent="0">
              <a:buNone/>
              <a:defRPr sz="1000"/>
            </a:lvl3pPr>
            <a:lvl4pPr marL="1371532" indent="0">
              <a:buNone/>
              <a:defRPr sz="900"/>
            </a:lvl4pPr>
            <a:lvl5pPr marL="1828709" indent="0">
              <a:buNone/>
              <a:defRPr sz="900"/>
            </a:lvl5pPr>
            <a:lvl6pPr marL="2285886" indent="0">
              <a:buNone/>
              <a:defRPr sz="900"/>
            </a:lvl6pPr>
            <a:lvl7pPr marL="2743063" indent="0">
              <a:buNone/>
              <a:defRPr sz="900"/>
            </a:lvl7pPr>
            <a:lvl8pPr marL="3200240" indent="0">
              <a:buNone/>
              <a:defRPr sz="900"/>
            </a:lvl8pPr>
            <a:lvl9pPr marL="3657418" indent="0">
              <a:buNone/>
              <a:defRPr sz="900"/>
            </a:lvl9pPr>
          </a:lstStyle>
          <a:p>
            <a:pPr lvl="0"/>
            <a:r>
              <a:rPr lang="en-US" dirty="0"/>
              <a:t>CLICK TO EDITE SUBTITLE</a:t>
            </a:r>
          </a:p>
        </p:txBody>
      </p:sp>
      <p:sp>
        <p:nvSpPr>
          <p:cNvPr id="9" name="Title 2">
            <a:extLst>
              <a:ext uri="{FF2B5EF4-FFF2-40B4-BE49-F238E27FC236}">
                <a16:creationId xmlns:a16="http://schemas.microsoft.com/office/drawing/2014/main" id="{6C9F98A4-0E69-44AF-8E5B-F80515E0C472}"/>
              </a:ext>
            </a:extLst>
          </p:cNvPr>
          <p:cNvSpPr>
            <a:spLocks noGrp="1"/>
          </p:cNvSpPr>
          <p:nvPr>
            <p:ph type="title"/>
          </p:nvPr>
        </p:nvSpPr>
        <p:spPr>
          <a:xfrm>
            <a:off x="387819" y="382773"/>
            <a:ext cx="8368363" cy="445500"/>
          </a:xfrm>
          <a:prstGeom prst="rect">
            <a:avLst/>
          </a:prstGeom>
        </p:spPr>
        <p:txBody>
          <a:bodyPr lIns="0" tIns="0" rIns="0" bIns="0" anchor="ctr"/>
          <a:lstStyle>
            <a:lvl1pPr algn="ctr">
              <a:defRPr sz="21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3247276008"/>
      </p:ext>
    </p:extLst>
  </p:cSld>
  <p:clrMapOvr>
    <a:masterClrMapping/>
  </p:clrMapOvr>
</p:sldLayout>
</file>

<file path=ppt/slideMasters/_rels/slideMaster1.xml.rels><?xml version="1.0" encoding="UTF-8" standalone="yes"?>
<Relationships xmlns="http://schemas.openxmlformats.org/package/2006/relationships"><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8" Type="http://schemas.openxmlformats.org/officeDocument/2006/relationships/slideLayout" Target="../slideLayouts/slideLayout8.xml"/><Relationship Id="rId3" Type="http://schemas.openxmlformats.org/officeDocument/2006/relationships/slideLayout" Target="../slideLayouts/slideLayout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 id="2147483662" r:id="rId14"/>
    <p:sldLayoutId id="2147483663" r:id="rId15"/>
    <p:sldLayoutId id="2147483664" r:id="rId16"/>
    <p:sldLayoutId id="2147483665" r:id="rId17"/>
    <p:sldLayoutId id="2147483666" r:id="rId18"/>
    <p:sldLayoutId id="2147483667" r:id="rId19"/>
    <p:sldLayoutId id="2147483668" r:id="rId20"/>
    <p:sldLayoutId id="2147483669" r:id="rId21"/>
    <p:sldLayoutId id="2147483670" r:id="rId22"/>
    <p:sldLayoutId id="2147483671" r:id="rId23"/>
    <p:sldLayoutId id="2147483672" r:id="rId24"/>
    <p:sldLayoutId id="2147483673" r:id="rId25"/>
    <p:sldLayoutId id="2147483674" r:id="rId26"/>
    <p:sldLayoutId id="2147483675" r:id="rId27"/>
    <p:sldLayoutId id="2147483676" r:id="rId28"/>
    <p:sldLayoutId id="2147483677" r:id="rId29"/>
    <p:sldLayoutId id="2147483678" r:id="rId30"/>
    <p:sldLayoutId id="2147483679" r:id="rId31"/>
    <p:sldLayoutId id="2147483680" r:id="rId32"/>
    <p:sldLayoutId id="2147483681" r:id="rId33"/>
    <p:sldLayoutId id="2147483682" r:id="rId34"/>
    <p:sldLayoutId id="2147483683" r:id="rId35"/>
    <p:sldLayoutId id="2147483684" r:id="rId36"/>
    <p:sldLayoutId id="2147483685" r:id="rId37"/>
  </p:sldLayoutIdLst>
  <p:hf hdr="0" ftr="0" dt="0"/>
  <p:txStyles>
    <p:titleStyle>
      <a:lvl1pPr algn="ctr" defTabSz="914331" rtl="0" eaLnBrk="1" latinLnBrk="0" hangingPunct="1">
        <a:spcBef>
          <a:spcPct val="0"/>
        </a:spcBef>
        <a:buNone/>
        <a:defRPr sz="4400" kern="1200">
          <a:solidFill>
            <a:schemeClr val="tx1"/>
          </a:solidFill>
          <a:latin typeface="+mj-lt"/>
          <a:ea typeface="+mj-ea"/>
          <a:cs typeface="+mj-cs"/>
        </a:defRPr>
      </a:lvl1pPr>
    </p:titleStyle>
    <p:bodyStyle>
      <a:lvl1pPr marL="342875" indent="-342875" algn="l" defTabSz="914331"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895" indent="-285730" algn="l" defTabSz="914331"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2914" indent="-228582" algn="l" defTabSz="914331"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080" indent="-228582" algn="l" defTabSz="914331"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246" indent="-228582" algn="l" defTabSz="914331"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411" indent="-228582" algn="l" defTabSz="914331"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578" indent="-228582" algn="l" defTabSz="914331"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8742" indent="-228582" algn="l" defTabSz="914331"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5909" indent="-228582" algn="l" defTabSz="914331"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331" rtl="0" eaLnBrk="1" latinLnBrk="0" hangingPunct="1">
        <a:defRPr sz="1800" kern="1200">
          <a:solidFill>
            <a:schemeClr val="tx1"/>
          </a:solidFill>
          <a:latin typeface="+mn-lt"/>
          <a:ea typeface="+mn-ea"/>
          <a:cs typeface="+mn-cs"/>
        </a:defRPr>
      </a:lvl1pPr>
      <a:lvl2pPr marL="457166" algn="l" defTabSz="914331" rtl="0" eaLnBrk="1" latinLnBrk="0" hangingPunct="1">
        <a:defRPr sz="1800" kern="1200">
          <a:solidFill>
            <a:schemeClr val="tx1"/>
          </a:solidFill>
          <a:latin typeface="+mn-lt"/>
          <a:ea typeface="+mn-ea"/>
          <a:cs typeface="+mn-cs"/>
        </a:defRPr>
      </a:lvl2pPr>
      <a:lvl3pPr marL="914331" algn="l" defTabSz="914331" rtl="0" eaLnBrk="1" latinLnBrk="0" hangingPunct="1">
        <a:defRPr sz="1800" kern="1200">
          <a:solidFill>
            <a:schemeClr val="tx1"/>
          </a:solidFill>
          <a:latin typeface="+mn-lt"/>
          <a:ea typeface="+mn-ea"/>
          <a:cs typeface="+mn-cs"/>
        </a:defRPr>
      </a:lvl3pPr>
      <a:lvl4pPr marL="1371498" algn="l" defTabSz="914331" rtl="0" eaLnBrk="1" latinLnBrk="0" hangingPunct="1">
        <a:defRPr sz="1800" kern="1200">
          <a:solidFill>
            <a:schemeClr val="tx1"/>
          </a:solidFill>
          <a:latin typeface="+mn-lt"/>
          <a:ea typeface="+mn-ea"/>
          <a:cs typeface="+mn-cs"/>
        </a:defRPr>
      </a:lvl4pPr>
      <a:lvl5pPr marL="1828664" algn="l" defTabSz="914331" rtl="0" eaLnBrk="1" latinLnBrk="0" hangingPunct="1">
        <a:defRPr sz="1800" kern="1200">
          <a:solidFill>
            <a:schemeClr val="tx1"/>
          </a:solidFill>
          <a:latin typeface="+mn-lt"/>
          <a:ea typeface="+mn-ea"/>
          <a:cs typeface="+mn-cs"/>
        </a:defRPr>
      </a:lvl5pPr>
      <a:lvl6pPr marL="2285829" algn="l" defTabSz="914331" rtl="0" eaLnBrk="1" latinLnBrk="0" hangingPunct="1">
        <a:defRPr sz="1800" kern="1200">
          <a:solidFill>
            <a:schemeClr val="tx1"/>
          </a:solidFill>
          <a:latin typeface="+mn-lt"/>
          <a:ea typeface="+mn-ea"/>
          <a:cs typeface="+mn-cs"/>
        </a:defRPr>
      </a:lvl6pPr>
      <a:lvl7pPr marL="2742995" algn="l" defTabSz="914331" rtl="0" eaLnBrk="1" latinLnBrk="0" hangingPunct="1">
        <a:defRPr sz="1800" kern="1200">
          <a:solidFill>
            <a:schemeClr val="tx1"/>
          </a:solidFill>
          <a:latin typeface="+mn-lt"/>
          <a:ea typeface="+mn-ea"/>
          <a:cs typeface="+mn-cs"/>
        </a:defRPr>
      </a:lvl7pPr>
      <a:lvl8pPr marL="3200160" algn="l" defTabSz="914331" rtl="0" eaLnBrk="1" latinLnBrk="0" hangingPunct="1">
        <a:defRPr sz="1800" kern="1200">
          <a:solidFill>
            <a:schemeClr val="tx1"/>
          </a:solidFill>
          <a:latin typeface="+mn-lt"/>
          <a:ea typeface="+mn-ea"/>
          <a:cs typeface="+mn-cs"/>
        </a:defRPr>
      </a:lvl8pPr>
      <a:lvl9pPr marL="3657326" algn="l" defTabSz="914331"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2375" userDrawn="1">
          <p15:clr>
            <a:srgbClr val="F26B43"/>
          </p15:clr>
        </p15:guide>
        <p15:guide id="2" pos="2880"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3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3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34.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5.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36.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640CE7AD-5A23-42D8-B9FC-21F1F4DA1731}"/>
              </a:ext>
            </a:extLst>
          </p:cNvPr>
          <p:cNvSpPr>
            <a:spLocks noGrp="1"/>
          </p:cNvSpPr>
          <p:nvPr>
            <p:ph type="pic" sz="quarter" idx="134"/>
          </p:nvPr>
        </p:nvSpPr>
        <p:spPr/>
      </p:sp>
      <p:grpSp>
        <p:nvGrpSpPr>
          <p:cNvPr id="8" name="Group 7"/>
          <p:cNvGrpSpPr/>
          <p:nvPr/>
        </p:nvGrpSpPr>
        <p:grpSpPr>
          <a:xfrm>
            <a:off x="8460874" y="1639079"/>
            <a:ext cx="194598" cy="908097"/>
            <a:chOff x="8591503" y="2177515"/>
            <a:chExt cx="194598" cy="908097"/>
          </a:xfrm>
        </p:grpSpPr>
        <p:grpSp>
          <p:nvGrpSpPr>
            <p:cNvPr id="31" name="Group 30"/>
            <p:cNvGrpSpPr/>
            <p:nvPr userDrawn="1"/>
          </p:nvGrpSpPr>
          <p:grpSpPr>
            <a:xfrm>
              <a:off x="8591503" y="2177515"/>
              <a:ext cx="194598" cy="194598"/>
              <a:chOff x="2818317" y="3377514"/>
              <a:chExt cx="303502" cy="303502"/>
            </a:xfrm>
          </p:grpSpPr>
          <p:sp>
            <p:nvSpPr>
              <p:cNvPr id="60" name="Oval 59"/>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latin typeface="Montserrat (Body)"/>
                </a:endParaRPr>
              </a:p>
            </p:txBody>
          </p:sp>
          <p:sp>
            <p:nvSpPr>
              <p:cNvPr id="62" name="Freeform 65"/>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nvGrpSpPr>
            <p:cNvPr id="32" name="Group 31"/>
            <p:cNvGrpSpPr/>
            <p:nvPr userDrawn="1"/>
          </p:nvGrpSpPr>
          <p:grpSpPr>
            <a:xfrm>
              <a:off x="8591503" y="2534264"/>
              <a:ext cx="194598" cy="194598"/>
              <a:chOff x="3300598" y="3377514"/>
              <a:chExt cx="303502" cy="303502"/>
            </a:xfrm>
          </p:grpSpPr>
          <p:sp>
            <p:nvSpPr>
              <p:cNvPr id="54" name="Oval 53"/>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55" name="Freeform 4"/>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latin typeface="Montserrat (Body)"/>
                </a:endParaRPr>
              </a:p>
            </p:txBody>
          </p:sp>
        </p:grpSp>
        <p:grpSp>
          <p:nvGrpSpPr>
            <p:cNvPr id="33" name="Group 32"/>
            <p:cNvGrpSpPr/>
            <p:nvPr userDrawn="1"/>
          </p:nvGrpSpPr>
          <p:grpSpPr>
            <a:xfrm>
              <a:off x="8591503" y="2891014"/>
              <a:ext cx="194598" cy="194598"/>
              <a:chOff x="3829280" y="3377514"/>
              <a:chExt cx="303502" cy="303502"/>
            </a:xfrm>
          </p:grpSpPr>
          <p:sp>
            <p:nvSpPr>
              <p:cNvPr id="34" name="Oval 33"/>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35" name="Freeform 117"/>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cxnSp>
        <p:nvCxnSpPr>
          <p:cNvPr id="10" name="Straight Connector 9"/>
          <p:cNvCxnSpPr>
            <a:cxnSpLocks/>
          </p:cNvCxnSpPr>
          <p:nvPr/>
        </p:nvCxnSpPr>
        <p:spPr>
          <a:xfrm>
            <a:off x="8558173" y="2809421"/>
            <a:ext cx="0" cy="4053495"/>
          </a:xfrm>
          <a:prstGeom prst="line">
            <a:avLst/>
          </a:prstGeom>
          <a:ln>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cxnSp>
        <p:nvCxnSpPr>
          <p:cNvPr id="106" name="Straight Connector 105"/>
          <p:cNvCxnSpPr>
            <a:cxnSpLocks/>
          </p:cNvCxnSpPr>
          <p:nvPr/>
        </p:nvCxnSpPr>
        <p:spPr>
          <a:xfrm>
            <a:off x="8558173" y="-9832"/>
            <a:ext cx="0" cy="1411369"/>
          </a:xfrm>
          <a:prstGeom prst="line">
            <a:avLst/>
          </a:prstGeom>
          <a:ln>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107" name="Rectangle 106"/>
          <p:cNvSpPr/>
          <p:nvPr/>
        </p:nvSpPr>
        <p:spPr bwMode="auto">
          <a:xfrm>
            <a:off x="6512479" y="4829811"/>
            <a:ext cx="2384778" cy="920390"/>
          </a:xfrm>
          <a:prstGeom prst="rect">
            <a:avLst/>
          </a:prstGeom>
          <a:solidFill>
            <a:schemeClr val="accent1"/>
          </a:solidFill>
          <a:ln w="9525">
            <a:noFill/>
            <a:round/>
            <a:headEnd/>
            <a:tailEnd/>
          </a:ln>
        </p:spPr>
        <p:txBody>
          <a:bodyPr vert="horz" wrap="square" lIns="0" tIns="0" rIns="0" bIns="0" numCol="1" rtlCol="0" anchor="ctr" anchorCtr="0" compatLnSpc="1">
            <a:prstTxWarp prst="textNoShape">
              <a:avLst/>
            </a:prstTxWarp>
          </a:bodyPr>
          <a:lstStyle/>
          <a:p>
            <a:pPr lvl="0" algn="ctr"/>
            <a:r>
              <a:rPr lang="en-US" sz="15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350" dirty="0">
              <a:solidFill>
                <a:schemeClr val="bg1"/>
              </a:solidFill>
              <a:latin typeface="Montserrat (Body)"/>
            </a:endParaRPr>
          </a:p>
        </p:txBody>
      </p:sp>
      <p:grpSp>
        <p:nvGrpSpPr>
          <p:cNvPr id="2" name="Group 1">
            <a:extLst>
              <a:ext uri="{FF2B5EF4-FFF2-40B4-BE49-F238E27FC236}">
                <a16:creationId xmlns:a16="http://schemas.microsoft.com/office/drawing/2014/main" id="{1FD0ADBA-8D69-4963-88C1-137DB7AE8B03}"/>
              </a:ext>
            </a:extLst>
          </p:cNvPr>
          <p:cNvGrpSpPr/>
          <p:nvPr/>
        </p:nvGrpSpPr>
        <p:grpSpPr>
          <a:xfrm>
            <a:off x="365511" y="1728385"/>
            <a:ext cx="3941513" cy="3401231"/>
            <a:chOff x="365511" y="1728385"/>
            <a:chExt cx="3941513" cy="3401231"/>
          </a:xfrm>
        </p:grpSpPr>
        <p:grpSp>
          <p:nvGrpSpPr>
            <p:cNvPr id="48" name="Group 47"/>
            <p:cNvGrpSpPr/>
            <p:nvPr/>
          </p:nvGrpSpPr>
          <p:grpSpPr>
            <a:xfrm>
              <a:off x="365511" y="2501411"/>
              <a:ext cx="945826" cy="39525"/>
              <a:chOff x="5454974" y="1391277"/>
              <a:chExt cx="945826" cy="39525"/>
            </a:xfrm>
          </p:grpSpPr>
          <p:sp>
            <p:nvSpPr>
              <p:cNvPr id="49" name="Rectangle 11"/>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50" name="Rectangle 11"/>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51" name="Rectangle 11"/>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52" name="Rectangle 11"/>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53" name="Rectangle 11"/>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grpSp>
        <p:cxnSp>
          <p:nvCxnSpPr>
            <p:cNvPr id="69" name="Straight Connector 68"/>
            <p:cNvCxnSpPr/>
            <p:nvPr/>
          </p:nvCxnSpPr>
          <p:spPr>
            <a:xfrm>
              <a:off x="371834" y="3928759"/>
              <a:ext cx="3471066"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0" name="Straight Connector 69"/>
            <p:cNvCxnSpPr/>
            <p:nvPr/>
          </p:nvCxnSpPr>
          <p:spPr>
            <a:xfrm>
              <a:off x="371834" y="4295114"/>
              <a:ext cx="3471066"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1" name="Straight Connector 70"/>
            <p:cNvCxnSpPr/>
            <p:nvPr/>
          </p:nvCxnSpPr>
          <p:spPr>
            <a:xfrm>
              <a:off x="371834" y="4661468"/>
              <a:ext cx="3471066"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2" name="Straight Connector 71"/>
            <p:cNvCxnSpPr/>
            <p:nvPr/>
          </p:nvCxnSpPr>
          <p:spPr>
            <a:xfrm>
              <a:off x="371834" y="5027825"/>
              <a:ext cx="3471066"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3" name="Straight Connector 72"/>
            <p:cNvCxnSpPr>
              <a:cxnSpLocks/>
              <a:endCxn id="74" idx="2"/>
            </p:cNvCxnSpPr>
            <p:nvPr/>
          </p:nvCxnSpPr>
          <p:spPr>
            <a:xfrm>
              <a:off x="371835" y="3928759"/>
              <a:ext cx="2036915" cy="0"/>
            </a:xfrm>
            <a:prstGeom prst="line">
              <a:avLst/>
            </a:prstGeom>
            <a:ln w="57150" cap="rnd"/>
          </p:spPr>
          <p:style>
            <a:lnRef idx="1">
              <a:schemeClr val="accent1"/>
            </a:lnRef>
            <a:fillRef idx="0">
              <a:schemeClr val="accent1"/>
            </a:fillRef>
            <a:effectRef idx="0">
              <a:schemeClr val="accent1"/>
            </a:effectRef>
            <a:fontRef idx="minor">
              <a:schemeClr val="tx1"/>
            </a:fontRef>
          </p:style>
        </p:cxnSp>
        <p:sp>
          <p:nvSpPr>
            <p:cNvPr id="74" name="Oval 73"/>
            <p:cNvSpPr/>
            <p:nvPr/>
          </p:nvSpPr>
          <p:spPr bwMode="auto">
            <a:xfrm>
              <a:off x="2408750" y="3826969"/>
              <a:ext cx="203585" cy="203579"/>
            </a:xfrm>
            <a:prstGeom prst="ellipse">
              <a:avLst/>
            </a:prstGeom>
            <a:solidFill>
              <a:schemeClr val="bg1"/>
            </a:solidFill>
            <a:ln w="28575">
              <a:solidFill>
                <a:schemeClr val="accent1"/>
              </a:solidFill>
              <a:round/>
              <a:headEnd/>
              <a:tailEnd/>
            </a:ln>
          </p:spPr>
          <p:txBody>
            <a:bodyPr vert="horz" wrap="square" lIns="91440" tIns="45720" rIns="91440" bIns="45720" numCol="1" rtlCol="0" anchor="ctr" anchorCtr="0" compatLnSpc="1">
              <a:prstTxWarp prst="textNoShape">
                <a:avLst/>
              </a:prstTxWarp>
            </a:bodyPr>
            <a:lstStyle/>
            <a:p>
              <a:pPr algn="ctr"/>
              <a:endParaRPr lang="en-US" sz="1800" dirty="0">
                <a:latin typeface="Montserrat (Body)"/>
              </a:endParaRPr>
            </a:p>
          </p:txBody>
        </p:sp>
        <p:sp>
          <p:nvSpPr>
            <p:cNvPr id="75" name="TextBox 74"/>
            <p:cNvSpPr txBox="1"/>
            <p:nvPr/>
          </p:nvSpPr>
          <p:spPr>
            <a:xfrm>
              <a:off x="3907614" y="3859511"/>
              <a:ext cx="399409" cy="138499"/>
            </a:xfrm>
            <a:prstGeom prst="rect">
              <a:avLst/>
            </a:prstGeom>
            <a:noFill/>
          </p:spPr>
          <p:txBody>
            <a:bodyPr wrap="square" lIns="0" tIns="0" rIns="0" bIns="0" rtlCol="0" anchor="ctr">
              <a:spAutoFit/>
            </a:bodyPr>
            <a:lstStyle/>
            <a:p>
              <a:pPr algn="r"/>
              <a:r>
                <a:rPr lang="en-US" sz="900" dirty="0">
                  <a:solidFill>
                    <a:schemeClr val="tx1">
                      <a:lumMod val="75000"/>
                      <a:lumOff val="25000"/>
                    </a:schemeClr>
                  </a:solidFill>
                  <a:latin typeface="Montserrat (Body)"/>
                </a:rPr>
                <a:t>70%</a:t>
              </a:r>
            </a:p>
          </p:txBody>
        </p:sp>
        <p:cxnSp>
          <p:nvCxnSpPr>
            <p:cNvPr id="76" name="Straight Connector 75"/>
            <p:cNvCxnSpPr>
              <a:cxnSpLocks/>
              <a:endCxn id="77" idx="2"/>
            </p:cNvCxnSpPr>
            <p:nvPr/>
          </p:nvCxnSpPr>
          <p:spPr>
            <a:xfrm>
              <a:off x="371834" y="4295114"/>
              <a:ext cx="651993" cy="0"/>
            </a:xfrm>
            <a:prstGeom prst="line">
              <a:avLst/>
            </a:prstGeom>
            <a:ln w="57150" cap="rnd">
              <a:solidFill>
                <a:schemeClr val="accent2"/>
              </a:solidFill>
            </a:ln>
          </p:spPr>
          <p:style>
            <a:lnRef idx="1">
              <a:schemeClr val="accent1"/>
            </a:lnRef>
            <a:fillRef idx="0">
              <a:schemeClr val="accent1"/>
            </a:fillRef>
            <a:effectRef idx="0">
              <a:schemeClr val="accent1"/>
            </a:effectRef>
            <a:fontRef idx="minor">
              <a:schemeClr val="tx1"/>
            </a:fontRef>
          </p:style>
        </p:cxnSp>
        <p:sp>
          <p:nvSpPr>
            <p:cNvPr id="77" name="Oval 76"/>
            <p:cNvSpPr/>
            <p:nvPr/>
          </p:nvSpPr>
          <p:spPr bwMode="auto">
            <a:xfrm>
              <a:off x="1023828" y="4193325"/>
              <a:ext cx="203585" cy="203579"/>
            </a:xfrm>
            <a:prstGeom prst="ellipse">
              <a:avLst/>
            </a:prstGeom>
            <a:solidFill>
              <a:schemeClr val="bg1"/>
            </a:solidFill>
            <a:ln w="28575">
              <a:solidFill>
                <a:schemeClr val="accent2"/>
              </a:solidFill>
              <a:round/>
              <a:headEnd/>
              <a:tailEnd/>
            </a:ln>
          </p:spPr>
          <p:txBody>
            <a:bodyPr vert="horz" wrap="square" lIns="91440" tIns="45720" rIns="91440" bIns="45720" numCol="1" rtlCol="0" anchor="ctr" anchorCtr="0" compatLnSpc="1">
              <a:prstTxWarp prst="textNoShape">
                <a:avLst/>
              </a:prstTxWarp>
            </a:bodyPr>
            <a:lstStyle/>
            <a:p>
              <a:pPr algn="ctr"/>
              <a:endParaRPr lang="en-US" sz="1800" dirty="0">
                <a:latin typeface="Montserrat (Body)"/>
              </a:endParaRPr>
            </a:p>
          </p:txBody>
        </p:sp>
        <p:sp>
          <p:nvSpPr>
            <p:cNvPr id="78" name="TextBox 77"/>
            <p:cNvSpPr txBox="1"/>
            <p:nvPr/>
          </p:nvSpPr>
          <p:spPr>
            <a:xfrm>
              <a:off x="3907614" y="4225865"/>
              <a:ext cx="399409" cy="138499"/>
            </a:xfrm>
            <a:prstGeom prst="rect">
              <a:avLst/>
            </a:prstGeom>
            <a:noFill/>
          </p:spPr>
          <p:txBody>
            <a:bodyPr wrap="square" lIns="0" tIns="0" rIns="0" bIns="0" rtlCol="0" anchor="ctr">
              <a:spAutoFit/>
            </a:bodyPr>
            <a:lstStyle/>
            <a:p>
              <a:pPr algn="r"/>
              <a:r>
                <a:rPr lang="en-US" sz="900" dirty="0">
                  <a:solidFill>
                    <a:schemeClr val="tx1">
                      <a:lumMod val="75000"/>
                      <a:lumOff val="25000"/>
                    </a:schemeClr>
                  </a:solidFill>
                  <a:latin typeface="Montserrat (Body)"/>
                </a:rPr>
                <a:t>25%</a:t>
              </a:r>
            </a:p>
          </p:txBody>
        </p:sp>
        <p:cxnSp>
          <p:nvCxnSpPr>
            <p:cNvPr id="79" name="Straight Connector 78"/>
            <p:cNvCxnSpPr>
              <a:cxnSpLocks/>
              <a:endCxn id="80" idx="2"/>
            </p:cNvCxnSpPr>
            <p:nvPr/>
          </p:nvCxnSpPr>
          <p:spPr>
            <a:xfrm>
              <a:off x="371834" y="4661468"/>
              <a:ext cx="2617464" cy="0"/>
            </a:xfrm>
            <a:prstGeom prst="line">
              <a:avLst/>
            </a:prstGeom>
            <a:ln w="57150" cap="rnd">
              <a:solidFill>
                <a:schemeClr val="accent3"/>
              </a:solidFill>
            </a:ln>
          </p:spPr>
          <p:style>
            <a:lnRef idx="1">
              <a:schemeClr val="accent1"/>
            </a:lnRef>
            <a:fillRef idx="0">
              <a:schemeClr val="accent1"/>
            </a:fillRef>
            <a:effectRef idx="0">
              <a:schemeClr val="accent1"/>
            </a:effectRef>
            <a:fontRef idx="minor">
              <a:schemeClr val="tx1"/>
            </a:fontRef>
          </p:style>
        </p:cxnSp>
        <p:sp>
          <p:nvSpPr>
            <p:cNvPr id="80" name="Oval 79"/>
            <p:cNvSpPr/>
            <p:nvPr/>
          </p:nvSpPr>
          <p:spPr bwMode="auto">
            <a:xfrm>
              <a:off x="2989298" y="4559680"/>
              <a:ext cx="203585" cy="203579"/>
            </a:xfrm>
            <a:prstGeom prst="ellipse">
              <a:avLst/>
            </a:prstGeom>
            <a:solidFill>
              <a:schemeClr val="bg1"/>
            </a:solidFill>
            <a:ln w="28575">
              <a:solidFill>
                <a:schemeClr val="accent3"/>
              </a:solidFill>
              <a:round/>
              <a:headEnd/>
              <a:tailEnd/>
            </a:ln>
          </p:spPr>
          <p:txBody>
            <a:bodyPr vert="horz" wrap="square" lIns="91440" tIns="45720" rIns="91440" bIns="45720" numCol="1" rtlCol="0" anchor="ctr" anchorCtr="0" compatLnSpc="1">
              <a:prstTxWarp prst="textNoShape">
                <a:avLst/>
              </a:prstTxWarp>
            </a:bodyPr>
            <a:lstStyle/>
            <a:p>
              <a:pPr algn="ctr"/>
              <a:endParaRPr lang="en-US" sz="1800" dirty="0">
                <a:latin typeface="Montserrat (Body)"/>
              </a:endParaRPr>
            </a:p>
          </p:txBody>
        </p:sp>
        <p:sp>
          <p:nvSpPr>
            <p:cNvPr id="81" name="TextBox 80"/>
            <p:cNvSpPr txBox="1"/>
            <p:nvPr/>
          </p:nvSpPr>
          <p:spPr>
            <a:xfrm>
              <a:off x="3907614" y="4592222"/>
              <a:ext cx="399409" cy="138499"/>
            </a:xfrm>
            <a:prstGeom prst="rect">
              <a:avLst/>
            </a:prstGeom>
            <a:noFill/>
          </p:spPr>
          <p:txBody>
            <a:bodyPr wrap="square" lIns="0" tIns="0" rIns="0" bIns="0" rtlCol="0" anchor="ctr">
              <a:spAutoFit/>
            </a:bodyPr>
            <a:lstStyle/>
            <a:p>
              <a:pPr algn="r"/>
              <a:r>
                <a:rPr lang="en-US" sz="900" dirty="0">
                  <a:solidFill>
                    <a:schemeClr val="tx1">
                      <a:lumMod val="75000"/>
                      <a:lumOff val="25000"/>
                    </a:schemeClr>
                  </a:solidFill>
                  <a:latin typeface="Montserrat (Body)"/>
                </a:rPr>
                <a:t>80%</a:t>
              </a:r>
            </a:p>
          </p:txBody>
        </p:sp>
        <p:cxnSp>
          <p:nvCxnSpPr>
            <p:cNvPr id="82" name="Straight Connector 81"/>
            <p:cNvCxnSpPr>
              <a:cxnSpLocks/>
              <a:endCxn id="83" idx="2"/>
            </p:cNvCxnSpPr>
            <p:nvPr/>
          </p:nvCxnSpPr>
          <p:spPr>
            <a:xfrm>
              <a:off x="371834" y="5027825"/>
              <a:ext cx="2986722" cy="0"/>
            </a:xfrm>
            <a:prstGeom prst="line">
              <a:avLst/>
            </a:prstGeom>
            <a:ln w="57150" cap="rnd">
              <a:solidFill>
                <a:schemeClr val="accent4"/>
              </a:solidFill>
            </a:ln>
          </p:spPr>
          <p:style>
            <a:lnRef idx="1">
              <a:schemeClr val="accent1"/>
            </a:lnRef>
            <a:fillRef idx="0">
              <a:schemeClr val="accent1"/>
            </a:fillRef>
            <a:effectRef idx="0">
              <a:schemeClr val="accent1"/>
            </a:effectRef>
            <a:fontRef idx="minor">
              <a:schemeClr val="tx1"/>
            </a:fontRef>
          </p:style>
        </p:cxnSp>
        <p:sp>
          <p:nvSpPr>
            <p:cNvPr id="83" name="Oval 82"/>
            <p:cNvSpPr/>
            <p:nvPr/>
          </p:nvSpPr>
          <p:spPr bwMode="auto">
            <a:xfrm>
              <a:off x="3358557" y="4926037"/>
              <a:ext cx="203585" cy="203579"/>
            </a:xfrm>
            <a:prstGeom prst="ellipse">
              <a:avLst/>
            </a:prstGeom>
            <a:solidFill>
              <a:schemeClr val="bg1"/>
            </a:solidFill>
            <a:ln w="28575">
              <a:solidFill>
                <a:schemeClr val="accent4"/>
              </a:solidFill>
              <a:round/>
              <a:headEnd/>
              <a:tailEnd/>
            </a:ln>
          </p:spPr>
          <p:txBody>
            <a:bodyPr vert="horz" wrap="square" lIns="91440" tIns="45720" rIns="91440" bIns="45720" numCol="1" rtlCol="0" anchor="ctr" anchorCtr="0" compatLnSpc="1">
              <a:prstTxWarp prst="textNoShape">
                <a:avLst/>
              </a:prstTxWarp>
            </a:bodyPr>
            <a:lstStyle/>
            <a:p>
              <a:pPr algn="ctr"/>
              <a:endParaRPr lang="en-US" sz="1800" dirty="0">
                <a:latin typeface="Montserrat (Body)"/>
              </a:endParaRPr>
            </a:p>
          </p:txBody>
        </p:sp>
        <p:sp>
          <p:nvSpPr>
            <p:cNvPr id="84" name="TextBox 83"/>
            <p:cNvSpPr txBox="1"/>
            <p:nvPr/>
          </p:nvSpPr>
          <p:spPr>
            <a:xfrm>
              <a:off x="3907614" y="4958577"/>
              <a:ext cx="399409" cy="138499"/>
            </a:xfrm>
            <a:prstGeom prst="rect">
              <a:avLst/>
            </a:prstGeom>
            <a:noFill/>
          </p:spPr>
          <p:txBody>
            <a:bodyPr wrap="square" lIns="0" tIns="0" rIns="0" bIns="0" rtlCol="0" anchor="ctr">
              <a:spAutoFit/>
            </a:bodyPr>
            <a:lstStyle/>
            <a:p>
              <a:pPr algn="r"/>
              <a:r>
                <a:rPr lang="en-US" sz="900" dirty="0">
                  <a:solidFill>
                    <a:schemeClr val="tx1">
                      <a:lumMod val="75000"/>
                      <a:lumOff val="25000"/>
                    </a:schemeClr>
                  </a:solidFill>
                  <a:latin typeface="Montserrat (Body)"/>
                </a:rPr>
                <a:t>90%</a:t>
              </a:r>
            </a:p>
          </p:txBody>
        </p:sp>
        <p:sp>
          <p:nvSpPr>
            <p:cNvPr id="56" name="TextBox 55">
              <a:extLst>
                <a:ext uri="{FF2B5EF4-FFF2-40B4-BE49-F238E27FC236}">
                  <a16:creationId xmlns:a16="http://schemas.microsoft.com/office/drawing/2014/main" id="{9988E728-E2D4-4ECD-97F6-C6934B387F59}"/>
                </a:ext>
              </a:extLst>
            </p:cNvPr>
            <p:cNvSpPr txBox="1"/>
            <p:nvPr/>
          </p:nvSpPr>
          <p:spPr>
            <a:xfrm>
              <a:off x="365511" y="2662309"/>
              <a:ext cx="3941513" cy="886525"/>
            </a:xfrm>
            <a:prstGeom prst="rect">
              <a:avLst/>
            </a:prstGeom>
            <a:noFill/>
          </p:spPr>
          <p:txBody>
            <a:bodyPr wrap="square" lIns="0" tIns="0" rIns="0" bIns="0" anchor="ctr">
              <a:spAutoFit/>
            </a:bodyPr>
            <a:lstStyle/>
            <a:p>
              <a:pPr>
                <a:lnSpc>
                  <a:spcPct val="130000"/>
                </a:lnSpc>
              </a:pPr>
              <a:r>
                <a:rPr lang="en-US" sz="75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61" name="Title 2">
              <a:extLst>
                <a:ext uri="{FF2B5EF4-FFF2-40B4-BE49-F238E27FC236}">
                  <a16:creationId xmlns:a16="http://schemas.microsoft.com/office/drawing/2014/main" id="{EEC7B4D2-82AB-47DA-95FD-344B22BB0366}"/>
                </a:ext>
              </a:extLst>
            </p:cNvPr>
            <p:cNvSpPr txBox="1">
              <a:spLocks/>
            </p:cNvSpPr>
            <p:nvPr/>
          </p:nvSpPr>
          <p:spPr>
            <a:xfrm>
              <a:off x="371836" y="1728385"/>
              <a:ext cx="3716491" cy="62324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350" dirty="0">
                  <a:solidFill>
                    <a:schemeClr val="tx1">
                      <a:lumMod val="75000"/>
                      <a:lumOff val="25000"/>
                    </a:schemeClr>
                  </a:solidFill>
                  <a:latin typeface="Montserrat (Body)"/>
                </a:rPr>
                <a:t>MEET OUR CO-FOUNDER</a:t>
              </a:r>
              <a:br>
                <a:rPr lang="en-US" sz="2100" b="1" dirty="0">
                  <a:solidFill>
                    <a:schemeClr val="tx1">
                      <a:lumMod val="75000"/>
                      <a:lumOff val="25000"/>
                    </a:schemeClr>
                  </a:solidFill>
                  <a:latin typeface="Montserrat (Body)"/>
                </a:rPr>
              </a:br>
              <a:r>
                <a:rPr lang="en-US" sz="2700" b="1" dirty="0">
                  <a:solidFill>
                    <a:schemeClr val="tx1">
                      <a:lumMod val="75000"/>
                      <a:lumOff val="25000"/>
                    </a:schemeClr>
                  </a:solidFill>
                  <a:latin typeface="Montserrat (Body)"/>
                </a:rPr>
                <a:t>Example Name</a:t>
              </a:r>
              <a:endParaRPr lang="en-US" sz="3000" b="1" dirty="0">
                <a:solidFill>
                  <a:schemeClr val="tx1">
                    <a:lumMod val="75000"/>
                    <a:lumOff val="25000"/>
                  </a:schemeClr>
                </a:solidFill>
                <a:latin typeface="Montserrat (Body)"/>
              </a:endParaRPr>
            </a:p>
          </p:txBody>
        </p:sp>
      </p:grpSp>
    </p:spTree>
    <p:extLst>
      <p:ext uri="{BB962C8B-B14F-4D97-AF65-F5344CB8AC3E}">
        <p14:creationId xmlns:p14="http://schemas.microsoft.com/office/powerpoint/2010/main" val="3779755896"/>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94C5A355-157F-47E2-828F-05DB9AEB093A}"/>
              </a:ext>
            </a:extLst>
          </p:cNvPr>
          <p:cNvSpPr>
            <a:spLocks noGrp="1"/>
          </p:cNvSpPr>
          <p:nvPr>
            <p:ph type="pic" sz="quarter" idx="35"/>
          </p:nvPr>
        </p:nvSpPr>
        <p:spPr/>
      </p:sp>
      <p:sp>
        <p:nvSpPr>
          <p:cNvPr id="6" name="Picture Placeholder 5">
            <a:extLst>
              <a:ext uri="{FF2B5EF4-FFF2-40B4-BE49-F238E27FC236}">
                <a16:creationId xmlns:a16="http://schemas.microsoft.com/office/drawing/2014/main" id="{B5443895-0606-4088-AACF-C944602B9D8F}"/>
              </a:ext>
            </a:extLst>
          </p:cNvPr>
          <p:cNvSpPr>
            <a:spLocks noGrp="1"/>
          </p:cNvSpPr>
          <p:nvPr>
            <p:ph type="pic" sz="quarter" idx="36"/>
          </p:nvPr>
        </p:nvSpPr>
        <p:spPr/>
      </p:sp>
      <p:sp>
        <p:nvSpPr>
          <p:cNvPr id="7" name="Text Placeholder 6"/>
          <p:cNvSpPr>
            <a:spLocks noGrp="1"/>
          </p:cNvSpPr>
          <p:nvPr>
            <p:ph type="body" sz="half" idx="2"/>
          </p:nvPr>
        </p:nvSpPr>
        <p:spPr>
          <a:xfrm>
            <a:off x="387819" y="884975"/>
            <a:ext cx="8368363" cy="199546"/>
          </a:xfrm>
        </p:spPr>
        <p:txBody>
          <a:bodyPr/>
          <a:lstStyle/>
          <a:p>
            <a:r>
              <a:rPr lang="en-US"/>
              <a:t>Enter your subhead line here</a:t>
            </a:r>
            <a:endParaRPr lang="en-US" dirty="0"/>
          </a:p>
        </p:txBody>
      </p:sp>
      <p:sp>
        <p:nvSpPr>
          <p:cNvPr id="15" name="Title 14"/>
          <p:cNvSpPr>
            <a:spLocks noGrp="1"/>
          </p:cNvSpPr>
          <p:nvPr>
            <p:ph type="title"/>
          </p:nvPr>
        </p:nvSpPr>
        <p:spPr>
          <a:xfrm>
            <a:off x="387819" y="382773"/>
            <a:ext cx="8368363" cy="445500"/>
          </a:xfrm>
        </p:spPr>
        <p:txBody>
          <a:bodyPr/>
          <a:lstStyle/>
          <a:p>
            <a:r>
              <a:rPr lang="en-US" dirty="0"/>
              <a:t>MEET OUR CO-FOUNDERS</a:t>
            </a:r>
          </a:p>
        </p:txBody>
      </p:sp>
      <p:sp>
        <p:nvSpPr>
          <p:cNvPr id="19" name="Freeform: Shape 18">
            <a:extLst>
              <a:ext uri="{FF2B5EF4-FFF2-40B4-BE49-F238E27FC236}">
                <a16:creationId xmlns:a16="http://schemas.microsoft.com/office/drawing/2014/main" id="{CFA07998-ADBB-4833-AAB5-ADE623136D44}"/>
              </a:ext>
            </a:extLst>
          </p:cNvPr>
          <p:cNvSpPr/>
          <p:nvPr/>
        </p:nvSpPr>
        <p:spPr>
          <a:xfrm>
            <a:off x="3205301" y="1513840"/>
            <a:ext cx="2732772" cy="4668231"/>
          </a:xfrm>
          <a:custGeom>
            <a:avLst/>
            <a:gdLst>
              <a:gd name="connsiteX0" fmla="*/ 0 w 3491299"/>
              <a:gd name="connsiteY0" fmla="*/ 0 h 3877069"/>
              <a:gd name="connsiteX1" fmla="*/ 3491299 w 3491299"/>
              <a:gd name="connsiteY1" fmla="*/ 0 h 3877069"/>
              <a:gd name="connsiteX2" fmla="*/ 3491299 w 3491299"/>
              <a:gd name="connsiteY2" fmla="*/ 3877069 h 3877069"/>
              <a:gd name="connsiteX3" fmla="*/ 0 w 3491299"/>
              <a:gd name="connsiteY3" fmla="*/ 3877069 h 3877069"/>
              <a:gd name="connsiteX4" fmla="*/ 0 w 3491299"/>
              <a:gd name="connsiteY4" fmla="*/ 0 h 387706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491299" h="3877069">
                <a:moveTo>
                  <a:pt x="0" y="0"/>
                </a:moveTo>
                <a:lnTo>
                  <a:pt x="3491299" y="0"/>
                </a:lnTo>
                <a:lnTo>
                  <a:pt x="3491299" y="3877069"/>
                </a:lnTo>
                <a:lnTo>
                  <a:pt x="0" y="3877069"/>
                </a:lnTo>
                <a:lnTo>
                  <a:pt x="0" y="0"/>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000">
              <a:solidFill>
                <a:schemeClr val="bg1"/>
              </a:solidFill>
            </a:endParaRPr>
          </a:p>
        </p:txBody>
      </p:sp>
      <p:sp>
        <p:nvSpPr>
          <p:cNvPr id="25" name="Title 2">
            <a:extLst>
              <a:ext uri="{FF2B5EF4-FFF2-40B4-BE49-F238E27FC236}">
                <a16:creationId xmlns:a16="http://schemas.microsoft.com/office/drawing/2014/main" id="{09FAED35-4D26-419A-AD85-F9B6D60A8A1F}"/>
              </a:ext>
            </a:extLst>
          </p:cNvPr>
          <p:cNvSpPr txBox="1">
            <a:spLocks/>
          </p:cNvSpPr>
          <p:nvPr/>
        </p:nvSpPr>
        <p:spPr>
          <a:xfrm>
            <a:off x="3452349" y="3339267"/>
            <a:ext cx="2238675" cy="551305"/>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1050" b="1" dirty="0">
                <a:solidFill>
                  <a:schemeClr val="bg1"/>
                </a:solidFill>
                <a:latin typeface="Montserrat (Body)"/>
              </a:rPr>
              <a:t>MEET OUR CO-FOUNDER</a:t>
            </a:r>
            <a:br>
              <a:rPr lang="en-US" sz="1500" b="1" dirty="0">
                <a:solidFill>
                  <a:schemeClr val="bg1"/>
                </a:solidFill>
                <a:latin typeface="Montserrat (Body)"/>
              </a:rPr>
            </a:br>
            <a:r>
              <a:rPr lang="en-US" sz="2100" b="1" dirty="0">
                <a:solidFill>
                  <a:schemeClr val="bg1"/>
                </a:solidFill>
                <a:latin typeface="Montserrat (Body)"/>
              </a:rPr>
              <a:t>Example Name</a:t>
            </a:r>
            <a:endParaRPr lang="en-US" sz="2400" b="1" dirty="0">
              <a:solidFill>
                <a:schemeClr val="bg1"/>
              </a:solidFill>
              <a:latin typeface="Montserrat (Body)"/>
            </a:endParaRPr>
          </a:p>
        </p:txBody>
      </p:sp>
      <p:grpSp>
        <p:nvGrpSpPr>
          <p:cNvPr id="28" name="Group 27">
            <a:extLst>
              <a:ext uri="{FF2B5EF4-FFF2-40B4-BE49-F238E27FC236}">
                <a16:creationId xmlns:a16="http://schemas.microsoft.com/office/drawing/2014/main" id="{D9EE53F2-908F-4457-9BDE-7E4E7796D726}"/>
              </a:ext>
            </a:extLst>
          </p:cNvPr>
          <p:cNvGrpSpPr/>
          <p:nvPr/>
        </p:nvGrpSpPr>
        <p:grpSpPr>
          <a:xfrm>
            <a:off x="3973904" y="4066333"/>
            <a:ext cx="1195566" cy="290310"/>
            <a:chOff x="304800" y="4857750"/>
            <a:chExt cx="758691" cy="184227"/>
          </a:xfrm>
        </p:grpSpPr>
        <p:sp>
          <p:nvSpPr>
            <p:cNvPr id="29" name="Freeform 6">
              <a:extLst>
                <a:ext uri="{FF2B5EF4-FFF2-40B4-BE49-F238E27FC236}">
                  <a16:creationId xmlns:a16="http://schemas.microsoft.com/office/drawing/2014/main" id="{6A64CA0D-8FCB-486B-9AA3-D83F454BE281}"/>
                </a:ext>
              </a:extLst>
            </p:cNvPr>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30" name="Freeform 7">
              <a:extLst>
                <a:ext uri="{FF2B5EF4-FFF2-40B4-BE49-F238E27FC236}">
                  <a16:creationId xmlns:a16="http://schemas.microsoft.com/office/drawing/2014/main" id="{93112270-9E4E-46F3-B0BF-BF21C10897C4}"/>
                </a:ext>
              </a:extLst>
            </p:cNvPr>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31" name="Freeform 12">
              <a:extLst>
                <a:ext uri="{FF2B5EF4-FFF2-40B4-BE49-F238E27FC236}">
                  <a16:creationId xmlns:a16="http://schemas.microsoft.com/office/drawing/2014/main" id="{DFB58D7E-9FB3-463B-90CF-D425303D7E5D}"/>
                </a:ext>
              </a:extLst>
            </p:cNvPr>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32" name="Freeform 13">
              <a:extLst>
                <a:ext uri="{FF2B5EF4-FFF2-40B4-BE49-F238E27FC236}">
                  <a16:creationId xmlns:a16="http://schemas.microsoft.com/office/drawing/2014/main" id="{4234EFFC-B8A9-4C20-864F-840A66A5FC90}"/>
                </a:ext>
              </a:extLst>
            </p:cNvPr>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33" name="Freeform 12">
              <a:extLst>
                <a:ext uri="{FF2B5EF4-FFF2-40B4-BE49-F238E27FC236}">
                  <a16:creationId xmlns:a16="http://schemas.microsoft.com/office/drawing/2014/main" id="{9581D32D-131B-4952-8247-A601E786FF36}"/>
                </a:ext>
              </a:extLst>
            </p:cNvPr>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34" name="Freeform 77">
              <a:extLst>
                <a:ext uri="{FF2B5EF4-FFF2-40B4-BE49-F238E27FC236}">
                  <a16:creationId xmlns:a16="http://schemas.microsoft.com/office/drawing/2014/main" id="{CE0418F5-83D3-4789-8A30-6AF0FD9CB490}"/>
                </a:ext>
              </a:extLst>
            </p:cNvPr>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grpSp>
    </p:spTree>
    <p:extLst>
      <p:ext uri="{BB962C8B-B14F-4D97-AF65-F5344CB8AC3E}">
        <p14:creationId xmlns:p14="http://schemas.microsoft.com/office/powerpoint/2010/main" val="383824434"/>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Placeholder 10"/>
          <p:cNvSpPr>
            <a:spLocks noGrp="1"/>
          </p:cNvSpPr>
          <p:nvPr>
            <p:ph type="body" sz="half" idx="2"/>
          </p:nvPr>
        </p:nvSpPr>
        <p:spPr>
          <a:xfrm>
            <a:off x="387819" y="884975"/>
            <a:ext cx="8368363" cy="199546"/>
          </a:xfrm>
        </p:spPr>
        <p:txBody>
          <a:bodyPr/>
          <a:lstStyle/>
          <a:p>
            <a:r>
              <a:rPr lang="en-US" dirty="0"/>
              <a:t>Enter your subhead line here</a:t>
            </a:r>
          </a:p>
        </p:txBody>
      </p:sp>
      <p:sp>
        <p:nvSpPr>
          <p:cNvPr id="10" name="Title 9"/>
          <p:cNvSpPr>
            <a:spLocks noGrp="1"/>
          </p:cNvSpPr>
          <p:nvPr>
            <p:ph type="title"/>
          </p:nvPr>
        </p:nvSpPr>
        <p:spPr>
          <a:xfrm>
            <a:off x="387819" y="382773"/>
            <a:ext cx="8368363" cy="445500"/>
          </a:xfrm>
        </p:spPr>
        <p:txBody>
          <a:bodyPr/>
          <a:lstStyle/>
          <a:p>
            <a:r>
              <a:rPr lang="en-US" dirty="0"/>
              <a:t>MEET OUR CO-FOUNDERS</a:t>
            </a:r>
          </a:p>
        </p:txBody>
      </p:sp>
      <p:sp>
        <p:nvSpPr>
          <p:cNvPr id="6" name="Picture Placeholder 5">
            <a:extLst>
              <a:ext uri="{FF2B5EF4-FFF2-40B4-BE49-F238E27FC236}">
                <a16:creationId xmlns:a16="http://schemas.microsoft.com/office/drawing/2014/main" id="{4708461D-8444-411E-97CC-61B30B195E9A}"/>
              </a:ext>
            </a:extLst>
          </p:cNvPr>
          <p:cNvSpPr>
            <a:spLocks noGrp="1"/>
          </p:cNvSpPr>
          <p:nvPr>
            <p:ph type="pic" sz="quarter" idx="60"/>
          </p:nvPr>
        </p:nvSpPr>
        <p:spPr/>
      </p:sp>
      <p:sp>
        <p:nvSpPr>
          <p:cNvPr id="8" name="Picture Placeholder 7">
            <a:extLst>
              <a:ext uri="{FF2B5EF4-FFF2-40B4-BE49-F238E27FC236}">
                <a16:creationId xmlns:a16="http://schemas.microsoft.com/office/drawing/2014/main" id="{A5EE60F2-1CB8-40E8-B205-0C49BBF7A644}"/>
              </a:ext>
            </a:extLst>
          </p:cNvPr>
          <p:cNvSpPr>
            <a:spLocks noGrp="1"/>
          </p:cNvSpPr>
          <p:nvPr>
            <p:ph type="pic" sz="quarter" idx="61"/>
          </p:nvPr>
        </p:nvSpPr>
        <p:spPr/>
      </p:sp>
      <p:sp>
        <p:nvSpPr>
          <p:cNvPr id="9" name="Picture Placeholder 8">
            <a:extLst>
              <a:ext uri="{FF2B5EF4-FFF2-40B4-BE49-F238E27FC236}">
                <a16:creationId xmlns:a16="http://schemas.microsoft.com/office/drawing/2014/main" id="{92C07384-6771-42BE-B224-4D285E24F0E4}"/>
              </a:ext>
            </a:extLst>
          </p:cNvPr>
          <p:cNvSpPr>
            <a:spLocks noGrp="1"/>
          </p:cNvSpPr>
          <p:nvPr>
            <p:ph type="pic" sz="quarter" idx="62"/>
          </p:nvPr>
        </p:nvSpPr>
        <p:spPr/>
      </p:sp>
      <p:sp>
        <p:nvSpPr>
          <p:cNvPr id="101" name="Freeform: Shape 100">
            <a:extLst>
              <a:ext uri="{FF2B5EF4-FFF2-40B4-BE49-F238E27FC236}">
                <a16:creationId xmlns:a16="http://schemas.microsoft.com/office/drawing/2014/main" id="{64CCD252-075D-407F-A6C8-413514F9C1CF}"/>
              </a:ext>
            </a:extLst>
          </p:cNvPr>
          <p:cNvSpPr/>
          <p:nvPr/>
        </p:nvSpPr>
        <p:spPr>
          <a:xfrm>
            <a:off x="985081" y="5177835"/>
            <a:ext cx="2316089" cy="800843"/>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135" name="Freeform: Shape 134">
            <a:extLst>
              <a:ext uri="{FF2B5EF4-FFF2-40B4-BE49-F238E27FC236}">
                <a16:creationId xmlns:a16="http://schemas.microsoft.com/office/drawing/2014/main" id="{0C8C18D6-2BDB-4BB2-A199-35F2230CED3A}"/>
              </a:ext>
            </a:extLst>
          </p:cNvPr>
          <p:cNvSpPr/>
          <p:nvPr/>
        </p:nvSpPr>
        <p:spPr>
          <a:xfrm>
            <a:off x="3413956" y="5177835"/>
            <a:ext cx="2316089" cy="800843"/>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136" name="TextBox 135">
            <a:extLst>
              <a:ext uri="{FF2B5EF4-FFF2-40B4-BE49-F238E27FC236}">
                <a16:creationId xmlns:a16="http://schemas.microsoft.com/office/drawing/2014/main" id="{41C213CA-77B7-4030-8F05-00BA61370E40}"/>
              </a:ext>
            </a:extLst>
          </p:cNvPr>
          <p:cNvSpPr txBox="1"/>
          <p:nvPr/>
        </p:nvSpPr>
        <p:spPr>
          <a:xfrm>
            <a:off x="3705533" y="5335883"/>
            <a:ext cx="1732935" cy="484748"/>
          </a:xfrm>
          <a:prstGeom prst="rect">
            <a:avLst/>
          </a:prstGeom>
          <a:noFill/>
        </p:spPr>
        <p:txBody>
          <a:bodyPr wrap="square" anchor="ctr">
            <a:spAutoFit/>
          </a:bodyPr>
          <a:lstStyle/>
          <a:p>
            <a:pPr lvl="0" algn="ctr"/>
            <a:r>
              <a:rPr lang="en-US" sz="15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350" dirty="0">
              <a:solidFill>
                <a:schemeClr val="bg1"/>
              </a:solidFill>
              <a:latin typeface="Montserrat (Body)"/>
            </a:endParaRPr>
          </a:p>
        </p:txBody>
      </p:sp>
      <p:sp>
        <p:nvSpPr>
          <p:cNvPr id="139" name="Freeform: Shape 138">
            <a:extLst>
              <a:ext uri="{FF2B5EF4-FFF2-40B4-BE49-F238E27FC236}">
                <a16:creationId xmlns:a16="http://schemas.microsoft.com/office/drawing/2014/main" id="{29B56FD8-F739-443B-A9DE-D0C8520388B2}"/>
              </a:ext>
            </a:extLst>
          </p:cNvPr>
          <p:cNvSpPr/>
          <p:nvPr/>
        </p:nvSpPr>
        <p:spPr>
          <a:xfrm>
            <a:off x="5842831" y="5177835"/>
            <a:ext cx="2316089" cy="800843"/>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140" name="TextBox 139">
            <a:extLst>
              <a:ext uri="{FF2B5EF4-FFF2-40B4-BE49-F238E27FC236}">
                <a16:creationId xmlns:a16="http://schemas.microsoft.com/office/drawing/2014/main" id="{7594878A-5304-426E-A6FF-4890FA83A050}"/>
              </a:ext>
            </a:extLst>
          </p:cNvPr>
          <p:cNvSpPr txBox="1"/>
          <p:nvPr/>
        </p:nvSpPr>
        <p:spPr>
          <a:xfrm>
            <a:off x="6134408" y="5335883"/>
            <a:ext cx="1732935" cy="484748"/>
          </a:xfrm>
          <a:prstGeom prst="rect">
            <a:avLst/>
          </a:prstGeom>
          <a:noFill/>
        </p:spPr>
        <p:txBody>
          <a:bodyPr wrap="square" anchor="ctr">
            <a:spAutoFit/>
          </a:bodyPr>
          <a:lstStyle/>
          <a:p>
            <a:pPr lvl="0" algn="ctr"/>
            <a:r>
              <a:rPr lang="en-US" sz="15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350" dirty="0">
              <a:solidFill>
                <a:schemeClr val="bg1"/>
              </a:solidFill>
              <a:latin typeface="Montserrat (Body)"/>
            </a:endParaRPr>
          </a:p>
        </p:txBody>
      </p:sp>
      <p:sp>
        <p:nvSpPr>
          <p:cNvPr id="28" name="TextBox 27">
            <a:extLst>
              <a:ext uri="{FF2B5EF4-FFF2-40B4-BE49-F238E27FC236}">
                <a16:creationId xmlns:a16="http://schemas.microsoft.com/office/drawing/2014/main" id="{6A3FB270-626B-4434-97DB-9F3AD3513830}"/>
              </a:ext>
            </a:extLst>
          </p:cNvPr>
          <p:cNvSpPr txBox="1"/>
          <p:nvPr/>
        </p:nvSpPr>
        <p:spPr>
          <a:xfrm>
            <a:off x="1308142" y="5335883"/>
            <a:ext cx="1732935" cy="484748"/>
          </a:xfrm>
          <a:prstGeom prst="rect">
            <a:avLst/>
          </a:prstGeom>
          <a:noFill/>
        </p:spPr>
        <p:txBody>
          <a:bodyPr wrap="square" anchor="ctr">
            <a:spAutoFit/>
          </a:bodyPr>
          <a:lstStyle/>
          <a:p>
            <a:pPr lvl="0" algn="ctr"/>
            <a:r>
              <a:rPr lang="en-US" sz="15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350" dirty="0">
              <a:solidFill>
                <a:schemeClr val="bg1"/>
              </a:solidFill>
              <a:latin typeface="Montserrat (Body)"/>
            </a:endParaRPr>
          </a:p>
        </p:txBody>
      </p:sp>
    </p:spTree>
    <p:extLst>
      <p:ext uri="{BB962C8B-B14F-4D97-AF65-F5344CB8AC3E}">
        <p14:creationId xmlns:p14="http://schemas.microsoft.com/office/powerpoint/2010/main" val="1437424039"/>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 name="Rectangle 61">
            <a:extLst>
              <a:ext uri="{FF2B5EF4-FFF2-40B4-BE49-F238E27FC236}">
                <a16:creationId xmlns:a16="http://schemas.microsoft.com/office/drawing/2014/main" id="{EB496249-6271-474F-89CB-37B25DD1541B}"/>
              </a:ext>
            </a:extLst>
          </p:cNvPr>
          <p:cNvSpPr/>
          <p:nvPr/>
        </p:nvSpPr>
        <p:spPr bwMode="auto">
          <a:xfrm>
            <a:off x="831585" y="1425677"/>
            <a:ext cx="2411120" cy="4399267"/>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81" name="Rectangle 80">
            <a:extLst>
              <a:ext uri="{FF2B5EF4-FFF2-40B4-BE49-F238E27FC236}">
                <a16:creationId xmlns:a16="http://schemas.microsoft.com/office/drawing/2014/main" id="{8EC876EE-B2CF-43C9-BE32-D3E27462CAAD}"/>
              </a:ext>
            </a:extLst>
          </p:cNvPr>
          <p:cNvSpPr/>
          <p:nvPr/>
        </p:nvSpPr>
        <p:spPr bwMode="auto">
          <a:xfrm>
            <a:off x="3366441" y="1425677"/>
            <a:ext cx="2411120" cy="4399267"/>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97" name="Rectangle 96">
            <a:extLst>
              <a:ext uri="{FF2B5EF4-FFF2-40B4-BE49-F238E27FC236}">
                <a16:creationId xmlns:a16="http://schemas.microsoft.com/office/drawing/2014/main" id="{9D6D3DD8-3C2E-469B-88D2-4A4F225F9817}"/>
              </a:ext>
            </a:extLst>
          </p:cNvPr>
          <p:cNvSpPr/>
          <p:nvPr/>
        </p:nvSpPr>
        <p:spPr bwMode="auto">
          <a:xfrm>
            <a:off x="5901296" y="1425677"/>
            <a:ext cx="2411120" cy="4399267"/>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4" name="Picture Placeholder 3">
            <a:extLst>
              <a:ext uri="{FF2B5EF4-FFF2-40B4-BE49-F238E27FC236}">
                <a16:creationId xmlns:a16="http://schemas.microsoft.com/office/drawing/2014/main" id="{005931B0-810C-41DA-89AD-BD24E6C72057}"/>
              </a:ext>
            </a:extLst>
          </p:cNvPr>
          <p:cNvSpPr>
            <a:spLocks noGrp="1"/>
          </p:cNvSpPr>
          <p:nvPr>
            <p:ph type="pic" sz="quarter" idx="115"/>
          </p:nvPr>
        </p:nvSpPr>
        <p:spPr/>
      </p:sp>
      <p:sp>
        <p:nvSpPr>
          <p:cNvPr id="5" name="Picture Placeholder 4">
            <a:extLst>
              <a:ext uri="{FF2B5EF4-FFF2-40B4-BE49-F238E27FC236}">
                <a16:creationId xmlns:a16="http://schemas.microsoft.com/office/drawing/2014/main" id="{DD31C067-2580-4BE0-BD5D-7753C53F188E}"/>
              </a:ext>
            </a:extLst>
          </p:cNvPr>
          <p:cNvSpPr>
            <a:spLocks noGrp="1"/>
          </p:cNvSpPr>
          <p:nvPr>
            <p:ph type="pic" sz="quarter" idx="116"/>
          </p:nvPr>
        </p:nvSpPr>
        <p:spPr/>
      </p:sp>
      <p:sp>
        <p:nvSpPr>
          <p:cNvPr id="6" name="Picture Placeholder 5">
            <a:extLst>
              <a:ext uri="{FF2B5EF4-FFF2-40B4-BE49-F238E27FC236}">
                <a16:creationId xmlns:a16="http://schemas.microsoft.com/office/drawing/2014/main" id="{34058335-A13A-4C2D-82DE-249021B2D6D1}"/>
              </a:ext>
            </a:extLst>
          </p:cNvPr>
          <p:cNvSpPr>
            <a:spLocks noGrp="1"/>
          </p:cNvSpPr>
          <p:nvPr>
            <p:ph type="pic" sz="quarter" idx="117"/>
          </p:nvPr>
        </p:nvSpPr>
        <p:spPr>
          <a:xfrm>
            <a:off x="1010505" y="1608882"/>
            <a:ext cx="2052637" cy="3299246"/>
          </a:xfrm>
        </p:spPr>
      </p:sp>
      <p:sp>
        <p:nvSpPr>
          <p:cNvPr id="26" name="Text Placeholder 25"/>
          <p:cNvSpPr>
            <a:spLocks noGrp="1"/>
          </p:cNvSpPr>
          <p:nvPr>
            <p:ph type="body" sz="half" idx="2"/>
          </p:nvPr>
        </p:nvSpPr>
        <p:spPr>
          <a:xfrm>
            <a:off x="387819" y="884975"/>
            <a:ext cx="8368363" cy="199546"/>
          </a:xfrm>
        </p:spPr>
        <p:txBody>
          <a:bodyPr/>
          <a:lstStyle/>
          <a:p>
            <a:r>
              <a:rPr lang="en-US" dirty="0"/>
              <a:t>Enter your subhead line here</a:t>
            </a:r>
          </a:p>
        </p:txBody>
      </p:sp>
      <p:sp>
        <p:nvSpPr>
          <p:cNvPr id="25" name="Title 24"/>
          <p:cNvSpPr>
            <a:spLocks noGrp="1"/>
          </p:cNvSpPr>
          <p:nvPr>
            <p:ph type="title"/>
          </p:nvPr>
        </p:nvSpPr>
        <p:spPr>
          <a:xfrm>
            <a:off x="387819" y="382773"/>
            <a:ext cx="8368363" cy="445500"/>
          </a:xfrm>
        </p:spPr>
        <p:txBody>
          <a:bodyPr/>
          <a:lstStyle/>
          <a:p>
            <a:r>
              <a:rPr lang="en-US" dirty="0"/>
              <a:t>MEET OUR CO-FOUNDERS</a:t>
            </a:r>
          </a:p>
        </p:txBody>
      </p:sp>
      <p:sp>
        <p:nvSpPr>
          <p:cNvPr id="160" name="Rectangle 159">
            <a:extLst>
              <a:ext uri="{FF2B5EF4-FFF2-40B4-BE49-F238E27FC236}">
                <a16:creationId xmlns:a16="http://schemas.microsoft.com/office/drawing/2014/main" id="{B1076123-29CB-40C4-9C32-4ED935A4C7FB}"/>
              </a:ext>
            </a:extLst>
          </p:cNvPr>
          <p:cNvSpPr/>
          <p:nvPr/>
        </p:nvSpPr>
        <p:spPr bwMode="auto">
          <a:xfrm>
            <a:off x="1010925" y="4547394"/>
            <a:ext cx="1444882" cy="360734"/>
          </a:xfrm>
          <a:prstGeom prst="rect">
            <a:avLst/>
          </a:prstGeom>
          <a:solidFill>
            <a:schemeClr val="tx1">
              <a:lumMod val="25000"/>
              <a:lumOff val="75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dirty="0"/>
          </a:p>
        </p:txBody>
      </p:sp>
      <p:grpSp>
        <p:nvGrpSpPr>
          <p:cNvPr id="161" name="Group 160">
            <a:extLst>
              <a:ext uri="{FF2B5EF4-FFF2-40B4-BE49-F238E27FC236}">
                <a16:creationId xmlns:a16="http://schemas.microsoft.com/office/drawing/2014/main" id="{4E59E2FB-4610-4BBB-B7E0-C0133FA45CF2}"/>
              </a:ext>
            </a:extLst>
          </p:cNvPr>
          <p:cNvGrpSpPr/>
          <p:nvPr/>
        </p:nvGrpSpPr>
        <p:grpSpPr>
          <a:xfrm>
            <a:off x="1281601" y="4609286"/>
            <a:ext cx="903528" cy="236950"/>
            <a:chOff x="3168360" y="3288614"/>
            <a:chExt cx="1157303" cy="303502"/>
          </a:xfrm>
        </p:grpSpPr>
        <p:grpSp>
          <p:nvGrpSpPr>
            <p:cNvPr id="162" name="Group 161">
              <a:extLst>
                <a:ext uri="{FF2B5EF4-FFF2-40B4-BE49-F238E27FC236}">
                  <a16:creationId xmlns:a16="http://schemas.microsoft.com/office/drawing/2014/main" id="{A576261C-F7A1-41D8-B69A-22B0AAAE0D83}"/>
                </a:ext>
              </a:extLst>
            </p:cNvPr>
            <p:cNvGrpSpPr/>
            <p:nvPr userDrawn="1"/>
          </p:nvGrpSpPr>
          <p:grpSpPr>
            <a:xfrm>
              <a:off x="3168360" y="3288614"/>
              <a:ext cx="303502" cy="303502"/>
              <a:chOff x="2818317" y="3377514"/>
              <a:chExt cx="303502" cy="303502"/>
            </a:xfrm>
          </p:grpSpPr>
          <p:sp>
            <p:nvSpPr>
              <p:cNvPr id="169" name="Oval 168">
                <a:extLst>
                  <a:ext uri="{FF2B5EF4-FFF2-40B4-BE49-F238E27FC236}">
                    <a16:creationId xmlns:a16="http://schemas.microsoft.com/office/drawing/2014/main" id="{1A4558B9-BD9F-4F71-8DE2-43B90A8FF0B6}"/>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400"/>
              </a:p>
            </p:txBody>
          </p:sp>
          <p:sp>
            <p:nvSpPr>
              <p:cNvPr id="170" name="Freeform 56">
                <a:extLst>
                  <a:ext uri="{FF2B5EF4-FFF2-40B4-BE49-F238E27FC236}">
                    <a16:creationId xmlns:a16="http://schemas.microsoft.com/office/drawing/2014/main" id="{2CF8E4A2-171D-4D63-A3F3-469BD646252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ctr" anchorCtr="0" compatLnSpc="1">
                <a:prstTxWarp prst="textNoShape">
                  <a:avLst/>
                </a:prstTxWarp>
              </a:bodyPr>
              <a:lstStyle/>
              <a:p>
                <a:endParaRPr lang="en-US" sz="1100" dirty="0">
                  <a:solidFill>
                    <a:schemeClr val="bg1"/>
                  </a:solidFill>
                </a:endParaRPr>
              </a:p>
            </p:txBody>
          </p:sp>
        </p:grpSp>
        <p:grpSp>
          <p:nvGrpSpPr>
            <p:cNvPr id="163" name="Group 162">
              <a:extLst>
                <a:ext uri="{FF2B5EF4-FFF2-40B4-BE49-F238E27FC236}">
                  <a16:creationId xmlns:a16="http://schemas.microsoft.com/office/drawing/2014/main" id="{FB2DD14B-C348-4283-B7FF-E02529EFD846}"/>
                </a:ext>
              </a:extLst>
            </p:cNvPr>
            <p:cNvGrpSpPr/>
            <p:nvPr userDrawn="1"/>
          </p:nvGrpSpPr>
          <p:grpSpPr>
            <a:xfrm>
              <a:off x="3595261" y="3288614"/>
              <a:ext cx="303502" cy="303502"/>
              <a:chOff x="3300598" y="3377514"/>
              <a:chExt cx="303502" cy="303502"/>
            </a:xfrm>
          </p:grpSpPr>
          <p:sp>
            <p:nvSpPr>
              <p:cNvPr id="167" name="Oval 166">
                <a:extLst>
                  <a:ext uri="{FF2B5EF4-FFF2-40B4-BE49-F238E27FC236}">
                    <a16:creationId xmlns:a16="http://schemas.microsoft.com/office/drawing/2014/main" id="{2494393D-EF0B-479A-A47C-A5872DFCC3BC}"/>
                  </a:ext>
                </a:extLst>
              </p:cNvPr>
              <p:cNvSpPr/>
              <p:nvPr/>
            </p:nvSpPr>
            <p:spPr>
              <a:xfrm>
                <a:off x="3300598"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400" dirty="0"/>
              </a:p>
            </p:txBody>
          </p:sp>
          <p:sp>
            <p:nvSpPr>
              <p:cNvPr id="168" name="Freeform 4">
                <a:extLst>
                  <a:ext uri="{FF2B5EF4-FFF2-40B4-BE49-F238E27FC236}">
                    <a16:creationId xmlns:a16="http://schemas.microsoft.com/office/drawing/2014/main" id="{3A1BC72C-01A6-48FD-B2CD-7A0246479AF2}"/>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100" dirty="0">
                  <a:solidFill>
                    <a:schemeClr val="bg1"/>
                  </a:solidFill>
                </a:endParaRPr>
              </a:p>
            </p:txBody>
          </p:sp>
        </p:grpSp>
        <p:grpSp>
          <p:nvGrpSpPr>
            <p:cNvPr id="164" name="Group 163">
              <a:extLst>
                <a:ext uri="{FF2B5EF4-FFF2-40B4-BE49-F238E27FC236}">
                  <a16:creationId xmlns:a16="http://schemas.microsoft.com/office/drawing/2014/main" id="{169655AC-EC3D-48BA-87B7-A7D0D63B8869}"/>
                </a:ext>
              </a:extLst>
            </p:cNvPr>
            <p:cNvGrpSpPr/>
            <p:nvPr userDrawn="1"/>
          </p:nvGrpSpPr>
          <p:grpSpPr>
            <a:xfrm>
              <a:off x="4022161" y="3288614"/>
              <a:ext cx="303502" cy="303502"/>
              <a:chOff x="3829280" y="3377514"/>
              <a:chExt cx="303502" cy="303502"/>
            </a:xfrm>
          </p:grpSpPr>
          <p:sp>
            <p:nvSpPr>
              <p:cNvPr id="165" name="Oval 164">
                <a:extLst>
                  <a:ext uri="{FF2B5EF4-FFF2-40B4-BE49-F238E27FC236}">
                    <a16:creationId xmlns:a16="http://schemas.microsoft.com/office/drawing/2014/main" id="{4F52AE37-C9EF-49E8-B578-577C6A55CC37}"/>
                  </a:ext>
                </a:extLst>
              </p:cNvPr>
              <p:cNvSpPr/>
              <p:nvPr/>
            </p:nvSpPr>
            <p:spPr>
              <a:xfrm>
                <a:off x="3829280"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400" dirty="0"/>
              </a:p>
            </p:txBody>
          </p:sp>
          <p:sp>
            <p:nvSpPr>
              <p:cNvPr id="166" name="Freeform 117">
                <a:extLst>
                  <a:ext uri="{FF2B5EF4-FFF2-40B4-BE49-F238E27FC236}">
                    <a16:creationId xmlns:a16="http://schemas.microsoft.com/office/drawing/2014/main" id="{523381C5-1059-4A07-9BE7-AEC9BC2607BE}"/>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ctr" anchorCtr="0" compatLnSpc="1">
                <a:prstTxWarp prst="textNoShape">
                  <a:avLst/>
                </a:prstTxWarp>
              </a:bodyPr>
              <a:lstStyle/>
              <a:p>
                <a:endParaRPr lang="en-US" sz="1100" dirty="0">
                  <a:solidFill>
                    <a:schemeClr val="bg1"/>
                  </a:solidFill>
                </a:endParaRPr>
              </a:p>
            </p:txBody>
          </p:sp>
        </p:grpSp>
      </p:grpSp>
      <p:sp>
        <p:nvSpPr>
          <p:cNvPr id="171" name="Rectangle 170">
            <a:extLst>
              <a:ext uri="{FF2B5EF4-FFF2-40B4-BE49-F238E27FC236}">
                <a16:creationId xmlns:a16="http://schemas.microsoft.com/office/drawing/2014/main" id="{8D1657BA-9F56-48B1-86FE-B7C2FFCA7083}"/>
              </a:ext>
            </a:extLst>
          </p:cNvPr>
          <p:cNvSpPr/>
          <p:nvPr/>
        </p:nvSpPr>
        <p:spPr bwMode="auto">
          <a:xfrm>
            <a:off x="3545781" y="4547394"/>
            <a:ext cx="1444882" cy="360734"/>
          </a:xfrm>
          <a:prstGeom prst="rect">
            <a:avLst/>
          </a:prstGeom>
          <a:solidFill>
            <a:schemeClr val="tx1">
              <a:lumMod val="25000"/>
              <a:lumOff val="75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dirty="0"/>
          </a:p>
        </p:txBody>
      </p:sp>
      <p:grpSp>
        <p:nvGrpSpPr>
          <p:cNvPr id="172" name="Group 171">
            <a:extLst>
              <a:ext uri="{FF2B5EF4-FFF2-40B4-BE49-F238E27FC236}">
                <a16:creationId xmlns:a16="http://schemas.microsoft.com/office/drawing/2014/main" id="{E09490D9-F202-47C2-A190-661FC79E8AD8}"/>
              </a:ext>
            </a:extLst>
          </p:cNvPr>
          <p:cNvGrpSpPr/>
          <p:nvPr/>
        </p:nvGrpSpPr>
        <p:grpSpPr>
          <a:xfrm>
            <a:off x="3816457" y="4609286"/>
            <a:ext cx="903528" cy="236950"/>
            <a:chOff x="3168360" y="3288614"/>
            <a:chExt cx="1157303" cy="303502"/>
          </a:xfrm>
        </p:grpSpPr>
        <p:grpSp>
          <p:nvGrpSpPr>
            <p:cNvPr id="173" name="Group 172">
              <a:extLst>
                <a:ext uri="{FF2B5EF4-FFF2-40B4-BE49-F238E27FC236}">
                  <a16:creationId xmlns:a16="http://schemas.microsoft.com/office/drawing/2014/main" id="{59DB4B52-9315-4D65-8443-7556B6309C4A}"/>
                </a:ext>
              </a:extLst>
            </p:cNvPr>
            <p:cNvGrpSpPr/>
            <p:nvPr userDrawn="1"/>
          </p:nvGrpSpPr>
          <p:grpSpPr>
            <a:xfrm>
              <a:off x="3168360" y="3288614"/>
              <a:ext cx="303502" cy="303502"/>
              <a:chOff x="2818317" y="3377514"/>
              <a:chExt cx="303502" cy="303502"/>
            </a:xfrm>
          </p:grpSpPr>
          <p:sp>
            <p:nvSpPr>
              <p:cNvPr id="180" name="Oval 179">
                <a:extLst>
                  <a:ext uri="{FF2B5EF4-FFF2-40B4-BE49-F238E27FC236}">
                    <a16:creationId xmlns:a16="http://schemas.microsoft.com/office/drawing/2014/main" id="{82D0664E-53ED-438C-9D35-272165FD1543}"/>
                  </a:ext>
                </a:extLst>
              </p:cNvPr>
              <p:cNvSpPr/>
              <p:nvPr/>
            </p:nvSpPr>
            <p:spPr>
              <a:xfrm>
                <a:off x="2818317"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400"/>
              </a:p>
            </p:txBody>
          </p:sp>
          <p:sp>
            <p:nvSpPr>
              <p:cNvPr id="181" name="Freeform 56">
                <a:extLst>
                  <a:ext uri="{FF2B5EF4-FFF2-40B4-BE49-F238E27FC236}">
                    <a16:creationId xmlns:a16="http://schemas.microsoft.com/office/drawing/2014/main" id="{B7EBE243-A73E-4E6F-BFB6-3AF65E3EAF67}"/>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ctr" anchorCtr="0" compatLnSpc="1">
                <a:prstTxWarp prst="textNoShape">
                  <a:avLst/>
                </a:prstTxWarp>
              </a:bodyPr>
              <a:lstStyle/>
              <a:p>
                <a:endParaRPr lang="en-US" sz="1100" dirty="0">
                  <a:solidFill>
                    <a:schemeClr val="bg1"/>
                  </a:solidFill>
                </a:endParaRPr>
              </a:p>
            </p:txBody>
          </p:sp>
        </p:grpSp>
        <p:grpSp>
          <p:nvGrpSpPr>
            <p:cNvPr id="174" name="Group 173">
              <a:extLst>
                <a:ext uri="{FF2B5EF4-FFF2-40B4-BE49-F238E27FC236}">
                  <a16:creationId xmlns:a16="http://schemas.microsoft.com/office/drawing/2014/main" id="{448BD4AD-B4DA-4D0B-B62B-0EA0843D5A9A}"/>
                </a:ext>
              </a:extLst>
            </p:cNvPr>
            <p:cNvGrpSpPr/>
            <p:nvPr userDrawn="1"/>
          </p:nvGrpSpPr>
          <p:grpSpPr>
            <a:xfrm>
              <a:off x="3595261" y="3288614"/>
              <a:ext cx="303502" cy="303502"/>
              <a:chOff x="3300598" y="3377514"/>
              <a:chExt cx="303502" cy="303502"/>
            </a:xfrm>
          </p:grpSpPr>
          <p:sp>
            <p:nvSpPr>
              <p:cNvPr id="178" name="Oval 177">
                <a:extLst>
                  <a:ext uri="{FF2B5EF4-FFF2-40B4-BE49-F238E27FC236}">
                    <a16:creationId xmlns:a16="http://schemas.microsoft.com/office/drawing/2014/main" id="{8F6DFBA4-D358-4C4B-9744-1ACA5444C8B0}"/>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400" dirty="0"/>
              </a:p>
            </p:txBody>
          </p:sp>
          <p:sp>
            <p:nvSpPr>
              <p:cNvPr id="179" name="Freeform 4">
                <a:extLst>
                  <a:ext uri="{FF2B5EF4-FFF2-40B4-BE49-F238E27FC236}">
                    <a16:creationId xmlns:a16="http://schemas.microsoft.com/office/drawing/2014/main" id="{F51882F3-EDC1-4BE4-B80C-3E03D355F34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100" dirty="0">
                  <a:solidFill>
                    <a:schemeClr val="bg1"/>
                  </a:solidFill>
                </a:endParaRPr>
              </a:p>
            </p:txBody>
          </p:sp>
        </p:grpSp>
        <p:grpSp>
          <p:nvGrpSpPr>
            <p:cNvPr id="175" name="Group 174">
              <a:extLst>
                <a:ext uri="{FF2B5EF4-FFF2-40B4-BE49-F238E27FC236}">
                  <a16:creationId xmlns:a16="http://schemas.microsoft.com/office/drawing/2014/main" id="{F7F0D153-8868-4CBF-9D79-7C139EDE4C88}"/>
                </a:ext>
              </a:extLst>
            </p:cNvPr>
            <p:cNvGrpSpPr/>
            <p:nvPr userDrawn="1"/>
          </p:nvGrpSpPr>
          <p:grpSpPr>
            <a:xfrm>
              <a:off x="4022161" y="3288614"/>
              <a:ext cx="303502" cy="303502"/>
              <a:chOff x="3829280" y="3377514"/>
              <a:chExt cx="303502" cy="303502"/>
            </a:xfrm>
          </p:grpSpPr>
          <p:sp>
            <p:nvSpPr>
              <p:cNvPr id="176" name="Oval 175">
                <a:extLst>
                  <a:ext uri="{FF2B5EF4-FFF2-40B4-BE49-F238E27FC236}">
                    <a16:creationId xmlns:a16="http://schemas.microsoft.com/office/drawing/2014/main" id="{8C47B50E-ABEB-4018-893E-7FACC23A59BE}"/>
                  </a:ext>
                </a:extLst>
              </p:cNvPr>
              <p:cNvSpPr/>
              <p:nvPr/>
            </p:nvSpPr>
            <p:spPr>
              <a:xfrm>
                <a:off x="3829280"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400" dirty="0"/>
              </a:p>
            </p:txBody>
          </p:sp>
          <p:sp>
            <p:nvSpPr>
              <p:cNvPr id="177" name="Freeform 117">
                <a:extLst>
                  <a:ext uri="{FF2B5EF4-FFF2-40B4-BE49-F238E27FC236}">
                    <a16:creationId xmlns:a16="http://schemas.microsoft.com/office/drawing/2014/main" id="{043CABBC-715F-434B-A0BB-D74A62E479B2}"/>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ctr" anchorCtr="0" compatLnSpc="1">
                <a:prstTxWarp prst="textNoShape">
                  <a:avLst/>
                </a:prstTxWarp>
              </a:bodyPr>
              <a:lstStyle/>
              <a:p>
                <a:endParaRPr lang="en-US" sz="1100" dirty="0">
                  <a:solidFill>
                    <a:schemeClr val="bg1"/>
                  </a:solidFill>
                </a:endParaRPr>
              </a:p>
            </p:txBody>
          </p:sp>
        </p:grpSp>
      </p:grpSp>
      <p:sp>
        <p:nvSpPr>
          <p:cNvPr id="182" name="Rectangle 181">
            <a:extLst>
              <a:ext uri="{FF2B5EF4-FFF2-40B4-BE49-F238E27FC236}">
                <a16:creationId xmlns:a16="http://schemas.microsoft.com/office/drawing/2014/main" id="{50B84DDF-F833-44B9-88F1-1EA767BE2FD8}"/>
              </a:ext>
            </a:extLst>
          </p:cNvPr>
          <p:cNvSpPr/>
          <p:nvPr/>
        </p:nvSpPr>
        <p:spPr bwMode="auto">
          <a:xfrm>
            <a:off x="6080636" y="4547394"/>
            <a:ext cx="1444882" cy="360734"/>
          </a:xfrm>
          <a:prstGeom prst="rect">
            <a:avLst/>
          </a:prstGeom>
          <a:solidFill>
            <a:schemeClr val="tx1">
              <a:lumMod val="25000"/>
              <a:lumOff val="75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dirty="0"/>
          </a:p>
        </p:txBody>
      </p:sp>
      <p:grpSp>
        <p:nvGrpSpPr>
          <p:cNvPr id="183" name="Group 182">
            <a:extLst>
              <a:ext uri="{FF2B5EF4-FFF2-40B4-BE49-F238E27FC236}">
                <a16:creationId xmlns:a16="http://schemas.microsoft.com/office/drawing/2014/main" id="{B85EEAEA-BA52-4EB9-B618-A812577C612D}"/>
              </a:ext>
            </a:extLst>
          </p:cNvPr>
          <p:cNvGrpSpPr/>
          <p:nvPr/>
        </p:nvGrpSpPr>
        <p:grpSpPr>
          <a:xfrm>
            <a:off x="6351312" y="4609286"/>
            <a:ext cx="903528" cy="236950"/>
            <a:chOff x="3168360" y="3288614"/>
            <a:chExt cx="1157303" cy="303502"/>
          </a:xfrm>
        </p:grpSpPr>
        <p:grpSp>
          <p:nvGrpSpPr>
            <p:cNvPr id="184" name="Group 183">
              <a:extLst>
                <a:ext uri="{FF2B5EF4-FFF2-40B4-BE49-F238E27FC236}">
                  <a16:creationId xmlns:a16="http://schemas.microsoft.com/office/drawing/2014/main" id="{AB51D32C-1248-40C1-A399-43A5BC54B07B}"/>
                </a:ext>
              </a:extLst>
            </p:cNvPr>
            <p:cNvGrpSpPr/>
            <p:nvPr userDrawn="1"/>
          </p:nvGrpSpPr>
          <p:grpSpPr>
            <a:xfrm>
              <a:off x="3168360" y="3288614"/>
              <a:ext cx="303502" cy="303502"/>
              <a:chOff x="2818317" y="3377514"/>
              <a:chExt cx="303502" cy="303502"/>
            </a:xfrm>
          </p:grpSpPr>
          <p:sp>
            <p:nvSpPr>
              <p:cNvPr id="191" name="Oval 190">
                <a:extLst>
                  <a:ext uri="{FF2B5EF4-FFF2-40B4-BE49-F238E27FC236}">
                    <a16:creationId xmlns:a16="http://schemas.microsoft.com/office/drawing/2014/main" id="{87959DC9-9062-42E2-90FC-362982D650B8}"/>
                  </a:ext>
                </a:extLst>
              </p:cNvPr>
              <p:cNvSpPr/>
              <p:nvPr/>
            </p:nvSpPr>
            <p:spPr>
              <a:xfrm>
                <a:off x="2818317"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400"/>
              </a:p>
            </p:txBody>
          </p:sp>
          <p:sp>
            <p:nvSpPr>
              <p:cNvPr id="192" name="Freeform 56">
                <a:extLst>
                  <a:ext uri="{FF2B5EF4-FFF2-40B4-BE49-F238E27FC236}">
                    <a16:creationId xmlns:a16="http://schemas.microsoft.com/office/drawing/2014/main" id="{74181A61-70DF-4EB8-BC2D-D294A849E36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ctr" anchorCtr="0" compatLnSpc="1">
                <a:prstTxWarp prst="textNoShape">
                  <a:avLst/>
                </a:prstTxWarp>
              </a:bodyPr>
              <a:lstStyle/>
              <a:p>
                <a:endParaRPr lang="en-US" sz="1100" dirty="0">
                  <a:solidFill>
                    <a:schemeClr val="bg1"/>
                  </a:solidFill>
                </a:endParaRPr>
              </a:p>
            </p:txBody>
          </p:sp>
        </p:grpSp>
        <p:grpSp>
          <p:nvGrpSpPr>
            <p:cNvPr id="185" name="Group 184">
              <a:extLst>
                <a:ext uri="{FF2B5EF4-FFF2-40B4-BE49-F238E27FC236}">
                  <a16:creationId xmlns:a16="http://schemas.microsoft.com/office/drawing/2014/main" id="{C70FE28C-98C3-4D08-B921-EBCF6869A814}"/>
                </a:ext>
              </a:extLst>
            </p:cNvPr>
            <p:cNvGrpSpPr/>
            <p:nvPr userDrawn="1"/>
          </p:nvGrpSpPr>
          <p:grpSpPr>
            <a:xfrm>
              <a:off x="3595261" y="3288614"/>
              <a:ext cx="303502" cy="303502"/>
              <a:chOff x="3300598" y="3377514"/>
              <a:chExt cx="303502" cy="303502"/>
            </a:xfrm>
          </p:grpSpPr>
          <p:sp>
            <p:nvSpPr>
              <p:cNvPr id="189" name="Oval 188">
                <a:extLst>
                  <a:ext uri="{FF2B5EF4-FFF2-40B4-BE49-F238E27FC236}">
                    <a16:creationId xmlns:a16="http://schemas.microsoft.com/office/drawing/2014/main" id="{B18DA25E-4938-40D1-B7F1-481611CDE591}"/>
                  </a:ext>
                </a:extLst>
              </p:cNvPr>
              <p:cNvSpPr/>
              <p:nvPr/>
            </p:nvSpPr>
            <p:spPr>
              <a:xfrm>
                <a:off x="3300598"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400" dirty="0"/>
              </a:p>
            </p:txBody>
          </p:sp>
          <p:sp>
            <p:nvSpPr>
              <p:cNvPr id="190" name="Freeform 4">
                <a:extLst>
                  <a:ext uri="{FF2B5EF4-FFF2-40B4-BE49-F238E27FC236}">
                    <a16:creationId xmlns:a16="http://schemas.microsoft.com/office/drawing/2014/main" id="{DA163597-B146-4012-BB5D-CFB61D03DA93}"/>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100" dirty="0">
                  <a:solidFill>
                    <a:schemeClr val="bg1"/>
                  </a:solidFill>
                </a:endParaRPr>
              </a:p>
            </p:txBody>
          </p:sp>
        </p:grpSp>
        <p:grpSp>
          <p:nvGrpSpPr>
            <p:cNvPr id="186" name="Group 185">
              <a:extLst>
                <a:ext uri="{FF2B5EF4-FFF2-40B4-BE49-F238E27FC236}">
                  <a16:creationId xmlns:a16="http://schemas.microsoft.com/office/drawing/2014/main" id="{5C5B3137-7B93-451E-A14E-496F4EA04E1B}"/>
                </a:ext>
              </a:extLst>
            </p:cNvPr>
            <p:cNvGrpSpPr/>
            <p:nvPr userDrawn="1"/>
          </p:nvGrpSpPr>
          <p:grpSpPr>
            <a:xfrm>
              <a:off x="4022161" y="3288614"/>
              <a:ext cx="303502" cy="303502"/>
              <a:chOff x="3829280" y="3377514"/>
              <a:chExt cx="303502" cy="303502"/>
            </a:xfrm>
          </p:grpSpPr>
          <p:sp>
            <p:nvSpPr>
              <p:cNvPr id="187" name="Oval 186">
                <a:extLst>
                  <a:ext uri="{FF2B5EF4-FFF2-40B4-BE49-F238E27FC236}">
                    <a16:creationId xmlns:a16="http://schemas.microsoft.com/office/drawing/2014/main" id="{B220CB08-4787-436B-A9B2-70E3A98D7508}"/>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400" dirty="0"/>
              </a:p>
            </p:txBody>
          </p:sp>
          <p:sp>
            <p:nvSpPr>
              <p:cNvPr id="188" name="Freeform 117">
                <a:extLst>
                  <a:ext uri="{FF2B5EF4-FFF2-40B4-BE49-F238E27FC236}">
                    <a16:creationId xmlns:a16="http://schemas.microsoft.com/office/drawing/2014/main" id="{6AF9F9ED-3CFB-413A-B5C2-3D6C0CE8E2BF}"/>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ctr" anchorCtr="0" compatLnSpc="1">
                <a:prstTxWarp prst="textNoShape">
                  <a:avLst/>
                </a:prstTxWarp>
              </a:bodyPr>
              <a:lstStyle/>
              <a:p>
                <a:endParaRPr lang="en-US" sz="1100" dirty="0">
                  <a:solidFill>
                    <a:schemeClr val="bg1"/>
                  </a:solidFill>
                </a:endParaRPr>
              </a:p>
            </p:txBody>
          </p:sp>
        </p:grpSp>
      </p:grpSp>
      <p:sp>
        <p:nvSpPr>
          <p:cNvPr id="193" name="TextBox 192">
            <a:extLst>
              <a:ext uri="{FF2B5EF4-FFF2-40B4-BE49-F238E27FC236}">
                <a16:creationId xmlns:a16="http://schemas.microsoft.com/office/drawing/2014/main" id="{ACC2DEBE-C25F-4AE4-88AA-1FA9E6DFB438}"/>
              </a:ext>
            </a:extLst>
          </p:cNvPr>
          <p:cNvSpPr txBox="1"/>
          <p:nvPr/>
        </p:nvSpPr>
        <p:spPr>
          <a:xfrm>
            <a:off x="3842998" y="4936344"/>
            <a:ext cx="1732935" cy="484748"/>
          </a:xfrm>
          <a:prstGeom prst="rect">
            <a:avLst/>
          </a:prstGeom>
          <a:noFill/>
        </p:spPr>
        <p:txBody>
          <a:bodyPr wrap="square" anchor="ctr">
            <a:spAutoFit/>
          </a:bodyPr>
          <a:lstStyle/>
          <a:p>
            <a:pPr lvl="0" algn="ctr"/>
            <a:r>
              <a:rPr lang="en-US" sz="15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350" dirty="0">
              <a:solidFill>
                <a:schemeClr val="bg1"/>
              </a:solidFill>
              <a:latin typeface="Montserrat (Body)"/>
            </a:endParaRPr>
          </a:p>
        </p:txBody>
      </p:sp>
      <p:sp>
        <p:nvSpPr>
          <p:cNvPr id="194" name="TextBox 193">
            <a:extLst>
              <a:ext uri="{FF2B5EF4-FFF2-40B4-BE49-F238E27FC236}">
                <a16:creationId xmlns:a16="http://schemas.microsoft.com/office/drawing/2014/main" id="{8B5CC2E5-382D-4EEF-8437-C9E4228B1FBA}"/>
              </a:ext>
            </a:extLst>
          </p:cNvPr>
          <p:cNvSpPr txBox="1"/>
          <p:nvPr/>
        </p:nvSpPr>
        <p:spPr>
          <a:xfrm>
            <a:off x="6377853" y="4936344"/>
            <a:ext cx="1732935" cy="484748"/>
          </a:xfrm>
          <a:prstGeom prst="rect">
            <a:avLst/>
          </a:prstGeom>
          <a:noFill/>
        </p:spPr>
        <p:txBody>
          <a:bodyPr wrap="square" anchor="ctr">
            <a:spAutoFit/>
          </a:bodyPr>
          <a:lstStyle/>
          <a:p>
            <a:pPr lvl="0" algn="ctr"/>
            <a:r>
              <a:rPr lang="en-US" sz="15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350" dirty="0">
              <a:solidFill>
                <a:schemeClr val="bg1"/>
              </a:solidFill>
              <a:latin typeface="Montserrat (Body)"/>
            </a:endParaRPr>
          </a:p>
        </p:txBody>
      </p:sp>
      <p:sp>
        <p:nvSpPr>
          <p:cNvPr id="195" name="TextBox 194">
            <a:extLst>
              <a:ext uri="{FF2B5EF4-FFF2-40B4-BE49-F238E27FC236}">
                <a16:creationId xmlns:a16="http://schemas.microsoft.com/office/drawing/2014/main" id="{C819FB42-8F34-48C5-BC7D-8CB59BF044BD}"/>
              </a:ext>
            </a:extLst>
          </p:cNvPr>
          <p:cNvSpPr txBox="1"/>
          <p:nvPr/>
        </p:nvSpPr>
        <p:spPr>
          <a:xfrm>
            <a:off x="1170677" y="5051935"/>
            <a:ext cx="1732935" cy="484748"/>
          </a:xfrm>
          <a:prstGeom prst="rect">
            <a:avLst/>
          </a:prstGeom>
          <a:noFill/>
        </p:spPr>
        <p:txBody>
          <a:bodyPr wrap="square" anchor="ctr">
            <a:spAutoFit/>
          </a:bodyPr>
          <a:lstStyle/>
          <a:p>
            <a:pPr lvl="0" algn="ctr"/>
            <a:r>
              <a:rPr lang="en-US" sz="1500" b="1" dirty="0">
                <a:solidFill>
                  <a:schemeClr val="tx1">
                    <a:lumMod val="75000"/>
                    <a:lumOff val="25000"/>
                  </a:schemeClr>
                </a:solidFill>
                <a:latin typeface="Montserrat (Body)"/>
              </a:rPr>
              <a:t>Example Name</a:t>
            </a:r>
          </a:p>
          <a:p>
            <a:pPr lvl="0" algn="ct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
        <p:nvSpPr>
          <p:cNvPr id="196" name="TextBox 195">
            <a:extLst>
              <a:ext uri="{FF2B5EF4-FFF2-40B4-BE49-F238E27FC236}">
                <a16:creationId xmlns:a16="http://schemas.microsoft.com/office/drawing/2014/main" id="{7C6F39DD-6477-4317-AF58-10967593CFEB}"/>
              </a:ext>
            </a:extLst>
          </p:cNvPr>
          <p:cNvSpPr txBox="1"/>
          <p:nvPr/>
        </p:nvSpPr>
        <p:spPr>
          <a:xfrm>
            <a:off x="3705533" y="5051935"/>
            <a:ext cx="1732935" cy="484748"/>
          </a:xfrm>
          <a:prstGeom prst="rect">
            <a:avLst/>
          </a:prstGeom>
          <a:noFill/>
        </p:spPr>
        <p:txBody>
          <a:bodyPr wrap="square" anchor="ctr">
            <a:spAutoFit/>
          </a:bodyPr>
          <a:lstStyle/>
          <a:p>
            <a:pPr lvl="0" algn="ctr"/>
            <a:r>
              <a:rPr lang="en-US" sz="1500" b="1" dirty="0">
                <a:solidFill>
                  <a:schemeClr val="tx1">
                    <a:lumMod val="75000"/>
                    <a:lumOff val="25000"/>
                  </a:schemeClr>
                </a:solidFill>
                <a:latin typeface="Montserrat (Body)"/>
              </a:rPr>
              <a:t>Example Name</a:t>
            </a:r>
          </a:p>
          <a:p>
            <a:pPr lvl="0" algn="ct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
        <p:nvSpPr>
          <p:cNvPr id="197" name="TextBox 196">
            <a:extLst>
              <a:ext uri="{FF2B5EF4-FFF2-40B4-BE49-F238E27FC236}">
                <a16:creationId xmlns:a16="http://schemas.microsoft.com/office/drawing/2014/main" id="{3C52E2F7-87EE-47E0-B1D3-E7903FDEF194}"/>
              </a:ext>
            </a:extLst>
          </p:cNvPr>
          <p:cNvSpPr txBox="1"/>
          <p:nvPr/>
        </p:nvSpPr>
        <p:spPr>
          <a:xfrm>
            <a:off x="6240388" y="5051935"/>
            <a:ext cx="1732935" cy="484748"/>
          </a:xfrm>
          <a:prstGeom prst="rect">
            <a:avLst/>
          </a:prstGeom>
          <a:noFill/>
        </p:spPr>
        <p:txBody>
          <a:bodyPr wrap="square" anchor="ctr">
            <a:spAutoFit/>
          </a:bodyPr>
          <a:lstStyle/>
          <a:p>
            <a:pPr lvl="0" algn="ctr"/>
            <a:r>
              <a:rPr lang="en-US" sz="1500" b="1" dirty="0">
                <a:solidFill>
                  <a:schemeClr val="tx1">
                    <a:lumMod val="75000"/>
                    <a:lumOff val="25000"/>
                  </a:schemeClr>
                </a:solidFill>
                <a:latin typeface="Montserrat (Body)"/>
              </a:rPr>
              <a:t>Example Name</a:t>
            </a:r>
          </a:p>
          <a:p>
            <a:pPr lvl="0" algn="ct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3417837166"/>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36A5BF86-C3B0-4E55-8DD9-C7431EB46BC0}"/>
              </a:ext>
            </a:extLst>
          </p:cNvPr>
          <p:cNvSpPr>
            <a:spLocks noGrp="1"/>
          </p:cNvSpPr>
          <p:nvPr>
            <p:ph type="pic" sz="quarter" idx="41"/>
          </p:nvPr>
        </p:nvSpPr>
        <p:spPr/>
      </p:sp>
      <p:sp>
        <p:nvSpPr>
          <p:cNvPr id="7" name="Picture Placeholder 6">
            <a:extLst>
              <a:ext uri="{FF2B5EF4-FFF2-40B4-BE49-F238E27FC236}">
                <a16:creationId xmlns:a16="http://schemas.microsoft.com/office/drawing/2014/main" id="{B7CEF7DE-B29A-4D3B-B9B9-E6E7A40E2BFA}"/>
              </a:ext>
            </a:extLst>
          </p:cNvPr>
          <p:cNvSpPr>
            <a:spLocks noGrp="1"/>
          </p:cNvSpPr>
          <p:nvPr>
            <p:ph type="pic" sz="quarter" idx="42"/>
          </p:nvPr>
        </p:nvSpPr>
        <p:spPr/>
      </p:sp>
      <p:sp>
        <p:nvSpPr>
          <p:cNvPr id="8" name="Picture Placeholder 7">
            <a:extLst>
              <a:ext uri="{FF2B5EF4-FFF2-40B4-BE49-F238E27FC236}">
                <a16:creationId xmlns:a16="http://schemas.microsoft.com/office/drawing/2014/main" id="{8B0E3D7D-DFC6-4276-902F-BE7855C91EF4}"/>
              </a:ext>
            </a:extLst>
          </p:cNvPr>
          <p:cNvSpPr>
            <a:spLocks noGrp="1"/>
          </p:cNvSpPr>
          <p:nvPr>
            <p:ph type="pic" sz="quarter" idx="43"/>
          </p:nvPr>
        </p:nvSpPr>
        <p:spPr/>
      </p:sp>
      <p:sp>
        <p:nvSpPr>
          <p:cNvPr id="2" name="Text Placeholder 1"/>
          <p:cNvSpPr>
            <a:spLocks noGrp="1"/>
          </p:cNvSpPr>
          <p:nvPr>
            <p:ph type="body" sz="half" idx="2"/>
          </p:nvPr>
        </p:nvSpPr>
        <p:spPr>
          <a:xfrm>
            <a:off x="387819" y="884975"/>
            <a:ext cx="8368363" cy="199546"/>
          </a:xfrm>
        </p:spPr>
        <p:txBody>
          <a:bodyPr/>
          <a:lstStyle/>
          <a:p>
            <a:r>
              <a:rPr lang="en-US" dirty="0"/>
              <a:t>Enter your subhead line here</a:t>
            </a:r>
          </a:p>
        </p:txBody>
      </p:sp>
      <p:sp>
        <p:nvSpPr>
          <p:cNvPr id="3" name="Title 2"/>
          <p:cNvSpPr>
            <a:spLocks noGrp="1"/>
          </p:cNvSpPr>
          <p:nvPr>
            <p:ph type="title"/>
          </p:nvPr>
        </p:nvSpPr>
        <p:spPr>
          <a:xfrm>
            <a:off x="387819" y="382773"/>
            <a:ext cx="8368363" cy="445500"/>
          </a:xfrm>
        </p:spPr>
        <p:txBody>
          <a:bodyPr/>
          <a:lstStyle/>
          <a:p>
            <a:r>
              <a:rPr lang="en-US" dirty="0"/>
              <a:t>MEET OUR CO-FOUNDERS</a:t>
            </a:r>
          </a:p>
        </p:txBody>
      </p:sp>
      <p:sp>
        <p:nvSpPr>
          <p:cNvPr id="60" name="Rounded Rectangle 5">
            <a:extLst>
              <a:ext uri="{FF2B5EF4-FFF2-40B4-BE49-F238E27FC236}">
                <a16:creationId xmlns:a16="http://schemas.microsoft.com/office/drawing/2014/main" id="{08E956F1-D86D-4CB8-AFF5-A5258C8131DD}"/>
              </a:ext>
            </a:extLst>
          </p:cNvPr>
          <p:cNvSpPr/>
          <p:nvPr/>
        </p:nvSpPr>
        <p:spPr>
          <a:xfrm>
            <a:off x="874328" y="5366588"/>
            <a:ext cx="2144806" cy="632012"/>
          </a:xfrm>
          <a:prstGeom prst="roundRect">
            <a:avLst>
              <a:gd name="adj" fmla="val 24331"/>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Rectangle 60">
            <a:extLst>
              <a:ext uri="{FF2B5EF4-FFF2-40B4-BE49-F238E27FC236}">
                <a16:creationId xmlns:a16="http://schemas.microsoft.com/office/drawing/2014/main" id="{D011FB6A-8DAF-4DA6-9B27-3BC85FAE26A6}"/>
              </a:ext>
            </a:extLst>
          </p:cNvPr>
          <p:cNvSpPr/>
          <p:nvPr/>
        </p:nvSpPr>
        <p:spPr>
          <a:xfrm>
            <a:off x="1056689" y="5555636"/>
            <a:ext cx="981661" cy="253916"/>
          </a:xfrm>
          <a:prstGeom prst="rect">
            <a:avLst/>
          </a:prstGeom>
        </p:spPr>
        <p:txBody>
          <a:bodyPr wrap="square" lIns="0" tIns="0" rIns="0" bIns="0" anchor="ctr">
            <a:spAutoFit/>
          </a:bodyPr>
          <a:lstStyle/>
          <a:p>
            <a:pPr lvl="0"/>
            <a:r>
              <a:rPr lang="en-US" sz="900" b="1" dirty="0">
                <a:solidFill>
                  <a:schemeClr val="bg1"/>
                </a:solidFill>
                <a:latin typeface="Montserrat (Body)"/>
              </a:rPr>
              <a:t>Example Name</a:t>
            </a:r>
          </a:p>
          <a:p>
            <a:pPr lvl="0"/>
            <a:r>
              <a:rPr lang="en-US" sz="750" dirty="0">
                <a:solidFill>
                  <a:schemeClr val="bg1"/>
                </a:solidFill>
                <a:latin typeface="Montserrat (Body)"/>
              </a:rPr>
              <a:t>Administrative</a:t>
            </a:r>
            <a:endParaRPr lang="en-US" sz="825" dirty="0">
              <a:solidFill>
                <a:schemeClr val="bg1"/>
              </a:solidFill>
              <a:latin typeface="Montserrat (Body)"/>
            </a:endParaRPr>
          </a:p>
        </p:txBody>
      </p:sp>
      <p:grpSp>
        <p:nvGrpSpPr>
          <p:cNvPr id="62" name="Group 61">
            <a:extLst>
              <a:ext uri="{FF2B5EF4-FFF2-40B4-BE49-F238E27FC236}">
                <a16:creationId xmlns:a16="http://schemas.microsoft.com/office/drawing/2014/main" id="{6477131F-ED35-4201-937A-B462879E0C87}"/>
              </a:ext>
            </a:extLst>
          </p:cNvPr>
          <p:cNvGrpSpPr/>
          <p:nvPr/>
        </p:nvGrpSpPr>
        <p:grpSpPr>
          <a:xfrm>
            <a:off x="2126846" y="5581718"/>
            <a:ext cx="709926" cy="201752"/>
            <a:chOff x="1371600" y="2116138"/>
            <a:chExt cx="5574888" cy="1584325"/>
          </a:xfrm>
          <a:solidFill>
            <a:schemeClr val="bg1"/>
          </a:solidFill>
        </p:grpSpPr>
        <p:grpSp>
          <p:nvGrpSpPr>
            <p:cNvPr id="63" name="Group 62">
              <a:extLst>
                <a:ext uri="{FF2B5EF4-FFF2-40B4-BE49-F238E27FC236}">
                  <a16:creationId xmlns:a16="http://schemas.microsoft.com/office/drawing/2014/main" id="{0E9200C3-C7E9-40F0-AE92-CA4276066E6A}"/>
                </a:ext>
              </a:extLst>
            </p:cNvPr>
            <p:cNvGrpSpPr/>
            <p:nvPr/>
          </p:nvGrpSpPr>
          <p:grpSpPr>
            <a:xfrm>
              <a:off x="1371600" y="2116138"/>
              <a:ext cx="1584325" cy="1584325"/>
              <a:chOff x="1371600" y="2116138"/>
              <a:chExt cx="1584325" cy="1584325"/>
            </a:xfrm>
            <a:grpFill/>
          </p:grpSpPr>
          <p:sp>
            <p:nvSpPr>
              <p:cNvPr id="73" name="Freeform 6">
                <a:extLst>
                  <a:ext uri="{FF2B5EF4-FFF2-40B4-BE49-F238E27FC236}">
                    <a16:creationId xmlns:a16="http://schemas.microsoft.com/office/drawing/2014/main" id="{DAA977DE-E7B3-403E-B76E-38372F0F9850}"/>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74" name="Freeform 7">
                <a:extLst>
                  <a:ext uri="{FF2B5EF4-FFF2-40B4-BE49-F238E27FC236}">
                    <a16:creationId xmlns:a16="http://schemas.microsoft.com/office/drawing/2014/main" id="{3E73D082-8B66-4D9A-A683-A218A9CC0CB9}"/>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64" name="Group 63">
              <a:extLst>
                <a:ext uri="{FF2B5EF4-FFF2-40B4-BE49-F238E27FC236}">
                  <a16:creationId xmlns:a16="http://schemas.microsoft.com/office/drawing/2014/main" id="{7A5F1DA3-F38A-4818-B9C0-38ED976BA464}"/>
                </a:ext>
              </a:extLst>
            </p:cNvPr>
            <p:cNvGrpSpPr/>
            <p:nvPr/>
          </p:nvGrpSpPr>
          <p:grpSpPr>
            <a:xfrm>
              <a:off x="3352800" y="2117725"/>
              <a:ext cx="1581912" cy="1581912"/>
              <a:chOff x="3352800" y="2117725"/>
              <a:chExt cx="1581912" cy="1581912"/>
            </a:xfrm>
            <a:grpFill/>
          </p:grpSpPr>
          <p:sp>
            <p:nvSpPr>
              <p:cNvPr id="71" name="Freeform 12">
                <a:extLst>
                  <a:ext uri="{FF2B5EF4-FFF2-40B4-BE49-F238E27FC236}">
                    <a16:creationId xmlns:a16="http://schemas.microsoft.com/office/drawing/2014/main" id="{2FA99D6B-D795-4048-BA15-1CD145C7F821}"/>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72" name="Freeform 13">
                <a:extLst>
                  <a:ext uri="{FF2B5EF4-FFF2-40B4-BE49-F238E27FC236}">
                    <a16:creationId xmlns:a16="http://schemas.microsoft.com/office/drawing/2014/main" id="{13B15EF4-80C8-4352-9D2C-C3C7E7FD6B49}"/>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65" name="Group 64">
              <a:extLst>
                <a:ext uri="{FF2B5EF4-FFF2-40B4-BE49-F238E27FC236}">
                  <a16:creationId xmlns:a16="http://schemas.microsoft.com/office/drawing/2014/main" id="{A51D6566-3009-4618-B360-9878BF2E02AA}"/>
                </a:ext>
              </a:extLst>
            </p:cNvPr>
            <p:cNvGrpSpPr/>
            <p:nvPr/>
          </p:nvGrpSpPr>
          <p:grpSpPr>
            <a:xfrm>
              <a:off x="5364576" y="2117725"/>
              <a:ext cx="1581912" cy="1581912"/>
              <a:chOff x="5364576" y="2117725"/>
              <a:chExt cx="1581912" cy="1581912"/>
            </a:xfrm>
            <a:grpFill/>
          </p:grpSpPr>
          <p:sp>
            <p:nvSpPr>
              <p:cNvPr id="66" name="Freeform 15">
                <a:extLst>
                  <a:ext uri="{FF2B5EF4-FFF2-40B4-BE49-F238E27FC236}">
                    <a16:creationId xmlns:a16="http://schemas.microsoft.com/office/drawing/2014/main" id="{A89B6611-CC7C-4B6C-A57A-6AEAFCF72592}"/>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70" name="Freeform 12">
                <a:extLst>
                  <a:ext uri="{FF2B5EF4-FFF2-40B4-BE49-F238E27FC236}">
                    <a16:creationId xmlns:a16="http://schemas.microsoft.com/office/drawing/2014/main" id="{166851F1-5EAC-4864-B427-229A8CE97B9E}"/>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sp>
        <p:nvSpPr>
          <p:cNvPr id="78" name="Rounded Rectangle 5">
            <a:extLst>
              <a:ext uri="{FF2B5EF4-FFF2-40B4-BE49-F238E27FC236}">
                <a16:creationId xmlns:a16="http://schemas.microsoft.com/office/drawing/2014/main" id="{43879BE6-EF85-4CB6-9086-459D20E90E82}"/>
              </a:ext>
            </a:extLst>
          </p:cNvPr>
          <p:cNvSpPr/>
          <p:nvPr/>
        </p:nvSpPr>
        <p:spPr>
          <a:xfrm>
            <a:off x="3499541" y="5366588"/>
            <a:ext cx="2144806" cy="632012"/>
          </a:xfrm>
          <a:prstGeom prst="roundRect">
            <a:avLst>
              <a:gd name="adj" fmla="val 24331"/>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2" name="Rounded Rectangle 5">
            <a:extLst>
              <a:ext uri="{FF2B5EF4-FFF2-40B4-BE49-F238E27FC236}">
                <a16:creationId xmlns:a16="http://schemas.microsoft.com/office/drawing/2014/main" id="{6C776FAB-93DB-42E1-9664-0480967B428D}"/>
              </a:ext>
            </a:extLst>
          </p:cNvPr>
          <p:cNvSpPr/>
          <p:nvPr/>
        </p:nvSpPr>
        <p:spPr>
          <a:xfrm>
            <a:off x="6124754" y="5366588"/>
            <a:ext cx="2144806" cy="632012"/>
          </a:xfrm>
          <a:prstGeom prst="roundRect">
            <a:avLst>
              <a:gd name="adj" fmla="val 24331"/>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7" name="Rectangle 136">
            <a:extLst>
              <a:ext uri="{FF2B5EF4-FFF2-40B4-BE49-F238E27FC236}">
                <a16:creationId xmlns:a16="http://schemas.microsoft.com/office/drawing/2014/main" id="{FADD325A-B074-449C-9BEF-EBCC8731596F}"/>
              </a:ext>
            </a:extLst>
          </p:cNvPr>
          <p:cNvSpPr/>
          <p:nvPr/>
        </p:nvSpPr>
        <p:spPr>
          <a:xfrm>
            <a:off x="3681902" y="5555636"/>
            <a:ext cx="981661" cy="253916"/>
          </a:xfrm>
          <a:prstGeom prst="rect">
            <a:avLst/>
          </a:prstGeom>
        </p:spPr>
        <p:txBody>
          <a:bodyPr wrap="square" lIns="0" tIns="0" rIns="0" bIns="0" anchor="ctr">
            <a:spAutoFit/>
          </a:bodyPr>
          <a:lstStyle/>
          <a:p>
            <a:pPr lvl="0"/>
            <a:r>
              <a:rPr lang="en-US" sz="900" b="1" dirty="0">
                <a:solidFill>
                  <a:schemeClr val="bg1"/>
                </a:solidFill>
                <a:latin typeface="Montserrat (Body)"/>
              </a:rPr>
              <a:t>Example Name</a:t>
            </a:r>
          </a:p>
          <a:p>
            <a:pPr lvl="0"/>
            <a:r>
              <a:rPr lang="en-US" sz="750" dirty="0">
                <a:solidFill>
                  <a:schemeClr val="bg1"/>
                </a:solidFill>
                <a:latin typeface="Montserrat (Body)"/>
              </a:rPr>
              <a:t>Administrative</a:t>
            </a:r>
            <a:endParaRPr lang="en-US" sz="825" dirty="0">
              <a:solidFill>
                <a:schemeClr val="bg1"/>
              </a:solidFill>
              <a:latin typeface="Montserrat (Body)"/>
            </a:endParaRPr>
          </a:p>
        </p:txBody>
      </p:sp>
      <p:grpSp>
        <p:nvGrpSpPr>
          <p:cNvPr id="138" name="Group 137">
            <a:extLst>
              <a:ext uri="{FF2B5EF4-FFF2-40B4-BE49-F238E27FC236}">
                <a16:creationId xmlns:a16="http://schemas.microsoft.com/office/drawing/2014/main" id="{EB74A733-4464-4B4F-9A91-69AE413B91D1}"/>
              </a:ext>
            </a:extLst>
          </p:cNvPr>
          <p:cNvGrpSpPr/>
          <p:nvPr/>
        </p:nvGrpSpPr>
        <p:grpSpPr>
          <a:xfrm>
            <a:off x="4752059" y="5581718"/>
            <a:ext cx="709926" cy="201752"/>
            <a:chOff x="1371600" y="2116138"/>
            <a:chExt cx="5574888" cy="1584325"/>
          </a:xfrm>
          <a:solidFill>
            <a:schemeClr val="bg1"/>
          </a:solidFill>
        </p:grpSpPr>
        <p:grpSp>
          <p:nvGrpSpPr>
            <p:cNvPr id="139" name="Group 138">
              <a:extLst>
                <a:ext uri="{FF2B5EF4-FFF2-40B4-BE49-F238E27FC236}">
                  <a16:creationId xmlns:a16="http://schemas.microsoft.com/office/drawing/2014/main" id="{710FA229-3A50-4B1B-897C-CEFA5809851C}"/>
                </a:ext>
              </a:extLst>
            </p:cNvPr>
            <p:cNvGrpSpPr/>
            <p:nvPr/>
          </p:nvGrpSpPr>
          <p:grpSpPr>
            <a:xfrm>
              <a:off x="1371600" y="2116138"/>
              <a:ext cx="1584325" cy="1584325"/>
              <a:chOff x="1371600" y="2116138"/>
              <a:chExt cx="1584325" cy="1584325"/>
            </a:xfrm>
            <a:grpFill/>
          </p:grpSpPr>
          <p:sp>
            <p:nvSpPr>
              <p:cNvPr id="146" name="Freeform 6">
                <a:extLst>
                  <a:ext uri="{FF2B5EF4-FFF2-40B4-BE49-F238E27FC236}">
                    <a16:creationId xmlns:a16="http://schemas.microsoft.com/office/drawing/2014/main" id="{B7A98216-AA9C-4632-99AB-E1BB04948285}"/>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7" name="Freeform 7">
                <a:extLst>
                  <a:ext uri="{FF2B5EF4-FFF2-40B4-BE49-F238E27FC236}">
                    <a16:creationId xmlns:a16="http://schemas.microsoft.com/office/drawing/2014/main" id="{8F54503D-46BC-41B0-8BFF-DC4778581BBA}"/>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40" name="Group 139">
              <a:extLst>
                <a:ext uri="{FF2B5EF4-FFF2-40B4-BE49-F238E27FC236}">
                  <a16:creationId xmlns:a16="http://schemas.microsoft.com/office/drawing/2014/main" id="{57365227-B86B-4853-8897-CD3EDEDB6F8D}"/>
                </a:ext>
              </a:extLst>
            </p:cNvPr>
            <p:cNvGrpSpPr/>
            <p:nvPr/>
          </p:nvGrpSpPr>
          <p:grpSpPr>
            <a:xfrm>
              <a:off x="3352800" y="2117725"/>
              <a:ext cx="1581912" cy="1581912"/>
              <a:chOff x="3352800" y="2117725"/>
              <a:chExt cx="1581912" cy="1581912"/>
            </a:xfrm>
            <a:grpFill/>
          </p:grpSpPr>
          <p:sp>
            <p:nvSpPr>
              <p:cNvPr id="144" name="Freeform 12">
                <a:extLst>
                  <a:ext uri="{FF2B5EF4-FFF2-40B4-BE49-F238E27FC236}">
                    <a16:creationId xmlns:a16="http://schemas.microsoft.com/office/drawing/2014/main" id="{AAA4373F-7C6F-4E0D-9B2E-1329BAFE6C1B}"/>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5" name="Freeform 13">
                <a:extLst>
                  <a:ext uri="{FF2B5EF4-FFF2-40B4-BE49-F238E27FC236}">
                    <a16:creationId xmlns:a16="http://schemas.microsoft.com/office/drawing/2014/main" id="{470C1F40-CB09-48AA-99F6-D23ED1E83FAA}"/>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41" name="Group 140">
              <a:extLst>
                <a:ext uri="{FF2B5EF4-FFF2-40B4-BE49-F238E27FC236}">
                  <a16:creationId xmlns:a16="http://schemas.microsoft.com/office/drawing/2014/main" id="{2EE43D5C-F343-4B7B-A80A-A655A2D8F7E4}"/>
                </a:ext>
              </a:extLst>
            </p:cNvPr>
            <p:cNvGrpSpPr/>
            <p:nvPr/>
          </p:nvGrpSpPr>
          <p:grpSpPr>
            <a:xfrm>
              <a:off x="5364576" y="2117725"/>
              <a:ext cx="1581912" cy="1581912"/>
              <a:chOff x="5364576" y="2117725"/>
              <a:chExt cx="1581912" cy="1581912"/>
            </a:xfrm>
            <a:grpFill/>
          </p:grpSpPr>
          <p:sp>
            <p:nvSpPr>
              <p:cNvPr id="142" name="Freeform 15">
                <a:extLst>
                  <a:ext uri="{FF2B5EF4-FFF2-40B4-BE49-F238E27FC236}">
                    <a16:creationId xmlns:a16="http://schemas.microsoft.com/office/drawing/2014/main" id="{26FD634F-5535-4097-9A16-B917F4652DC7}"/>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3" name="Freeform 12">
                <a:extLst>
                  <a:ext uri="{FF2B5EF4-FFF2-40B4-BE49-F238E27FC236}">
                    <a16:creationId xmlns:a16="http://schemas.microsoft.com/office/drawing/2014/main" id="{A19E2BB2-4D7D-49DF-83E2-60288489BB32}"/>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sp>
        <p:nvSpPr>
          <p:cNvPr id="149" name="Rectangle 148">
            <a:extLst>
              <a:ext uri="{FF2B5EF4-FFF2-40B4-BE49-F238E27FC236}">
                <a16:creationId xmlns:a16="http://schemas.microsoft.com/office/drawing/2014/main" id="{DBBF6891-0214-4238-B62A-04C0AE5F785F}"/>
              </a:ext>
            </a:extLst>
          </p:cNvPr>
          <p:cNvSpPr/>
          <p:nvPr/>
        </p:nvSpPr>
        <p:spPr>
          <a:xfrm>
            <a:off x="6307115" y="5555636"/>
            <a:ext cx="981661" cy="253916"/>
          </a:xfrm>
          <a:prstGeom prst="rect">
            <a:avLst/>
          </a:prstGeom>
        </p:spPr>
        <p:txBody>
          <a:bodyPr wrap="square" lIns="0" tIns="0" rIns="0" bIns="0" anchor="ctr">
            <a:spAutoFit/>
          </a:bodyPr>
          <a:lstStyle/>
          <a:p>
            <a:pPr lvl="0"/>
            <a:r>
              <a:rPr lang="en-US" sz="900" b="1" dirty="0">
                <a:solidFill>
                  <a:schemeClr val="bg1"/>
                </a:solidFill>
                <a:latin typeface="Montserrat (Body)"/>
              </a:rPr>
              <a:t>Example Name</a:t>
            </a:r>
          </a:p>
          <a:p>
            <a:pPr lvl="0"/>
            <a:r>
              <a:rPr lang="en-US" sz="750" dirty="0">
                <a:solidFill>
                  <a:schemeClr val="bg1"/>
                </a:solidFill>
                <a:latin typeface="Montserrat (Body)"/>
              </a:rPr>
              <a:t>Administrative</a:t>
            </a:r>
            <a:endParaRPr lang="en-US" sz="825" dirty="0">
              <a:solidFill>
                <a:schemeClr val="bg1"/>
              </a:solidFill>
              <a:latin typeface="Montserrat (Body)"/>
            </a:endParaRPr>
          </a:p>
        </p:txBody>
      </p:sp>
      <p:grpSp>
        <p:nvGrpSpPr>
          <p:cNvPr id="150" name="Group 149">
            <a:extLst>
              <a:ext uri="{FF2B5EF4-FFF2-40B4-BE49-F238E27FC236}">
                <a16:creationId xmlns:a16="http://schemas.microsoft.com/office/drawing/2014/main" id="{1BBA72F2-25C9-4A10-8D4C-F60D329D7635}"/>
              </a:ext>
            </a:extLst>
          </p:cNvPr>
          <p:cNvGrpSpPr/>
          <p:nvPr/>
        </p:nvGrpSpPr>
        <p:grpSpPr>
          <a:xfrm>
            <a:off x="7377272" y="5581718"/>
            <a:ext cx="709926" cy="201752"/>
            <a:chOff x="1371600" y="2116138"/>
            <a:chExt cx="5574888" cy="1584325"/>
          </a:xfrm>
          <a:solidFill>
            <a:schemeClr val="bg1"/>
          </a:solidFill>
        </p:grpSpPr>
        <p:grpSp>
          <p:nvGrpSpPr>
            <p:cNvPr id="151" name="Group 150">
              <a:extLst>
                <a:ext uri="{FF2B5EF4-FFF2-40B4-BE49-F238E27FC236}">
                  <a16:creationId xmlns:a16="http://schemas.microsoft.com/office/drawing/2014/main" id="{B7906F63-EAC1-4914-9636-D1D2F160F38D}"/>
                </a:ext>
              </a:extLst>
            </p:cNvPr>
            <p:cNvGrpSpPr/>
            <p:nvPr/>
          </p:nvGrpSpPr>
          <p:grpSpPr>
            <a:xfrm>
              <a:off x="1371600" y="2116138"/>
              <a:ext cx="1584325" cy="1584325"/>
              <a:chOff x="1371600" y="2116138"/>
              <a:chExt cx="1584325" cy="1584325"/>
            </a:xfrm>
            <a:grpFill/>
          </p:grpSpPr>
          <p:sp>
            <p:nvSpPr>
              <p:cNvPr id="158" name="Freeform 6">
                <a:extLst>
                  <a:ext uri="{FF2B5EF4-FFF2-40B4-BE49-F238E27FC236}">
                    <a16:creationId xmlns:a16="http://schemas.microsoft.com/office/drawing/2014/main" id="{09BF782D-C219-4D3F-86F2-00CFC1C679C2}"/>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59" name="Freeform 7">
                <a:extLst>
                  <a:ext uri="{FF2B5EF4-FFF2-40B4-BE49-F238E27FC236}">
                    <a16:creationId xmlns:a16="http://schemas.microsoft.com/office/drawing/2014/main" id="{9FFA3904-218A-413E-8FAB-B4D6EC6AE334}"/>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52" name="Group 151">
              <a:extLst>
                <a:ext uri="{FF2B5EF4-FFF2-40B4-BE49-F238E27FC236}">
                  <a16:creationId xmlns:a16="http://schemas.microsoft.com/office/drawing/2014/main" id="{04D75B97-33A0-4C74-B994-132056405436}"/>
                </a:ext>
              </a:extLst>
            </p:cNvPr>
            <p:cNvGrpSpPr/>
            <p:nvPr/>
          </p:nvGrpSpPr>
          <p:grpSpPr>
            <a:xfrm>
              <a:off x="3352800" y="2117725"/>
              <a:ext cx="1581912" cy="1581912"/>
              <a:chOff x="3352800" y="2117725"/>
              <a:chExt cx="1581912" cy="1581912"/>
            </a:xfrm>
            <a:grpFill/>
          </p:grpSpPr>
          <p:sp>
            <p:nvSpPr>
              <p:cNvPr id="156" name="Freeform 12">
                <a:extLst>
                  <a:ext uri="{FF2B5EF4-FFF2-40B4-BE49-F238E27FC236}">
                    <a16:creationId xmlns:a16="http://schemas.microsoft.com/office/drawing/2014/main" id="{C1863D8F-E1CF-4E41-B5D8-43D48D4B0338}"/>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57" name="Freeform 13">
                <a:extLst>
                  <a:ext uri="{FF2B5EF4-FFF2-40B4-BE49-F238E27FC236}">
                    <a16:creationId xmlns:a16="http://schemas.microsoft.com/office/drawing/2014/main" id="{EBF61850-B8BC-43FF-A08E-59F8D99E99F4}"/>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53" name="Group 152">
              <a:extLst>
                <a:ext uri="{FF2B5EF4-FFF2-40B4-BE49-F238E27FC236}">
                  <a16:creationId xmlns:a16="http://schemas.microsoft.com/office/drawing/2014/main" id="{ABC9DB64-3061-409E-84EC-29918AE49687}"/>
                </a:ext>
              </a:extLst>
            </p:cNvPr>
            <p:cNvGrpSpPr/>
            <p:nvPr/>
          </p:nvGrpSpPr>
          <p:grpSpPr>
            <a:xfrm>
              <a:off x="5364576" y="2117725"/>
              <a:ext cx="1581912" cy="1581912"/>
              <a:chOff x="5364576" y="2117725"/>
              <a:chExt cx="1581912" cy="1581912"/>
            </a:xfrm>
            <a:grpFill/>
          </p:grpSpPr>
          <p:sp>
            <p:nvSpPr>
              <p:cNvPr id="154" name="Freeform 15">
                <a:extLst>
                  <a:ext uri="{FF2B5EF4-FFF2-40B4-BE49-F238E27FC236}">
                    <a16:creationId xmlns:a16="http://schemas.microsoft.com/office/drawing/2014/main" id="{1D7198F3-DDD7-401D-8448-7BE58D796DCB}"/>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55" name="Freeform 12">
                <a:extLst>
                  <a:ext uri="{FF2B5EF4-FFF2-40B4-BE49-F238E27FC236}">
                    <a16:creationId xmlns:a16="http://schemas.microsoft.com/office/drawing/2014/main" id="{F27B26F2-8F5A-49DA-B29A-3A1872EF1D9F}"/>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spTree>
    <p:extLst>
      <p:ext uri="{BB962C8B-B14F-4D97-AF65-F5344CB8AC3E}">
        <p14:creationId xmlns:p14="http://schemas.microsoft.com/office/powerpoint/2010/main" val="4215987525"/>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9CB4528A-2934-4FC3-925F-6F11DFC9AFFB}"/>
              </a:ext>
            </a:extLst>
          </p:cNvPr>
          <p:cNvSpPr>
            <a:spLocks noGrp="1"/>
          </p:cNvSpPr>
          <p:nvPr>
            <p:ph type="pic" sz="quarter" idx="19"/>
          </p:nvPr>
        </p:nvSpPr>
        <p:spPr/>
      </p:sp>
      <p:sp>
        <p:nvSpPr>
          <p:cNvPr id="5" name="Picture Placeholder 4">
            <a:extLst>
              <a:ext uri="{FF2B5EF4-FFF2-40B4-BE49-F238E27FC236}">
                <a16:creationId xmlns:a16="http://schemas.microsoft.com/office/drawing/2014/main" id="{2D14D32B-CB23-470C-AF70-803FE010EDDD}"/>
              </a:ext>
            </a:extLst>
          </p:cNvPr>
          <p:cNvSpPr>
            <a:spLocks noGrp="1"/>
          </p:cNvSpPr>
          <p:nvPr>
            <p:ph type="pic" sz="quarter" idx="34"/>
          </p:nvPr>
        </p:nvSpPr>
        <p:spPr/>
      </p:sp>
      <p:sp>
        <p:nvSpPr>
          <p:cNvPr id="6" name="Picture Placeholder 5">
            <a:extLst>
              <a:ext uri="{FF2B5EF4-FFF2-40B4-BE49-F238E27FC236}">
                <a16:creationId xmlns:a16="http://schemas.microsoft.com/office/drawing/2014/main" id="{7E732EC9-6C74-468E-B4E9-35DAB3B263C8}"/>
              </a:ext>
            </a:extLst>
          </p:cNvPr>
          <p:cNvSpPr>
            <a:spLocks noGrp="1"/>
          </p:cNvSpPr>
          <p:nvPr>
            <p:ph type="pic" sz="quarter" idx="38"/>
          </p:nvPr>
        </p:nvSpPr>
        <p:spPr/>
      </p:sp>
      <p:sp>
        <p:nvSpPr>
          <p:cNvPr id="7" name="Text Placeholder 6"/>
          <p:cNvSpPr>
            <a:spLocks noGrp="1"/>
          </p:cNvSpPr>
          <p:nvPr>
            <p:ph type="body" sz="half" idx="2"/>
          </p:nvPr>
        </p:nvSpPr>
        <p:spPr>
          <a:xfrm>
            <a:off x="387819" y="884975"/>
            <a:ext cx="8368363" cy="199546"/>
          </a:xfrm>
        </p:spPr>
        <p:txBody>
          <a:bodyPr/>
          <a:lstStyle/>
          <a:p>
            <a:r>
              <a:rPr lang="en-US" dirty="0"/>
              <a:t>Enter your subhead line here</a:t>
            </a:r>
          </a:p>
        </p:txBody>
      </p:sp>
      <p:sp>
        <p:nvSpPr>
          <p:cNvPr id="15" name="Title 14"/>
          <p:cNvSpPr>
            <a:spLocks noGrp="1"/>
          </p:cNvSpPr>
          <p:nvPr>
            <p:ph type="title"/>
          </p:nvPr>
        </p:nvSpPr>
        <p:spPr>
          <a:xfrm>
            <a:off x="387819" y="382773"/>
            <a:ext cx="8368363" cy="445500"/>
          </a:xfrm>
        </p:spPr>
        <p:txBody>
          <a:bodyPr/>
          <a:lstStyle/>
          <a:p>
            <a:r>
              <a:rPr lang="en-US" dirty="0"/>
              <a:t>MEET OUR CO-FOUNDERS</a:t>
            </a:r>
          </a:p>
        </p:txBody>
      </p:sp>
      <p:sp>
        <p:nvSpPr>
          <p:cNvPr id="93" name="Rectangle 92">
            <a:extLst>
              <a:ext uri="{FF2B5EF4-FFF2-40B4-BE49-F238E27FC236}">
                <a16:creationId xmlns:a16="http://schemas.microsoft.com/office/drawing/2014/main" id="{2619A705-EE72-4FA3-8502-A8925C3D3C8D}"/>
              </a:ext>
            </a:extLst>
          </p:cNvPr>
          <p:cNvSpPr/>
          <p:nvPr/>
        </p:nvSpPr>
        <p:spPr>
          <a:xfrm>
            <a:off x="814806" y="4742562"/>
            <a:ext cx="2157722" cy="1078885"/>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4" name="Rectangle 93">
            <a:extLst>
              <a:ext uri="{FF2B5EF4-FFF2-40B4-BE49-F238E27FC236}">
                <a16:creationId xmlns:a16="http://schemas.microsoft.com/office/drawing/2014/main" id="{41398F8E-35CC-4325-B2EC-F1BA8893E148}"/>
              </a:ext>
            </a:extLst>
          </p:cNvPr>
          <p:cNvSpPr/>
          <p:nvPr/>
        </p:nvSpPr>
        <p:spPr>
          <a:xfrm>
            <a:off x="814806" y="5821447"/>
            <a:ext cx="2157722" cy="5266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5" name="Group 94">
            <a:extLst>
              <a:ext uri="{FF2B5EF4-FFF2-40B4-BE49-F238E27FC236}">
                <a16:creationId xmlns:a16="http://schemas.microsoft.com/office/drawing/2014/main" id="{B4202A93-A07E-4B7F-88DB-B62A3ACC9A8D}"/>
              </a:ext>
            </a:extLst>
          </p:cNvPr>
          <p:cNvGrpSpPr/>
          <p:nvPr/>
        </p:nvGrpSpPr>
        <p:grpSpPr>
          <a:xfrm>
            <a:off x="1466957" y="5426437"/>
            <a:ext cx="853420" cy="242532"/>
            <a:chOff x="1371600" y="2116138"/>
            <a:chExt cx="5574888" cy="1584325"/>
          </a:xfrm>
          <a:solidFill>
            <a:schemeClr val="bg1">
              <a:lumMod val="75000"/>
            </a:schemeClr>
          </a:solidFill>
        </p:grpSpPr>
        <p:grpSp>
          <p:nvGrpSpPr>
            <p:cNvPr id="97" name="Group 96">
              <a:extLst>
                <a:ext uri="{FF2B5EF4-FFF2-40B4-BE49-F238E27FC236}">
                  <a16:creationId xmlns:a16="http://schemas.microsoft.com/office/drawing/2014/main" id="{B7372B93-D117-42CD-8159-873A947130FE}"/>
                </a:ext>
              </a:extLst>
            </p:cNvPr>
            <p:cNvGrpSpPr/>
            <p:nvPr/>
          </p:nvGrpSpPr>
          <p:grpSpPr>
            <a:xfrm>
              <a:off x="1371600" y="2116138"/>
              <a:ext cx="1584325" cy="1584325"/>
              <a:chOff x="1371600" y="2116138"/>
              <a:chExt cx="1584325" cy="1584325"/>
            </a:xfrm>
            <a:grpFill/>
          </p:grpSpPr>
          <p:sp>
            <p:nvSpPr>
              <p:cNvPr id="108" name="Freeform 6">
                <a:extLst>
                  <a:ext uri="{FF2B5EF4-FFF2-40B4-BE49-F238E27FC236}">
                    <a16:creationId xmlns:a16="http://schemas.microsoft.com/office/drawing/2014/main" id="{05588FC9-EF2B-49A7-946E-F71B6852B053}"/>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9" name="Freeform 7">
                <a:extLst>
                  <a:ext uri="{FF2B5EF4-FFF2-40B4-BE49-F238E27FC236}">
                    <a16:creationId xmlns:a16="http://schemas.microsoft.com/office/drawing/2014/main" id="{772C3911-3554-4E69-9993-D887CAC0FAB8}"/>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02" name="Group 101">
              <a:extLst>
                <a:ext uri="{FF2B5EF4-FFF2-40B4-BE49-F238E27FC236}">
                  <a16:creationId xmlns:a16="http://schemas.microsoft.com/office/drawing/2014/main" id="{275E93B1-0C0E-4704-88ED-4289E55F86AE}"/>
                </a:ext>
              </a:extLst>
            </p:cNvPr>
            <p:cNvGrpSpPr/>
            <p:nvPr/>
          </p:nvGrpSpPr>
          <p:grpSpPr>
            <a:xfrm>
              <a:off x="3352800" y="2117725"/>
              <a:ext cx="1581912" cy="1581912"/>
              <a:chOff x="3352800" y="2117725"/>
              <a:chExt cx="1581912" cy="1581912"/>
            </a:xfrm>
            <a:grpFill/>
          </p:grpSpPr>
          <p:sp>
            <p:nvSpPr>
              <p:cNvPr id="106" name="Freeform 12">
                <a:extLst>
                  <a:ext uri="{FF2B5EF4-FFF2-40B4-BE49-F238E27FC236}">
                    <a16:creationId xmlns:a16="http://schemas.microsoft.com/office/drawing/2014/main" id="{F59CA91F-1682-41F8-849D-7979DC171A37}"/>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7" name="Freeform 13">
                <a:extLst>
                  <a:ext uri="{FF2B5EF4-FFF2-40B4-BE49-F238E27FC236}">
                    <a16:creationId xmlns:a16="http://schemas.microsoft.com/office/drawing/2014/main" id="{8027BFE9-D364-4E2F-973E-88499BA8351D}"/>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03" name="Group 102">
              <a:extLst>
                <a:ext uri="{FF2B5EF4-FFF2-40B4-BE49-F238E27FC236}">
                  <a16:creationId xmlns:a16="http://schemas.microsoft.com/office/drawing/2014/main" id="{F08182F9-85E2-4B54-B5CA-E88F6B8E40F0}"/>
                </a:ext>
              </a:extLst>
            </p:cNvPr>
            <p:cNvGrpSpPr/>
            <p:nvPr/>
          </p:nvGrpSpPr>
          <p:grpSpPr>
            <a:xfrm>
              <a:off x="5364576" y="2117725"/>
              <a:ext cx="1581912" cy="1581912"/>
              <a:chOff x="5364576" y="2117725"/>
              <a:chExt cx="1581912" cy="1581912"/>
            </a:xfrm>
            <a:grpFill/>
          </p:grpSpPr>
          <p:sp>
            <p:nvSpPr>
              <p:cNvPr id="104" name="Freeform 18">
                <a:extLst>
                  <a:ext uri="{FF2B5EF4-FFF2-40B4-BE49-F238E27FC236}">
                    <a16:creationId xmlns:a16="http://schemas.microsoft.com/office/drawing/2014/main" id="{448042A7-5C50-436D-B70B-1B18A3252474}"/>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5" name="Freeform 12">
                <a:extLst>
                  <a:ext uri="{FF2B5EF4-FFF2-40B4-BE49-F238E27FC236}">
                    <a16:creationId xmlns:a16="http://schemas.microsoft.com/office/drawing/2014/main" id="{5C8D84DF-C172-4C0F-B469-2947CF14722D}"/>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sp>
        <p:nvSpPr>
          <p:cNvPr id="96" name="TextBox 95">
            <a:extLst>
              <a:ext uri="{FF2B5EF4-FFF2-40B4-BE49-F238E27FC236}">
                <a16:creationId xmlns:a16="http://schemas.microsoft.com/office/drawing/2014/main" id="{6CFE3427-1295-4A5E-BB0C-8E3B872EBCF3}"/>
              </a:ext>
            </a:extLst>
          </p:cNvPr>
          <p:cNvSpPr txBox="1"/>
          <p:nvPr/>
        </p:nvSpPr>
        <p:spPr>
          <a:xfrm>
            <a:off x="1003051" y="4884532"/>
            <a:ext cx="1781231" cy="484748"/>
          </a:xfrm>
          <a:prstGeom prst="rect">
            <a:avLst/>
          </a:prstGeom>
          <a:noFill/>
        </p:spPr>
        <p:txBody>
          <a:bodyPr wrap="square" anchor="ctr">
            <a:spAutoFit/>
          </a:bodyPr>
          <a:lstStyle/>
          <a:p>
            <a:pPr lvl="0" algn="ctr"/>
            <a:r>
              <a:rPr lang="en-US" sz="1500" b="1" dirty="0">
                <a:solidFill>
                  <a:schemeClr val="tx1">
                    <a:lumMod val="75000"/>
                    <a:lumOff val="25000"/>
                  </a:schemeClr>
                </a:solidFill>
                <a:latin typeface="Montserrat (Body)"/>
              </a:rPr>
              <a:t>Example Name</a:t>
            </a:r>
          </a:p>
          <a:p>
            <a:pPr lvl="0" algn="ct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
        <p:nvSpPr>
          <p:cNvPr id="113" name="Rectangle 112">
            <a:extLst>
              <a:ext uri="{FF2B5EF4-FFF2-40B4-BE49-F238E27FC236}">
                <a16:creationId xmlns:a16="http://schemas.microsoft.com/office/drawing/2014/main" id="{60F3B550-3E16-4DDB-BDE4-67598F164DD0}"/>
              </a:ext>
            </a:extLst>
          </p:cNvPr>
          <p:cNvSpPr/>
          <p:nvPr/>
        </p:nvSpPr>
        <p:spPr>
          <a:xfrm>
            <a:off x="3492898" y="4742562"/>
            <a:ext cx="2157722" cy="1078885"/>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a:extLst>
              <a:ext uri="{FF2B5EF4-FFF2-40B4-BE49-F238E27FC236}">
                <a16:creationId xmlns:a16="http://schemas.microsoft.com/office/drawing/2014/main" id="{6057AD8F-2DE5-44D1-8ACE-3DE3C31309BE}"/>
              </a:ext>
            </a:extLst>
          </p:cNvPr>
          <p:cNvSpPr/>
          <p:nvPr/>
        </p:nvSpPr>
        <p:spPr>
          <a:xfrm>
            <a:off x="3492898" y="5821447"/>
            <a:ext cx="2157722" cy="5266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15" name="Group 114">
            <a:extLst>
              <a:ext uri="{FF2B5EF4-FFF2-40B4-BE49-F238E27FC236}">
                <a16:creationId xmlns:a16="http://schemas.microsoft.com/office/drawing/2014/main" id="{DA1993E9-C101-4489-A10C-1B8531BC2059}"/>
              </a:ext>
            </a:extLst>
          </p:cNvPr>
          <p:cNvGrpSpPr/>
          <p:nvPr/>
        </p:nvGrpSpPr>
        <p:grpSpPr>
          <a:xfrm>
            <a:off x="4145049" y="5426437"/>
            <a:ext cx="853420" cy="242532"/>
            <a:chOff x="1371600" y="2116138"/>
            <a:chExt cx="5574888" cy="1584325"/>
          </a:xfrm>
          <a:solidFill>
            <a:schemeClr val="bg1">
              <a:lumMod val="75000"/>
            </a:schemeClr>
          </a:solidFill>
        </p:grpSpPr>
        <p:grpSp>
          <p:nvGrpSpPr>
            <p:cNvPr id="117" name="Group 116">
              <a:extLst>
                <a:ext uri="{FF2B5EF4-FFF2-40B4-BE49-F238E27FC236}">
                  <a16:creationId xmlns:a16="http://schemas.microsoft.com/office/drawing/2014/main" id="{6F759944-FC9F-4421-9F45-0039A7AB8C89}"/>
                </a:ext>
              </a:extLst>
            </p:cNvPr>
            <p:cNvGrpSpPr/>
            <p:nvPr/>
          </p:nvGrpSpPr>
          <p:grpSpPr>
            <a:xfrm>
              <a:off x="1371600" y="2116138"/>
              <a:ext cx="1584325" cy="1584325"/>
              <a:chOff x="1371600" y="2116138"/>
              <a:chExt cx="1584325" cy="1584325"/>
            </a:xfrm>
            <a:grpFill/>
          </p:grpSpPr>
          <p:sp>
            <p:nvSpPr>
              <p:cNvPr id="124" name="Freeform 6">
                <a:extLst>
                  <a:ext uri="{FF2B5EF4-FFF2-40B4-BE49-F238E27FC236}">
                    <a16:creationId xmlns:a16="http://schemas.microsoft.com/office/drawing/2014/main" id="{381FBA08-8212-4043-888E-C48D881EF4A6}"/>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5" name="Freeform 7">
                <a:extLst>
                  <a:ext uri="{FF2B5EF4-FFF2-40B4-BE49-F238E27FC236}">
                    <a16:creationId xmlns:a16="http://schemas.microsoft.com/office/drawing/2014/main" id="{8AEC14DD-EF03-45B2-9075-34CF9397297C}"/>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18" name="Group 117">
              <a:extLst>
                <a:ext uri="{FF2B5EF4-FFF2-40B4-BE49-F238E27FC236}">
                  <a16:creationId xmlns:a16="http://schemas.microsoft.com/office/drawing/2014/main" id="{76EB6ACF-A32D-49E3-98EB-9A7213D1588C}"/>
                </a:ext>
              </a:extLst>
            </p:cNvPr>
            <p:cNvGrpSpPr/>
            <p:nvPr/>
          </p:nvGrpSpPr>
          <p:grpSpPr>
            <a:xfrm>
              <a:off x="3352800" y="2117725"/>
              <a:ext cx="1581912" cy="1581912"/>
              <a:chOff x="3352800" y="2117725"/>
              <a:chExt cx="1581912" cy="1581912"/>
            </a:xfrm>
            <a:grpFill/>
          </p:grpSpPr>
          <p:sp>
            <p:nvSpPr>
              <p:cNvPr id="122" name="Freeform 12">
                <a:extLst>
                  <a:ext uri="{FF2B5EF4-FFF2-40B4-BE49-F238E27FC236}">
                    <a16:creationId xmlns:a16="http://schemas.microsoft.com/office/drawing/2014/main" id="{5571ACC4-2F0A-486C-B7CB-4DF7C8036852}"/>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3" name="Freeform 13">
                <a:extLst>
                  <a:ext uri="{FF2B5EF4-FFF2-40B4-BE49-F238E27FC236}">
                    <a16:creationId xmlns:a16="http://schemas.microsoft.com/office/drawing/2014/main" id="{8ED0266A-C43F-40E3-8782-CCAB22A5509D}"/>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19" name="Group 118">
              <a:extLst>
                <a:ext uri="{FF2B5EF4-FFF2-40B4-BE49-F238E27FC236}">
                  <a16:creationId xmlns:a16="http://schemas.microsoft.com/office/drawing/2014/main" id="{861D402F-5D80-4A2C-8A67-D524BB10440B}"/>
                </a:ext>
              </a:extLst>
            </p:cNvPr>
            <p:cNvGrpSpPr/>
            <p:nvPr/>
          </p:nvGrpSpPr>
          <p:grpSpPr>
            <a:xfrm>
              <a:off x="5364576" y="2117725"/>
              <a:ext cx="1581912" cy="1581912"/>
              <a:chOff x="5364576" y="2117725"/>
              <a:chExt cx="1581912" cy="1581912"/>
            </a:xfrm>
            <a:grpFill/>
          </p:grpSpPr>
          <p:sp>
            <p:nvSpPr>
              <p:cNvPr id="120" name="Freeform 18">
                <a:extLst>
                  <a:ext uri="{FF2B5EF4-FFF2-40B4-BE49-F238E27FC236}">
                    <a16:creationId xmlns:a16="http://schemas.microsoft.com/office/drawing/2014/main" id="{5CC1487D-91FB-4622-A272-AAEE663EDE62}"/>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1" name="Freeform 12">
                <a:extLst>
                  <a:ext uri="{FF2B5EF4-FFF2-40B4-BE49-F238E27FC236}">
                    <a16:creationId xmlns:a16="http://schemas.microsoft.com/office/drawing/2014/main" id="{76D4933B-3B46-43C6-88F5-F246AA62B51F}"/>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sp>
        <p:nvSpPr>
          <p:cNvPr id="116" name="TextBox 115">
            <a:extLst>
              <a:ext uri="{FF2B5EF4-FFF2-40B4-BE49-F238E27FC236}">
                <a16:creationId xmlns:a16="http://schemas.microsoft.com/office/drawing/2014/main" id="{ED285158-1A9A-411A-9A55-E0D5A570E470}"/>
              </a:ext>
            </a:extLst>
          </p:cNvPr>
          <p:cNvSpPr txBox="1"/>
          <p:nvPr/>
        </p:nvSpPr>
        <p:spPr>
          <a:xfrm>
            <a:off x="3681143" y="4884532"/>
            <a:ext cx="1781231" cy="484748"/>
          </a:xfrm>
          <a:prstGeom prst="rect">
            <a:avLst/>
          </a:prstGeom>
          <a:noFill/>
        </p:spPr>
        <p:txBody>
          <a:bodyPr wrap="square" anchor="ctr">
            <a:spAutoFit/>
          </a:bodyPr>
          <a:lstStyle/>
          <a:p>
            <a:pPr lvl="0" algn="ctr"/>
            <a:r>
              <a:rPr lang="en-US" sz="1500" b="1" dirty="0">
                <a:solidFill>
                  <a:schemeClr val="tx1">
                    <a:lumMod val="75000"/>
                    <a:lumOff val="25000"/>
                  </a:schemeClr>
                </a:solidFill>
                <a:latin typeface="Montserrat (Body)"/>
              </a:rPr>
              <a:t>Example Name</a:t>
            </a:r>
          </a:p>
          <a:p>
            <a:pPr lvl="0" algn="ct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
        <p:nvSpPr>
          <p:cNvPr id="129" name="Rectangle 128">
            <a:extLst>
              <a:ext uri="{FF2B5EF4-FFF2-40B4-BE49-F238E27FC236}">
                <a16:creationId xmlns:a16="http://schemas.microsoft.com/office/drawing/2014/main" id="{82D78FE9-6323-49FF-BBB0-608C2BDF6849}"/>
              </a:ext>
            </a:extLst>
          </p:cNvPr>
          <p:cNvSpPr/>
          <p:nvPr/>
        </p:nvSpPr>
        <p:spPr>
          <a:xfrm>
            <a:off x="6170991" y="4742562"/>
            <a:ext cx="2157722" cy="1078885"/>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0" name="Rectangle 129">
            <a:extLst>
              <a:ext uri="{FF2B5EF4-FFF2-40B4-BE49-F238E27FC236}">
                <a16:creationId xmlns:a16="http://schemas.microsoft.com/office/drawing/2014/main" id="{9C9D941E-0508-48BE-B196-7382B0D3CB24}"/>
              </a:ext>
            </a:extLst>
          </p:cNvPr>
          <p:cNvSpPr/>
          <p:nvPr/>
        </p:nvSpPr>
        <p:spPr>
          <a:xfrm>
            <a:off x="6170991" y="5821447"/>
            <a:ext cx="2157722" cy="5266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1" name="Group 130">
            <a:extLst>
              <a:ext uri="{FF2B5EF4-FFF2-40B4-BE49-F238E27FC236}">
                <a16:creationId xmlns:a16="http://schemas.microsoft.com/office/drawing/2014/main" id="{BFBE73EB-B4B7-4569-ACFE-7B76F8B05EC7}"/>
              </a:ext>
            </a:extLst>
          </p:cNvPr>
          <p:cNvGrpSpPr/>
          <p:nvPr/>
        </p:nvGrpSpPr>
        <p:grpSpPr>
          <a:xfrm>
            <a:off x="6823142" y="5426437"/>
            <a:ext cx="853420" cy="242532"/>
            <a:chOff x="1371600" y="2116138"/>
            <a:chExt cx="5574888" cy="1584325"/>
          </a:xfrm>
          <a:solidFill>
            <a:schemeClr val="bg1">
              <a:lumMod val="75000"/>
            </a:schemeClr>
          </a:solidFill>
        </p:grpSpPr>
        <p:grpSp>
          <p:nvGrpSpPr>
            <p:cNvPr id="133" name="Group 132">
              <a:extLst>
                <a:ext uri="{FF2B5EF4-FFF2-40B4-BE49-F238E27FC236}">
                  <a16:creationId xmlns:a16="http://schemas.microsoft.com/office/drawing/2014/main" id="{09682774-5FD8-47EF-8CCE-923FED8EF8AE}"/>
                </a:ext>
              </a:extLst>
            </p:cNvPr>
            <p:cNvGrpSpPr/>
            <p:nvPr/>
          </p:nvGrpSpPr>
          <p:grpSpPr>
            <a:xfrm>
              <a:off x="1371600" y="2116138"/>
              <a:ext cx="1584325" cy="1584325"/>
              <a:chOff x="1371600" y="2116138"/>
              <a:chExt cx="1584325" cy="1584325"/>
            </a:xfrm>
            <a:grpFill/>
          </p:grpSpPr>
          <p:sp>
            <p:nvSpPr>
              <p:cNvPr id="140" name="Freeform 6">
                <a:extLst>
                  <a:ext uri="{FF2B5EF4-FFF2-40B4-BE49-F238E27FC236}">
                    <a16:creationId xmlns:a16="http://schemas.microsoft.com/office/drawing/2014/main" id="{B80ACD0A-6A1B-446A-A22E-8654C24F53B7}"/>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1" name="Freeform 7">
                <a:extLst>
                  <a:ext uri="{FF2B5EF4-FFF2-40B4-BE49-F238E27FC236}">
                    <a16:creationId xmlns:a16="http://schemas.microsoft.com/office/drawing/2014/main" id="{8B08A696-6326-40D5-BE6C-1BF9F0414D0A}"/>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34" name="Group 133">
              <a:extLst>
                <a:ext uri="{FF2B5EF4-FFF2-40B4-BE49-F238E27FC236}">
                  <a16:creationId xmlns:a16="http://schemas.microsoft.com/office/drawing/2014/main" id="{3CE658FB-5B32-48FF-BA39-8763162AE632}"/>
                </a:ext>
              </a:extLst>
            </p:cNvPr>
            <p:cNvGrpSpPr/>
            <p:nvPr/>
          </p:nvGrpSpPr>
          <p:grpSpPr>
            <a:xfrm>
              <a:off x="3352800" y="2117725"/>
              <a:ext cx="1581912" cy="1581912"/>
              <a:chOff x="3352800" y="2117725"/>
              <a:chExt cx="1581912" cy="1581912"/>
            </a:xfrm>
            <a:grpFill/>
          </p:grpSpPr>
          <p:sp>
            <p:nvSpPr>
              <p:cNvPr id="138" name="Freeform 12">
                <a:extLst>
                  <a:ext uri="{FF2B5EF4-FFF2-40B4-BE49-F238E27FC236}">
                    <a16:creationId xmlns:a16="http://schemas.microsoft.com/office/drawing/2014/main" id="{07065DCD-04EF-4F1F-8A2F-A4EB0EC88E4F}"/>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9" name="Freeform 13">
                <a:extLst>
                  <a:ext uri="{FF2B5EF4-FFF2-40B4-BE49-F238E27FC236}">
                    <a16:creationId xmlns:a16="http://schemas.microsoft.com/office/drawing/2014/main" id="{5C6CC603-16C1-4AC4-BB19-574D8482397E}"/>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35" name="Group 134">
              <a:extLst>
                <a:ext uri="{FF2B5EF4-FFF2-40B4-BE49-F238E27FC236}">
                  <a16:creationId xmlns:a16="http://schemas.microsoft.com/office/drawing/2014/main" id="{0FFB6713-6285-4B36-908C-18E52763873A}"/>
                </a:ext>
              </a:extLst>
            </p:cNvPr>
            <p:cNvGrpSpPr/>
            <p:nvPr/>
          </p:nvGrpSpPr>
          <p:grpSpPr>
            <a:xfrm>
              <a:off x="5364576" y="2117725"/>
              <a:ext cx="1581912" cy="1581912"/>
              <a:chOff x="5364576" y="2117725"/>
              <a:chExt cx="1581912" cy="1581912"/>
            </a:xfrm>
            <a:grpFill/>
          </p:grpSpPr>
          <p:sp>
            <p:nvSpPr>
              <p:cNvPr id="136" name="Freeform 18">
                <a:extLst>
                  <a:ext uri="{FF2B5EF4-FFF2-40B4-BE49-F238E27FC236}">
                    <a16:creationId xmlns:a16="http://schemas.microsoft.com/office/drawing/2014/main" id="{1DC9A7BA-75B9-4C98-807E-45696EE28AD7}"/>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7" name="Freeform 12">
                <a:extLst>
                  <a:ext uri="{FF2B5EF4-FFF2-40B4-BE49-F238E27FC236}">
                    <a16:creationId xmlns:a16="http://schemas.microsoft.com/office/drawing/2014/main" id="{816982CE-565D-4C95-9C6C-E3BA183DA4F5}"/>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sp>
        <p:nvSpPr>
          <p:cNvPr id="132" name="TextBox 131">
            <a:extLst>
              <a:ext uri="{FF2B5EF4-FFF2-40B4-BE49-F238E27FC236}">
                <a16:creationId xmlns:a16="http://schemas.microsoft.com/office/drawing/2014/main" id="{E4CEA92C-08BB-4369-82E9-5E687208AD1C}"/>
              </a:ext>
            </a:extLst>
          </p:cNvPr>
          <p:cNvSpPr txBox="1"/>
          <p:nvPr/>
        </p:nvSpPr>
        <p:spPr>
          <a:xfrm>
            <a:off x="6359236" y="4884532"/>
            <a:ext cx="1781231" cy="484748"/>
          </a:xfrm>
          <a:prstGeom prst="rect">
            <a:avLst/>
          </a:prstGeom>
          <a:noFill/>
        </p:spPr>
        <p:txBody>
          <a:bodyPr wrap="square" anchor="ctr">
            <a:spAutoFit/>
          </a:bodyPr>
          <a:lstStyle/>
          <a:p>
            <a:pPr lvl="0" algn="ctr"/>
            <a:r>
              <a:rPr lang="en-US" sz="1500" b="1" dirty="0">
                <a:solidFill>
                  <a:schemeClr val="tx1">
                    <a:lumMod val="75000"/>
                    <a:lumOff val="25000"/>
                  </a:schemeClr>
                </a:solidFill>
                <a:latin typeface="Montserrat (Body)"/>
              </a:rPr>
              <a:t>Example Name</a:t>
            </a:r>
          </a:p>
          <a:p>
            <a:pPr lvl="0" algn="ct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2941497284"/>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 name="Rectangle 104">
            <a:extLst>
              <a:ext uri="{FF2B5EF4-FFF2-40B4-BE49-F238E27FC236}">
                <a16:creationId xmlns:a16="http://schemas.microsoft.com/office/drawing/2014/main" id="{378A89E9-BCB9-47C6-AE25-CB8D78391B3C}"/>
              </a:ext>
            </a:extLst>
          </p:cNvPr>
          <p:cNvSpPr/>
          <p:nvPr/>
        </p:nvSpPr>
        <p:spPr bwMode="auto">
          <a:xfrm>
            <a:off x="945878" y="1433224"/>
            <a:ext cx="2115962" cy="3657793"/>
          </a:xfrm>
          <a:prstGeom prst="rect">
            <a:avLst/>
          </a:prstGeom>
          <a:solidFill>
            <a:schemeClr val="accent1"/>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91440" tIns="45720" rIns="91440" bIns="45720" numCol="1" rtlCol="0" anchor="t" anchorCtr="0" compatLnSpc="1">
            <a:prstTxWarp prst="textNoShape">
              <a:avLst/>
            </a:prstTxWarp>
          </a:bodyPr>
          <a:lstStyle/>
          <a:p>
            <a:pPr algn="ctr"/>
            <a:endParaRPr lang="en-US" dirty="0"/>
          </a:p>
        </p:txBody>
      </p:sp>
      <p:sp>
        <p:nvSpPr>
          <p:cNvPr id="123" name="Rectangle 122">
            <a:extLst>
              <a:ext uri="{FF2B5EF4-FFF2-40B4-BE49-F238E27FC236}">
                <a16:creationId xmlns:a16="http://schemas.microsoft.com/office/drawing/2014/main" id="{2B47F5E2-AA5D-4B22-A3A1-E9E0A44F6C89}"/>
              </a:ext>
            </a:extLst>
          </p:cNvPr>
          <p:cNvSpPr/>
          <p:nvPr/>
        </p:nvSpPr>
        <p:spPr bwMode="auto">
          <a:xfrm>
            <a:off x="3725949" y="1433224"/>
            <a:ext cx="2115962" cy="3657793"/>
          </a:xfrm>
          <a:prstGeom prst="rect">
            <a:avLst/>
          </a:prstGeom>
          <a:solidFill>
            <a:schemeClr val="accent2"/>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91440" tIns="45720" rIns="91440" bIns="45720" numCol="1" rtlCol="0" anchor="t" anchorCtr="0" compatLnSpc="1">
            <a:prstTxWarp prst="textNoShape">
              <a:avLst/>
            </a:prstTxWarp>
          </a:bodyPr>
          <a:lstStyle/>
          <a:p>
            <a:pPr algn="ctr"/>
            <a:endParaRPr lang="en-US" dirty="0"/>
          </a:p>
        </p:txBody>
      </p:sp>
      <p:sp>
        <p:nvSpPr>
          <p:cNvPr id="141" name="Rectangle 140">
            <a:extLst>
              <a:ext uri="{FF2B5EF4-FFF2-40B4-BE49-F238E27FC236}">
                <a16:creationId xmlns:a16="http://schemas.microsoft.com/office/drawing/2014/main" id="{DAD86147-A803-45AD-A2CD-3388E0A268A5}"/>
              </a:ext>
            </a:extLst>
          </p:cNvPr>
          <p:cNvSpPr/>
          <p:nvPr/>
        </p:nvSpPr>
        <p:spPr bwMode="auto">
          <a:xfrm>
            <a:off x="6506020" y="1433224"/>
            <a:ext cx="2115962" cy="3657793"/>
          </a:xfrm>
          <a:prstGeom prst="rect">
            <a:avLst/>
          </a:prstGeom>
          <a:solidFill>
            <a:schemeClr val="accent3"/>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91440" tIns="45720" rIns="91440" bIns="45720" numCol="1" rtlCol="0" anchor="t" anchorCtr="0" compatLnSpc="1">
            <a:prstTxWarp prst="textNoShape">
              <a:avLst/>
            </a:prstTxWarp>
          </a:bodyPr>
          <a:lstStyle/>
          <a:p>
            <a:pPr algn="ctr"/>
            <a:endParaRPr lang="en-US" dirty="0"/>
          </a:p>
        </p:txBody>
      </p:sp>
      <p:sp>
        <p:nvSpPr>
          <p:cNvPr id="4" name="Picture Placeholder 3">
            <a:extLst>
              <a:ext uri="{FF2B5EF4-FFF2-40B4-BE49-F238E27FC236}">
                <a16:creationId xmlns:a16="http://schemas.microsoft.com/office/drawing/2014/main" id="{0A24AD0F-69A5-4246-8CF9-D687EE7FE3FC}"/>
              </a:ext>
            </a:extLst>
          </p:cNvPr>
          <p:cNvSpPr>
            <a:spLocks noGrp="1"/>
          </p:cNvSpPr>
          <p:nvPr>
            <p:ph type="pic" sz="quarter" idx="108"/>
          </p:nvPr>
        </p:nvSpPr>
        <p:spPr>
          <a:xfrm>
            <a:off x="522019" y="1836346"/>
            <a:ext cx="2218483" cy="3657793"/>
          </a:xfrm>
        </p:spPr>
      </p:sp>
      <p:sp>
        <p:nvSpPr>
          <p:cNvPr id="5" name="Picture Placeholder 4">
            <a:extLst>
              <a:ext uri="{FF2B5EF4-FFF2-40B4-BE49-F238E27FC236}">
                <a16:creationId xmlns:a16="http://schemas.microsoft.com/office/drawing/2014/main" id="{E32DF6B2-6157-44F2-8D21-8FE39F30B447}"/>
              </a:ext>
            </a:extLst>
          </p:cNvPr>
          <p:cNvSpPr>
            <a:spLocks noGrp="1"/>
          </p:cNvSpPr>
          <p:nvPr>
            <p:ph type="pic" sz="quarter" idx="109"/>
          </p:nvPr>
        </p:nvSpPr>
        <p:spPr/>
      </p:sp>
      <p:sp>
        <p:nvSpPr>
          <p:cNvPr id="6" name="Picture Placeholder 5">
            <a:extLst>
              <a:ext uri="{FF2B5EF4-FFF2-40B4-BE49-F238E27FC236}">
                <a16:creationId xmlns:a16="http://schemas.microsoft.com/office/drawing/2014/main" id="{696658D1-F41D-4B80-BEB6-448F060EB2E2}"/>
              </a:ext>
            </a:extLst>
          </p:cNvPr>
          <p:cNvSpPr>
            <a:spLocks noGrp="1"/>
          </p:cNvSpPr>
          <p:nvPr>
            <p:ph type="pic" sz="quarter" idx="110"/>
          </p:nvPr>
        </p:nvSpPr>
        <p:spPr/>
      </p:sp>
      <p:sp>
        <p:nvSpPr>
          <p:cNvPr id="26" name="Text Placeholder 25"/>
          <p:cNvSpPr>
            <a:spLocks noGrp="1"/>
          </p:cNvSpPr>
          <p:nvPr>
            <p:ph type="body" sz="half" idx="2"/>
          </p:nvPr>
        </p:nvSpPr>
        <p:spPr>
          <a:xfrm>
            <a:off x="387819" y="884975"/>
            <a:ext cx="8368363" cy="199546"/>
          </a:xfrm>
        </p:spPr>
        <p:txBody>
          <a:bodyPr/>
          <a:lstStyle/>
          <a:p>
            <a:r>
              <a:rPr lang="en-US" dirty="0"/>
              <a:t>Enter your subhead line here</a:t>
            </a:r>
          </a:p>
        </p:txBody>
      </p:sp>
      <p:sp>
        <p:nvSpPr>
          <p:cNvPr id="25" name="Title 24"/>
          <p:cNvSpPr>
            <a:spLocks noGrp="1"/>
          </p:cNvSpPr>
          <p:nvPr>
            <p:ph type="title"/>
          </p:nvPr>
        </p:nvSpPr>
        <p:spPr>
          <a:xfrm>
            <a:off x="387819" y="382773"/>
            <a:ext cx="8368363" cy="445500"/>
          </a:xfrm>
        </p:spPr>
        <p:txBody>
          <a:bodyPr/>
          <a:lstStyle/>
          <a:p>
            <a:r>
              <a:rPr lang="en-US" dirty="0"/>
              <a:t>MEET OUR CO-FOUNDERS</a:t>
            </a:r>
          </a:p>
        </p:txBody>
      </p:sp>
      <p:sp>
        <p:nvSpPr>
          <p:cNvPr id="107" name="Freeform: Shape 106">
            <a:extLst>
              <a:ext uri="{FF2B5EF4-FFF2-40B4-BE49-F238E27FC236}">
                <a16:creationId xmlns:a16="http://schemas.microsoft.com/office/drawing/2014/main" id="{0EBCE2EE-4D19-4AB8-9574-83CB6C2C861A}"/>
              </a:ext>
            </a:extLst>
          </p:cNvPr>
          <p:cNvSpPr/>
          <p:nvPr/>
        </p:nvSpPr>
        <p:spPr>
          <a:xfrm>
            <a:off x="522019" y="5528460"/>
            <a:ext cx="2218483" cy="617744"/>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108" name="Title 2">
            <a:extLst>
              <a:ext uri="{FF2B5EF4-FFF2-40B4-BE49-F238E27FC236}">
                <a16:creationId xmlns:a16="http://schemas.microsoft.com/office/drawing/2014/main" id="{EEEFAB52-7033-4EE9-9F4F-56B87B74896D}"/>
              </a:ext>
            </a:extLst>
          </p:cNvPr>
          <p:cNvSpPr txBox="1">
            <a:spLocks/>
          </p:cNvSpPr>
          <p:nvPr/>
        </p:nvSpPr>
        <p:spPr>
          <a:xfrm>
            <a:off x="722561" y="5664209"/>
            <a:ext cx="1817399" cy="34624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200" dirty="0">
              <a:solidFill>
                <a:schemeClr val="bg1"/>
              </a:solidFill>
              <a:latin typeface="Montserrat (Body)"/>
            </a:endParaRPr>
          </a:p>
        </p:txBody>
      </p:sp>
      <p:sp>
        <p:nvSpPr>
          <p:cNvPr id="125" name="Freeform: Shape 124">
            <a:extLst>
              <a:ext uri="{FF2B5EF4-FFF2-40B4-BE49-F238E27FC236}">
                <a16:creationId xmlns:a16="http://schemas.microsoft.com/office/drawing/2014/main" id="{A32E69A8-1C24-480E-AEC6-2A2E6ED6F50F}"/>
              </a:ext>
            </a:extLst>
          </p:cNvPr>
          <p:cNvSpPr/>
          <p:nvPr/>
        </p:nvSpPr>
        <p:spPr>
          <a:xfrm>
            <a:off x="3302090" y="5528460"/>
            <a:ext cx="2218483" cy="617744"/>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126" name="Title 2">
            <a:extLst>
              <a:ext uri="{FF2B5EF4-FFF2-40B4-BE49-F238E27FC236}">
                <a16:creationId xmlns:a16="http://schemas.microsoft.com/office/drawing/2014/main" id="{BD2138F2-38AD-47D6-95D3-8ACEA2C873A7}"/>
              </a:ext>
            </a:extLst>
          </p:cNvPr>
          <p:cNvSpPr txBox="1">
            <a:spLocks/>
          </p:cNvSpPr>
          <p:nvPr/>
        </p:nvSpPr>
        <p:spPr>
          <a:xfrm>
            <a:off x="3502632" y="5664209"/>
            <a:ext cx="1817399" cy="34624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200" dirty="0">
              <a:solidFill>
                <a:schemeClr val="bg1"/>
              </a:solidFill>
              <a:latin typeface="Montserrat (Body)"/>
            </a:endParaRPr>
          </a:p>
        </p:txBody>
      </p:sp>
      <p:sp>
        <p:nvSpPr>
          <p:cNvPr id="143" name="Freeform: Shape 142">
            <a:extLst>
              <a:ext uri="{FF2B5EF4-FFF2-40B4-BE49-F238E27FC236}">
                <a16:creationId xmlns:a16="http://schemas.microsoft.com/office/drawing/2014/main" id="{B4281ECA-A1C4-47BE-A5EA-907FFB1FF38B}"/>
              </a:ext>
            </a:extLst>
          </p:cNvPr>
          <p:cNvSpPr/>
          <p:nvPr/>
        </p:nvSpPr>
        <p:spPr>
          <a:xfrm>
            <a:off x="6082161" y="5528460"/>
            <a:ext cx="2218483" cy="617744"/>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144" name="Title 2">
            <a:extLst>
              <a:ext uri="{FF2B5EF4-FFF2-40B4-BE49-F238E27FC236}">
                <a16:creationId xmlns:a16="http://schemas.microsoft.com/office/drawing/2014/main" id="{73344979-EC23-40D2-B274-6CBEEF37179C}"/>
              </a:ext>
            </a:extLst>
          </p:cNvPr>
          <p:cNvSpPr txBox="1">
            <a:spLocks/>
          </p:cNvSpPr>
          <p:nvPr/>
        </p:nvSpPr>
        <p:spPr>
          <a:xfrm>
            <a:off x="6282703" y="5664209"/>
            <a:ext cx="1817399" cy="34624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200" dirty="0">
              <a:solidFill>
                <a:schemeClr val="bg1"/>
              </a:solidFill>
              <a:latin typeface="Montserrat (Body)"/>
            </a:endParaRPr>
          </a:p>
        </p:txBody>
      </p:sp>
      <p:grpSp>
        <p:nvGrpSpPr>
          <p:cNvPr id="158" name="Group 157">
            <a:extLst>
              <a:ext uri="{FF2B5EF4-FFF2-40B4-BE49-F238E27FC236}">
                <a16:creationId xmlns:a16="http://schemas.microsoft.com/office/drawing/2014/main" id="{4A436308-254D-4C48-8BA4-2C7C5D03A920}"/>
              </a:ext>
            </a:extLst>
          </p:cNvPr>
          <p:cNvGrpSpPr/>
          <p:nvPr/>
        </p:nvGrpSpPr>
        <p:grpSpPr>
          <a:xfrm>
            <a:off x="2481151" y="1836346"/>
            <a:ext cx="259351" cy="803371"/>
            <a:chOff x="3164367" y="2039939"/>
            <a:chExt cx="310671" cy="962341"/>
          </a:xfrm>
        </p:grpSpPr>
        <p:sp>
          <p:nvSpPr>
            <p:cNvPr id="159" name="Rectangle 158">
              <a:extLst>
                <a:ext uri="{FF2B5EF4-FFF2-40B4-BE49-F238E27FC236}">
                  <a16:creationId xmlns:a16="http://schemas.microsoft.com/office/drawing/2014/main" id="{FAC79328-4900-49E3-BCFA-EF81A9BDC1EA}"/>
                </a:ext>
              </a:extLst>
            </p:cNvPr>
            <p:cNvSpPr/>
            <p:nvPr/>
          </p:nvSpPr>
          <p:spPr bwMode="auto">
            <a:xfrm>
              <a:off x="3164367" y="2039939"/>
              <a:ext cx="310671" cy="96234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91440" tIns="45720" rIns="91440" bIns="45720" numCol="1" rtlCol="0" anchor="t" anchorCtr="0" compatLnSpc="1">
              <a:prstTxWarp prst="textNoShape">
                <a:avLst/>
              </a:prstTxWarp>
            </a:bodyPr>
            <a:lstStyle/>
            <a:p>
              <a:pPr algn="ctr"/>
              <a:endParaRPr lang="en-US" dirty="0"/>
            </a:p>
          </p:txBody>
        </p:sp>
        <p:grpSp>
          <p:nvGrpSpPr>
            <p:cNvPr id="160" name="Group 159">
              <a:extLst>
                <a:ext uri="{FF2B5EF4-FFF2-40B4-BE49-F238E27FC236}">
                  <a16:creationId xmlns:a16="http://schemas.microsoft.com/office/drawing/2014/main" id="{0E913702-BA3B-494F-8A02-04DF978D16BB}"/>
                </a:ext>
              </a:extLst>
            </p:cNvPr>
            <p:cNvGrpSpPr/>
            <p:nvPr/>
          </p:nvGrpSpPr>
          <p:grpSpPr>
            <a:xfrm>
              <a:off x="3206524" y="2127249"/>
              <a:ext cx="226356" cy="787720"/>
              <a:chOff x="3172537" y="2125981"/>
              <a:chExt cx="277448" cy="965519"/>
            </a:xfrm>
          </p:grpSpPr>
          <p:grpSp>
            <p:nvGrpSpPr>
              <p:cNvPr id="161" name="Group 160">
                <a:extLst>
                  <a:ext uri="{FF2B5EF4-FFF2-40B4-BE49-F238E27FC236}">
                    <a16:creationId xmlns:a16="http://schemas.microsoft.com/office/drawing/2014/main" id="{FFEB56F7-7A1D-4F81-8DBA-8C562AAB8A9C}"/>
                  </a:ext>
                </a:extLst>
              </p:cNvPr>
              <p:cNvGrpSpPr/>
              <p:nvPr userDrawn="1"/>
            </p:nvGrpSpPr>
            <p:grpSpPr>
              <a:xfrm>
                <a:off x="3172537" y="2125981"/>
                <a:ext cx="277448" cy="277446"/>
                <a:chOff x="2818317" y="3377514"/>
                <a:chExt cx="303502" cy="303502"/>
              </a:xfrm>
            </p:grpSpPr>
            <p:sp>
              <p:nvSpPr>
                <p:cNvPr id="168" name="Oval 167">
                  <a:extLst>
                    <a:ext uri="{FF2B5EF4-FFF2-40B4-BE49-F238E27FC236}">
                      <a16:creationId xmlns:a16="http://schemas.microsoft.com/office/drawing/2014/main" id="{2E1C554B-5064-41B6-84FC-BF90CA822165}"/>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p>
              </p:txBody>
            </p:sp>
            <p:sp>
              <p:nvSpPr>
                <p:cNvPr id="169" name="Freeform 65">
                  <a:extLst>
                    <a:ext uri="{FF2B5EF4-FFF2-40B4-BE49-F238E27FC236}">
                      <a16:creationId xmlns:a16="http://schemas.microsoft.com/office/drawing/2014/main" id="{108EEE4F-1C69-42B9-B34A-C5D100953774}"/>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nvGrpSpPr>
              <p:cNvPr id="162" name="Group 161">
                <a:extLst>
                  <a:ext uri="{FF2B5EF4-FFF2-40B4-BE49-F238E27FC236}">
                    <a16:creationId xmlns:a16="http://schemas.microsoft.com/office/drawing/2014/main" id="{B7D5CF2C-A3BC-439B-AD31-E9358336D270}"/>
                  </a:ext>
                </a:extLst>
              </p:cNvPr>
              <p:cNvGrpSpPr/>
              <p:nvPr userDrawn="1"/>
            </p:nvGrpSpPr>
            <p:grpSpPr>
              <a:xfrm>
                <a:off x="3172537" y="2470017"/>
                <a:ext cx="277448" cy="277446"/>
                <a:chOff x="3300598" y="3377514"/>
                <a:chExt cx="303502" cy="303502"/>
              </a:xfrm>
            </p:grpSpPr>
            <p:sp>
              <p:nvSpPr>
                <p:cNvPr id="166" name="Oval 165">
                  <a:extLst>
                    <a:ext uri="{FF2B5EF4-FFF2-40B4-BE49-F238E27FC236}">
                      <a16:creationId xmlns:a16="http://schemas.microsoft.com/office/drawing/2014/main" id="{3495671E-7D9C-420E-BF21-9C3B2FEBAB7D}"/>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67" name="Freeform 4">
                  <a:extLst>
                    <a:ext uri="{FF2B5EF4-FFF2-40B4-BE49-F238E27FC236}">
                      <a16:creationId xmlns:a16="http://schemas.microsoft.com/office/drawing/2014/main" id="{432A670C-0C5E-407B-B2D8-3E6CB27792FB}"/>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endParaRPr>
                </a:p>
              </p:txBody>
            </p:sp>
          </p:grpSp>
          <p:grpSp>
            <p:nvGrpSpPr>
              <p:cNvPr id="163" name="Group 162">
                <a:extLst>
                  <a:ext uri="{FF2B5EF4-FFF2-40B4-BE49-F238E27FC236}">
                    <a16:creationId xmlns:a16="http://schemas.microsoft.com/office/drawing/2014/main" id="{492CA72A-5078-44C7-A8FF-BFF583706C55}"/>
                  </a:ext>
                </a:extLst>
              </p:cNvPr>
              <p:cNvGrpSpPr/>
              <p:nvPr userDrawn="1"/>
            </p:nvGrpSpPr>
            <p:grpSpPr>
              <a:xfrm>
                <a:off x="3172537" y="2814054"/>
                <a:ext cx="277448" cy="277446"/>
                <a:chOff x="3829280" y="3377514"/>
                <a:chExt cx="303502" cy="303502"/>
              </a:xfrm>
            </p:grpSpPr>
            <p:sp>
              <p:nvSpPr>
                <p:cNvPr id="164" name="Oval 163">
                  <a:extLst>
                    <a:ext uri="{FF2B5EF4-FFF2-40B4-BE49-F238E27FC236}">
                      <a16:creationId xmlns:a16="http://schemas.microsoft.com/office/drawing/2014/main" id="{C4528FBF-3F86-42BA-ADC1-0E23200AADBD}"/>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65" name="Freeform 117">
                  <a:extLst>
                    <a:ext uri="{FF2B5EF4-FFF2-40B4-BE49-F238E27FC236}">
                      <a16:creationId xmlns:a16="http://schemas.microsoft.com/office/drawing/2014/main" id="{23E297FD-B615-40B5-9947-01D3ACFEAD69}"/>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grpSp>
      <p:grpSp>
        <p:nvGrpSpPr>
          <p:cNvPr id="170" name="Group 169">
            <a:extLst>
              <a:ext uri="{FF2B5EF4-FFF2-40B4-BE49-F238E27FC236}">
                <a16:creationId xmlns:a16="http://schemas.microsoft.com/office/drawing/2014/main" id="{0DC8FF6B-510B-45FE-AB75-14605136AB75}"/>
              </a:ext>
            </a:extLst>
          </p:cNvPr>
          <p:cNvGrpSpPr/>
          <p:nvPr/>
        </p:nvGrpSpPr>
        <p:grpSpPr>
          <a:xfrm>
            <a:off x="5261222" y="1836346"/>
            <a:ext cx="259351" cy="803371"/>
            <a:chOff x="3164367" y="2039939"/>
            <a:chExt cx="310671" cy="962341"/>
          </a:xfrm>
        </p:grpSpPr>
        <p:sp>
          <p:nvSpPr>
            <p:cNvPr id="171" name="Rectangle 170">
              <a:extLst>
                <a:ext uri="{FF2B5EF4-FFF2-40B4-BE49-F238E27FC236}">
                  <a16:creationId xmlns:a16="http://schemas.microsoft.com/office/drawing/2014/main" id="{D2477179-0526-4A5C-A874-F0629F6C958E}"/>
                </a:ext>
              </a:extLst>
            </p:cNvPr>
            <p:cNvSpPr/>
            <p:nvPr/>
          </p:nvSpPr>
          <p:spPr bwMode="auto">
            <a:xfrm>
              <a:off x="3164367" y="2039939"/>
              <a:ext cx="310671" cy="96234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91440" tIns="45720" rIns="91440" bIns="45720" numCol="1" rtlCol="0" anchor="t" anchorCtr="0" compatLnSpc="1">
              <a:prstTxWarp prst="textNoShape">
                <a:avLst/>
              </a:prstTxWarp>
            </a:bodyPr>
            <a:lstStyle/>
            <a:p>
              <a:pPr algn="ctr"/>
              <a:endParaRPr lang="en-US" dirty="0"/>
            </a:p>
          </p:txBody>
        </p:sp>
        <p:grpSp>
          <p:nvGrpSpPr>
            <p:cNvPr id="172" name="Group 171">
              <a:extLst>
                <a:ext uri="{FF2B5EF4-FFF2-40B4-BE49-F238E27FC236}">
                  <a16:creationId xmlns:a16="http://schemas.microsoft.com/office/drawing/2014/main" id="{C8E37B1E-F43F-48DF-97C0-E6352C4E0919}"/>
                </a:ext>
              </a:extLst>
            </p:cNvPr>
            <p:cNvGrpSpPr/>
            <p:nvPr/>
          </p:nvGrpSpPr>
          <p:grpSpPr>
            <a:xfrm>
              <a:off x="3206524" y="2127249"/>
              <a:ext cx="226356" cy="787720"/>
              <a:chOff x="3172537" y="2125981"/>
              <a:chExt cx="277448" cy="965519"/>
            </a:xfrm>
          </p:grpSpPr>
          <p:grpSp>
            <p:nvGrpSpPr>
              <p:cNvPr id="173" name="Group 172">
                <a:extLst>
                  <a:ext uri="{FF2B5EF4-FFF2-40B4-BE49-F238E27FC236}">
                    <a16:creationId xmlns:a16="http://schemas.microsoft.com/office/drawing/2014/main" id="{0C06AA31-36C8-4B7C-B50B-A268A63661D9}"/>
                  </a:ext>
                </a:extLst>
              </p:cNvPr>
              <p:cNvGrpSpPr/>
              <p:nvPr userDrawn="1"/>
            </p:nvGrpSpPr>
            <p:grpSpPr>
              <a:xfrm>
                <a:off x="3172537" y="2125981"/>
                <a:ext cx="277448" cy="277446"/>
                <a:chOff x="2818317" y="3377514"/>
                <a:chExt cx="303502" cy="303502"/>
              </a:xfrm>
            </p:grpSpPr>
            <p:sp>
              <p:nvSpPr>
                <p:cNvPr id="180" name="Oval 179">
                  <a:extLst>
                    <a:ext uri="{FF2B5EF4-FFF2-40B4-BE49-F238E27FC236}">
                      <a16:creationId xmlns:a16="http://schemas.microsoft.com/office/drawing/2014/main" id="{BECABDFF-9649-4E76-9C58-1214DCBF4EBA}"/>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p>
              </p:txBody>
            </p:sp>
            <p:sp>
              <p:nvSpPr>
                <p:cNvPr id="181" name="Freeform 65">
                  <a:extLst>
                    <a:ext uri="{FF2B5EF4-FFF2-40B4-BE49-F238E27FC236}">
                      <a16:creationId xmlns:a16="http://schemas.microsoft.com/office/drawing/2014/main" id="{7BC61469-3986-489C-8439-AD7BC4042196}"/>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nvGrpSpPr>
              <p:cNvPr id="174" name="Group 173">
                <a:extLst>
                  <a:ext uri="{FF2B5EF4-FFF2-40B4-BE49-F238E27FC236}">
                    <a16:creationId xmlns:a16="http://schemas.microsoft.com/office/drawing/2014/main" id="{B4514D7D-9384-47DC-9427-0FF337300145}"/>
                  </a:ext>
                </a:extLst>
              </p:cNvPr>
              <p:cNvGrpSpPr/>
              <p:nvPr userDrawn="1"/>
            </p:nvGrpSpPr>
            <p:grpSpPr>
              <a:xfrm>
                <a:off x="3172537" y="2470017"/>
                <a:ext cx="277448" cy="277446"/>
                <a:chOff x="3300598" y="3377514"/>
                <a:chExt cx="303502" cy="303502"/>
              </a:xfrm>
            </p:grpSpPr>
            <p:sp>
              <p:nvSpPr>
                <p:cNvPr id="178" name="Oval 177">
                  <a:extLst>
                    <a:ext uri="{FF2B5EF4-FFF2-40B4-BE49-F238E27FC236}">
                      <a16:creationId xmlns:a16="http://schemas.microsoft.com/office/drawing/2014/main" id="{FFCE3AC2-D8E0-4403-AC67-0CAFC783CEDF}"/>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79" name="Freeform 4">
                  <a:extLst>
                    <a:ext uri="{FF2B5EF4-FFF2-40B4-BE49-F238E27FC236}">
                      <a16:creationId xmlns:a16="http://schemas.microsoft.com/office/drawing/2014/main" id="{67F65FDC-6D42-459D-B8BB-EBC19314B6C4}"/>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endParaRPr>
                </a:p>
              </p:txBody>
            </p:sp>
          </p:grpSp>
          <p:grpSp>
            <p:nvGrpSpPr>
              <p:cNvPr id="175" name="Group 174">
                <a:extLst>
                  <a:ext uri="{FF2B5EF4-FFF2-40B4-BE49-F238E27FC236}">
                    <a16:creationId xmlns:a16="http://schemas.microsoft.com/office/drawing/2014/main" id="{D064B5A3-474A-42D7-8514-41C1F01A894D}"/>
                  </a:ext>
                </a:extLst>
              </p:cNvPr>
              <p:cNvGrpSpPr/>
              <p:nvPr userDrawn="1"/>
            </p:nvGrpSpPr>
            <p:grpSpPr>
              <a:xfrm>
                <a:off x="3172537" y="2814054"/>
                <a:ext cx="277448" cy="277446"/>
                <a:chOff x="3829280" y="3377514"/>
                <a:chExt cx="303502" cy="303502"/>
              </a:xfrm>
            </p:grpSpPr>
            <p:sp>
              <p:nvSpPr>
                <p:cNvPr id="176" name="Oval 175">
                  <a:extLst>
                    <a:ext uri="{FF2B5EF4-FFF2-40B4-BE49-F238E27FC236}">
                      <a16:creationId xmlns:a16="http://schemas.microsoft.com/office/drawing/2014/main" id="{745A7C3C-27D3-4318-8B7B-9B8C5682818E}"/>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77" name="Freeform 117">
                  <a:extLst>
                    <a:ext uri="{FF2B5EF4-FFF2-40B4-BE49-F238E27FC236}">
                      <a16:creationId xmlns:a16="http://schemas.microsoft.com/office/drawing/2014/main" id="{ADF6390D-9EAC-4C8F-A12C-46340CC633E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grpSp>
      <p:grpSp>
        <p:nvGrpSpPr>
          <p:cNvPr id="50" name="Group 49">
            <a:extLst>
              <a:ext uri="{FF2B5EF4-FFF2-40B4-BE49-F238E27FC236}">
                <a16:creationId xmlns:a16="http://schemas.microsoft.com/office/drawing/2014/main" id="{556B0E03-AEED-451F-830B-BE8684B61A63}"/>
              </a:ext>
            </a:extLst>
          </p:cNvPr>
          <p:cNvGrpSpPr/>
          <p:nvPr/>
        </p:nvGrpSpPr>
        <p:grpSpPr>
          <a:xfrm>
            <a:off x="8041293" y="1836346"/>
            <a:ext cx="259351" cy="803371"/>
            <a:chOff x="10721723" y="1836345"/>
            <a:chExt cx="345801" cy="1071161"/>
          </a:xfrm>
        </p:grpSpPr>
        <p:sp>
          <p:nvSpPr>
            <p:cNvPr id="182" name="Rectangle 181">
              <a:extLst>
                <a:ext uri="{FF2B5EF4-FFF2-40B4-BE49-F238E27FC236}">
                  <a16:creationId xmlns:a16="http://schemas.microsoft.com/office/drawing/2014/main" id="{642C716C-AF15-4FFE-BEFF-D7B028758EA2}"/>
                </a:ext>
              </a:extLst>
            </p:cNvPr>
            <p:cNvSpPr/>
            <p:nvPr/>
          </p:nvSpPr>
          <p:spPr bwMode="auto">
            <a:xfrm>
              <a:off x="10721723" y="1836345"/>
              <a:ext cx="345801" cy="107116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91440" tIns="45720" rIns="91440" bIns="45720" numCol="1" rtlCol="0" anchor="t" anchorCtr="0" compatLnSpc="1">
              <a:prstTxWarp prst="textNoShape">
                <a:avLst/>
              </a:prstTxWarp>
            </a:bodyPr>
            <a:lstStyle/>
            <a:p>
              <a:pPr algn="ctr"/>
              <a:endParaRPr lang="en-US" dirty="0"/>
            </a:p>
          </p:txBody>
        </p:sp>
        <p:grpSp>
          <p:nvGrpSpPr>
            <p:cNvPr id="183" name="Group 182">
              <a:extLst>
                <a:ext uri="{FF2B5EF4-FFF2-40B4-BE49-F238E27FC236}">
                  <a16:creationId xmlns:a16="http://schemas.microsoft.com/office/drawing/2014/main" id="{0AC8118D-48C7-4024-937C-BC364D5F77C0}"/>
                </a:ext>
              </a:extLst>
            </p:cNvPr>
            <p:cNvGrpSpPr/>
            <p:nvPr/>
          </p:nvGrpSpPr>
          <p:grpSpPr>
            <a:xfrm>
              <a:off x="10768647" y="1933528"/>
              <a:ext cx="251952" cy="876794"/>
              <a:chOff x="3172537" y="2125981"/>
              <a:chExt cx="277448" cy="965519"/>
            </a:xfrm>
          </p:grpSpPr>
          <p:grpSp>
            <p:nvGrpSpPr>
              <p:cNvPr id="184" name="Group 183">
                <a:extLst>
                  <a:ext uri="{FF2B5EF4-FFF2-40B4-BE49-F238E27FC236}">
                    <a16:creationId xmlns:a16="http://schemas.microsoft.com/office/drawing/2014/main" id="{38C12F90-6816-4614-9335-659CD4FAF700}"/>
                  </a:ext>
                </a:extLst>
              </p:cNvPr>
              <p:cNvGrpSpPr/>
              <p:nvPr userDrawn="1"/>
            </p:nvGrpSpPr>
            <p:grpSpPr>
              <a:xfrm>
                <a:off x="3172537" y="2125981"/>
                <a:ext cx="277448" cy="277446"/>
                <a:chOff x="2818317" y="3377514"/>
                <a:chExt cx="303502" cy="303502"/>
              </a:xfrm>
            </p:grpSpPr>
            <p:sp>
              <p:nvSpPr>
                <p:cNvPr id="191" name="Oval 190">
                  <a:extLst>
                    <a:ext uri="{FF2B5EF4-FFF2-40B4-BE49-F238E27FC236}">
                      <a16:creationId xmlns:a16="http://schemas.microsoft.com/office/drawing/2014/main" id="{F3F55966-CCD1-43E2-B328-D63D0973909B}"/>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p>
              </p:txBody>
            </p:sp>
            <p:sp>
              <p:nvSpPr>
                <p:cNvPr id="192" name="Freeform 65">
                  <a:extLst>
                    <a:ext uri="{FF2B5EF4-FFF2-40B4-BE49-F238E27FC236}">
                      <a16:creationId xmlns:a16="http://schemas.microsoft.com/office/drawing/2014/main" id="{51E08840-6400-43FC-BE73-BE9A2B7668A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nvGrpSpPr>
              <p:cNvPr id="185" name="Group 184">
                <a:extLst>
                  <a:ext uri="{FF2B5EF4-FFF2-40B4-BE49-F238E27FC236}">
                    <a16:creationId xmlns:a16="http://schemas.microsoft.com/office/drawing/2014/main" id="{2E9044F6-6361-44DE-AE58-DD770B46C023}"/>
                  </a:ext>
                </a:extLst>
              </p:cNvPr>
              <p:cNvGrpSpPr/>
              <p:nvPr userDrawn="1"/>
            </p:nvGrpSpPr>
            <p:grpSpPr>
              <a:xfrm>
                <a:off x="3172537" y="2470017"/>
                <a:ext cx="277448" cy="277446"/>
                <a:chOff x="3300598" y="3377514"/>
                <a:chExt cx="303502" cy="303502"/>
              </a:xfrm>
            </p:grpSpPr>
            <p:sp>
              <p:nvSpPr>
                <p:cNvPr id="189" name="Oval 188">
                  <a:extLst>
                    <a:ext uri="{FF2B5EF4-FFF2-40B4-BE49-F238E27FC236}">
                      <a16:creationId xmlns:a16="http://schemas.microsoft.com/office/drawing/2014/main" id="{9CF28BE1-D4D6-4B3D-8CC7-DC03AC3B4C3F}"/>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90" name="Freeform 4">
                  <a:extLst>
                    <a:ext uri="{FF2B5EF4-FFF2-40B4-BE49-F238E27FC236}">
                      <a16:creationId xmlns:a16="http://schemas.microsoft.com/office/drawing/2014/main" id="{941E2491-B82C-496E-BD61-E4909FB597D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endParaRPr>
                </a:p>
              </p:txBody>
            </p:sp>
          </p:grpSp>
          <p:grpSp>
            <p:nvGrpSpPr>
              <p:cNvPr id="186" name="Group 185">
                <a:extLst>
                  <a:ext uri="{FF2B5EF4-FFF2-40B4-BE49-F238E27FC236}">
                    <a16:creationId xmlns:a16="http://schemas.microsoft.com/office/drawing/2014/main" id="{21BE0BCA-F5F1-4F71-8031-0D29514ED3B4}"/>
                  </a:ext>
                </a:extLst>
              </p:cNvPr>
              <p:cNvGrpSpPr/>
              <p:nvPr userDrawn="1"/>
            </p:nvGrpSpPr>
            <p:grpSpPr>
              <a:xfrm>
                <a:off x="3172537" y="2814054"/>
                <a:ext cx="277448" cy="277446"/>
                <a:chOff x="3829280" y="3377514"/>
                <a:chExt cx="303502" cy="303502"/>
              </a:xfrm>
            </p:grpSpPr>
            <p:sp>
              <p:nvSpPr>
                <p:cNvPr id="187" name="Oval 186">
                  <a:extLst>
                    <a:ext uri="{FF2B5EF4-FFF2-40B4-BE49-F238E27FC236}">
                      <a16:creationId xmlns:a16="http://schemas.microsoft.com/office/drawing/2014/main" id="{8322413A-F9A4-4AD6-A326-68F8399C1A77}"/>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88" name="Freeform 117">
                  <a:extLst>
                    <a:ext uri="{FF2B5EF4-FFF2-40B4-BE49-F238E27FC236}">
                      <a16:creationId xmlns:a16="http://schemas.microsoft.com/office/drawing/2014/main" id="{1D3CEF1D-4150-4EB4-8C7B-EE17620A2F5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grpSp>
    </p:spTree>
    <p:extLst>
      <p:ext uri="{BB962C8B-B14F-4D97-AF65-F5344CB8AC3E}">
        <p14:creationId xmlns:p14="http://schemas.microsoft.com/office/powerpoint/2010/main" val="899511346"/>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val 1"/>
          <p:cNvSpPr/>
          <p:nvPr/>
        </p:nvSpPr>
        <p:spPr bwMode="auto">
          <a:xfrm flipH="1">
            <a:off x="598282" y="2075000"/>
            <a:ext cx="2434461" cy="2434458"/>
          </a:xfrm>
          <a:prstGeom prst="ellipse">
            <a:avLst/>
          </a:prstGeom>
          <a:solidFill>
            <a:schemeClr val="accent1"/>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25" name="Oval 24">
            <a:extLst>
              <a:ext uri="{FF2B5EF4-FFF2-40B4-BE49-F238E27FC236}">
                <a16:creationId xmlns:a16="http://schemas.microsoft.com/office/drawing/2014/main" id="{FE3C642C-9CC4-4F0C-8DA5-E304212A1D71}"/>
              </a:ext>
            </a:extLst>
          </p:cNvPr>
          <p:cNvSpPr/>
          <p:nvPr/>
        </p:nvSpPr>
        <p:spPr bwMode="auto">
          <a:xfrm>
            <a:off x="6111257" y="2075000"/>
            <a:ext cx="2434461" cy="2434458"/>
          </a:xfrm>
          <a:prstGeom prst="ellipse">
            <a:avLst/>
          </a:prstGeom>
          <a:solidFill>
            <a:schemeClr val="accent3"/>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28" name="Oval 27">
            <a:extLst>
              <a:ext uri="{FF2B5EF4-FFF2-40B4-BE49-F238E27FC236}">
                <a16:creationId xmlns:a16="http://schemas.microsoft.com/office/drawing/2014/main" id="{230289BD-B1DF-45C2-A617-0003E5F9881E}"/>
              </a:ext>
            </a:extLst>
          </p:cNvPr>
          <p:cNvSpPr/>
          <p:nvPr/>
        </p:nvSpPr>
        <p:spPr bwMode="auto">
          <a:xfrm>
            <a:off x="3354770" y="2075000"/>
            <a:ext cx="2434461" cy="2434458"/>
          </a:xfrm>
          <a:prstGeom prst="ellipse">
            <a:avLst/>
          </a:prstGeom>
          <a:solidFill>
            <a:schemeClr val="accent2"/>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15" name="Picture Placeholder 14">
            <a:extLst>
              <a:ext uri="{FF2B5EF4-FFF2-40B4-BE49-F238E27FC236}">
                <a16:creationId xmlns:a16="http://schemas.microsoft.com/office/drawing/2014/main" id="{7F98E043-B7CD-4DF8-97BF-7111BDC67D78}"/>
              </a:ext>
            </a:extLst>
          </p:cNvPr>
          <p:cNvSpPr>
            <a:spLocks noGrp="1"/>
          </p:cNvSpPr>
          <p:nvPr>
            <p:ph type="pic" sz="quarter" idx="108"/>
          </p:nvPr>
        </p:nvSpPr>
        <p:spPr/>
      </p:sp>
      <p:sp>
        <p:nvSpPr>
          <p:cNvPr id="16" name="Picture Placeholder 15">
            <a:extLst>
              <a:ext uri="{FF2B5EF4-FFF2-40B4-BE49-F238E27FC236}">
                <a16:creationId xmlns:a16="http://schemas.microsoft.com/office/drawing/2014/main" id="{7B1A3136-403F-4796-B694-AE1EDA80D64D}"/>
              </a:ext>
            </a:extLst>
          </p:cNvPr>
          <p:cNvSpPr>
            <a:spLocks noGrp="1"/>
          </p:cNvSpPr>
          <p:nvPr>
            <p:ph type="pic" sz="quarter" idx="109"/>
          </p:nvPr>
        </p:nvSpPr>
        <p:spPr/>
      </p:sp>
      <p:sp>
        <p:nvSpPr>
          <p:cNvPr id="17" name="Picture Placeholder 16">
            <a:extLst>
              <a:ext uri="{FF2B5EF4-FFF2-40B4-BE49-F238E27FC236}">
                <a16:creationId xmlns:a16="http://schemas.microsoft.com/office/drawing/2014/main" id="{0D061102-4A0D-42C3-AA41-C9B6E3351769}"/>
              </a:ext>
            </a:extLst>
          </p:cNvPr>
          <p:cNvSpPr>
            <a:spLocks noGrp="1"/>
          </p:cNvSpPr>
          <p:nvPr>
            <p:ph type="pic" sz="quarter" idx="110"/>
          </p:nvPr>
        </p:nvSpPr>
        <p:spPr/>
      </p:sp>
      <p:sp>
        <p:nvSpPr>
          <p:cNvPr id="9" name="Text Placeholder 8">
            <a:extLst>
              <a:ext uri="{FF2B5EF4-FFF2-40B4-BE49-F238E27FC236}">
                <a16:creationId xmlns:a16="http://schemas.microsoft.com/office/drawing/2014/main" id="{ED01ABF0-427C-4154-A2EF-879EE3908389}"/>
              </a:ext>
            </a:extLst>
          </p:cNvPr>
          <p:cNvSpPr>
            <a:spLocks noGrp="1"/>
          </p:cNvSpPr>
          <p:nvPr>
            <p:ph type="body" sz="half" idx="2"/>
          </p:nvPr>
        </p:nvSpPr>
        <p:spPr>
          <a:xfrm>
            <a:off x="387819" y="884975"/>
            <a:ext cx="8368363" cy="199546"/>
          </a:xfrm>
        </p:spPr>
        <p:txBody>
          <a:bodyPr/>
          <a:lstStyle/>
          <a:p>
            <a:r>
              <a:rPr lang="en-US" dirty="0"/>
              <a:t>Enter your subhead line here</a:t>
            </a:r>
          </a:p>
        </p:txBody>
      </p:sp>
      <p:sp>
        <p:nvSpPr>
          <p:cNvPr id="8" name="Title 7">
            <a:extLst>
              <a:ext uri="{FF2B5EF4-FFF2-40B4-BE49-F238E27FC236}">
                <a16:creationId xmlns:a16="http://schemas.microsoft.com/office/drawing/2014/main" id="{D43C5DB3-7758-4496-BAC8-58032A4B0E09}"/>
              </a:ext>
            </a:extLst>
          </p:cNvPr>
          <p:cNvSpPr>
            <a:spLocks noGrp="1"/>
          </p:cNvSpPr>
          <p:nvPr>
            <p:ph type="title"/>
          </p:nvPr>
        </p:nvSpPr>
        <p:spPr>
          <a:xfrm>
            <a:off x="387819" y="382773"/>
            <a:ext cx="8368363" cy="445500"/>
          </a:xfrm>
        </p:spPr>
        <p:txBody>
          <a:bodyPr/>
          <a:lstStyle/>
          <a:p>
            <a:r>
              <a:rPr lang="en-US" dirty="0"/>
              <a:t>MEET OUR CO-FOUNDERS</a:t>
            </a:r>
          </a:p>
        </p:txBody>
      </p:sp>
      <p:sp>
        <p:nvSpPr>
          <p:cNvPr id="30" name="Title 2">
            <a:extLst>
              <a:ext uri="{FF2B5EF4-FFF2-40B4-BE49-F238E27FC236}">
                <a16:creationId xmlns:a16="http://schemas.microsoft.com/office/drawing/2014/main" id="{E2038488-60D1-414C-B540-5707FC4999FD}"/>
              </a:ext>
            </a:extLst>
          </p:cNvPr>
          <p:cNvSpPr txBox="1">
            <a:spLocks/>
          </p:cNvSpPr>
          <p:nvPr/>
        </p:nvSpPr>
        <p:spPr>
          <a:xfrm>
            <a:off x="3480640" y="5036321"/>
            <a:ext cx="2182721" cy="53662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800" b="1" dirty="0">
                <a:solidFill>
                  <a:schemeClr val="tx1">
                    <a:lumMod val="75000"/>
                    <a:lumOff val="25000"/>
                  </a:schemeClr>
                </a:solidFill>
                <a:latin typeface="Montserrat (Body)"/>
              </a:rPr>
              <a:t>Example Name</a:t>
            </a:r>
          </a:p>
          <a:p>
            <a:pPr lvl="0" algn="ctr">
              <a:lnSpc>
                <a:spcPct val="120000"/>
              </a:lnSpc>
            </a:pPr>
            <a:r>
              <a:rPr lang="en-US" sz="1200" dirty="0">
                <a:solidFill>
                  <a:schemeClr val="tx1">
                    <a:lumMod val="75000"/>
                    <a:lumOff val="25000"/>
                  </a:schemeClr>
                </a:solidFill>
                <a:latin typeface="Montserrat (Body)"/>
              </a:rPr>
              <a:t>Administrative</a:t>
            </a:r>
            <a:endParaRPr lang="en-US" sz="1500" dirty="0">
              <a:solidFill>
                <a:schemeClr val="tx1">
                  <a:lumMod val="75000"/>
                  <a:lumOff val="25000"/>
                </a:schemeClr>
              </a:solidFill>
              <a:latin typeface="Montserrat (Body)"/>
            </a:endParaRPr>
          </a:p>
        </p:txBody>
      </p:sp>
      <p:sp>
        <p:nvSpPr>
          <p:cNvPr id="42" name="Title 2">
            <a:extLst>
              <a:ext uri="{FF2B5EF4-FFF2-40B4-BE49-F238E27FC236}">
                <a16:creationId xmlns:a16="http://schemas.microsoft.com/office/drawing/2014/main" id="{5FFBDCF1-33CB-4F5D-96D2-C99D09104497}"/>
              </a:ext>
            </a:extLst>
          </p:cNvPr>
          <p:cNvSpPr txBox="1">
            <a:spLocks/>
          </p:cNvSpPr>
          <p:nvPr/>
        </p:nvSpPr>
        <p:spPr>
          <a:xfrm>
            <a:off x="6036274" y="5036321"/>
            <a:ext cx="2182721" cy="53662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800" b="1" dirty="0">
                <a:solidFill>
                  <a:schemeClr val="tx1">
                    <a:lumMod val="75000"/>
                    <a:lumOff val="25000"/>
                  </a:schemeClr>
                </a:solidFill>
                <a:latin typeface="Montserrat (Body)"/>
              </a:rPr>
              <a:t>Example Name</a:t>
            </a:r>
          </a:p>
          <a:p>
            <a:pPr lvl="0" algn="ctr">
              <a:lnSpc>
                <a:spcPct val="120000"/>
              </a:lnSpc>
            </a:pPr>
            <a:r>
              <a:rPr lang="en-US" sz="1200" dirty="0">
                <a:solidFill>
                  <a:schemeClr val="tx1">
                    <a:lumMod val="75000"/>
                    <a:lumOff val="25000"/>
                  </a:schemeClr>
                </a:solidFill>
                <a:latin typeface="Montserrat (Body)"/>
              </a:rPr>
              <a:t>Administrative</a:t>
            </a:r>
            <a:endParaRPr lang="en-US" sz="1500" dirty="0">
              <a:solidFill>
                <a:schemeClr val="tx1">
                  <a:lumMod val="75000"/>
                  <a:lumOff val="25000"/>
                </a:schemeClr>
              </a:solidFill>
              <a:latin typeface="Montserrat (Body)"/>
            </a:endParaRPr>
          </a:p>
        </p:txBody>
      </p:sp>
      <p:sp>
        <p:nvSpPr>
          <p:cNvPr id="43" name="Title 2">
            <a:extLst>
              <a:ext uri="{FF2B5EF4-FFF2-40B4-BE49-F238E27FC236}">
                <a16:creationId xmlns:a16="http://schemas.microsoft.com/office/drawing/2014/main" id="{5E68A1EE-D712-45C7-815C-E2ECDE046EB8}"/>
              </a:ext>
            </a:extLst>
          </p:cNvPr>
          <p:cNvSpPr txBox="1">
            <a:spLocks/>
          </p:cNvSpPr>
          <p:nvPr/>
        </p:nvSpPr>
        <p:spPr>
          <a:xfrm>
            <a:off x="925005" y="5036321"/>
            <a:ext cx="2182721" cy="53662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800" b="1" dirty="0">
                <a:solidFill>
                  <a:schemeClr val="tx1">
                    <a:lumMod val="75000"/>
                    <a:lumOff val="25000"/>
                  </a:schemeClr>
                </a:solidFill>
                <a:latin typeface="Montserrat (Body)"/>
              </a:rPr>
              <a:t>Example Name</a:t>
            </a:r>
          </a:p>
          <a:p>
            <a:pPr lvl="0" algn="ctr">
              <a:lnSpc>
                <a:spcPct val="120000"/>
              </a:lnSpc>
            </a:pPr>
            <a:r>
              <a:rPr lang="en-US" sz="1200" dirty="0">
                <a:solidFill>
                  <a:schemeClr val="tx1">
                    <a:lumMod val="75000"/>
                    <a:lumOff val="25000"/>
                  </a:schemeClr>
                </a:solidFill>
                <a:latin typeface="Montserrat (Body)"/>
              </a:rPr>
              <a:t>Administrative</a:t>
            </a:r>
            <a:endParaRPr lang="en-US" sz="1500"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49579131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bwMode="auto">
          <a:xfrm>
            <a:off x="0" y="1"/>
            <a:ext cx="9144000" cy="3834838"/>
          </a:xfrm>
          <a:prstGeom prst="rect">
            <a:avLst/>
          </a:prstGeom>
          <a:solidFill>
            <a:schemeClr val="bg1">
              <a:lumMod val="95000"/>
            </a:schemeClr>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sp>
        <p:nvSpPr>
          <p:cNvPr id="9" name="Picture Placeholder 8">
            <a:extLst>
              <a:ext uri="{FF2B5EF4-FFF2-40B4-BE49-F238E27FC236}">
                <a16:creationId xmlns:a16="http://schemas.microsoft.com/office/drawing/2014/main" id="{8E0F582D-3ADF-4667-8DF2-94F1A8D7AFAB}"/>
              </a:ext>
            </a:extLst>
          </p:cNvPr>
          <p:cNvSpPr>
            <a:spLocks noGrp="1"/>
          </p:cNvSpPr>
          <p:nvPr>
            <p:ph type="pic" sz="quarter" idx="20"/>
          </p:nvPr>
        </p:nvSpPr>
        <p:spPr/>
      </p:sp>
      <p:sp>
        <p:nvSpPr>
          <p:cNvPr id="11" name="Picture Placeholder 10">
            <a:extLst>
              <a:ext uri="{FF2B5EF4-FFF2-40B4-BE49-F238E27FC236}">
                <a16:creationId xmlns:a16="http://schemas.microsoft.com/office/drawing/2014/main" id="{91F4F03B-0A98-4E8F-916F-8AA193792796}"/>
              </a:ext>
            </a:extLst>
          </p:cNvPr>
          <p:cNvSpPr>
            <a:spLocks noGrp="1"/>
          </p:cNvSpPr>
          <p:nvPr>
            <p:ph type="pic" sz="quarter" idx="21"/>
          </p:nvPr>
        </p:nvSpPr>
        <p:spPr/>
      </p:sp>
      <p:sp>
        <p:nvSpPr>
          <p:cNvPr id="12" name="Picture Placeholder 11">
            <a:extLst>
              <a:ext uri="{FF2B5EF4-FFF2-40B4-BE49-F238E27FC236}">
                <a16:creationId xmlns:a16="http://schemas.microsoft.com/office/drawing/2014/main" id="{9946BB71-94C3-4F0D-BD68-BD808026D202}"/>
              </a:ext>
            </a:extLst>
          </p:cNvPr>
          <p:cNvSpPr>
            <a:spLocks noGrp="1"/>
          </p:cNvSpPr>
          <p:nvPr>
            <p:ph type="pic" sz="quarter" idx="22"/>
          </p:nvPr>
        </p:nvSpPr>
        <p:spPr/>
      </p:sp>
      <p:sp>
        <p:nvSpPr>
          <p:cNvPr id="2" name="Text Placeholder 1"/>
          <p:cNvSpPr>
            <a:spLocks noGrp="1"/>
          </p:cNvSpPr>
          <p:nvPr>
            <p:ph type="body" sz="half" idx="2"/>
          </p:nvPr>
        </p:nvSpPr>
        <p:spPr>
          <a:xfrm>
            <a:off x="387819" y="884975"/>
            <a:ext cx="8368363" cy="199546"/>
          </a:xfrm>
        </p:spPr>
        <p:txBody>
          <a:bodyPr/>
          <a:lstStyle/>
          <a:p>
            <a:r>
              <a:rPr lang="en-US" dirty="0"/>
              <a:t>Enter your subhead line here</a:t>
            </a:r>
          </a:p>
        </p:txBody>
      </p:sp>
      <p:sp>
        <p:nvSpPr>
          <p:cNvPr id="3" name="Title 2"/>
          <p:cNvSpPr>
            <a:spLocks noGrp="1"/>
          </p:cNvSpPr>
          <p:nvPr>
            <p:ph type="title"/>
          </p:nvPr>
        </p:nvSpPr>
        <p:spPr>
          <a:xfrm>
            <a:off x="387819" y="382773"/>
            <a:ext cx="8368363" cy="445500"/>
          </a:xfrm>
        </p:spPr>
        <p:txBody>
          <a:bodyPr/>
          <a:lstStyle/>
          <a:p>
            <a:r>
              <a:rPr lang="en-US" dirty="0"/>
              <a:t>MEET OUR CO-FOUNDERS</a:t>
            </a:r>
          </a:p>
        </p:txBody>
      </p:sp>
      <p:sp>
        <p:nvSpPr>
          <p:cNvPr id="50" name="Freeform 49"/>
          <p:cNvSpPr/>
          <p:nvPr/>
        </p:nvSpPr>
        <p:spPr bwMode="auto">
          <a:xfrm flipH="1">
            <a:off x="3495041" y="5342553"/>
            <a:ext cx="2153920" cy="1515448"/>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2"/>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algn="r"/>
            <a:r>
              <a:rPr lang="ar-SY" dirty="0">
                <a:solidFill>
                  <a:schemeClr val="bg1"/>
                </a:solidFill>
              </a:rPr>
              <a:t> </a:t>
            </a:r>
            <a:endParaRPr lang="en-US" dirty="0">
              <a:solidFill>
                <a:schemeClr val="bg1"/>
              </a:solidFill>
            </a:endParaRPr>
          </a:p>
        </p:txBody>
      </p:sp>
      <p:sp>
        <p:nvSpPr>
          <p:cNvPr id="51" name="Freeform 50"/>
          <p:cNvSpPr/>
          <p:nvPr/>
        </p:nvSpPr>
        <p:spPr bwMode="auto">
          <a:xfrm flipH="1">
            <a:off x="5648961" y="5342553"/>
            <a:ext cx="2153920" cy="1515448"/>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3"/>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algn="r"/>
            <a:r>
              <a:rPr lang="ar-SY" dirty="0">
                <a:solidFill>
                  <a:schemeClr val="bg1"/>
                </a:solidFill>
              </a:rPr>
              <a:t> </a:t>
            </a:r>
            <a:endParaRPr lang="en-US" dirty="0">
              <a:solidFill>
                <a:schemeClr val="bg1"/>
              </a:solidFill>
            </a:endParaRPr>
          </a:p>
        </p:txBody>
      </p:sp>
      <p:sp>
        <p:nvSpPr>
          <p:cNvPr id="52" name="Freeform 51"/>
          <p:cNvSpPr/>
          <p:nvPr/>
        </p:nvSpPr>
        <p:spPr bwMode="auto">
          <a:xfrm flipH="1">
            <a:off x="1341120" y="5342553"/>
            <a:ext cx="2153920" cy="1515448"/>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algn="r"/>
            <a:r>
              <a:rPr lang="ar-SY" dirty="0">
                <a:solidFill>
                  <a:schemeClr val="bg1"/>
                </a:solidFill>
              </a:rPr>
              <a:t> </a:t>
            </a:r>
            <a:endParaRPr lang="en-US" dirty="0">
              <a:solidFill>
                <a:schemeClr val="bg1"/>
              </a:solidFill>
            </a:endParaRPr>
          </a:p>
        </p:txBody>
      </p:sp>
      <p:sp>
        <p:nvSpPr>
          <p:cNvPr id="53" name="TextBox 52">
            <a:extLst>
              <a:ext uri="{FF2B5EF4-FFF2-40B4-BE49-F238E27FC236}">
                <a16:creationId xmlns:a16="http://schemas.microsoft.com/office/drawing/2014/main" id="{B16B9DDB-4CEF-4141-BDBD-9E07EE1AA709}"/>
              </a:ext>
            </a:extLst>
          </p:cNvPr>
          <p:cNvSpPr txBox="1"/>
          <p:nvPr/>
        </p:nvSpPr>
        <p:spPr>
          <a:xfrm>
            <a:off x="1479549" y="5742295"/>
            <a:ext cx="1877061" cy="438582"/>
          </a:xfrm>
          <a:prstGeom prst="rect">
            <a:avLst/>
          </a:prstGeom>
          <a:noFill/>
        </p:spPr>
        <p:txBody>
          <a:bodyPr wrap="square" anchor="ctr">
            <a:spAutoFit/>
          </a:body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200" dirty="0">
              <a:solidFill>
                <a:schemeClr val="bg1"/>
              </a:solidFill>
              <a:latin typeface="Montserrat (Body)"/>
            </a:endParaRPr>
          </a:p>
        </p:txBody>
      </p:sp>
      <p:grpSp>
        <p:nvGrpSpPr>
          <p:cNvPr id="56" name="Group 55">
            <a:extLst>
              <a:ext uri="{FF2B5EF4-FFF2-40B4-BE49-F238E27FC236}">
                <a16:creationId xmlns:a16="http://schemas.microsoft.com/office/drawing/2014/main" id="{014F646A-7F80-400A-B29F-0DF548A41421}"/>
              </a:ext>
            </a:extLst>
          </p:cNvPr>
          <p:cNvGrpSpPr/>
          <p:nvPr/>
        </p:nvGrpSpPr>
        <p:grpSpPr>
          <a:xfrm>
            <a:off x="1968159" y="6211360"/>
            <a:ext cx="899842" cy="246899"/>
            <a:chOff x="1716074" y="5113316"/>
            <a:chExt cx="1199789" cy="329198"/>
          </a:xfrm>
          <a:solidFill>
            <a:schemeClr val="bg1"/>
          </a:solidFill>
        </p:grpSpPr>
        <p:grpSp>
          <p:nvGrpSpPr>
            <p:cNvPr id="57" name="Group 56">
              <a:extLst>
                <a:ext uri="{FF2B5EF4-FFF2-40B4-BE49-F238E27FC236}">
                  <a16:creationId xmlns:a16="http://schemas.microsoft.com/office/drawing/2014/main" id="{698983AC-94BC-4441-95BF-69FE1823ED53}"/>
                </a:ext>
              </a:extLst>
            </p:cNvPr>
            <p:cNvGrpSpPr/>
            <p:nvPr/>
          </p:nvGrpSpPr>
          <p:grpSpPr>
            <a:xfrm>
              <a:off x="1716074" y="5113316"/>
              <a:ext cx="329204" cy="329198"/>
              <a:chOff x="1658924" y="5113316"/>
              <a:chExt cx="329204" cy="329198"/>
            </a:xfrm>
            <a:grpFill/>
          </p:grpSpPr>
          <p:sp>
            <p:nvSpPr>
              <p:cNvPr id="64" name="Freeform 6">
                <a:extLst>
                  <a:ext uri="{FF2B5EF4-FFF2-40B4-BE49-F238E27FC236}">
                    <a16:creationId xmlns:a16="http://schemas.microsoft.com/office/drawing/2014/main" id="{74223457-B6BC-4454-9593-CC1393203F7A}"/>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65" name="Freeform 7">
                <a:extLst>
                  <a:ext uri="{FF2B5EF4-FFF2-40B4-BE49-F238E27FC236}">
                    <a16:creationId xmlns:a16="http://schemas.microsoft.com/office/drawing/2014/main" id="{F6DC26D5-4525-4DAA-B359-A4768874F62A}"/>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58" name="Group 57">
              <a:extLst>
                <a:ext uri="{FF2B5EF4-FFF2-40B4-BE49-F238E27FC236}">
                  <a16:creationId xmlns:a16="http://schemas.microsoft.com/office/drawing/2014/main" id="{DB8E0B72-F682-4A9F-961A-D67FB463B946}"/>
                </a:ext>
              </a:extLst>
            </p:cNvPr>
            <p:cNvGrpSpPr/>
            <p:nvPr/>
          </p:nvGrpSpPr>
          <p:grpSpPr>
            <a:xfrm>
              <a:off x="2151366" y="5113316"/>
              <a:ext cx="329204" cy="329198"/>
              <a:chOff x="2158034" y="5113316"/>
              <a:chExt cx="329204" cy="329198"/>
            </a:xfrm>
            <a:grpFill/>
          </p:grpSpPr>
          <p:sp>
            <p:nvSpPr>
              <p:cNvPr id="62" name="Freeform 13">
                <a:extLst>
                  <a:ext uri="{FF2B5EF4-FFF2-40B4-BE49-F238E27FC236}">
                    <a16:creationId xmlns:a16="http://schemas.microsoft.com/office/drawing/2014/main" id="{A8AE7C38-C6F9-45A9-BBBB-0548FB5FB42F}"/>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63" name="Freeform 6">
                <a:extLst>
                  <a:ext uri="{FF2B5EF4-FFF2-40B4-BE49-F238E27FC236}">
                    <a16:creationId xmlns:a16="http://schemas.microsoft.com/office/drawing/2014/main" id="{FBF80488-03D8-4B2E-8480-7BF0EE62C4BC}"/>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59" name="Group 58">
              <a:extLst>
                <a:ext uri="{FF2B5EF4-FFF2-40B4-BE49-F238E27FC236}">
                  <a16:creationId xmlns:a16="http://schemas.microsoft.com/office/drawing/2014/main" id="{E929F8C4-05FB-4AB1-BA2C-3A681ECBC7FA}"/>
                </a:ext>
              </a:extLst>
            </p:cNvPr>
            <p:cNvGrpSpPr/>
            <p:nvPr/>
          </p:nvGrpSpPr>
          <p:grpSpPr>
            <a:xfrm>
              <a:off x="2586659" y="5113316"/>
              <a:ext cx="329204" cy="329198"/>
              <a:chOff x="2674289" y="5113316"/>
              <a:chExt cx="329204" cy="329198"/>
            </a:xfrm>
            <a:grpFill/>
          </p:grpSpPr>
          <p:sp>
            <p:nvSpPr>
              <p:cNvPr id="60" name="Freeform 77">
                <a:extLst>
                  <a:ext uri="{FF2B5EF4-FFF2-40B4-BE49-F238E27FC236}">
                    <a16:creationId xmlns:a16="http://schemas.microsoft.com/office/drawing/2014/main" id="{A395D042-5D56-4A6B-AA95-C746FD90E130}"/>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61" name="Freeform 6">
                <a:extLst>
                  <a:ext uri="{FF2B5EF4-FFF2-40B4-BE49-F238E27FC236}">
                    <a16:creationId xmlns:a16="http://schemas.microsoft.com/office/drawing/2014/main" id="{A36A70C8-7BED-4A73-9C69-3E7A87E51D22}"/>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sp>
        <p:nvSpPr>
          <p:cNvPr id="69" name="TextBox 68">
            <a:extLst>
              <a:ext uri="{FF2B5EF4-FFF2-40B4-BE49-F238E27FC236}">
                <a16:creationId xmlns:a16="http://schemas.microsoft.com/office/drawing/2014/main" id="{49E2581C-6539-4BA7-A4C4-9D3A5C3E1FCA}"/>
              </a:ext>
            </a:extLst>
          </p:cNvPr>
          <p:cNvSpPr txBox="1"/>
          <p:nvPr/>
        </p:nvSpPr>
        <p:spPr>
          <a:xfrm>
            <a:off x="3633470" y="5742295"/>
            <a:ext cx="1877061" cy="438582"/>
          </a:xfrm>
          <a:prstGeom prst="rect">
            <a:avLst/>
          </a:prstGeom>
          <a:noFill/>
        </p:spPr>
        <p:txBody>
          <a:bodyPr wrap="square" anchor="ctr">
            <a:spAutoFit/>
          </a:body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200" dirty="0">
              <a:solidFill>
                <a:schemeClr val="bg1"/>
              </a:solidFill>
              <a:latin typeface="Montserrat (Body)"/>
            </a:endParaRPr>
          </a:p>
        </p:txBody>
      </p:sp>
      <p:grpSp>
        <p:nvGrpSpPr>
          <p:cNvPr id="70" name="Group 69">
            <a:extLst>
              <a:ext uri="{FF2B5EF4-FFF2-40B4-BE49-F238E27FC236}">
                <a16:creationId xmlns:a16="http://schemas.microsoft.com/office/drawing/2014/main" id="{092EB269-AAC6-423C-954B-A67D83698B0A}"/>
              </a:ext>
            </a:extLst>
          </p:cNvPr>
          <p:cNvGrpSpPr/>
          <p:nvPr/>
        </p:nvGrpSpPr>
        <p:grpSpPr>
          <a:xfrm>
            <a:off x="4122080" y="6211360"/>
            <a:ext cx="899842" cy="246899"/>
            <a:chOff x="1716074" y="5113316"/>
            <a:chExt cx="1199789" cy="329198"/>
          </a:xfrm>
          <a:solidFill>
            <a:schemeClr val="bg1"/>
          </a:solidFill>
        </p:grpSpPr>
        <p:grpSp>
          <p:nvGrpSpPr>
            <p:cNvPr id="71" name="Group 70">
              <a:extLst>
                <a:ext uri="{FF2B5EF4-FFF2-40B4-BE49-F238E27FC236}">
                  <a16:creationId xmlns:a16="http://schemas.microsoft.com/office/drawing/2014/main" id="{15D48793-E1D1-413A-ACD0-AF835C9B0CAD}"/>
                </a:ext>
              </a:extLst>
            </p:cNvPr>
            <p:cNvGrpSpPr/>
            <p:nvPr/>
          </p:nvGrpSpPr>
          <p:grpSpPr>
            <a:xfrm>
              <a:off x="1716074" y="5113316"/>
              <a:ext cx="329204" cy="329198"/>
              <a:chOff x="1658924" y="5113316"/>
              <a:chExt cx="329204" cy="329198"/>
            </a:xfrm>
            <a:grpFill/>
          </p:grpSpPr>
          <p:sp>
            <p:nvSpPr>
              <p:cNvPr id="96" name="Freeform 6">
                <a:extLst>
                  <a:ext uri="{FF2B5EF4-FFF2-40B4-BE49-F238E27FC236}">
                    <a16:creationId xmlns:a16="http://schemas.microsoft.com/office/drawing/2014/main" id="{6A9C939D-43EF-4ED9-B2A2-932CB3C7E503}"/>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97" name="Freeform 7">
                <a:extLst>
                  <a:ext uri="{FF2B5EF4-FFF2-40B4-BE49-F238E27FC236}">
                    <a16:creationId xmlns:a16="http://schemas.microsoft.com/office/drawing/2014/main" id="{8F7192BF-6F8C-4E60-8332-2F8D5437ADC1}"/>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72" name="Group 71">
              <a:extLst>
                <a:ext uri="{FF2B5EF4-FFF2-40B4-BE49-F238E27FC236}">
                  <a16:creationId xmlns:a16="http://schemas.microsoft.com/office/drawing/2014/main" id="{1E25A219-3589-43BE-926E-686D664C6E72}"/>
                </a:ext>
              </a:extLst>
            </p:cNvPr>
            <p:cNvGrpSpPr/>
            <p:nvPr/>
          </p:nvGrpSpPr>
          <p:grpSpPr>
            <a:xfrm>
              <a:off x="2151366" y="5113316"/>
              <a:ext cx="329204" cy="329198"/>
              <a:chOff x="2158034" y="5113316"/>
              <a:chExt cx="329204" cy="329198"/>
            </a:xfrm>
            <a:grpFill/>
          </p:grpSpPr>
          <p:sp>
            <p:nvSpPr>
              <p:cNvPr id="85" name="Freeform 13">
                <a:extLst>
                  <a:ext uri="{FF2B5EF4-FFF2-40B4-BE49-F238E27FC236}">
                    <a16:creationId xmlns:a16="http://schemas.microsoft.com/office/drawing/2014/main" id="{4B968E17-F2BD-44A2-B76E-A72E01D49922}"/>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95" name="Freeform 6">
                <a:extLst>
                  <a:ext uri="{FF2B5EF4-FFF2-40B4-BE49-F238E27FC236}">
                    <a16:creationId xmlns:a16="http://schemas.microsoft.com/office/drawing/2014/main" id="{239AB58B-A883-4166-8EA9-1798197143D7}"/>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73" name="Group 72">
              <a:extLst>
                <a:ext uri="{FF2B5EF4-FFF2-40B4-BE49-F238E27FC236}">
                  <a16:creationId xmlns:a16="http://schemas.microsoft.com/office/drawing/2014/main" id="{CABC2379-E2EA-44F1-A30C-FC8B95DC3F3E}"/>
                </a:ext>
              </a:extLst>
            </p:cNvPr>
            <p:cNvGrpSpPr/>
            <p:nvPr/>
          </p:nvGrpSpPr>
          <p:grpSpPr>
            <a:xfrm>
              <a:off x="2586659" y="5113316"/>
              <a:ext cx="329204" cy="329198"/>
              <a:chOff x="2674289" y="5113316"/>
              <a:chExt cx="329204" cy="329198"/>
            </a:xfrm>
            <a:grpFill/>
          </p:grpSpPr>
          <p:sp>
            <p:nvSpPr>
              <p:cNvPr id="83" name="Freeform 77">
                <a:extLst>
                  <a:ext uri="{FF2B5EF4-FFF2-40B4-BE49-F238E27FC236}">
                    <a16:creationId xmlns:a16="http://schemas.microsoft.com/office/drawing/2014/main" id="{12F9858F-2938-4A09-B44D-C5B18D43BADC}"/>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84" name="Freeform 6">
                <a:extLst>
                  <a:ext uri="{FF2B5EF4-FFF2-40B4-BE49-F238E27FC236}">
                    <a16:creationId xmlns:a16="http://schemas.microsoft.com/office/drawing/2014/main" id="{7A2D0450-F4A9-4195-A96F-E83A8D550A21}"/>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sp>
        <p:nvSpPr>
          <p:cNvPr id="99" name="TextBox 98">
            <a:extLst>
              <a:ext uri="{FF2B5EF4-FFF2-40B4-BE49-F238E27FC236}">
                <a16:creationId xmlns:a16="http://schemas.microsoft.com/office/drawing/2014/main" id="{C93D99A0-9B5A-4080-BDE4-A59C7DEA5BCC}"/>
              </a:ext>
            </a:extLst>
          </p:cNvPr>
          <p:cNvSpPr txBox="1"/>
          <p:nvPr/>
        </p:nvSpPr>
        <p:spPr>
          <a:xfrm>
            <a:off x="5787389" y="5742295"/>
            <a:ext cx="1877061" cy="438582"/>
          </a:xfrm>
          <a:prstGeom prst="rect">
            <a:avLst/>
          </a:prstGeom>
          <a:noFill/>
        </p:spPr>
        <p:txBody>
          <a:bodyPr wrap="square" anchor="ctr">
            <a:spAutoFit/>
          </a:body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200" dirty="0">
              <a:solidFill>
                <a:schemeClr val="bg1"/>
              </a:solidFill>
              <a:latin typeface="Montserrat (Body)"/>
            </a:endParaRPr>
          </a:p>
        </p:txBody>
      </p:sp>
      <p:grpSp>
        <p:nvGrpSpPr>
          <p:cNvPr id="100" name="Group 99">
            <a:extLst>
              <a:ext uri="{FF2B5EF4-FFF2-40B4-BE49-F238E27FC236}">
                <a16:creationId xmlns:a16="http://schemas.microsoft.com/office/drawing/2014/main" id="{0EC2AB76-0CB4-4DBE-97D9-23CF37B9F80F}"/>
              </a:ext>
            </a:extLst>
          </p:cNvPr>
          <p:cNvGrpSpPr/>
          <p:nvPr/>
        </p:nvGrpSpPr>
        <p:grpSpPr>
          <a:xfrm>
            <a:off x="6275999" y="6211360"/>
            <a:ext cx="899842" cy="246899"/>
            <a:chOff x="1716074" y="5113316"/>
            <a:chExt cx="1199789" cy="329198"/>
          </a:xfrm>
          <a:solidFill>
            <a:schemeClr val="bg1"/>
          </a:solidFill>
        </p:grpSpPr>
        <p:grpSp>
          <p:nvGrpSpPr>
            <p:cNvPr id="101" name="Group 100">
              <a:extLst>
                <a:ext uri="{FF2B5EF4-FFF2-40B4-BE49-F238E27FC236}">
                  <a16:creationId xmlns:a16="http://schemas.microsoft.com/office/drawing/2014/main" id="{6CDB7539-E566-4C24-B390-AF0E0D5743B2}"/>
                </a:ext>
              </a:extLst>
            </p:cNvPr>
            <p:cNvGrpSpPr/>
            <p:nvPr/>
          </p:nvGrpSpPr>
          <p:grpSpPr>
            <a:xfrm>
              <a:off x="1716074" y="5113316"/>
              <a:ext cx="329204" cy="329198"/>
              <a:chOff x="1658924" y="5113316"/>
              <a:chExt cx="329204" cy="329198"/>
            </a:xfrm>
            <a:grpFill/>
          </p:grpSpPr>
          <p:sp>
            <p:nvSpPr>
              <p:cNvPr id="117" name="Freeform 6">
                <a:extLst>
                  <a:ext uri="{FF2B5EF4-FFF2-40B4-BE49-F238E27FC236}">
                    <a16:creationId xmlns:a16="http://schemas.microsoft.com/office/drawing/2014/main" id="{F8EE0F22-A398-4FA3-A047-2CCE531E7748}"/>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18" name="Freeform 7">
                <a:extLst>
                  <a:ext uri="{FF2B5EF4-FFF2-40B4-BE49-F238E27FC236}">
                    <a16:creationId xmlns:a16="http://schemas.microsoft.com/office/drawing/2014/main" id="{A3B35182-10E4-482B-9683-C497D8E1FB90}"/>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02" name="Group 101">
              <a:extLst>
                <a:ext uri="{FF2B5EF4-FFF2-40B4-BE49-F238E27FC236}">
                  <a16:creationId xmlns:a16="http://schemas.microsoft.com/office/drawing/2014/main" id="{EA8F6428-2830-4D59-8943-073D146065FE}"/>
                </a:ext>
              </a:extLst>
            </p:cNvPr>
            <p:cNvGrpSpPr/>
            <p:nvPr/>
          </p:nvGrpSpPr>
          <p:grpSpPr>
            <a:xfrm>
              <a:off x="2151366" y="5113316"/>
              <a:ext cx="329204" cy="329198"/>
              <a:chOff x="2158034" y="5113316"/>
              <a:chExt cx="329204" cy="329198"/>
            </a:xfrm>
            <a:grpFill/>
          </p:grpSpPr>
          <p:sp>
            <p:nvSpPr>
              <p:cNvPr id="106" name="Freeform 13">
                <a:extLst>
                  <a:ext uri="{FF2B5EF4-FFF2-40B4-BE49-F238E27FC236}">
                    <a16:creationId xmlns:a16="http://schemas.microsoft.com/office/drawing/2014/main" id="{8F94F61B-E23F-4284-9EEB-5290D34E3B61}"/>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16" name="Freeform 6">
                <a:extLst>
                  <a:ext uri="{FF2B5EF4-FFF2-40B4-BE49-F238E27FC236}">
                    <a16:creationId xmlns:a16="http://schemas.microsoft.com/office/drawing/2014/main" id="{7B852639-3C08-48B2-86B8-D1DFE5B2942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03" name="Group 102">
              <a:extLst>
                <a:ext uri="{FF2B5EF4-FFF2-40B4-BE49-F238E27FC236}">
                  <a16:creationId xmlns:a16="http://schemas.microsoft.com/office/drawing/2014/main" id="{F6636223-675B-450D-A028-2DF2CB580E89}"/>
                </a:ext>
              </a:extLst>
            </p:cNvPr>
            <p:cNvGrpSpPr/>
            <p:nvPr/>
          </p:nvGrpSpPr>
          <p:grpSpPr>
            <a:xfrm>
              <a:off x="2586659" y="5113316"/>
              <a:ext cx="329204" cy="329198"/>
              <a:chOff x="2674289" y="5113316"/>
              <a:chExt cx="329204" cy="329198"/>
            </a:xfrm>
            <a:grpFill/>
          </p:grpSpPr>
          <p:sp>
            <p:nvSpPr>
              <p:cNvPr id="104" name="Freeform 77">
                <a:extLst>
                  <a:ext uri="{FF2B5EF4-FFF2-40B4-BE49-F238E27FC236}">
                    <a16:creationId xmlns:a16="http://schemas.microsoft.com/office/drawing/2014/main" id="{C2C5D01A-00DC-4251-A170-B29C1EC5E406}"/>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105" name="Freeform 6">
                <a:extLst>
                  <a:ext uri="{FF2B5EF4-FFF2-40B4-BE49-F238E27FC236}">
                    <a16:creationId xmlns:a16="http://schemas.microsoft.com/office/drawing/2014/main" id="{47662588-1209-4AB1-9258-669F1997AEDD}"/>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spTree>
    <p:extLst>
      <p:ext uri="{BB962C8B-B14F-4D97-AF65-F5344CB8AC3E}">
        <p14:creationId xmlns:p14="http://schemas.microsoft.com/office/powerpoint/2010/main" val="1678432889"/>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0" y="0"/>
            <a:ext cx="9144000" cy="3991283"/>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7" name="Rounded Rectangle 6"/>
          <p:cNvSpPr/>
          <p:nvPr/>
        </p:nvSpPr>
        <p:spPr bwMode="auto">
          <a:xfrm>
            <a:off x="2787294" y="2487561"/>
            <a:ext cx="1689806" cy="3087329"/>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27" name="Title 2">
            <a:extLst>
              <a:ext uri="{FF2B5EF4-FFF2-40B4-BE49-F238E27FC236}">
                <a16:creationId xmlns:a16="http://schemas.microsoft.com/office/drawing/2014/main" id="{47BD06E9-5884-458B-AB59-E0EDA7F2C228}"/>
              </a:ext>
            </a:extLst>
          </p:cNvPr>
          <p:cNvSpPr txBox="1">
            <a:spLocks/>
          </p:cNvSpPr>
          <p:nvPr/>
        </p:nvSpPr>
        <p:spPr>
          <a:xfrm>
            <a:off x="2931335" y="4392415"/>
            <a:ext cx="1401723" cy="3277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600" b="1" dirty="0">
                <a:solidFill>
                  <a:schemeClr val="tx1">
                    <a:lumMod val="75000"/>
                    <a:lumOff val="25000"/>
                  </a:schemeClr>
                </a:solidFill>
                <a:latin typeface="Montserrat (Body)"/>
              </a:rPr>
              <a:t>MEET OUR CO-FOUNDER</a:t>
            </a:r>
            <a:br>
              <a:rPr lang="en-US" sz="900" b="1" dirty="0">
                <a:solidFill>
                  <a:schemeClr val="tx1">
                    <a:lumMod val="75000"/>
                    <a:lumOff val="25000"/>
                  </a:schemeClr>
                </a:solidFill>
                <a:latin typeface="Montserrat (Body)"/>
              </a:rPr>
            </a:br>
            <a:r>
              <a:rPr lang="en-US" sz="1275" b="1" dirty="0">
                <a:solidFill>
                  <a:schemeClr val="tx1">
                    <a:lumMod val="75000"/>
                    <a:lumOff val="25000"/>
                  </a:schemeClr>
                </a:solidFill>
                <a:latin typeface="Montserrat (Body)"/>
              </a:rPr>
              <a:t>Example Name</a:t>
            </a:r>
          </a:p>
        </p:txBody>
      </p:sp>
      <p:sp>
        <p:nvSpPr>
          <p:cNvPr id="50" name="Rounded Rectangle 6">
            <a:extLst>
              <a:ext uri="{FF2B5EF4-FFF2-40B4-BE49-F238E27FC236}">
                <a16:creationId xmlns:a16="http://schemas.microsoft.com/office/drawing/2014/main" id="{2188B277-D13B-4D0E-9E03-6957B358D8D4}"/>
              </a:ext>
            </a:extLst>
          </p:cNvPr>
          <p:cNvSpPr/>
          <p:nvPr/>
        </p:nvSpPr>
        <p:spPr bwMode="auto">
          <a:xfrm>
            <a:off x="4666902" y="2487561"/>
            <a:ext cx="1689806" cy="3087329"/>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52" name="Title 2">
            <a:extLst>
              <a:ext uri="{FF2B5EF4-FFF2-40B4-BE49-F238E27FC236}">
                <a16:creationId xmlns:a16="http://schemas.microsoft.com/office/drawing/2014/main" id="{7B985006-92D3-43EA-8116-FB5CACFC27FF}"/>
              </a:ext>
            </a:extLst>
          </p:cNvPr>
          <p:cNvSpPr txBox="1">
            <a:spLocks/>
          </p:cNvSpPr>
          <p:nvPr/>
        </p:nvSpPr>
        <p:spPr>
          <a:xfrm>
            <a:off x="4810943" y="4392415"/>
            <a:ext cx="1401723" cy="3277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600" b="1" dirty="0">
                <a:solidFill>
                  <a:schemeClr val="tx1">
                    <a:lumMod val="75000"/>
                    <a:lumOff val="25000"/>
                  </a:schemeClr>
                </a:solidFill>
                <a:latin typeface="Montserrat (Body)"/>
              </a:rPr>
              <a:t>MEET OUR CO-FOUNDER</a:t>
            </a:r>
            <a:br>
              <a:rPr lang="en-US" sz="900" b="1" dirty="0">
                <a:solidFill>
                  <a:schemeClr val="tx1">
                    <a:lumMod val="75000"/>
                    <a:lumOff val="25000"/>
                  </a:schemeClr>
                </a:solidFill>
                <a:latin typeface="Montserrat (Body)"/>
              </a:rPr>
            </a:br>
            <a:r>
              <a:rPr lang="en-US" sz="1275" b="1" dirty="0">
                <a:solidFill>
                  <a:schemeClr val="tx1">
                    <a:lumMod val="75000"/>
                    <a:lumOff val="25000"/>
                  </a:schemeClr>
                </a:solidFill>
                <a:latin typeface="Montserrat (Body)"/>
              </a:rPr>
              <a:t>Example Name</a:t>
            </a:r>
          </a:p>
        </p:txBody>
      </p:sp>
      <p:sp>
        <p:nvSpPr>
          <p:cNvPr id="62" name="Rounded Rectangle 6">
            <a:extLst>
              <a:ext uri="{FF2B5EF4-FFF2-40B4-BE49-F238E27FC236}">
                <a16:creationId xmlns:a16="http://schemas.microsoft.com/office/drawing/2014/main" id="{6A89984A-6F08-4612-883A-5AAF7FE5E55F}"/>
              </a:ext>
            </a:extLst>
          </p:cNvPr>
          <p:cNvSpPr/>
          <p:nvPr/>
        </p:nvSpPr>
        <p:spPr bwMode="auto">
          <a:xfrm>
            <a:off x="6546510" y="2487561"/>
            <a:ext cx="1689806" cy="3087329"/>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64" name="Title 2">
            <a:extLst>
              <a:ext uri="{FF2B5EF4-FFF2-40B4-BE49-F238E27FC236}">
                <a16:creationId xmlns:a16="http://schemas.microsoft.com/office/drawing/2014/main" id="{4EC21EF4-B025-4A9D-9596-9D12FB778418}"/>
              </a:ext>
            </a:extLst>
          </p:cNvPr>
          <p:cNvSpPr txBox="1">
            <a:spLocks/>
          </p:cNvSpPr>
          <p:nvPr/>
        </p:nvSpPr>
        <p:spPr>
          <a:xfrm>
            <a:off x="6690551" y="4392415"/>
            <a:ext cx="1401723" cy="3277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600" b="1" dirty="0">
                <a:solidFill>
                  <a:schemeClr val="tx1">
                    <a:lumMod val="75000"/>
                    <a:lumOff val="25000"/>
                  </a:schemeClr>
                </a:solidFill>
                <a:latin typeface="Montserrat (Body)"/>
              </a:rPr>
              <a:t>MEET OUR CO-FOUNDER</a:t>
            </a:r>
            <a:br>
              <a:rPr lang="en-US" sz="900" b="1" dirty="0">
                <a:solidFill>
                  <a:schemeClr val="tx1">
                    <a:lumMod val="75000"/>
                    <a:lumOff val="25000"/>
                  </a:schemeClr>
                </a:solidFill>
                <a:latin typeface="Montserrat (Body)"/>
              </a:rPr>
            </a:br>
            <a:r>
              <a:rPr lang="en-US" sz="1275" b="1" dirty="0">
                <a:solidFill>
                  <a:schemeClr val="tx1">
                    <a:lumMod val="75000"/>
                    <a:lumOff val="25000"/>
                  </a:schemeClr>
                </a:solidFill>
                <a:latin typeface="Montserrat (Body)"/>
              </a:rPr>
              <a:t>Example Name</a:t>
            </a:r>
          </a:p>
        </p:txBody>
      </p:sp>
      <p:sp>
        <p:nvSpPr>
          <p:cNvPr id="74" name="Rounded Rectangle 6">
            <a:extLst>
              <a:ext uri="{FF2B5EF4-FFF2-40B4-BE49-F238E27FC236}">
                <a16:creationId xmlns:a16="http://schemas.microsoft.com/office/drawing/2014/main" id="{3A0696FF-260F-4B01-840F-266E3A64C07B}"/>
              </a:ext>
            </a:extLst>
          </p:cNvPr>
          <p:cNvSpPr/>
          <p:nvPr/>
        </p:nvSpPr>
        <p:spPr bwMode="auto">
          <a:xfrm>
            <a:off x="907686" y="2487561"/>
            <a:ext cx="1689806" cy="3087329"/>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76" name="Title 2">
            <a:extLst>
              <a:ext uri="{FF2B5EF4-FFF2-40B4-BE49-F238E27FC236}">
                <a16:creationId xmlns:a16="http://schemas.microsoft.com/office/drawing/2014/main" id="{08682D85-704E-4474-B063-9D6C5487C73B}"/>
              </a:ext>
            </a:extLst>
          </p:cNvPr>
          <p:cNvSpPr txBox="1">
            <a:spLocks/>
          </p:cNvSpPr>
          <p:nvPr/>
        </p:nvSpPr>
        <p:spPr>
          <a:xfrm>
            <a:off x="1051727" y="4392415"/>
            <a:ext cx="1401723" cy="3277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600" b="1" dirty="0">
                <a:solidFill>
                  <a:schemeClr val="tx1">
                    <a:lumMod val="75000"/>
                    <a:lumOff val="25000"/>
                  </a:schemeClr>
                </a:solidFill>
                <a:latin typeface="Montserrat (Body)"/>
              </a:rPr>
              <a:t>MEET OUR CO-FOUNDER</a:t>
            </a:r>
            <a:br>
              <a:rPr lang="en-US" sz="900" b="1" dirty="0">
                <a:solidFill>
                  <a:schemeClr val="tx1">
                    <a:lumMod val="75000"/>
                    <a:lumOff val="25000"/>
                  </a:schemeClr>
                </a:solidFill>
                <a:latin typeface="Montserrat (Body)"/>
              </a:rPr>
            </a:br>
            <a:r>
              <a:rPr lang="en-US" sz="1275" b="1" dirty="0">
                <a:solidFill>
                  <a:schemeClr val="tx1">
                    <a:lumMod val="75000"/>
                    <a:lumOff val="25000"/>
                  </a:schemeClr>
                </a:solidFill>
                <a:latin typeface="Montserrat (Body)"/>
              </a:rPr>
              <a:t>Example Name</a:t>
            </a:r>
          </a:p>
        </p:txBody>
      </p:sp>
      <p:sp>
        <p:nvSpPr>
          <p:cNvPr id="85" name="Rectangle 84">
            <a:extLst>
              <a:ext uri="{FF2B5EF4-FFF2-40B4-BE49-F238E27FC236}">
                <a16:creationId xmlns:a16="http://schemas.microsoft.com/office/drawing/2014/main" id="{38B447D7-CF1B-4A31-9E6F-66DD477570C2}"/>
              </a:ext>
            </a:extLst>
          </p:cNvPr>
          <p:cNvSpPr/>
          <p:nvPr/>
        </p:nvSpPr>
        <p:spPr>
          <a:xfrm>
            <a:off x="1120878" y="875521"/>
            <a:ext cx="6902246" cy="553998"/>
          </a:xfrm>
          <a:prstGeom prst="rect">
            <a:avLst/>
          </a:prstGeom>
        </p:spPr>
        <p:txBody>
          <a:bodyPr wrap="square" lIns="0" tIns="0" rIns="0" bIns="0" anchor="ctr">
            <a:spAutoFit/>
          </a:bodyPr>
          <a:lstStyle/>
          <a:p>
            <a:pPr algn="ctr"/>
            <a:r>
              <a:rPr lang="en-US" sz="3600" b="1" dirty="0">
                <a:solidFill>
                  <a:schemeClr val="bg1"/>
                </a:solidFill>
                <a:latin typeface="Montserrat (Body)"/>
              </a:rPr>
              <a:t>MEET OUR CO-FOUNDERS</a:t>
            </a:r>
          </a:p>
        </p:txBody>
      </p:sp>
      <p:grpSp>
        <p:nvGrpSpPr>
          <p:cNvPr id="100" name="Group 99">
            <a:extLst>
              <a:ext uri="{FF2B5EF4-FFF2-40B4-BE49-F238E27FC236}">
                <a16:creationId xmlns:a16="http://schemas.microsoft.com/office/drawing/2014/main" id="{87D61F3D-E99D-4833-9BFB-468A2C065743}"/>
              </a:ext>
            </a:extLst>
          </p:cNvPr>
          <p:cNvGrpSpPr/>
          <p:nvPr/>
        </p:nvGrpSpPr>
        <p:grpSpPr>
          <a:xfrm>
            <a:off x="1302668" y="4839721"/>
            <a:ext cx="899842" cy="246899"/>
            <a:chOff x="1716074" y="5113316"/>
            <a:chExt cx="1199789" cy="329198"/>
          </a:xfrm>
        </p:grpSpPr>
        <p:grpSp>
          <p:nvGrpSpPr>
            <p:cNvPr id="99" name="Group 98">
              <a:extLst>
                <a:ext uri="{FF2B5EF4-FFF2-40B4-BE49-F238E27FC236}">
                  <a16:creationId xmlns:a16="http://schemas.microsoft.com/office/drawing/2014/main" id="{E3341B76-9C43-47DB-9B0E-51599C08D61F}"/>
                </a:ext>
              </a:extLst>
            </p:cNvPr>
            <p:cNvGrpSpPr/>
            <p:nvPr/>
          </p:nvGrpSpPr>
          <p:grpSpPr>
            <a:xfrm>
              <a:off x="1716074" y="5113316"/>
              <a:ext cx="329204" cy="329198"/>
              <a:chOff x="1658924" y="5113316"/>
              <a:chExt cx="329204" cy="329198"/>
            </a:xfrm>
          </p:grpSpPr>
          <p:sp>
            <p:nvSpPr>
              <p:cNvPr id="79" name="Freeform 6">
                <a:extLst>
                  <a:ext uri="{FF2B5EF4-FFF2-40B4-BE49-F238E27FC236}">
                    <a16:creationId xmlns:a16="http://schemas.microsoft.com/office/drawing/2014/main" id="{78273AC7-B5BB-4F6F-AC86-55E753883A94}"/>
                  </a:ext>
                </a:extLst>
              </p:cNvPr>
              <p:cNvSpPr>
                <a:spLocks noEditPoints="1"/>
              </p:cNvSpPr>
              <p:nvPr/>
            </p:nvSpPr>
            <p:spPr bwMode="auto">
              <a:xfrm>
                <a:off x="1658924" y="5113316"/>
                <a:ext cx="329204" cy="329198"/>
              </a:xfrm>
              <a:prstGeom prst="donut">
                <a:avLst>
                  <a:gd name="adj" fmla="val 3992"/>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80" name="Freeform 7">
                <a:extLst>
                  <a:ext uri="{FF2B5EF4-FFF2-40B4-BE49-F238E27FC236}">
                    <a16:creationId xmlns:a16="http://schemas.microsoft.com/office/drawing/2014/main" id="{733A2ED6-7480-450D-8899-94E7615B68EC}"/>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98" name="Group 97">
              <a:extLst>
                <a:ext uri="{FF2B5EF4-FFF2-40B4-BE49-F238E27FC236}">
                  <a16:creationId xmlns:a16="http://schemas.microsoft.com/office/drawing/2014/main" id="{7A10BC26-B0EF-4CBC-B796-04DE6D0BAEED}"/>
                </a:ext>
              </a:extLst>
            </p:cNvPr>
            <p:cNvGrpSpPr/>
            <p:nvPr/>
          </p:nvGrpSpPr>
          <p:grpSpPr>
            <a:xfrm>
              <a:off x="2151366" y="5113316"/>
              <a:ext cx="329204" cy="329198"/>
              <a:chOff x="2158034" y="5113316"/>
              <a:chExt cx="329204" cy="329198"/>
            </a:xfrm>
          </p:grpSpPr>
          <p:sp>
            <p:nvSpPr>
              <p:cNvPr id="82" name="Freeform 13">
                <a:extLst>
                  <a:ext uri="{FF2B5EF4-FFF2-40B4-BE49-F238E27FC236}">
                    <a16:creationId xmlns:a16="http://schemas.microsoft.com/office/drawing/2014/main" id="{9DD1D0A8-F1D3-495E-8C2E-87DA903F4916}"/>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95" name="Freeform 6">
                <a:extLst>
                  <a:ext uri="{FF2B5EF4-FFF2-40B4-BE49-F238E27FC236}">
                    <a16:creationId xmlns:a16="http://schemas.microsoft.com/office/drawing/2014/main" id="{BAD5A261-4659-4D9E-AB86-04185D85434E}"/>
                  </a:ext>
                </a:extLst>
              </p:cNvPr>
              <p:cNvSpPr>
                <a:spLocks noEditPoints="1"/>
              </p:cNvSpPr>
              <p:nvPr/>
            </p:nvSpPr>
            <p:spPr bwMode="auto">
              <a:xfrm>
                <a:off x="2158034" y="5113316"/>
                <a:ext cx="329204" cy="329198"/>
              </a:xfrm>
              <a:prstGeom prst="donut">
                <a:avLst>
                  <a:gd name="adj" fmla="val 3992"/>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97" name="Group 96">
              <a:extLst>
                <a:ext uri="{FF2B5EF4-FFF2-40B4-BE49-F238E27FC236}">
                  <a16:creationId xmlns:a16="http://schemas.microsoft.com/office/drawing/2014/main" id="{C26CE314-E7F1-41D9-8211-DF881D7C9A3A}"/>
                </a:ext>
              </a:extLst>
            </p:cNvPr>
            <p:cNvGrpSpPr/>
            <p:nvPr/>
          </p:nvGrpSpPr>
          <p:grpSpPr>
            <a:xfrm>
              <a:off x="2586659" y="5113316"/>
              <a:ext cx="329204" cy="329198"/>
              <a:chOff x="2674289" y="5113316"/>
              <a:chExt cx="329204" cy="329198"/>
            </a:xfrm>
          </p:grpSpPr>
          <p:sp>
            <p:nvSpPr>
              <p:cNvPr id="84" name="Freeform 77">
                <a:extLst>
                  <a:ext uri="{FF2B5EF4-FFF2-40B4-BE49-F238E27FC236}">
                    <a16:creationId xmlns:a16="http://schemas.microsoft.com/office/drawing/2014/main" id="{07C0620C-F121-4105-82F3-CFD51146DFA2}"/>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accent1"/>
              </a:solid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96" name="Freeform 6">
                <a:extLst>
                  <a:ext uri="{FF2B5EF4-FFF2-40B4-BE49-F238E27FC236}">
                    <a16:creationId xmlns:a16="http://schemas.microsoft.com/office/drawing/2014/main" id="{E441ECB5-42B5-4BD1-B508-4ECB0C88DBE2}"/>
                  </a:ext>
                </a:extLst>
              </p:cNvPr>
              <p:cNvSpPr>
                <a:spLocks noEditPoints="1"/>
              </p:cNvSpPr>
              <p:nvPr/>
            </p:nvSpPr>
            <p:spPr bwMode="auto">
              <a:xfrm>
                <a:off x="2674289" y="5113316"/>
                <a:ext cx="329204" cy="329198"/>
              </a:xfrm>
              <a:prstGeom prst="donut">
                <a:avLst>
                  <a:gd name="adj" fmla="val 3992"/>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grpSp>
        <p:nvGrpSpPr>
          <p:cNvPr id="101" name="Group 100">
            <a:extLst>
              <a:ext uri="{FF2B5EF4-FFF2-40B4-BE49-F238E27FC236}">
                <a16:creationId xmlns:a16="http://schemas.microsoft.com/office/drawing/2014/main" id="{8104C045-9C5C-4533-871A-E94A37A243AE}"/>
              </a:ext>
            </a:extLst>
          </p:cNvPr>
          <p:cNvGrpSpPr/>
          <p:nvPr/>
        </p:nvGrpSpPr>
        <p:grpSpPr>
          <a:xfrm>
            <a:off x="3182276" y="4839721"/>
            <a:ext cx="899842" cy="246899"/>
            <a:chOff x="1716074" y="5113316"/>
            <a:chExt cx="1199789" cy="329198"/>
          </a:xfrm>
          <a:solidFill>
            <a:schemeClr val="accent2"/>
          </a:solidFill>
        </p:grpSpPr>
        <p:grpSp>
          <p:nvGrpSpPr>
            <p:cNvPr id="102" name="Group 101">
              <a:extLst>
                <a:ext uri="{FF2B5EF4-FFF2-40B4-BE49-F238E27FC236}">
                  <a16:creationId xmlns:a16="http://schemas.microsoft.com/office/drawing/2014/main" id="{5F6700DD-98AB-4ECC-B2B1-A4157B47FC92}"/>
                </a:ext>
              </a:extLst>
            </p:cNvPr>
            <p:cNvGrpSpPr/>
            <p:nvPr/>
          </p:nvGrpSpPr>
          <p:grpSpPr>
            <a:xfrm>
              <a:off x="1716074" y="5113316"/>
              <a:ext cx="329204" cy="329198"/>
              <a:chOff x="1658924" y="5113316"/>
              <a:chExt cx="329204" cy="329198"/>
            </a:xfrm>
            <a:grpFill/>
          </p:grpSpPr>
          <p:sp>
            <p:nvSpPr>
              <p:cNvPr id="109" name="Freeform 6">
                <a:extLst>
                  <a:ext uri="{FF2B5EF4-FFF2-40B4-BE49-F238E27FC236}">
                    <a16:creationId xmlns:a16="http://schemas.microsoft.com/office/drawing/2014/main" id="{2A09FD3A-98A0-4C09-BE07-60BEA9911435}"/>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10" name="Freeform 7">
                <a:extLst>
                  <a:ext uri="{FF2B5EF4-FFF2-40B4-BE49-F238E27FC236}">
                    <a16:creationId xmlns:a16="http://schemas.microsoft.com/office/drawing/2014/main" id="{93B149F5-9D7A-497B-A03E-AA0DE00CAF0F}"/>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03" name="Group 102">
              <a:extLst>
                <a:ext uri="{FF2B5EF4-FFF2-40B4-BE49-F238E27FC236}">
                  <a16:creationId xmlns:a16="http://schemas.microsoft.com/office/drawing/2014/main" id="{EC4F7C2A-DB9B-4A5D-838C-81F19961F486}"/>
                </a:ext>
              </a:extLst>
            </p:cNvPr>
            <p:cNvGrpSpPr/>
            <p:nvPr/>
          </p:nvGrpSpPr>
          <p:grpSpPr>
            <a:xfrm>
              <a:off x="2151366" y="5113316"/>
              <a:ext cx="329204" cy="329198"/>
              <a:chOff x="2158034" y="5113316"/>
              <a:chExt cx="329204" cy="329198"/>
            </a:xfrm>
            <a:grpFill/>
          </p:grpSpPr>
          <p:sp>
            <p:nvSpPr>
              <p:cNvPr id="107" name="Freeform 13">
                <a:extLst>
                  <a:ext uri="{FF2B5EF4-FFF2-40B4-BE49-F238E27FC236}">
                    <a16:creationId xmlns:a16="http://schemas.microsoft.com/office/drawing/2014/main" id="{2635A31F-F05E-4B74-A09C-9323D864A3AE}"/>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08" name="Freeform 6">
                <a:extLst>
                  <a:ext uri="{FF2B5EF4-FFF2-40B4-BE49-F238E27FC236}">
                    <a16:creationId xmlns:a16="http://schemas.microsoft.com/office/drawing/2014/main" id="{AEC73A20-3199-46C6-88E4-0EF5FE493E81}"/>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04" name="Group 103">
              <a:extLst>
                <a:ext uri="{FF2B5EF4-FFF2-40B4-BE49-F238E27FC236}">
                  <a16:creationId xmlns:a16="http://schemas.microsoft.com/office/drawing/2014/main" id="{BEEDF493-2164-4DE1-B611-B576CBFC94F0}"/>
                </a:ext>
              </a:extLst>
            </p:cNvPr>
            <p:cNvGrpSpPr/>
            <p:nvPr/>
          </p:nvGrpSpPr>
          <p:grpSpPr>
            <a:xfrm>
              <a:off x="2586659" y="5113316"/>
              <a:ext cx="329204" cy="329198"/>
              <a:chOff x="2674289" y="5113316"/>
              <a:chExt cx="329204" cy="329198"/>
            </a:xfrm>
            <a:grpFill/>
          </p:grpSpPr>
          <p:sp>
            <p:nvSpPr>
              <p:cNvPr id="105" name="Freeform 77">
                <a:extLst>
                  <a:ext uri="{FF2B5EF4-FFF2-40B4-BE49-F238E27FC236}">
                    <a16:creationId xmlns:a16="http://schemas.microsoft.com/office/drawing/2014/main" id="{2EBDF3DF-8AC3-46FD-8CE2-4B7D09EECCCD}"/>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106" name="Freeform 6">
                <a:extLst>
                  <a:ext uri="{FF2B5EF4-FFF2-40B4-BE49-F238E27FC236}">
                    <a16:creationId xmlns:a16="http://schemas.microsoft.com/office/drawing/2014/main" id="{ADCBD5AD-418A-4285-80B9-2C312488BFFE}"/>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grpSp>
        <p:nvGrpSpPr>
          <p:cNvPr id="111" name="Group 110">
            <a:extLst>
              <a:ext uri="{FF2B5EF4-FFF2-40B4-BE49-F238E27FC236}">
                <a16:creationId xmlns:a16="http://schemas.microsoft.com/office/drawing/2014/main" id="{0B620690-604B-4741-88B0-69552DA29F9D}"/>
              </a:ext>
            </a:extLst>
          </p:cNvPr>
          <p:cNvGrpSpPr/>
          <p:nvPr/>
        </p:nvGrpSpPr>
        <p:grpSpPr>
          <a:xfrm>
            <a:off x="5061884" y="4839721"/>
            <a:ext cx="899842" cy="246899"/>
            <a:chOff x="1716074" y="5113316"/>
            <a:chExt cx="1199789" cy="329198"/>
          </a:xfrm>
          <a:solidFill>
            <a:schemeClr val="accent3"/>
          </a:solidFill>
        </p:grpSpPr>
        <p:grpSp>
          <p:nvGrpSpPr>
            <p:cNvPr id="112" name="Group 111">
              <a:extLst>
                <a:ext uri="{FF2B5EF4-FFF2-40B4-BE49-F238E27FC236}">
                  <a16:creationId xmlns:a16="http://schemas.microsoft.com/office/drawing/2014/main" id="{6CC80447-AEB8-4F3C-B176-FC56F64E1D13}"/>
                </a:ext>
              </a:extLst>
            </p:cNvPr>
            <p:cNvGrpSpPr/>
            <p:nvPr/>
          </p:nvGrpSpPr>
          <p:grpSpPr>
            <a:xfrm>
              <a:off x="1716074" y="5113316"/>
              <a:ext cx="329204" cy="329198"/>
              <a:chOff x="1658924" y="5113316"/>
              <a:chExt cx="329204" cy="329198"/>
            </a:xfrm>
            <a:grpFill/>
          </p:grpSpPr>
          <p:sp>
            <p:nvSpPr>
              <p:cNvPr id="119" name="Freeform 6">
                <a:extLst>
                  <a:ext uri="{FF2B5EF4-FFF2-40B4-BE49-F238E27FC236}">
                    <a16:creationId xmlns:a16="http://schemas.microsoft.com/office/drawing/2014/main" id="{971B3CA3-0AEC-4C8D-8B90-C1EB432BF32B}"/>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20" name="Freeform 7">
                <a:extLst>
                  <a:ext uri="{FF2B5EF4-FFF2-40B4-BE49-F238E27FC236}">
                    <a16:creationId xmlns:a16="http://schemas.microsoft.com/office/drawing/2014/main" id="{FB561E94-02A1-45A7-8C7C-D608314D6039}"/>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13" name="Group 112">
              <a:extLst>
                <a:ext uri="{FF2B5EF4-FFF2-40B4-BE49-F238E27FC236}">
                  <a16:creationId xmlns:a16="http://schemas.microsoft.com/office/drawing/2014/main" id="{711BD517-2743-43E3-98AA-7136AE64F07D}"/>
                </a:ext>
              </a:extLst>
            </p:cNvPr>
            <p:cNvGrpSpPr/>
            <p:nvPr/>
          </p:nvGrpSpPr>
          <p:grpSpPr>
            <a:xfrm>
              <a:off x="2151366" y="5113316"/>
              <a:ext cx="329204" cy="329198"/>
              <a:chOff x="2158034" y="5113316"/>
              <a:chExt cx="329204" cy="329198"/>
            </a:xfrm>
            <a:grpFill/>
          </p:grpSpPr>
          <p:sp>
            <p:nvSpPr>
              <p:cNvPr id="117" name="Freeform 13">
                <a:extLst>
                  <a:ext uri="{FF2B5EF4-FFF2-40B4-BE49-F238E27FC236}">
                    <a16:creationId xmlns:a16="http://schemas.microsoft.com/office/drawing/2014/main" id="{5D97B21F-BE86-4C50-85EC-2F192AED12D7}"/>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18" name="Freeform 6">
                <a:extLst>
                  <a:ext uri="{FF2B5EF4-FFF2-40B4-BE49-F238E27FC236}">
                    <a16:creationId xmlns:a16="http://schemas.microsoft.com/office/drawing/2014/main" id="{0D16CF6C-5CE1-412D-8CDA-0B6EC78B2BA0}"/>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14" name="Group 113">
              <a:extLst>
                <a:ext uri="{FF2B5EF4-FFF2-40B4-BE49-F238E27FC236}">
                  <a16:creationId xmlns:a16="http://schemas.microsoft.com/office/drawing/2014/main" id="{50B7F288-5BBC-4514-BF36-85DE034AB773}"/>
                </a:ext>
              </a:extLst>
            </p:cNvPr>
            <p:cNvGrpSpPr/>
            <p:nvPr/>
          </p:nvGrpSpPr>
          <p:grpSpPr>
            <a:xfrm>
              <a:off x="2586659" y="5113316"/>
              <a:ext cx="329204" cy="329198"/>
              <a:chOff x="2674289" y="5113316"/>
              <a:chExt cx="329204" cy="329198"/>
            </a:xfrm>
            <a:grpFill/>
          </p:grpSpPr>
          <p:sp>
            <p:nvSpPr>
              <p:cNvPr id="115" name="Freeform 77">
                <a:extLst>
                  <a:ext uri="{FF2B5EF4-FFF2-40B4-BE49-F238E27FC236}">
                    <a16:creationId xmlns:a16="http://schemas.microsoft.com/office/drawing/2014/main" id="{53F8BD4C-4A44-43C3-A874-48031092EF9F}"/>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116" name="Freeform 6">
                <a:extLst>
                  <a:ext uri="{FF2B5EF4-FFF2-40B4-BE49-F238E27FC236}">
                    <a16:creationId xmlns:a16="http://schemas.microsoft.com/office/drawing/2014/main" id="{F483B924-8EE5-4936-A98B-567DEB8677C3}"/>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grpSp>
        <p:nvGrpSpPr>
          <p:cNvPr id="121" name="Group 120">
            <a:extLst>
              <a:ext uri="{FF2B5EF4-FFF2-40B4-BE49-F238E27FC236}">
                <a16:creationId xmlns:a16="http://schemas.microsoft.com/office/drawing/2014/main" id="{7E3A2A73-C741-4FB1-845B-3C9B8084EECE}"/>
              </a:ext>
            </a:extLst>
          </p:cNvPr>
          <p:cNvGrpSpPr/>
          <p:nvPr/>
        </p:nvGrpSpPr>
        <p:grpSpPr>
          <a:xfrm>
            <a:off x="6941492" y="4839721"/>
            <a:ext cx="899842" cy="246899"/>
            <a:chOff x="1716074" y="5113316"/>
            <a:chExt cx="1199789" cy="329198"/>
          </a:xfrm>
          <a:solidFill>
            <a:schemeClr val="accent4"/>
          </a:solidFill>
        </p:grpSpPr>
        <p:grpSp>
          <p:nvGrpSpPr>
            <p:cNvPr id="122" name="Group 121">
              <a:extLst>
                <a:ext uri="{FF2B5EF4-FFF2-40B4-BE49-F238E27FC236}">
                  <a16:creationId xmlns:a16="http://schemas.microsoft.com/office/drawing/2014/main" id="{13D4F711-9694-4306-880A-6C0F1F48EC11}"/>
                </a:ext>
              </a:extLst>
            </p:cNvPr>
            <p:cNvGrpSpPr/>
            <p:nvPr/>
          </p:nvGrpSpPr>
          <p:grpSpPr>
            <a:xfrm>
              <a:off x="1716074" y="5113316"/>
              <a:ext cx="329204" cy="329198"/>
              <a:chOff x="1658924" y="5113316"/>
              <a:chExt cx="329204" cy="329198"/>
            </a:xfrm>
            <a:grpFill/>
          </p:grpSpPr>
          <p:sp>
            <p:nvSpPr>
              <p:cNvPr id="129" name="Freeform 6">
                <a:extLst>
                  <a:ext uri="{FF2B5EF4-FFF2-40B4-BE49-F238E27FC236}">
                    <a16:creationId xmlns:a16="http://schemas.microsoft.com/office/drawing/2014/main" id="{06AD7404-D06B-4D6A-98A3-D1653CD2B99B}"/>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30" name="Freeform 7">
                <a:extLst>
                  <a:ext uri="{FF2B5EF4-FFF2-40B4-BE49-F238E27FC236}">
                    <a16:creationId xmlns:a16="http://schemas.microsoft.com/office/drawing/2014/main" id="{C48C8D87-CBEE-41EB-8759-615F0C028CA7}"/>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23" name="Group 122">
              <a:extLst>
                <a:ext uri="{FF2B5EF4-FFF2-40B4-BE49-F238E27FC236}">
                  <a16:creationId xmlns:a16="http://schemas.microsoft.com/office/drawing/2014/main" id="{C697A990-5B23-4F90-982F-906AE10F11D7}"/>
                </a:ext>
              </a:extLst>
            </p:cNvPr>
            <p:cNvGrpSpPr/>
            <p:nvPr/>
          </p:nvGrpSpPr>
          <p:grpSpPr>
            <a:xfrm>
              <a:off x="2151366" y="5113316"/>
              <a:ext cx="329204" cy="329198"/>
              <a:chOff x="2158034" y="5113316"/>
              <a:chExt cx="329204" cy="329198"/>
            </a:xfrm>
            <a:grpFill/>
          </p:grpSpPr>
          <p:sp>
            <p:nvSpPr>
              <p:cNvPr id="127" name="Freeform 13">
                <a:extLst>
                  <a:ext uri="{FF2B5EF4-FFF2-40B4-BE49-F238E27FC236}">
                    <a16:creationId xmlns:a16="http://schemas.microsoft.com/office/drawing/2014/main" id="{64AC60CB-67C8-4FA5-B764-6BEB7E27762F}"/>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28" name="Freeform 6">
                <a:extLst>
                  <a:ext uri="{FF2B5EF4-FFF2-40B4-BE49-F238E27FC236}">
                    <a16:creationId xmlns:a16="http://schemas.microsoft.com/office/drawing/2014/main" id="{B59F051C-70D5-4B09-B210-01B87BFEB685}"/>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24" name="Group 123">
              <a:extLst>
                <a:ext uri="{FF2B5EF4-FFF2-40B4-BE49-F238E27FC236}">
                  <a16:creationId xmlns:a16="http://schemas.microsoft.com/office/drawing/2014/main" id="{BD997DAE-429A-4E8F-91FE-8C993808CC1B}"/>
                </a:ext>
              </a:extLst>
            </p:cNvPr>
            <p:cNvGrpSpPr/>
            <p:nvPr/>
          </p:nvGrpSpPr>
          <p:grpSpPr>
            <a:xfrm>
              <a:off x="2586659" y="5113316"/>
              <a:ext cx="329204" cy="329198"/>
              <a:chOff x="2674289" y="5113316"/>
              <a:chExt cx="329204" cy="329198"/>
            </a:xfrm>
            <a:grpFill/>
          </p:grpSpPr>
          <p:sp>
            <p:nvSpPr>
              <p:cNvPr id="125" name="Freeform 77">
                <a:extLst>
                  <a:ext uri="{FF2B5EF4-FFF2-40B4-BE49-F238E27FC236}">
                    <a16:creationId xmlns:a16="http://schemas.microsoft.com/office/drawing/2014/main" id="{C7499453-9CD0-42F7-ADA1-BF6FC233D5B1}"/>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126" name="Freeform 6">
                <a:extLst>
                  <a:ext uri="{FF2B5EF4-FFF2-40B4-BE49-F238E27FC236}">
                    <a16:creationId xmlns:a16="http://schemas.microsoft.com/office/drawing/2014/main" id="{E73ECFC0-A0CA-4EC8-98A0-649AA5B83BC5}"/>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sp>
        <p:nvSpPr>
          <p:cNvPr id="12" name="Picture Placeholder 11">
            <a:extLst>
              <a:ext uri="{FF2B5EF4-FFF2-40B4-BE49-F238E27FC236}">
                <a16:creationId xmlns:a16="http://schemas.microsoft.com/office/drawing/2014/main" id="{AD6F5649-3C6A-4FBA-86F6-9F91C80F5C67}"/>
              </a:ext>
            </a:extLst>
          </p:cNvPr>
          <p:cNvSpPr>
            <a:spLocks noGrp="1"/>
          </p:cNvSpPr>
          <p:nvPr>
            <p:ph type="pic" sz="quarter" idx="21"/>
          </p:nvPr>
        </p:nvSpPr>
        <p:spPr/>
      </p:sp>
      <p:sp>
        <p:nvSpPr>
          <p:cNvPr id="13" name="Picture Placeholder 12">
            <a:extLst>
              <a:ext uri="{FF2B5EF4-FFF2-40B4-BE49-F238E27FC236}">
                <a16:creationId xmlns:a16="http://schemas.microsoft.com/office/drawing/2014/main" id="{F0CE517C-8DB1-4AEA-9A25-E4968B7FA853}"/>
              </a:ext>
            </a:extLst>
          </p:cNvPr>
          <p:cNvSpPr>
            <a:spLocks noGrp="1"/>
          </p:cNvSpPr>
          <p:nvPr>
            <p:ph type="pic" sz="quarter" idx="22"/>
          </p:nvPr>
        </p:nvSpPr>
        <p:spPr/>
      </p:sp>
      <p:sp>
        <p:nvSpPr>
          <p:cNvPr id="14" name="Picture Placeholder 13">
            <a:extLst>
              <a:ext uri="{FF2B5EF4-FFF2-40B4-BE49-F238E27FC236}">
                <a16:creationId xmlns:a16="http://schemas.microsoft.com/office/drawing/2014/main" id="{6F4C6482-2272-4845-B5DC-C6F790594E59}"/>
              </a:ext>
            </a:extLst>
          </p:cNvPr>
          <p:cNvSpPr>
            <a:spLocks noGrp="1"/>
          </p:cNvSpPr>
          <p:nvPr>
            <p:ph type="pic" sz="quarter" idx="23"/>
          </p:nvPr>
        </p:nvSpPr>
        <p:spPr/>
      </p:sp>
      <p:sp>
        <p:nvSpPr>
          <p:cNvPr id="15" name="Picture Placeholder 14">
            <a:extLst>
              <a:ext uri="{FF2B5EF4-FFF2-40B4-BE49-F238E27FC236}">
                <a16:creationId xmlns:a16="http://schemas.microsoft.com/office/drawing/2014/main" id="{B8F11A43-559D-49B4-B6B3-4141F3F95849}"/>
              </a:ext>
            </a:extLst>
          </p:cNvPr>
          <p:cNvSpPr>
            <a:spLocks noGrp="1"/>
          </p:cNvSpPr>
          <p:nvPr>
            <p:ph type="pic" sz="quarter" idx="24"/>
          </p:nvPr>
        </p:nvSpPr>
        <p:spPr/>
      </p:sp>
    </p:spTree>
    <p:extLst>
      <p:ext uri="{BB962C8B-B14F-4D97-AF65-F5344CB8AC3E}">
        <p14:creationId xmlns:p14="http://schemas.microsoft.com/office/powerpoint/2010/main" val="255837182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 name="Freeform: Shape 133">
            <a:extLst>
              <a:ext uri="{FF2B5EF4-FFF2-40B4-BE49-F238E27FC236}">
                <a16:creationId xmlns:a16="http://schemas.microsoft.com/office/drawing/2014/main" id="{DDDE1B28-51CF-4405-AC2E-DD0B18D5F088}"/>
              </a:ext>
            </a:extLst>
          </p:cNvPr>
          <p:cNvSpPr/>
          <p:nvPr/>
        </p:nvSpPr>
        <p:spPr>
          <a:xfrm>
            <a:off x="6832464" y="2254893"/>
            <a:ext cx="1868033" cy="1868030"/>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100"/>
          </a:p>
        </p:txBody>
      </p:sp>
      <p:sp>
        <p:nvSpPr>
          <p:cNvPr id="128" name="Freeform: Shape 127">
            <a:extLst>
              <a:ext uri="{FF2B5EF4-FFF2-40B4-BE49-F238E27FC236}">
                <a16:creationId xmlns:a16="http://schemas.microsoft.com/office/drawing/2014/main" id="{8320166B-A5DB-490A-9A61-7B49A79199C7}"/>
              </a:ext>
            </a:extLst>
          </p:cNvPr>
          <p:cNvSpPr/>
          <p:nvPr/>
        </p:nvSpPr>
        <p:spPr>
          <a:xfrm>
            <a:off x="4702810" y="2254893"/>
            <a:ext cx="1868033" cy="1868030"/>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100"/>
          </a:p>
        </p:txBody>
      </p:sp>
      <p:sp>
        <p:nvSpPr>
          <p:cNvPr id="149" name="Freeform: Shape 148">
            <a:extLst>
              <a:ext uri="{FF2B5EF4-FFF2-40B4-BE49-F238E27FC236}">
                <a16:creationId xmlns:a16="http://schemas.microsoft.com/office/drawing/2014/main" id="{D821FDB6-1F65-4785-96CE-4D240EE98D24}"/>
              </a:ext>
            </a:extLst>
          </p:cNvPr>
          <p:cNvSpPr/>
          <p:nvPr/>
        </p:nvSpPr>
        <p:spPr>
          <a:xfrm>
            <a:off x="2573157" y="2254893"/>
            <a:ext cx="1868033" cy="1868030"/>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100"/>
          </a:p>
        </p:txBody>
      </p:sp>
      <p:sp>
        <p:nvSpPr>
          <p:cNvPr id="164" name="Freeform: Shape 163">
            <a:extLst>
              <a:ext uri="{FF2B5EF4-FFF2-40B4-BE49-F238E27FC236}">
                <a16:creationId xmlns:a16="http://schemas.microsoft.com/office/drawing/2014/main" id="{2AEE0793-27AF-4F77-9CEC-66E072CC5841}"/>
              </a:ext>
            </a:extLst>
          </p:cNvPr>
          <p:cNvSpPr/>
          <p:nvPr/>
        </p:nvSpPr>
        <p:spPr>
          <a:xfrm>
            <a:off x="443503" y="2254893"/>
            <a:ext cx="1868033" cy="1868030"/>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100"/>
          </a:p>
        </p:txBody>
      </p:sp>
      <p:sp>
        <p:nvSpPr>
          <p:cNvPr id="183" name="Text Placeholder 182">
            <a:extLst>
              <a:ext uri="{FF2B5EF4-FFF2-40B4-BE49-F238E27FC236}">
                <a16:creationId xmlns:a16="http://schemas.microsoft.com/office/drawing/2014/main" id="{FB207E21-AFF2-4BEF-AB08-7A53F52A1B6D}"/>
              </a:ext>
            </a:extLst>
          </p:cNvPr>
          <p:cNvSpPr>
            <a:spLocks noGrp="1"/>
          </p:cNvSpPr>
          <p:nvPr>
            <p:ph type="body" sz="half" idx="2"/>
          </p:nvPr>
        </p:nvSpPr>
        <p:spPr>
          <a:xfrm>
            <a:off x="387819" y="884975"/>
            <a:ext cx="8368363" cy="199546"/>
          </a:xfrm>
        </p:spPr>
        <p:txBody>
          <a:bodyPr/>
          <a:lstStyle/>
          <a:p>
            <a:r>
              <a:rPr lang="en-US" dirty="0"/>
              <a:t>Enter your subhead line here</a:t>
            </a:r>
          </a:p>
        </p:txBody>
      </p:sp>
      <p:sp>
        <p:nvSpPr>
          <p:cNvPr id="182" name="Title 181">
            <a:extLst>
              <a:ext uri="{FF2B5EF4-FFF2-40B4-BE49-F238E27FC236}">
                <a16:creationId xmlns:a16="http://schemas.microsoft.com/office/drawing/2014/main" id="{922A618A-720D-4287-B2B0-C9C5068B276B}"/>
              </a:ext>
            </a:extLst>
          </p:cNvPr>
          <p:cNvSpPr>
            <a:spLocks noGrp="1"/>
          </p:cNvSpPr>
          <p:nvPr>
            <p:ph type="title"/>
          </p:nvPr>
        </p:nvSpPr>
        <p:spPr>
          <a:xfrm>
            <a:off x="387819" y="382773"/>
            <a:ext cx="8368363" cy="445500"/>
          </a:xfrm>
        </p:spPr>
        <p:txBody>
          <a:bodyPr/>
          <a:lstStyle/>
          <a:p>
            <a:r>
              <a:rPr lang="en-US" dirty="0"/>
              <a:t>MEET OUR CO-FOUNDERS</a:t>
            </a:r>
          </a:p>
        </p:txBody>
      </p:sp>
      <p:sp>
        <p:nvSpPr>
          <p:cNvPr id="10" name="Picture Placeholder 9">
            <a:extLst>
              <a:ext uri="{FF2B5EF4-FFF2-40B4-BE49-F238E27FC236}">
                <a16:creationId xmlns:a16="http://schemas.microsoft.com/office/drawing/2014/main" id="{EA40CE35-0448-40CE-9548-731EB2A361DF}"/>
              </a:ext>
            </a:extLst>
          </p:cNvPr>
          <p:cNvSpPr>
            <a:spLocks noGrp="1"/>
          </p:cNvSpPr>
          <p:nvPr>
            <p:ph type="pic" sz="quarter" idx="58"/>
          </p:nvPr>
        </p:nvSpPr>
        <p:spPr/>
      </p:sp>
      <p:sp>
        <p:nvSpPr>
          <p:cNvPr id="14" name="Picture Placeholder 13">
            <a:extLst>
              <a:ext uri="{FF2B5EF4-FFF2-40B4-BE49-F238E27FC236}">
                <a16:creationId xmlns:a16="http://schemas.microsoft.com/office/drawing/2014/main" id="{1C6BCC25-D819-4609-8134-2E7782AB1A49}"/>
              </a:ext>
            </a:extLst>
          </p:cNvPr>
          <p:cNvSpPr>
            <a:spLocks noGrp="1"/>
          </p:cNvSpPr>
          <p:nvPr>
            <p:ph type="pic" sz="quarter" idx="59"/>
          </p:nvPr>
        </p:nvSpPr>
        <p:spPr/>
      </p:sp>
      <p:sp>
        <p:nvSpPr>
          <p:cNvPr id="16" name="Picture Placeholder 15">
            <a:extLst>
              <a:ext uri="{FF2B5EF4-FFF2-40B4-BE49-F238E27FC236}">
                <a16:creationId xmlns:a16="http://schemas.microsoft.com/office/drawing/2014/main" id="{EEA5ED31-D782-4AC0-B176-1B1F51F88E80}"/>
              </a:ext>
            </a:extLst>
          </p:cNvPr>
          <p:cNvSpPr>
            <a:spLocks noGrp="1"/>
          </p:cNvSpPr>
          <p:nvPr>
            <p:ph type="pic" sz="quarter" idx="60"/>
          </p:nvPr>
        </p:nvSpPr>
        <p:spPr/>
      </p:sp>
      <p:sp>
        <p:nvSpPr>
          <p:cNvPr id="17" name="Picture Placeholder 16">
            <a:extLst>
              <a:ext uri="{FF2B5EF4-FFF2-40B4-BE49-F238E27FC236}">
                <a16:creationId xmlns:a16="http://schemas.microsoft.com/office/drawing/2014/main" id="{87286FF9-5CAF-4475-9CFE-FC928E90EC8C}"/>
              </a:ext>
            </a:extLst>
          </p:cNvPr>
          <p:cNvSpPr>
            <a:spLocks noGrp="1"/>
          </p:cNvSpPr>
          <p:nvPr>
            <p:ph type="pic" sz="quarter" idx="61"/>
          </p:nvPr>
        </p:nvSpPr>
        <p:spPr/>
      </p:sp>
      <p:sp>
        <p:nvSpPr>
          <p:cNvPr id="131" name="Title 2">
            <a:extLst>
              <a:ext uri="{FF2B5EF4-FFF2-40B4-BE49-F238E27FC236}">
                <a16:creationId xmlns:a16="http://schemas.microsoft.com/office/drawing/2014/main" id="{8AA75A03-5DF6-4946-A3EE-1CD020F53371}"/>
              </a:ext>
            </a:extLst>
          </p:cNvPr>
          <p:cNvSpPr txBox="1">
            <a:spLocks/>
          </p:cNvSpPr>
          <p:nvPr/>
        </p:nvSpPr>
        <p:spPr>
          <a:xfrm>
            <a:off x="6800126" y="4291800"/>
            <a:ext cx="1932708"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tx1">
                    <a:lumMod val="75000"/>
                    <a:lumOff val="25000"/>
                  </a:schemeClr>
                </a:solidFill>
                <a:latin typeface="Montserrat (Body)"/>
              </a:rPr>
              <a:t>Example Name</a:t>
            </a:r>
          </a:p>
          <a:p>
            <a:pPr lvl="0" algn="ctr">
              <a:lnSpc>
                <a:spcPct val="120000"/>
              </a:lnSpc>
            </a:pP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
        <p:nvSpPr>
          <p:cNvPr id="119" name="Title 2">
            <a:extLst>
              <a:ext uri="{FF2B5EF4-FFF2-40B4-BE49-F238E27FC236}">
                <a16:creationId xmlns:a16="http://schemas.microsoft.com/office/drawing/2014/main" id="{C48A4C3D-58E5-41AF-B392-A7B115A19E02}"/>
              </a:ext>
            </a:extLst>
          </p:cNvPr>
          <p:cNvSpPr txBox="1">
            <a:spLocks/>
          </p:cNvSpPr>
          <p:nvPr/>
        </p:nvSpPr>
        <p:spPr>
          <a:xfrm>
            <a:off x="4670473" y="4291800"/>
            <a:ext cx="1932708"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tx1">
                    <a:lumMod val="75000"/>
                    <a:lumOff val="25000"/>
                  </a:schemeClr>
                </a:solidFill>
                <a:latin typeface="Montserrat (Body)"/>
              </a:rPr>
              <a:t>Example Name</a:t>
            </a:r>
          </a:p>
          <a:p>
            <a:pPr lvl="0" algn="ctr">
              <a:lnSpc>
                <a:spcPct val="120000"/>
              </a:lnSpc>
            </a:pP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
        <p:nvSpPr>
          <p:cNvPr id="146" name="Title 2">
            <a:extLst>
              <a:ext uri="{FF2B5EF4-FFF2-40B4-BE49-F238E27FC236}">
                <a16:creationId xmlns:a16="http://schemas.microsoft.com/office/drawing/2014/main" id="{4B9C2A25-34C8-450A-B5CD-1688FF801DB1}"/>
              </a:ext>
            </a:extLst>
          </p:cNvPr>
          <p:cNvSpPr txBox="1">
            <a:spLocks/>
          </p:cNvSpPr>
          <p:nvPr/>
        </p:nvSpPr>
        <p:spPr>
          <a:xfrm>
            <a:off x="2540819" y="4291800"/>
            <a:ext cx="1932708"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tx1">
                    <a:lumMod val="75000"/>
                    <a:lumOff val="25000"/>
                  </a:schemeClr>
                </a:solidFill>
                <a:latin typeface="Montserrat (Body)"/>
              </a:rPr>
              <a:t>Example Name</a:t>
            </a:r>
          </a:p>
          <a:p>
            <a:pPr lvl="0" algn="ctr">
              <a:lnSpc>
                <a:spcPct val="120000"/>
              </a:lnSpc>
            </a:pP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
        <p:nvSpPr>
          <p:cNvPr id="161" name="Title 2">
            <a:extLst>
              <a:ext uri="{FF2B5EF4-FFF2-40B4-BE49-F238E27FC236}">
                <a16:creationId xmlns:a16="http://schemas.microsoft.com/office/drawing/2014/main" id="{64A9113A-017A-45B1-8552-DE3BFEB7B3A1}"/>
              </a:ext>
            </a:extLst>
          </p:cNvPr>
          <p:cNvSpPr txBox="1">
            <a:spLocks/>
          </p:cNvSpPr>
          <p:nvPr/>
        </p:nvSpPr>
        <p:spPr>
          <a:xfrm>
            <a:off x="411166" y="4291800"/>
            <a:ext cx="1932708"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tx1">
                    <a:lumMod val="75000"/>
                    <a:lumOff val="25000"/>
                  </a:schemeClr>
                </a:solidFill>
                <a:latin typeface="Montserrat (Body)"/>
              </a:rPr>
              <a:t>Example Name</a:t>
            </a:r>
          </a:p>
          <a:p>
            <a:pPr lvl="0" algn="ctr">
              <a:lnSpc>
                <a:spcPct val="120000"/>
              </a:lnSpc>
            </a:pP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grpSp>
        <p:nvGrpSpPr>
          <p:cNvPr id="132" name="Group 131">
            <a:extLst>
              <a:ext uri="{FF2B5EF4-FFF2-40B4-BE49-F238E27FC236}">
                <a16:creationId xmlns:a16="http://schemas.microsoft.com/office/drawing/2014/main" id="{15AEA0BF-664E-4873-A425-232A61268579}"/>
              </a:ext>
            </a:extLst>
          </p:cNvPr>
          <p:cNvGrpSpPr/>
          <p:nvPr/>
        </p:nvGrpSpPr>
        <p:grpSpPr>
          <a:xfrm>
            <a:off x="7246594" y="4901097"/>
            <a:ext cx="1039772" cy="305061"/>
            <a:chOff x="6312204" y="4859316"/>
            <a:chExt cx="1122040" cy="329198"/>
          </a:xfrm>
        </p:grpSpPr>
        <p:grpSp>
          <p:nvGrpSpPr>
            <p:cNvPr id="136" name="Group 135">
              <a:extLst>
                <a:ext uri="{FF2B5EF4-FFF2-40B4-BE49-F238E27FC236}">
                  <a16:creationId xmlns:a16="http://schemas.microsoft.com/office/drawing/2014/main" id="{9581914B-A669-497B-8FEB-64D4949D7DF8}"/>
                </a:ext>
              </a:extLst>
            </p:cNvPr>
            <p:cNvGrpSpPr/>
            <p:nvPr/>
          </p:nvGrpSpPr>
          <p:grpSpPr>
            <a:xfrm>
              <a:off x="6312204" y="4859316"/>
              <a:ext cx="329204" cy="329198"/>
              <a:chOff x="6312204" y="4859316"/>
              <a:chExt cx="329204" cy="329198"/>
            </a:xfrm>
          </p:grpSpPr>
          <p:sp>
            <p:nvSpPr>
              <p:cNvPr id="143" name="Freeform 6">
                <a:extLst>
                  <a:ext uri="{FF2B5EF4-FFF2-40B4-BE49-F238E27FC236}">
                    <a16:creationId xmlns:a16="http://schemas.microsoft.com/office/drawing/2014/main" id="{1A61C75A-6BFF-429A-8402-B9210E0C1101}"/>
                  </a:ext>
                </a:extLst>
              </p:cNvPr>
              <p:cNvSpPr>
                <a:spLocks noEditPoints="1"/>
              </p:cNvSpPr>
              <p:nvPr/>
            </p:nvSpPr>
            <p:spPr bwMode="auto">
              <a:xfrm>
                <a:off x="6312204" y="4859316"/>
                <a:ext cx="329204" cy="329198"/>
              </a:xfrm>
              <a:prstGeom prst="ellipse">
                <a:avLst/>
              </a:prstGeom>
              <a:solidFill>
                <a:schemeClr val="accent4"/>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44" name="Freeform 7">
                <a:extLst>
                  <a:ext uri="{FF2B5EF4-FFF2-40B4-BE49-F238E27FC236}">
                    <a16:creationId xmlns:a16="http://schemas.microsoft.com/office/drawing/2014/main" id="{B80B0CFE-996E-4959-B7E7-C5E8C3E13A0D}"/>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137" name="Group 136">
              <a:extLst>
                <a:ext uri="{FF2B5EF4-FFF2-40B4-BE49-F238E27FC236}">
                  <a16:creationId xmlns:a16="http://schemas.microsoft.com/office/drawing/2014/main" id="{7C89EA8B-3B24-41D6-9321-5DAA5206BC6F}"/>
                </a:ext>
              </a:extLst>
            </p:cNvPr>
            <p:cNvGrpSpPr/>
            <p:nvPr/>
          </p:nvGrpSpPr>
          <p:grpSpPr>
            <a:xfrm>
              <a:off x="6709126" y="4859693"/>
              <a:ext cx="328700" cy="328696"/>
              <a:chOff x="6825963" y="4859693"/>
              <a:chExt cx="328700" cy="328696"/>
            </a:xfrm>
          </p:grpSpPr>
          <p:sp>
            <p:nvSpPr>
              <p:cNvPr id="141" name="Freeform 12">
                <a:extLst>
                  <a:ext uri="{FF2B5EF4-FFF2-40B4-BE49-F238E27FC236}">
                    <a16:creationId xmlns:a16="http://schemas.microsoft.com/office/drawing/2014/main" id="{EA1E3611-612C-43BC-8C42-101516B57A2F}"/>
                  </a:ext>
                </a:extLst>
              </p:cNvPr>
              <p:cNvSpPr>
                <a:spLocks noEditPoints="1"/>
              </p:cNvSpPr>
              <p:nvPr/>
            </p:nvSpPr>
            <p:spPr bwMode="auto">
              <a:xfrm>
                <a:off x="6825963" y="4859693"/>
                <a:ext cx="328700" cy="328696"/>
              </a:xfrm>
              <a:prstGeom prst="ellipse">
                <a:avLst/>
              </a:prstGeom>
              <a:solidFill>
                <a:schemeClr val="accent4"/>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42" name="Freeform 13">
                <a:extLst>
                  <a:ext uri="{FF2B5EF4-FFF2-40B4-BE49-F238E27FC236}">
                    <a16:creationId xmlns:a16="http://schemas.microsoft.com/office/drawing/2014/main" id="{9740ECCC-EC45-4E51-AEAD-6741C58CE6C6}"/>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138" name="Group 137">
              <a:extLst>
                <a:ext uri="{FF2B5EF4-FFF2-40B4-BE49-F238E27FC236}">
                  <a16:creationId xmlns:a16="http://schemas.microsoft.com/office/drawing/2014/main" id="{FC1284E3-8E79-47F6-A024-6CE104922495}"/>
                </a:ext>
              </a:extLst>
            </p:cNvPr>
            <p:cNvGrpSpPr/>
            <p:nvPr/>
          </p:nvGrpSpPr>
          <p:grpSpPr>
            <a:xfrm>
              <a:off x="7105544" y="4859568"/>
              <a:ext cx="328700" cy="328696"/>
              <a:chOff x="7339224" y="4859568"/>
              <a:chExt cx="328700" cy="328696"/>
            </a:xfrm>
          </p:grpSpPr>
          <p:sp>
            <p:nvSpPr>
              <p:cNvPr id="139" name="Freeform 12">
                <a:extLst>
                  <a:ext uri="{FF2B5EF4-FFF2-40B4-BE49-F238E27FC236}">
                    <a16:creationId xmlns:a16="http://schemas.microsoft.com/office/drawing/2014/main" id="{96E1B9DA-5556-43CC-BDA8-707714505FD7}"/>
                  </a:ext>
                </a:extLst>
              </p:cNvPr>
              <p:cNvSpPr>
                <a:spLocks noEditPoints="1"/>
              </p:cNvSpPr>
              <p:nvPr/>
            </p:nvSpPr>
            <p:spPr bwMode="auto">
              <a:xfrm>
                <a:off x="7339224" y="4859568"/>
                <a:ext cx="328700" cy="328696"/>
              </a:xfrm>
              <a:prstGeom prst="ellipse">
                <a:avLst/>
              </a:prstGeom>
              <a:solidFill>
                <a:schemeClr val="accent4"/>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40" name="Freeform 77">
                <a:extLst>
                  <a:ext uri="{FF2B5EF4-FFF2-40B4-BE49-F238E27FC236}">
                    <a16:creationId xmlns:a16="http://schemas.microsoft.com/office/drawing/2014/main" id="{05A5E302-C98B-4770-8E11-CF65A05E10EF}"/>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51435" tIns="25718" rIns="51435" bIns="25718" numCol="1" anchor="t" anchorCtr="0" compatLnSpc="1">
                <a:prstTxWarp prst="textNoShape">
                  <a:avLst/>
                </a:prstTxWarp>
              </a:bodyPr>
              <a:lstStyle/>
              <a:p>
                <a:endParaRPr lang="en-US" sz="1050" dirty="0">
                  <a:solidFill>
                    <a:schemeClr val="tx1">
                      <a:lumMod val="75000"/>
                      <a:lumOff val="25000"/>
                    </a:schemeClr>
                  </a:solidFill>
                </a:endParaRPr>
              </a:p>
            </p:txBody>
          </p:sp>
        </p:grpSp>
      </p:grpSp>
      <p:grpSp>
        <p:nvGrpSpPr>
          <p:cNvPr id="212" name="Group 211">
            <a:extLst>
              <a:ext uri="{FF2B5EF4-FFF2-40B4-BE49-F238E27FC236}">
                <a16:creationId xmlns:a16="http://schemas.microsoft.com/office/drawing/2014/main" id="{AA0B50FF-B3B1-4495-A237-09F82DF0A808}"/>
              </a:ext>
            </a:extLst>
          </p:cNvPr>
          <p:cNvGrpSpPr/>
          <p:nvPr/>
        </p:nvGrpSpPr>
        <p:grpSpPr>
          <a:xfrm>
            <a:off x="5116941" y="4901097"/>
            <a:ext cx="1039772" cy="305061"/>
            <a:chOff x="6822588" y="5391796"/>
            <a:chExt cx="1386362" cy="406748"/>
          </a:xfrm>
        </p:grpSpPr>
        <p:grpSp>
          <p:nvGrpSpPr>
            <p:cNvPr id="35" name="Group 34">
              <a:extLst>
                <a:ext uri="{FF2B5EF4-FFF2-40B4-BE49-F238E27FC236}">
                  <a16:creationId xmlns:a16="http://schemas.microsoft.com/office/drawing/2014/main" id="{ADBD491E-53A5-4AC6-8DCB-2AB8FCD61665}"/>
                </a:ext>
              </a:extLst>
            </p:cNvPr>
            <p:cNvGrpSpPr/>
            <p:nvPr/>
          </p:nvGrpSpPr>
          <p:grpSpPr>
            <a:xfrm>
              <a:off x="6822588" y="5391796"/>
              <a:ext cx="406755" cy="406748"/>
              <a:chOff x="6312204" y="4859316"/>
              <a:chExt cx="329204" cy="329198"/>
            </a:xfrm>
          </p:grpSpPr>
          <p:sp>
            <p:nvSpPr>
              <p:cNvPr id="121" name="Freeform 6">
                <a:extLst>
                  <a:ext uri="{FF2B5EF4-FFF2-40B4-BE49-F238E27FC236}">
                    <a16:creationId xmlns:a16="http://schemas.microsoft.com/office/drawing/2014/main" id="{07B50CC3-8AF7-4012-8671-C69D02168AD9}"/>
                  </a:ext>
                </a:extLst>
              </p:cNvPr>
              <p:cNvSpPr>
                <a:spLocks noEditPoints="1"/>
              </p:cNvSpPr>
              <p:nvPr/>
            </p:nvSpPr>
            <p:spPr bwMode="auto">
              <a:xfrm>
                <a:off x="6312204" y="4859316"/>
                <a:ext cx="329204" cy="329198"/>
              </a:xfrm>
              <a:prstGeom prst="ellipse">
                <a:avLst/>
              </a:prstGeom>
              <a:solidFill>
                <a:schemeClr val="accent3"/>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22" name="Freeform 7">
                <a:extLst>
                  <a:ext uri="{FF2B5EF4-FFF2-40B4-BE49-F238E27FC236}">
                    <a16:creationId xmlns:a16="http://schemas.microsoft.com/office/drawing/2014/main" id="{E0E034D7-D175-43F0-877E-4ACC323FAFD8}"/>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34" name="Group 33">
              <a:extLst>
                <a:ext uri="{FF2B5EF4-FFF2-40B4-BE49-F238E27FC236}">
                  <a16:creationId xmlns:a16="http://schemas.microsoft.com/office/drawing/2014/main" id="{D85E45A4-3F9E-408C-9072-E3A54D91DB05}"/>
                </a:ext>
              </a:extLst>
            </p:cNvPr>
            <p:cNvGrpSpPr/>
            <p:nvPr/>
          </p:nvGrpSpPr>
          <p:grpSpPr>
            <a:xfrm>
              <a:off x="7313014" y="5392262"/>
              <a:ext cx="406133" cy="406128"/>
              <a:chOff x="6825963" y="4859693"/>
              <a:chExt cx="328700" cy="328696"/>
            </a:xfrm>
          </p:grpSpPr>
          <p:sp>
            <p:nvSpPr>
              <p:cNvPr id="123" name="Freeform 12">
                <a:extLst>
                  <a:ext uri="{FF2B5EF4-FFF2-40B4-BE49-F238E27FC236}">
                    <a16:creationId xmlns:a16="http://schemas.microsoft.com/office/drawing/2014/main" id="{11998126-7E1B-4945-A071-24C7BECCED1E}"/>
                  </a:ext>
                </a:extLst>
              </p:cNvPr>
              <p:cNvSpPr>
                <a:spLocks noEditPoints="1"/>
              </p:cNvSpPr>
              <p:nvPr/>
            </p:nvSpPr>
            <p:spPr bwMode="auto">
              <a:xfrm>
                <a:off x="6825963" y="4859693"/>
                <a:ext cx="328700" cy="328696"/>
              </a:xfrm>
              <a:prstGeom prst="ellipse">
                <a:avLst/>
              </a:prstGeom>
              <a:solidFill>
                <a:schemeClr val="accent3"/>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24" name="Freeform 13">
                <a:extLst>
                  <a:ext uri="{FF2B5EF4-FFF2-40B4-BE49-F238E27FC236}">
                    <a16:creationId xmlns:a16="http://schemas.microsoft.com/office/drawing/2014/main" id="{82D9C5CE-B0F2-47D7-903C-672AE59C19F1}"/>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33" name="Group 32">
              <a:extLst>
                <a:ext uri="{FF2B5EF4-FFF2-40B4-BE49-F238E27FC236}">
                  <a16:creationId xmlns:a16="http://schemas.microsoft.com/office/drawing/2014/main" id="{938C4B7C-C4A0-4111-99A3-F2167264870D}"/>
                </a:ext>
              </a:extLst>
            </p:cNvPr>
            <p:cNvGrpSpPr/>
            <p:nvPr/>
          </p:nvGrpSpPr>
          <p:grpSpPr>
            <a:xfrm>
              <a:off x="7802817" y="5392107"/>
              <a:ext cx="406133" cy="406128"/>
              <a:chOff x="7339224" y="4859568"/>
              <a:chExt cx="328700" cy="328696"/>
            </a:xfrm>
          </p:grpSpPr>
          <p:sp>
            <p:nvSpPr>
              <p:cNvPr id="125" name="Freeform 12">
                <a:extLst>
                  <a:ext uri="{FF2B5EF4-FFF2-40B4-BE49-F238E27FC236}">
                    <a16:creationId xmlns:a16="http://schemas.microsoft.com/office/drawing/2014/main" id="{8B404BD3-574D-4902-BF88-9E0FF64215F7}"/>
                  </a:ext>
                </a:extLst>
              </p:cNvPr>
              <p:cNvSpPr>
                <a:spLocks noEditPoints="1"/>
              </p:cNvSpPr>
              <p:nvPr/>
            </p:nvSpPr>
            <p:spPr bwMode="auto">
              <a:xfrm>
                <a:off x="7339224" y="4859568"/>
                <a:ext cx="328700" cy="328696"/>
              </a:xfrm>
              <a:prstGeom prst="ellipse">
                <a:avLst/>
              </a:prstGeom>
              <a:solidFill>
                <a:schemeClr val="accent3"/>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26" name="Freeform 77">
                <a:extLst>
                  <a:ext uri="{FF2B5EF4-FFF2-40B4-BE49-F238E27FC236}">
                    <a16:creationId xmlns:a16="http://schemas.microsoft.com/office/drawing/2014/main" id="{F9256CC2-3B95-4B70-8C3A-C583DE4F8E25}"/>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51435" tIns="25718" rIns="51435" bIns="25718" numCol="1" anchor="t" anchorCtr="0" compatLnSpc="1">
                <a:prstTxWarp prst="textNoShape">
                  <a:avLst/>
                </a:prstTxWarp>
              </a:bodyPr>
              <a:lstStyle/>
              <a:p>
                <a:endParaRPr lang="en-US" sz="1050" dirty="0">
                  <a:solidFill>
                    <a:schemeClr val="tx1">
                      <a:lumMod val="75000"/>
                      <a:lumOff val="25000"/>
                    </a:schemeClr>
                  </a:solidFill>
                </a:endParaRPr>
              </a:p>
            </p:txBody>
          </p:sp>
        </p:grpSp>
      </p:grpSp>
      <p:grpSp>
        <p:nvGrpSpPr>
          <p:cNvPr id="211" name="Group 210">
            <a:extLst>
              <a:ext uri="{FF2B5EF4-FFF2-40B4-BE49-F238E27FC236}">
                <a16:creationId xmlns:a16="http://schemas.microsoft.com/office/drawing/2014/main" id="{09CFC603-26AE-43CC-843E-77A0292DD9E4}"/>
              </a:ext>
            </a:extLst>
          </p:cNvPr>
          <p:cNvGrpSpPr/>
          <p:nvPr/>
        </p:nvGrpSpPr>
        <p:grpSpPr>
          <a:xfrm>
            <a:off x="2987287" y="4901097"/>
            <a:ext cx="1039772" cy="305061"/>
            <a:chOff x="3983050" y="5391796"/>
            <a:chExt cx="1386362" cy="406748"/>
          </a:xfrm>
        </p:grpSpPr>
        <p:grpSp>
          <p:nvGrpSpPr>
            <p:cNvPr id="151" name="Group 150">
              <a:extLst>
                <a:ext uri="{FF2B5EF4-FFF2-40B4-BE49-F238E27FC236}">
                  <a16:creationId xmlns:a16="http://schemas.microsoft.com/office/drawing/2014/main" id="{5FA2FC44-6116-4367-95D4-B7BF58692175}"/>
                </a:ext>
              </a:extLst>
            </p:cNvPr>
            <p:cNvGrpSpPr/>
            <p:nvPr/>
          </p:nvGrpSpPr>
          <p:grpSpPr>
            <a:xfrm>
              <a:off x="3983050" y="5391796"/>
              <a:ext cx="406755" cy="406748"/>
              <a:chOff x="6312204" y="4859316"/>
              <a:chExt cx="329204" cy="329198"/>
            </a:xfrm>
          </p:grpSpPr>
          <p:sp>
            <p:nvSpPr>
              <p:cNvPr id="158" name="Freeform 6">
                <a:extLst>
                  <a:ext uri="{FF2B5EF4-FFF2-40B4-BE49-F238E27FC236}">
                    <a16:creationId xmlns:a16="http://schemas.microsoft.com/office/drawing/2014/main" id="{8DFF4691-FC28-479E-9217-301F6EF5FB06}"/>
                  </a:ext>
                </a:extLst>
              </p:cNvPr>
              <p:cNvSpPr>
                <a:spLocks noEditPoints="1"/>
              </p:cNvSpPr>
              <p:nvPr/>
            </p:nvSpPr>
            <p:spPr bwMode="auto">
              <a:xfrm>
                <a:off x="6312204" y="4859316"/>
                <a:ext cx="329204" cy="329198"/>
              </a:xfrm>
              <a:prstGeom prst="ellipse">
                <a:avLst/>
              </a:prstGeom>
              <a:solidFill>
                <a:schemeClr val="accent2"/>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59" name="Freeform 7">
                <a:extLst>
                  <a:ext uri="{FF2B5EF4-FFF2-40B4-BE49-F238E27FC236}">
                    <a16:creationId xmlns:a16="http://schemas.microsoft.com/office/drawing/2014/main" id="{4C4AE1E4-4135-4AA9-982F-3CC1D3123655}"/>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152" name="Group 151">
              <a:extLst>
                <a:ext uri="{FF2B5EF4-FFF2-40B4-BE49-F238E27FC236}">
                  <a16:creationId xmlns:a16="http://schemas.microsoft.com/office/drawing/2014/main" id="{529F3692-4E61-42B7-8D5F-E13C60264429}"/>
                </a:ext>
              </a:extLst>
            </p:cNvPr>
            <p:cNvGrpSpPr/>
            <p:nvPr/>
          </p:nvGrpSpPr>
          <p:grpSpPr>
            <a:xfrm>
              <a:off x="4473476" y="5392262"/>
              <a:ext cx="406133" cy="406128"/>
              <a:chOff x="6825963" y="4859693"/>
              <a:chExt cx="328700" cy="328696"/>
            </a:xfrm>
          </p:grpSpPr>
          <p:sp>
            <p:nvSpPr>
              <p:cNvPr id="156" name="Freeform 12">
                <a:extLst>
                  <a:ext uri="{FF2B5EF4-FFF2-40B4-BE49-F238E27FC236}">
                    <a16:creationId xmlns:a16="http://schemas.microsoft.com/office/drawing/2014/main" id="{41C840FA-F156-4BCC-BF5C-42E6EDD67C55}"/>
                  </a:ext>
                </a:extLst>
              </p:cNvPr>
              <p:cNvSpPr>
                <a:spLocks noEditPoints="1"/>
              </p:cNvSpPr>
              <p:nvPr/>
            </p:nvSpPr>
            <p:spPr bwMode="auto">
              <a:xfrm>
                <a:off x="6825963" y="4859693"/>
                <a:ext cx="328700" cy="328696"/>
              </a:xfrm>
              <a:prstGeom prst="ellipse">
                <a:avLst/>
              </a:prstGeom>
              <a:solidFill>
                <a:schemeClr val="accent2"/>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57" name="Freeform 13">
                <a:extLst>
                  <a:ext uri="{FF2B5EF4-FFF2-40B4-BE49-F238E27FC236}">
                    <a16:creationId xmlns:a16="http://schemas.microsoft.com/office/drawing/2014/main" id="{839B5928-53E8-49B1-836D-E97768E60457}"/>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153" name="Group 152">
              <a:extLst>
                <a:ext uri="{FF2B5EF4-FFF2-40B4-BE49-F238E27FC236}">
                  <a16:creationId xmlns:a16="http://schemas.microsoft.com/office/drawing/2014/main" id="{B982474E-A9DF-4CA9-BD89-CD87C43F741C}"/>
                </a:ext>
              </a:extLst>
            </p:cNvPr>
            <p:cNvGrpSpPr/>
            <p:nvPr/>
          </p:nvGrpSpPr>
          <p:grpSpPr>
            <a:xfrm>
              <a:off x="4963279" y="5392107"/>
              <a:ext cx="406133" cy="406128"/>
              <a:chOff x="7339224" y="4859568"/>
              <a:chExt cx="328700" cy="328696"/>
            </a:xfrm>
          </p:grpSpPr>
          <p:sp>
            <p:nvSpPr>
              <p:cNvPr id="154" name="Freeform 12">
                <a:extLst>
                  <a:ext uri="{FF2B5EF4-FFF2-40B4-BE49-F238E27FC236}">
                    <a16:creationId xmlns:a16="http://schemas.microsoft.com/office/drawing/2014/main" id="{E28EA7D7-9345-4562-AB6F-058E3A7E2A21}"/>
                  </a:ext>
                </a:extLst>
              </p:cNvPr>
              <p:cNvSpPr>
                <a:spLocks noEditPoints="1"/>
              </p:cNvSpPr>
              <p:nvPr/>
            </p:nvSpPr>
            <p:spPr bwMode="auto">
              <a:xfrm>
                <a:off x="7339224" y="4859568"/>
                <a:ext cx="328700" cy="328696"/>
              </a:xfrm>
              <a:prstGeom prst="ellipse">
                <a:avLst/>
              </a:prstGeom>
              <a:solidFill>
                <a:schemeClr val="accent2"/>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55" name="Freeform 77">
                <a:extLst>
                  <a:ext uri="{FF2B5EF4-FFF2-40B4-BE49-F238E27FC236}">
                    <a16:creationId xmlns:a16="http://schemas.microsoft.com/office/drawing/2014/main" id="{0443E1E0-D382-487F-AF4B-A4DC634CB494}"/>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51435" tIns="25718" rIns="51435" bIns="25718" numCol="1" anchor="t" anchorCtr="0" compatLnSpc="1">
                <a:prstTxWarp prst="textNoShape">
                  <a:avLst/>
                </a:prstTxWarp>
              </a:bodyPr>
              <a:lstStyle/>
              <a:p>
                <a:endParaRPr lang="en-US" sz="1050" dirty="0">
                  <a:solidFill>
                    <a:schemeClr val="tx1">
                      <a:lumMod val="75000"/>
                      <a:lumOff val="25000"/>
                    </a:schemeClr>
                  </a:solidFill>
                </a:endParaRPr>
              </a:p>
            </p:txBody>
          </p:sp>
        </p:grpSp>
      </p:grpSp>
      <p:grpSp>
        <p:nvGrpSpPr>
          <p:cNvPr id="210" name="Group 209">
            <a:extLst>
              <a:ext uri="{FF2B5EF4-FFF2-40B4-BE49-F238E27FC236}">
                <a16:creationId xmlns:a16="http://schemas.microsoft.com/office/drawing/2014/main" id="{B3538C9F-C791-4223-ABDB-174A5E6D325B}"/>
              </a:ext>
            </a:extLst>
          </p:cNvPr>
          <p:cNvGrpSpPr/>
          <p:nvPr/>
        </p:nvGrpSpPr>
        <p:grpSpPr>
          <a:xfrm>
            <a:off x="857634" y="4901097"/>
            <a:ext cx="1039772" cy="305061"/>
            <a:chOff x="1143512" y="5391796"/>
            <a:chExt cx="1386362" cy="406748"/>
          </a:xfrm>
        </p:grpSpPr>
        <p:grpSp>
          <p:nvGrpSpPr>
            <p:cNvPr id="166" name="Group 165">
              <a:extLst>
                <a:ext uri="{FF2B5EF4-FFF2-40B4-BE49-F238E27FC236}">
                  <a16:creationId xmlns:a16="http://schemas.microsoft.com/office/drawing/2014/main" id="{8C156769-EAE8-4A6B-B9C2-D351837FD956}"/>
                </a:ext>
              </a:extLst>
            </p:cNvPr>
            <p:cNvGrpSpPr/>
            <p:nvPr/>
          </p:nvGrpSpPr>
          <p:grpSpPr>
            <a:xfrm>
              <a:off x="1143512" y="5391796"/>
              <a:ext cx="406755" cy="406748"/>
              <a:chOff x="6312204" y="4859316"/>
              <a:chExt cx="329204" cy="329198"/>
            </a:xfrm>
          </p:grpSpPr>
          <p:sp>
            <p:nvSpPr>
              <p:cNvPr id="173" name="Freeform 6">
                <a:extLst>
                  <a:ext uri="{FF2B5EF4-FFF2-40B4-BE49-F238E27FC236}">
                    <a16:creationId xmlns:a16="http://schemas.microsoft.com/office/drawing/2014/main" id="{C4053B9E-8FC9-4C45-970B-AF0C34041543}"/>
                  </a:ext>
                </a:extLst>
              </p:cNvPr>
              <p:cNvSpPr>
                <a:spLocks noEditPoints="1"/>
              </p:cNvSpPr>
              <p:nvPr/>
            </p:nvSpPr>
            <p:spPr bwMode="auto">
              <a:xfrm>
                <a:off x="6312204" y="4859316"/>
                <a:ext cx="329204" cy="329198"/>
              </a:xfrm>
              <a:prstGeom prst="ellipse">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74" name="Freeform 7">
                <a:extLst>
                  <a:ext uri="{FF2B5EF4-FFF2-40B4-BE49-F238E27FC236}">
                    <a16:creationId xmlns:a16="http://schemas.microsoft.com/office/drawing/2014/main" id="{20835246-851F-46C9-9128-18BE1D8D22B3}"/>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167" name="Group 166">
              <a:extLst>
                <a:ext uri="{FF2B5EF4-FFF2-40B4-BE49-F238E27FC236}">
                  <a16:creationId xmlns:a16="http://schemas.microsoft.com/office/drawing/2014/main" id="{17838995-B5CB-4385-9A86-F73D05449548}"/>
                </a:ext>
              </a:extLst>
            </p:cNvPr>
            <p:cNvGrpSpPr/>
            <p:nvPr/>
          </p:nvGrpSpPr>
          <p:grpSpPr>
            <a:xfrm>
              <a:off x="1633938" y="5392262"/>
              <a:ext cx="406133" cy="406128"/>
              <a:chOff x="6825963" y="4859693"/>
              <a:chExt cx="328700" cy="328696"/>
            </a:xfrm>
          </p:grpSpPr>
          <p:sp>
            <p:nvSpPr>
              <p:cNvPr id="171" name="Freeform 12">
                <a:extLst>
                  <a:ext uri="{FF2B5EF4-FFF2-40B4-BE49-F238E27FC236}">
                    <a16:creationId xmlns:a16="http://schemas.microsoft.com/office/drawing/2014/main" id="{A1D27E86-8EA5-46A0-A674-21CDD63958BF}"/>
                  </a:ext>
                </a:extLst>
              </p:cNvPr>
              <p:cNvSpPr>
                <a:spLocks noEditPoints="1"/>
              </p:cNvSpPr>
              <p:nvPr/>
            </p:nvSpPr>
            <p:spPr bwMode="auto">
              <a:xfrm>
                <a:off x="6825963" y="4859693"/>
                <a:ext cx="328700" cy="328696"/>
              </a:xfrm>
              <a:prstGeom prst="ellipse">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72" name="Freeform 13">
                <a:extLst>
                  <a:ext uri="{FF2B5EF4-FFF2-40B4-BE49-F238E27FC236}">
                    <a16:creationId xmlns:a16="http://schemas.microsoft.com/office/drawing/2014/main" id="{54650181-E4F6-4598-8604-1F7B9C7434A4}"/>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168" name="Group 167">
              <a:extLst>
                <a:ext uri="{FF2B5EF4-FFF2-40B4-BE49-F238E27FC236}">
                  <a16:creationId xmlns:a16="http://schemas.microsoft.com/office/drawing/2014/main" id="{3A5D1F8D-6D49-474D-8D28-7C32678E62E8}"/>
                </a:ext>
              </a:extLst>
            </p:cNvPr>
            <p:cNvGrpSpPr/>
            <p:nvPr/>
          </p:nvGrpSpPr>
          <p:grpSpPr>
            <a:xfrm>
              <a:off x="2123741" y="5392107"/>
              <a:ext cx="406133" cy="406128"/>
              <a:chOff x="7339224" y="4859568"/>
              <a:chExt cx="328700" cy="328696"/>
            </a:xfrm>
          </p:grpSpPr>
          <p:sp>
            <p:nvSpPr>
              <p:cNvPr id="169" name="Freeform 12">
                <a:extLst>
                  <a:ext uri="{FF2B5EF4-FFF2-40B4-BE49-F238E27FC236}">
                    <a16:creationId xmlns:a16="http://schemas.microsoft.com/office/drawing/2014/main" id="{C22E3CE8-2BDC-43AF-907A-71D5A4F4EEEA}"/>
                  </a:ext>
                </a:extLst>
              </p:cNvPr>
              <p:cNvSpPr>
                <a:spLocks noEditPoints="1"/>
              </p:cNvSpPr>
              <p:nvPr/>
            </p:nvSpPr>
            <p:spPr bwMode="auto">
              <a:xfrm>
                <a:off x="7339224" y="4859568"/>
                <a:ext cx="328700" cy="328696"/>
              </a:xfrm>
              <a:prstGeom prst="ellipse">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170" name="Freeform 77">
                <a:extLst>
                  <a:ext uri="{FF2B5EF4-FFF2-40B4-BE49-F238E27FC236}">
                    <a16:creationId xmlns:a16="http://schemas.microsoft.com/office/drawing/2014/main" id="{75185B5A-131D-4DCC-BEAB-641E2B7AF608}"/>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51435" tIns="25718" rIns="51435" bIns="25718" numCol="1" anchor="t" anchorCtr="0" compatLnSpc="1">
                <a:prstTxWarp prst="textNoShape">
                  <a:avLst/>
                </a:prstTxWarp>
              </a:bodyPr>
              <a:lstStyle/>
              <a:p>
                <a:endParaRPr lang="en-US" sz="1050" dirty="0">
                  <a:solidFill>
                    <a:schemeClr val="tx1">
                      <a:lumMod val="75000"/>
                      <a:lumOff val="25000"/>
                    </a:schemeClr>
                  </a:solidFill>
                </a:endParaRPr>
              </a:p>
            </p:txBody>
          </p:sp>
        </p:grpSp>
      </p:grpSp>
    </p:spTree>
    <p:extLst>
      <p:ext uri="{BB962C8B-B14F-4D97-AF65-F5344CB8AC3E}">
        <p14:creationId xmlns:p14="http://schemas.microsoft.com/office/powerpoint/2010/main" val="3694227285"/>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A41D1C83-9DFB-4839-B446-ACC72658DF83}"/>
              </a:ext>
            </a:extLst>
          </p:cNvPr>
          <p:cNvSpPr>
            <a:spLocks noGrp="1"/>
          </p:cNvSpPr>
          <p:nvPr>
            <p:ph type="pic" sz="quarter" idx="10"/>
          </p:nvPr>
        </p:nvSpPr>
        <p:spPr/>
      </p:sp>
      <p:sp>
        <p:nvSpPr>
          <p:cNvPr id="48" name="Freeform: Shape 47">
            <a:extLst>
              <a:ext uri="{FF2B5EF4-FFF2-40B4-BE49-F238E27FC236}">
                <a16:creationId xmlns:a16="http://schemas.microsoft.com/office/drawing/2014/main" id="{9DD9C138-4BBB-401D-B963-27E4FA5F50DA}"/>
              </a:ext>
            </a:extLst>
          </p:cNvPr>
          <p:cNvSpPr/>
          <p:nvPr/>
        </p:nvSpPr>
        <p:spPr bwMode="auto">
          <a:xfrm>
            <a:off x="6101011" y="5492798"/>
            <a:ext cx="2438400" cy="800100"/>
          </a:xfrm>
          <a:custGeom>
            <a:avLst/>
            <a:gdLst>
              <a:gd name="connsiteX0" fmla="*/ 0 w 3251200"/>
              <a:gd name="connsiteY0" fmla="*/ 0 h 1066800"/>
              <a:gd name="connsiteX1" fmla="*/ 3251200 w 3251200"/>
              <a:gd name="connsiteY1" fmla="*/ 0 h 1066800"/>
              <a:gd name="connsiteX2" fmla="*/ 3251200 w 3251200"/>
              <a:gd name="connsiteY2" fmla="*/ 1066800 h 1066800"/>
              <a:gd name="connsiteX3" fmla="*/ 0 w 3251200"/>
              <a:gd name="connsiteY3" fmla="*/ 1066800 h 1066800"/>
              <a:gd name="connsiteX4" fmla="*/ 0 w 3251200"/>
              <a:gd name="connsiteY4" fmla="*/ 0 h 10668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51200" h="1066800">
                <a:moveTo>
                  <a:pt x="0" y="0"/>
                </a:moveTo>
                <a:lnTo>
                  <a:pt x="3251200" y="0"/>
                </a:lnTo>
                <a:lnTo>
                  <a:pt x="3251200" y="1066800"/>
                </a:lnTo>
                <a:lnTo>
                  <a:pt x="0" y="1066800"/>
                </a:lnTo>
                <a:lnTo>
                  <a:pt x="0" y="0"/>
                </a:lnTo>
                <a:close/>
              </a:path>
            </a:pathLst>
          </a:custGeom>
          <a:solidFill>
            <a:schemeClr val="accent1"/>
          </a:solidFill>
          <a:ln w="9525">
            <a:noFill/>
            <a:round/>
            <a:headEnd/>
            <a:tailEnd/>
          </a:ln>
        </p:spPr>
        <p:txBody>
          <a:bodyPr vert="horz" wrap="square" lIns="0" tIns="0" rIns="0" bIns="0" numCol="1" rtlCol="0" anchor="ctr" anchorCtr="0" compatLnSpc="1">
            <a:prstTxWarp prst="textNoShape">
              <a:avLst/>
            </a:prstTxWarp>
            <a:noAutofit/>
          </a:bodyPr>
          <a:lstStyle/>
          <a:p>
            <a:pPr lvl="0" algn="ctr"/>
            <a:r>
              <a:rPr lang="en-US" sz="15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350" dirty="0">
              <a:solidFill>
                <a:schemeClr val="bg1"/>
              </a:solidFill>
              <a:latin typeface="Montserrat (Body)"/>
            </a:endParaRPr>
          </a:p>
        </p:txBody>
      </p:sp>
      <p:sp>
        <p:nvSpPr>
          <p:cNvPr id="5" name="Rectangle 4"/>
          <p:cNvSpPr/>
          <p:nvPr/>
        </p:nvSpPr>
        <p:spPr>
          <a:xfrm>
            <a:off x="2090452" y="4041070"/>
            <a:ext cx="957038" cy="161583"/>
          </a:xfrm>
          <a:prstGeom prst="rect">
            <a:avLst/>
          </a:prstGeom>
        </p:spPr>
        <p:txBody>
          <a:bodyPr wrap="square" lIns="0" tIns="0" rIns="0" bIns="0" anchor="ctr">
            <a:spAutoFit/>
          </a:bodyPr>
          <a:lstStyle/>
          <a:p>
            <a:pPr algn="ctr"/>
            <a:r>
              <a:rPr lang="en-US" sz="1050" dirty="0">
                <a:solidFill>
                  <a:schemeClr val="tx1">
                    <a:lumMod val="75000"/>
                    <a:lumOff val="25000"/>
                  </a:schemeClr>
                </a:solidFill>
                <a:latin typeface="Montserrat (Body)"/>
              </a:rPr>
              <a:t>50%</a:t>
            </a:r>
          </a:p>
        </p:txBody>
      </p:sp>
      <p:sp>
        <p:nvSpPr>
          <p:cNvPr id="6" name="Rectangle 5"/>
          <p:cNvSpPr/>
          <p:nvPr/>
        </p:nvSpPr>
        <p:spPr>
          <a:xfrm>
            <a:off x="484111" y="4041070"/>
            <a:ext cx="644407" cy="161583"/>
          </a:xfrm>
          <a:prstGeom prst="rect">
            <a:avLst/>
          </a:prstGeom>
        </p:spPr>
        <p:txBody>
          <a:bodyPr wrap="none" lIns="0" tIns="0" rIns="0" bIns="0" anchor="ctr">
            <a:spAutoFit/>
          </a:bodyPr>
          <a:lstStyle/>
          <a:p>
            <a:r>
              <a:rPr lang="en-US" sz="1050" dirty="0">
                <a:solidFill>
                  <a:schemeClr val="tx1">
                    <a:lumMod val="75000"/>
                    <a:lumOff val="25000"/>
                  </a:schemeClr>
                </a:solidFill>
                <a:latin typeface="Montserrat (Body)"/>
              </a:rPr>
              <a:t>Option 01</a:t>
            </a:r>
          </a:p>
        </p:txBody>
      </p:sp>
      <p:grpSp>
        <p:nvGrpSpPr>
          <p:cNvPr id="2" name="Group 1">
            <a:extLst>
              <a:ext uri="{FF2B5EF4-FFF2-40B4-BE49-F238E27FC236}">
                <a16:creationId xmlns:a16="http://schemas.microsoft.com/office/drawing/2014/main" id="{FEF9A16F-9DF3-4E08-8F19-F9D87D3527B6}"/>
              </a:ext>
            </a:extLst>
          </p:cNvPr>
          <p:cNvGrpSpPr/>
          <p:nvPr/>
        </p:nvGrpSpPr>
        <p:grpSpPr>
          <a:xfrm>
            <a:off x="484109" y="4265817"/>
            <a:ext cx="4086333" cy="606778"/>
            <a:chOff x="645480" y="4780396"/>
            <a:chExt cx="4749480" cy="809037"/>
          </a:xfrm>
        </p:grpSpPr>
        <p:grpSp>
          <p:nvGrpSpPr>
            <p:cNvPr id="7" name="Group 6"/>
            <p:cNvGrpSpPr/>
            <p:nvPr/>
          </p:nvGrpSpPr>
          <p:grpSpPr>
            <a:xfrm>
              <a:off x="645480" y="4780396"/>
              <a:ext cx="4749480" cy="178977"/>
              <a:chOff x="304800" y="3562350"/>
              <a:chExt cx="2209799" cy="98638"/>
            </a:xfrm>
          </p:grpSpPr>
          <p:sp>
            <p:nvSpPr>
              <p:cNvPr id="8" name="Freeform 7"/>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sp>
            <p:nvSpPr>
              <p:cNvPr id="9" name="Freeform 8"/>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grpSp>
        <p:grpSp>
          <p:nvGrpSpPr>
            <p:cNvPr id="10" name="Group 9"/>
            <p:cNvGrpSpPr/>
            <p:nvPr/>
          </p:nvGrpSpPr>
          <p:grpSpPr>
            <a:xfrm>
              <a:off x="645480" y="5410456"/>
              <a:ext cx="4749480" cy="178977"/>
              <a:chOff x="304800" y="4131437"/>
              <a:chExt cx="2209799" cy="98638"/>
            </a:xfrm>
          </p:grpSpPr>
          <p:sp>
            <p:nvSpPr>
              <p:cNvPr id="11" name="Freeform 10"/>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sp>
            <p:nvSpPr>
              <p:cNvPr id="12" name="Freeform 11"/>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grpSp>
      </p:grpSp>
      <p:sp>
        <p:nvSpPr>
          <p:cNvPr id="13" name="Rectangle 12"/>
          <p:cNvSpPr/>
          <p:nvPr/>
        </p:nvSpPr>
        <p:spPr>
          <a:xfrm>
            <a:off x="2384164" y="4513615"/>
            <a:ext cx="957038" cy="161583"/>
          </a:xfrm>
          <a:prstGeom prst="rect">
            <a:avLst/>
          </a:prstGeom>
        </p:spPr>
        <p:txBody>
          <a:bodyPr wrap="square" lIns="0" tIns="0" rIns="0" bIns="0" anchor="ctr">
            <a:spAutoFit/>
          </a:bodyPr>
          <a:lstStyle/>
          <a:p>
            <a:pPr algn="ctr"/>
            <a:r>
              <a:rPr lang="en-US" sz="1050" dirty="0">
                <a:solidFill>
                  <a:schemeClr val="tx1">
                    <a:lumMod val="75000"/>
                    <a:lumOff val="25000"/>
                  </a:schemeClr>
                </a:solidFill>
                <a:latin typeface="Montserrat (Body)"/>
              </a:rPr>
              <a:t>60%</a:t>
            </a:r>
          </a:p>
        </p:txBody>
      </p:sp>
      <p:sp>
        <p:nvSpPr>
          <p:cNvPr id="14" name="Rectangle 13"/>
          <p:cNvSpPr/>
          <p:nvPr/>
        </p:nvSpPr>
        <p:spPr>
          <a:xfrm>
            <a:off x="484110" y="4513615"/>
            <a:ext cx="673261" cy="161583"/>
          </a:xfrm>
          <a:prstGeom prst="rect">
            <a:avLst/>
          </a:prstGeom>
        </p:spPr>
        <p:txBody>
          <a:bodyPr wrap="none" lIns="0" tIns="0" rIns="0" bIns="0" anchor="ctr">
            <a:spAutoFit/>
          </a:bodyPr>
          <a:lstStyle/>
          <a:p>
            <a:r>
              <a:rPr lang="en-US" sz="1050" dirty="0">
                <a:solidFill>
                  <a:schemeClr val="tx1">
                    <a:lumMod val="75000"/>
                    <a:lumOff val="25000"/>
                  </a:schemeClr>
                </a:solidFill>
                <a:latin typeface="Montserrat (Body)"/>
              </a:rPr>
              <a:t>Option 02</a:t>
            </a:r>
          </a:p>
        </p:txBody>
      </p:sp>
      <p:grpSp>
        <p:nvGrpSpPr>
          <p:cNvPr id="26" name="Group 25"/>
          <p:cNvGrpSpPr/>
          <p:nvPr/>
        </p:nvGrpSpPr>
        <p:grpSpPr>
          <a:xfrm>
            <a:off x="482551" y="2776006"/>
            <a:ext cx="588258" cy="102160"/>
            <a:chOff x="1641403" y="2244638"/>
            <a:chExt cx="807616" cy="140256"/>
          </a:xfrm>
        </p:grpSpPr>
        <p:sp>
          <p:nvSpPr>
            <p:cNvPr id="27" name="5-Point Star 26"/>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latin typeface="Montserrat (Body)"/>
              </a:endParaRPr>
            </a:p>
          </p:txBody>
        </p:sp>
        <p:sp>
          <p:nvSpPr>
            <p:cNvPr id="28" name="5-Point Star 27"/>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latin typeface="Montserrat (Body)"/>
              </a:endParaRPr>
            </a:p>
          </p:txBody>
        </p:sp>
        <p:sp>
          <p:nvSpPr>
            <p:cNvPr id="29" name="5-Point Star 28"/>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latin typeface="Montserrat (Body)"/>
              </a:endParaRPr>
            </a:p>
          </p:txBody>
        </p:sp>
        <p:sp>
          <p:nvSpPr>
            <p:cNvPr id="30" name="5-Point Star 29"/>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latin typeface="Montserrat (Body)"/>
              </a:endParaRPr>
            </a:p>
          </p:txBody>
        </p:sp>
        <p:sp>
          <p:nvSpPr>
            <p:cNvPr id="31" name="5-Point Star 30"/>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latin typeface="Montserrat (Body)"/>
              </a:endParaRPr>
            </a:p>
          </p:txBody>
        </p:sp>
      </p:grpSp>
      <p:sp>
        <p:nvSpPr>
          <p:cNvPr id="52" name="TextBox 51">
            <a:extLst>
              <a:ext uri="{FF2B5EF4-FFF2-40B4-BE49-F238E27FC236}">
                <a16:creationId xmlns:a16="http://schemas.microsoft.com/office/drawing/2014/main" id="{ACFCBE71-B87D-40EB-8EB6-1E16CB19B756}"/>
              </a:ext>
            </a:extLst>
          </p:cNvPr>
          <p:cNvSpPr txBox="1"/>
          <p:nvPr/>
        </p:nvSpPr>
        <p:spPr>
          <a:xfrm>
            <a:off x="482551" y="2962034"/>
            <a:ext cx="4087892" cy="886525"/>
          </a:xfrm>
          <a:prstGeom prst="rect">
            <a:avLst/>
          </a:prstGeom>
          <a:noFill/>
        </p:spPr>
        <p:txBody>
          <a:bodyPr wrap="square" lIns="0" tIns="0" rIns="0" bIns="0" anchor="ctr">
            <a:spAutoFit/>
          </a:bodyPr>
          <a:lstStyle/>
          <a:p>
            <a:pPr>
              <a:lnSpc>
                <a:spcPct val="130000"/>
              </a:lnSpc>
            </a:pPr>
            <a:r>
              <a:rPr lang="en-US" sz="75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91" name="Title 2">
            <a:extLst>
              <a:ext uri="{FF2B5EF4-FFF2-40B4-BE49-F238E27FC236}">
                <a16:creationId xmlns:a16="http://schemas.microsoft.com/office/drawing/2014/main" id="{0AC53A18-296C-42E5-BD05-3AAE592778A9}"/>
              </a:ext>
            </a:extLst>
          </p:cNvPr>
          <p:cNvSpPr txBox="1">
            <a:spLocks/>
          </p:cNvSpPr>
          <p:nvPr/>
        </p:nvSpPr>
        <p:spPr>
          <a:xfrm>
            <a:off x="482551" y="1985406"/>
            <a:ext cx="3716491" cy="62324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350" dirty="0">
                <a:solidFill>
                  <a:schemeClr val="tx1">
                    <a:lumMod val="75000"/>
                    <a:lumOff val="25000"/>
                  </a:schemeClr>
                </a:solidFill>
                <a:latin typeface="Montserrat (Body)"/>
              </a:rPr>
              <a:t>MEET OUR CO-FOUNDER</a:t>
            </a:r>
            <a:br>
              <a:rPr lang="en-US" sz="2100" b="1" dirty="0">
                <a:solidFill>
                  <a:schemeClr val="tx1">
                    <a:lumMod val="75000"/>
                    <a:lumOff val="25000"/>
                  </a:schemeClr>
                </a:solidFill>
                <a:latin typeface="Montserrat (Body)"/>
              </a:rPr>
            </a:br>
            <a:r>
              <a:rPr lang="en-US" sz="2700" b="1" dirty="0">
                <a:solidFill>
                  <a:schemeClr val="tx1">
                    <a:lumMod val="75000"/>
                    <a:lumOff val="25000"/>
                  </a:schemeClr>
                </a:solidFill>
                <a:latin typeface="Montserrat (Body)"/>
              </a:rPr>
              <a:t>Example Name</a:t>
            </a:r>
            <a:endParaRPr lang="en-US" sz="3000" b="1"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2913284922"/>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half" idx="2"/>
          </p:nvPr>
        </p:nvSpPr>
        <p:spPr>
          <a:xfrm>
            <a:off x="387819" y="884975"/>
            <a:ext cx="8368363" cy="199546"/>
          </a:xfrm>
        </p:spPr>
        <p:txBody>
          <a:bodyPr/>
          <a:lstStyle/>
          <a:p>
            <a:r>
              <a:rPr lang="en-US"/>
              <a:t>Enter your subhead line here</a:t>
            </a:r>
            <a:endParaRPr lang="en-US" dirty="0"/>
          </a:p>
        </p:txBody>
      </p:sp>
      <p:sp>
        <p:nvSpPr>
          <p:cNvPr id="3" name="Title 2"/>
          <p:cNvSpPr>
            <a:spLocks noGrp="1"/>
          </p:cNvSpPr>
          <p:nvPr>
            <p:ph type="title"/>
          </p:nvPr>
        </p:nvSpPr>
        <p:spPr>
          <a:xfrm>
            <a:off x="387819" y="382773"/>
            <a:ext cx="8368363" cy="445500"/>
          </a:xfrm>
        </p:spPr>
        <p:txBody>
          <a:bodyPr/>
          <a:lstStyle/>
          <a:p>
            <a:r>
              <a:rPr lang="en-US" dirty="0"/>
              <a:t>MEET OUR CO-FOUNDERS</a:t>
            </a:r>
          </a:p>
        </p:txBody>
      </p:sp>
      <p:sp>
        <p:nvSpPr>
          <p:cNvPr id="12" name="Picture Placeholder 11">
            <a:extLst>
              <a:ext uri="{FF2B5EF4-FFF2-40B4-BE49-F238E27FC236}">
                <a16:creationId xmlns:a16="http://schemas.microsoft.com/office/drawing/2014/main" id="{CCCD5D23-84E3-4B28-B022-7140722A5134}"/>
              </a:ext>
            </a:extLst>
          </p:cNvPr>
          <p:cNvSpPr>
            <a:spLocks noGrp="1"/>
          </p:cNvSpPr>
          <p:nvPr>
            <p:ph type="pic" sz="quarter" idx="58"/>
          </p:nvPr>
        </p:nvSpPr>
        <p:spPr/>
      </p:sp>
      <p:sp>
        <p:nvSpPr>
          <p:cNvPr id="13" name="Picture Placeholder 12">
            <a:extLst>
              <a:ext uri="{FF2B5EF4-FFF2-40B4-BE49-F238E27FC236}">
                <a16:creationId xmlns:a16="http://schemas.microsoft.com/office/drawing/2014/main" id="{EE4ACB21-07AD-4709-BA8C-1F6571F4C964}"/>
              </a:ext>
            </a:extLst>
          </p:cNvPr>
          <p:cNvSpPr>
            <a:spLocks noGrp="1"/>
          </p:cNvSpPr>
          <p:nvPr>
            <p:ph type="pic" sz="quarter" idx="59"/>
          </p:nvPr>
        </p:nvSpPr>
        <p:spPr/>
      </p:sp>
      <p:sp>
        <p:nvSpPr>
          <p:cNvPr id="18" name="Picture Placeholder 17">
            <a:extLst>
              <a:ext uri="{FF2B5EF4-FFF2-40B4-BE49-F238E27FC236}">
                <a16:creationId xmlns:a16="http://schemas.microsoft.com/office/drawing/2014/main" id="{1DA0F21C-F081-4C4E-983C-41D81C61303D}"/>
              </a:ext>
            </a:extLst>
          </p:cNvPr>
          <p:cNvSpPr>
            <a:spLocks noGrp="1"/>
          </p:cNvSpPr>
          <p:nvPr>
            <p:ph type="pic" sz="quarter" idx="60"/>
          </p:nvPr>
        </p:nvSpPr>
        <p:spPr/>
      </p:sp>
      <p:sp>
        <p:nvSpPr>
          <p:cNvPr id="19" name="Picture Placeholder 18">
            <a:extLst>
              <a:ext uri="{FF2B5EF4-FFF2-40B4-BE49-F238E27FC236}">
                <a16:creationId xmlns:a16="http://schemas.microsoft.com/office/drawing/2014/main" id="{25023E1D-F30E-4A31-BE5A-D07CC8C22F1D}"/>
              </a:ext>
            </a:extLst>
          </p:cNvPr>
          <p:cNvSpPr>
            <a:spLocks noGrp="1"/>
          </p:cNvSpPr>
          <p:nvPr>
            <p:ph type="pic" sz="quarter" idx="61"/>
          </p:nvPr>
        </p:nvSpPr>
        <p:spPr/>
      </p:sp>
      <p:sp>
        <p:nvSpPr>
          <p:cNvPr id="55" name="Oval 54">
            <a:extLst>
              <a:ext uri="{FF2B5EF4-FFF2-40B4-BE49-F238E27FC236}">
                <a16:creationId xmlns:a16="http://schemas.microsoft.com/office/drawing/2014/main" id="{6E11044B-EAE7-49DB-89DC-63BA724E6B20}"/>
              </a:ext>
            </a:extLst>
          </p:cNvPr>
          <p:cNvSpPr/>
          <p:nvPr/>
        </p:nvSpPr>
        <p:spPr bwMode="auto">
          <a:xfrm>
            <a:off x="1670934" y="3829585"/>
            <a:ext cx="603098" cy="603098"/>
          </a:xfrm>
          <a:prstGeom prst="ellipse">
            <a:avLst/>
          </a:prstGeom>
          <a:solidFill>
            <a:schemeClr val="accent1"/>
          </a:solidFill>
          <a:ln w="28575">
            <a:solidFill>
              <a:schemeClr val="bg1"/>
            </a:solidFill>
            <a:round/>
            <a:headEnd/>
            <a:tailEnd/>
          </a:ln>
        </p:spPr>
        <p:txBody>
          <a:bodyPr vert="horz" wrap="none" lIns="91440" tIns="45720" rIns="91440" bIns="45720" numCol="1" rtlCol="0" anchor="ctr" anchorCtr="1" compatLnSpc="1">
            <a:prstTxWarp prst="textNoShape">
              <a:avLst/>
            </a:prstTxWarp>
          </a:bodyPr>
          <a:lstStyle/>
          <a:p>
            <a:pPr algn="ctr"/>
            <a:endParaRPr lang="en-US" sz="1200" b="1" dirty="0">
              <a:solidFill>
                <a:schemeClr val="tx1">
                  <a:lumMod val="75000"/>
                  <a:lumOff val="25000"/>
                </a:schemeClr>
              </a:solidFill>
            </a:endParaRPr>
          </a:p>
        </p:txBody>
      </p:sp>
      <p:sp>
        <p:nvSpPr>
          <p:cNvPr id="56" name="Title 2">
            <a:extLst>
              <a:ext uri="{FF2B5EF4-FFF2-40B4-BE49-F238E27FC236}">
                <a16:creationId xmlns:a16="http://schemas.microsoft.com/office/drawing/2014/main" id="{BEFF569F-774C-481F-92F6-A2F6F5FD2ED0}"/>
              </a:ext>
            </a:extLst>
          </p:cNvPr>
          <p:cNvSpPr txBox="1">
            <a:spLocks/>
          </p:cNvSpPr>
          <p:nvPr/>
        </p:nvSpPr>
        <p:spPr>
          <a:xfrm>
            <a:off x="493503" y="4614950"/>
            <a:ext cx="1932708"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tx1">
                    <a:lumMod val="75000"/>
                    <a:lumOff val="25000"/>
                  </a:schemeClr>
                </a:solidFill>
                <a:latin typeface="Montserrat (Body)"/>
              </a:rPr>
              <a:t>Example Name</a:t>
            </a:r>
          </a:p>
          <a:p>
            <a:pPr lvl="0" algn="ctr">
              <a:lnSpc>
                <a:spcPct val="120000"/>
              </a:lnSpc>
            </a:pP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
        <p:nvSpPr>
          <p:cNvPr id="59" name="Oval 58">
            <a:extLst>
              <a:ext uri="{FF2B5EF4-FFF2-40B4-BE49-F238E27FC236}">
                <a16:creationId xmlns:a16="http://schemas.microsoft.com/office/drawing/2014/main" id="{FF0FA78F-F869-45F3-A350-D57943779024}"/>
              </a:ext>
            </a:extLst>
          </p:cNvPr>
          <p:cNvSpPr/>
          <p:nvPr/>
        </p:nvSpPr>
        <p:spPr bwMode="auto">
          <a:xfrm>
            <a:off x="3745696" y="3829585"/>
            <a:ext cx="603098" cy="603098"/>
          </a:xfrm>
          <a:prstGeom prst="ellipse">
            <a:avLst/>
          </a:prstGeom>
          <a:solidFill>
            <a:schemeClr val="accent2"/>
          </a:solidFill>
          <a:ln w="28575">
            <a:solidFill>
              <a:schemeClr val="bg1"/>
            </a:solidFill>
            <a:round/>
            <a:headEnd/>
            <a:tailEnd/>
          </a:ln>
        </p:spPr>
        <p:txBody>
          <a:bodyPr vert="horz" wrap="none" lIns="91440" tIns="45720" rIns="91440" bIns="45720" numCol="1" rtlCol="0" anchor="ctr" anchorCtr="1" compatLnSpc="1">
            <a:prstTxWarp prst="textNoShape">
              <a:avLst/>
            </a:prstTxWarp>
          </a:bodyPr>
          <a:lstStyle/>
          <a:p>
            <a:pPr algn="ctr"/>
            <a:endParaRPr lang="en-US" sz="1200" b="1" dirty="0">
              <a:solidFill>
                <a:schemeClr val="tx1">
                  <a:lumMod val="75000"/>
                  <a:lumOff val="25000"/>
                </a:schemeClr>
              </a:solidFill>
            </a:endParaRPr>
          </a:p>
        </p:txBody>
      </p:sp>
      <p:sp>
        <p:nvSpPr>
          <p:cNvPr id="60" name="Title 2">
            <a:extLst>
              <a:ext uri="{FF2B5EF4-FFF2-40B4-BE49-F238E27FC236}">
                <a16:creationId xmlns:a16="http://schemas.microsoft.com/office/drawing/2014/main" id="{809FA442-BD0F-4D20-9487-8CEE61E7F3D6}"/>
              </a:ext>
            </a:extLst>
          </p:cNvPr>
          <p:cNvSpPr txBox="1">
            <a:spLocks/>
          </p:cNvSpPr>
          <p:nvPr/>
        </p:nvSpPr>
        <p:spPr>
          <a:xfrm>
            <a:off x="2568265" y="4614950"/>
            <a:ext cx="1932708"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tx1">
                    <a:lumMod val="75000"/>
                    <a:lumOff val="25000"/>
                  </a:schemeClr>
                </a:solidFill>
                <a:latin typeface="Montserrat (Body)"/>
              </a:rPr>
              <a:t>Example Name</a:t>
            </a:r>
          </a:p>
          <a:p>
            <a:pPr lvl="0" algn="ctr">
              <a:lnSpc>
                <a:spcPct val="120000"/>
              </a:lnSpc>
            </a:pP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
        <p:nvSpPr>
          <p:cNvPr id="63" name="Oval 62">
            <a:extLst>
              <a:ext uri="{FF2B5EF4-FFF2-40B4-BE49-F238E27FC236}">
                <a16:creationId xmlns:a16="http://schemas.microsoft.com/office/drawing/2014/main" id="{14FCCACF-1CE1-46B4-99E6-49A373210195}"/>
              </a:ext>
            </a:extLst>
          </p:cNvPr>
          <p:cNvSpPr/>
          <p:nvPr/>
        </p:nvSpPr>
        <p:spPr bwMode="auto">
          <a:xfrm>
            <a:off x="5820457" y="3829585"/>
            <a:ext cx="603098" cy="603098"/>
          </a:xfrm>
          <a:prstGeom prst="ellipse">
            <a:avLst/>
          </a:prstGeom>
          <a:solidFill>
            <a:schemeClr val="accent3"/>
          </a:solidFill>
          <a:ln w="28575">
            <a:solidFill>
              <a:schemeClr val="bg1"/>
            </a:solidFill>
            <a:round/>
            <a:headEnd/>
            <a:tailEnd/>
          </a:ln>
        </p:spPr>
        <p:txBody>
          <a:bodyPr vert="horz" wrap="none" lIns="91440" tIns="45720" rIns="91440" bIns="45720" numCol="1" rtlCol="0" anchor="ctr" anchorCtr="1" compatLnSpc="1">
            <a:prstTxWarp prst="textNoShape">
              <a:avLst/>
            </a:prstTxWarp>
          </a:bodyPr>
          <a:lstStyle/>
          <a:p>
            <a:pPr algn="ctr"/>
            <a:endParaRPr lang="en-US" sz="1200" b="1" dirty="0">
              <a:solidFill>
                <a:schemeClr val="tx1">
                  <a:lumMod val="75000"/>
                  <a:lumOff val="25000"/>
                </a:schemeClr>
              </a:solidFill>
            </a:endParaRPr>
          </a:p>
        </p:txBody>
      </p:sp>
      <p:sp>
        <p:nvSpPr>
          <p:cNvPr id="64" name="Title 2">
            <a:extLst>
              <a:ext uri="{FF2B5EF4-FFF2-40B4-BE49-F238E27FC236}">
                <a16:creationId xmlns:a16="http://schemas.microsoft.com/office/drawing/2014/main" id="{C326B8EA-7B39-4D0C-B35B-43DD3FD6B668}"/>
              </a:ext>
            </a:extLst>
          </p:cNvPr>
          <p:cNvSpPr txBox="1">
            <a:spLocks/>
          </p:cNvSpPr>
          <p:nvPr/>
        </p:nvSpPr>
        <p:spPr>
          <a:xfrm>
            <a:off x="4643027" y="4614950"/>
            <a:ext cx="1932708"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tx1">
                    <a:lumMod val="75000"/>
                    <a:lumOff val="25000"/>
                  </a:schemeClr>
                </a:solidFill>
                <a:latin typeface="Montserrat (Body)"/>
              </a:rPr>
              <a:t>Example Name</a:t>
            </a:r>
          </a:p>
          <a:p>
            <a:pPr lvl="0" algn="ctr">
              <a:lnSpc>
                <a:spcPct val="120000"/>
              </a:lnSpc>
            </a:pP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
        <p:nvSpPr>
          <p:cNvPr id="67" name="Oval 66">
            <a:extLst>
              <a:ext uri="{FF2B5EF4-FFF2-40B4-BE49-F238E27FC236}">
                <a16:creationId xmlns:a16="http://schemas.microsoft.com/office/drawing/2014/main" id="{73E6DCEE-8B4E-4803-964B-72325FE39D91}"/>
              </a:ext>
            </a:extLst>
          </p:cNvPr>
          <p:cNvSpPr/>
          <p:nvPr/>
        </p:nvSpPr>
        <p:spPr bwMode="auto">
          <a:xfrm>
            <a:off x="7895220" y="3829585"/>
            <a:ext cx="603098" cy="603098"/>
          </a:xfrm>
          <a:prstGeom prst="ellipse">
            <a:avLst/>
          </a:prstGeom>
          <a:solidFill>
            <a:schemeClr val="accent4"/>
          </a:solidFill>
          <a:ln w="28575">
            <a:solidFill>
              <a:schemeClr val="bg1"/>
            </a:solidFill>
            <a:round/>
            <a:headEnd/>
            <a:tailEnd/>
          </a:ln>
        </p:spPr>
        <p:txBody>
          <a:bodyPr vert="horz" wrap="none" lIns="91440" tIns="45720" rIns="91440" bIns="45720" numCol="1" rtlCol="0" anchor="ctr" anchorCtr="1" compatLnSpc="1">
            <a:prstTxWarp prst="textNoShape">
              <a:avLst/>
            </a:prstTxWarp>
          </a:bodyPr>
          <a:lstStyle/>
          <a:p>
            <a:pPr algn="ctr"/>
            <a:endParaRPr lang="en-US" sz="1200" b="1" dirty="0">
              <a:solidFill>
                <a:schemeClr val="tx1">
                  <a:lumMod val="75000"/>
                  <a:lumOff val="25000"/>
                </a:schemeClr>
              </a:solidFill>
            </a:endParaRPr>
          </a:p>
        </p:txBody>
      </p:sp>
      <p:sp>
        <p:nvSpPr>
          <p:cNvPr id="68" name="Title 2">
            <a:extLst>
              <a:ext uri="{FF2B5EF4-FFF2-40B4-BE49-F238E27FC236}">
                <a16:creationId xmlns:a16="http://schemas.microsoft.com/office/drawing/2014/main" id="{F30D6EE8-6943-4C71-9139-63DDA2F47304}"/>
              </a:ext>
            </a:extLst>
          </p:cNvPr>
          <p:cNvSpPr txBox="1">
            <a:spLocks/>
          </p:cNvSpPr>
          <p:nvPr/>
        </p:nvSpPr>
        <p:spPr>
          <a:xfrm>
            <a:off x="6717789" y="4614950"/>
            <a:ext cx="1932708"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tx1">
                    <a:lumMod val="75000"/>
                    <a:lumOff val="25000"/>
                  </a:schemeClr>
                </a:solidFill>
                <a:latin typeface="Montserrat (Body)"/>
              </a:rPr>
              <a:t>Example Name</a:t>
            </a:r>
          </a:p>
          <a:p>
            <a:pPr lvl="0" algn="ctr">
              <a:lnSpc>
                <a:spcPct val="120000"/>
              </a:lnSpc>
            </a:pP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sp>
        <p:nvSpPr>
          <p:cNvPr id="84" name="Freeform 122">
            <a:extLst>
              <a:ext uri="{FF2B5EF4-FFF2-40B4-BE49-F238E27FC236}">
                <a16:creationId xmlns:a16="http://schemas.microsoft.com/office/drawing/2014/main" id="{8BCBEA20-DED2-474A-A4CD-69D5F4C1AF10}"/>
              </a:ext>
            </a:extLst>
          </p:cNvPr>
          <p:cNvSpPr>
            <a:spLocks noEditPoints="1"/>
          </p:cNvSpPr>
          <p:nvPr/>
        </p:nvSpPr>
        <p:spPr bwMode="auto">
          <a:xfrm>
            <a:off x="1804476" y="3964228"/>
            <a:ext cx="336012" cy="33381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85" name="Freeform 122">
            <a:extLst>
              <a:ext uri="{FF2B5EF4-FFF2-40B4-BE49-F238E27FC236}">
                <a16:creationId xmlns:a16="http://schemas.microsoft.com/office/drawing/2014/main" id="{319B3114-F5C8-4D42-9A24-01F4CEAB674D}"/>
              </a:ext>
            </a:extLst>
          </p:cNvPr>
          <p:cNvSpPr>
            <a:spLocks noEditPoints="1"/>
          </p:cNvSpPr>
          <p:nvPr/>
        </p:nvSpPr>
        <p:spPr bwMode="auto">
          <a:xfrm>
            <a:off x="3879238" y="3964228"/>
            <a:ext cx="336012" cy="33381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88" name="Freeform 122">
            <a:extLst>
              <a:ext uri="{FF2B5EF4-FFF2-40B4-BE49-F238E27FC236}">
                <a16:creationId xmlns:a16="http://schemas.microsoft.com/office/drawing/2014/main" id="{F69FB9CE-34C5-456A-B7BE-37D2B2E766DF}"/>
              </a:ext>
            </a:extLst>
          </p:cNvPr>
          <p:cNvSpPr>
            <a:spLocks noEditPoints="1"/>
          </p:cNvSpPr>
          <p:nvPr/>
        </p:nvSpPr>
        <p:spPr bwMode="auto">
          <a:xfrm>
            <a:off x="5954000" y="3964228"/>
            <a:ext cx="336012" cy="33381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89" name="Freeform 122">
            <a:extLst>
              <a:ext uri="{FF2B5EF4-FFF2-40B4-BE49-F238E27FC236}">
                <a16:creationId xmlns:a16="http://schemas.microsoft.com/office/drawing/2014/main" id="{7955E57D-5B13-4348-944C-09951F8254DF}"/>
              </a:ext>
            </a:extLst>
          </p:cNvPr>
          <p:cNvSpPr>
            <a:spLocks noEditPoints="1"/>
          </p:cNvSpPr>
          <p:nvPr/>
        </p:nvSpPr>
        <p:spPr bwMode="auto">
          <a:xfrm>
            <a:off x="8028762" y="3964228"/>
            <a:ext cx="336012" cy="33381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Tree>
    <p:extLst>
      <p:ext uri="{BB962C8B-B14F-4D97-AF65-F5344CB8AC3E}">
        <p14:creationId xmlns:p14="http://schemas.microsoft.com/office/powerpoint/2010/main" val="590628640"/>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bwMode="auto">
          <a:xfrm>
            <a:off x="464574" y="4654503"/>
            <a:ext cx="2011332" cy="1121375"/>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dirty="0">
              <a:solidFill>
                <a:schemeClr val="bg1"/>
              </a:solidFill>
            </a:endParaRPr>
          </a:p>
        </p:txBody>
      </p:sp>
      <p:sp>
        <p:nvSpPr>
          <p:cNvPr id="56" name="Rectangle 55">
            <a:extLst>
              <a:ext uri="{FF2B5EF4-FFF2-40B4-BE49-F238E27FC236}">
                <a16:creationId xmlns:a16="http://schemas.microsoft.com/office/drawing/2014/main" id="{6B3201D4-D96F-4B93-86D2-ECE3DDD82DE0}"/>
              </a:ext>
            </a:extLst>
          </p:cNvPr>
          <p:cNvSpPr/>
          <p:nvPr/>
        </p:nvSpPr>
        <p:spPr bwMode="auto">
          <a:xfrm>
            <a:off x="2532414" y="4654503"/>
            <a:ext cx="2011332" cy="1121375"/>
          </a:xfrm>
          <a:prstGeom prst="rect">
            <a:avLst/>
          </a:prstGeom>
          <a:solidFill>
            <a:schemeClr val="accent2"/>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dirty="0">
              <a:solidFill>
                <a:schemeClr val="bg1"/>
              </a:solidFill>
            </a:endParaRPr>
          </a:p>
        </p:txBody>
      </p:sp>
      <p:sp>
        <p:nvSpPr>
          <p:cNvPr id="62" name="Rectangle 61">
            <a:extLst>
              <a:ext uri="{FF2B5EF4-FFF2-40B4-BE49-F238E27FC236}">
                <a16:creationId xmlns:a16="http://schemas.microsoft.com/office/drawing/2014/main" id="{D428597F-9EDB-4181-9261-66311049CAF7}"/>
              </a:ext>
            </a:extLst>
          </p:cNvPr>
          <p:cNvSpPr/>
          <p:nvPr/>
        </p:nvSpPr>
        <p:spPr bwMode="auto">
          <a:xfrm>
            <a:off x="4600254" y="4654503"/>
            <a:ext cx="2011332" cy="1121375"/>
          </a:xfrm>
          <a:prstGeom prst="rect">
            <a:avLst/>
          </a:prstGeom>
          <a:solidFill>
            <a:schemeClr val="accent3"/>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dirty="0">
              <a:solidFill>
                <a:schemeClr val="bg1"/>
              </a:solidFill>
            </a:endParaRPr>
          </a:p>
        </p:txBody>
      </p:sp>
      <p:sp>
        <p:nvSpPr>
          <p:cNvPr id="66" name="Rectangle 65">
            <a:extLst>
              <a:ext uri="{FF2B5EF4-FFF2-40B4-BE49-F238E27FC236}">
                <a16:creationId xmlns:a16="http://schemas.microsoft.com/office/drawing/2014/main" id="{ADF8E0AC-5ADB-41C1-A468-DA0ADE48045F}"/>
              </a:ext>
            </a:extLst>
          </p:cNvPr>
          <p:cNvSpPr/>
          <p:nvPr/>
        </p:nvSpPr>
        <p:spPr bwMode="auto">
          <a:xfrm>
            <a:off x="6668094" y="4654503"/>
            <a:ext cx="2011332" cy="1121375"/>
          </a:xfrm>
          <a:prstGeom prst="rect">
            <a:avLst/>
          </a:prstGeom>
          <a:solidFill>
            <a:schemeClr val="accent4"/>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dirty="0">
              <a:solidFill>
                <a:schemeClr val="bg1"/>
              </a:solidFill>
            </a:endParaRPr>
          </a:p>
        </p:txBody>
      </p:sp>
      <p:sp>
        <p:nvSpPr>
          <p:cNvPr id="6" name="Picture Placeholder 5">
            <a:extLst>
              <a:ext uri="{FF2B5EF4-FFF2-40B4-BE49-F238E27FC236}">
                <a16:creationId xmlns:a16="http://schemas.microsoft.com/office/drawing/2014/main" id="{2A505818-4FEE-41DD-94DF-363A342F39B9}"/>
              </a:ext>
            </a:extLst>
          </p:cNvPr>
          <p:cNvSpPr>
            <a:spLocks noGrp="1"/>
          </p:cNvSpPr>
          <p:nvPr>
            <p:ph type="pic" sz="quarter" idx="115"/>
          </p:nvPr>
        </p:nvSpPr>
        <p:spPr/>
      </p:sp>
      <p:sp>
        <p:nvSpPr>
          <p:cNvPr id="9" name="Picture Placeholder 8">
            <a:extLst>
              <a:ext uri="{FF2B5EF4-FFF2-40B4-BE49-F238E27FC236}">
                <a16:creationId xmlns:a16="http://schemas.microsoft.com/office/drawing/2014/main" id="{D0683F60-8E00-4BCE-8E16-756CAD3ADEB8}"/>
              </a:ext>
            </a:extLst>
          </p:cNvPr>
          <p:cNvSpPr>
            <a:spLocks noGrp="1"/>
          </p:cNvSpPr>
          <p:nvPr>
            <p:ph type="pic" sz="quarter" idx="116"/>
          </p:nvPr>
        </p:nvSpPr>
        <p:spPr/>
      </p:sp>
      <p:sp>
        <p:nvSpPr>
          <p:cNvPr id="21" name="Picture Placeholder 20">
            <a:extLst>
              <a:ext uri="{FF2B5EF4-FFF2-40B4-BE49-F238E27FC236}">
                <a16:creationId xmlns:a16="http://schemas.microsoft.com/office/drawing/2014/main" id="{BA25CDB9-C839-4CDF-8564-7AEFA938A40A}"/>
              </a:ext>
            </a:extLst>
          </p:cNvPr>
          <p:cNvSpPr>
            <a:spLocks noGrp="1"/>
          </p:cNvSpPr>
          <p:nvPr>
            <p:ph type="pic" sz="quarter" idx="117"/>
          </p:nvPr>
        </p:nvSpPr>
        <p:spPr/>
      </p:sp>
      <p:sp>
        <p:nvSpPr>
          <p:cNvPr id="69" name="Text Placeholder 68"/>
          <p:cNvSpPr>
            <a:spLocks noGrp="1"/>
          </p:cNvSpPr>
          <p:nvPr>
            <p:ph type="body" sz="half" idx="2"/>
          </p:nvPr>
        </p:nvSpPr>
        <p:spPr>
          <a:xfrm>
            <a:off x="387819" y="884975"/>
            <a:ext cx="8368363" cy="199546"/>
          </a:xfrm>
        </p:spPr>
        <p:txBody>
          <a:bodyPr/>
          <a:lstStyle/>
          <a:p>
            <a:r>
              <a:rPr lang="en-US" dirty="0"/>
              <a:t>Enter your subhead line here</a:t>
            </a:r>
          </a:p>
        </p:txBody>
      </p:sp>
      <p:sp>
        <p:nvSpPr>
          <p:cNvPr id="68" name="Title 67"/>
          <p:cNvSpPr>
            <a:spLocks noGrp="1"/>
          </p:cNvSpPr>
          <p:nvPr>
            <p:ph type="title"/>
          </p:nvPr>
        </p:nvSpPr>
        <p:spPr>
          <a:xfrm>
            <a:off x="387819" y="382773"/>
            <a:ext cx="8368363" cy="445500"/>
          </a:xfrm>
        </p:spPr>
        <p:txBody>
          <a:bodyPr/>
          <a:lstStyle/>
          <a:p>
            <a:r>
              <a:rPr lang="en-US" dirty="0"/>
              <a:t>MEET OUR CO-FOUNDERS</a:t>
            </a:r>
          </a:p>
        </p:txBody>
      </p:sp>
      <p:sp>
        <p:nvSpPr>
          <p:cNvPr id="22" name="Picture Placeholder 21">
            <a:extLst>
              <a:ext uri="{FF2B5EF4-FFF2-40B4-BE49-F238E27FC236}">
                <a16:creationId xmlns:a16="http://schemas.microsoft.com/office/drawing/2014/main" id="{0515A4D8-8EC7-4FB7-AC33-8E141F722E00}"/>
              </a:ext>
            </a:extLst>
          </p:cNvPr>
          <p:cNvSpPr>
            <a:spLocks noGrp="1"/>
          </p:cNvSpPr>
          <p:nvPr>
            <p:ph type="pic" sz="quarter" idx="118"/>
          </p:nvPr>
        </p:nvSpPr>
        <p:spPr/>
      </p:sp>
      <p:sp>
        <p:nvSpPr>
          <p:cNvPr id="53" name="Title 2">
            <a:extLst>
              <a:ext uri="{FF2B5EF4-FFF2-40B4-BE49-F238E27FC236}">
                <a16:creationId xmlns:a16="http://schemas.microsoft.com/office/drawing/2014/main" id="{555013B0-FDAA-4600-A988-EC7A574DCA30}"/>
              </a:ext>
            </a:extLst>
          </p:cNvPr>
          <p:cNvSpPr txBox="1">
            <a:spLocks/>
          </p:cNvSpPr>
          <p:nvPr/>
        </p:nvSpPr>
        <p:spPr>
          <a:xfrm>
            <a:off x="670901" y="4847739"/>
            <a:ext cx="1598679"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bg1"/>
                </a:solidFill>
                <a:latin typeface="Montserrat (Body)"/>
              </a:rPr>
              <a:t>Example Name</a:t>
            </a:r>
          </a:p>
          <a:p>
            <a:pPr lvl="0" algn="ctr">
              <a:lnSpc>
                <a:spcPct val="120000"/>
              </a:lnSpc>
            </a:pPr>
            <a:r>
              <a:rPr lang="en-US" sz="1050" dirty="0">
                <a:solidFill>
                  <a:schemeClr val="bg1"/>
                </a:solidFill>
                <a:latin typeface="Montserrat (Body)"/>
              </a:rPr>
              <a:t>Administrative</a:t>
            </a:r>
            <a:endParaRPr lang="en-US" sz="1350" dirty="0">
              <a:solidFill>
                <a:schemeClr val="bg1"/>
              </a:solidFill>
              <a:latin typeface="Montserrat (Body)"/>
            </a:endParaRPr>
          </a:p>
        </p:txBody>
      </p:sp>
      <p:sp>
        <p:nvSpPr>
          <p:cNvPr id="60" name="Title 2">
            <a:extLst>
              <a:ext uri="{FF2B5EF4-FFF2-40B4-BE49-F238E27FC236}">
                <a16:creationId xmlns:a16="http://schemas.microsoft.com/office/drawing/2014/main" id="{8F15F1EB-EA11-47F1-8630-22FCB5561B39}"/>
              </a:ext>
            </a:extLst>
          </p:cNvPr>
          <p:cNvSpPr txBox="1">
            <a:spLocks/>
          </p:cNvSpPr>
          <p:nvPr/>
        </p:nvSpPr>
        <p:spPr>
          <a:xfrm>
            <a:off x="2738741" y="4847739"/>
            <a:ext cx="1598679"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bg1"/>
                </a:solidFill>
                <a:latin typeface="Montserrat (Body)"/>
              </a:rPr>
              <a:t>Example Name</a:t>
            </a:r>
          </a:p>
          <a:p>
            <a:pPr lvl="0" algn="ctr">
              <a:lnSpc>
                <a:spcPct val="120000"/>
              </a:lnSpc>
            </a:pPr>
            <a:r>
              <a:rPr lang="en-US" sz="1050" dirty="0">
                <a:solidFill>
                  <a:schemeClr val="bg1"/>
                </a:solidFill>
                <a:latin typeface="Montserrat (Body)"/>
              </a:rPr>
              <a:t>Administrative</a:t>
            </a:r>
            <a:endParaRPr lang="en-US" sz="1350" dirty="0">
              <a:solidFill>
                <a:schemeClr val="bg1"/>
              </a:solidFill>
              <a:latin typeface="Montserrat (Body)"/>
            </a:endParaRPr>
          </a:p>
        </p:txBody>
      </p:sp>
      <p:sp>
        <p:nvSpPr>
          <p:cNvPr id="64" name="Title 2">
            <a:extLst>
              <a:ext uri="{FF2B5EF4-FFF2-40B4-BE49-F238E27FC236}">
                <a16:creationId xmlns:a16="http://schemas.microsoft.com/office/drawing/2014/main" id="{FD27DD90-DA3C-4EF0-9195-A565BE60944B}"/>
              </a:ext>
            </a:extLst>
          </p:cNvPr>
          <p:cNvSpPr txBox="1">
            <a:spLocks/>
          </p:cNvSpPr>
          <p:nvPr/>
        </p:nvSpPr>
        <p:spPr>
          <a:xfrm>
            <a:off x="4806581" y="4847739"/>
            <a:ext cx="1598679"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bg1"/>
                </a:solidFill>
                <a:latin typeface="Montserrat (Body)"/>
              </a:rPr>
              <a:t>Example Name</a:t>
            </a:r>
          </a:p>
          <a:p>
            <a:pPr lvl="0" algn="ctr">
              <a:lnSpc>
                <a:spcPct val="120000"/>
              </a:lnSpc>
            </a:pPr>
            <a:r>
              <a:rPr lang="en-US" sz="1050" dirty="0">
                <a:solidFill>
                  <a:schemeClr val="bg1"/>
                </a:solidFill>
                <a:latin typeface="Montserrat (Body)"/>
              </a:rPr>
              <a:t>Administrative</a:t>
            </a:r>
            <a:endParaRPr lang="en-US" sz="1350" dirty="0">
              <a:solidFill>
                <a:schemeClr val="bg1"/>
              </a:solidFill>
              <a:latin typeface="Montserrat (Body)"/>
            </a:endParaRPr>
          </a:p>
        </p:txBody>
      </p:sp>
      <p:sp>
        <p:nvSpPr>
          <p:cNvPr id="70" name="Title 2">
            <a:extLst>
              <a:ext uri="{FF2B5EF4-FFF2-40B4-BE49-F238E27FC236}">
                <a16:creationId xmlns:a16="http://schemas.microsoft.com/office/drawing/2014/main" id="{59C1D38E-F4FE-45BC-A4B2-89581D80D008}"/>
              </a:ext>
            </a:extLst>
          </p:cNvPr>
          <p:cNvSpPr txBox="1">
            <a:spLocks/>
          </p:cNvSpPr>
          <p:nvPr/>
        </p:nvSpPr>
        <p:spPr>
          <a:xfrm>
            <a:off x="6874421" y="4847739"/>
            <a:ext cx="1598679"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bg1"/>
                </a:solidFill>
                <a:latin typeface="Montserrat (Body)"/>
              </a:rPr>
              <a:t>Example Name</a:t>
            </a:r>
          </a:p>
          <a:p>
            <a:pPr lvl="0" algn="ctr">
              <a:lnSpc>
                <a:spcPct val="120000"/>
              </a:lnSpc>
            </a:pPr>
            <a:r>
              <a:rPr lang="en-US" sz="1050" dirty="0">
                <a:solidFill>
                  <a:schemeClr val="bg1"/>
                </a:solidFill>
                <a:latin typeface="Montserrat (Body)"/>
              </a:rPr>
              <a:t>Administrative</a:t>
            </a:r>
            <a:endParaRPr lang="en-US" sz="1350" dirty="0">
              <a:solidFill>
                <a:schemeClr val="bg1"/>
              </a:solidFill>
              <a:latin typeface="Montserrat (Body)"/>
            </a:endParaRPr>
          </a:p>
        </p:txBody>
      </p:sp>
      <p:grpSp>
        <p:nvGrpSpPr>
          <p:cNvPr id="10" name="Group 9"/>
          <p:cNvGrpSpPr/>
          <p:nvPr/>
        </p:nvGrpSpPr>
        <p:grpSpPr>
          <a:xfrm>
            <a:off x="1102537" y="5389782"/>
            <a:ext cx="735407" cy="192860"/>
            <a:chOff x="3168356" y="3288614"/>
            <a:chExt cx="1157307" cy="303502"/>
          </a:xfrm>
        </p:grpSpPr>
        <p:grpSp>
          <p:nvGrpSpPr>
            <p:cNvPr id="11" name="Group 10"/>
            <p:cNvGrpSpPr/>
            <p:nvPr userDrawn="1"/>
          </p:nvGrpSpPr>
          <p:grpSpPr>
            <a:xfrm>
              <a:off x="3168356" y="3288614"/>
              <a:ext cx="303502" cy="303502"/>
              <a:chOff x="2818317" y="3377514"/>
              <a:chExt cx="303502" cy="303502"/>
            </a:xfrm>
          </p:grpSpPr>
          <p:sp>
            <p:nvSpPr>
              <p:cNvPr id="18" name="Oval 17"/>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p>
            </p:txBody>
          </p:sp>
          <p:sp>
            <p:nvSpPr>
              <p:cNvPr id="19" name="Freeform 65"/>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nvGrpSpPr>
            <p:cNvPr id="12" name="Group 11"/>
            <p:cNvGrpSpPr/>
            <p:nvPr userDrawn="1"/>
          </p:nvGrpSpPr>
          <p:grpSpPr>
            <a:xfrm>
              <a:off x="3595256" y="3288614"/>
              <a:ext cx="303502" cy="303502"/>
              <a:chOff x="3300598" y="3377514"/>
              <a:chExt cx="303502" cy="303502"/>
            </a:xfrm>
          </p:grpSpPr>
          <p:sp>
            <p:nvSpPr>
              <p:cNvPr id="16" name="Oval 15"/>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7" name="Freeform 4"/>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endParaRPr>
              </a:p>
            </p:txBody>
          </p:sp>
        </p:grpSp>
        <p:grpSp>
          <p:nvGrpSpPr>
            <p:cNvPr id="13" name="Group 12"/>
            <p:cNvGrpSpPr/>
            <p:nvPr userDrawn="1"/>
          </p:nvGrpSpPr>
          <p:grpSpPr>
            <a:xfrm>
              <a:off x="4022161" y="3288614"/>
              <a:ext cx="303502" cy="303502"/>
              <a:chOff x="3829280" y="3377514"/>
              <a:chExt cx="303502" cy="303502"/>
            </a:xfrm>
          </p:grpSpPr>
          <p:sp>
            <p:nvSpPr>
              <p:cNvPr id="14" name="Oval 13"/>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5" name="Freeform 117"/>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grpSp>
        <p:nvGrpSpPr>
          <p:cNvPr id="72" name="Group 71">
            <a:extLst>
              <a:ext uri="{FF2B5EF4-FFF2-40B4-BE49-F238E27FC236}">
                <a16:creationId xmlns:a16="http://schemas.microsoft.com/office/drawing/2014/main" id="{D3B77B8B-4DD0-470A-941D-407206AF6086}"/>
              </a:ext>
            </a:extLst>
          </p:cNvPr>
          <p:cNvGrpSpPr/>
          <p:nvPr/>
        </p:nvGrpSpPr>
        <p:grpSpPr>
          <a:xfrm>
            <a:off x="3170377" y="5389782"/>
            <a:ext cx="735407" cy="192860"/>
            <a:chOff x="3168356" y="3288614"/>
            <a:chExt cx="1157307" cy="303502"/>
          </a:xfrm>
        </p:grpSpPr>
        <p:grpSp>
          <p:nvGrpSpPr>
            <p:cNvPr id="73" name="Group 72">
              <a:extLst>
                <a:ext uri="{FF2B5EF4-FFF2-40B4-BE49-F238E27FC236}">
                  <a16:creationId xmlns:a16="http://schemas.microsoft.com/office/drawing/2014/main" id="{EF91C5FF-1325-44D1-8CBD-0925288A8C53}"/>
                </a:ext>
              </a:extLst>
            </p:cNvPr>
            <p:cNvGrpSpPr/>
            <p:nvPr userDrawn="1"/>
          </p:nvGrpSpPr>
          <p:grpSpPr>
            <a:xfrm>
              <a:off x="3168356" y="3288614"/>
              <a:ext cx="303502" cy="303502"/>
              <a:chOff x="2818317" y="3377514"/>
              <a:chExt cx="303502" cy="303502"/>
            </a:xfrm>
          </p:grpSpPr>
          <p:sp>
            <p:nvSpPr>
              <p:cNvPr id="80" name="Oval 79">
                <a:extLst>
                  <a:ext uri="{FF2B5EF4-FFF2-40B4-BE49-F238E27FC236}">
                    <a16:creationId xmlns:a16="http://schemas.microsoft.com/office/drawing/2014/main" id="{4C6D0BC5-0A7E-4C98-9817-0B9003A6AFE6}"/>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p>
            </p:txBody>
          </p:sp>
          <p:sp>
            <p:nvSpPr>
              <p:cNvPr id="81" name="Freeform 65">
                <a:extLst>
                  <a:ext uri="{FF2B5EF4-FFF2-40B4-BE49-F238E27FC236}">
                    <a16:creationId xmlns:a16="http://schemas.microsoft.com/office/drawing/2014/main" id="{F24AE8CF-078A-4B87-8E73-6CE2FFD78AA0}"/>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nvGrpSpPr>
            <p:cNvPr id="74" name="Group 73">
              <a:extLst>
                <a:ext uri="{FF2B5EF4-FFF2-40B4-BE49-F238E27FC236}">
                  <a16:creationId xmlns:a16="http://schemas.microsoft.com/office/drawing/2014/main" id="{5EFAD022-68A4-4403-9E53-F26FECEF31A9}"/>
                </a:ext>
              </a:extLst>
            </p:cNvPr>
            <p:cNvGrpSpPr/>
            <p:nvPr userDrawn="1"/>
          </p:nvGrpSpPr>
          <p:grpSpPr>
            <a:xfrm>
              <a:off x="3595256" y="3288614"/>
              <a:ext cx="303502" cy="303502"/>
              <a:chOff x="3300598" y="3377514"/>
              <a:chExt cx="303502" cy="303502"/>
            </a:xfrm>
          </p:grpSpPr>
          <p:sp>
            <p:nvSpPr>
              <p:cNvPr id="78" name="Oval 77">
                <a:extLst>
                  <a:ext uri="{FF2B5EF4-FFF2-40B4-BE49-F238E27FC236}">
                    <a16:creationId xmlns:a16="http://schemas.microsoft.com/office/drawing/2014/main" id="{9530B9A8-B645-4334-BF43-CA45B63FF8FA}"/>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79" name="Freeform 4">
                <a:extLst>
                  <a:ext uri="{FF2B5EF4-FFF2-40B4-BE49-F238E27FC236}">
                    <a16:creationId xmlns:a16="http://schemas.microsoft.com/office/drawing/2014/main" id="{787ADBA1-1038-496E-B21F-083DFB0660D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endParaRPr>
              </a:p>
            </p:txBody>
          </p:sp>
        </p:grpSp>
        <p:grpSp>
          <p:nvGrpSpPr>
            <p:cNvPr id="75" name="Group 74">
              <a:extLst>
                <a:ext uri="{FF2B5EF4-FFF2-40B4-BE49-F238E27FC236}">
                  <a16:creationId xmlns:a16="http://schemas.microsoft.com/office/drawing/2014/main" id="{3E250C0B-A869-44F5-A219-4E5BA0701FEF}"/>
                </a:ext>
              </a:extLst>
            </p:cNvPr>
            <p:cNvGrpSpPr/>
            <p:nvPr userDrawn="1"/>
          </p:nvGrpSpPr>
          <p:grpSpPr>
            <a:xfrm>
              <a:off x="4022161" y="3288614"/>
              <a:ext cx="303502" cy="303502"/>
              <a:chOff x="3829280" y="3377514"/>
              <a:chExt cx="303502" cy="303502"/>
            </a:xfrm>
          </p:grpSpPr>
          <p:sp>
            <p:nvSpPr>
              <p:cNvPr id="76" name="Oval 75">
                <a:extLst>
                  <a:ext uri="{FF2B5EF4-FFF2-40B4-BE49-F238E27FC236}">
                    <a16:creationId xmlns:a16="http://schemas.microsoft.com/office/drawing/2014/main" id="{55BD8539-B355-477E-B9C6-28F0CD3120B8}"/>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77" name="Freeform 117">
                <a:extLst>
                  <a:ext uri="{FF2B5EF4-FFF2-40B4-BE49-F238E27FC236}">
                    <a16:creationId xmlns:a16="http://schemas.microsoft.com/office/drawing/2014/main" id="{7954E764-305F-41F4-809D-E0D117FA9DB6}"/>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grpSp>
        <p:nvGrpSpPr>
          <p:cNvPr id="82" name="Group 81">
            <a:extLst>
              <a:ext uri="{FF2B5EF4-FFF2-40B4-BE49-F238E27FC236}">
                <a16:creationId xmlns:a16="http://schemas.microsoft.com/office/drawing/2014/main" id="{E80CD77D-E5A2-4FBF-A7E0-73BF41C93A36}"/>
              </a:ext>
            </a:extLst>
          </p:cNvPr>
          <p:cNvGrpSpPr/>
          <p:nvPr/>
        </p:nvGrpSpPr>
        <p:grpSpPr>
          <a:xfrm>
            <a:off x="5238217" y="5389782"/>
            <a:ext cx="735407" cy="192860"/>
            <a:chOff x="3168356" y="3288614"/>
            <a:chExt cx="1157307" cy="303502"/>
          </a:xfrm>
        </p:grpSpPr>
        <p:grpSp>
          <p:nvGrpSpPr>
            <p:cNvPr id="83" name="Group 82">
              <a:extLst>
                <a:ext uri="{FF2B5EF4-FFF2-40B4-BE49-F238E27FC236}">
                  <a16:creationId xmlns:a16="http://schemas.microsoft.com/office/drawing/2014/main" id="{1D0B5D92-3213-410C-B820-E5C0B5590CF0}"/>
                </a:ext>
              </a:extLst>
            </p:cNvPr>
            <p:cNvGrpSpPr/>
            <p:nvPr userDrawn="1"/>
          </p:nvGrpSpPr>
          <p:grpSpPr>
            <a:xfrm>
              <a:off x="3168356" y="3288614"/>
              <a:ext cx="303502" cy="303502"/>
              <a:chOff x="2818317" y="3377514"/>
              <a:chExt cx="303502" cy="303502"/>
            </a:xfrm>
          </p:grpSpPr>
          <p:sp>
            <p:nvSpPr>
              <p:cNvPr id="90" name="Oval 89">
                <a:extLst>
                  <a:ext uri="{FF2B5EF4-FFF2-40B4-BE49-F238E27FC236}">
                    <a16:creationId xmlns:a16="http://schemas.microsoft.com/office/drawing/2014/main" id="{18B52EF6-1244-47BD-80A5-3CF65BCFCE4A}"/>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p>
            </p:txBody>
          </p:sp>
          <p:sp>
            <p:nvSpPr>
              <p:cNvPr id="91" name="Freeform 65">
                <a:extLst>
                  <a:ext uri="{FF2B5EF4-FFF2-40B4-BE49-F238E27FC236}">
                    <a16:creationId xmlns:a16="http://schemas.microsoft.com/office/drawing/2014/main" id="{4784AF80-5194-4A46-B956-8A3AD912A13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nvGrpSpPr>
            <p:cNvPr id="84" name="Group 83">
              <a:extLst>
                <a:ext uri="{FF2B5EF4-FFF2-40B4-BE49-F238E27FC236}">
                  <a16:creationId xmlns:a16="http://schemas.microsoft.com/office/drawing/2014/main" id="{88B1BE09-01E1-48D5-8395-221D84AE11C8}"/>
                </a:ext>
              </a:extLst>
            </p:cNvPr>
            <p:cNvGrpSpPr/>
            <p:nvPr userDrawn="1"/>
          </p:nvGrpSpPr>
          <p:grpSpPr>
            <a:xfrm>
              <a:off x="3595256" y="3288614"/>
              <a:ext cx="303502" cy="303502"/>
              <a:chOff x="3300598" y="3377514"/>
              <a:chExt cx="303502" cy="303502"/>
            </a:xfrm>
          </p:grpSpPr>
          <p:sp>
            <p:nvSpPr>
              <p:cNvPr id="88" name="Oval 87">
                <a:extLst>
                  <a:ext uri="{FF2B5EF4-FFF2-40B4-BE49-F238E27FC236}">
                    <a16:creationId xmlns:a16="http://schemas.microsoft.com/office/drawing/2014/main" id="{5F1EDBAB-5065-4A79-B41B-FAB931644296}"/>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89" name="Freeform 4">
                <a:extLst>
                  <a:ext uri="{FF2B5EF4-FFF2-40B4-BE49-F238E27FC236}">
                    <a16:creationId xmlns:a16="http://schemas.microsoft.com/office/drawing/2014/main" id="{7D7856BB-8C6F-4499-AC67-4BDA2162E95D}"/>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endParaRPr>
              </a:p>
            </p:txBody>
          </p:sp>
        </p:grpSp>
        <p:grpSp>
          <p:nvGrpSpPr>
            <p:cNvPr id="85" name="Group 84">
              <a:extLst>
                <a:ext uri="{FF2B5EF4-FFF2-40B4-BE49-F238E27FC236}">
                  <a16:creationId xmlns:a16="http://schemas.microsoft.com/office/drawing/2014/main" id="{E5FBE2AB-CA96-4753-9769-35E4198375C2}"/>
                </a:ext>
              </a:extLst>
            </p:cNvPr>
            <p:cNvGrpSpPr/>
            <p:nvPr userDrawn="1"/>
          </p:nvGrpSpPr>
          <p:grpSpPr>
            <a:xfrm>
              <a:off x="4022161" y="3288614"/>
              <a:ext cx="303502" cy="303502"/>
              <a:chOff x="3829280" y="3377514"/>
              <a:chExt cx="303502" cy="303502"/>
            </a:xfrm>
          </p:grpSpPr>
          <p:sp>
            <p:nvSpPr>
              <p:cNvPr id="86" name="Oval 85">
                <a:extLst>
                  <a:ext uri="{FF2B5EF4-FFF2-40B4-BE49-F238E27FC236}">
                    <a16:creationId xmlns:a16="http://schemas.microsoft.com/office/drawing/2014/main" id="{D5C87652-E696-40D1-A3DC-DA4CCEEE0AE6}"/>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87" name="Freeform 117">
                <a:extLst>
                  <a:ext uri="{FF2B5EF4-FFF2-40B4-BE49-F238E27FC236}">
                    <a16:creationId xmlns:a16="http://schemas.microsoft.com/office/drawing/2014/main" id="{09F2041C-66A8-4673-9D10-ADC2392CE577}"/>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grpSp>
        <p:nvGrpSpPr>
          <p:cNvPr id="92" name="Group 91">
            <a:extLst>
              <a:ext uri="{FF2B5EF4-FFF2-40B4-BE49-F238E27FC236}">
                <a16:creationId xmlns:a16="http://schemas.microsoft.com/office/drawing/2014/main" id="{E159C052-080D-41D0-99B7-1C3884EEA859}"/>
              </a:ext>
            </a:extLst>
          </p:cNvPr>
          <p:cNvGrpSpPr/>
          <p:nvPr/>
        </p:nvGrpSpPr>
        <p:grpSpPr>
          <a:xfrm>
            <a:off x="7306057" y="5389782"/>
            <a:ext cx="735407" cy="192860"/>
            <a:chOff x="3168356" y="3288614"/>
            <a:chExt cx="1157307" cy="303502"/>
          </a:xfrm>
        </p:grpSpPr>
        <p:grpSp>
          <p:nvGrpSpPr>
            <p:cNvPr id="93" name="Group 92">
              <a:extLst>
                <a:ext uri="{FF2B5EF4-FFF2-40B4-BE49-F238E27FC236}">
                  <a16:creationId xmlns:a16="http://schemas.microsoft.com/office/drawing/2014/main" id="{7DB20057-6E0E-4290-891F-50822FE91857}"/>
                </a:ext>
              </a:extLst>
            </p:cNvPr>
            <p:cNvGrpSpPr/>
            <p:nvPr userDrawn="1"/>
          </p:nvGrpSpPr>
          <p:grpSpPr>
            <a:xfrm>
              <a:off x="3168356" y="3288614"/>
              <a:ext cx="303502" cy="303502"/>
              <a:chOff x="2818317" y="3377514"/>
              <a:chExt cx="303502" cy="303502"/>
            </a:xfrm>
          </p:grpSpPr>
          <p:sp>
            <p:nvSpPr>
              <p:cNvPr id="100" name="Oval 99">
                <a:extLst>
                  <a:ext uri="{FF2B5EF4-FFF2-40B4-BE49-F238E27FC236}">
                    <a16:creationId xmlns:a16="http://schemas.microsoft.com/office/drawing/2014/main" id="{1D78F97D-4723-447B-A851-2AA3D5EC28E7}"/>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p>
            </p:txBody>
          </p:sp>
          <p:sp>
            <p:nvSpPr>
              <p:cNvPr id="101" name="Freeform 65">
                <a:extLst>
                  <a:ext uri="{FF2B5EF4-FFF2-40B4-BE49-F238E27FC236}">
                    <a16:creationId xmlns:a16="http://schemas.microsoft.com/office/drawing/2014/main" id="{7A9B63BE-DB44-4397-9CD0-A05D8488A4E0}"/>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nvGrpSpPr>
            <p:cNvPr id="94" name="Group 93">
              <a:extLst>
                <a:ext uri="{FF2B5EF4-FFF2-40B4-BE49-F238E27FC236}">
                  <a16:creationId xmlns:a16="http://schemas.microsoft.com/office/drawing/2014/main" id="{C14F4C34-9407-4B78-8250-35250609192A}"/>
                </a:ext>
              </a:extLst>
            </p:cNvPr>
            <p:cNvGrpSpPr/>
            <p:nvPr userDrawn="1"/>
          </p:nvGrpSpPr>
          <p:grpSpPr>
            <a:xfrm>
              <a:off x="3595256" y="3288614"/>
              <a:ext cx="303502" cy="303502"/>
              <a:chOff x="3300598" y="3377514"/>
              <a:chExt cx="303502" cy="303502"/>
            </a:xfrm>
          </p:grpSpPr>
          <p:sp>
            <p:nvSpPr>
              <p:cNvPr id="98" name="Oval 97">
                <a:extLst>
                  <a:ext uri="{FF2B5EF4-FFF2-40B4-BE49-F238E27FC236}">
                    <a16:creationId xmlns:a16="http://schemas.microsoft.com/office/drawing/2014/main" id="{245499A1-2FEB-4263-A3B8-3E2D510691C2}"/>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99" name="Freeform 4">
                <a:extLst>
                  <a:ext uri="{FF2B5EF4-FFF2-40B4-BE49-F238E27FC236}">
                    <a16:creationId xmlns:a16="http://schemas.microsoft.com/office/drawing/2014/main" id="{637BA243-F1A3-4CE1-944F-293E6140551A}"/>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endParaRPr>
              </a:p>
            </p:txBody>
          </p:sp>
        </p:grpSp>
        <p:grpSp>
          <p:nvGrpSpPr>
            <p:cNvPr id="95" name="Group 94">
              <a:extLst>
                <a:ext uri="{FF2B5EF4-FFF2-40B4-BE49-F238E27FC236}">
                  <a16:creationId xmlns:a16="http://schemas.microsoft.com/office/drawing/2014/main" id="{02900AE9-50EC-495D-99B4-CCDDA4178FA9}"/>
                </a:ext>
              </a:extLst>
            </p:cNvPr>
            <p:cNvGrpSpPr/>
            <p:nvPr userDrawn="1"/>
          </p:nvGrpSpPr>
          <p:grpSpPr>
            <a:xfrm>
              <a:off x="4022161" y="3288614"/>
              <a:ext cx="303502" cy="303502"/>
              <a:chOff x="3829280" y="3377514"/>
              <a:chExt cx="303502" cy="303502"/>
            </a:xfrm>
          </p:grpSpPr>
          <p:sp>
            <p:nvSpPr>
              <p:cNvPr id="96" name="Oval 95">
                <a:extLst>
                  <a:ext uri="{FF2B5EF4-FFF2-40B4-BE49-F238E27FC236}">
                    <a16:creationId xmlns:a16="http://schemas.microsoft.com/office/drawing/2014/main" id="{695C0F2B-E091-460B-8332-37EE4AE8961C}"/>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97" name="Freeform 117">
                <a:extLst>
                  <a:ext uri="{FF2B5EF4-FFF2-40B4-BE49-F238E27FC236}">
                    <a16:creationId xmlns:a16="http://schemas.microsoft.com/office/drawing/2014/main" id="{1AC6DFCD-3377-4B60-AED1-4E274FDFB87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spTree>
    <p:extLst>
      <p:ext uri="{BB962C8B-B14F-4D97-AF65-F5344CB8AC3E}">
        <p14:creationId xmlns:p14="http://schemas.microsoft.com/office/powerpoint/2010/main" val="116207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4" name="Group 43">
            <a:extLst>
              <a:ext uri="{FF2B5EF4-FFF2-40B4-BE49-F238E27FC236}">
                <a16:creationId xmlns:a16="http://schemas.microsoft.com/office/drawing/2014/main" id="{5E57C47C-8A9F-445E-9AB5-6F2486AD8C95}"/>
              </a:ext>
            </a:extLst>
          </p:cNvPr>
          <p:cNvGrpSpPr/>
          <p:nvPr/>
        </p:nvGrpSpPr>
        <p:grpSpPr>
          <a:xfrm>
            <a:off x="464574" y="1455174"/>
            <a:ext cx="2008017" cy="4427900"/>
            <a:chOff x="619432" y="1385888"/>
            <a:chExt cx="2677356" cy="4726554"/>
          </a:xfrm>
        </p:grpSpPr>
        <p:sp>
          <p:nvSpPr>
            <p:cNvPr id="176" name="Freeform 3">
              <a:extLst>
                <a:ext uri="{FF2B5EF4-FFF2-40B4-BE49-F238E27FC236}">
                  <a16:creationId xmlns:a16="http://schemas.microsoft.com/office/drawing/2014/main" id="{C9264869-E68C-41E5-BBB4-CF202AF8D05F}"/>
                </a:ext>
              </a:extLst>
            </p:cNvPr>
            <p:cNvSpPr/>
            <p:nvPr/>
          </p:nvSpPr>
          <p:spPr>
            <a:xfrm>
              <a:off x="619432"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latin typeface="Montserrat (Body)"/>
              </a:endParaRPr>
            </a:p>
          </p:txBody>
        </p:sp>
        <p:sp>
          <p:nvSpPr>
            <p:cNvPr id="175" name="Freeform 10">
              <a:extLst>
                <a:ext uri="{FF2B5EF4-FFF2-40B4-BE49-F238E27FC236}">
                  <a16:creationId xmlns:a16="http://schemas.microsoft.com/office/drawing/2014/main" id="{5DEFE0EF-5163-45DF-A36B-246C82D70C9E}"/>
                </a:ext>
              </a:extLst>
            </p:cNvPr>
            <p:cNvSpPr/>
            <p:nvPr/>
          </p:nvSpPr>
          <p:spPr>
            <a:xfrm>
              <a:off x="619432"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latin typeface="Montserrat (Body)"/>
              </a:endParaRPr>
            </a:p>
          </p:txBody>
        </p:sp>
      </p:grpSp>
      <p:grpSp>
        <p:nvGrpSpPr>
          <p:cNvPr id="57" name="Group 56">
            <a:extLst>
              <a:ext uri="{FF2B5EF4-FFF2-40B4-BE49-F238E27FC236}">
                <a16:creationId xmlns:a16="http://schemas.microsoft.com/office/drawing/2014/main" id="{63C68DDF-3276-4A3C-BD26-9D8A778B6CD9}"/>
              </a:ext>
            </a:extLst>
          </p:cNvPr>
          <p:cNvGrpSpPr/>
          <p:nvPr/>
        </p:nvGrpSpPr>
        <p:grpSpPr>
          <a:xfrm>
            <a:off x="2532158" y="1455174"/>
            <a:ext cx="2008017" cy="4427900"/>
            <a:chOff x="3376211" y="1385888"/>
            <a:chExt cx="2677356" cy="4726554"/>
          </a:xfrm>
        </p:grpSpPr>
        <p:sp>
          <p:nvSpPr>
            <p:cNvPr id="213" name="Freeform 3">
              <a:extLst>
                <a:ext uri="{FF2B5EF4-FFF2-40B4-BE49-F238E27FC236}">
                  <a16:creationId xmlns:a16="http://schemas.microsoft.com/office/drawing/2014/main" id="{1C9A9D3F-0678-4777-B05C-25CA7945F5B1}"/>
                </a:ext>
              </a:extLst>
            </p:cNvPr>
            <p:cNvSpPr/>
            <p:nvPr/>
          </p:nvSpPr>
          <p:spPr>
            <a:xfrm>
              <a:off x="3376211"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latin typeface="Montserrat (Body)"/>
              </a:endParaRPr>
            </a:p>
          </p:txBody>
        </p:sp>
        <p:sp>
          <p:nvSpPr>
            <p:cNvPr id="214" name="Freeform 10">
              <a:extLst>
                <a:ext uri="{FF2B5EF4-FFF2-40B4-BE49-F238E27FC236}">
                  <a16:creationId xmlns:a16="http://schemas.microsoft.com/office/drawing/2014/main" id="{425033EC-D488-4CFE-B2EC-6440C6B74B19}"/>
                </a:ext>
              </a:extLst>
            </p:cNvPr>
            <p:cNvSpPr/>
            <p:nvPr/>
          </p:nvSpPr>
          <p:spPr>
            <a:xfrm>
              <a:off x="3376211"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latin typeface="Montserrat (Body)"/>
              </a:endParaRPr>
            </a:p>
          </p:txBody>
        </p:sp>
      </p:grpSp>
      <p:grpSp>
        <p:nvGrpSpPr>
          <p:cNvPr id="70" name="Group 69">
            <a:extLst>
              <a:ext uri="{FF2B5EF4-FFF2-40B4-BE49-F238E27FC236}">
                <a16:creationId xmlns:a16="http://schemas.microsoft.com/office/drawing/2014/main" id="{EBB69E04-F123-4263-944D-7E3769AF84DF}"/>
              </a:ext>
            </a:extLst>
          </p:cNvPr>
          <p:cNvGrpSpPr/>
          <p:nvPr/>
        </p:nvGrpSpPr>
        <p:grpSpPr>
          <a:xfrm>
            <a:off x="4599743" y="1455174"/>
            <a:ext cx="2008017" cy="4427900"/>
            <a:chOff x="6132990" y="1385888"/>
            <a:chExt cx="2677356" cy="4726554"/>
          </a:xfrm>
        </p:grpSpPr>
        <p:sp>
          <p:nvSpPr>
            <p:cNvPr id="244" name="Freeform 3">
              <a:extLst>
                <a:ext uri="{FF2B5EF4-FFF2-40B4-BE49-F238E27FC236}">
                  <a16:creationId xmlns:a16="http://schemas.microsoft.com/office/drawing/2014/main" id="{C27B35E5-0FBF-43B0-AA91-8352E5CA6C10}"/>
                </a:ext>
              </a:extLst>
            </p:cNvPr>
            <p:cNvSpPr/>
            <p:nvPr/>
          </p:nvSpPr>
          <p:spPr>
            <a:xfrm>
              <a:off x="6132990"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latin typeface="Montserrat (Body)"/>
              </a:endParaRPr>
            </a:p>
          </p:txBody>
        </p:sp>
        <p:sp>
          <p:nvSpPr>
            <p:cNvPr id="245" name="Freeform 10">
              <a:extLst>
                <a:ext uri="{FF2B5EF4-FFF2-40B4-BE49-F238E27FC236}">
                  <a16:creationId xmlns:a16="http://schemas.microsoft.com/office/drawing/2014/main" id="{445B7BA9-10CA-45AC-8B3F-2F0E5F2845D3}"/>
                </a:ext>
              </a:extLst>
            </p:cNvPr>
            <p:cNvSpPr/>
            <p:nvPr/>
          </p:nvSpPr>
          <p:spPr>
            <a:xfrm>
              <a:off x="6132990"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latin typeface="Montserrat (Body)"/>
              </a:endParaRPr>
            </a:p>
          </p:txBody>
        </p:sp>
      </p:grpSp>
      <p:grpSp>
        <p:nvGrpSpPr>
          <p:cNvPr id="71" name="Group 70">
            <a:extLst>
              <a:ext uri="{FF2B5EF4-FFF2-40B4-BE49-F238E27FC236}">
                <a16:creationId xmlns:a16="http://schemas.microsoft.com/office/drawing/2014/main" id="{6F17CCAE-332A-469E-BD26-E7DCB4A2DE1E}"/>
              </a:ext>
            </a:extLst>
          </p:cNvPr>
          <p:cNvGrpSpPr/>
          <p:nvPr/>
        </p:nvGrpSpPr>
        <p:grpSpPr>
          <a:xfrm>
            <a:off x="6667328" y="1455174"/>
            <a:ext cx="2008017" cy="4427900"/>
            <a:chOff x="8889770" y="1385888"/>
            <a:chExt cx="2677356" cy="4726554"/>
          </a:xfrm>
        </p:grpSpPr>
        <p:sp>
          <p:nvSpPr>
            <p:cNvPr id="306" name="Freeform 3">
              <a:extLst>
                <a:ext uri="{FF2B5EF4-FFF2-40B4-BE49-F238E27FC236}">
                  <a16:creationId xmlns:a16="http://schemas.microsoft.com/office/drawing/2014/main" id="{6BC3254B-0D85-4F44-BA2F-0A30FA630E59}"/>
                </a:ext>
              </a:extLst>
            </p:cNvPr>
            <p:cNvSpPr/>
            <p:nvPr/>
          </p:nvSpPr>
          <p:spPr>
            <a:xfrm>
              <a:off x="8889770"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latin typeface="Montserrat (Body)"/>
              </a:endParaRPr>
            </a:p>
          </p:txBody>
        </p:sp>
        <p:sp>
          <p:nvSpPr>
            <p:cNvPr id="307" name="Freeform 10">
              <a:extLst>
                <a:ext uri="{FF2B5EF4-FFF2-40B4-BE49-F238E27FC236}">
                  <a16:creationId xmlns:a16="http://schemas.microsoft.com/office/drawing/2014/main" id="{0BC04610-F59A-4FE2-ACAB-1A4201C7E6F7}"/>
                </a:ext>
              </a:extLst>
            </p:cNvPr>
            <p:cNvSpPr/>
            <p:nvPr/>
          </p:nvSpPr>
          <p:spPr>
            <a:xfrm>
              <a:off x="8889770"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latin typeface="Montserrat (Body)"/>
              </a:endParaRPr>
            </a:p>
          </p:txBody>
        </p:sp>
      </p:grpSp>
      <p:sp>
        <p:nvSpPr>
          <p:cNvPr id="3" name="Text Placeholder 2"/>
          <p:cNvSpPr>
            <a:spLocks noGrp="1"/>
          </p:cNvSpPr>
          <p:nvPr>
            <p:ph type="body" sz="half" idx="2"/>
          </p:nvPr>
        </p:nvSpPr>
        <p:spPr>
          <a:xfrm>
            <a:off x="387819" y="884975"/>
            <a:ext cx="8368363" cy="199546"/>
          </a:xfrm>
        </p:spPr>
        <p:txBody>
          <a:bodyPr/>
          <a:lstStyle/>
          <a:p>
            <a:r>
              <a:rPr lang="en-US"/>
              <a:t>Enter your subhead line here</a:t>
            </a:r>
            <a:endParaRPr lang="en-US" dirty="0"/>
          </a:p>
        </p:txBody>
      </p:sp>
      <p:sp>
        <p:nvSpPr>
          <p:cNvPr id="2" name="Title 1"/>
          <p:cNvSpPr>
            <a:spLocks noGrp="1"/>
          </p:cNvSpPr>
          <p:nvPr>
            <p:ph type="title"/>
          </p:nvPr>
        </p:nvSpPr>
        <p:spPr>
          <a:xfrm>
            <a:off x="387819" y="382773"/>
            <a:ext cx="8368363" cy="445500"/>
          </a:xfrm>
        </p:spPr>
        <p:txBody>
          <a:bodyPr/>
          <a:lstStyle/>
          <a:p>
            <a:r>
              <a:rPr lang="en-US" dirty="0"/>
              <a:t>MEET OUR CO-FOUNDERS</a:t>
            </a:r>
          </a:p>
        </p:txBody>
      </p:sp>
      <p:sp>
        <p:nvSpPr>
          <p:cNvPr id="8" name="Picture Placeholder 7">
            <a:extLst>
              <a:ext uri="{FF2B5EF4-FFF2-40B4-BE49-F238E27FC236}">
                <a16:creationId xmlns:a16="http://schemas.microsoft.com/office/drawing/2014/main" id="{8F088220-1494-450F-B0D9-C8489E4FF9AC}"/>
              </a:ext>
            </a:extLst>
          </p:cNvPr>
          <p:cNvSpPr>
            <a:spLocks noGrp="1"/>
          </p:cNvSpPr>
          <p:nvPr>
            <p:ph type="pic" sz="quarter" idx="63"/>
          </p:nvPr>
        </p:nvSpPr>
        <p:spPr/>
      </p:sp>
      <p:sp>
        <p:nvSpPr>
          <p:cNvPr id="10" name="Picture Placeholder 9">
            <a:extLst>
              <a:ext uri="{FF2B5EF4-FFF2-40B4-BE49-F238E27FC236}">
                <a16:creationId xmlns:a16="http://schemas.microsoft.com/office/drawing/2014/main" id="{9771DD3D-CB70-4A0B-860A-BCA250D9274C}"/>
              </a:ext>
            </a:extLst>
          </p:cNvPr>
          <p:cNvSpPr>
            <a:spLocks noGrp="1"/>
          </p:cNvSpPr>
          <p:nvPr>
            <p:ph type="pic" sz="quarter" idx="64"/>
          </p:nvPr>
        </p:nvSpPr>
        <p:spPr/>
      </p:sp>
      <p:sp>
        <p:nvSpPr>
          <p:cNvPr id="12" name="Picture Placeholder 11">
            <a:extLst>
              <a:ext uri="{FF2B5EF4-FFF2-40B4-BE49-F238E27FC236}">
                <a16:creationId xmlns:a16="http://schemas.microsoft.com/office/drawing/2014/main" id="{EA0035A1-2112-4D52-9D76-96878ABA00BA}"/>
              </a:ext>
            </a:extLst>
          </p:cNvPr>
          <p:cNvSpPr>
            <a:spLocks noGrp="1"/>
          </p:cNvSpPr>
          <p:nvPr>
            <p:ph type="pic" sz="quarter" idx="65"/>
          </p:nvPr>
        </p:nvSpPr>
        <p:spPr/>
      </p:sp>
      <p:sp>
        <p:nvSpPr>
          <p:cNvPr id="13" name="Picture Placeholder 12">
            <a:extLst>
              <a:ext uri="{FF2B5EF4-FFF2-40B4-BE49-F238E27FC236}">
                <a16:creationId xmlns:a16="http://schemas.microsoft.com/office/drawing/2014/main" id="{3EC2E0DC-D033-4509-A7AA-A645F9143008}"/>
              </a:ext>
            </a:extLst>
          </p:cNvPr>
          <p:cNvSpPr>
            <a:spLocks noGrp="1"/>
          </p:cNvSpPr>
          <p:nvPr>
            <p:ph type="pic" sz="quarter" idx="66"/>
          </p:nvPr>
        </p:nvSpPr>
        <p:spPr/>
      </p:sp>
      <p:sp>
        <p:nvSpPr>
          <p:cNvPr id="211" name="Title 2">
            <a:extLst>
              <a:ext uri="{FF2B5EF4-FFF2-40B4-BE49-F238E27FC236}">
                <a16:creationId xmlns:a16="http://schemas.microsoft.com/office/drawing/2014/main" id="{D159421D-C7AD-4F23-A786-C8871AF10D13}"/>
              </a:ext>
            </a:extLst>
          </p:cNvPr>
          <p:cNvSpPr txBox="1">
            <a:spLocks/>
          </p:cNvSpPr>
          <p:nvPr/>
        </p:nvSpPr>
        <p:spPr>
          <a:xfrm>
            <a:off x="670901" y="1788658"/>
            <a:ext cx="1598679"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bg1"/>
                </a:solidFill>
                <a:latin typeface="Montserrat (Body)"/>
              </a:rPr>
              <a:t>Example Name</a:t>
            </a:r>
          </a:p>
          <a:p>
            <a:pPr lvl="0" algn="ctr"/>
            <a:r>
              <a:rPr lang="en-US" sz="825" dirty="0">
                <a:solidFill>
                  <a:schemeClr val="bg1"/>
                </a:solidFill>
                <a:latin typeface="Montserrat (Body)"/>
              </a:rPr>
              <a:t>Administrative</a:t>
            </a:r>
            <a:endParaRPr lang="en-US" sz="1050" dirty="0">
              <a:solidFill>
                <a:schemeClr val="bg1"/>
              </a:solidFill>
              <a:latin typeface="Montserrat (Body)"/>
            </a:endParaRPr>
          </a:p>
        </p:txBody>
      </p:sp>
      <p:sp>
        <p:nvSpPr>
          <p:cNvPr id="222" name="Title 2">
            <a:extLst>
              <a:ext uri="{FF2B5EF4-FFF2-40B4-BE49-F238E27FC236}">
                <a16:creationId xmlns:a16="http://schemas.microsoft.com/office/drawing/2014/main" id="{190FB45E-5089-410D-8420-85EC0C839391}"/>
              </a:ext>
            </a:extLst>
          </p:cNvPr>
          <p:cNvSpPr txBox="1">
            <a:spLocks/>
          </p:cNvSpPr>
          <p:nvPr/>
        </p:nvSpPr>
        <p:spPr>
          <a:xfrm>
            <a:off x="2738485" y="1788658"/>
            <a:ext cx="1598679"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bg1"/>
                </a:solidFill>
                <a:latin typeface="Montserrat (Body)"/>
              </a:rPr>
              <a:t>Example Name</a:t>
            </a:r>
          </a:p>
          <a:p>
            <a:pPr lvl="0" algn="ctr"/>
            <a:r>
              <a:rPr lang="en-US" sz="825" dirty="0">
                <a:solidFill>
                  <a:schemeClr val="bg1"/>
                </a:solidFill>
                <a:latin typeface="Montserrat (Body)"/>
              </a:rPr>
              <a:t>Administrative</a:t>
            </a:r>
            <a:endParaRPr lang="en-US" sz="1050" dirty="0">
              <a:solidFill>
                <a:schemeClr val="bg1"/>
              </a:solidFill>
              <a:latin typeface="Montserrat (Body)"/>
            </a:endParaRPr>
          </a:p>
        </p:txBody>
      </p:sp>
      <p:sp>
        <p:nvSpPr>
          <p:cNvPr id="253" name="Title 2">
            <a:extLst>
              <a:ext uri="{FF2B5EF4-FFF2-40B4-BE49-F238E27FC236}">
                <a16:creationId xmlns:a16="http://schemas.microsoft.com/office/drawing/2014/main" id="{ACC0163B-00DA-4332-BE67-244D557A87C6}"/>
              </a:ext>
            </a:extLst>
          </p:cNvPr>
          <p:cNvSpPr txBox="1">
            <a:spLocks/>
          </p:cNvSpPr>
          <p:nvPr/>
        </p:nvSpPr>
        <p:spPr>
          <a:xfrm>
            <a:off x="4806069" y="1788658"/>
            <a:ext cx="1598679"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bg1"/>
                </a:solidFill>
                <a:latin typeface="Montserrat (Body)"/>
              </a:rPr>
              <a:t>Example Name</a:t>
            </a:r>
          </a:p>
          <a:p>
            <a:pPr lvl="0" algn="ctr"/>
            <a:r>
              <a:rPr lang="en-US" sz="825" dirty="0">
                <a:solidFill>
                  <a:schemeClr val="bg1"/>
                </a:solidFill>
                <a:latin typeface="Montserrat (Body)"/>
              </a:rPr>
              <a:t>Administrative</a:t>
            </a:r>
            <a:endParaRPr lang="en-US" sz="1050" dirty="0">
              <a:solidFill>
                <a:schemeClr val="bg1"/>
              </a:solidFill>
              <a:latin typeface="Montserrat (Body)"/>
            </a:endParaRPr>
          </a:p>
        </p:txBody>
      </p:sp>
      <p:sp>
        <p:nvSpPr>
          <p:cNvPr id="200" name="Parallelogram 36">
            <a:extLst>
              <a:ext uri="{FF2B5EF4-FFF2-40B4-BE49-F238E27FC236}">
                <a16:creationId xmlns:a16="http://schemas.microsoft.com/office/drawing/2014/main" id="{027C528C-413E-4CC1-844D-EF33BCFD301D}"/>
              </a:ext>
            </a:extLst>
          </p:cNvPr>
          <p:cNvSpPr/>
          <p:nvPr/>
        </p:nvSpPr>
        <p:spPr bwMode="auto">
          <a:xfrm flipH="1">
            <a:off x="2034748" y="4995913"/>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01" name="Parallelogram 37">
            <a:extLst>
              <a:ext uri="{FF2B5EF4-FFF2-40B4-BE49-F238E27FC236}">
                <a16:creationId xmlns:a16="http://schemas.microsoft.com/office/drawing/2014/main" id="{C77DCA5C-23D6-4E4F-AD95-DE2FC465F752}"/>
              </a:ext>
            </a:extLst>
          </p:cNvPr>
          <p:cNvSpPr/>
          <p:nvPr/>
        </p:nvSpPr>
        <p:spPr bwMode="auto">
          <a:xfrm flipH="1">
            <a:off x="1851223"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02" name="Parallelogram 38">
            <a:extLst>
              <a:ext uri="{FF2B5EF4-FFF2-40B4-BE49-F238E27FC236}">
                <a16:creationId xmlns:a16="http://schemas.microsoft.com/office/drawing/2014/main" id="{BF9B09DE-F84C-4F1C-A6C8-26F91AAD88F9}"/>
              </a:ext>
            </a:extLst>
          </p:cNvPr>
          <p:cNvSpPr/>
          <p:nvPr/>
        </p:nvSpPr>
        <p:spPr bwMode="auto">
          <a:xfrm flipH="1">
            <a:off x="1667697" y="4995913"/>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03" name="Parallelogram 39">
            <a:extLst>
              <a:ext uri="{FF2B5EF4-FFF2-40B4-BE49-F238E27FC236}">
                <a16:creationId xmlns:a16="http://schemas.microsoft.com/office/drawing/2014/main" id="{5C91B1AD-ED2C-4191-9097-B9EA9BD80AEA}"/>
              </a:ext>
            </a:extLst>
          </p:cNvPr>
          <p:cNvSpPr/>
          <p:nvPr/>
        </p:nvSpPr>
        <p:spPr bwMode="auto">
          <a:xfrm flipH="1">
            <a:off x="1484171"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04" name="Parallelogram 40">
            <a:extLst>
              <a:ext uri="{FF2B5EF4-FFF2-40B4-BE49-F238E27FC236}">
                <a16:creationId xmlns:a16="http://schemas.microsoft.com/office/drawing/2014/main" id="{72208FDF-27EB-486F-AE85-5F2879F81973}"/>
              </a:ext>
            </a:extLst>
          </p:cNvPr>
          <p:cNvSpPr/>
          <p:nvPr/>
        </p:nvSpPr>
        <p:spPr bwMode="auto">
          <a:xfrm flipH="1">
            <a:off x="1300646"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05" name="Parallelogram 41">
            <a:extLst>
              <a:ext uri="{FF2B5EF4-FFF2-40B4-BE49-F238E27FC236}">
                <a16:creationId xmlns:a16="http://schemas.microsoft.com/office/drawing/2014/main" id="{45211410-0E98-4B69-BB93-45942AB726A8}"/>
              </a:ext>
            </a:extLst>
          </p:cNvPr>
          <p:cNvSpPr/>
          <p:nvPr/>
        </p:nvSpPr>
        <p:spPr bwMode="auto">
          <a:xfrm flipH="1">
            <a:off x="1117120" y="4995911"/>
            <a:ext cx="149316" cy="5187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06" name="Parallelogram 42">
            <a:extLst>
              <a:ext uri="{FF2B5EF4-FFF2-40B4-BE49-F238E27FC236}">
                <a16:creationId xmlns:a16="http://schemas.microsoft.com/office/drawing/2014/main" id="{7E359664-96B8-4402-BC17-D4043559DCE9}"/>
              </a:ext>
            </a:extLst>
          </p:cNvPr>
          <p:cNvSpPr/>
          <p:nvPr/>
        </p:nvSpPr>
        <p:spPr bwMode="auto">
          <a:xfrm flipH="1">
            <a:off x="933595" y="4995911"/>
            <a:ext cx="149316" cy="5187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07" name="Parallelogram 43">
            <a:extLst>
              <a:ext uri="{FF2B5EF4-FFF2-40B4-BE49-F238E27FC236}">
                <a16:creationId xmlns:a16="http://schemas.microsoft.com/office/drawing/2014/main" id="{8EE0A889-47C3-428F-ADC4-06F539BCB46D}"/>
              </a:ext>
            </a:extLst>
          </p:cNvPr>
          <p:cNvSpPr/>
          <p:nvPr/>
        </p:nvSpPr>
        <p:spPr bwMode="auto">
          <a:xfrm flipH="1">
            <a:off x="750068" y="4995911"/>
            <a:ext cx="149316" cy="5187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08" name="Parallelogram 44">
            <a:extLst>
              <a:ext uri="{FF2B5EF4-FFF2-40B4-BE49-F238E27FC236}">
                <a16:creationId xmlns:a16="http://schemas.microsoft.com/office/drawing/2014/main" id="{80241197-CF76-4B29-997C-7854FF2F6DE5}"/>
              </a:ext>
            </a:extLst>
          </p:cNvPr>
          <p:cNvSpPr/>
          <p:nvPr/>
        </p:nvSpPr>
        <p:spPr bwMode="auto">
          <a:xfrm flipH="1">
            <a:off x="2218274"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09" name="Parallelogram 45">
            <a:extLst>
              <a:ext uri="{FF2B5EF4-FFF2-40B4-BE49-F238E27FC236}">
                <a16:creationId xmlns:a16="http://schemas.microsoft.com/office/drawing/2014/main" id="{D2C547C3-6372-4090-81BF-0EB3B876F5B4}"/>
              </a:ext>
            </a:extLst>
          </p:cNvPr>
          <p:cNvSpPr/>
          <p:nvPr/>
        </p:nvSpPr>
        <p:spPr bwMode="auto">
          <a:xfrm flipH="1">
            <a:off x="566546" y="4995911"/>
            <a:ext cx="149316" cy="5187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180" name="Rectangle 179">
            <a:extLst>
              <a:ext uri="{FF2B5EF4-FFF2-40B4-BE49-F238E27FC236}">
                <a16:creationId xmlns:a16="http://schemas.microsoft.com/office/drawing/2014/main" id="{73001153-6FED-4E71-BD89-D792EA35F683}"/>
              </a:ext>
            </a:extLst>
          </p:cNvPr>
          <p:cNvSpPr/>
          <p:nvPr/>
        </p:nvSpPr>
        <p:spPr>
          <a:xfrm>
            <a:off x="2012077" y="4807634"/>
            <a:ext cx="358544" cy="126958"/>
          </a:xfrm>
          <a:prstGeom prst="rect">
            <a:avLst/>
          </a:prstGeom>
        </p:spPr>
        <p:txBody>
          <a:bodyPr wrap="square" lIns="0" tIns="0" rIns="0" bIns="0" anchor="ctr">
            <a:spAutoFit/>
          </a:bodyPr>
          <a:lstStyle/>
          <a:p>
            <a:pPr algn="r"/>
            <a:r>
              <a:rPr lang="en-US" sz="825" dirty="0">
                <a:solidFill>
                  <a:schemeClr val="tx1">
                    <a:lumMod val="75000"/>
                    <a:lumOff val="25000"/>
                  </a:schemeClr>
                </a:solidFill>
                <a:latin typeface="Montserrat (Body)"/>
              </a:rPr>
              <a:t>40%</a:t>
            </a:r>
          </a:p>
        </p:txBody>
      </p:sp>
      <p:sp>
        <p:nvSpPr>
          <p:cNvPr id="181" name="Rectangle 180">
            <a:extLst>
              <a:ext uri="{FF2B5EF4-FFF2-40B4-BE49-F238E27FC236}">
                <a16:creationId xmlns:a16="http://schemas.microsoft.com/office/drawing/2014/main" id="{DAB8BA50-91CF-4ACB-BE5C-2A6D700C4199}"/>
              </a:ext>
            </a:extLst>
          </p:cNvPr>
          <p:cNvSpPr/>
          <p:nvPr/>
        </p:nvSpPr>
        <p:spPr>
          <a:xfrm>
            <a:off x="566859" y="4807634"/>
            <a:ext cx="506549" cy="126958"/>
          </a:xfrm>
          <a:prstGeom prst="rect">
            <a:avLst/>
          </a:prstGeom>
        </p:spPr>
        <p:txBody>
          <a:bodyPr wrap="none" lIns="0" tIns="0" rIns="0" bIns="0" anchor="ctr">
            <a:spAutoFit/>
          </a:bodyPr>
          <a:lstStyle/>
          <a:p>
            <a:r>
              <a:rPr lang="en-US" sz="825" dirty="0">
                <a:solidFill>
                  <a:schemeClr val="tx1">
                    <a:lumMod val="75000"/>
                    <a:lumOff val="25000"/>
                  </a:schemeClr>
                </a:solidFill>
                <a:latin typeface="Montserrat (Body)"/>
              </a:rPr>
              <a:t>Option 01</a:t>
            </a:r>
          </a:p>
        </p:txBody>
      </p:sp>
      <p:sp>
        <p:nvSpPr>
          <p:cNvPr id="186" name="Parallelogram 36">
            <a:extLst>
              <a:ext uri="{FF2B5EF4-FFF2-40B4-BE49-F238E27FC236}">
                <a16:creationId xmlns:a16="http://schemas.microsoft.com/office/drawing/2014/main" id="{0DA7CB38-B7B5-441D-A394-CE39B6EFB9DF}"/>
              </a:ext>
            </a:extLst>
          </p:cNvPr>
          <p:cNvSpPr/>
          <p:nvPr/>
        </p:nvSpPr>
        <p:spPr bwMode="auto">
          <a:xfrm flipH="1">
            <a:off x="2034748" y="5391288"/>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191" name="Parallelogram 37">
            <a:extLst>
              <a:ext uri="{FF2B5EF4-FFF2-40B4-BE49-F238E27FC236}">
                <a16:creationId xmlns:a16="http://schemas.microsoft.com/office/drawing/2014/main" id="{06981652-F17D-4292-A00E-D7114C9CE65A}"/>
              </a:ext>
            </a:extLst>
          </p:cNvPr>
          <p:cNvSpPr/>
          <p:nvPr/>
        </p:nvSpPr>
        <p:spPr bwMode="auto">
          <a:xfrm flipH="1">
            <a:off x="1851223" y="5391286"/>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192" name="Parallelogram 38">
            <a:extLst>
              <a:ext uri="{FF2B5EF4-FFF2-40B4-BE49-F238E27FC236}">
                <a16:creationId xmlns:a16="http://schemas.microsoft.com/office/drawing/2014/main" id="{E24D3DDB-E0F3-491C-95C2-19ED1CF42790}"/>
              </a:ext>
            </a:extLst>
          </p:cNvPr>
          <p:cNvSpPr/>
          <p:nvPr/>
        </p:nvSpPr>
        <p:spPr bwMode="auto">
          <a:xfrm flipH="1">
            <a:off x="1667697" y="5391288"/>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193" name="Parallelogram 39">
            <a:extLst>
              <a:ext uri="{FF2B5EF4-FFF2-40B4-BE49-F238E27FC236}">
                <a16:creationId xmlns:a16="http://schemas.microsoft.com/office/drawing/2014/main" id="{41432049-9010-4031-8CEE-D279279357EB}"/>
              </a:ext>
            </a:extLst>
          </p:cNvPr>
          <p:cNvSpPr/>
          <p:nvPr/>
        </p:nvSpPr>
        <p:spPr bwMode="auto">
          <a:xfrm flipH="1">
            <a:off x="1484171" y="5391286"/>
            <a:ext cx="149316" cy="5187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194" name="Parallelogram 40">
            <a:extLst>
              <a:ext uri="{FF2B5EF4-FFF2-40B4-BE49-F238E27FC236}">
                <a16:creationId xmlns:a16="http://schemas.microsoft.com/office/drawing/2014/main" id="{A30E9E0E-5862-478A-B6D3-A08BBAF30874}"/>
              </a:ext>
            </a:extLst>
          </p:cNvPr>
          <p:cNvSpPr/>
          <p:nvPr/>
        </p:nvSpPr>
        <p:spPr bwMode="auto">
          <a:xfrm flipH="1">
            <a:off x="1300646" y="5391286"/>
            <a:ext cx="149316" cy="5187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195" name="Parallelogram 41">
            <a:extLst>
              <a:ext uri="{FF2B5EF4-FFF2-40B4-BE49-F238E27FC236}">
                <a16:creationId xmlns:a16="http://schemas.microsoft.com/office/drawing/2014/main" id="{E55AF83E-CAD2-412A-ADDC-C182BDA6A711}"/>
              </a:ext>
            </a:extLst>
          </p:cNvPr>
          <p:cNvSpPr/>
          <p:nvPr/>
        </p:nvSpPr>
        <p:spPr bwMode="auto">
          <a:xfrm flipH="1">
            <a:off x="1117120" y="5391286"/>
            <a:ext cx="149316" cy="5187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196" name="Parallelogram 42">
            <a:extLst>
              <a:ext uri="{FF2B5EF4-FFF2-40B4-BE49-F238E27FC236}">
                <a16:creationId xmlns:a16="http://schemas.microsoft.com/office/drawing/2014/main" id="{980EFF10-2A57-4A07-9CFA-1D6AC12EFB04}"/>
              </a:ext>
            </a:extLst>
          </p:cNvPr>
          <p:cNvSpPr/>
          <p:nvPr/>
        </p:nvSpPr>
        <p:spPr bwMode="auto">
          <a:xfrm flipH="1">
            <a:off x="933595" y="5391286"/>
            <a:ext cx="149316" cy="5187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197" name="Parallelogram 43">
            <a:extLst>
              <a:ext uri="{FF2B5EF4-FFF2-40B4-BE49-F238E27FC236}">
                <a16:creationId xmlns:a16="http://schemas.microsoft.com/office/drawing/2014/main" id="{7566D0CF-0E1E-4EB2-A669-70A29FE3FBD2}"/>
              </a:ext>
            </a:extLst>
          </p:cNvPr>
          <p:cNvSpPr/>
          <p:nvPr/>
        </p:nvSpPr>
        <p:spPr bwMode="auto">
          <a:xfrm flipH="1">
            <a:off x="750068" y="5391286"/>
            <a:ext cx="149316" cy="5187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198" name="Parallelogram 44">
            <a:extLst>
              <a:ext uri="{FF2B5EF4-FFF2-40B4-BE49-F238E27FC236}">
                <a16:creationId xmlns:a16="http://schemas.microsoft.com/office/drawing/2014/main" id="{0BCF0E0E-C04F-4A07-A52B-B7B39A2C1E66}"/>
              </a:ext>
            </a:extLst>
          </p:cNvPr>
          <p:cNvSpPr/>
          <p:nvPr/>
        </p:nvSpPr>
        <p:spPr bwMode="auto">
          <a:xfrm flipH="1">
            <a:off x="2218274" y="5391286"/>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199" name="Parallelogram 45">
            <a:extLst>
              <a:ext uri="{FF2B5EF4-FFF2-40B4-BE49-F238E27FC236}">
                <a16:creationId xmlns:a16="http://schemas.microsoft.com/office/drawing/2014/main" id="{4DBDA8F5-AE3B-4ED7-B3AC-A8F359343642}"/>
              </a:ext>
            </a:extLst>
          </p:cNvPr>
          <p:cNvSpPr/>
          <p:nvPr/>
        </p:nvSpPr>
        <p:spPr bwMode="auto">
          <a:xfrm flipH="1">
            <a:off x="566546" y="5391286"/>
            <a:ext cx="149316" cy="5187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183" name="Rectangle 182">
            <a:extLst>
              <a:ext uri="{FF2B5EF4-FFF2-40B4-BE49-F238E27FC236}">
                <a16:creationId xmlns:a16="http://schemas.microsoft.com/office/drawing/2014/main" id="{D273D1F4-F1B4-4C45-AF0F-7BBA359C79FB}"/>
              </a:ext>
            </a:extLst>
          </p:cNvPr>
          <p:cNvSpPr/>
          <p:nvPr/>
        </p:nvSpPr>
        <p:spPr>
          <a:xfrm>
            <a:off x="2012077" y="5203009"/>
            <a:ext cx="358544" cy="126958"/>
          </a:xfrm>
          <a:prstGeom prst="rect">
            <a:avLst/>
          </a:prstGeom>
        </p:spPr>
        <p:txBody>
          <a:bodyPr wrap="square" lIns="0" tIns="0" rIns="0" bIns="0" anchor="ctr">
            <a:spAutoFit/>
          </a:bodyPr>
          <a:lstStyle/>
          <a:p>
            <a:pPr algn="r"/>
            <a:r>
              <a:rPr lang="en-US" sz="825" dirty="0">
                <a:solidFill>
                  <a:schemeClr val="tx1">
                    <a:lumMod val="75000"/>
                    <a:lumOff val="25000"/>
                  </a:schemeClr>
                </a:solidFill>
                <a:latin typeface="Montserrat (Body)"/>
              </a:rPr>
              <a:t>60%</a:t>
            </a:r>
          </a:p>
        </p:txBody>
      </p:sp>
      <p:sp>
        <p:nvSpPr>
          <p:cNvPr id="184" name="Rectangle 183">
            <a:extLst>
              <a:ext uri="{FF2B5EF4-FFF2-40B4-BE49-F238E27FC236}">
                <a16:creationId xmlns:a16="http://schemas.microsoft.com/office/drawing/2014/main" id="{513457FE-04B7-46AD-9D14-2DDDC89B282E}"/>
              </a:ext>
            </a:extLst>
          </p:cNvPr>
          <p:cNvSpPr/>
          <p:nvPr/>
        </p:nvSpPr>
        <p:spPr>
          <a:xfrm>
            <a:off x="566858" y="5203009"/>
            <a:ext cx="527388" cy="126958"/>
          </a:xfrm>
          <a:prstGeom prst="rect">
            <a:avLst/>
          </a:prstGeom>
        </p:spPr>
        <p:txBody>
          <a:bodyPr wrap="none" lIns="0" tIns="0" rIns="0" bIns="0" anchor="ctr">
            <a:spAutoFit/>
          </a:bodyPr>
          <a:lstStyle/>
          <a:p>
            <a:r>
              <a:rPr lang="en-US" sz="825" dirty="0">
                <a:solidFill>
                  <a:schemeClr val="tx1">
                    <a:lumMod val="75000"/>
                    <a:lumOff val="25000"/>
                  </a:schemeClr>
                </a:solidFill>
                <a:latin typeface="Montserrat (Body)"/>
              </a:rPr>
              <a:t>Option 02</a:t>
            </a:r>
          </a:p>
        </p:txBody>
      </p:sp>
      <p:sp>
        <p:nvSpPr>
          <p:cNvPr id="216" name="Rectangle 215">
            <a:extLst>
              <a:ext uri="{FF2B5EF4-FFF2-40B4-BE49-F238E27FC236}">
                <a16:creationId xmlns:a16="http://schemas.microsoft.com/office/drawing/2014/main" id="{AF20C639-BCB4-43D4-B94C-CEB75DB80BF3}"/>
              </a:ext>
            </a:extLst>
          </p:cNvPr>
          <p:cNvSpPr/>
          <p:nvPr/>
        </p:nvSpPr>
        <p:spPr>
          <a:xfrm>
            <a:off x="4079662" y="4807634"/>
            <a:ext cx="358544" cy="126958"/>
          </a:xfrm>
          <a:prstGeom prst="rect">
            <a:avLst/>
          </a:prstGeom>
        </p:spPr>
        <p:txBody>
          <a:bodyPr wrap="square" lIns="0" tIns="0" rIns="0" bIns="0" anchor="ctr">
            <a:spAutoFit/>
          </a:bodyPr>
          <a:lstStyle/>
          <a:p>
            <a:pPr algn="r"/>
            <a:r>
              <a:rPr lang="en-US" sz="825" dirty="0">
                <a:solidFill>
                  <a:schemeClr val="tx1">
                    <a:lumMod val="75000"/>
                    <a:lumOff val="25000"/>
                  </a:schemeClr>
                </a:solidFill>
                <a:latin typeface="Montserrat (Body)"/>
              </a:rPr>
              <a:t>40%</a:t>
            </a:r>
          </a:p>
        </p:txBody>
      </p:sp>
      <p:sp>
        <p:nvSpPr>
          <p:cNvPr id="217" name="Rectangle 216">
            <a:extLst>
              <a:ext uri="{FF2B5EF4-FFF2-40B4-BE49-F238E27FC236}">
                <a16:creationId xmlns:a16="http://schemas.microsoft.com/office/drawing/2014/main" id="{0124BEA0-E947-4910-A500-4085DAE73C2A}"/>
              </a:ext>
            </a:extLst>
          </p:cNvPr>
          <p:cNvSpPr/>
          <p:nvPr/>
        </p:nvSpPr>
        <p:spPr>
          <a:xfrm>
            <a:off x="2634443" y="4807634"/>
            <a:ext cx="506549" cy="126958"/>
          </a:xfrm>
          <a:prstGeom prst="rect">
            <a:avLst/>
          </a:prstGeom>
        </p:spPr>
        <p:txBody>
          <a:bodyPr wrap="none" lIns="0" tIns="0" rIns="0" bIns="0" anchor="ctr">
            <a:spAutoFit/>
          </a:bodyPr>
          <a:lstStyle/>
          <a:p>
            <a:r>
              <a:rPr lang="en-US" sz="825" dirty="0">
                <a:solidFill>
                  <a:schemeClr val="tx1">
                    <a:lumMod val="75000"/>
                    <a:lumOff val="25000"/>
                  </a:schemeClr>
                </a:solidFill>
                <a:latin typeface="Montserrat (Body)"/>
              </a:rPr>
              <a:t>Option 01</a:t>
            </a:r>
          </a:p>
        </p:txBody>
      </p:sp>
      <p:grpSp>
        <p:nvGrpSpPr>
          <p:cNvPr id="215" name="Group 214">
            <a:extLst>
              <a:ext uri="{FF2B5EF4-FFF2-40B4-BE49-F238E27FC236}">
                <a16:creationId xmlns:a16="http://schemas.microsoft.com/office/drawing/2014/main" id="{31DA6B15-7DA1-4672-AF6C-AEE67A33D120}"/>
              </a:ext>
            </a:extLst>
          </p:cNvPr>
          <p:cNvGrpSpPr/>
          <p:nvPr/>
        </p:nvGrpSpPr>
        <p:grpSpPr>
          <a:xfrm>
            <a:off x="2634130" y="4995911"/>
            <a:ext cx="1801044" cy="51878"/>
            <a:chOff x="479109" y="4115041"/>
            <a:chExt cx="1822555" cy="45721"/>
          </a:xfrm>
        </p:grpSpPr>
        <p:sp>
          <p:nvSpPr>
            <p:cNvPr id="233" name="Parallelogram 36">
              <a:extLst>
                <a:ext uri="{FF2B5EF4-FFF2-40B4-BE49-F238E27FC236}">
                  <a16:creationId xmlns:a16="http://schemas.microsoft.com/office/drawing/2014/main" id="{E6633885-E9A7-4977-89B8-E923DD7DA601}"/>
                </a:ext>
              </a:extLst>
            </p:cNvPr>
            <p:cNvSpPr/>
            <p:nvPr/>
          </p:nvSpPr>
          <p:spPr bwMode="auto">
            <a:xfrm flipH="1">
              <a:off x="1964847" y="4115042"/>
              <a:ext cx="151099" cy="45720"/>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34" name="Parallelogram 37">
              <a:extLst>
                <a:ext uri="{FF2B5EF4-FFF2-40B4-BE49-F238E27FC236}">
                  <a16:creationId xmlns:a16="http://schemas.microsoft.com/office/drawing/2014/main" id="{A981E85F-AD48-4641-AAF0-71947704D713}"/>
                </a:ext>
              </a:extLst>
            </p:cNvPr>
            <p:cNvSpPr/>
            <p:nvPr/>
          </p:nvSpPr>
          <p:spPr bwMode="auto">
            <a:xfrm flipH="1">
              <a:off x="1779130" y="4115041"/>
              <a:ext cx="151099" cy="45720"/>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35" name="Parallelogram 38">
              <a:extLst>
                <a:ext uri="{FF2B5EF4-FFF2-40B4-BE49-F238E27FC236}">
                  <a16:creationId xmlns:a16="http://schemas.microsoft.com/office/drawing/2014/main" id="{786D645C-2CC0-4427-A054-91940B958253}"/>
                </a:ext>
              </a:extLst>
            </p:cNvPr>
            <p:cNvSpPr/>
            <p:nvPr/>
          </p:nvSpPr>
          <p:spPr bwMode="auto">
            <a:xfrm flipH="1">
              <a:off x="1593412" y="4115042"/>
              <a:ext cx="151099" cy="45720"/>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36" name="Parallelogram 39">
              <a:extLst>
                <a:ext uri="{FF2B5EF4-FFF2-40B4-BE49-F238E27FC236}">
                  <a16:creationId xmlns:a16="http://schemas.microsoft.com/office/drawing/2014/main" id="{B971C424-3AD1-4A05-B173-C0CAEA7CF737}"/>
                </a:ext>
              </a:extLst>
            </p:cNvPr>
            <p:cNvSpPr/>
            <p:nvPr/>
          </p:nvSpPr>
          <p:spPr bwMode="auto">
            <a:xfrm flipH="1">
              <a:off x="1407694" y="4115041"/>
              <a:ext cx="151099" cy="45720"/>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37" name="Parallelogram 40">
              <a:extLst>
                <a:ext uri="{FF2B5EF4-FFF2-40B4-BE49-F238E27FC236}">
                  <a16:creationId xmlns:a16="http://schemas.microsoft.com/office/drawing/2014/main" id="{D0756529-4975-4A4A-BD83-384FB37AB43C}"/>
                </a:ext>
              </a:extLst>
            </p:cNvPr>
            <p:cNvSpPr/>
            <p:nvPr/>
          </p:nvSpPr>
          <p:spPr bwMode="auto">
            <a:xfrm flipH="1">
              <a:off x="1221977" y="4115041"/>
              <a:ext cx="151099" cy="45720"/>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38" name="Parallelogram 41">
              <a:extLst>
                <a:ext uri="{FF2B5EF4-FFF2-40B4-BE49-F238E27FC236}">
                  <a16:creationId xmlns:a16="http://schemas.microsoft.com/office/drawing/2014/main" id="{BF6E9E6B-65D3-451B-BF75-144CE7F0D153}"/>
                </a:ext>
              </a:extLst>
            </p:cNvPr>
            <p:cNvSpPr/>
            <p:nvPr/>
          </p:nvSpPr>
          <p:spPr bwMode="auto">
            <a:xfrm flipH="1">
              <a:off x="1036259" y="4115041"/>
              <a:ext cx="151099" cy="45720"/>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39" name="Parallelogram 42">
              <a:extLst>
                <a:ext uri="{FF2B5EF4-FFF2-40B4-BE49-F238E27FC236}">
                  <a16:creationId xmlns:a16="http://schemas.microsoft.com/office/drawing/2014/main" id="{61F83483-270F-4E50-9C09-5546F70A0C9D}"/>
                </a:ext>
              </a:extLst>
            </p:cNvPr>
            <p:cNvSpPr/>
            <p:nvPr/>
          </p:nvSpPr>
          <p:spPr bwMode="auto">
            <a:xfrm flipH="1">
              <a:off x="850542" y="4115041"/>
              <a:ext cx="151099" cy="45720"/>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40" name="Parallelogram 43">
              <a:extLst>
                <a:ext uri="{FF2B5EF4-FFF2-40B4-BE49-F238E27FC236}">
                  <a16:creationId xmlns:a16="http://schemas.microsoft.com/office/drawing/2014/main" id="{00CFB9B3-97E6-4DB9-9261-1F7320DBB86D}"/>
                </a:ext>
              </a:extLst>
            </p:cNvPr>
            <p:cNvSpPr/>
            <p:nvPr/>
          </p:nvSpPr>
          <p:spPr bwMode="auto">
            <a:xfrm flipH="1">
              <a:off x="664824" y="4115041"/>
              <a:ext cx="151099" cy="45720"/>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41" name="Parallelogram 44">
              <a:extLst>
                <a:ext uri="{FF2B5EF4-FFF2-40B4-BE49-F238E27FC236}">
                  <a16:creationId xmlns:a16="http://schemas.microsoft.com/office/drawing/2014/main" id="{71990636-555A-4486-A839-F4F44E533EE0}"/>
                </a:ext>
              </a:extLst>
            </p:cNvPr>
            <p:cNvSpPr/>
            <p:nvPr/>
          </p:nvSpPr>
          <p:spPr bwMode="auto">
            <a:xfrm flipH="1">
              <a:off x="2150565" y="4115041"/>
              <a:ext cx="151099" cy="45720"/>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42" name="Parallelogram 45">
              <a:extLst>
                <a:ext uri="{FF2B5EF4-FFF2-40B4-BE49-F238E27FC236}">
                  <a16:creationId xmlns:a16="http://schemas.microsoft.com/office/drawing/2014/main" id="{56EDA262-65EA-46C4-BD8D-842A8C357AAF}"/>
                </a:ext>
              </a:extLst>
            </p:cNvPr>
            <p:cNvSpPr/>
            <p:nvPr/>
          </p:nvSpPr>
          <p:spPr bwMode="auto">
            <a:xfrm flipH="1">
              <a:off x="479109" y="4115041"/>
              <a:ext cx="151099" cy="45720"/>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grpSp>
      <p:grpSp>
        <p:nvGrpSpPr>
          <p:cNvPr id="218" name="Group 217">
            <a:extLst>
              <a:ext uri="{FF2B5EF4-FFF2-40B4-BE49-F238E27FC236}">
                <a16:creationId xmlns:a16="http://schemas.microsoft.com/office/drawing/2014/main" id="{C56D9AEB-4B2D-43CC-9C78-6C38BE8F2A87}"/>
              </a:ext>
            </a:extLst>
          </p:cNvPr>
          <p:cNvGrpSpPr/>
          <p:nvPr/>
        </p:nvGrpSpPr>
        <p:grpSpPr>
          <a:xfrm>
            <a:off x="2634130" y="5391286"/>
            <a:ext cx="1801044" cy="51878"/>
            <a:chOff x="479109" y="4463492"/>
            <a:chExt cx="1822555" cy="45721"/>
          </a:xfrm>
        </p:grpSpPr>
        <p:sp>
          <p:nvSpPr>
            <p:cNvPr id="223" name="Parallelogram 36">
              <a:extLst>
                <a:ext uri="{FF2B5EF4-FFF2-40B4-BE49-F238E27FC236}">
                  <a16:creationId xmlns:a16="http://schemas.microsoft.com/office/drawing/2014/main" id="{F3FBDC75-F778-44BE-9C82-D9BC07918B3E}"/>
                </a:ext>
              </a:extLst>
            </p:cNvPr>
            <p:cNvSpPr/>
            <p:nvPr/>
          </p:nvSpPr>
          <p:spPr bwMode="auto">
            <a:xfrm flipH="1">
              <a:off x="1964847" y="4463493"/>
              <a:ext cx="151099" cy="45720"/>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24" name="Parallelogram 37">
              <a:extLst>
                <a:ext uri="{FF2B5EF4-FFF2-40B4-BE49-F238E27FC236}">
                  <a16:creationId xmlns:a16="http://schemas.microsoft.com/office/drawing/2014/main" id="{31195F2D-2245-4347-988A-31B9F134D1E9}"/>
                </a:ext>
              </a:extLst>
            </p:cNvPr>
            <p:cNvSpPr/>
            <p:nvPr/>
          </p:nvSpPr>
          <p:spPr bwMode="auto">
            <a:xfrm flipH="1">
              <a:off x="1779130" y="4463492"/>
              <a:ext cx="151099" cy="45720"/>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25" name="Parallelogram 38">
              <a:extLst>
                <a:ext uri="{FF2B5EF4-FFF2-40B4-BE49-F238E27FC236}">
                  <a16:creationId xmlns:a16="http://schemas.microsoft.com/office/drawing/2014/main" id="{6E9BF34B-87B4-4C2A-A914-6DA3178D5810}"/>
                </a:ext>
              </a:extLst>
            </p:cNvPr>
            <p:cNvSpPr/>
            <p:nvPr/>
          </p:nvSpPr>
          <p:spPr bwMode="auto">
            <a:xfrm flipH="1">
              <a:off x="1593412" y="4463493"/>
              <a:ext cx="151099" cy="45720"/>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26" name="Parallelogram 39">
              <a:extLst>
                <a:ext uri="{FF2B5EF4-FFF2-40B4-BE49-F238E27FC236}">
                  <a16:creationId xmlns:a16="http://schemas.microsoft.com/office/drawing/2014/main" id="{879CBF00-6A6B-4986-B1FB-F2352C5A7131}"/>
                </a:ext>
              </a:extLst>
            </p:cNvPr>
            <p:cNvSpPr/>
            <p:nvPr/>
          </p:nvSpPr>
          <p:spPr bwMode="auto">
            <a:xfrm flipH="1">
              <a:off x="1407694" y="4463492"/>
              <a:ext cx="151099" cy="45720"/>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27" name="Parallelogram 40">
              <a:extLst>
                <a:ext uri="{FF2B5EF4-FFF2-40B4-BE49-F238E27FC236}">
                  <a16:creationId xmlns:a16="http://schemas.microsoft.com/office/drawing/2014/main" id="{F0183445-D2E0-4D4D-838C-B52D769D3578}"/>
                </a:ext>
              </a:extLst>
            </p:cNvPr>
            <p:cNvSpPr/>
            <p:nvPr/>
          </p:nvSpPr>
          <p:spPr bwMode="auto">
            <a:xfrm flipH="1">
              <a:off x="1221977" y="4463492"/>
              <a:ext cx="151099" cy="45720"/>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28" name="Parallelogram 41">
              <a:extLst>
                <a:ext uri="{FF2B5EF4-FFF2-40B4-BE49-F238E27FC236}">
                  <a16:creationId xmlns:a16="http://schemas.microsoft.com/office/drawing/2014/main" id="{418A5792-5E53-4488-B0F8-AFC2B35A6498}"/>
                </a:ext>
              </a:extLst>
            </p:cNvPr>
            <p:cNvSpPr/>
            <p:nvPr/>
          </p:nvSpPr>
          <p:spPr bwMode="auto">
            <a:xfrm flipH="1">
              <a:off x="1036259" y="4463492"/>
              <a:ext cx="151099" cy="45720"/>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29" name="Parallelogram 42">
              <a:extLst>
                <a:ext uri="{FF2B5EF4-FFF2-40B4-BE49-F238E27FC236}">
                  <a16:creationId xmlns:a16="http://schemas.microsoft.com/office/drawing/2014/main" id="{34043603-9916-4230-B3EA-B5C14DFED349}"/>
                </a:ext>
              </a:extLst>
            </p:cNvPr>
            <p:cNvSpPr/>
            <p:nvPr/>
          </p:nvSpPr>
          <p:spPr bwMode="auto">
            <a:xfrm flipH="1">
              <a:off x="850542" y="4463492"/>
              <a:ext cx="151099" cy="45720"/>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30" name="Parallelogram 43">
              <a:extLst>
                <a:ext uri="{FF2B5EF4-FFF2-40B4-BE49-F238E27FC236}">
                  <a16:creationId xmlns:a16="http://schemas.microsoft.com/office/drawing/2014/main" id="{5EC534F5-D4C1-4D05-BEB4-69FBC816D67B}"/>
                </a:ext>
              </a:extLst>
            </p:cNvPr>
            <p:cNvSpPr/>
            <p:nvPr/>
          </p:nvSpPr>
          <p:spPr bwMode="auto">
            <a:xfrm flipH="1">
              <a:off x="664824" y="4463492"/>
              <a:ext cx="151099" cy="45720"/>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31" name="Parallelogram 44">
              <a:extLst>
                <a:ext uri="{FF2B5EF4-FFF2-40B4-BE49-F238E27FC236}">
                  <a16:creationId xmlns:a16="http://schemas.microsoft.com/office/drawing/2014/main" id="{4334EC04-AF50-4ED0-8678-F11FCF2B25CD}"/>
                </a:ext>
              </a:extLst>
            </p:cNvPr>
            <p:cNvSpPr/>
            <p:nvPr/>
          </p:nvSpPr>
          <p:spPr bwMode="auto">
            <a:xfrm flipH="1">
              <a:off x="2150565" y="4463492"/>
              <a:ext cx="151099" cy="45720"/>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32" name="Parallelogram 45">
              <a:extLst>
                <a:ext uri="{FF2B5EF4-FFF2-40B4-BE49-F238E27FC236}">
                  <a16:creationId xmlns:a16="http://schemas.microsoft.com/office/drawing/2014/main" id="{431613C7-A08D-4FF4-9958-B51B53209465}"/>
                </a:ext>
              </a:extLst>
            </p:cNvPr>
            <p:cNvSpPr/>
            <p:nvPr/>
          </p:nvSpPr>
          <p:spPr bwMode="auto">
            <a:xfrm flipH="1">
              <a:off x="479109" y="4463492"/>
              <a:ext cx="151099" cy="45720"/>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grpSp>
      <p:sp>
        <p:nvSpPr>
          <p:cNvPr id="219" name="Rectangle 218">
            <a:extLst>
              <a:ext uri="{FF2B5EF4-FFF2-40B4-BE49-F238E27FC236}">
                <a16:creationId xmlns:a16="http://schemas.microsoft.com/office/drawing/2014/main" id="{49FDF84C-5F67-4887-8B18-C127BE4C667F}"/>
              </a:ext>
            </a:extLst>
          </p:cNvPr>
          <p:cNvSpPr/>
          <p:nvPr/>
        </p:nvSpPr>
        <p:spPr>
          <a:xfrm>
            <a:off x="4079662" y="5203009"/>
            <a:ext cx="358544" cy="126958"/>
          </a:xfrm>
          <a:prstGeom prst="rect">
            <a:avLst/>
          </a:prstGeom>
        </p:spPr>
        <p:txBody>
          <a:bodyPr wrap="square" lIns="0" tIns="0" rIns="0" bIns="0" anchor="ctr">
            <a:spAutoFit/>
          </a:bodyPr>
          <a:lstStyle/>
          <a:p>
            <a:pPr algn="r"/>
            <a:r>
              <a:rPr lang="en-US" sz="825" dirty="0">
                <a:solidFill>
                  <a:schemeClr val="tx1">
                    <a:lumMod val="75000"/>
                    <a:lumOff val="25000"/>
                  </a:schemeClr>
                </a:solidFill>
                <a:latin typeface="Montserrat (Body)"/>
              </a:rPr>
              <a:t>60%</a:t>
            </a:r>
          </a:p>
        </p:txBody>
      </p:sp>
      <p:sp>
        <p:nvSpPr>
          <p:cNvPr id="220" name="Rectangle 219">
            <a:extLst>
              <a:ext uri="{FF2B5EF4-FFF2-40B4-BE49-F238E27FC236}">
                <a16:creationId xmlns:a16="http://schemas.microsoft.com/office/drawing/2014/main" id="{795158D3-02D3-40B4-9B53-193B08550B6D}"/>
              </a:ext>
            </a:extLst>
          </p:cNvPr>
          <p:cNvSpPr/>
          <p:nvPr/>
        </p:nvSpPr>
        <p:spPr>
          <a:xfrm>
            <a:off x="2634443" y="5203009"/>
            <a:ext cx="527388" cy="126958"/>
          </a:xfrm>
          <a:prstGeom prst="rect">
            <a:avLst/>
          </a:prstGeom>
        </p:spPr>
        <p:txBody>
          <a:bodyPr wrap="none" lIns="0" tIns="0" rIns="0" bIns="0" anchor="ctr">
            <a:spAutoFit/>
          </a:bodyPr>
          <a:lstStyle/>
          <a:p>
            <a:r>
              <a:rPr lang="en-US" sz="825" dirty="0">
                <a:solidFill>
                  <a:schemeClr val="tx1">
                    <a:lumMod val="75000"/>
                    <a:lumOff val="25000"/>
                  </a:schemeClr>
                </a:solidFill>
                <a:latin typeface="Montserrat (Body)"/>
              </a:rPr>
              <a:t>Option 02</a:t>
            </a:r>
          </a:p>
        </p:txBody>
      </p:sp>
      <p:sp>
        <p:nvSpPr>
          <p:cNvPr id="264" name="Parallelogram 36">
            <a:extLst>
              <a:ext uri="{FF2B5EF4-FFF2-40B4-BE49-F238E27FC236}">
                <a16:creationId xmlns:a16="http://schemas.microsoft.com/office/drawing/2014/main" id="{D49C56A8-AE50-47FF-BFF9-78ADD5B80F94}"/>
              </a:ext>
            </a:extLst>
          </p:cNvPr>
          <p:cNvSpPr/>
          <p:nvPr/>
        </p:nvSpPr>
        <p:spPr bwMode="auto">
          <a:xfrm flipH="1">
            <a:off x="6169916" y="4995913"/>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65" name="Parallelogram 37">
            <a:extLst>
              <a:ext uri="{FF2B5EF4-FFF2-40B4-BE49-F238E27FC236}">
                <a16:creationId xmlns:a16="http://schemas.microsoft.com/office/drawing/2014/main" id="{C8720D8D-28F2-4812-906F-3D2AB5FDBCD2}"/>
              </a:ext>
            </a:extLst>
          </p:cNvPr>
          <p:cNvSpPr/>
          <p:nvPr/>
        </p:nvSpPr>
        <p:spPr bwMode="auto">
          <a:xfrm flipH="1">
            <a:off x="5986391"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66" name="Parallelogram 38">
            <a:extLst>
              <a:ext uri="{FF2B5EF4-FFF2-40B4-BE49-F238E27FC236}">
                <a16:creationId xmlns:a16="http://schemas.microsoft.com/office/drawing/2014/main" id="{029D727F-2E2A-420F-9561-F2BFB0353156}"/>
              </a:ext>
            </a:extLst>
          </p:cNvPr>
          <p:cNvSpPr/>
          <p:nvPr/>
        </p:nvSpPr>
        <p:spPr bwMode="auto">
          <a:xfrm flipH="1">
            <a:off x="5802866" y="4995913"/>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67" name="Parallelogram 39">
            <a:extLst>
              <a:ext uri="{FF2B5EF4-FFF2-40B4-BE49-F238E27FC236}">
                <a16:creationId xmlns:a16="http://schemas.microsoft.com/office/drawing/2014/main" id="{34EC2632-DFBA-412B-8957-4BC5D3AAD889}"/>
              </a:ext>
            </a:extLst>
          </p:cNvPr>
          <p:cNvSpPr/>
          <p:nvPr/>
        </p:nvSpPr>
        <p:spPr bwMode="auto">
          <a:xfrm flipH="1">
            <a:off x="5619339"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68" name="Parallelogram 40">
            <a:extLst>
              <a:ext uri="{FF2B5EF4-FFF2-40B4-BE49-F238E27FC236}">
                <a16:creationId xmlns:a16="http://schemas.microsoft.com/office/drawing/2014/main" id="{B66A41A3-5BB2-4D03-B985-EA8FFE7D80FD}"/>
              </a:ext>
            </a:extLst>
          </p:cNvPr>
          <p:cNvSpPr/>
          <p:nvPr/>
        </p:nvSpPr>
        <p:spPr bwMode="auto">
          <a:xfrm flipH="1">
            <a:off x="5435814"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69" name="Parallelogram 41">
            <a:extLst>
              <a:ext uri="{FF2B5EF4-FFF2-40B4-BE49-F238E27FC236}">
                <a16:creationId xmlns:a16="http://schemas.microsoft.com/office/drawing/2014/main" id="{62A64751-9FCD-425F-8ACF-75690F6DE9CE}"/>
              </a:ext>
            </a:extLst>
          </p:cNvPr>
          <p:cNvSpPr/>
          <p:nvPr/>
        </p:nvSpPr>
        <p:spPr bwMode="auto">
          <a:xfrm flipH="1">
            <a:off x="5252288" y="4995911"/>
            <a:ext cx="149316" cy="5187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70" name="Parallelogram 42">
            <a:extLst>
              <a:ext uri="{FF2B5EF4-FFF2-40B4-BE49-F238E27FC236}">
                <a16:creationId xmlns:a16="http://schemas.microsoft.com/office/drawing/2014/main" id="{47546508-9437-4D4E-8D56-407FAB443EE6}"/>
              </a:ext>
            </a:extLst>
          </p:cNvPr>
          <p:cNvSpPr/>
          <p:nvPr/>
        </p:nvSpPr>
        <p:spPr bwMode="auto">
          <a:xfrm flipH="1">
            <a:off x="5068763" y="4995911"/>
            <a:ext cx="149316" cy="5187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71" name="Parallelogram 43">
            <a:extLst>
              <a:ext uri="{FF2B5EF4-FFF2-40B4-BE49-F238E27FC236}">
                <a16:creationId xmlns:a16="http://schemas.microsoft.com/office/drawing/2014/main" id="{143060CF-F55F-4597-9D1A-9CDFB0F81F03}"/>
              </a:ext>
            </a:extLst>
          </p:cNvPr>
          <p:cNvSpPr/>
          <p:nvPr/>
        </p:nvSpPr>
        <p:spPr bwMode="auto">
          <a:xfrm flipH="1">
            <a:off x="4885237" y="4995911"/>
            <a:ext cx="149316" cy="5187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72" name="Parallelogram 44">
            <a:extLst>
              <a:ext uri="{FF2B5EF4-FFF2-40B4-BE49-F238E27FC236}">
                <a16:creationId xmlns:a16="http://schemas.microsoft.com/office/drawing/2014/main" id="{2DE1ED97-F45F-4922-A6D9-017976BDCA4F}"/>
              </a:ext>
            </a:extLst>
          </p:cNvPr>
          <p:cNvSpPr/>
          <p:nvPr/>
        </p:nvSpPr>
        <p:spPr bwMode="auto">
          <a:xfrm flipH="1">
            <a:off x="6353442"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73" name="Parallelogram 45">
            <a:extLst>
              <a:ext uri="{FF2B5EF4-FFF2-40B4-BE49-F238E27FC236}">
                <a16:creationId xmlns:a16="http://schemas.microsoft.com/office/drawing/2014/main" id="{7489AF38-B760-4A6A-83D9-7E50C561FDF7}"/>
              </a:ext>
            </a:extLst>
          </p:cNvPr>
          <p:cNvSpPr/>
          <p:nvPr/>
        </p:nvSpPr>
        <p:spPr bwMode="auto">
          <a:xfrm flipH="1">
            <a:off x="4701714" y="4995911"/>
            <a:ext cx="149316" cy="5187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47" name="Rectangle 246">
            <a:extLst>
              <a:ext uri="{FF2B5EF4-FFF2-40B4-BE49-F238E27FC236}">
                <a16:creationId xmlns:a16="http://schemas.microsoft.com/office/drawing/2014/main" id="{0F90A996-2F61-4EED-8752-86540DBF9ED7}"/>
              </a:ext>
            </a:extLst>
          </p:cNvPr>
          <p:cNvSpPr/>
          <p:nvPr/>
        </p:nvSpPr>
        <p:spPr>
          <a:xfrm>
            <a:off x="6147246" y="4807634"/>
            <a:ext cx="358544" cy="126958"/>
          </a:xfrm>
          <a:prstGeom prst="rect">
            <a:avLst/>
          </a:prstGeom>
        </p:spPr>
        <p:txBody>
          <a:bodyPr wrap="square" lIns="0" tIns="0" rIns="0" bIns="0" anchor="ctr">
            <a:spAutoFit/>
          </a:bodyPr>
          <a:lstStyle/>
          <a:p>
            <a:pPr algn="r"/>
            <a:r>
              <a:rPr lang="en-US" sz="825" dirty="0">
                <a:solidFill>
                  <a:schemeClr val="tx1">
                    <a:lumMod val="75000"/>
                    <a:lumOff val="25000"/>
                  </a:schemeClr>
                </a:solidFill>
                <a:latin typeface="Montserrat (Body)"/>
              </a:rPr>
              <a:t>40%</a:t>
            </a:r>
          </a:p>
        </p:txBody>
      </p:sp>
      <p:sp>
        <p:nvSpPr>
          <p:cNvPr id="248" name="Rectangle 247">
            <a:extLst>
              <a:ext uri="{FF2B5EF4-FFF2-40B4-BE49-F238E27FC236}">
                <a16:creationId xmlns:a16="http://schemas.microsoft.com/office/drawing/2014/main" id="{331B9A8F-9A7D-43FF-83D4-D74AF13ECA9F}"/>
              </a:ext>
            </a:extLst>
          </p:cNvPr>
          <p:cNvSpPr/>
          <p:nvPr/>
        </p:nvSpPr>
        <p:spPr>
          <a:xfrm>
            <a:off x="4702027" y="4807634"/>
            <a:ext cx="506549" cy="126958"/>
          </a:xfrm>
          <a:prstGeom prst="rect">
            <a:avLst/>
          </a:prstGeom>
        </p:spPr>
        <p:txBody>
          <a:bodyPr wrap="none" lIns="0" tIns="0" rIns="0" bIns="0" anchor="ctr">
            <a:spAutoFit/>
          </a:bodyPr>
          <a:lstStyle/>
          <a:p>
            <a:r>
              <a:rPr lang="en-US" sz="825" dirty="0">
                <a:solidFill>
                  <a:schemeClr val="tx1">
                    <a:lumMod val="75000"/>
                    <a:lumOff val="25000"/>
                  </a:schemeClr>
                </a:solidFill>
                <a:latin typeface="Montserrat (Body)"/>
              </a:rPr>
              <a:t>Option 01</a:t>
            </a:r>
          </a:p>
        </p:txBody>
      </p:sp>
      <p:sp>
        <p:nvSpPr>
          <p:cNvPr id="254" name="Parallelogram 36">
            <a:extLst>
              <a:ext uri="{FF2B5EF4-FFF2-40B4-BE49-F238E27FC236}">
                <a16:creationId xmlns:a16="http://schemas.microsoft.com/office/drawing/2014/main" id="{07CAD3BA-00A9-4EF9-8D4C-22F36BFA0E5B}"/>
              </a:ext>
            </a:extLst>
          </p:cNvPr>
          <p:cNvSpPr/>
          <p:nvPr/>
        </p:nvSpPr>
        <p:spPr bwMode="auto">
          <a:xfrm flipH="1">
            <a:off x="6169916" y="5391288"/>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55" name="Parallelogram 37">
            <a:extLst>
              <a:ext uri="{FF2B5EF4-FFF2-40B4-BE49-F238E27FC236}">
                <a16:creationId xmlns:a16="http://schemas.microsoft.com/office/drawing/2014/main" id="{79EA16FC-CEEF-4C2D-B256-29730EBD1E8E}"/>
              </a:ext>
            </a:extLst>
          </p:cNvPr>
          <p:cNvSpPr/>
          <p:nvPr/>
        </p:nvSpPr>
        <p:spPr bwMode="auto">
          <a:xfrm flipH="1">
            <a:off x="5986391" y="5391286"/>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56" name="Parallelogram 38">
            <a:extLst>
              <a:ext uri="{FF2B5EF4-FFF2-40B4-BE49-F238E27FC236}">
                <a16:creationId xmlns:a16="http://schemas.microsoft.com/office/drawing/2014/main" id="{282C8265-BC28-4C9E-8FA3-CD192B011D35}"/>
              </a:ext>
            </a:extLst>
          </p:cNvPr>
          <p:cNvSpPr/>
          <p:nvPr/>
        </p:nvSpPr>
        <p:spPr bwMode="auto">
          <a:xfrm flipH="1">
            <a:off x="5802866" y="5391288"/>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57" name="Parallelogram 39">
            <a:extLst>
              <a:ext uri="{FF2B5EF4-FFF2-40B4-BE49-F238E27FC236}">
                <a16:creationId xmlns:a16="http://schemas.microsoft.com/office/drawing/2014/main" id="{F0C05843-6E50-4C95-87B3-E2342B3C540A}"/>
              </a:ext>
            </a:extLst>
          </p:cNvPr>
          <p:cNvSpPr/>
          <p:nvPr/>
        </p:nvSpPr>
        <p:spPr bwMode="auto">
          <a:xfrm flipH="1">
            <a:off x="5619339" y="5391286"/>
            <a:ext cx="149316" cy="5187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58" name="Parallelogram 40">
            <a:extLst>
              <a:ext uri="{FF2B5EF4-FFF2-40B4-BE49-F238E27FC236}">
                <a16:creationId xmlns:a16="http://schemas.microsoft.com/office/drawing/2014/main" id="{04B75B2B-B31B-4DFE-9C4D-13E6F5D2CDDA}"/>
              </a:ext>
            </a:extLst>
          </p:cNvPr>
          <p:cNvSpPr/>
          <p:nvPr/>
        </p:nvSpPr>
        <p:spPr bwMode="auto">
          <a:xfrm flipH="1">
            <a:off x="5435814" y="5391286"/>
            <a:ext cx="149316" cy="5187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59" name="Parallelogram 41">
            <a:extLst>
              <a:ext uri="{FF2B5EF4-FFF2-40B4-BE49-F238E27FC236}">
                <a16:creationId xmlns:a16="http://schemas.microsoft.com/office/drawing/2014/main" id="{0644E45C-08DD-4092-B060-38F73B568A7D}"/>
              </a:ext>
            </a:extLst>
          </p:cNvPr>
          <p:cNvSpPr/>
          <p:nvPr/>
        </p:nvSpPr>
        <p:spPr bwMode="auto">
          <a:xfrm flipH="1">
            <a:off x="5252288" y="5391286"/>
            <a:ext cx="149316" cy="5187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60" name="Parallelogram 42">
            <a:extLst>
              <a:ext uri="{FF2B5EF4-FFF2-40B4-BE49-F238E27FC236}">
                <a16:creationId xmlns:a16="http://schemas.microsoft.com/office/drawing/2014/main" id="{A494EF36-482D-4F33-9BC8-3B6CB6A32419}"/>
              </a:ext>
            </a:extLst>
          </p:cNvPr>
          <p:cNvSpPr/>
          <p:nvPr/>
        </p:nvSpPr>
        <p:spPr bwMode="auto">
          <a:xfrm flipH="1">
            <a:off x="5068763" y="5391286"/>
            <a:ext cx="149316" cy="5187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61" name="Parallelogram 43">
            <a:extLst>
              <a:ext uri="{FF2B5EF4-FFF2-40B4-BE49-F238E27FC236}">
                <a16:creationId xmlns:a16="http://schemas.microsoft.com/office/drawing/2014/main" id="{13359D56-A0E3-4275-874E-56214D9DE6E8}"/>
              </a:ext>
            </a:extLst>
          </p:cNvPr>
          <p:cNvSpPr/>
          <p:nvPr/>
        </p:nvSpPr>
        <p:spPr bwMode="auto">
          <a:xfrm flipH="1">
            <a:off x="4885237" y="5391286"/>
            <a:ext cx="149316" cy="5187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62" name="Parallelogram 44">
            <a:extLst>
              <a:ext uri="{FF2B5EF4-FFF2-40B4-BE49-F238E27FC236}">
                <a16:creationId xmlns:a16="http://schemas.microsoft.com/office/drawing/2014/main" id="{99DEDE4D-339D-4BDD-BA15-C95FB7FA1776}"/>
              </a:ext>
            </a:extLst>
          </p:cNvPr>
          <p:cNvSpPr/>
          <p:nvPr/>
        </p:nvSpPr>
        <p:spPr bwMode="auto">
          <a:xfrm flipH="1">
            <a:off x="6353442" y="5391286"/>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63" name="Parallelogram 45">
            <a:extLst>
              <a:ext uri="{FF2B5EF4-FFF2-40B4-BE49-F238E27FC236}">
                <a16:creationId xmlns:a16="http://schemas.microsoft.com/office/drawing/2014/main" id="{16B6C2DB-F100-449D-A304-67402783B6DB}"/>
              </a:ext>
            </a:extLst>
          </p:cNvPr>
          <p:cNvSpPr/>
          <p:nvPr/>
        </p:nvSpPr>
        <p:spPr bwMode="auto">
          <a:xfrm flipH="1">
            <a:off x="4701714" y="5391286"/>
            <a:ext cx="149316" cy="5187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250" name="Rectangle 249">
            <a:extLst>
              <a:ext uri="{FF2B5EF4-FFF2-40B4-BE49-F238E27FC236}">
                <a16:creationId xmlns:a16="http://schemas.microsoft.com/office/drawing/2014/main" id="{AD46C58F-5011-4319-A8A7-25095FBC25AD}"/>
              </a:ext>
            </a:extLst>
          </p:cNvPr>
          <p:cNvSpPr/>
          <p:nvPr/>
        </p:nvSpPr>
        <p:spPr>
          <a:xfrm>
            <a:off x="6147246" y="5203009"/>
            <a:ext cx="358544" cy="126958"/>
          </a:xfrm>
          <a:prstGeom prst="rect">
            <a:avLst/>
          </a:prstGeom>
        </p:spPr>
        <p:txBody>
          <a:bodyPr wrap="square" lIns="0" tIns="0" rIns="0" bIns="0" anchor="ctr">
            <a:spAutoFit/>
          </a:bodyPr>
          <a:lstStyle/>
          <a:p>
            <a:pPr algn="r"/>
            <a:r>
              <a:rPr lang="en-US" sz="825" dirty="0">
                <a:solidFill>
                  <a:schemeClr val="tx1">
                    <a:lumMod val="75000"/>
                    <a:lumOff val="25000"/>
                  </a:schemeClr>
                </a:solidFill>
                <a:latin typeface="Montserrat (Body)"/>
              </a:rPr>
              <a:t>60%</a:t>
            </a:r>
          </a:p>
        </p:txBody>
      </p:sp>
      <p:sp>
        <p:nvSpPr>
          <p:cNvPr id="251" name="Rectangle 250">
            <a:extLst>
              <a:ext uri="{FF2B5EF4-FFF2-40B4-BE49-F238E27FC236}">
                <a16:creationId xmlns:a16="http://schemas.microsoft.com/office/drawing/2014/main" id="{5F9E615C-7CFB-41DB-90E4-5CC7BA839DB7}"/>
              </a:ext>
            </a:extLst>
          </p:cNvPr>
          <p:cNvSpPr/>
          <p:nvPr/>
        </p:nvSpPr>
        <p:spPr>
          <a:xfrm>
            <a:off x="4702027" y="5203009"/>
            <a:ext cx="527388" cy="126958"/>
          </a:xfrm>
          <a:prstGeom prst="rect">
            <a:avLst/>
          </a:prstGeom>
        </p:spPr>
        <p:txBody>
          <a:bodyPr wrap="none" lIns="0" tIns="0" rIns="0" bIns="0" anchor="ctr">
            <a:spAutoFit/>
          </a:bodyPr>
          <a:lstStyle/>
          <a:p>
            <a:r>
              <a:rPr lang="en-US" sz="825" dirty="0">
                <a:solidFill>
                  <a:schemeClr val="tx1">
                    <a:lumMod val="75000"/>
                    <a:lumOff val="25000"/>
                  </a:schemeClr>
                </a:solidFill>
                <a:latin typeface="Montserrat (Body)"/>
              </a:rPr>
              <a:t>Option 02</a:t>
            </a:r>
          </a:p>
        </p:txBody>
      </p:sp>
      <p:sp>
        <p:nvSpPr>
          <p:cNvPr id="326" name="Parallelogram 36">
            <a:extLst>
              <a:ext uri="{FF2B5EF4-FFF2-40B4-BE49-F238E27FC236}">
                <a16:creationId xmlns:a16="http://schemas.microsoft.com/office/drawing/2014/main" id="{E0C38A21-B16B-44C8-8257-2A352966A763}"/>
              </a:ext>
            </a:extLst>
          </p:cNvPr>
          <p:cNvSpPr/>
          <p:nvPr/>
        </p:nvSpPr>
        <p:spPr bwMode="auto">
          <a:xfrm flipH="1">
            <a:off x="8237501" y="4995913"/>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27" name="Parallelogram 37">
            <a:extLst>
              <a:ext uri="{FF2B5EF4-FFF2-40B4-BE49-F238E27FC236}">
                <a16:creationId xmlns:a16="http://schemas.microsoft.com/office/drawing/2014/main" id="{2F9B8056-7853-4E65-B20E-C23DC98095E5}"/>
              </a:ext>
            </a:extLst>
          </p:cNvPr>
          <p:cNvSpPr/>
          <p:nvPr/>
        </p:nvSpPr>
        <p:spPr bwMode="auto">
          <a:xfrm flipH="1">
            <a:off x="8053976"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28" name="Parallelogram 38">
            <a:extLst>
              <a:ext uri="{FF2B5EF4-FFF2-40B4-BE49-F238E27FC236}">
                <a16:creationId xmlns:a16="http://schemas.microsoft.com/office/drawing/2014/main" id="{666AFEAA-7065-462C-826C-BB8D54E3C7AF}"/>
              </a:ext>
            </a:extLst>
          </p:cNvPr>
          <p:cNvSpPr/>
          <p:nvPr/>
        </p:nvSpPr>
        <p:spPr bwMode="auto">
          <a:xfrm flipH="1">
            <a:off x="7870451" y="4995913"/>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29" name="Parallelogram 39">
            <a:extLst>
              <a:ext uri="{FF2B5EF4-FFF2-40B4-BE49-F238E27FC236}">
                <a16:creationId xmlns:a16="http://schemas.microsoft.com/office/drawing/2014/main" id="{5C59929C-1C49-4F0F-B304-48D72253FEF4}"/>
              </a:ext>
            </a:extLst>
          </p:cNvPr>
          <p:cNvSpPr/>
          <p:nvPr/>
        </p:nvSpPr>
        <p:spPr bwMode="auto">
          <a:xfrm flipH="1">
            <a:off x="7686924"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30" name="Parallelogram 40">
            <a:extLst>
              <a:ext uri="{FF2B5EF4-FFF2-40B4-BE49-F238E27FC236}">
                <a16:creationId xmlns:a16="http://schemas.microsoft.com/office/drawing/2014/main" id="{72B3EBBD-C517-42D4-A293-7B015A062C93}"/>
              </a:ext>
            </a:extLst>
          </p:cNvPr>
          <p:cNvSpPr/>
          <p:nvPr/>
        </p:nvSpPr>
        <p:spPr bwMode="auto">
          <a:xfrm flipH="1">
            <a:off x="7503399"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31" name="Parallelogram 41">
            <a:extLst>
              <a:ext uri="{FF2B5EF4-FFF2-40B4-BE49-F238E27FC236}">
                <a16:creationId xmlns:a16="http://schemas.microsoft.com/office/drawing/2014/main" id="{0BEC17C3-BEF3-47AC-B4EE-DD86B931659E}"/>
              </a:ext>
            </a:extLst>
          </p:cNvPr>
          <p:cNvSpPr/>
          <p:nvPr/>
        </p:nvSpPr>
        <p:spPr bwMode="auto">
          <a:xfrm flipH="1">
            <a:off x="7319873" y="4995911"/>
            <a:ext cx="149316" cy="51876"/>
          </a:xfrm>
          <a:prstGeom prst="roundRect">
            <a:avLst/>
          </a:prstGeom>
          <a:solidFill>
            <a:schemeClr val="accent4"/>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32" name="Parallelogram 42">
            <a:extLst>
              <a:ext uri="{FF2B5EF4-FFF2-40B4-BE49-F238E27FC236}">
                <a16:creationId xmlns:a16="http://schemas.microsoft.com/office/drawing/2014/main" id="{CDF937CE-B1BB-4139-AF5B-F98F67DABD83}"/>
              </a:ext>
            </a:extLst>
          </p:cNvPr>
          <p:cNvSpPr/>
          <p:nvPr/>
        </p:nvSpPr>
        <p:spPr bwMode="auto">
          <a:xfrm flipH="1">
            <a:off x="7136348" y="4995911"/>
            <a:ext cx="149316" cy="51876"/>
          </a:xfrm>
          <a:prstGeom prst="roundRect">
            <a:avLst/>
          </a:prstGeom>
          <a:solidFill>
            <a:schemeClr val="accent4"/>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33" name="Parallelogram 43">
            <a:extLst>
              <a:ext uri="{FF2B5EF4-FFF2-40B4-BE49-F238E27FC236}">
                <a16:creationId xmlns:a16="http://schemas.microsoft.com/office/drawing/2014/main" id="{EC17902D-702A-4A94-B3C1-3183C891B370}"/>
              </a:ext>
            </a:extLst>
          </p:cNvPr>
          <p:cNvSpPr/>
          <p:nvPr/>
        </p:nvSpPr>
        <p:spPr bwMode="auto">
          <a:xfrm flipH="1">
            <a:off x="6952822" y="4995911"/>
            <a:ext cx="149316" cy="51876"/>
          </a:xfrm>
          <a:prstGeom prst="roundRect">
            <a:avLst/>
          </a:prstGeom>
          <a:solidFill>
            <a:schemeClr val="accent4"/>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34" name="Parallelogram 44">
            <a:extLst>
              <a:ext uri="{FF2B5EF4-FFF2-40B4-BE49-F238E27FC236}">
                <a16:creationId xmlns:a16="http://schemas.microsoft.com/office/drawing/2014/main" id="{57363C80-BE77-4A29-8E48-41650553C221}"/>
              </a:ext>
            </a:extLst>
          </p:cNvPr>
          <p:cNvSpPr/>
          <p:nvPr/>
        </p:nvSpPr>
        <p:spPr bwMode="auto">
          <a:xfrm flipH="1">
            <a:off x="8421027" y="4995911"/>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35" name="Parallelogram 45">
            <a:extLst>
              <a:ext uri="{FF2B5EF4-FFF2-40B4-BE49-F238E27FC236}">
                <a16:creationId xmlns:a16="http://schemas.microsoft.com/office/drawing/2014/main" id="{0B73A392-F3E3-451A-878B-3E4E4EF89A05}"/>
              </a:ext>
            </a:extLst>
          </p:cNvPr>
          <p:cNvSpPr/>
          <p:nvPr/>
        </p:nvSpPr>
        <p:spPr bwMode="auto">
          <a:xfrm flipH="1">
            <a:off x="6769299" y="4995911"/>
            <a:ext cx="149316" cy="51876"/>
          </a:xfrm>
          <a:prstGeom prst="roundRect">
            <a:avLst/>
          </a:prstGeom>
          <a:solidFill>
            <a:schemeClr val="accent4"/>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09" name="Rectangle 308">
            <a:extLst>
              <a:ext uri="{FF2B5EF4-FFF2-40B4-BE49-F238E27FC236}">
                <a16:creationId xmlns:a16="http://schemas.microsoft.com/office/drawing/2014/main" id="{D6AFA14B-6EFC-4530-A2E8-A60B37D28EDD}"/>
              </a:ext>
            </a:extLst>
          </p:cNvPr>
          <p:cNvSpPr/>
          <p:nvPr/>
        </p:nvSpPr>
        <p:spPr>
          <a:xfrm>
            <a:off x="8214831" y="4807634"/>
            <a:ext cx="358544" cy="126958"/>
          </a:xfrm>
          <a:prstGeom prst="rect">
            <a:avLst/>
          </a:prstGeom>
        </p:spPr>
        <p:txBody>
          <a:bodyPr wrap="square" lIns="0" tIns="0" rIns="0" bIns="0" anchor="ctr">
            <a:spAutoFit/>
          </a:bodyPr>
          <a:lstStyle/>
          <a:p>
            <a:pPr algn="r"/>
            <a:r>
              <a:rPr lang="en-US" sz="825" dirty="0">
                <a:solidFill>
                  <a:schemeClr val="tx1">
                    <a:lumMod val="75000"/>
                    <a:lumOff val="25000"/>
                  </a:schemeClr>
                </a:solidFill>
                <a:latin typeface="Montserrat (Body)"/>
              </a:rPr>
              <a:t>40%</a:t>
            </a:r>
          </a:p>
        </p:txBody>
      </p:sp>
      <p:sp>
        <p:nvSpPr>
          <p:cNvPr id="310" name="Rectangle 309">
            <a:extLst>
              <a:ext uri="{FF2B5EF4-FFF2-40B4-BE49-F238E27FC236}">
                <a16:creationId xmlns:a16="http://schemas.microsoft.com/office/drawing/2014/main" id="{4FAFD7D1-B788-4446-9B2A-9ACEBB381B1C}"/>
              </a:ext>
            </a:extLst>
          </p:cNvPr>
          <p:cNvSpPr/>
          <p:nvPr/>
        </p:nvSpPr>
        <p:spPr>
          <a:xfrm>
            <a:off x="6769612" y="4807634"/>
            <a:ext cx="506549" cy="126958"/>
          </a:xfrm>
          <a:prstGeom prst="rect">
            <a:avLst/>
          </a:prstGeom>
        </p:spPr>
        <p:txBody>
          <a:bodyPr wrap="none" lIns="0" tIns="0" rIns="0" bIns="0" anchor="ctr">
            <a:spAutoFit/>
          </a:bodyPr>
          <a:lstStyle/>
          <a:p>
            <a:r>
              <a:rPr lang="en-US" sz="825" dirty="0">
                <a:solidFill>
                  <a:schemeClr val="tx1">
                    <a:lumMod val="75000"/>
                    <a:lumOff val="25000"/>
                  </a:schemeClr>
                </a:solidFill>
                <a:latin typeface="Montserrat (Body)"/>
              </a:rPr>
              <a:t>Option 01</a:t>
            </a:r>
          </a:p>
        </p:txBody>
      </p:sp>
      <p:sp>
        <p:nvSpPr>
          <p:cNvPr id="316" name="Parallelogram 36">
            <a:extLst>
              <a:ext uri="{FF2B5EF4-FFF2-40B4-BE49-F238E27FC236}">
                <a16:creationId xmlns:a16="http://schemas.microsoft.com/office/drawing/2014/main" id="{8A7F8BFF-AF5B-4733-964A-E83A194CB3DD}"/>
              </a:ext>
            </a:extLst>
          </p:cNvPr>
          <p:cNvSpPr/>
          <p:nvPr/>
        </p:nvSpPr>
        <p:spPr bwMode="auto">
          <a:xfrm flipH="1">
            <a:off x="8237501" y="5391288"/>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17" name="Parallelogram 37">
            <a:extLst>
              <a:ext uri="{FF2B5EF4-FFF2-40B4-BE49-F238E27FC236}">
                <a16:creationId xmlns:a16="http://schemas.microsoft.com/office/drawing/2014/main" id="{9A7FDC04-0E62-4F62-A9D8-566400D8E40F}"/>
              </a:ext>
            </a:extLst>
          </p:cNvPr>
          <p:cNvSpPr/>
          <p:nvPr/>
        </p:nvSpPr>
        <p:spPr bwMode="auto">
          <a:xfrm flipH="1">
            <a:off x="8053976" y="5391286"/>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18" name="Parallelogram 38">
            <a:extLst>
              <a:ext uri="{FF2B5EF4-FFF2-40B4-BE49-F238E27FC236}">
                <a16:creationId xmlns:a16="http://schemas.microsoft.com/office/drawing/2014/main" id="{9B4BCD51-3A72-4307-B93C-5974AE1AB72D}"/>
              </a:ext>
            </a:extLst>
          </p:cNvPr>
          <p:cNvSpPr/>
          <p:nvPr/>
        </p:nvSpPr>
        <p:spPr bwMode="auto">
          <a:xfrm flipH="1">
            <a:off x="7870451" y="5391288"/>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19" name="Parallelogram 39">
            <a:extLst>
              <a:ext uri="{FF2B5EF4-FFF2-40B4-BE49-F238E27FC236}">
                <a16:creationId xmlns:a16="http://schemas.microsoft.com/office/drawing/2014/main" id="{877CE087-C449-4B06-853F-B81A7767FE74}"/>
              </a:ext>
            </a:extLst>
          </p:cNvPr>
          <p:cNvSpPr/>
          <p:nvPr/>
        </p:nvSpPr>
        <p:spPr bwMode="auto">
          <a:xfrm flipH="1">
            <a:off x="7686924" y="5391286"/>
            <a:ext cx="149316" cy="51876"/>
          </a:xfrm>
          <a:prstGeom prst="roundRect">
            <a:avLst/>
          </a:prstGeom>
          <a:solidFill>
            <a:schemeClr val="accent4"/>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20" name="Parallelogram 40">
            <a:extLst>
              <a:ext uri="{FF2B5EF4-FFF2-40B4-BE49-F238E27FC236}">
                <a16:creationId xmlns:a16="http://schemas.microsoft.com/office/drawing/2014/main" id="{9184583B-B39B-4531-A33E-0EAEBECB9E96}"/>
              </a:ext>
            </a:extLst>
          </p:cNvPr>
          <p:cNvSpPr/>
          <p:nvPr/>
        </p:nvSpPr>
        <p:spPr bwMode="auto">
          <a:xfrm flipH="1">
            <a:off x="7503399" y="5391286"/>
            <a:ext cx="149316" cy="51876"/>
          </a:xfrm>
          <a:prstGeom prst="roundRect">
            <a:avLst/>
          </a:prstGeom>
          <a:solidFill>
            <a:schemeClr val="accent4"/>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21" name="Parallelogram 41">
            <a:extLst>
              <a:ext uri="{FF2B5EF4-FFF2-40B4-BE49-F238E27FC236}">
                <a16:creationId xmlns:a16="http://schemas.microsoft.com/office/drawing/2014/main" id="{AF02C3AF-28A6-4A1D-8EE4-4AD573E4A99D}"/>
              </a:ext>
            </a:extLst>
          </p:cNvPr>
          <p:cNvSpPr/>
          <p:nvPr/>
        </p:nvSpPr>
        <p:spPr bwMode="auto">
          <a:xfrm flipH="1">
            <a:off x="7319873" y="5391286"/>
            <a:ext cx="149316" cy="51876"/>
          </a:xfrm>
          <a:prstGeom prst="roundRect">
            <a:avLst/>
          </a:prstGeom>
          <a:solidFill>
            <a:schemeClr val="accent4"/>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22" name="Parallelogram 42">
            <a:extLst>
              <a:ext uri="{FF2B5EF4-FFF2-40B4-BE49-F238E27FC236}">
                <a16:creationId xmlns:a16="http://schemas.microsoft.com/office/drawing/2014/main" id="{B995D304-204D-4DC4-B734-2B156F0C2060}"/>
              </a:ext>
            </a:extLst>
          </p:cNvPr>
          <p:cNvSpPr/>
          <p:nvPr/>
        </p:nvSpPr>
        <p:spPr bwMode="auto">
          <a:xfrm flipH="1">
            <a:off x="7136348" y="5391286"/>
            <a:ext cx="149316" cy="51876"/>
          </a:xfrm>
          <a:prstGeom prst="roundRect">
            <a:avLst/>
          </a:prstGeom>
          <a:solidFill>
            <a:schemeClr val="accent4"/>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23" name="Parallelogram 43">
            <a:extLst>
              <a:ext uri="{FF2B5EF4-FFF2-40B4-BE49-F238E27FC236}">
                <a16:creationId xmlns:a16="http://schemas.microsoft.com/office/drawing/2014/main" id="{FF891797-46B6-4524-9B42-63F3E2D453A6}"/>
              </a:ext>
            </a:extLst>
          </p:cNvPr>
          <p:cNvSpPr/>
          <p:nvPr/>
        </p:nvSpPr>
        <p:spPr bwMode="auto">
          <a:xfrm flipH="1">
            <a:off x="6952822" y="5391286"/>
            <a:ext cx="149316" cy="51876"/>
          </a:xfrm>
          <a:prstGeom prst="roundRect">
            <a:avLst/>
          </a:prstGeom>
          <a:solidFill>
            <a:schemeClr val="accent4"/>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24" name="Parallelogram 44">
            <a:extLst>
              <a:ext uri="{FF2B5EF4-FFF2-40B4-BE49-F238E27FC236}">
                <a16:creationId xmlns:a16="http://schemas.microsoft.com/office/drawing/2014/main" id="{2D9C556F-8938-44E6-AE95-DCBF2FDA5879}"/>
              </a:ext>
            </a:extLst>
          </p:cNvPr>
          <p:cNvSpPr/>
          <p:nvPr/>
        </p:nvSpPr>
        <p:spPr bwMode="auto">
          <a:xfrm flipH="1">
            <a:off x="8421027" y="5391286"/>
            <a:ext cx="149316" cy="51876"/>
          </a:xfrm>
          <a:prstGeom prst="roundRect">
            <a:avLst/>
          </a:prstGeom>
          <a:solidFill>
            <a:schemeClr val="bg1">
              <a:lumMod val="8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25" name="Parallelogram 45">
            <a:extLst>
              <a:ext uri="{FF2B5EF4-FFF2-40B4-BE49-F238E27FC236}">
                <a16:creationId xmlns:a16="http://schemas.microsoft.com/office/drawing/2014/main" id="{B36DC727-C84E-430F-8E19-ABD844F10786}"/>
              </a:ext>
            </a:extLst>
          </p:cNvPr>
          <p:cNvSpPr/>
          <p:nvPr/>
        </p:nvSpPr>
        <p:spPr bwMode="auto">
          <a:xfrm flipH="1">
            <a:off x="6769299" y="5391286"/>
            <a:ext cx="149316" cy="51876"/>
          </a:xfrm>
          <a:prstGeom prst="roundRect">
            <a:avLst/>
          </a:prstGeom>
          <a:solidFill>
            <a:schemeClr val="accent4"/>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788" b="1" dirty="0">
              <a:solidFill>
                <a:schemeClr val="tx1">
                  <a:lumMod val="75000"/>
                  <a:lumOff val="25000"/>
                </a:schemeClr>
              </a:solidFill>
              <a:latin typeface="Montserrat (Body)"/>
            </a:endParaRPr>
          </a:p>
        </p:txBody>
      </p:sp>
      <p:sp>
        <p:nvSpPr>
          <p:cNvPr id="312" name="Rectangle 311">
            <a:extLst>
              <a:ext uri="{FF2B5EF4-FFF2-40B4-BE49-F238E27FC236}">
                <a16:creationId xmlns:a16="http://schemas.microsoft.com/office/drawing/2014/main" id="{D62ABB2A-A237-426B-A28B-770B4BD705F2}"/>
              </a:ext>
            </a:extLst>
          </p:cNvPr>
          <p:cNvSpPr/>
          <p:nvPr/>
        </p:nvSpPr>
        <p:spPr>
          <a:xfrm>
            <a:off x="8214831" y="5203009"/>
            <a:ext cx="358544" cy="126958"/>
          </a:xfrm>
          <a:prstGeom prst="rect">
            <a:avLst/>
          </a:prstGeom>
        </p:spPr>
        <p:txBody>
          <a:bodyPr wrap="square" lIns="0" tIns="0" rIns="0" bIns="0" anchor="ctr">
            <a:spAutoFit/>
          </a:bodyPr>
          <a:lstStyle/>
          <a:p>
            <a:pPr algn="r"/>
            <a:r>
              <a:rPr lang="en-US" sz="825" dirty="0">
                <a:solidFill>
                  <a:schemeClr val="tx1">
                    <a:lumMod val="75000"/>
                    <a:lumOff val="25000"/>
                  </a:schemeClr>
                </a:solidFill>
                <a:latin typeface="Montserrat (Body)"/>
              </a:rPr>
              <a:t>60%</a:t>
            </a:r>
          </a:p>
        </p:txBody>
      </p:sp>
      <p:sp>
        <p:nvSpPr>
          <p:cNvPr id="313" name="Rectangle 312">
            <a:extLst>
              <a:ext uri="{FF2B5EF4-FFF2-40B4-BE49-F238E27FC236}">
                <a16:creationId xmlns:a16="http://schemas.microsoft.com/office/drawing/2014/main" id="{7688F52D-15D5-4DFB-9B0B-3FAF96AC0F13}"/>
              </a:ext>
            </a:extLst>
          </p:cNvPr>
          <p:cNvSpPr/>
          <p:nvPr/>
        </p:nvSpPr>
        <p:spPr>
          <a:xfrm>
            <a:off x="6769612" y="5203009"/>
            <a:ext cx="527388" cy="126958"/>
          </a:xfrm>
          <a:prstGeom prst="rect">
            <a:avLst/>
          </a:prstGeom>
        </p:spPr>
        <p:txBody>
          <a:bodyPr wrap="none" lIns="0" tIns="0" rIns="0" bIns="0" anchor="ctr">
            <a:spAutoFit/>
          </a:bodyPr>
          <a:lstStyle/>
          <a:p>
            <a:r>
              <a:rPr lang="en-US" sz="825" dirty="0">
                <a:solidFill>
                  <a:schemeClr val="tx1">
                    <a:lumMod val="75000"/>
                    <a:lumOff val="25000"/>
                  </a:schemeClr>
                </a:solidFill>
                <a:latin typeface="Montserrat (Body)"/>
              </a:rPr>
              <a:t>Option 02</a:t>
            </a:r>
          </a:p>
        </p:txBody>
      </p:sp>
      <p:sp>
        <p:nvSpPr>
          <p:cNvPr id="315" name="Title 2">
            <a:extLst>
              <a:ext uri="{FF2B5EF4-FFF2-40B4-BE49-F238E27FC236}">
                <a16:creationId xmlns:a16="http://schemas.microsoft.com/office/drawing/2014/main" id="{60C39149-9485-4CEC-8010-2FC1AB9B99D5}"/>
              </a:ext>
            </a:extLst>
          </p:cNvPr>
          <p:cNvSpPr txBox="1">
            <a:spLocks/>
          </p:cNvSpPr>
          <p:nvPr/>
        </p:nvSpPr>
        <p:spPr>
          <a:xfrm>
            <a:off x="6873654" y="1788658"/>
            <a:ext cx="1598679"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bg1"/>
                </a:solidFill>
                <a:latin typeface="Montserrat (Body)"/>
              </a:rPr>
              <a:t>Example Name</a:t>
            </a:r>
          </a:p>
          <a:p>
            <a:pPr lvl="0" algn="ctr"/>
            <a:r>
              <a:rPr lang="en-US" sz="825" dirty="0">
                <a:solidFill>
                  <a:schemeClr val="bg1"/>
                </a:solidFill>
                <a:latin typeface="Montserrat (Body)"/>
              </a:rPr>
              <a:t>Administrative</a:t>
            </a:r>
            <a:endParaRPr lang="en-US" sz="1050" dirty="0">
              <a:solidFill>
                <a:schemeClr val="bg1"/>
              </a:solidFill>
              <a:latin typeface="Montserrat (Body)"/>
            </a:endParaRPr>
          </a:p>
        </p:txBody>
      </p:sp>
    </p:spTree>
    <p:extLst>
      <p:ext uri="{BB962C8B-B14F-4D97-AF65-F5344CB8AC3E}">
        <p14:creationId xmlns:p14="http://schemas.microsoft.com/office/powerpoint/2010/main" val="856384404"/>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5" name="Group 144">
            <a:extLst>
              <a:ext uri="{FF2B5EF4-FFF2-40B4-BE49-F238E27FC236}">
                <a16:creationId xmlns:a16="http://schemas.microsoft.com/office/drawing/2014/main" id="{DB3BB218-4D1C-4136-AFE5-504E8F96AB0B}"/>
              </a:ext>
            </a:extLst>
          </p:cNvPr>
          <p:cNvGrpSpPr/>
          <p:nvPr/>
        </p:nvGrpSpPr>
        <p:grpSpPr>
          <a:xfrm>
            <a:off x="426777" y="1455174"/>
            <a:ext cx="1624174" cy="4427900"/>
            <a:chOff x="508000" y="2033296"/>
            <a:chExt cx="2133600" cy="4165600"/>
          </a:xfrm>
        </p:grpSpPr>
        <p:sp>
          <p:nvSpPr>
            <p:cNvPr id="164" name="Round Same Side Corner Rectangle 2">
              <a:extLst>
                <a:ext uri="{FF2B5EF4-FFF2-40B4-BE49-F238E27FC236}">
                  <a16:creationId xmlns:a16="http://schemas.microsoft.com/office/drawing/2014/main" id="{59CB07B6-1B38-4285-994B-5A2821C75AA9}"/>
                </a:ext>
              </a:extLst>
            </p:cNvPr>
            <p:cNvSpPr/>
            <p:nvPr/>
          </p:nvSpPr>
          <p:spPr>
            <a:xfrm>
              <a:off x="508000" y="2033296"/>
              <a:ext cx="2133600" cy="1703096"/>
            </a:xfrm>
            <a:prstGeom prst="round2SameRect">
              <a:avLst>
                <a:gd name="adj1" fmla="val 5784"/>
                <a:gd name="adj2" fmla="val 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sp>
          <p:nvSpPr>
            <p:cNvPr id="165" name="Round Same Side Corner Rectangle 3">
              <a:extLst>
                <a:ext uri="{FF2B5EF4-FFF2-40B4-BE49-F238E27FC236}">
                  <a16:creationId xmlns:a16="http://schemas.microsoft.com/office/drawing/2014/main" id="{D0C9900E-C60B-4ACE-A5DA-2AF96F73DA26}"/>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solidFill>
                  <a:schemeClr val="bg1"/>
                </a:solidFill>
              </a:endParaRPr>
            </a:p>
          </p:txBody>
        </p:sp>
      </p:grpSp>
      <p:grpSp>
        <p:nvGrpSpPr>
          <p:cNvPr id="181" name="Group 180">
            <a:extLst>
              <a:ext uri="{FF2B5EF4-FFF2-40B4-BE49-F238E27FC236}">
                <a16:creationId xmlns:a16="http://schemas.microsoft.com/office/drawing/2014/main" id="{590C3E4C-CFF7-49BD-B28D-82C67EC1F4C4}"/>
              </a:ext>
            </a:extLst>
          </p:cNvPr>
          <p:cNvGrpSpPr/>
          <p:nvPr/>
        </p:nvGrpSpPr>
        <p:grpSpPr>
          <a:xfrm>
            <a:off x="2093346" y="1455174"/>
            <a:ext cx="1624174" cy="4427900"/>
            <a:chOff x="508000" y="2033296"/>
            <a:chExt cx="2133600" cy="4165600"/>
          </a:xfrm>
        </p:grpSpPr>
        <p:sp>
          <p:nvSpPr>
            <p:cNvPr id="196" name="Round Same Side Corner Rectangle 2">
              <a:extLst>
                <a:ext uri="{FF2B5EF4-FFF2-40B4-BE49-F238E27FC236}">
                  <a16:creationId xmlns:a16="http://schemas.microsoft.com/office/drawing/2014/main" id="{FA9483E4-6776-4740-93D8-2BA152738745}"/>
                </a:ext>
              </a:extLst>
            </p:cNvPr>
            <p:cNvSpPr/>
            <p:nvPr/>
          </p:nvSpPr>
          <p:spPr>
            <a:xfrm>
              <a:off x="508000" y="2033296"/>
              <a:ext cx="2133600" cy="1703096"/>
            </a:xfrm>
            <a:prstGeom prst="round2SameRect">
              <a:avLst>
                <a:gd name="adj1" fmla="val 5784"/>
                <a:gd name="adj2" fmla="val 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sp>
          <p:nvSpPr>
            <p:cNvPr id="197" name="Round Same Side Corner Rectangle 3">
              <a:extLst>
                <a:ext uri="{FF2B5EF4-FFF2-40B4-BE49-F238E27FC236}">
                  <a16:creationId xmlns:a16="http://schemas.microsoft.com/office/drawing/2014/main" id="{A85E57A9-69ED-4418-9B24-7BA1B81AD8B1}"/>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grpSp>
      <p:grpSp>
        <p:nvGrpSpPr>
          <p:cNvPr id="199" name="Group 198">
            <a:extLst>
              <a:ext uri="{FF2B5EF4-FFF2-40B4-BE49-F238E27FC236}">
                <a16:creationId xmlns:a16="http://schemas.microsoft.com/office/drawing/2014/main" id="{BE166CB7-E4A0-4AA4-A631-E45D46CD70EC}"/>
              </a:ext>
            </a:extLst>
          </p:cNvPr>
          <p:cNvGrpSpPr/>
          <p:nvPr/>
        </p:nvGrpSpPr>
        <p:grpSpPr>
          <a:xfrm>
            <a:off x="3759914" y="1455174"/>
            <a:ext cx="1624174" cy="4427900"/>
            <a:chOff x="508000" y="2033296"/>
            <a:chExt cx="2133600" cy="4165600"/>
          </a:xfrm>
        </p:grpSpPr>
        <p:sp>
          <p:nvSpPr>
            <p:cNvPr id="214" name="Round Same Side Corner Rectangle 2">
              <a:extLst>
                <a:ext uri="{FF2B5EF4-FFF2-40B4-BE49-F238E27FC236}">
                  <a16:creationId xmlns:a16="http://schemas.microsoft.com/office/drawing/2014/main" id="{C460618C-04BF-4B5D-A989-C442E1B2C586}"/>
                </a:ext>
              </a:extLst>
            </p:cNvPr>
            <p:cNvSpPr/>
            <p:nvPr/>
          </p:nvSpPr>
          <p:spPr>
            <a:xfrm>
              <a:off x="508000" y="2033296"/>
              <a:ext cx="2133600" cy="1703096"/>
            </a:xfrm>
            <a:prstGeom prst="round2SameRect">
              <a:avLst>
                <a:gd name="adj1" fmla="val 5784"/>
                <a:gd name="adj2" fmla="val 0"/>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sp>
          <p:nvSpPr>
            <p:cNvPr id="215" name="Round Same Side Corner Rectangle 3">
              <a:extLst>
                <a:ext uri="{FF2B5EF4-FFF2-40B4-BE49-F238E27FC236}">
                  <a16:creationId xmlns:a16="http://schemas.microsoft.com/office/drawing/2014/main" id="{C4858D14-D9B1-4340-BE63-FD7ED27E8B51}"/>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grpSp>
      <p:grpSp>
        <p:nvGrpSpPr>
          <p:cNvPr id="217" name="Group 216">
            <a:extLst>
              <a:ext uri="{FF2B5EF4-FFF2-40B4-BE49-F238E27FC236}">
                <a16:creationId xmlns:a16="http://schemas.microsoft.com/office/drawing/2014/main" id="{21981E24-6F50-4350-9224-2955E6ADE9F6}"/>
              </a:ext>
            </a:extLst>
          </p:cNvPr>
          <p:cNvGrpSpPr/>
          <p:nvPr/>
        </p:nvGrpSpPr>
        <p:grpSpPr>
          <a:xfrm>
            <a:off x="5426482" y="1455174"/>
            <a:ext cx="1624174" cy="4427900"/>
            <a:chOff x="508000" y="2033296"/>
            <a:chExt cx="2133600" cy="4165600"/>
          </a:xfrm>
        </p:grpSpPr>
        <p:sp>
          <p:nvSpPr>
            <p:cNvPr id="232" name="Round Same Side Corner Rectangle 2">
              <a:extLst>
                <a:ext uri="{FF2B5EF4-FFF2-40B4-BE49-F238E27FC236}">
                  <a16:creationId xmlns:a16="http://schemas.microsoft.com/office/drawing/2014/main" id="{4B29805F-F9A7-4EA4-8C23-163D8BFD0EFB}"/>
                </a:ext>
              </a:extLst>
            </p:cNvPr>
            <p:cNvSpPr/>
            <p:nvPr/>
          </p:nvSpPr>
          <p:spPr>
            <a:xfrm>
              <a:off x="508000" y="2033296"/>
              <a:ext cx="2133600" cy="1703096"/>
            </a:xfrm>
            <a:prstGeom prst="round2SameRect">
              <a:avLst>
                <a:gd name="adj1" fmla="val 5784"/>
                <a:gd name="adj2" fmla="val 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sp>
          <p:nvSpPr>
            <p:cNvPr id="233" name="Round Same Side Corner Rectangle 3">
              <a:extLst>
                <a:ext uri="{FF2B5EF4-FFF2-40B4-BE49-F238E27FC236}">
                  <a16:creationId xmlns:a16="http://schemas.microsoft.com/office/drawing/2014/main" id="{12A41DB4-C199-4CC5-8285-B988B43F670A}"/>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grpSp>
      <p:grpSp>
        <p:nvGrpSpPr>
          <p:cNvPr id="235" name="Group 234">
            <a:extLst>
              <a:ext uri="{FF2B5EF4-FFF2-40B4-BE49-F238E27FC236}">
                <a16:creationId xmlns:a16="http://schemas.microsoft.com/office/drawing/2014/main" id="{C423D329-32DB-4FA4-BA82-14690F33DC48}"/>
              </a:ext>
            </a:extLst>
          </p:cNvPr>
          <p:cNvGrpSpPr/>
          <p:nvPr/>
        </p:nvGrpSpPr>
        <p:grpSpPr>
          <a:xfrm>
            <a:off x="7093050" y="1455174"/>
            <a:ext cx="1624174" cy="4427900"/>
            <a:chOff x="508000" y="2033296"/>
            <a:chExt cx="2133600" cy="4165600"/>
          </a:xfrm>
        </p:grpSpPr>
        <p:sp>
          <p:nvSpPr>
            <p:cNvPr id="250" name="Round Same Side Corner Rectangle 2">
              <a:extLst>
                <a:ext uri="{FF2B5EF4-FFF2-40B4-BE49-F238E27FC236}">
                  <a16:creationId xmlns:a16="http://schemas.microsoft.com/office/drawing/2014/main" id="{C453C092-27A6-4F54-98AA-C5F0C57F0C06}"/>
                </a:ext>
              </a:extLst>
            </p:cNvPr>
            <p:cNvSpPr/>
            <p:nvPr/>
          </p:nvSpPr>
          <p:spPr>
            <a:xfrm>
              <a:off x="508000" y="2033296"/>
              <a:ext cx="2133600" cy="1703096"/>
            </a:xfrm>
            <a:prstGeom prst="round2SameRect">
              <a:avLst>
                <a:gd name="adj1" fmla="val 5784"/>
                <a:gd name="adj2" fmla="val 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sp>
          <p:nvSpPr>
            <p:cNvPr id="251" name="Round Same Side Corner Rectangle 3">
              <a:extLst>
                <a:ext uri="{FF2B5EF4-FFF2-40B4-BE49-F238E27FC236}">
                  <a16:creationId xmlns:a16="http://schemas.microsoft.com/office/drawing/2014/main" id="{26789B29-1233-4BBA-B9C4-E92472563CD0}"/>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grpSp>
      <p:sp>
        <p:nvSpPr>
          <p:cNvPr id="168" name="Title 2">
            <a:extLst>
              <a:ext uri="{FF2B5EF4-FFF2-40B4-BE49-F238E27FC236}">
                <a16:creationId xmlns:a16="http://schemas.microsoft.com/office/drawing/2014/main" id="{8E7A3E0B-6CD7-41E8-A30F-E323DADC9E9E}"/>
              </a:ext>
            </a:extLst>
          </p:cNvPr>
          <p:cNvSpPr txBox="1">
            <a:spLocks/>
          </p:cNvSpPr>
          <p:nvPr/>
        </p:nvSpPr>
        <p:spPr>
          <a:xfrm>
            <a:off x="496845" y="2029548"/>
            <a:ext cx="1484037"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bg1"/>
                </a:solidFill>
                <a:latin typeface="Montserrat (Body)"/>
              </a:rPr>
              <a:t>Example Name</a:t>
            </a:r>
          </a:p>
          <a:p>
            <a:pPr lvl="0" algn="ctr"/>
            <a:r>
              <a:rPr lang="en-US" sz="825" dirty="0">
                <a:solidFill>
                  <a:schemeClr val="bg1"/>
                </a:solidFill>
                <a:latin typeface="Montserrat (Body)"/>
              </a:rPr>
              <a:t>Administrative</a:t>
            </a:r>
            <a:endParaRPr lang="en-US" sz="1050" dirty="0">
              <a:solidFill>
                <a:schemeClr val="bg1"/>
              </a:solidFill>
              <a:latin typeface="Montserrat (Body)"/>
            </a:endParaRPr>
          </a:p>
        </p:txBody>
      </p:sp>
      <p:grpSp>
        <p:nvGrpSpPr>
          <p:cNvPr id="169" name="Group 168">
            <a:extLst>
              <a:ext uri="{FF2B5EF4-FFF2-40B4-BE49-F238E27FC236}">
                <a16:creationId xmlns:a16="http://schemas.microsoft.com/office/drawing/2014/main" id="{A318D7B7-B5F8-42A2-8947-BA1BEAB62A27}"/>
              </a:ext>
            </a:extLst>
          </p:cNvPr>
          <p:cNvGrpSpPr/>
          <p:nvPr/>
        </p:nvGrpSpPr>
        <p:grpSpPr>
          <a:xfrm>
            <a:off x="860186" y="5294839"/>
            <a:ext cx="757355" cy="207803"/>
            <a:chOff x="1716074" y="5113316"/>
            <a:chExt cx="1199789" cy="329198"/>
          </a:xfrm>
        </p:grpSpPr>
        <p:grpSp>
          <p:nvGrpSpPr>
            <p:cNvPr id="170" name="Group 169">
              <a:extLst>
                <a:ext uri="{FF2B5EF4-FFF2-40B4-BE49-F238E27FC236}">
                  <a16:creationId xmlns:a16="http://schemas.microsoft.com/office/drawing/2014/main" id="{86161078-FFC3-4378-8B0B-05FE45DDCC1F}"/>
                </a:ext>
              </a:extLst>
            </p:cNvPr>
            <p:cNvGrpSpPr/>
            <p:nvPr/>
          </p:nvGrpSpPr>
          <p:grpSpPr>
            <a:xfrm>
              <a:off x="1716074" y="5113316"/>
              <a:ext cx="329204" cy="329198"/>
              <a:chOff x="1658924" y="5113316"/>
              <a:chExt cx="329204" cy="329198"/>
            </a:xfrm>
          </p:grpSpPr>
          <p:sp>
            <p:nvSpPr>
              <p:cNvPr id="177" name="Freeform 6">
                <a:extLst>
                  <a:ext uri="{FF2B5EF4-FFF2-40B4-BE49-F238E27FC236}">
                    <a16:creationId xmlns:a16="http://schemas.microsoft.com/office/drawing/2014/main" id="{AF54B26D-7AFA-4AA6-94F9-C726FA93B3B5}"/>
                  </a:ext>
                </a:extLst>
              </p:cNvPr>
              <p:cNvSpPr>
                <a:spLocks noEditPoints="1"/>
              </p:cNvSpPr>
              <p:nvPr/>
            </p:nvSpPr>
            <p:spPr bwMode="auto">
              <a:xfrm>
                <a:off x="1658924" y="5113316"/>
                <a:ext cx="329204" cy="329198"/>
              </a:xfrm>
              <a:prstGeom prst="donut">
                <a:avLst>
                  <a:gd name="adj" fmla="val 3992"/>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78" name="Freeform 7">
                <a:extLst>
                  <a:ext uri="{FF2B5EF4-FFF2-40B4-BE49-F238E27FC236}">
                    <a16:creationId xmlns:a16="http://schemas.microsoft.com/office/drawing/2014/main" id="{8D87DF75-4FAB-4E05-B01D-215C3DBD69F8}"/>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71" name="Group 170">
              <a:extLst>
                <a:ext uri="{FF2B5EF4-FFF2-40B4-BE49-F238E27FC236}">
                  <a16:creationId xmlns:a16="http://schemas.microsoft.com/office/drawing/2014/main" id="{AB2E2CF6-3355-45A3-BC0B-EFBC8FD0ACF8}"/>
                </a:ext>
              </a:extLst>
            </p:cNvPr>
            <p:cNvGrpSpPr/>
            <p:nvPr/>
          </p:nvGrpSpPr>
          <p:grpSpPr>
            <a:xfrm>
              <a:off x="2151366" y="5113316"/>
              <a:ext cx="329204" cy="329198"/>
              <a:chOff x="2158034" y="5113316"/>
              <a:chExt cx="329204" cy="329198"/>
            </a:xfrm>
          </p:grpSpPr>
          <p:sp>
            <p:nvSpPr>
              <p:cNvPr id="175" name="Freeform 13">
                <a:extLst>
                  <a:ext uri="{FF2B5EF4-FFF2-40B4-BE49-F238E27FC236}">
                    <a16:creationId xmlns:a16="http://schemas.microsoft.com/office/drawing/2014/main" id="{E9518910-9DC7-46E0-A110-E3E15C7CB44B}"/>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76" name="Freeform 6">
                <a:extLst>
                  <a:ext uri="{FF2B5EF4-FFF2-40B4-BE49-F238E27FC236}">
                    <a16:creationId xmlns:a16="http://schemas.microsoft.com/office/drawing/2014/main" id="{3896503F-4FC0-441A-B78B-EEA4529399E4}"/>
                  </a:ext>
                </a:extLst>
              </p:cNvPr>
              <p:cNvSpPr>
                <a:spLocks noEditPoints="1"/>
              </p:cNvSpPr>
              <p:nvPr/>
            </p:nvSpPr>
            <p:spPr bwMode="auto">
              <a:xfrm>
                <a:off x="2158034" y="5113316"/>
                <a:ext cx="329204" cy="329198"/>
              </a:xfrm>
              <a:prstGeom prst="donut">
                <a:avLst>
                  <a:gd name="adj" fmla="val 3992"/>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72" name="Group 171">
              <a:extLst>
                <a:ext uri="{FF2B5EF4-FFF2-40B4-BE49-F238E27FC236}">
                  <a16:creationId xmlns:a16="http://schemas.microsoft.com/office/drawing/2014/main" id="{C8DB5D48-D1EF-47AB-8E4F-145B15BF1CEF}"/>
                </a:ext>
              </a:extLst>
            </p:cNvPr>
            <p:cNvGrpSpPr/>
            <p:nvPr/>
          </p:nvGrpSpPr>
          <p:grpSpPr>
            <a:xfrm>
              <a:off x="2586659" y="5113316"/>
              <a:ext cx="329204" cy="329198"/>
              <a:chOff x="2674289" y="5113316"/>
              <a:chExt cx="329204" cy="329198"/>
            </a:xfrm>
          </p:grpSpPr>
          <p:sp>
            <p:nvSpPr>
              <p:cNvPr id="173" name="Freeform 77">
                <a:extLst>
                  <a:ext uri="{FF2B5EF4-FFF2-40B4-BE49-F238E27FC236}">
                    <a16:creationId xmlns:a16="http://schemas.microsoft.com/office/drawing/2014/main" id="{5ADA573C-39D1-411A-A340-322CF588060B}"/>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accent1"/>
              </a:solid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174" name="Freeform 6">
                <a:extLst>
                  <a:ext uri="{FF2B5EF4-FFF2-40B4-BE49-F238E27FC236}">
                    <a16:creationId xmlns:a16="http://schemas.microsoft.com/office/drawing/2014/main" id="{EDFC6139-0ECA-422B-BB3A-0ACE11789595}"/>
                  </a:ext>
                </a:extLst>
              </p:cNvPr>
              <p:cNvSpPr>
                <a:spLocks noEditPoints="1"/>
              </p:cNvSpPr>
              <p:nvPr/>
            </p:nvSpPr>
            <p:spPr bwMode="auto">
              <a:xfrm>
                <a:off x="2674289" y="5113316"/>
                <a:ext cx="329204" cy="329198"/>
              </a:xfrm>
              <a:prstGeom prst="donut">
                <a:avLst>
                  <a:gd name="adj" fmla="val 3992"/>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sp>
        <p:nvSpPr>
          <p:cNvPr id="179" name="TextBox 178">
            <a:extLst>
              <a:ext uri="{FF2B5EF4-FFF2-40B4-BE49-F238E27FC236}">
                <a16:creationId xmlns:a16="http://schemas.microsoft.com/office/drawing/2014/main" id="{D294D776-9894-4DA6-BE79-0039361EF0B8}"/>
              </a:ext>
            </a:extLst>
          </p:cNvPr>
          <p:cNvSpPr txBox="1"/>
          <p:nvPr/>
        </p:nvSpPr>
        <p:spPr>
          <a:xfrm>
            <a:off x="528527" y="4289755"/>
            <a:ext cx="1420674" cy="709168"/>
          </a:xfrm>
          <a:prstGeom prst="rect">
            <a:avLst/>
          </a:prstGeom>
          <a:noFill/>
        </p:spPr>
        <p:txBody>
          <a:bodyPr wrap="square" lIns="0" tIns="0" rIns="0" bIns="0">
            <a:spAutoFit/>
          </a:bodyPr>
          <a:lstStyle/>
          <a:p>
            <a:pPr algn="ctr">
              <a:lnSpc>
                <a:spcPct val="130000"/>
              </a:lnSpc>
            </a:pPr>
            <a:r>
              <a:rPr lang="en-US" sz="600" dirty="0">
                <a:latin typeface="Montserrat (Body)"/>
              </a:rPr>
              <a:t>Lorem Ipsum Dolor Sit Amet, Consectetur Adipiscing Elit, Sed Do Eiusmod Tempor Incididunt Ut Labore Et Dolore Magna Aliqua. Ut Enim Ad Minim Veniam, Quis Nostrud Exercitation Ullamco</a:t>
            </a:r>
          </a:p>
        </p:txBody>
      </p:sp>
      <p:sp>
        <p:nvSpPr>
          <p:cNvPr id="184" name="Title 2">
            <a:extLst>
              <a:ext uri="{FF2B5EF4-FFF2-40B4-BE49-F238E27FC236}">
                <a16:creationId xmlns:a16="http://schemas.microsoft.com/office/drawing/2014/main" id="{FFB37F67-D9CE-45F0-B31D-15F1E642981C}"/>
              </a:ext>
            </a:extLst>
          </p:cNvPr>
          <p:cNvSpPr txBox="1">
            <a:spLocks/>
          </p:cNvSpPr>
          <p:nvPr/>
        </p:nvSpPr>
        <p:spPr>
          <a:xfrm>
            <a:off x="2163413" y="2029548"/>
            <a:ext cx="1484037"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bg1"/>
                </a:solidFill>
                <a:latin typeface="Montserrat (Body)"/>
              </a:rPr>
              <a:t>Example Name</a:t>
            </a:r>
          </a:p>
          <a:p>
            <a:pPr lvl="0" algn="ctr"/>
            <a:r>
              <a:rPr lang="en-US" sz="825" dirty="0">
                <a:solidFill>
                  <a:schemeClr val="bg1"/>
                </a:solidFill>
                <a:latin typeface="Montserrat (Body)"/>
              </a:rPr>
              <a:t>Administrative</a:t>
            </a:r>
            <a:endParaRPr lang="en-US" sz="1050" dirty="0">
              <a:solidFill>
                <a:schemeClr val="bg1"/>
              </a:solidFill>
              <a:latin typeface="Montserrat (Body)"/>
            </a:endParaRPr>
          </a:p>
        </p:txBody>
      </p:sp>
      <p:grpSp>
        <p:nvGrpSpPr>
          <p:cNvPr id="185" name="Group 184">
            <a:extLst>
              <a:ext uri="{FF2B5EF4-FFF2-40B4-BE49-F238E27FC236}">
                <a16:creationId xmlns:a16="http://schemas.microsoft.com/office/drawing/2014/main" id="{4FEDD3BA-4834-45AB-A2DD-7AD70C0BF799}"/>
              </a:ext>
            </a:extLst>
          </p:cNvPr>
          <p:cNvGrpSpPr/>
          <p:nvPr/>
        </p:nvGrpSpPr>
        <p:grpSpPr>
          <a:xfrm>
            <a:off x="2526754" y="5294839"/>
            <a:ext cx="757355" cy="207803"/>
            <a:chOff x="1716074" y="5113316"/>
            <a:chExt cx="1199789" cy="329198"/>
          </a:xfrm>
          <a:solidFill>
            <a:schemeClr val="accent2"/>
          </a:solidFill>
        </p:grpSpPr>
        <p:grpSp>
          <p:nvGrpSpPr>
            <p:cNvPr id="187" name="Group 186">
              <a:extLst>
                <a:ext uri="{FF2B5EF4-FFF2-40B4-BE49-F238E27FC236}">
                  <a16:creationId xmlns:a16="http://schemas.microsoft.com/office/drawing/2014/main" id="{1133D06B-683E-48A1-BA20-FCE34089261B}"/>
                </a:ext>
              </a:extLst>
            </p:cNvPr>
            <p:cNvGrpSpPr/>
            <p:nvPr/>
          </p:nvGrpSpPr>
          <p:grpSpPr>
            <a:xfrm>
              <a:off x="1716074" y="5113316"/>
              <a:ext cx="329204" cy="329198"/>
              <a:chOff x="1658924" y="5113316"/>
              <a:chExt cx="329204" cy="329198"/>
            </a:xfrm>
            <a:grpFill/>
          </p:grpSpPr>
          <p:sp>
            <p:nvSpPr>
              <p:cNvPr id="194" name="Freeform 6">
                <a:extLst>
                  <a:ext uri="{FF2B5EF4-FFF2-40B4-BE49-F238E27FC236}">
                    <a16:creationId xmlns:a16="http://schemas.microsoft.com/office/drawing/2014/main" id="{754ABC8C-116A-4BDD-B98D-5A6AFA8160D2}"/>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95" name="Freeform 7">
                <a:extLst>
                  <a:ext uri="{FF2B5EF4-FFF2-40B4-BE49-F238E27FC236}">
                    <a16:creationId xmlns:a16="http://schemas.microsoft.com/office/drawing/2014/main" id="{AB1F31B0-BA2B-435B-A680-2E9885BFB8FB}"/>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88" name="Group 187">
              <a:extLst>
                <a:ext uri="{FF2B5EF4-FFF2-40B4-BE49-F238E27FC236}">
                  <a16:creationId xmlns:a16="http://schemas.microsoft.com/office/drawing/2014/main" id="{1CAA4AEC-FC92-45AA-9DE6-435B3FF0CC7A}"/>
                </a:ext>
              </a:extLst>
            </p:cNvPr>
            <p:cNvGrpSpPr/>
            <p:nvPr/>
          </p:nvGrpSpPr>
          <p:grpSpPr>
            <a:xfrm>
              <a:off x="2151366" y="5113316"/>
              <a:ext cx="329204" cy="329198"/>
              <a:chOff x="2158034" y="5113316"/>
              <a:chExt cx="329204" cy="329198"/>
            </a:xfrm>
            <a:grpFill/>
          </p:grpSpPr>
          <p:sp>
            <p:nvSpPr>
              <p:cNvPr id="192" name="Freeform 13">
                <a:extLst>
                  <a:ext uri="{FF2B5EF4-FFF2-40B4-BE49-F238E27FC236}">
                    <a16:creationId xmlns:a16="http://schemas.microsoft.com/office/drawing/2014/main" id="{F46DE270-6499-4022-8854-12A7C39F52DB}"/>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193" name="Freeform 6">
                <a:extLst>
                  <a:ext uri="{FF2B5EF4-FFF2-40B4-BE49-F238E27FC236}">
                    <a16:creationId xmlns:a16="http://schemas.microsoft.com/office/drawing/2014/main" id="{FAAD7D97-744C-41F9-853A-D7AD7E79C34F}"/>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189" name="Group 188">
              <a:extLst>
                <a:ext uri="{FF2B5EF4-FFF2-40B4-BE49-F238E27FC236}">
                  <a16:creationId xmlns:a16="http://schemas.microsoft.com/office/drawing/2014/main" id="{379D2F53-8403-462D-88FE-CE7DD725265E}"/>
                </a:ext>
              </a:extLst>
            </p:cNvPr>
            <p:cNvGrpSpPr/>
            <p:nvPr/>
          </p:nvGrpSpPr>
          <p:grpSpPr>
            <a:xfrm>
              <a:off x="2586659" y="5113316"/>
              <a:ext cx="329204" cy="329198"/>
              <a:chOff x="2674289" y="5113316"/>
              <a:chExt cx="329204" cy="329198"/>
            </a:xfrm>
            <a:grpFill/>
          </p:grpSpPr>
          <p:sp>
            <p:nvSpPr>
              <p:cNvPr id="190" name="Freeform 77">
                <a:extLst>
                  <a:ext uri="{FF2B5EF4-FFF2-40B4-BE49-F238E27FC236}">
                    <a16:creationId xmlns:a16="http://schemas.microsoft.com/office/drawing/2014/main" id="{9C8A0B20-929C-4983-AE6F-75C562F16EEF}"/>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191" name="Freeform 6">
                <a:extLst>
                  <a:ext uri="{FF2B5EF4-FFF2-40B4-BE49-F238E27FC236}">
                    <a16:creationId xmlns:a16="http://schemas.microsoft.com/office/drawing/2014/main" id="{62D9934C-B20E-4749-8C56-3E07E2098404}"/>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sp>
        <p:nvSpPr>
          <p:cNvPr id="186" name="TextBox 185">
            <a:extLst>
              <a:ext uri="{FF2B5EF4-FFF2-40B4-BE49-F238E27FC236}">
                <a16:creationId xmlns:a16="http://schemas.microsoft.com/office/drawing/2014/main" id="{E0B0272B-7CF6-4FCF-A688-F2A1F3D091B8}"/>
              </a:ext>
            </a:extLst>
          </p:cNvPr>
          <p:cNvSpPr txBox="1"/>
          <p:nvPr/>
        </p:nvSpPr>
        <p:spPr>
          <a:xfrm>
            <a:off x="2195095" y="4289755"/>
            <a:ext cx="1420674" cy="709168"/>
          </a:xfrm>
          <a:prstGeom prst="rect">
            <a:avLst/>
          </a:prstGeom>
          <a:noFill/>
        </p:spPr>
        <p:txBody>
          <a:bodyPr wrap="square" lIns="0" tIns="0" rIns="0" bIns="0">
            <a:spAutoFit/>
          </a:bodyPr>
          <a:lstStyle/>
          <a:p>
            <a:pPr algn="ctr">
              <a:lnSpc>
                <a:spcPct val="130000"/>
              </a:lnSpc>
            </a:pPr>
            <a:r>
              <a:rPr lang="en-US" sz="600" dirty="0">
                <a:latin typeface="Montserrat (Body)"/>
              </a:rPr>
              <a:t>Lorem Ipsum Dolor Sit Amet, Consectetur Adipiscing Elit, Sed Do Eiusmod Tempor Incididunt Ut Labore Et Dolore Magna Aliqua. Ut Enim Ad Minim Veniam, Quis Nostrud Exercitation Ullamco</a:t>
            </a:r>
          </a:p>
        </p:txBody>
      </p:sp>
      <p:sp>
        <p:nvSpPr>
          <p:cNvPr id="202" name="Title 2">
            <a:extLst>
              <a:ext uri="{FF2B5EF4-FFF2-40B4-BE49-F238E27FC236}">
                <a16:creationId xmlns:a16="http://schemas.microsoft.com/office/drawing/2014/main" id="{A5954E3F-03AF-48CA-AAA6-58E53D9BB6B2}"/>
              </a:ext>
            </a:extLst>
          </p:cNvPr>
          <p:cNvSpPr txBox="1">
            <a:spLocks/>
          </p:cNvSpPr>
          <p:nvPr/>
        </p:nvSpPr>
        <p:spPr>
          <a:xfrm>
            <a:off x="3829982" y="2029548"/>
            <a:ext cx="1484037"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bg1"/>
                </a:solidFill>
                <a:latin typeface="Montserrat (Body)"/>
              </a:rPr>
              <a:t>Example Name</a:t>
            </a:r>
          </a:p>
          <a:p>
            <a:pPr lvl="0" algn="ctr"/>
            <a:r>
              <a:rPr lang="en-US" sz="825" dirty="0">
                <a:solidFill>
                  <a:schemeClr val="bg1"/>
                </a:solidFill>
                <a:latin typeface="Montserrat (Body)"/>
              </a:rPr>
              <a:t>Administrative</a:t>
            </a:r>
            <a:endParaRPr lang="en-US" sz="1050" dirty="0">
              <a:solidFill>
                <a:schemeClr val="bg1"/>
              </a:solidFill>
              <a:latin typeface="Montserrat (Body)"/>
            </a:endParaRPr>
          </a:p>
        </p:txBody>
      </p:sp>
      <p:grpSp>
        <p:nvGrpSpPr>
          <p:cNvPr id="203" name="Group 202">
            <a:extLst>
              <a:ext uri="{FF2B5EF4-FFF2-40B4-BE49-F238E27FC236}">
                <a16:creationId xmlns:a16="http://schemas.microsoft.com/office/drawing/2014/main" id="{19E45EAF-22D8-49B2-9766-563670556031}"/>
              </a:ext>
            </a:extLst>
          </p:cNvPr>
          <p:cNvGrpSpPr/>
          <p:nvPr/>
        </p:nvGrpSpPr>
        <p:grpSpPr>
          <a:xfrm>
            <a:off x="4193323" y="5294839"/>
            <a:ext cx="757355" cy="207803"/>
            <a:chOff x="1716074" y="5113316"/>
            <a:chExt cx="1199789" cy="329198"/>
          </a:xfrm>
          <a:solidFill>
            <a:schemeClr val="accent3"/>
          </a:solidFill>
        </p:grpSpPr>
        <p:grpSp>
          <p:nvGrpSpPr>
            <p:cNvPr id="205" name="Group 204">
              <a:extLst>
                <a:ext uri="{FF2B5EF4-FFF2-40B4-BE49-F238E27FC236}">
                  <a16:creationId xmlns:a16="http://schemas.microsoft.com/office/drawing/2014/main" id="{668D2CD4-DC25-4299-88E8-09F48A5748B7}"/>
                </a:ext>
              </a:extLst>
            </p:cNvPr>
            <p:cNvGrpSpPr/>
            <p:nvPr/>
          </p:nvGrpSpPr>
          <p:grpSpPr>
            <a:xfrm>
              <a:off x="1716074" y="5113316"/>
              <a:ext cx="329204" cy="329198"/>
              <a:chOff x="1658924" y="5113316"/>
              <a:chExt cx="329204" cy="329198"/>
            </a:xfrm>
            <a:grpFill/>
          </p:grpSpPr>
          <p:sp>
            <p:nvSpPr>
              <p:cNvPr id="212" name="Freeform 6">
                <a:extLst>
                  <a:ext uri="{FF2B5EF4-FFF2-40B4-BE49-F238E27FC236}">
                    <a16:creationId xmlns:a16="http://schemas.microsoft.com/office/drawing/2014/main" id="{D732BD37-8481-49DF-BEB6-3555530E0271}"/>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213" name="Freeform 7">
                <a:extLst>
                  <a:ext uri="{FF2B5EF4-FFF2-40B4-BE49-F238E27FC236}">
                    <a16:creationId xmlns:a16="http://schemas.microsoft.com/office/drawing/2014/main" id="{56A2669F-AFBA-4E50-9811-5586F63A017E}"/>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206" name="Group 205">
              <a:extLst>
                <a:ext uri="{FF2B5EF4-FFF2-40B4-BE49-F238E27FC236}">
                  <a16:creationId xmlns:a16="http://schemas.microsoft.com/office/drawing/2014/main" id="{F8C613F0-31FE-4D95-B1E7-4FAEA405251E}"/>
                </a:ext>
              </a:extLst>
            </p:cNvPr>
            <p:cNvGrpSpPr/>
            <p:nvPr/>
          </p:nvGrpSpPr>
          <p:grpSpPr>
            <a:xfrm>
              <a:off x="2151366" y="5113316"/>
              <a:ext cx="329204" cy="329198"/>
              <a:chOff x="2158034" y="5113316"/>
              <a:chExt cx="329204" cy="329198"/>
            </a:xfrm>
            <a:grpFill/>
          </p:grpSpPr>
          <p:sp>
            <p:nvSpPr>
              <p:cNvPr id="210" name="Freeform 13">
                <a:extLst>
                  <a:ext uri="{FF2B5EF4-FFF2-40B4-BE49-F238E27FC236}">
                    <a16:creationId xmlns:a16="http://schemas.microsoft.com/office/drawing/2014/main" id="{73A8FE00-D2F5-45B6-984E-7093BCE5089E}"/>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211" name="Freeform 6">
                <a:extLst>
                  <a:ext uri="{FF2B5EF4-FFF2-40B4-BE49-F238E27FC236}">
                    <a16:creationId xmlns:a16="http://schemas.microsoft.com/office/drawing/2014/main" id="{83B726A2-F4CB-4569-9878-0B87BA4C289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207" name="Group 206">
              <a:extLst>
                <a:ext uri="{FF2B5EF4-FFF2-40B4-BE49-F238E27FC236}">
                  <a16:creationId xmlns:a16="http://schemas.microsoft.com/office/drawing/2014/main" id="{23343414-8E1B-4353-AE83-C8D47330F6C5}"/>
                </a:ext>
              </a:extLst>
            </p:cNvPr>
            <p:cNvGrpSpPr/>
            <p:nvPr/>
          </p:nvGrpSpPr>
          <p:grpSpPr>
            <a:xfrm>
              <a:off x="2586659" y="5113316"/>
              <a:ext cx="329204" cy="329198"/>
              <a:chOff x="2674289" y="5113316"/>
              <a:chExt cx="329204" cy="329198"/>
            </a:xfrm>
            <a:grpFill/>
          </p:grpSpPr>
          <p:sp>
            <p:nvSpPr>
              <p:cNvPr id="208" name="Freeform 77">
                <a:extLst>
                  <a:ext uri="{FF2B5EF4-FFF2-40B4-BE49-F238E27FC236}">
                    <a16:creationId xmlns:a16="http://schemas.microsoft.com/office/drawing/2014/main" id="{1AB8FB31-A4B7-4660-AAFC-BAFAEEFE3D41}"/>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209" name="Freeform 6">
                <a:extLst>
                  <a:ext uri="{FF2B5EF4-FFF2-40B4-BE49-F238E27FC236}">
                    <a16:creationId xmlns:a16="http://schemas.microsoft.com/office/drawing/2014/main" id="{66290FEB-4964-4EE7-B36A-C0F4016943B3}"/>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sp>
        <p:nvSpPr>
          <p:cNvPr id="204" name="TextBox 203">
            <a:extLst>
              <a:ext uri="{FF2B5EF4-FFF2-40B4-BE49-F238E27FC236}">
                <a16:creationId xmlns:a16="http://schemas.microsoft.com/office/drawing/2014/main" id="{00FFCA39-D13A-4170-AB98-FA1F856EFCBF}"/>
              </a:ext>
            </a:extLst>
          </p:cNvPr>
          <p:cNvSpPr txBox="1"/>
          <p:nvPr/>
        </p:nvSpPr>
        <p:spPr>
          <a:xfrm>
            <a:off x="3861663" y="4289755"/>
            <a:ext cx="1420674" cy="709168"/>
          </a:xfrm>
          <a:prstGeom prst="rect">
            <a:avLst/>
          </a:prstGeom>
          <a:noFill/>
        </p:spPr>
        <p:txBody>
          <a:bodyPr wrap="square" lIns="0" tIns="0" rIns="0" bIns="0">
            <a:spAutoFit/>
          </a:bodyPr>
          <a:lstStyle/>
          <a:p>
            <a:pPr algn="ctr">
              <a:lnSpc>
                <a:spcPct val="130000"/>
              </a:lnSpc>
            </a:pPr>
            <a:r>
              <a:rPr lang="en-US" sz="600" dirty="0">
                <a:latin typeface="Montserrat (Body)"/>
              </a:rPr>
              <a:t>Lorem Ipsum Dolor Sit Amet, Consectetur Adipiscing Elit, Sed Do Eiusmod Tempor Incididunt Ut Labore Et Dolore Magna Aliqua. Ut Enim Ad Minim Veniam, Quis Nostrud Exercitation Ullamco</a:t>
            </a:r>
          </a:p>
        </p:txBody>
      </p:sp>
      <p:sp>
        <p:nvSpPr>
          <p:cNvPr id="220" name="Title 2">
            <a:extLst>
              <a:ext uri="{FF2B5EF4-FFF2-40B4-BE49-F238E27FC236}">
                <a16:creationId xmlns:a16="http://schemas.microsoft.com/office/drawing/2014/main" id="{F1C4DBEC-854C-468F-B57A-592B6BE86175}"/>
              </a:ext>
            </a:extLst>
          </p:cNvPr>
          <p:cNvSpPr txBox="1">
            <a:spLocks/>
          </p:cNvSpPr>
          <p:nvPr/>
        </p:nvSpPr>
        <p:spPr>
          <a:xfrm>
            <a:off x="5496550" y="2029548"/>
            <a:ext cx="1484037"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bg1"/>
                </a:solidFill>
                <a:latin typeface="Montserrat (Body)"/>
              </a:rPr>
              <a:t>Example Name</a:t>
            </a:r>
          </a:p>
          <a:p>
            <a:pPr lvl="0" algn="ctr"/>
            <a:r>
              <a:rPr lang="en-US" sz="825" dirty="0">
                <a:solidFill>
                  <a:schemeClr val="bg1"/>
                </a:solidFill>
                <a:latin typeface="Montserrat (Body)"/>
              </a:rPr>
              <a:t>Administrative</a:t>
            </a:r>
            <a:endParaRPr lang="en-US" sz="1050" dirty="0">
              <a:solidFill>
                <a:schemeClr val="bg1"/>
              </a:solidFill>
              <a:latin typeface="Montserrat (Body)"/>
            </a:endParaRPr>
          </a:p>
        </p:txBody>
      </p:sp>
      <p:grpSp>
        <p:nvGrpSpPr>
          <p:cNvPr id="221" name="Group 220">
            <a:extLst>
              <a:ext uri="{FF2B5EF4-FFF2-40B4-BE49-F238E27FC236}">
                <a16:creationId xmlns:a16="http://schemas.microsoft.com/office/drawing/2014/main" id="{A6032D8B-E7C7-4C2E-85D5-8BB609774F2A}"/>
              </a:ext>
            </a:extLst>
          </p:cNvPr>
          <p:cNvGrpSpPr/>
          <p:nvPr/>
        </p:nvGrpSpPr>
        <p:grpSpPr>
          <a:xfrm>
            <a:off x="5859891" y="5294839"/>
            <a:ext cx="757355" cy="207803"/>
            <a:chOff x="1716074" y="5113316"/>
            <a:chExt cx="1199789" cy="329198"/>
          </a:xfrm>
          <a:solidFill>
            <a:schemeClr val="accent4"/>
          </a:solidFill>
        </p:grpSpPr>
        <p:grpSp>
          <p:nvGrpSpPr>
            <p:cNvPr id="223" name="Group 222">
              <a:extLst>
                <a:ext uri="{FF2B5EF4-FFF2-40B4-BE49-F238E27FC236}">
                  <a16:creationId xmlns:a16="http://schemas.microsoft.com/office/drawing/2014/main" id="{0D7EDDD1-27E3-46BD-BF0E-BC3CF7B56B79}"/>
                </a:ext>
              </a:extLst>
            </p:cNvPr>
            <p:cNvGrpSpPr/>
            <p:nvPr/>
          </p:nvGrpSpPr>
          <p:grpSpPr>
            <a:xfrm>
              <a:off x="1716074" y="5113316"/>
              <a:ext cx="329204" cy="329198"/>
              <a:chOff x="1658924" y="5113316"/>
              <a:chExt cx="329204" cy="329198"/>
            </a:xfrm>
            <a:grpFill/>
          </p:grpSpPr>
          <p:sp>
            <p:nvSpPr>
              <p:cNvPr id="230" name="Freeform 6">
                <a:extLst>
                  <a:ext uri="{FF2B5EF4-FFF2-40B4-BE49-F238E27FC236}">
                    <a16:creationId xmlns:a16="http://schemas.microsoft.com/office/drawing/2014/main" id="{F8209BB4-FEF6-4CD4-8C5E-0637FEF72F52}"/>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231" name="Freeform 7">
                <a:extLst>
                  <a:ext uri="{FF2B5EF4-FFF2-40B4-BE49-F238E27FC236}">
                    <a16:creationId xmlns:a16="http://schemas.microsoft.com/office/drawing/2014/main" id="{9F400806-D652-48FA-ABDF-8CD3FF66F153}"/>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224" name="Group 223">
              <a:extLst>
                <a:ext uri="{FF2B5EF4-FFF2-40B4-BE49-F238E27FC236}">
                  <a16:creationId xmlns:a16="http://schemas.microsoft.com/office/drawing/2014/main" id="{556E3DD9-7AAB-45BA-B3C7-5096D954E1B6}"/>
                </a:ext>
              </a:extLst>
            </p:cNvPr>
            <p:cNvGrpSpPr/>
            <p:nvPr/>
          </p:nvGrpSpPr>
          <p:grpSpPr>
            <a:xfrm>
              <a:off x="2151366" y="5113316"/>
              <a:ext cx="329204" cy="329198"/>
              <a:chOff x="2158034" y="5113316"/>
              <a:chExt cx="329204" cy="329198"/>
            </a:xfrm>
            <a:grpFill/>
          </p:grpSpPr>
          <p:sp>
            <p:nvSpPr>
              <p:cNvPr id="228" name="Freeform 13">
                <a:extLst>
                  <a:ext uri="{FF2B5EF4-FFF2-40B4-BE49-F238E27FC236}">
                    <a16:creationId xmlns:a16="http://schemas.microsoft.com/office/drawing/2014/main" id="{6DAE4579-73E0-4649-862A-3D2C2FDE21B4}"/>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229" name="Freeform 6">
                <a:extLst>
                  <a:ext uri="{FF2B5EF4-FFF2-40B4-BE49-F238E27FC236}">
                    <a16:creationId xmlns:a16="http://schemas.microsoft.com/office/drawing/2014/main" id="{B1D60D0D-788B-4D44-AA40-203A4CC7C08E}"/>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225" name="Group 224">
              <a:extLst>
                <a:ext uri="{FF2B5EF4-FFF2-40B4-BE49-F238E27FC236}">
                  <a16:creationId xmlns:a16="http://schemas.microsoft.com/office/drawing/2014/main" id="{8358B0DA-B639-45FC-B5EC-40115AC0B546}"/>
                </a:ext>
              </a:extLst>
            </p:cNvPr>
            <p:cNvGrpSpPr/>
            <p:nvPr/>
          </p:nvGrpSpPr>
          <p:grpSpPr>
            <a:xfrm>
              <a:off x="2586659" y="5113316"/>
              <a:ext cx="329204" cy="329198"/>
              <a:chOff x="2674289" y="5113316"/>
              <a:chExt cx="329204" cy="329198"/>
            </a:xfrm>
            <a:grpFill/>
          </p:grpSpPr>
          <p:sp>
            <p:nvSpPr>
              <p:cNvPr id="226" name="Freeform 77">
                <a:extLst>
                  <a:ext uri="{FF2B5EF4-FFF2-40B4-BE49-F238E27FC236}">
                    <a16:creationId xmlns:a16="http://schemas.microsoft.com/office/drawing/2014/main" id="{26B993BB-1374-4467-A5B2-905479D53FB6}"/>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227" name="Freeform 6">
                <a:extLst>
                  <a:ext uri="{FF2B5EF4-FFF2-40B4-BE49-F238E27FC236}">
                    <a16:creationId xmlns:a16="http://schemas.microsoft.com/office/drawing/2014/main" id="{6D153DA6-3811-4C58-B8CE-AAC08F009EA2}"/>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sp>
        <p:nvSpPr>
          <p:cNvPr id="222" name="TextBox 221">
            <a:extLst>
              <a:ext uri="{FF2B5EF4-FFF2-40B4-BE49-F238E27FC236}">
                <a16:creationId xmlns:a16="http://schemas.microsoft.com/office/drawing/2014/main" id="{CF45434D-6A77-43E9-94E9-3723E3F9BF5F}"/>
              </a:ext>
            </a:extLst>
          </p:cNvPr>
          <p:cNvSpPr txBox="1"/>
          <p:nvPr/>
        </p:nvSpPr>
        <p:spPr>
          <a:xfrm>
            <a:off x="5528231" y="4289755"/>
            <a:ext cx="1420674" cy="709168"/>
          </a:xfrm>
          <a:prstGeom prst="rect">
            <a:avLst/>
          </a:prstGeom>
          <a:noFill/>
        </p:spPr>
        <p:txBody>
          <a:bodyPr wrap="square" lIns="0" tIns="0" rIns="0" bIns="0">
            <a:spAutoFit/>
          </a:bodyPr>
          <a:lstStyle/>
          <a:p>
            <a:pPr algn="ctr">
              <a:lnSpc>
                <a:spcPct val="130000"/>
              </a:lnSpc>
            </a:pPr>
            <a:r>
              <a:rPr lang="en-US" sz="600" dirty="0">
                <a:latin typeface="Montserrat (Body)"/>
              </a:rPr>
              <a:t>Lorem Ipsum Dolor Sit Amet, Consectetur Adipiscing Elit, Sed Do Eiusmod Tempor Incididunt Ut Labore Et Dolore Magna Aliqua. Ut Enim Ad Minim Veniam, Quis Nostrud Exercitation Ullamco</a:t>
            </a:r>
          </a:p>
        </p:txBody>
      </p:sp>
      <p:sp>
        <p:nvSpPr>
          <p:cNvPr id="238" name="Title 2">
            <a:extLst>
              <a:ext uri="{FF2B5EF4-FFF2-40B4-BE49-F238E27FC236}">
                <a16:creationId xmlns:a16="http://schemas.microsoft.com/office/drawing/2014/main" id="{315539BD-F4F6-4C24-B58E-5B957531D5DC}"/>
              </a:ext>
            </a:extLst>
          </p:cNvPr>
          <p:cNvSpPr txBox="1">
            <a:spLocks/>
          </p:cNvSpPr>
          <p:nvPr/>
        </p:nvSpPr>
        <p:spPr>
          <a:xfrm>
            <a:off x="7163117" y="2029548"/>
            <a:ext cx="1484037"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bg1"/>
                </a:solidFill>
                <a:latin typeface="Montserrat (Body)"/>
              </a:rPr>
              <a:t>Example Name</a:t>
            </a:r>
          </a:p>
          <a:p>
            <a:pPr lvl="0" algn="ctr"/>
            <a:r>
              <a:rPr lang="en-US" sz="825" dirty="0">
                <a:solidFill>
                  <a:schemeClr val="bg1"/>
                </a:solidFill>
                <a:latin typeface="Montserrat (Body)"/>
              </a:rPr>
              <a:t>Administrative</a:t>
            </a:r>
            <a:endParaRPr lang="en-US" sz="1050" dirty="0">
              <a:solidFill>
                <a:schemeClr val="bg1"/>
              </a:solidFill>
              <a:latin typeface="Montserrat (Body)"/>
            </a:endParaRPr>
          </a:p>
        </p:txBody>
      </p:sp>
      <p:grpSp>
        <p:nvGrpSpPr>
          <p:cNvPr id="239" name="Group 238">
            <a:extLst>
              <a:ext uri="{FF2B5EF4-FFF2-40B4-BE49-F238E27FC236}">
                <a16:creationId xmlns:a16="http://schemas.microsoft.com/office/drawing/2014/main" id="{DF27B3F8-8C80-4536-848E-E6408897106B}"/>
              </a:ext>
            </a:extLst>
          </p:cNvPr>
          <p:cNvGrpSpPr/>
          <p:nvPr/>
        </p:nvGrpSpPr>
        <p:grpSpPr>
          <a:xfrm>
            <a:off x="7526458" y="5294839"/>
            <a:ext cx="757355" cy="207803"/>
            <a:chOff x="1716074" y="5113316"/>
            <a:chExt cx="1199789" cy="329198"/>
          </a:xfrm>
          <a:solidFill>
            <a:schemeClr val="accent5"/>
          </a:solidFill>
        </p:grpSpPr>
        <p:grpSp>
          <p:nvGrpSpPr>
            <p:cNvPr id="241" name="Group 240">
              <a:extLst>
                <a:ext uri="{FF2B5EF4-FFF2-40B4-BE49-F238E27FC236}">
                  <a16:creationId xmlns:a16="http://schemas.microsoft.com/office/drawing/2014/main" id="{4125E1EA-F5D7-48FB-A8BF-5EB0B98582F5}"/>
                </a:ext>
              </a:extLst>
            </p:cNvPr>
            <p:cNvGrpSpPr/>
            <p:nvPr/>
          </p:nvGrpSpPr>
          <p:grpSpPr>
            <a:xfrm>
              <a:off x="1716074" y="5113316"/>
              <a:ext cx="329204" cy="329198"/>
              <a:chOff x="1658924" y="5113316"/>
              <a:chExt cx="329204" cy="329198"/>
            </a:xfrm>
            <a:grpFill/>
          </p:grpSpPr>
          <p:sp>
            <p:nvSpPr>
              <p:cNvPr id="248" name="Freeform 6">
                <a:extLst>
                  <a:ext uri="{FF2B5EF4-FFF2-40B4-BE49-F238E27FC236}">
                    <a16:creationId xmlns:a16="http://schemas.microsoft.com/office/drawing/2014/main" id="{4AEAE285-AEB5-4D57-BB26-877ACD009628}"/>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249" name="Freeform 7">
                <a:extLst>
                  <a:ext uri="{FF2B5EF4-FFF2-40B4-BE49-F238E27FC236}">
                    <a16:creationId xmlns:a16="http://schemas.microsoft.com/office/drawing/2014/main" id="{55F83ADA-DD78-4A8B-9D21-0DA8C0ECE02D}"/>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242" name="Group 241">
              <a:extLst>
                <a:ext uri="{FF2B5EF4-FFF2-40B4-BE49-F238E27FC236}">
                  <a16:creationId xmlns:a16="http://schemas.microsoft.com/office/drawing/2014/main" id="{FD224B69-EC91-4BA7-9950-E1FF59E102C1}"/>
                </a:ext>
              </a:extLst>
            </p:cNvPr>
            <p:cNvGrpSpPr/>
            <p:nvPr/>
          </p:nvGrpSpPr>
          <p:grpSpPr>
            <a:xfrm>
              <a:off x="2151366" y="5113316"/>
              <a:ext cx="329204" cy="329198"/>
              <a:chOff x="2158034" y="5113316"/>
              <a:chExt cx="329204" cy="329198"/>
            </a:xfrm>
            <a:grpFill/>
          </p:grpSpPr>
          <p:sp>
            <p:nvSpPr>
              <p:cNvPr id="246" name="Freeform 13">
                <a:extLst>
                  <a:ext uri="{FF2B5EF4-FFF2-40B4-BE49-F238E27FC236}">
                    <a16:creationId xmlns:a16="http://schemas.microsoft.com/office/drawing/2014/main" id="{0BFFDC2F-80EE-4CAE-88A9-B603A2CC8DE6}"/>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247" name="Freeform 6">
                <a:extLst>
                  <a:ext uri="{FF2B5EF4-FFF2-40B4-BE49-F238E27FC236}">
                    <a16:creationId xmlns:a16="http://schemas.microsoft.com/office/drawing/2014/main" id="{88941A10-4E35-4D19-BD13-E9ACAEAAED6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nvGrpSpPr>
            <p:cNvPr id="243" name="Group 242">
              <a:extLst>
                <a:ext uri="{FF2B5EF4-FFF2-40B4-BE49-F238E27FC236}">
                  <a16:creationId xmlns:a16="http://schemas.microsoft.com/office/drawing/2014/main" id="{E413A030-9094-45FA-815E-EFA7EC314494}"/>
                </a:ext>
              </a:extLst>
            </p:cNvPr>
            <p:cNvGrpSpPr/>
            <p:nvPr/>
          </p:nvGrpSpPr>
          <p:grpSpPr>
            <a:xfrm>
              <a:off x="2586659" y="5113316"/>
              <a:ext cx="329204" cy="329198"/>
              <a:chOff x="2674289" y="5113316"/>
              <a:chExt cx="329204" cy="329198"/>
            </a:xfrm>
            <a:grpFill/>
          </p:grpSpPr>
          <p:sp>
            <p:nvSpPr>
              <p:cNvPr id="244" name="Freeform 77">
                <a:extLst>
                  <a:ext uri="{FF2B5EF4-FFF2-40B4-BE49-F238E27FC236}">
                    <a16:creationId xmlns:a16="http://schemas.microsoft.com/office/drawing/2014/main" id="{DB81E656-9029-45C0-A77E-2DA0970DABFA}"/>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sp>
            <p:nvSpPr>
              <p:cNvPr id="245" name="Freeform 6">
                <a:extLst>
                  <a:ext uri="{FF2B5EF4-FFF2-40B4-BE49-F238E27FC236}">
                    <a16:creationId xmlns:a16="http://schemas.microsoft.com/office/drawing/2014/main" id="{1F3862B3-AECB-48E5-A370-DA74BA0F9EC8}"/>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grpSp>
      <p:sp>
        <p:nvSpPr>
          <p:cNvPr id="240" name="TextBox 239">
            <a:extLst>
              <a:ext uri="{FF2B5EF4-FFF2-40B4-BE49-F238E27FC236}">
                <a16:creationId xmlns:a16="http://schemas.microsoft.com/office/drawing/2014/main" id="{9F257D58-8064-485B-8C95-8EC3ABBA1E56}"/>
              </a:ext>
            </a:extLst>
          </p:cNvPr>
          <p:cNvSpPr txBox="1"/>
          <p:nvPr/>
        </p:nvSpPr>
        <p:spPr>
          <a:xfrm>
            <a:off x="7194799" y="4289755"/>
            <a:ext cx="1420674" cy="709168"/>
          </a:xfrm>
          <a:prstGeom prst="rect">
            <a:avLst/>
          </a:prstGeom>
          <a:noFill/>
        </p:spPr>
        <p:txBody>
          <a:bodyPr wrap="square" lIns="0" tIns="0" rIns="0" bIns="0">
            <a:spAutoFit/>
          </a:bodyPr>
          <a:lstStyle/>
          <a:p>
            <a:pPr algn="ctr">
              <a:lnSpc>
                <a:spcPct val="130000"/>
              </a:lnSpc>
            </a:pPr>
            <a:r>
              <a:rPr lang="en-US" sz="600" dirty="0">
                <a:latin typeface="Montserrat (Body)"/>
              </a:rPr>
              <a:t>Lorem Ipsum Dolor Sit Amet, Consectetur Adipiscing Elit, Sed Do Eiusmod Tempor Incididunt Ut Labore Et Dolore Magna Aliqua. Ut Enim Ad Minim Veniam, Quis Nostrud Exercitation Ullamco</a:t>
            </a:r>
          </a:p>
        </p:txBody>
      </p:sp>
      <p:sp>
        <p:nvSpPr>
          <p:cNvPr id="166" name="Freeform: Shape 165">
            <a:extLst>
              <a:ext uri="{FF2B5EF4-FFF2-40B4-BE49-F238E27FC236}">
                <a16:creationId xmlns:a16="http://schemas.microsoft.com/office/drawing/2014/main" id="{8AC0A725-A8EF-477A-818D-70AE29025D83}"/>
              </a:ext>
            </a:extLst>
          </p:cNvPr>
          <p:cNvSpPr/>
          <p:nvPr/>
        </p:nvSpPr>
        <p:spPr>
          <a:xfrm>
            <a:off x="577073" y="2684206"/>
            <a:ext cx="1323582" cy="132358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182" name="Freeform: Shape 181">
            <a:extLst>
              <a:ext uri="{FF2B5EF4-FFF2-40B4-BE49-F238E27FC236}">
                <a16:creationId xmlns:a16="http://schemas.microsoft.com/office/drawing/2014/main" id="{3330B145-0157-41EB-9E70-48A62EDC288E}"/>
              </a:ext>
            </a:extLst>
          </p:cNvPr>
          <p:cNvSpPr/>
          <p:nvPr/>
        </p:nvSpPr>
        <p:spPr>
          <a:xfrm>
            <a:off x="2243641" y="2684206"/>
            <a:ext cx="1323582" cy="132358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200" name="Freeform: Shape 199">
            <a:extLst>
              <a:ext uri="{FF2B5EF4-FFF2-40B4-BE49-F238E27FC236}">
                <a16:creationId xmlns:a16="http://schemas.microsoft.com/office/drawing/2014/main" id="{3C9299E5-2341-4244-A001-4C2705435136}"/>
              </a:ext>
            </a:extLst>
          </p:cNvPr>
          <p:cNvSpPr/>
          <p:nvPr/>
        </p:nvSpPr>
        <p:spPr>
          <a:xfrm>
            <a:off x="3910209" y="2684206"/>
            <a:ext cx="1323582" cy="132358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218" name="Freeform: Shape 217">
            <a:extLst>
              <a:ext uri="{FF2B5EF4-FFF2-40B4-BE49-F238E27FC236}">
                <a16:creationId xmlns:a16="http://schemas.microsoft.com/office/drawing/2014/main" id="{D34A0E9E-87D4-4266-8234-14284D9DB5E3}"/>
              </a:ext>
            </a:extLst>
          </p:cNvPr>
          <p:cNvSpPr/>
          <p:nvPr/>
        </p:nvSpPr>
        <p:spPr>
          <a:xfrm>
            <a:off x="5576777" y="2684206"/>
            <a:ext cx="1323582" cy="132358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236" name="Freeform: Shape 235">
            <a:extLst>
              <a:ext uri="{FF2B5EF4-FFF2-40B4-BE49-F238E27FC236}">
                <a16:creationId xmlns:a16="http://schemas.microsoft.com/office/drawing/2014/main" id="{7BD5880A-0CE5-45BA-8CDD-169DF614FD81}"/>
              </a:ext>
            </a:extLst>
          </p:cNvPr>
          <p:cNvSpPr/>
          <p:nvPr/>
        </p:nvSpPr>
        <p:spPr>
          <a:xfrm>
            <a:off x="7243345" y="2684206"/>
            <a:ext cx="1323582" cy="132358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8" name="Text Placeholder 7"/>
          <p:cNvSpPr>
            <a:spLocks noGrp="1"/>
          </p:cNvSpPr>
          <p:nvPr>
            <p:ph type="body" sz="half" idx="2"/>
          </p:nvPr>
        </p:nvSpPr>
        <p:spPr>
          <a:xfrm>
            <a:off x="387819" y="884975"/>
            <a:ext cx="8368363" cy="199546"/>
          </a:xfrm>
        </p:spPr>
        <p:txBody>
          <a:bodyPr/>
          <a:lstStyle/>
          <a:p>
            <a:r>
              <a:rPr lang="en-US" dirty="0"/>
              <a:t>Enter your subhead line here</a:t>
            </a:r>
          </a:p>
        </p:txBody>
      </p:sp>
      <p:sp>
        <p:nvSpPr>
          <p:cNvPr id="7" name="Title 6"/>
          <p:cNvSpPr>
            <a:spLocks noGrp="1"/>
          </p:cNvSpPr>
          <p:nvPr>
            <p:ph type="title"/>
          </p:nvPr>
        </p:nvSpPr>
        <p:spPr>
          <a:xfrm>
            <a:off x="387819" y="382773"/>
            <a:ext cx="8368363" cy="445500"/>
          </a:xfrm>
        </p:spPr>
        <p:txBody>
          <a:bodyPr/>
          <a:lstStyle/>
          <a:p>
            <a:r>
              <a:rPr lang="en-US" dirty="0"/>
              <a:t>MEET OUR CO-FOUNDERS</a:t>
            </a:r>
          </a:p>
        </p:txBody>
      </p:sp>
      <p:sp>
        <p:nvSpPr>
          <p:cNvPr id="22" name="Picture Placeholder 21">
            <a:extLst>
              <a:ext uri="{FF2B5EF4-FFF2-40B4-BE49-F238E27FC236}">
                <a16:creationId xmlns:a16="http://schemas.microsoft.com/office/drawing/2014/main" id="{B6ABF5DD-B7AF-46F4-9317-92622EBCADF6}"/>
              </a:ext>
            </a:extLst>
          </p:cNvPr>
          <p:cNvSpPr>
            <a:spLocks noGrp="1"/>
          </p:cNvSpPr>
          <p:nvPr>
            <p:ph type="pic" sz="quarter" idx="38"/>
          </p:nvPr>
        </p:nvSpPr>
        <p:spPr/>
      </p:sp>
      <p:sp>
        <p:nvSpPr>
          <p:cNvPr id="18" name="Picture Placeholder 17">
            <a:extLst>
              <a:ext uri="{FF2B5EF4-FFF2-40B4-BE49-F238E27FC236}">
                <a16:creationId xmlns:a16="http://schemas.microsoft.com/office/drawing/2014/main" id="{208310C2-981B-4DAD-8BB5-BAB0B7DA8364}"/>
              </a:ext>
            </a:extLst>
          </p:cNvPr>
          <p:cNvSpPr>
            <a:spLocks noGrp="1"/>
          </p:cNvSpPr>
          <p:nvPr>
            <p:ph type="pic" sz="quarter" idx="34"/>
          </p:nvPr>
        </p:nvSpPr>
        <p:spPr/>
      </p:sp>
      <p:sp>
        <p:nvSpPr>
          <p:cNvPr id="19" name="Picture Placeholder 18">
            <a:extLst>
              <a:ext uri="{FF2B5EF4-FFF2-40B4-BE49-F238E27FC236}">
                <a16:creationId xmlns:a16="http://schemas.microsoft.com/office/drawing/2014/main" id="{68B5F116-1EE9-45F9-858A-2E1A788CDF0B}"/>
              </a:ext>
            </a:extLst>
          </p:cNvPr>
          <p:cNvSpPr>
            <a:spLocks noGrp="1"/>
          </p:cNvSpPr>
          <p:nvPr>
            <p:ph type="pic" sz="quarter" idx="35"/>
          </p:nvPr>
        </p:nvSpPr>
        <p:spPr/>
      </p:sp>
      <p:sp>
        <p:nvSpPr>
          <p:cNvPr id="20" name="Picture Placeholder 19">
            <a:extLst>
              <a:ext uri="{FF2B5EF4-FFF2-40B4-BE49-F238E27FC236}">
                <a16:creationId xmlns:a16="http://schemas.microsoft.com/office/drawing/2014/main" id="{25DA0A78-D927-4BD5-8DA3-50F52F1395A8}"/>
              </a:ext>
            </a:extLst>
          </p:cNvPr>
          <p:cNvSpPr>
            <a:spLocks noGrp="1"/>
          </p:cNvSpPr>
          <p:nvPr>
            <p:ph type="pic" sz="quarter" idx="36"/>
          </p:nvPr>
        </p:nvSpPr>
        <p:spPr/>
      </p:sp>
      <p:sp>
        <p:nvSpPr>
          <p:cNvPr id="21" name="Picture Placeholder 20">
            <a:extLst>
              <a:ext uri="{FF2B5EF4-FFF2-40B4-BE49-F238E27FC236}">
                <a16:creationId xmlns:a16="http://schemas.microsoft.com/office/drawing/2014/main" id="{229FF7D9-AACB-4CBE-998D-C0E3B98D8E36}"/>
              </a:ext>
            </a:extLst>
          </p:cNvPr>
          <p:cNvSpPr>
            <a:spLocks noGrp="1"/>
          </p:cNvSpPr>
          <p:nvPr>
            <p:ph type="pic" sz="quarter" idx="37"/>
          </p:nvPr>
        </p:nvSpPr>
        <p:spPr/>
      </p:sp>
    </p:spTree>
    <p:extLst>
      <p:ext uri="{BB962C8B-B14F-4D97-AF65-F5344CB8AC3E}">
        <p14:creationId xmlns:p14="http://schemas.microsoft.com/office/powerpoint/2010/main" val="3416145177"/>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 name="Freeform 135">
            <a:extLst>
              <a:ext uri="{FF2B5EF4-FFF2-40B4-BE49-F238E27FC236}">
                <a16:creationId xmlns:a16="http://schemas.microsoft.com/office/drawing/2014/main" id="{02678883-4643-4F9C-9D97-DCE6AB36EA04}"/>
              </a:ext>
            </a:extLst>
          </p:cNvPr>
          <p:cNvSpPr/>
          <p:nvPr/>
        </p:nvSpPr>
        <p:spPr bwMode="auto">
          <a:xfrm>
            <a:off x="460522" y="1455174"/>
            <a:ext cx="1618844" cy="4427900"/>
          </a:xfrm>
          <a:prstGeom prst="rect">
            <a:avLst/>
          </a:prstGeom>
          <a:solidFill>
            <a:schemeClr val="bg1">
              <a:lumMod val="95000"/>
              <a:alpha val="6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p>
        </p:txBody>
      </p:sp>
      <p:sp>
        <p:nvSpPr>
          <p:cNvPr id="104" name="Freeform 135">
            <a:extLst>
              <a:ext uri="{FF2B5EF4-FFF2-40B4-BE49-F238E27FC236}">
                <a16:creationId xmlns:a16="http://schemas.microsoft.com/office/drawing/2014/main" id="{D4FDFC36-0BCD-444A-88EF-609D2C6FCC21}"/>
              </a:ext>
            </a:extLst>
          </p:cNvPr>
          <p:cNvSpPr/>
          <p:nvPr/>
        </p:nvSpPr>
        <p:spPr bwMode="auto">
          <a:xfrm>
            <a:off x="2111550" y="1455174"/>
            <a:ext cx="1618844" cy="4427900"/>
          </a:xfrm>
          <a:prstGeom prst="rect">
            <a:avLst/>
          </a:prstGeom>
          <a:solidFill>
            <a:schemeClr val="bg1">
              <a:lumMod val="95000"/>
              <a:alpha val="6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p>
        </p:txBody>
      </p:sp>
      <p:sp>
        <p:nvSpPr>
          <p:cNvPr id="117" name="Freeform 135">
            <a:extLst>
              <a:ext uri="{FF2B5EF4-FFF2-40B4-BE49-F238E27FC236}">
                <a16:creationId xmlns:a16="http://schemas.microsoft.com/office/drawing/2014/main" id="{5AF89E36-5452-4117-A6E5-7CBC3A3AA4F4}"/>
              </a:ext>
            </a:extLst>
          </p:cNvPr>
          <p:cNvSpPr/>
          <p:nvPr/>
        </p:nvSpPr>
        <p:spPr bwMode="auto">
          <a:xfrm>
            <a:off x="3762578" y="1455174"/>
            <a:ext cx="1618844" cy="4427900"/>
          </a:xfrm>
          <a:prstGeom prst="rect">
            <a:avLst/>
          </a:prstGeom>
          <a:solidFill>
            <a:schemeClr val="bg1">
              <a:lumMod val="95000"/>
              <a:alpha val="6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p>
        </p:txBody>
      </p:sp>
      <p:sp>
        <p:nvSpPr>
          <p:cNvPr id="130" name="Freeform 135">
            <a:extLst>
              <a:ext uri="{FF2B5EF4-FFF2-40B4-BE49-F238E27FC236}">
                <a16:creationId xmlns:a16="http://schemas.microsoft.com/office/drawing/2014/main" id="{CF3C878D-888B-445D-9F79-F339FBFFA4AB}"/>
              </a:ext>
            </a:extLst>
          </p:cNvPr>
          <p:cNvSpPr/>
          <p:nvPr/>
        </p:nvSpPr>
        <p:spPr bwMode="auto">
          <a:xfrm>
            <a:off x="5413606" y="1455174"/>
            <a:ext cx="1618844" cy="4427900"/>
          </a:xfrm>
          <a:prstGeom prst="rect">
            <a:avLst/>
          </a:prstGeom>
          <a:solidFill>
            <a:schemeClr val="bg1">
              <a:lumMod val="95000"/>
              <a:alpha val="6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p>
        </p:txBody>
      </p:sp>
      <p:sp>
        <p:nvSpPr>
          <p:cNvPr id="183" name="Freeform 135">
            <a:extLst>
              <a:ext uri="{FF2B5EF4-FFF2-40B4-BE49-F238E27FC236}">
                <a16:creationId xmlns:a16="http://schemas.microsoft.com/office/drawing/2014/main" id="{0E40C3B3-D19A-44A2-BF8F-34064C0DF798}"/>
              </a:ext>
            </a:extLst>
          </p:cNvPr>
          <p:cNvSpPr/>
          <p:nvPr/>
        </p:nvSpPr>
        <p:spPr bwMode="auto">
          <a:xfrm>
            <a:off x="7064635" y="1455174"/>
            <a:ext cx="1618844" cy="4427900"/>
          </a:xfrm>
          <a:prstGeom prst="rect">
            <a:avLst/>
          </a:prstGeom>
          <a:solidFill>
            <a:schemeClr val="bg1">
              <a:lumMod val="95000"/>
              <a:alpha val="6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p>
        </p:txBody>
      </p:sp>
      <p:sp>
        <p:nvSpPr>
          <p:cNvPr id="18" name="Picture Placeholder 17">
            <a:extLst>
              <a:ext uri="{FF2B5EF4-FFF2-40B4-BE49-F238E27FC236}">
                <a16:creationId xmlns:a16="http://schemas.microsoft.com/office/drawing/2014/main" id="{613A44E1-F938-4D76-946A-C3650BE9D192}"/>
              </a:ext>
            </a:extLst>
          </p:cNvPr>
          <p:cNvSpPr>
            <a:spLocks noGrp="1"/>
          </p:cNvSpPr>
          <p:nvPr>
            <p:ph type="pic" sz="quarter" idx="27"/>
          </p:nvPr>
        </p:nvSpPr>
        <p:spPr/>
      </p:sp>
      <p:sp>
        <p:nvSpPr>
          <p:cNvPr id="23" name="Text Placeholder 22"/>
          <p:cNvSpPr>
            <a:spLocks noGrp="1"/>
          </p:cNvSpPr>
          <p:nvPr>
            <p:ph type="body" sz="half" idx="2"/>
          </p:nvPr>
        </p:nvSpPr>
        <p:spPr>
          <a:xfrm>
            <a:off x="387819" y="884975"/>
            <a:ext cx="8368363" cy="199546"/>
          </a:xfrm>
        </p:spPr>
        <p:txBody>
          <a:bodyPr/>
          <a:lstStyle/>
          <a:p>
            <a:r>
              <a:rPr lang="en-US" dirty="0"/>
              <a:t>Enter your subhead line here</a:t>
            </a:r>
          </a:p>
        </p:txBody>
      </p:sp>
      <p:sp>
        <p:nvSpPr>
          <p:cNvPr id="6" name="Title 5"/>
          <p:cNvSpPr>
            <a:spLocks noGrp="1"/>
          </p:cNvSpPr>
          <p:nvPr>
            <p:ph type="title"/>
          </p:nvPr>
        </p:nvSpPr>
        <p:spPr>
          <a:xfrm>
            <a:off x="387819" y="382773"/>
            <a:ext cx="8368363" cy="445500"/>
          </a:xfrm>
        </p:spPr>
        <p:txBody>
          <a:bodyPr/>
          <a:lstStyle/>
          <a:p>
            <a:r>
              <a:rPr lang="en-US" dirty="0"/>
              <a:t>MEET OUR CO-FOUNDERS</a:t>
            </a:r>
          </a:p>
        </p:txBody>
      </p:sp>
      <p:sp>
        <p:nvSpPr>
          <p:cNvPr id="19" name="Picture Placeholder 18">
            <a:extLst>
              <a:ext uri="{FF2B5EF4-FFF2-40B4-BE49-F238E27FC236}">
                <a16:creationId xmlns:a16="http://schemas.microsoft.com/office/drawing/2014/main" id="{F4D3EB03-9FB5-4E52-8057-BC5B196ECF34}"/>
              </a:ext>
            </a:extLst>
          </p:cNvPr>
          <p:cNvSpPr>
            <a:spLocks noGrp="1"/>
          </p:cNvSpPr>
          <p:nvPr>
            <p:ph type="pic" sz="quarter" idx="28"/>
          </p:nvPr>
        </p:nvSpPr>
        <p:spPr/>
      </p:sp>
      <p:sp>
        <p:nvSpPr>
          <p:cNvPr id="20" name="Picture Placeholder 19">
            <a:extLst>
              <a:ext uri="{FF2B5EF4-FFF2-40B4-BE49-F238E27FC236}">
                <a16:creationId xmlns:a16="http://schemas.microsoft.com/office/drawing/2014/main" id="{DDAEE754-B7B9-4A41-8081-5280A3ED0088}"/>
              </a:ext>
            </a:extLst>
          </p:cNvPr>
          <p:cNvSpPr>
            <a:spLocks noGrp="1"/>
          </p:cNvSpPr>
          <p:nvPr>
            <p:ph type="pic" sz="quarter" idx="29"/>
          </p:nvPr>
        </p:nvSpPr>
        <p:spPr/>
      </p:sp>
      <p:sp>
        <p:nvSpPr>
          <p:cNvPr id="21" name="Picture Placeholder 20">
            <a:extLst>
              <a:ext uri="{FF2B5EF4-FFF2-40B4-BE49-F238E27FC236}">
                <a16:creationId xmlns:a16="http://schemas.microsoft.com/office/drawing/2014/main" id="{3A324DDE-85DE-4503-94DA-5E195EC57D61}"/>
              </a:ext>
            </a:extLst>
          </p:cNvPr>
          <p:cNvSpPr>
            <a:spLocks noGrp="1"/>
          </p:cNvSpPr>
          <p:nvPr>
            <p:ph type="pic" sz="quarter" idx="30"/>
          </p:nvPr>
        </p:nvSpPr>
        <p:spPr/>
      </p:sp>
      <p:sp>
        <p:nvSpPr>
          <p:cNvPr id="22" name="Picture Placeholder 21">
            <a:extLst>
              <a:ext uri="{FF2B5EF4-FFF2-40B4-BE49-F238E27FC236}">
                <a16:creationId xmlns:a16="http://schemas.microsoft.com/office/drawing/2014/main" id="{9634745F-BA23-4646-AB55-266A7EA3B16A}"/>
              </a:ext>
            </a:extLst>
          </p:cNvPr>
          <p:cNvSpPr>
            <a:spLocks noGrp="1"/>
          </p:cNvSpPr>
          <p:nvPr>
            <p:ph type="pic" sz="quarter" idx="31"/>
          </p:nvPr>
        </p:nvSpPr>
        <p:spPr/>
      </p:sp>
      <p:grpSp>
        <p:nvGrpSpPr>
          <p:cNvPr id="94" name="Group 93">
            <a:extLst>
              <a:ext uri="{FF2B5EF4-FFF2-40B4-BE49-F238E27FC236}">
                <a16:creationId xmlns:a16="http://schemas.microsoft.com/office/drawing/2014/main" id="{D668E4C6-FA9B-4D3F-BE4B-03A7F4DC974D}"/>
              </a:ext>
            </a:extLst>
          </p:cNvPr>
          <p:cNvGrpSpPr/>
          <p:nvPr/>
        </p:nvGrpSpPr>
        <p:grpSpPr>
          <a:xfrm>
            <a:off x="852083" y="5287927"/>
            <a:ext cx="835722" cy="202932"/>
            <a:chOff x="7905942" y="4636567"/>
            <a:chExt cx="835722" cy="202932"/>
          </a:xfrm>
        </p:grpSpPr>
        <p:sp>
          <p:nvSpPr>
            <p:cNvPr id="95" name="Freeform 6">
              <a:extLst>
                <a:ext uri="{FF2B5EF4-FFF2-40B4-BE49-F238E27FC236}">
                  <a16:creationId xmlns:a16="http://schemas.microsoft.com/office/drawing/2014/main" id="{DAFC01A3-AE2D-4D85-AC4B-7E294601FA5C}"/>
                </a:ext>
              </a:extLst>
            </p:cNvPr>
            <p:cNvSpPr>
              <a:spLocks noEditPoints="1"/>
            </p:cNvSpPr>
            <p:nvPr/>
          </p:nvSpPr>
          <p:spPr bwMode="auto">
            <a:xfrm>
              <a:off x="7905942" y="4636567"/>
              <a:ext cx="202935" cy="202932"/>
            </a:xfrm>
            <a:prstGeom prst="rect">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96" name="Freeform 7">
              <a:extLst>
                <a:ext uri="{FF2B5EF4-FFF2-40B4-BE49-F238E27FC236}">
                  <a16:creationId xmlns:a16="http://schemas.microsoft.com/office/drawing/2014/main" id="{DDEBC282-5A09-4BDD-B0D6-0E778AA4E08E}"/>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97" name="Freeform 12">
              <a:extLst>
                <a:ext uri="{FF2B5EF4-FFF2-40B4-BE49-F238E27FC236}">
                  <a16:creationId xmlns:a16="http://schemas.microsoft.com/office/drawing/2014/main" id="{84DB84E6-6E37-4AB8-942A-EF75C4D70A25}"/>
                </a:ext>
              </a:extLst>
            </p:cNvPr>
            <p:cNvSpPr>
              <a:spLocks noEditPoints="1"/>
            </p:cNvSpPr>
            <p:nvPr/>
          </p:nvSpPr>
          <p:spPr bwMode="auto">
            <a:xfrm>
              <a:off x="8222645" y="4636800"/>
              <a:ext cx="202625" cy="202622"/>
            </a:xfrm>
            <a:prstGeom prst="rect">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98" name="Freeform 73">
              <a:extLst>
                <a:ext uri="{FF2B5EF4-FFF2-40B4-BE49-F238E27FC236}">
                  <a16:creationId xmlns:a16="http://schemas.microsoft.com/office/drawing/2014/main" id="{A86112E7-CA5C-4869-B1E1-12A2B1DF136E}"/>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99" name="Freeform 12">
              <a:extLst>
                <a:ext uri="{FF2B5EF4-FFF2-40B4-BE49-F238E27FC236}">
                  <a16:creationId xmlns:a16="http://schemas.microsoft.com/office/drawing/2014/main" id="{1958C942-F5C8-4578-BC92-A90F03E3ECE2}"/>
                </a:ext>
              </a:extLst>
            </p:cNvPr>
            <p:cNvSpPr>
              <a:spLocks noEditPoints="1"/>
            </p:cNvSpPr>
            <p:nvPr/>
          </p:nvSpPr>
          <p:spPr bwMode="auto">
            <a:xfrm>
              <a:off x="8539039" y="4636722"/>
              <a:ext cx="202625" cy="202622"/>
            </a:xfrm>
            <a:prstGeom prst="rect">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00" name="Freeform 75">
              <a:extLst>
                <a:ext uri="{FF2B5EF4-FFF2-40B4-BE49-F238E27FC236}">
                  <a16:creationId xmlns:a16="http://schemas.microsoft.com/office/drawing/2014/main" id="{4514500C-0B71-4EDD-829A-2358F007AACF}"/>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sp>
        <p:nvSpPr>
          <p:cNvPr id="101" name="Title 2">
            <a:extLst>
              <a:ext uri="{FF2B5EF4-FFF2-40B4-BE49-F238E27FC236}">
                <a16:creationId xmlns:a16="http://schemas.microsoft.com/office/drawing/2014/main" id="{5E6ECF02-BDF6-491C-A510-5FA772F74DDE}"/>
              </a:ext>
            </a:extLst>
          </p:cNvPr>
          <p:cNvSpPr txBox="1">
            <a:spLocks/>
          </p:cNvSpPr>
          <p:nvPr/>
        </p:nvSpPr>
        <p:spPr>
          <a:xfrm>
            <a:off x="570782" y="3540502"/>
            <a:ext cx="1398323"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tx1">
                    <a:lumMod val="75000"/>
                    <a:lumOff val="25000"/>
                  </a:schemeClr>
                </a:solidFill>
                <a:latin typeface="Montserrat (Body)"/>
              </a:rPr>
              <a:t>Example Name</a:t>
            </a:r>
          </a:p>
          <a:p>
            <a:pPr lvl="0" algn="ctr"/>
            <a:r>
              <a:rPr lang="en-US" sz="825" dirty="0">
                <a:solidFill>
                  <a:schemeClr val="tx1">
                    <a:lumMod val="75000"/>
                    <a:lumOff val="25000"/>
                  </a:schemeClr>
                </a:solidFill>
                <a:latin typeface="Montserrat (Body)"/>
              </a:rPr>
              <a:t>Administrative</a:t>
            </a:r>
            <a:endParaRPr lang="en-US" sz="1050" dirty="0">
              <a:solidFill>
                <a:schemeClr val="tx1">
                  <a:lumMod val="75000"/>
                  <a:lumOff val="25000"/>
                </a:schemeClr>
              </a:solidFill>
              <a:latin typeface="Montserrat (Body)"/>
            </a:endParaRPr>
          </a:p>
        </p:txBody>
      </p:sp>
      <p:sp>
        <p:nvSpPr>
          <p:cNvPr id="102" name="TextBox 101">
            <a:extLst>
              <a:ext uri="{FF2B5EF4-FFF2-40B4-BE49-F238E27FC236}">
                <a16:creationId xmlns:a16="http://schemas.microsoft.com/office/drawing/2014/main" id="{30B8618C-1173-463D-B381-CECA5A21683E}"/>
              </a:ext>
            </a:extLst>
          </p:cNvPr>
          <p:cNvSpPr txBox="1"/>
          <p:nvPr/>
        </p:nvSpPr>
        <p:spPr>
          <a:xfrm>
            <a:off x="608562" y="4407675"/>
            <a:ext cx="1322763" cy="709168"/>
          </a:xfrm>
          <a:prstGeom prst="rect">
            <a:avLst/>
          </a:prstGeom>
          <a:noFill/>
        </p:spPr>
        <p:txBody>
          <a:bodyPr wrap="square" lIns="0" tIns="0" rIns="0" bIns="0">
            <a:spAutoFit/>
          </a:bodyPr>
          <a:lstStyle/>
          <a:p>
            <a:pPr algn="ctr">
              <a:lnSpc>
                <a:spcPct val="130000"/>
              </a:lnSpc>
            </a:pPr>
            <a:r>
              <a:rPr lang="en-US" sz="600" dirty="0">
                <a:latin typeface="Montserrat (Body)"/>
              </a:rPr>
              <a:t>Lorem Ipsum Dolor Sit Amet, Consectetur Adipiscing Elit, Sed Do Eiusmod Tempor Incididunt Ut Labore Et Dolore Magna Aliqua. Ut Enim Ad Minim Veniam, Quis Nostrud Exercitation Ullamco</a:t>
            </a:r>
          </a:p>
        </p:txBody>
      </p:sp>
      <p:sp>
        <p:nvSpPr>
          <p:cNvPr id="17" name="Isosceles Triangle 16">
            <a:extLst>
              <a:ext uri="{FF2B5EF4-FFF2-40B4-BE49-F238E27FC236}">
                <a16:creationId xmlns:a16="http://schemas.microsoft.com/office/drawing/2014/main" id="{5F3F7ABD-0285-449A-B4E5-2DEEFDA65C96}"/>
              </a:ext>
            </a:extLst>
          </p:cNvPr>
          <p:cNvSpPr/>
          <p:nvPr/>
        </p:nvSpPr>
        <p:spPr>
          <a:xfrm rot="10800000">
            <a:off x="1058490" y="4104029"/>
            <a:ext cx="422907" cy="121336"/>
          </a:xfrm>
          <a:prstGeom prst="triangl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p>
        </p:txBody>
      </p:sp>
      <p:grpSp>
        <p:nvGrpSpPr>
          <p:cNvPr id="105" name="Group 104">
            <a:extLst>
              <a:ext uri="{FF2B5EF4-FFF2-40B4-BE49-F238E27FC236}">
                <a16:creationId xmlns:a16="http://schemas.microsoft.com/office/drawing/2014/main" id="{41B6FD85-C523-42EC-9F3D-91D64635D314}"/>
              </a:ext>
            </a:extLst>
          </p:cNvPr>
          <p:cNvGrpSpPr/>
          <p:nvPr/>
        </p:nvGrpSpPr>
        <p:grpSpPr>
          <a:xfrm>
            <a:off x="2503111" y="5287927"/>
            <a:ext cx="835722" cy="202932"/>
            <a:chOff x="7905942" y="4636567"/>
            <a:chExt cx="835722" cy="202932"/>
          </a:xfrm>
        </p:grpSpPr>
        <p:sp>
          <p:nvSpPr>
            <p:cNvPr id="110" name="Freeform 6">
              <a:extLst>
                <a:ext uri="{FF2B5EF4-FFF2-40B4-BE49-F238E27FC236}">
                  <a16:creationId xmlns:a16="http://schemas.microsoft.com/office/drawing/2014/main" id="{D6F6B601-3DB3-48DE-981E-09C7D4FF55B7}"/>
                </a:ext>
              </a:extLst>
            </p:cNvPr>
            <p:cNvSpPr>
              <a:spLocks noEditPoints="1"/>
            </p:cNvSpPr>
            <p:nvPr/>
          </p:nvSpPr>
          <p:spPr bwMode="auto">
            <a:xfrm>
              <a:off x="7905942" y="4636567"/>
              <a:ext cx="202935" cy="202932"/>
            </a:xfrm>
            <a:prstGeom prst="rect">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11" name="Freeform 7">
              <a:extLst>
                <a:ext uri="{FF2B5EF4-FFF2-40B4-BE49-F238E27FC236}">
                  <a16:creationId xmlns:a16="http://schemas.microsoft.com/office/drawing/2014/main" id="{55542259-2A82-4FD7-9622-9E48347172B1}"/>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12" name="Freeform 12">
              <a:extLst>
                <a:ext uri="{FF2B5EF4-FFF2-40B4-BE49-F238E27FC236}">
                  <a16:creationId xmlns:a16="http://schemas.microsoft.com/office/drawing/2014/main" id="{053231B0-620E-49BA-ACBA-B6FCA2B2F527}"/>
                </a:ext>
              </a:extLst>
            </p:cNvPr>
            <p:cNvSpPr>
              <a:spLocks noEditPoints="1"/>
            </p:cNvSpPr>
            <p:nvPr/>
          </p:nvSpPr>
          <p:spPr bwMode="auto">
            <a:xfrm>
              <a:off x="8222645" y="4636800"/>
              <a:ext cx="202625" cy="202622"/>
            </a:xfrm>
            <a:prstGeom prst="rect">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13" name="Freeform 73">
              <a:extLst>
                <a:ext uri="{FF2B5EF4-FFF2-40B4-BE49-F238E27FC236}">
                  <a16:creationId xmlns:a16="http://schemas.microsoft.com/office/drawing/2014/main" id="{B59DB026-4439-489E-B3FC-A4160389F80E}"/>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14" name="Freeform 12">
              <a:extLst>
                <a:ext uri="{FF2B5EF4-FFF2-40B4-BE49-F238E27FC236}">
                  <a16:creationId xmlns:a16="http://schemas.microsoft.com/office/drawing/2014/main" id="{9071FADC-B90E-4BF7-9323-C46FF9A7A0ED}"/>
                </a:ext>
              </a:extLst>
            </p:cNvPr>
            <p:cNvSpPr>
              <a:spLocks noEditPoints="1"/>
            </p:cNvSpPr>
            <p:nvPr/>
          </p:nvSpPr>
          <p:spPr bwMode="auto">
            <a:xfrm>
              <a:off x="8539039" y="4636722"/>
              <a:ext cx="202625" cy="202622"/>
            </a:xfrm>
            <a:prstGeom prst="rect">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15" name="Freeform 75">
              <a:extLst>
                <a:ext uri="{FF2B5EF4-FFF2-40B4-BE49-F238E27FC236}">
                  <a16:creationId xmlns:a16="http://schemas.microsoft.com/office/drawing/2014/main" id="{8BEDE169-64D6-4985-B81B-9DB391B63D70}"/>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sp>
        <p:nvSpPr>
          <p:cNvPr id="107" name="Title 2">
            <a:extLst>
              <a:ext uri="{FF2B5EF4-FFF2-40B4-BE49-F238E27FC236}">
                <a16:creationId xmlns:a16="http://schemas.microsoft.com/office/drawing/2014/main" id="{C30EC964-C58E-4296-84C8-02FB7348F2DE}"/>
              </a:ext>
            </a:extLst>
          </p:cNvPr>
          <p:cNvSpPr txBox="1">
            <a:spLocks/>
          </p:cNvSpPr>
          <p:nvPr/>
        </p:nvSpPr>
        <p:spPr>
          <a:xfrm>
            <a:off x="2221810" y="3540502"/>
            <a:ext cx="1398323"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tx1">
                    <a:lumMod val="75000"/>
                    <a:lumOff val="25000"/>
                  </a:schemeClr>
                </a:solidFill>
                <a:latin typeface="Montserrat (Body)"/>
              </a:rPr>
              <a:t>Example Name</a:t>
            </a:r>
          </a:p>
          <a:p>
            <a:pPr lvl="0" algn="ctr"/>
            <a:r>
              <a:rPr lang="en-US" sz="825" dirty="0">
                <a:solidFill>
                  <a:schemeClr val="tx1">
                    <a:lumMod val="75000"/>
                    <a:lumOff val="25000"/>
                  </a:schemeClr>
                </a:solidFill>
                <a:latin typeface="Montserrat (Body)"/>
              </a:rPr>
              <a:t>Administrative</a:t>
            </a:r>
            <a:endParaRPr lang="en-US" sz="1050" dirty="0">
              <a:solidFill>
                <a:schemeClr val="tx1">
                  <a:lumMod val="75000"/>
                  <a:lumOff val="25000"/>
                </a:schemeClr>
              </a:solidFill>
              <a:latin typeface="Montserrat (Body)"/>
            </a:endParaRPr>
          </a:p>
        </p:txBody>
      </p:sp>
      <p:sp>
        <p:nvSpPr>
          <p:cNvPr id="108" name="TextBox 107">
            <a:extLst>
              <a:ext uri="{FF2B5EF4-FFF2-40B4-BE49-F238E27FC236}">
                <a16:creationId xmlns:a16="http://schemas.microsoft.com/office/drawing/2014/main" id="{C2F9E148-3387-48B2-9A16-338DC9D41B16}"/>
              </a:ext>
            </a:extLst>
          </p:cNvPr>
          <p:cNvSpPr txBox="1"/>
          <p:nvPr/>
        </p:nvSpPr>
        <p:spPr>
          <a:xfrm>
            <a:off x="2259590" y="4407675"/>
            <a:ext cx="1322763" cy="709168"/>
          </a:xfrm>
          <a:prstGeom prst="rect">
            <a:avLst/>
          </a:prstGeom>
          <a:noFill/>
        </p:spPr>
        <p:txBody>
          <a:bodyPr wrap="square" lIns="0" tIns="0" rIns="0" bIns="0">
            <a:spAutoFit/>
          </a:bodyPr>
          <a:lstStyle/>
          <a:p>
            <a:pPr algn="ctr">
              <a:lnSpc>
                <a:spcPct val="130000"/>
              </a:lnSpc>
            </a:pPr>
            <a:r>
              <a:rPr lang="en-US" sz="600" dirty="0">
                <a:latin typeface="Montserrat (Body)"/>
              </a:rPr>
              <a:t>Lorem Ipsum Dolor Sit Amet, Consectetur Adipiscing Elit, Sed Do Eiusmod Tempor Incididunt Ut Labore Et Dolore Magna Aliqua. Ut Enim Ad Minim Veniam, Quis Nostrud Exercitation Ullamco</a:t>
            </a:r>
          </a:p>
        </p:txBody>
      </p:sp>
      <p:sp>
        <p:nvSpPr>
          <p:cNvPr id="109" name="Isosceles Triangle 108">
            <a:extLst>
              <a:ext uri="{FF2B5EF4-FFF2-40B4-BE49-F238E27FC236}">
                <a16:creationId xmlns:a16="http://schemas.microsoft.com/office/drawing/2014/main" id="{2550095B-5A7A-4980-BEE7-B1E124D78F9F}"/>
              </a:ext>
            </a:extLst>
          </p:cNvPr>
          <p:cNvSpPr/>
          <p:nvPr/>
        </p:nvSpPr>
        <p:spPr>
          <a:xfrm rot="10800000">
            <a:off x="2709518" y="4104029"/>
            <a:ext cx="422907" cy="121336"/>
          </a:xfrm>
          <a:prstGeom prs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dirty="0"/>
          </a:p>
        </p:txBody>
      </p:sp>
      <p:grpSp>
        <p:nvGrpSpPr>
          <p:cNvPr id="118" name="Group 117">
            <a:extLst>
              <a:ext uri="{FF2B5EF4-FFF2-40B4-BE49-F238E27FC236}">
                <a16:creationId xmlns:a16="http://schemas.microsoft.com/office/drawing/2014/main" id="{BFFCD1EC-5989-4A09-98DA-7CFF6C09B9D2}"/>
              </a:ext>
            </a:extLst>
          </p:cNvPr>
          <p:cNvGrpSpPr/>
          <p:nvPr/>
        </p:nvGrpSpPr>
        <p:grpSpPr>
          <a:xfrm>
            <a:off x="4154139" y="5287927"/>
            <a:ext cx="835722" cy="202932"/>
            <a:chOff x="7905942" y="4636567"/>
            <a:chExt cx="835722" cy="202932"/>
          </a:xfrm>
        </p:grpSpPr>
        <p:sp>
          <p:nvSpPr>
            <p:cNvPr id="123" name="Freeform 6">
              <a:extLst>
                <a:ext uri="{FF2B5EF4-FFF2-40B4-BE49-F238E27FC236}">
                  <a16:creationId xmlns:a16="http://schemas.microsoft.com/office/drawing/2014/main" id="{8E07FC82-4B1A-472C-B5D8-80E160DC8CB3}"/>
                </a:ext>
              </a:extLst>
            </p:cNvPr>
            <p:cNvSpPr>
              <a:spLocks noEditPoints="1"/>
            </p:cNvSpPr>
            <p:nvPr/>
          </p:nvSpPr>
          <p:spPr bwMode="auto">
            <a:xfrm>
              <a:off x="7905942" y="4636567"/>
              <a:ext cx="202935" cy="202932"/>
            </a:xfrm>
            <a:prstGeom prst="rect">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24" name="Freeform 7">
              <a:extLst>
                <a:ext uri="{FF2B5EF4-FFF2-40B4-BE49-F238E27FC236}">
                  <a16:creationId xmlns:a16="http://schemas.microsoft.com/office/drawing/2014/main" id="{6AEA5038-2395-4A01-BA26-25122BFB45B2}"/>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25" name="Freeform 12">
              <a:extLst>
                <a:ext uri="{FF2B5EF4-FFF2-40B4-BE49-F238E27FC236}">
                  <a16:creationId xmlns:a16="http://schemas.microsoft.com/office/drawing/2014/main" id="{C056C349-9EBE-4DBC-BAB4-5E1309CE9058}"/>
                </a:ext>
              </a:extLst>
            </p:cNvPr>
            <p:cNvSpPr>
              <a:spLocks noEditPoints="1"/>
            </p:cNvSpPr>
            <p:nvPr/>
          </p:nvSpPr>
          <p:spPr bwMode="auto">
            <a:xfrm>
              <a:off x="8222645" y="4636800"/>
              <a:ext cx="202625" cy="202622"/>
            </a:xfrm>
            <a:prstGeom prst="rect">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26" name="Freeform 73">
              <a:extLst>
                <a:ext uri="{FF2B5EF4-FFF2-40B4-BE49-F238E27FC236}">
                  <a16:creationId xmlns:a16="http://schemas.microsoft.com/office/drawing/2014/main" id="{87C35892-8FC9-4F0B-BC24-4C504E27C387}"/>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27" name="Freeform 12">
              <a:extLst>
                <a:ext uri="{FF2B5EF4-FFF2-40B4-BE49-F238E27FC236}">
                  <a16:creationId xmlns:a16="http://schemas.microsoft.com/office/drawing/2014/main" id="{974BA1B6-FB42-473B-9F1F-F214F4FBAD0F}"/>
                </a:ext>
              </a:extLst>
            </p:cNvPr>
            <p:cNvSpPr>
              <a:spLocks noEditPoints="1"/>
            </p:cNvSpPr>
            <p:nvPr/>
          </p:nvSpPr>
          <p:spPr bwMode="auto">
            <a:xfrm>
              <a:off x="8539039" y="4636722"/>
              <a:ext cx="202625" cy="202622"/>
            </a:xfrm>
            <a:prstGeom prst="rect">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28" name="Freeform 75">
              <a:extLst>
                <a:ext uri="{FF2B5EF4-FFF2-40B4-BE49-F238E27FC236}">
                  <a16:creationId xmlns:a16="http://schemas.microsoft.com/office/drawing/2014/main" id="{C4E14741-D36D-4B89-99B5-6C0636E7ECC5}"/>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sp>
        <p:nvSpPr>
          <p:cNvPr id="120" name="Title 2">
            <a:extLst>
              <a:ext uri="{FF2B5EF4-FFF2-40B4-BE49-F238E27FC236}">
                <a16:creationId xmlns:a16="http://schemas.microsoft.com/office/drawing/2014/main" id="{3876F676-EC8E-4DCC-8AE5-34134552CAF5}"/>
              </a:ext>
            </a:extLst>
          </p:cNvPr>
          <p:cNvSpPr txBox="1">
            <a:spLocks/>
          </p:cNvSpPr>
          <p:nvPr/>
        </p:nvSpPr>
        <p:spPr>
          <a:xfrm>
            <a:off x="3872839" y="3540502"/>
            <a:ext cx="1398323"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tx1">
                    <a:lumMod val="75000"/>
                    <a:lumOff val="25000"/>
                  </a:schemeClr>
                </a:solidFill>
                <a:latin typeface="Montserrat (Body)"/>
              </a:rPr>
              <a:t>Example Name</a:t>
            </a:r>
          </a:p>
          <a:p>
            <a:pPr lvl="0" algn="ctr"/>
            <a:r>
              <a:rPr lang="en-US" sz="825" dirty="0">
                <a:solidFill>
                  <a:schemeClr val="tx1">
                    <a:lumMod val="75000"/>
                    <a:lumOff val="25000"/>
                  </a:schemeClr>
                </a:solidFill>
                <a:latin typeface="Montserrat (Body)"/>
              </a:rPr>
              <a:t>Administrative</a:t>
            </a:r>
            <a:endParaRPr lang="en-US" sz="1050" dirty="0">
              <a:solidFill>
                <a:schemeClr val="tx1">
                  <a:lumMod val="75000"/>
                  <a:lumOff val="25000"/>
                </a:schemeClr>
              </a:solidFill>
              <a:latin typeface="Montserrat (Body)"/>
            </a:endParaRPr>
          </a:p>
        </p:txBody>
      </p:sp>
      <p:sp>
        <p:nvSpPr>
          <p:cNvPr id="121" name="TextBox 120">
            <a:extLst>
              <a:ext uri="{FF2B5EF4-FFF2-40B4-BE49-F238E27FC236}">
                <a16:creationId xmlns:a16="http://schemas.microsoft.com/office/drawing/2014/main" id="{FBE0932A-A18F-4DA3-A9B2-40D1429A64FC}"/>
              </a:ext>
            </a:extLst>
          </p:cNvPr>
          <p:cNvSpPr txBox="1"/>
          <p:nvPr/>
        </p:nvSpPr>
        <p:spPr>
          <a:xfrm>
            <a:off x="3910619" y="4407675"/>
            <a:ext cx="1322763" cy="709168"/>
          </a:xfrm>
          <a:prstGeom prst="rect">
            <a:avLst/>
          </a:prstGeom>
          <a:noFill/>
        </p:spPr>
        <p:txBody>
          <a:bodyPr wrap="square" lIns="0" tIns="0" rIns="0" bIns="0">
            <a:spAutoFit/>
          </a:bodyPr>
          <a:lstStyle/>
          <a:p>
            <a:pPr algn="ctr">
              <a:lnSpc>
                <a:spcPct val="130000"/>
              </a:lnSpc>
            </a:pPr>
            <a:r>
              <a:rPr lang="en-US" sz="600" dirty="0">
                <a:latin typeface="Montserrat (Body)"/>
              </a:rPr>
              <a:t>Lorem Ipsum Dolor Sit Amet, Consectetur Adipiscing Elit, Sed Do Eiusmod Tempor Incididunt Ut Labore Et Dolore Magna Aliqua. Ut Enim Ad Minim Veniam, Quis Nostrud Exercitation Ullamco</a:t>
            </a:r>
          </a:p>
        </p:txBody>
      </p:sp>
      <p:sp>
        <p:nvSpPr>
          <p:cNvPr id="122" name="Isosceles Triangle 121">
            <a:extLst>
              <a:ext uri="{FF2B5EF4-FFF2-40B4-BE49-F238E27FC236}">
                <a16:creationId xmlns:a16="http://schemas.microsoft.com/office/drawing/2014/main" id="{05C9BA09-9A7A-4E3F-96B0-CAEFFEBE2868}"/>
              </a:ext>
            </a:extLst>
          </p:cNvPr>
          <p:cNvSpPr/>
          <p:nvPr/>
        </p:nvSpPr>
        <p:spPr>
          <a:xfrm rot="10800000">
            <a:off x="4360547" y="4104029"/>
            <a:ext cx="422907" cy="121336"/>
          </a:xfrm>
          <a:prstGeom prst="triangl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p>
        </p:txBody>
      </p:sp>
      <p:grpSp>
        <p:nvGrpSpPr>
          <p:cNvPr id="131" name="Group 130">
            <a:extLst>
              <a:ext uri="{FF2B5EF4-FFF2-40B4-BE49-F238E27FC236}">
                <a16:creationId xmlns:a16="http://schemas.microsoft.com/office/drawing/2014/main" id="{E40C4919-FBB7-4573-B688-7D6ECF907DFD}"/>
              </a:ext>
            </a:extLst>
          </p:cNvPr>
          <p:cNvGrpSpPr/>
          <p:nvPr/>
        </p:nvGrpSpPr>
        <p:grpSpPr>
          <a:xfrm>
            <a:off x="5805167" y="5287927"/>
            <a:ext cx="835722" cy="202932"/>
            <a:chOff x="7905942" y="4636567"/>
            <a:chExt cx="835722" cy="202932"/>
          </a:xfrm>
        </p:grpSpPr>
        <p:sp>
          <p:nvSpPr>
            <p:cNvPr id="137" name="Freeform 6">
              <a:extLst>
                <a:ext uri="{FF2B5EF4-FFF2-40B4-BE49-F238E27FC236}">
                  <a16:creationId xmlns:a16="http://schemas.microsoft.com/office/drawing/2014/main" id="{9D5E7A88-3212-46F5-A9D3-DE290F7701EC}"/>
                </a:ext>
              </a:extLst>
            </p:cNvPr>
            <p:cNvSpPr>
              <a:spLocks noEditPoints="1"/>
            </p:cNvSpPr>
            <p:nvPr/>
          </p:nvSpPr>
          <p:spPr bwMode="auto">
            <a:xfrm>
              <a:off x="7905942" y="4636567"/>
              <a:ext cx="202935" cy="202932"/>
            </a:xfrm>
            <a:prstGeom prst="rect">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38" name="Freeform 7">
              <a:extLst>
                <a:ext uri="{FF2B5EF4-FFF2-40B4-BE49-F238E27FC236}">
                  <a16:creationId xmlns:a16="http://schemas.microsoft.com/office/drawing/2014/main" id="{256DDB5E-EA53-418B-BFC6-BE0FC63DAB50}"/>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45" name="Freeform 12">
              <a:extLst>
                <a:ext uri="{FF2B5EF4-FFF2-40B4-BE49-F238E27FC236}">
                  <a16:creationId xmlns:a16="http://schemas.microsoft.com/office/drawing/2014/main" id="{1368BDF9-B6B1-4E8E-B8B4-D7670E30C4D1}"/>
                </a:ext>
              </a:extLst>
            </p:cNvPr>
            <p:cNvSpPr>
              <a:spLocks noEditPoints="1"/>
            </p:cNvSpPr>
            <p:nvPr/>
          </p:nvSpPr>
          <p:spPr bwMode="auto">
            <a:xfrm>
              <a:off x="8222645" y="4636800"/>
              <a:ext cx="202625" cy="202622"/>
            </a:xfrm>
            <a:prstGeom prst="rect">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52" name="Freeform 73">
              <a:extLst>
                <a:ext uri="{FF2B5EF4-FFF2-40B4-BE49-F238E27FC236}">
                  <a16:creationId xmlns:a16="http://schemas.microsoft.com/office/drawing/2014/main" id="{B68FCAF8-89CC-4F50-8044-F4C08AB71377}"/>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59" name="Freeform 12">
              <a:extLst>
                <a:ext uri="{FF2B5EF4-FFF2-40B4-BE49-F238E27FC236}">
                  <a16:creationId xmlns:a16="http://schemas.microsoft.com/office/drawing/2014/main" id="{8CFBFCF7-3D3A-483A-922E-0175198AF7C5}"/>
                </a:ext>
              </a:extLst>
            </p:cNvPr>
            <p:cNvSpPr>
              <a:spLocks noEditPoints="1"/>
            </p:cNvSpPr>
            <p:nvPr/>
          </p:nvSpPr>
          <p:spPr bwMode="auto">
            <a:xfrm>
              <a:off x="8539039" y="4636722"/>
              <a:ext cx="202625" cy="202622"/>
            </a:xfrm>
            <a:prstGeom prst="rect">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66" name="Freeform 75">
              <a:extLst>
                <a:ext uri="{FF2B5EF4-FFF2-40B4-BE49-F238E27FC236}">
                  <a16:creationId xmlns:a16="http://schemas.microsoft.com/office/drawing/2014/main" id="{A43886AB-CB7F-4267-AD4A-A9C1BC0B6CE7}"/>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sp>
        <p:nvSpPr>
          <p:cNvPr id="133" name="Title 2">
            <a:extLst>
              <a:ext uri="{FF2B5EF4-FFF2-40B4-BE49-F238E27FC236}">
                <a16:creationId xmlns:a16="http://schemas.microsoft.com/office/drawing/2014/main" id="{3370E627-38E2-4640-9B1B-63ACA8B09EA4}"/>
              </a:ext>
            </a:extLst>
          </p:cNvPr>
          <p:cNvSpPr txBox="1">
            <a:spLocks/>
          </p:cNvSpPr>
          <p:nvPr/>
        </p:nvSpPr>
        <p:spPr>
          <a:xfrm>
            <a:off x="5523867" y="3540502"/>
            <a:ext cx="1398323"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tx1">
                    <a:lumMod val="75000"/>
                    <a:lumOff val="25000"/>
                  </a:schemeClr>
                </a:solidFill>
                <a:latin typeface="Montserrat (Body)"/>
              </a:rPr>
              <a:t>Example Name</a:t>
            </a:r>
          </a:p>
          <a:p>
            <a:pPr lvl="0" algn="ctr"/>
            <a:r>
              <a:rPr lang="en-US" sz="825" dirty="0">
                <a:solidFill>
                  <a:schemeClr val="tx1">
                    <a:lumMod val="75000"/>
                    <a:lumOff val="25000"/>
                  </a:schemeClr>
                </a:solidFill>
                <a:latin typeface="Montserrat (Body)"/>
              </a:rPr>
              <a:t>Administrative</a:t>
            </a:r>
            <a:endParaRPr lang="en-US" sz="1050" dirty="0">
              <a:solidFill>
                <a:schemeClr val="tx1">
                  <a:lumMod val="75000"/>
                  <a:lumOff val="25000"/>
                </a:schemeClr>
              </a:solidFill>
              <a:latin typeface="Montserrat (Body)"/>
            </a:endParaRPr>
          </a:p>
        </p:txBody>
      </p:sp>
      <p:sp>
        <p:nvSpPr>
          <p:cNvPr id="134" name="TextBox 133">
            <a:extLst>
              <a:ext uri="{FF2B5EF4-FFF2-40B4-BE49-F238E27FC236}">
                <a16:creationId xmlns:a16="http://schemas.microsoft.com/office/drawing/2014/main" id="{F0590B5A-760B-4D78-8855-3DF2C7536396}"/>
              </a:ext>
            </a:extLst>
          </p:cNvPr>
          <p:cNvSpPr txBox="1"/>
          <p:nvPr/>
        </p:nvSpPr>
        <p:spPr>
          <a:xfrm>
            <a:off x="5561647" y="4407675"/>
            <a:ext cx="1322763" cy="709168"/>
          </a:xfrm>
          <a:prstGeom prst="rect">
            <a:avLst/>
          </a:prstGeom>
          <a:noFill/>
        </p:spPr>
        <p:txBody>
          <a:bodyPr wrap="square" lIns="0" tIns="0" rIns="0" bIns="0">
            <a:spAutoFit/>
          </a:bodyPr>
          <a:lstStyle/>
          <a:p>
            <a:pPr algn="ctr">
              <a:lnSpc>
                <a:spcPct val="130000"/>
              </a:lnSpc>
            </a:pPr>
            <a:r>
              <a:rPr lang="en-US" sz="600" dirty="0">
                <a:latin typeface="Montserrat (Body)"/>
              </a:rPr>
              <a:t>Lorem Ipsum Dolor Sit Amet, Consectetur Adipiscing Elit, Sed Do Eiusmod Tempor Incididunt Ut Labore Et Dolore Magna Aliqua. Ut Enim Ad Minim Veniam, Quis Nostrud Exercitation Ullamco</a:t>
            </a:r>
          </a:p>
        </p:txBody>
      </p:sp>
      <p:sp>
        <p:nvSpPr>
          <p:cNvPr id="135" name="Isosceles Triangle 134">
            <a:extLst>
              <a:ext uri="{FF2B5EF4-FFF2-40B4-BE49-F238E27FC236}">
                <a16:creationId xmlns:a16="http://schemas.microsoft.com/office/drawing/2014/main" id="{2F14342F-8649-4950-B30C-3C3A6CAF9CA4}"/>
              </a:ext>
            </a:extLst>
          </p:cNvPr>
          <p:cNvSpPr/>
          <p:nvPr/>
        </p:nvSpPr>
        <p:spPr>
          <a:xfrm rot="10800000">
            <a:off x="6011575" y="4104029"/>
            <a:ext cx="422907" cy="121336"/>
          </a:xfrm>
          <a:prstGeom prst="triangl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p>
        </p:txBody>
      </p:sp>
      <p:grpSp>
        <p:nvGrpSpPr>
          <p:cNvPr id="184" name="Group 183">
            <a:extLst>
              <a:ext uri="{FF2B5EF4-FFF2-40B4-BE49-F238E27FC236}">
                <a16:creationId xmlns:a16="http://schemas.microsoft.com/office/drawing/2014/main" id="{FF4E3697-4683-43C1-8550-11D6FDDC3224}"/>
              </a:ext>
            </a:extLst>
          </p:cNvPr>
          <p:cNvGrpSpPr/>
          <p:nvPr/>
        </p:nvGrpSpPr>
        <p:grpSpPr>
          <a:xfrm>
            <a:off x="7456196" y="5287927"/>
            <a:ext cx="835722" cy="202932"/>
            <a:chOff x="7905942" y="4636567"/>
            <a:chExt cx="835722" cy="202932"/>
          </a:xfrm>
        </p:grpSpPr>
        <p:sp>
          <p:nvSpPr>
            <p:cNvPr id="189" name="Freeform 6">
              <a:extLst>
                <a:ext uri="{FF2B5EF4-FFF2-40B4-BE49-F238E27FC236}">
                  <a16:creationId xmlns:a16="http://schemas.microsoft.com/office/drawing/2014/main" id="{3F949404-20FB-4FA9-AA06-91CA2AC4F045}"/>
                </a:ext>
              </a:extLst>
            </p:cNvPr>
            <p:cNvSpPr>
              <a:spLocks noEditPoints="1"/>
            </p:cNvSpPr>
            <p:nvPr/>
          </p:nvSpPr>
          <p:spPr bwMode="auto">
            <a:xfrm>
              <a:off x="7905942" y="4636567"/>
              <a:ext cx="202935" cy="202932"/>
            </a:xfrm>
            <a:prstGeom prst="rect">
              <a:avLst/>
            </a:prstGeom>
            <a:solidFill>
              <a:schemeClr val="accent5"/>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90" name="Freeform 7">
              <a:extLst>
                <a:ext uri="{FF2B5EF4-FFF2-40B4-BE49-F238E27FC236}">
                  <a16:creationId xmlns:a16="http://schemas.microsoft.com/office/drawing/2014/main" id="{03BAE4B4-69C3-491E-AB92-40A7613C8A51}"/>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91" name="Freeform 12">
              <a:extLst>
                <a:ext uri="{FF2B5EF4-FFF2-40B4-BE49-F238E27FC236}">
                  <a16:creationId xmlns:a16="http://schemas.microsoft.com/office/drawing/2014/main" id="{FE11CEB8-4AA9-4E33-BA01-A64DB73D0CD3}"/>
                </a:ext>
              </a:extLst>
            </p:cNvPr>
            <p:cNvSpPr>
              <a:spLocks noEditPoints="1"/>
            </p:cNvSpPr>
            <p:nvPr/>
          </p:nvSpPr>
          <p:spPr bwMode="auto">
            <a:xfrm>
              <a:off x="8222645" y="4636800"/>
              <a:ext cx="202625" cy="202622"/>
            </a:xfrm>
            <a:prstGeom prst="rect">
              <a:avLst/>
            </a:prstGeom>
            <a:solidFill>
              <a:schemeClr val="accent5"/>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92" name="Freeform 73">
              <a:extLst>
                <a:ext uri="{FF2B5EF4-FFF2-40B4-BE49-F238E27FC236}">
                  <a16:creationId xmlns:a16="http://schemas.microsoft.com/office/drawing/2014/main" id="{A04852C2-21B6-49F1-8D0D-A8C3CA95A7A2}"/>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93" name="Freeform 12">
              <a:extLst>
                <a:ext uri="{FF2B5EF4-FFF2-40B4-BE49-F238E27FC236}">
                  <a16:creationId xmlns:a16="http://schemas.microsoft.com/office/drawing/2014/main" id="{B39D33B1-C657-4BCB-9DBC-77A15F2C7B3F}"/>
                </a:ext>
              </a:extLst>
            </p:cNvPr>
            <p:cNvSpPr>
              <a:spLocks noEditPoints="1"/>
            </p:cNvSpPr>
            <p:nvPr/>
          </p:nvSpPr>
          <p:spPr bwMode="auto">
            <a:xfrm>
              <a:off x="8539039" y="4636722"/>
              <a:ext cx="202625" cy="202622"/>
            </a:xfrm>
            <a:prstGeom prst="rect">
              <a:avLst/>
            </a:prstGeom>
            <a:solidFill>
              <a:schemeClr val="accent5"/>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tx1">
                    <a:lumMod val="90000"/>
                    <a:lumOff val="10000"/>
                  </a:schemeClr>
                </a:solidFill>
              </a:endParaRPr>
            </a:p>
          </p:txBody>
        </p:sp>
        <p:sp>
          <p:nvSpPr>
            <p:cNvPr id="194" name="Freeform 75">
              <a:extLst>
                <a:ext uri="{FF2B5EF4-FFF2-40B4-BE49-F238E27FC236}">
                  <a16:creationId xmlns:a16="http://schemas.microsoft.com/office/drawing/2014/main" id="{0253C08C-B851-4267-8F50-591434510177}"/>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grpSp>
      <p:sp>
        <p:nvSpPr>
          <p:cNvPr id="186" name="Title 2">
            <a:extLst>
              <a:ext uri="{FF2B5EF4-FFF2-40B4-BE49-F238E27FC236}">
                <a16:creationId xmlns:a16="http://schemas.microsoft.com/office/drawing/2014/main" id="{8CE650C2-64B1-41D5-84B1-4525F8B88430}"/>
              </a:ext>
            </a:extLst>
          </p:cNvPr>
          <p:cNvSpPr txBox="1">
            <a:spLocks/>
          </p:cNvSpPr>
          <p:nvPr/>
        </p:nvSpPr>
        <p:spPr>
          <a:xfrm>
            <a:off x="7174895" y="3540502"/>
            <a:ext cx="1398323" cy="311624"/>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200" b="1" dirty="0">
                <a:solidFill>
                  <a:schemeClr val="tx1">
                    <a:lumMod val="75000"/>
                    <a:lumOff val="25000"/>
                  </a:schemeClr>
                </a:solidFill>
                <a:latin typeface="Montserrat (Body)"/>
              </a:rPr>
              <a:t>Example Name</a:t>
            </a:r>
          </a:p>
          <a:p>
            <a:pPr lvl="0" algn="ctr"/>
            <a:r>
              <a:rPr lang="en-US" sz="825" dirty="0">
                <a:solidFill>
                  <a:schemeClr val="tx1">
                    <a:lumMod val="75000"/>
                    <a:lumOff val="25000"/>
                  </a:schemeClr>
                </a:solidFill>
                <a:latin typeface="Montserrat (Body)"/>
              </a:rPr>
              <a:t>Administrative</a:t>
            </a:r>
            <a:endParaRPr lang="en-US" sz="1050" dirty="0">
              <a:solidFill>
                <a:schemeClr val="tx1">
                  <a:lumMod val="75000"/>
                  <a:lumOff val="25000"/>
                </a:schemeClr>
              </a:solidFill>
              <a:latin typeface="Montserrat (Body)"/>
            </a:endParaRPr>
          </a:p>
        </p:txBody>
      </p:sp>
      <p:sp>
        <p:nvSpPr>
          <p:cNvPr id="187" name="TextBox 186">
            <a:extLst>
              <a:ext uri="{FF2B5EF4-FFF2-40B4-BE49-F238E27FC236}">
                <a16:creationId xmlns:a16="http://schemas.microsoft.com/office/drawing/2014/main" id="{80DBF8CA-3350-4A26-BB51-522DDDAB0F90}"/>
              </a:ext>
            </a:extLst>
          </p:cNvPr>
          <p:cNvSpPr txBox="1"/>
          <p:nvPr/>
        </p:nvSpPr>
        <p:spPr>
          <a:xfrm>
            <a:off x="7212675" y="4407675"/>
            <a:ext cx="1322763" cy="709168"/>
          </a:xfrm>
          <a:prstGeom prst="rect">
            <a:avLst/>
          </a:prstGeom>
          <a:noFill/>
        </p:spPr>
        <p:txBody>
          <a:bodyPr wrap="square" lIns="0" tIns="0" rIns="0" bIns="0">
            <a:spAutoFit/>
          </a:bodyPr>
          <a:lstStyle/>
          <a:p>
            <a:pPr algn="ctr">
              <a:lnSpc>
                <a:spcPct val="130000"/>
              </a:lnSpc>
            </a:pPr>
            <a:r>
              <a:rPr lang="en-US" sz="600" dirty="0">
                <a:latin typeface="Montserrat (Body)"/>
              </a:rPr>
              <a:t>Lorem Ipsum Dolor Sit Amet, Consectetur Adipiscing Elit, Sed Do Eiusmod Tempor Incididunt Ut Labore Et Dolore Magna Aliqua. Ut Enim Ad Minim Veniam, Quis Nostrud Exercitation Ullamco</a:t>
            </a:r>
          </a:p>
        </p:txBody>
      </p:sp>
      <p:sp>
        <p:nvSpPr>
          <p:cNvPr id="188" name="Isosceles Triangle 187">
            <a:extLst>
              <a:ext uri="{FF2B5EF4-FFF2-40B4-BE49-F238E27FC236}">
                <a16:creationId xmlns:a16="http://schemas.microsoft.com/office/drawing/2014/main" id="{B163264B-DD91-4B10-A082-B3C7F142871B}"/>
              </a:ext>
            </a:extLst>
          </p:cNvPr>
          <p:cNvSpPr/>
          <p:nvPr/>
        </p:nvSpPr>
        <p:spPr>
          <a:xfrm rot="10800000">
            <a:off x="7662603" y="4104029"/>
            <a:ext cx="422907" cy="121336"/>
          </a:xfrm>
          <a:prstGeom prst="triangl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800"/>
          </a:p>
        </p:txBody>
      </p:sp>
    </p:spTree>
    <p:extLst>
      <p:ext uri="{BB962C8B-B14F-4D97-AF65-F5344CB8AC3E}">
        <p14:creationId xmlns:p14="http://schemas.microsoft.com/office/powerpoint/2010/main" val="983796727"/>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 name="Freeform 4">
            <a:extLst>
              <a:ext uri="{FF2B5EF4-FFF2-40B4-BE49-F238E27FC236}">
                <a16:creationId xmlns:a16="http://schemas.microsoft.com/office/drawing/2014/main" id="{4AA305EF-8F6A-4B03-B4C8-66879A365271}"/>
              </a:ext>
            </a:extLst>
          </p:cNvPr>
          <p:cNvSpPr/>
          <p:nvPr/>
        </p:nvSpPr>
        <p:spPr>
          <a:xfrm>
            <a:off x="0" y="1474839"/>
            <a:ext cx="9144000" cy="4388570"/>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4" name="Text Placeholder 3"/>
          <p:cNvSpPr>
            <a:spLocks noGrp="1"/>
          </p:cNvSpPr>
          <p:nvPr>
            <p:ph type="body" sz="half" idx="2"/>
          </p:nvPr>
        </p:nvSpPr>
        <p:spPr>
          <a:xfrm>
            <a:off x="387819" y="884975"/>
            <a:ext cx="8368363" cy="199546"/>
          </a:xfrm>
        </p:spPr>
        <p:txBody>
          <a:bodyPr/>
          <a:lstStyle/>
          <a:p>
            <a:r>
              <a:rPr lang="en-US" dirty="0"/>
              <a:t>Enter your subhead line here</a:t>
            </a:r>
          </a:p>
        </p:txBody>
      </p:sp>
      <p:sp>
        <p:nvSpPr>
          <p:cNvPr id="3" name="Title 2"/>
          <p:cNvSpPr>
            <a:spLocks noGrp="1"/>
          </p:cNvSpPr>
          <p:nvPr>
            <p:ph type="title"/>
          </p:nvPr>
        </p:nvSpPr>
        <p:spPr>
          <a:xfrm>
            <a:off x="387819" y="382773"/>
            <a:ext cx="8368363" cy="445500"/>
          </a:xfrm>
        </p:spPr>
        <p:txBody>
          <a:bodyPr/>
          <a:lstStyle/>
          <a:p>
            <a:r>
              <a:rPr lang="en-US" dirty="0"/>
              <a:t>MEET OUR CO-FOUNDERS</a:t>
            </a:r>
          </a:p>
        </p:txBody>
      </p:sp>
      <p:sp>
        <p:nvSpPr>
          <p:cNvPr id="8" name="Picture Placeholder 7">
            <a:extLst>
              <a:ext uri="{FF2B5EF4-FFF2-40B4-BE49-F238E27FC236}">
                <a16:creationId xmlns:a16="http://schemas.microsoft.com/office/drawing/2014/main" id="{5CB501DB-F658-4FED-92A9-7CE41B84AD18}"/>
              </a:ext>
            </a:extLst>
          </p:cNvPr>
          <p:cNvSpPr>
            <a:spLocks noGrp="1"/>
          </p:cNvSpPr>
          <p:nvPr>
            <p:ph type="pic" sz="quarter" idx="67"/>
          </p:nvPr>
        </p:nvSpPr>
        <p:spPr/>
      </p:sp>
      <p:sp>
        <p:nvSpPr>
          <p:cNvPr id="10" name="Picture Placeholder 9">
            <a:extLst>
              <a:ext uri="{FF2B5EF4-FFF2-40B4-BE49-F238E27FC236}">
                <a16:creationId xmlns:a16="http://schemas.microsoft.com/office/drawing/2014/main" id="{9F3B5AD8-9BDB-42A8-8848-7BA8EE1671FC}"/>
              </a:ext>
            </a:extLst>
          </p:cNvPr>
          <p:cNvSpPr>
            <a:spLocks noGrp="1"/>
          </p:cNvSpPr>
          <p:nvPr>
            <p:ph type="pic" sz="quarter" idx="68"/>
          </p:nvPr>
        </p:nvSpPr>
        <p:spPr/>
      </p:sp>
      <p:sp>
        <p:nvSpPr>
          <p:cNvPr id="13" name="Picture Placeholder 12">
            <a:extLst>
              <a:ext uri="{FF2B5EF4-FFF2-40B4-BE49-F238E27FC236}">
                <a16:creationId xmlns:a16="http://schemas.microsoft.com/office/drawing/2014/main" id="{6E3734DA-4F0D-4E36-874B-483058832F66}"/>
              </a:ext>
            </a:extLst>
          </p:cNvPr>
          <p:cNvSpPr>
            <a:spLocks noGrp="1"/>
          </p:cNvSpPr>
          <p:nvPr>
            <p:ph type="pic" sz="quarter" idx="69"/>
          </p:nvPr>
        </p:nvSpPr>
        <p:spPr/>
      </p:sp>
      <p:sp>
        <p:nvSpPr>
          <p:cNvPr id="15" name="Picture Placeholder 14">
            <a:extLst>
              <a:ext uri="{FF2B5EF4-FFF2-40B4-BE49-F238E27FC236}">
                <a16:creationId xmlns:a16="http://schemas.microsoft.com/office/drawing/2014/main" id="{DECA9B81-3B0D-4040-ABB8-9FF5EDAFB704}"/>
              </a:ext>
            </a:extLst>
          </p:cNvPr>
          <p:cNvSpPr>
            <a:spLocks noGrp="1"/>
          </p:cNvSpPr>
          <p:nvPr>
            <p:ph type="pic" sz="quarter" idx="70"/>
          </p:nvPr>
        </p:nvSpPr>
        <p:spPr/>
      </p:sp>
      <p:sp>
        <p:nvSpPr>
          <p:cNvPr id="20" name="Picture Placeholder 19">
            <a:extLst>
              <a:ext uri="{FF2B5EF4-FFF2-40B4-BE49-F238E27FC236}">
                <a16:creationId xmlns:a16="http://schemas.microsoft.com/office/drawing/2014/main" id="{12EF87EE-8622-413E-84B4-9D905B4C1D6A}"/>
              </a:ext>
            </a:extLst>
          </p:cNvPr>
          <p:cNvSpPr>
            <a:spLocks noGrp="1"/>
          </p:cNvSpPr>
          <p:nvPr>
            <p:ph type="pic" sz="quarter" idx="71"/>
          </p:nvPr>
        </p:nvSpPr>
        <p:spPr/>
      </p:sp>
      <p:sp>
        <p:nvSpPr>
          <p:cNvPr id="21" name="Picture Placeholder 20">
            <a:extLst>
              <a:ext uri="{FF2B5EF4-FFF2-40B4-BE49-F238E27FC236}">
                <a16:creationId xmlns:a16="http://schemas.microsoft.com/office/drawing/2014/main" id="{BC2819D7-235A-4376-8972-3CE2E8543FCB}"/>
              </a:ext>
            </a:extLst>
          </p:cNvPr>
          <p:cNvSpPr>
            <a:spLocks noGrp="1"/>
          </p:cNvSpPr>
          <p:nvPr>
            <p:ph type="pic" sz="quarter" idx="72"/>
          </p:nvPr>
        </p:nvSpPr>
        <p:spPr/>
      </p:sp>
      <p:sp>
        <p:nvSpPr>
          <p:cNvPr id="12" name="Rectangle 11"/>
          <p:cNvSpPr/>
          <p:nvPr/>
        </p:nvSpPr>
        <p:spPr bwMode="auto">
          <a:xfrm>
            <a:off x="387819" y="4992469"/>
            <a:ext cx="1356980" cy="453116"/>
          </a:xfrm>
          <a:prstGeom prst="rect">
            <a:avLst/>
          </a:prstGeom>
          <a:solidFill>
            <a:schemeClr val="accent1"/>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1050" b="1">
                <a:solidFill>
                  <a:schemeClr val="bg1"/>
                </a:solidFill>
                <a:latin typeface="Montserrat (Body)"/>
              </a:rPr>
              <a:t>Example Name</a:t>
            </a:r>
            <a:endParaRPr lang="en-US" sz="1050" b="1" dirty="0">
              <a:solidFill>
                <a:schemeClr val="bg1"/>
              </a:solidFill>
              <a:latin typeface="Montserrat (Body)"/>
            </a:endParaRPr>
          </a:p>
        </p:txBody>
      </p:sp>
      <p:sp>
        <p:nvSpPr>
          <p:cNvPr id="57" name="Rectangle 56">
            <a:extLst>
              <a:ext uri="{FF2B5EF4-FFF2-40B4-BE49-F238E27FC236}">
                <a16:creationId xmlns:a16="http://schemas.microsoft.com/office/drawing/2014/main" id="{E3B6FAFF-B9AE-4570-98B0-02412B16A4A5}"/>
              </a:ext>
            </a:extLst>
          </p:cNvPr>
          <p:cNvSpPr/>
          <p:nvPr/>
        </p:nvSpPr>
        <p:spPr bwMode="auto">
          <a:xfrm>
            <a:off x="1790030" y="4992469"/>
            <a:ext cx="1356980" cy="453116"/>
          </a:xfrm>
          <a:prstGeom prst="rect">
            <a:avLst/>
          </a:prstGeom>
          <a:solidFill>
            <a:schemeClr val="accent1"/>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1050" b="1">
                <a:solidFill>
                  <a:schemeClr val="bg1"/>
                </a:solidFill>
                <a:latin typeface="Montserrat (Body)"/>
              </a:rPr>
              <a:t>Example Name</a:t>
            </a:r>
            <a:endParaRPr lang="en-US" sz="1050" b="1" dirty="0">
              <a:solidFill>
                <a:schemeClr val="bg1"/>
              </a:solidFill>
              <a:latin typeface="Montserrat (Body)"/>
            </a:endParaRPr>
          </a:p>
        </p:txBody>
      </p:sp>
      <p:sp>
        <p:nvSpPr>
          <p:cNvPr id="60" name="Rectangle 59">
            <a:extLst>
              <a:ext uri="{FF2B5EF4-FFF2-40B4-BE49-F238E27FC236}">
                <a16:creationId xmlns:a16="http://schemas.microsoft.com/office/drawing/2014/main" id="{872CA968-0B35-4E7E-A328-1A2454AC4C6D}"/>
              </a:ext>
            </a:extLst>
          </p:cNvPr>
          <p:cNvSpPr/>
          <p:nvPr/>
        </p:nvSpPr>
        <p:spPr bwMode="auto">
          <a:xfrm>
            <a:off x="3192242" y="4992469"/>
            <a:ext cx="1356980" cy="453116"/>
          </a:xfrm>
          <a:prstGeom prst="rect">
            <a:avLst/>
          </a:prstGeom>
          <a:solidFill>
            <a:schemeClr val="accent1"/>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1050" b="1">
                <a:solidFill>
                  <a:schemeClr val="bg1"/>
                </a:solidFill>
                <a:latin typeface="Montserrat (Body)"/>
              </a:rPr>
              <a:t>Example Name</a:t>
            </a:r>
            <a:endParaRPr lang="en-US" sz="1050" b="1" dirty="0">
              <a:solidFill>
                <a:schemeClr val="bg1"/>
              </a:solidFill>
              <a:latin typeface="Montserrat (Body)"/>
            </a:endParaRPr>
          </a:p>
        </p:txBody>
      </p:sp>
      <p:sp>
        <p:nvSpPr>
          <p:cNvPr id="64" name="Rectangle 63">
            <a:extLst>
              <a:ext uri="{FF2B5EF4-FFF2-40B4-BE49-F238E27FC236}">
                <a16:creationId xmlns:a16="http://schemas.microsoft.com/office/drawing/2014/main" id="{FBF7CF2C-CEF4-4550-806E-DC7FE31CC161}"/>
              </a:ext>
            </a:extLst>
          </p:cNvPr>
          <p:cNvSpPr/>
          <p:nvPr/>
        </p:nvSpPr>
        <p:spPr bwMode="auto">
          <a:xfrm>
            <a:off x="4594453" y="4992469"/>
            <a:ext cx="1356980" cy="453116"/>
          </a:xfrm>
          <a:prstGeom prst="rect">
            <a:avLst/>
          </a:prstGeom>
          <a:solidFill>
            <a:schemeClr val="accent1"/>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1050" b="1">
                <a:solidFill>
                  <a:schemeClr val="bg1"/>
                </a:solidFill>
                <a:latin typeface="Montserrat (Body)"/>
              </a:rPr>
              <a:t>Example Name</a:t>
            </a:r>
            <a:endParaRPr lang="en-US" sz="1050" b="1" dirty="0">
              <a:solidFill>
                <a:schemeClr val="bg1"/>
              </a:solidFill>
              <a:latin typeface="Montserrat (Body)"/>
            </a:endParaRPr>
          </a:p>
        </p:txBody>
      </p:sp>
      <p:sp>
        <p:nvSpPr>
          <p:cNvPr id="67" name="Rectangle 66">
            <a:extLst>
              <a:ext uri="{FF2B5EF4-FFF2-40B4-BE49-F238E27FC236}">
                <a16:creationId xmlns:a16="http://schemas.microsoft.com/office/drawing/2014/main" id="{20869C7F-04A6-4C72-8EB6-35D8E5F5FDB2}"/>
              </a:ext>
            </a:extLst>
          </p:cNvPr>
          <p:cNvSpPr/>
          <p:nvPr/>
        </p:nvSpPr>
        <p:spPr bwMode="auto">
          <a:xfrm>
            <a:off x="5996665" y="4992469"/>
            <a:ext cx="1356980" cy="453116"/>
          </a:xfrm>
          <a:prstGeom prst="rect">
            <a:avLst/>
          </a:prstGeom>
          <a:solidFill>
            <a:schemeClr val="accent1"/>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1050" b="1">
                <a:solidFill>
                  <a:schemeClr val="bg1"/>
                </a:solidFill>
                <a:latin typeface="Montserrat (Body)"/>
              </a:rPr>
              <a:t>Example Name</a:t>
            </a:r>
            <a:endParaRPr lang="en-US" sz="1050" b="1" dirty="0">
              <a:solidFill>
                <a:schemeClr val="bg1"/>
              </a:solidFill>
              <a:latin typeface="Montserrat (Body)"/>
            </a:endParaRPr>
          </a:p>
        </p:txBody>
      </p:sp>
      <p:sp>
        <p:nvSpPr>
          <p:cNvPr id="71" name="Rectangle 70">
            <a:extLst>
              <a:ext uri="{FF2B5EF4-FFF2-40B4-BE49-F238E27FC236}">
                <a16:creationId xmlns:a16="http://schemas.microsoft.com/office/drawing/2014/main" id="{51AAD7DC-2F55-4338-8496-47971E9488FA}"/>
              </a:ext>
            </a:extLst>
          </p:cNvPr>
          <p:cNvSpPr/>
          <p:nvPr/>
        </p:nvSpPr>
        <p:spPr bwMode="auto">
          <a:xfrm>
            <a:off x="7398877" y="4992469"/>
            <a:ext cx="1356980" cy="453116"/>
          </a:xfrm>
          <a:prstGeom prst="rect">
            <a:avLst/>
          </a:prstGeom>
          <a:solidFill>
            <a:schemeClr val="accent1"/>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1050" b="1">
                <a:solidFill>
                  <a:schemeClr val="bg1"/>
                </a:solidFill>
                <a:latin typeface="Montserrat (Body)"/>
              </a:rPr>
              <a:t>Example Name</a:t>
            </a:r>
            <a:endParaRPr lang="en-US" sz="1050" b="1" dirty="0">
              <a:solidFill>
                <a:schemeClr val="bg1"/>
              </a:solidFill>
              <a:latin typeface="Montserrat (Body)"/>
            </a:endParaRPr>
          </a:p>
        </p:txBody>
      </p:sp>
    </p:spTree>
    <p:extLst>
      <p:ext uri="{BB962C8B-B14F-4D97-AF65-F5344CB8AC3E}">
        <p14:creationId xmlns:p14="http://schemas.microsoft.com/office/powerpoint/2010/main" val="73607537"/>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 name="Freeform: Shape 58">
            <a:extLst>
              <a:ext uri="{FF2B5EF4-FFF2-40B4-BE49-F238E27FC236}">
                <a16:creationId xmlns:a16="http://schemas.microsoft.com/office/drawing/2014/main" id="{CD249D2B-A32E-4FA1-93F4-697BF44AB03E}"/>
              </a:ext>
            </a:extLst>
          </p:cNvPr>
          <p:cNvSpPr/>
          <p:nvPr/>
        </p:nvSpPr>
        <p:spPr>
          <a:xfrm>
            <a:off x="1" y="4001729"/>
            <a:ext cx="3047204" cy="1011579"/>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dirty="0">
              <a:solidFill>
                <a:schemeClr val="bg1"/>
              </a:solidFill>
            </a:endParaRPr>
          </a:p>
        </p:txBody>
      </p:sp>
      <p:sp>
        <p:nvSpPr>
          <p:cNvPr id="60" name="Freeform: Shape 59">
            <a:extLst>
              <a:ext uri="{FF2B5EF4-FFF2-40B4-BE49-F238E27FC236}">
                <a16:creationId xmlns:a16="http://schemas.microsoft.com/office/drawing/2014/main" id="{D8E2F8E5-F424-401B-A92C-B3356BB091AD}"/>
              </a:ext>
            </a:extLst>
          </p:cNvPr>
          <p:cNvSpPr/>
          <p:nvPr/>
        </p:nvSpPr>
        <p:spPr>
          <a:xfrm>
            <a:off x="3048399" y="4001729"/>
            <a:ext cx="3047204" cy="1011579"/>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solidFill>
                <a:schemeClr val="bg1"/>
              </a:solidFill>
            </a:endParaRPr>
          </a:p>
        </p:txBody>
      </p:sp>
      <p:sp>
        <p:nvSpPr>
          <p:cNvPr id="62" name="Freeform: Shape 61">
            <a:extLst>
              <a:ext uri="{FF2B5EF4-FFF2-40B4-BE49-F238E27FC236}">
                <a16:creationId xmlns:a16="http://schemas.microsoft.com/office/drawing/2014/main" id="{BDFE5B79-0A72-47F2-BDAF-30B9F9D62AD0}"/>
              </a:ext>
            </a:extLst>
          </p:cNvPr>
          <p:cNvSpPr/>
          <p:nvPr/>
        </p:nvSpPr>
        <p:spPr>
          <a:xfrm>
            <a:off x="6096796" y="4001729"/>
            <a:ext cx="3047204" cy="1011579"/>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solidFill>
                <a:schemeClr val="bg1"/>
              </a:solidFill>
            </a:endParaRPr>
          </a:p>
        </p:txBody>
      </p:sp>
      <p:sp>
        <p:nvSpPr>
          <p:cNvPr id="63" name="Title 2">
            <a:extLst>
              <a:ext uri="{FF2B5EF4-FFF2-40B4-BE49-F238E27FC236}">
                <a16:creationId xmlns:a16="http://schemas.microsoft.com/office/drawing/2014/main" id="{5ADC7D8E-BCA0-41C3-A857-23554033231C}"/>
              </a:ext>
            </a:extLst>
          </p:cNvPr>
          <p:cNvSpPr txBox="1">
            <a:spLocks/>
          </p:cNvSpPr>
          <p:nvPr/>
        </p:nvSpPr>
        <p:spPr>
          <a:xfrm>
            <a:off x="557248" y="4270435"/>
            <a:ext cx="1932708" cy="47416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600" b="1" dirty="0">
                <a:solidFill>
                  <a:schemeClr val="bg1"/>
                </a:solidFill>
                <a:latin typeface="Montserrat (Body)"/>
              </a:rPr>
              <a:t>Example Name</a:t>
            </a:r>
          </a:p>
          <a:p>
            <a:pPr lvl="0" algn="ctr">
              <a:lnSpc>
                <a:spcPct val="120000"/>
              </a:lnSpc>
            </a:pPr>
            <a:r>
              <a:rPr lang="en-US" sz="1050" dirty="0">
                <a:solidFill>
                  <a:schemeClr val="bg1"/>
                </a:solidFill>
                <a:latin typeface="Montserrat (Body)"/>
              </a:rPr>
              <a:t>Administrative</a:t>
            </a:r>
            <a:endParaRPr lang="en-US" sz="1400" dirty="0">
              <a:solidFill>
                <a:schemeClr val="bg1"/>
              </a:solidFill>
              <a:latin typeface="Montserrat (Body)"/>
            </a:endParaRPr>
          </a:p>
        </p:txBody>
      </p:sp>
      <p:sp>
        <p:nvSpPr>
          <p:cNvPr id="88" name="Title 2">
            <a:extLst>
              <a:ext uri="{FF2B5EF4-FFF2-40B4-BE49-F238E27FC236}">
                <a16:creationId xmlns:a16="http://schemas.microsoft.com/office/drawing/2014/main" id="{AA912E08-28A4-4148-9E7B-B1214931065C}"/>
              </a:ext>
            </a:extLst>
          </p:cNvPr>
          <p:cNvSpPr txBox="1">
            <a:spLocks/>
          </p:cNvSpPr>
          <p:nvPr/>
        </p:nvSpPr>
        <p:spPr>
          <a:xfrm>
            <a:off x="3605646" y="4270435"/>
            <a:ext cx="1932708" cy="47416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600" b="1" dirty="0">
                <a:solidFill>
                  <a:schemeClr val="bg1"/>
                </a:solidFill>
                <a:latin typeface="Montserrat (Body)"/>
              </a:rPr>
              <a:t>Example Name</a:t>
            </a:r>
          </a:p>
          <a:p>
            <a:pPr lvl="0" algn="ctr">
              <a:lnSpc>
                <a:spcPct val="120000"/>
              </a:lnSpc>
            </a:pPr>
            <a:r>
              <a:rPr lang="en-US" sz="1050" dirty="0">
                <a:solidFill>
                  <a:schemeClr val="bg1"/>
                </a:solidFill>
                <a:latin typeface="Montserrat (Body)"/>
              </a:rPr>
              <a:t>Administrative</a:t>
            </a:r>
            <a:endParaRPr lang="en-US" sz="1400" dirty="0">
              <a:solidFill>
                <a:schemeClr val="bg1"/>
              </a:solidFill>
              <a:latin typeface="Montserrat (Body)"/>
            </a:endParaRPr>
          </a:p>
        </p:txBody>
      </p:sp>
      <p:sp>
        <p:nvSpPr>
          <p:cNvPr id="100" name="Title 2">
            <a:extLst>
              <a:ext uri="{FF2B5EF4-FFF2-40B4-BE49-F238E27FC236}">
                <a16:creationId xmlns:a16="http://schemas.microsoft.com/office/drawing/2014/main" id="{E820BF3E-1963-40C7-A328-567C806661AB}"/>
              </a:ext>
            </a:extLst>
          </p:cNvPr>
          <p:cNvSpPr txBox="1">
            <a:spLocks/>
          </p:cNvSpPr>
          <p:nvPr/>
        </p:nvSpPr>
        <p:spPr>
          <a:xfrm>
            <a:off x="6654044" y="4270435"/>
            <a:ext cx="1932708" cy="47416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600" b="1" dirty="0">
                <a:solidFill>
                  <a:schemeClr val="bg1"/>
                </a:solidFill>
                <a:latin typeface="Montserrat (Body)"/>
              </a:rPr>
              <a:t>Example Name</a:t>
            </a:r>
          </a:p>
          <a:p>
            <a:pPr lvl="0" algn="ctr">
              <a:lnSpc>
                <a:spcPct val="120000"/>
              </a:lnSpc>
            </a:pPr>
            <a:r>
              <a:rPr lang="en-US" sz="1050" dirty="0">
                <a:solidFill>
                  <a:schemeClr val="bg1"/>
                </a:solidFill>
                <a:latin typeface="Montserrat (Body)"/>
              </a:rPr>
              <a:t>Administrative</a:t>
            </a:r>
            <a:endParaRPr lang="en-US" sz="1400" dirty="0">
              <a:solidFill>
                <a:schemeClr val="bg1"/>
              </a:solidFill>
              <a:latin typeface="Montserrat (Body)"/>
            </a:endParaRPr>
          </a:p>
        </p:txBody>
      </p:sp>
      <p:sp>
        <p:nvSpPr>
          <p:cNvPr id="126" name="Rectangle 125">
            <a:extLst>
              <a:ext uri="{FF2B5EF4-FFF2-40B4-BE49-F238E27FC236}">
                <a16:creationId xmlns:a16="http://schemas.microsoft.com/office/drawing/2014/main" id="{13821A4D-5C3C-4478-AB0F-FEA361CBBD8C}"/>
              </a:ext>
            </a:extLst>
          </p:cNvPr>
          <p:cNvSpPr/>
          <p:nvPr/>
        </p:nvSpPr>
        <p:spPr>
          <a:xfrm>
            <a:off x="6391428" y="5470001"/>
            <a:ext cx="889225" cy="161583"/>
          </a:xfrm>
          <a:prstGeom prst="rect">
            <a:avLst/>
          </a:prstGeom>
        </p:spPr>
        <p:txBody>
          <a:bodyPr wrap="square" lIns="0" tIns="0" rIns="0" bIns="0" anchor="ctr">
            <a:spAutoFit/>
          </a:bodyPr>
          <a:lstStyle/>
          <a:p>
            <a:pPr algn="ctr"/>
            <a:r>
              <a:rPr lang="en-US" sz="1050" dirty="0">
                <a:solidFill>
                  <a:schemeClr val="tx1">
                    <a:lumMod val="75000"/>
                    <a:lumOff val="25000"/>
                  </a:schemeClr>
                </a:solidFill>
                <a:latin typeface="Montserrat (Body)"/>
              </a:rPr>
              <a:t>50%</a:t>
            </a:r>
          </a:p>
        </p:txBody>
      </p:sp>
      <p:sp>
        <p:nvSpPr>
          <p:cNvPr id="127" name="Rectangle 126">
            <a:extLst>
              <a:ext uri="{FF2B5EF4-FFF2-40B4-BE49-F238E27FC236}">
                <a16:creationId xmlns:a16="http://schemas.microsoft.com/office/drawing/2014/main" id="{2DABD12C-55BD-4AAD-8359-EC7C84124072}"/>
              </a:ext>
            </a:extLst>
          </p:cNvPr>
          <p:cNvSpPr/>
          <p:nvPr/>
        </p:nvSpPr>
        <p:spPr>
          <a:xfrm>
            <a:off x="4898906" y="5470001"/>
            <a:ext cx="644407" cy="161583"/>
          </a:xfrm>
          <a:prstGeom prst="rect">
            <a:avLst/>
          </a:prstGeom>
        </p:spPr>
        <p:txBody>
          <a:bodyPr wrap="none" lIns="0" tIns="0" rIns="0" bIns="0" anchor="ctr">
            <a:spAutoFit/>
          </a:bodyPr>
          <a:lstStyle/>
          <a:p>
            <a:r>
              <a:rPr lang="en-US" sz="1050" dirty="0">
                <a:solidFill>
                  <a:schemeClr val="tx1">
                    <a:lumMod val="75000"/>
                    <a:lumOff val="25000"/>
                  </a:schemeClr>
                </a:solidFill>
                <a:latin typeface="Montserrat (Body)"/>
              </a:rPr>
              <a:t>Option 01</a:t>
            </a:r>
          </a:p>
        </p:txBody>
      </p:sp>
      <p:grpSp>
        <p:nvGrpSpPr>
          <p:cNvPr id="129" name="Group 128">
            <a:extLst>
              <a:ext uri="{FF2B5EF4-FFF2-40B4-BE49-F238E27FC236}">
                <a16:creationId xmlns:a16="http://schemas.microsoft.com/office/drawing/2014/main" id="{FE0A92E3-6E2A-4A39-ACD1-42020B56A5B4}"/>
              </a:ext>
            </a:extLst>
          </p:cNvPr>
          <p:cNvGrpSpPr/>
          <p:nvPr/>
        </p:nvGrpSpPr>
        <p:grpSpPr>
          <a:xfrm>
            <a:off x="4898905" y="5694748"/>
            <a:ext cx="3796787" cy="134233"/>
            <a:chOff x="304800" y="3562350"/>
            <a:chExt cx="2209799" cy="98638"/>
          </a:xfrm>
        </p:grpSpPr>
        <p:sp>
          <p:nvSpPr>
            <p:cNvPr id="133" name="Freeform 7">
              <a:extLst>
                <a:ext uri="{FF2B5EF4-FFF2-40B4-BE49-F238E27FC236}">
                  <a16:creationId xmlns:a16="http://schemas.microsoft.com/office/drawing/2014/main" id="{B8A37C73-AC66-472D-AC8B-4F5BFE27A1ED}"/>
                </a:ext>
              </a:extLst>
            </p:cNvPr>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sp>
          <p:nvSpPr>
            <p:cNvPr id="134" name="Freeform 8">
              <a:extLst>
                <a:ext uri="{FF2B5EF4-FFF2-40B4-BE49-F238E27FC236}">
                  <a16:creationId xmlns:a16="http://schemas.microsoft.com/office/drawing/2014/main" id="{61BCC8C9-A1EC-4DA4-AA0A-CF8B32CC7EB7}"/>
                </a:ext>
              </a:extLst>
            </p:cNvPr>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grpSp>
      <p:grpSp>
        <p:nvGrpSpPr>
          <p:cNvPr id="130" name="Group 129">
            <a:extLst>
              <a:ext uri="{FF2B5EF4-FFF2-40B4-BE49-F238E27FC236}">
                <a16:creationId xmlns:a16="http://schemas.microsoft.com/office/drawing/2014/main" id="{EBC337A3-0742-4E79-A380-CC17A691854E}"/>
              </a:ext>
            </a:extLst>
          </p:cNvPr>
          <p:cNvGrpSpPr/>
          <p:nvPr/>
        </p:nvGrpSpPr>
        <p:grpSpPr>
          <a:xfrm>
            <a:off x="4898905" y="6167293"/>
            <a:ext cx="3796787" cy="134233"/>
            <a:chOff x="304800" y="4131437"/>
            <a:chExt cx="2209799" cy="98638"/>
          </a:xfrm>
        </p:grpSpPr>
        <p:sp>
          <p:nvSpPr>
            <p:cNvPr id="131" name="Freeform 10">
              <a:extLst>
                <a:ext uri="{FF2B5EF4-FFF2-40B4-BE49-F238E27FC236}">
                  <a16:creationId xmlns:a16="http://schemas.microsoft.com/office/drawing/2014/main" id="{BB6A7216-417E-44E1-92B1-33C47A878CB1}"/>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sp>
          <p:nvSpPr>
            <p:cNvPr id="132" name="Freeform 11">
              <a:extLst>
                <a:ext uri="{FF2B5EF4-FFF2-40B4-BE49-F238E27FC236}">
                  <a16:creationId xmlns:a16="http://schemas.microsoft.com/office/drawing/2014/main" id="{09789EA6-858A-433E-B0D7-A0BE78FE6E16}"/>
                </a:ext>
              </a:extLst>
            </p:cNvPr>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grpSp>
      <p:sp>
        <p:nvSpPr>
          <p:cNvPr id="135" name="Rectangle 134">
            <a:extLst>
              <a:ext uri="{FF2B5EF4-FFF2-40B4-BE49-F238E27FC236}">
                <a16:creationId xmlns:a16="http://schemas.microsoft.com/office/drawing/2014/main" id="{BB68CE0D-F3CE-42A6-8CFE-524BF1E3BDBE}"/>
              </a:ext>
            </a:extLst>
          </p:cNvPr>
          <p:cNvSpPr/>
          <p:nvPr/>
        </p:nvSpPr>
        <p:spPr>
          <a:xfrm>
            <a:off x="6664327" y="5942546"/>
            <a:ext cx="889225" cy="161583"/>
          </a:xfrm>
          <a:prstGeom prst="rect">
            <a:avLst/>
          </a:prstGeom>
        </p:spPr>
        <p:txBody>
          <a:bodyPr wrap="square" lIns="0" tIns="0" rIns="0" bIns="0" anchor="ctr">
            <a:spAutoFit/>
          </a:bodyPr>
          <a:lstStyle/>
          <a:p>
            <a:pPr algn="ctr"/>
            <a:r>
              <a:rPr lang="en-US" sz="1050" dirty="0">
                <a:solidFill>
                  <a:schemeClr val="tx1">
                    <a:lumMod val="75000"/>
                    <a:lumOff val="25000"/>
                  </a:schemeClr>
                </a:solidFill>
                <a:latin typeface="Montserrat (Body)"/>
              </a:rPr>
              <a:t>60%</a:t>
            </a:r>
          </a:p>
        </p:txBody>
      </p:sp>
      <p:sp>
        <p:nvSpPr>
          <p:cNvPr id="136" name="Rectangle 135">
            <a:extLst>
              <a:ext uri="{FF2B5EF4-FFF2-40B4-BE49-F238E27FC236}">
                <a16:creationId xmlns:a16="http://schemas.microsoft.com/office/drawing/2014/main" id="{17F2D6FE-F04A-4AD1-9A3E-952697AD3EF0}"/>
              </a:ext>
            </a:extLst>
          </p:cNvPr>
          <p:cNvSpPr/>
          <p:nvPr/>
        </p:nvSpPr>
        <p:spPr>
          <a:xfrm>
            <a:off x="4898906" y="5942546"/>
            <a:ext cx="673261" cy="161583"/>
          </a:xfrm>
          <a:prstGeom prst="rect">
            <a:avLst/>
          </a:prstGeom>
        </p:spPr>
        <p:txBody>
          <a:bodyPr wrap="none" lIns="0" tIns="0" rIns="0" bIns="0" anchor="ctr">
            <a:spAutoFit/>
          </a:bodyPr>
          <a:lstStyle/>
          <a:p>
            <a:r>
              <a:rPr lang="en-US" sz="1050" dirty="0">
                <a:solidFill>
                  <a:schemeClr val="tx1">
                    <a:lumMod val="75000"/>
                    <a:lumOff val="25000"/>
                  </a:schemeClr>
                </a:solidFill>
                <a:latin typeface="Montserrat (Body)"/>
              </a:rPr>
              <a:t>Option 02</a:t>
            </a:r>
          </a:p>
        </p:txBody>
      </p:sp>
      <p:sp>
        <p:nvSpPr>
          <p:cNvPr id="143" name="TextBox 142">
            <a:extLst>
              <a:ext uri="{FF2B5EF4-FFF2-40B4-BE49-F238E27FC236}">
                <a16:creationId xmlns:a16="http://schemas.microsoft.com/office/drawing/2014/main" id="{791A8024-9084-4C15-9F78-3D01BA5E3A31}"/>
              </a:ext>
            </a:extLst>
          </p:cNvPr>
          <p:cNvSpPr txBox="1"/>
          <p:nvPr/>
        </p:nvSpPr>
        <p:spPr>
          <a:xfrm>
            <a:off x="448308" y="5833817"/>
            <a:ext cx="4087892" cy="436402"/>
          </a:xfrm>
          <a:prstGeom prst="rect">
            <a:avLst/>
          </a:prstGeom>
          <a:noFill/>
        </p:spPr>
        <p:txBody>
          <a:bodyPr wrap="square" lIns="0" tIns="0" rIns="0" bIns="0" anchor="ctr">
            <a:spAutoFit/>
          </a:bodyPr>
          <a:lstStyle/>
          <a:p>
            <a:pPr>
              <a:lnSpc>
                <a:spcPct val="130000"/>
              </a:lnSpc>
            </a:pPr>
            <a:r>
              <a:rPr lang="en-US" sz="750" dirty="0">
                <a:latin typeface="Montserrat (Body)"/>
              </a:rPr>
              <a:t>Lorem ipsum dolor sit amet, consectetur adipiscing elit, sed do eiusmod tempor incididunt ut labore et dolore magna aliqua. Ut enim ad minim veniam, quis nostrud exercitation ullamco laboris nisi ut aliquip ex ea commodo consequat. </a:t>
            </a:r>
          </a:p>
        </p:txBody>
      </p:sp>
      <p:sp>
        <p:nvSpPr>
          <p:cNvPr id="144" name="Title 2">
            <a:extLst>
              <a:ext uri="{FF2B5EF4-FFF2-40B4-BE49-F238E27FC236}">
                <a16:creationId xmlns:a16="http://schemas.microsoft.com/office/drawing/2014/main" id="{B2AD6602-0232-43CF-AC96-5E7B9A577E43}"/>
              </a:ext>
            </a:extLst>
          </p:cNvPr>
          <p:cNvSpPr txBox="1">
            <a:spLocks/>
          </p:cNvSpPr>
          <p:nvPr/>
        </p:nvSpPr>
        <p:spPr>
          <a:xfrm>
            <a:off x="448308" y="5501322"/>
            <a:ext cx="3716491" cy="27699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b="1" dirty="0">
                <a:solidFill>
                  <a:schemeClr val="tx1">
                    <a:lumMod val="75000"/>
                    <a:lumOff val="25000"/>
                  </a:schemeClr>
                </a:solidFill>
                <a:latin typeface="Montserrat (Body)"/>
              </a:rPr>
              <a:t>MEET OUR CO-FOUNDER</a:t>
            </a:r>
            <a:endParaRPr lang="en-US" sz="3600" b="1" dirty="0">
              <a:solidFill>
                <a:schemeClr val="tx1">
                  <a:lumMod val="75000"/>
                  <a:lumOff val="25000"/>
                </a:schemeClr>
              </a:solidFill>
              <a:latin typeface="Montserrat (Body)"/>
            </a:endParaRPr>
          </a:p>
        </p:txBody>
      </p:sp>
      <p:sp>
        <p:nvSpPr>
          <p:cNvPr id="4" name="Picture Placeholder 3">
            <a:extLst>
              <a:ext uri="{FF2B5EF4-FFF2-40B4-BE49-F238E27FC236}">
                <a16:creationId xmlns:a16="http://schemas.microsoft.com/office/drawing/2014/main" id="{FC45CCBA-8092-48DE-AB01-6955D97D6083}"/>
              </a:ext>
            </a:extLst>
          </p:cNvPr>
          <p:cNvSpPr>
            <a:spLocks noGrp="1"/>
          </p:cNvSpPr>
          <p:nvPr>
            <p:ph type="pic" sz="quarter" idx="117"/>
          </p:nvPr>
        </p:nvSpPr>
        <p:spPr/>
      </p:sp>
      <p:sp>
        <p:nvSpPr>
          <p:cNvPr id="6" name="Picture Placeholder 5">
            <a:extLst>
              <a:ext uri="{FF2B5EF4-FFF2-40B4-BE49-F238E27FC236}">
                <a16:creationId xmlns:a16="http://schemas.microsoft.com/office/drawing/2014/main" id="{0069E2E6-5C11-49B1-97A1-547EB757A78C}"/>
              </a:ext>
            </a:extLst>
          </p:cNvPr>
          <p:cNvSpPr>
            <a:spLocks noGrp="1"/>
          </p:cNvSpPr>
          <p:nvPr>
            <p:ph type="pic" sz="quarter" idx="118"/>
          </p:nvPr>
        </p:nvSpPr>
        <p:spPr/>
      </p:sp>
      <p:sp>
        <p:nvSpPr>
          <p:cNvPr id="8" name="Picture Placeholder 7">
            <a:extLst>
              <a:ext uri="{FF2B5EF4-FFF2-40B4-BE49-F238E27FC236}">
                <a16:creationId xmlns:a16="http://schemas.microsoft.com/office/drawing/2014/main" id="{29988108-C2CE-440E-8F3D-91533AD14CA9}"/>
              </a:ext>
            </a:extLst>
          </p:cNvPr>
          <p:cNvSpPr>
            <a:spLocks noGrp="1"/>
          </p:cNvSpPr>
          <p:nvPr>
            <p:ph type="pic" sz="quarter" idx="119"/>
          </p:nvPr>
        </p:nvSpPr>
        <p:spPr/>
      </p:sp>
    </p:spTree>
    <p:extLst>
      <p:ext uri="{BB962C8B-B14F-4D97-AF65-F5344CB8AC3E}">
        <p14:creationId xmlns:p14="http://schemas.microsoft.com/office/powerpoint/2010/main" val="3181398360"/>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7620000" y="0"/>
            <a:ext cx="1524000" cy="6858000"/>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68" name="Rectangle 67"/>
          <p:cNvSpPr/>
          <p:nvPr/>
        </p:nvSpPr>
        <p:spPr bwMode="auto">
          <a:xfrm>
            <a:off x="4904433" y="3539687"/>
            <a:ext cx="1866992" cy="2799434"/>
          </a:xfrm>
          <a:prstGeom prst="rect">
            <a:avLst/>
          </a:prstGeom>
          <a:solidFill>
            <a:schemeClr val="accent1"/>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77" name="Title 2">
            <a:extLst>
              <a:ext uri="{FF2B5EF4-FFF2-40B4-BE49-F238E27FC236}">
                <a16:creationId xmlns:a16="http://schemas.microsoft.com/office/drawing/2014/main" id="{15C4A6C9-5A88-4198-94DB-EC86CA63E8E5}"/>
              </a:ext>
            </a:extLst>
          </p:cNvPr>
          <p:cNvSpPr txBox="1">
            <a:spLocks/>
          </p:cNvSpPr>
          <p:nvPr/>
        </p:nvSpPr>
        <p:spPr>
          <a:xfrm>
            <a:off x="5090397" y="4635107"/>
            <a:ext cx="1495062" cy="30117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525" b="1" dirty="0">
                <a:solidFill>
                  <a:schemeClr val="bg1"/>
                </a:solidFill>
                <a:latin typeface="Montserrat (Body)"/>
              </a:rPr>
              <a:t>MEET OUR CO-FOUNDER</a:t>
            </a:r>
            <a:br>
              <a:rPr lang="en-US" sz="900" b="1" dirty="0">
                <a:solidFill>
                  <a:schemeClr val="bg1"/>
                </a:solidFill>
                <a:latin typeface="Montserrat (Body)"/>
              </a:rPr>
            </a:br>
            <a:r>
              <a:rPr lang="en-US" sz="1200" b="1" dirty="0">
                <a:solidFill>
                  <a:schemeClr val="bg1"/>
                </a:solidFill>
                <a:latin typeface="Montserrat (Body)"/>
              </a:rPr>
              <a:t>Example Name</a:t>
            </a:r>
            <a:endParaRPr lang="en-US" sz="1350" b="1" dirty="0">
              <a:solidFill>
                <a:schemeClr val="bg1"/>
              </a:solidFill>
              <a:latin typeface="Montserrat (Body)"/>
            </a:endParaRPr>
          </a:p>
        </p:txBody>
      </p:sp>
      <p:grpSp>
        <p:nvGrpSpPr>
          <p:cNvPr id="78" name="Group 77">
            <a:extLst>
              <a:ext uri="{FF2B5EF4-FFF2-40B4-BE49-F238E27FC236}">
                <a16:creationId xmlns:a16="http://schemas.microsoft.com/office/drawing/2014/main" id="{CBBB24A2-9D6C-4468-B7A9-A06E496DDE59}"/>
              </a:ext>
            </a:extLst>
          </p:cNvPr>
          <p:cNvGrpSpPr/>
          <p:nvPr/>
        </p:nvGrpSpPr>
        <p:grpSpPr>
          <a:xfrm>
            <a:off x="5367920" y="5015445"/>
            <a:ext cx="940017" cy="228257"/>
            <a:chOff x="304800" y="4857750"/>
            <a:chExt cx="758691" cy="184227"/>
          </a:xfrm>
        </p:grpSpPr>
        <p:sp>
          <p:nvSpPr>
            <p:cNvPr id="79" name="Freeform 6">
              <a:extLst>
                <a:ext uri="{FF2B5EF4-FFF2-40B4-BE49-F238E27FC236}">
                  <a16:creationId xmlns:a16="http://schemas.microsoft.com/office/drawing/2014/main" id="{931723EE-8EDE-4EDC-8DBF-0766B8084B94}"/>
                </a:ext>
              </a:extLst>
            </p:cNvPr>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825" dirty="0">
                <a:solidFill>
                  <a:schemeClr val="tx1">
                    <a:lumMod val="90000"/>
                    <a:lumOff val="10000"/>
                  </a:schemeClr>
                </a:solidFill>
              </a:endParaRPr>
            </a:p>
          </p:txBody>
        </p:sp>
        <p:sp>
          <p:nvSpPr>
            <p:cNvPr id="80" name="Freeform 7">
              <a:extLst>
                <a:ext uri="{FF2B5EF4-FFF2-40B4-BE49-F238E27FC236}">
                  <a16:creationId xmlns:a16="http://schemas.microsoft.com/office/drawing/2014/main" id="{C270F87D-5C01-4E26-B9DF-73508FBB0D6F}"/>
                </a:ext>
              </a:extLst>
            </p:cNvPr>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825" dirty="0">
                <a:solidFill>
                  <a:schemeClr val="tx1">
                    <a:lumMod val="90000"/>
                    <a:lumOff val="10000"/>
                  </a:schemeClr>
                </a:solidFill>
              </a:endParaRPr>
            </a:p>
          </p:txBody>
        </p:sp>
        <p:sp>
          <p:nvSpPr>
            <p:cNvPr id="81" name="Freeform 12">
              <a:extLst>
                <a:ext uri="{FF2B5EF4-FFF2-40B4-BE49-F238E27FC236}">
                  <a16:creationId xmlns:a16="http://schemas.microsoft.com/office/drawing/2014/main" id="{4BAF6A03-839B-4AB2-A0CA-9BA3BF7AEBC3}"/>
                </a:ext>
              </a:extLst>
            </p:cNvPr>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825" dirty="0">
                <a:solidFill>
                  <a:schemeClr val="tx1">
                    <a:lumMod val="90000"/>
                    <a:lumOff val="10000"/>
                  </a:schemeClr>
                </a:solidFill>
              </a:endParaRPr>
            </a:p>
          </p:txBody>
        </p:sp>
        <p:sp>
          <p:nvSpPr>
            <p:cNvPr id="82" name="Freeform 13">
              <a:extLst>
                <a:ext uri="{FF2B5EF4-FFF2-40B4-BE49-F238E27FC236}">
                  <a16:creationId xmlns:a16="http://schemas.microsoft.com/office/drawing/2014/main" id="{450CD069-D614-42B4-81AE-A5563ABE1D4D}"/>
                </a:ext>
              </a:extLst>
            </p:cNvPr>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825" dirty="0">
                <a:solidFill>
                  <a:schemeClr val="tx1">
                    <a:lumMod val="90000"/>
                    <a:lumOff val="10000"/>
                  </a:schemeClr>
                </a:solidFill>
              </a:endParaRPr>
            </a:p>
          </p:txBody>
        </p:sp>
        <p:sp>
          <p:nvSpPr>
            <p:cNvPr id="83" name="Freeform 12">
              <a:extLst>
                <a:ext uri="{FF2B5EF4-FFF2-40B4-BE49-F238E27FC236}">
                  <a16:creationId xmlns:a16="http://schemas.microsoft.com/office/drawing/2014/main" id="{9C2B9CA7-66D3-4F94-8126-CA844B5CA87A}"/>
                </a:ext>
              </a:extLst>
            </p:cNvPr>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825" dirty="0">
                <a:solidFill>
                  <a:schemeClr val="tx1">
                    <a:lumMod val="90000"/>
                    <a:lumOff val="10000"/>
                  </a:schemeClr>
                </a:solidFill>
              </a:endParaRPr>
            </a:p>
          </p:txBody>
        </p:sp>
        <p:sp>
          <p:nvSpPr>
            <p:cNvPr id="87" name="Freeform 77">
              <a:extLst>
                <a:ext uri="{FF2B5EF4-FFF2-40B4-BE49-F238E27FC236}">
                  <a16:creationId xmlns:a16="http://schemas.microsoft.com/office/drawing/2014/main" id="{92DA67C8-FAC9-49A0-A81D-0D73D9113F4B}"/>
                </a:ext>
              </a:extLst>
            </p:cNvPr>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51435" tIns="25718" rIns="51435" bIns="25718" numCol="1" anchor="t" anchorCtr="0" compatLnSpc="1">
              <a:prstTxWarp prst="textNoShape">
                <a:avLst/>
              </a:prstTxWarp>
            </a:bodyPr>
            <a:lstStyle/>
            <a:p>
              <a:endParaRPr lang="en-US" sz="750" dirty="0">
                <a:solidFill>
                  <a:schemeClr val="tx1">
                    <a:lumMod val="90000"/>
                    <a:lumOff val="10000"/>
                  </a:schemeClr>
                </a:solidFill>
              </a:endParaRPr>
            </a:p>
          </p:txBody>
        </p:sp>
      </p:grpSp>
      <p:sp>
        <p:nvSpPr>
          <p:cNvPr id="16" name="Rectangle 15">
            <a:extLst>
              <a:ext uri="{FF2B5EF4-FFF2-40B4-BE49-F238E27FC236}">
                <a16:creationId xmlns:a16="http://schemas.microsoft.com/office/drawing/2014/main" id="{DFA36841-F6E3-4958-898C-046F7BADDEA4}"/>
              </a:ext>
            </a:extLst>
          </p:cNvPr>
          <p:cNvSpPr/>
          <p:nvPr/>
        </p:nvSpPr>
        <p:spPr>
          <a:xfrm>
            <a:off x="396085" y="1771040"/>
            <a:ext cx="480501" cy="48050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7AA1A33C-D77C-41C1-8B4D-BB2EFB992CB7}"/>
              </a:ext>
            </a:extLst>
          </p:cNvPr>
          <p:cNvSpPr/>
          <p:nvPr/>
        </p:nvSpPr>
        <p:spPr>
          <a:xfrm>
            <a:off x="1061630" y="1771040"/>
            <a:ext cx="188886" cy="188886"/>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 name="Group 17">
            <a:extLst>
              <a:ext uri="{FF2B5EF4-FFF2-40B4-BE49-F238E27FC236}">
                <a16:creationId xmlns:a16="http://schemas.microsoft.com/office/drawing/2014/main" id="{FFA698D9-4F06-4F2D-932D-4AB21A52D8FC}"/>
              </a:ext>
            </a:extLst>
          </p:cNvPr>
          <p:cNvGrpSpPr/>
          <p:nvPr/>
        </p:nvGrpSpPr>
        <p:grpSpPr>
          <a:xfrm>
            <a:off x="1061631" y="2435536"/>
            <a:ext cx="850841" cy="39525"/>
            <a:chOff x="5454974" y="1391277"/>
            <a:chExt cx="945826" cy="39525"/>
          </a:xfrm>
        </p:grpSpPr>
        <p:sp>
          <p:nvSpPr>
            <p:cNvPr id="19" name="Rectangle 11">
              <a:extLst>
                <a:ext uri="{FF2B5EF4-FFF2-40B4-BE49-F238E27FC236}">
                  <a16:creationId xmlns:a16="http://schemas.microsoft.com/office/drawing/2014/main" id="{2B0B8B46-6774-464C-86B2-50857DC09AA2}"/>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20" name="Rectangle 11">
              <a:extLst>
                <a:ext uri="{FF2B5EF4-FFF2-40B4-BE49-F238E27FC236}">
                  <a16:creationId xmlns:a16="http://schemas.microsoft.com/office/drawing/2014/main" id="{BF95E674-DEA3-4B05-8FEE-D0A20DA31996}"/>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21" name="Rectangle 11">
              <a:extLst>
                <a:ext uri="{FF2B5EF4-FFF2-40B4-BE49-F238E27FC236}">
                  <a16:creationId xmlns:a16="http://schemas.microsoft.com/office/drawing/2014/main" id="{F0C962E2-C4A0-4731-BA8C-5CAF0007A869}"/>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22" name="Rectangle 11">
              <a:extLst>
                <a:ext uri="{FF2B5EF4-FFF2-40B4-BE49-F238E27FC236}">
                  <a16:creationId xmlns:a16="http://schemas.microsoft.com/office/drawing/2014/main" id="{D392183E-4BA2-4CF0-A228-512FD820192C}"/>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23" name="Rectangle 11">
              <a:extLst>
                <a:ext uri="{FF2B5EF4-FFF2-40B4-BE49-F238E27FC236}">
                  <a16:creationId xmlns:a16="http://schemas.microsoft.com/office/drawing/2014/main" id="{559482FE-D0F0-48A8-BC5C-DF778EBAFA35}"/>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grpSp>
      <p:sp>
        <p:nvSpPr>
          <p:cNvPr id="24" name="TextBox 23">
            <a:extLst>
              <a:ext uri="{FF2B5EF4-FFF2-40B4-BE49-F238E27FC236}">
                <a16:creationId xmlns:a16="http://schemas.microsoft.com/office/drawing/2014/main" id="{C30FC598-7906-4E03-8A30-9DA777649205}"/>
              </a:ext>
            </a:extLst>
          </p:cNvPr>
          <p:cNvSpPr txBox="1"/>
          <p:nvPr/>
        </p:nvSpPr>
        <p:spPr>
          <a:xfrm>
            <a:off x="1061631" y="2633321"/>
            <a:ext cx="3338268" cy="886525"/>
          </a:xfrm>
          <a:prstGeom prst="rect">
            <a:avLst/>
          </a:prstGeom>
          <a:noFill/>
        </p:spPr>
        <p:txBody>
          <a:bodyPr wrap="square" lIns="0" tIns="0" rIns="0" bIns="0">
            <a:spAutoFit/>
          </a:bodyPr>
          <a:lstStyle/>
          <a:p>
            <a:pPr>
              <a:lnSpc>
                <a:spcPct val="130000"/>
              </a:lnSpc>
            </a:pPr>
            <a:r>
              <a:rPr lang="en-US" sz="75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a:t>
            </a:r>
          </a:p>
        </p:txBody>
      </p:sp>
      <p:sp>
        <p:nvSpPr>
          <p:cNvPr id="25" name="TextBox 24">
            <a:extLst>
              <a:ext uri="{FF2B5EF4-FFF2-40B4-BE49-F238E27FC236}">
                <a16:creationId xmlns:a16="http://schemas.microsoft.com/office/drawing/2014/main" id="{5F8418AD-2B87-4650-8DD9-3CEDA6874036}"/>
              </a:ext>
            </a:extLst>
          </p:cNvPr>
          <p:cNvSpPr txBox="1"/>
          <p:nvPr/>
        </p:nvSpPr>
        <p:spPr>
          <a:xfrm>
            <a:off x="4025782" y="3777886"/>
            <a:ext cx="374117" cy="123111"/>
          </a:xfrm>
          <a:prstGeom prst="rect">
            <a:avLst/>
          </a:prstGeom>
          <a:noFill/>
        </p:spPr>
        <p:txBody>
          <a:bodyPr wrap="square" lIns="0" tIns="0" rIns="0" bIns="0" rtlCol="0" anchor="ctr">
            <a:spAutoFit/>
          </a:bodyPr>
          <a:lstStyle/>
          <a:p>
            <a:pPr algn="r"/>
            <a:r>
              <a:rPr lang="en-US" sz="800" b="1" dirty="0">
                <a:solidFill>
                  <a:schemeClr val="accent1"/>
                </a:solidFill>
                <a:latin typeface="Montserrat (Body)"/>
                <a:cs typeface="Aharoni" panose="02010803020104030203" pitchFamily="2" charset="-79"/>
              </a:rPr>
              <a:t>70%</a:t>
            </a:r>
          </a:p>
        </p:txBody>
      </p:sp>
      <p:sp>
        <p:nvSpPr>
          <p:cNvPr id="26" name="TextBox 25">
            <a:extLst>
              <a:ext uri="{FF2B5EF4-FFF2-40B4-BE49-F238E27FC236}">
                <a16:creationId xmlns:a16="http://schemas.microsoft.com/office/drawing/2014/main" id="{3AB58012-7E82-40BE-B89B-CF3AA031CDBF}"/>
              </a:ext>
            </a:extLst>
          </p:cNvPr>
          <p:cNvSpPr txBox="1"/>
          <p:nvPr/>
        </p:nvSpPr>
        <p:spPr>
          <a:xfrm>
            <a:off x="1053062" y="3777886"/>
            <a:ext cx="969948" cy="123111"/>
          </a:xfrm>
          <a:prstGeom prst="rect">
            <a:avLst/>
          </a:prstGeom>
          <a:noFill/>
        </p:spPr>
        <p:txBody>
          <a:bodyPr wrap="square" lIns="0" tIns="0" rIns="0" bIns="0" rtlCol="0" anchor="ctr">
            <a:spAutoFit/>
          </a:bodyPr>
          <a:lstStyle/>
          <a:p>
            <a:r>
              <a:rPr lang="en-US" sz="800" b="1" dirty="0">
                <a:solidFill>
                  <a:schemeClr val="accent1"/>
                </a:solidFill>
                <a:latin typeface="Montserrat (Body)"/>
                <a:cs typeface="Aharoni" panose="02010803020104030203" pitchFamily="2" charset="-79"/>
              </a:rPr>
              <a:t>DESCRIPTION #1</a:t>
            </a:r>
          </a:p>
        </p:txBody>
      </p:sp>
      <p:grpSp>
        <p:nvGrpSpPr>
          <p:cNvPr id="27" name="Group 26">
            <a:extLst>
              <a:ext uri="{FF2B5EF4-FFF2-40B4-BE49-F238E27FC236}">
                <a16:creationId xmlns:a16="http://schemas.microsoft.com/office/drawing/2014/main" id="{F7DBC168-F889-401F-AB0C-9B86ABDE8E73}"/>
              </a:ext>
            </a:extLst>
          </p:cNvPr>
          <p:cNvGrpSpPr/>
          <p:nvPr/>
        </p:nvGrpSpPr>
        <p:grpSpPr>
          <a:xfrm>
            <a:off x="1053062" y="3979234"/>
            <a:ext cx="3346836" cy="72307"/>
            <a:chOff x="381000" y="2665925"/>
            <a:chExt cx="3058981" cy="72307"/>
          </a:xfrm>
        </p:grpSpPr>
        <p:sp>
          <p:nvSpPr>
            <p:cNvPr id="28" name="Rectangle 27">
              <a:extLst>
                <a:ext uri="{FF2B5EF4-FFF2-40B4-BE49-F238E27FC236}">
                  <a16:creationId xmlns:a16="http://schemas.microsoft.com/office/drawing/2014/main" id="{39403BE0-EDA2-418C-9E38-545205329717}"/>
                </a:ext>
              </a:extLst>
            </p:cNvPr>
            <p:cNvSpPr/>
            <p:nvPr/>
          </p:nvSpPr>
          <p:spPr bwMode="auto">
            <a:xfrm>
              <a:off x="381000"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29" name="Rectangle 28">
              <a:extLst>
                <a:ext uri="{FF2B5EF4-FFF2-40B4-BE49-F238E27FC236}">
                  <a16:creationId xmlns:a16="http://schemas.microsoft.com/office/drawing/2014/main" id="{28EB7DD3-DE6C-44E5-9775-BD02C6E78C9C}"/>
                </a:ext>
              </a:extLst>
            </p:cNvPr>
            <p:cNvSpPr/>
            <p:nvPr/>
          </p:nvSpPr>
          <p:spPr bwMode="auto">
            <a:xfrm>
              <a:off x="692082"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30" name="Rectangle 29">
              <a:extLst>
                <a:ext uri="{FF2B5EF4-FFF2-40B4-BE49-F238E27FC236}">
                  <a16:creationId xmlns:a16="http://schemas.microsoft.com/office/drawing/2014/main" id="{BF3D2F99-2486-44AA-9664-9BAD4339C0F5}"/>
                </a:ext>
              </a:extLst>
            </p:cNvPr>
            <p:cNvSpPr/>
            <p:nvPr/>
          </p:nvSpPr>
          <p:spPr bwMode="auto">
            <a:xfrm>
              <a:off x="1003166"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31" name="Rectangle 30">
              <a:extLst>
                <a:ext uri="{FF2B5EF4-FFF2-40B4-BE49-F238E27FC236}">
                  <a16:creationId xmlns:a16="http://schemas.microsoft.com/office/drawing/2014/main" id="{A8FBF457-E8FA-4729-AEE6-1AD108E72BE4}"/>
                </a:ext>
              </a:extLst>
            </p:cNvPr>
            <p:cNvSpPr/>
            <p:nvPr/>
          </p:nvSpPr>
          <p:spPr bwMode="auto">
            <a:xfrm>
              <a:off x="1314248"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32" name="Rectangle 31">
              <a:extLst>
                <a:ext uri="{FF2B5EF4-FFF2-40B4-BE49-F238E27FC236}">
                  <a16:creationId xmlns:a16="http://schemas.microsoft.com/office/drawing/2014/main" id="{473A20C3-43F0-43C9-B3E0-62EF2C3A22A0}"/>
                </a:ext>
              </a:extLst>
            </p:cNvPr>
            <p:cNvSpPr/>
            <p:nvPr/>
          </p:nvSpPr>
          <p:spPr bwMode="auto">
            <a:xfrm>
              <a:off x="1625332"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33" name="Rectangle 32">
              <a:extLst>
                <a:ext uri="{FF2B5EF4-FFF2-40B4-BE49-F238E27FC236}">
                  <a16:creationId xmlns:a16="http://schemas.microsoft.com/office/drawing/2014/main" id="{92DBF101-4DE5-4D27-B314-00341CD6CD97}"/>
                </a:ext>
              </a:extLst>
            </p:cNvPr>
            <p:cNvSpPr/>
            <p:nvPr/>
          </p:nvSpPr>
          <p:spPr bwMode="auto">
            <a:xfrm>
              <a:off x="1936414"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34" name="Rectangle 33">
              <a:extLst>
                <a:ext uri="{FF2B5EF4-FFF2-40B4-BE49-F238E27FC236}">
                  <a16:creationId xmlns:a16="http://schemas.microsoft.com/office/drawing/2014/main" id="{ACC809FE-A90A-47AD-813B-914BE53AD31E}"/>
                </a:ext>
              </a:extLst>
            </p:cNvPr>
            <p:cNvSpPr/>
            <p:nvPr/>
          </p:nvSpPr>
          <p:spPr bwMode="auto">
            <a:xfrm>
              <a:off x="2247497"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35" name="Rectangle 34">
              <a:extLst>
                <a:ext uri="{FF2B5EF4-FFF2-40B4-BE49-F238E27FC236}">
                  <a16:creationId xmlns:a16="http://schemas.microsoft.com/office/drawing/2014/main" id="{4F602B35-3074-4315-AAAD-4FCEC534029B}"/>
                </a:ext>
              </a:extLst>
            </p:cNvPr>
            <p:cNvSpPr/>
            <p:nvPr/>
          </p:nvSpPr>
          <p:spPr bwMode="auto">
            <a:xfrm>
              <a:off x="2558580" y="266592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36" name="Rectangle 35">
              <a:extLst>
                <a:ext uri="{FF2B5EF4-FFF2-40B4-BE49-F238E27FC236}">
                  <a16:creationId xmlns:a16="http://schemas.microsoft.com/office/drawing/2014/main" id="{2D23C353-1D9D-4B01-93E3-118701BC7DC4}"/>
                </a:ext>
              </a:extLst>
            </p:cNvPr>
            <p:cNvSpPr/>
            <p:nvPr/>
          </p:nvSpPr>
          <p:spPr bwMode="auto">
            <a:xfrm>
              <a:off x="2869663" y="266592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37" name="Rectangle 36">
              <a:extLst>
                <a:ext uri="{FF2B5EF4-FFF2-40B4-BE49-F238E27FC236}">
                  <a16:creationId xmlns:a16="http://schemas.microsoft.com/office/drawing/2014/main" id="{093C83E1-155D-48DE-BA3B-FBB61549EF71}"/>
                </a:ext>
              </a:extLst>
            </p:cNvPr>
            <p:cNvSpPr/>
            <p:nvPr/>
          </p:nvSpPr>
          <p:spPr bwMode="auto">
            <a:xfrm>
              <a:off x="3180745" y="266592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grpSp>
      <p:sp>
        <p:nvSpPr>
          <p:cNvPr id="38" name="TextBox 37">
            <a:extLst>
              <a:ext uri="{FF2B5EF4-FFF2-40B4-BE49-F238E27FC236}">
                <a16:creationId xmlns:a16="http://schemas.microsoft.com/office/drawing/2014/main" id="{82F115A5-8FF0-4B7D-83D5-B410E893F0A9}"/>
              </a:ext>
            </a:extLst>
          </p:cNvPr>
          <p:cNvSpPr txBox="1"/>
          <p:nvPr/>
        </p:nvSpPr>
        <p:spPr>
          <a:xfrm>
            <a:off x="4025782" y="4295596"/>
            <a:ext cx="374117" cy="123111"/>
          </a:xfrm>
          <a:prstGeom prst="rect">
            <a:avLst/>
          </a:prstGeom>
          <a:noFill/>
        </p:spPr>
        <p:txBody>
          <a:bodyPr wrap="square" lIns="0" tIns="0" rIns="0" bIns="0" rtlCol="0" anchor="ctr">
            <a:spAutoFit/>
          </a:bodyPr>
          <a:lstStyle/>
          <a:p>
            <a:pPr algn="r"/>
            <a:r>
              <a:rPr lang="en-US" sz="800" b="1" dirty="0">
                <a:solidFill>
                  <a:schemeClr val="accent2"/>
                </a:solidFill>
                <a:latin typeface="Montserrat (Body)"/>
                <a:cs typeface="Aharoni" panose="02010803020104030203" pitchFamily="2" charset="-79"/>
              </a:rPr>
              <a:t>30%</a:t>
            </a:r>
          </a:p>
        </p:txBody>
      </p:sp>
      <p:sp>
        <p:nvSpPr>
          <p:cNvPr id="39" name="TextBox 38">
            <a:extLst>
              <a:ext uri="{FF2B5EF4-FFF2-40B4-BE49-F238E27FC236}">
                <a16:creationId xmlns:a16="http://schemas.microsoft.com/office/drawing/2014/main" id="{9E768C54-F950-4E26-8084-8D0FC4B71A3B}"/>
              </a:ext>
            </a:extLst>
          </p:cNvPr>
          <p:cNvSpPr txBox="1"/>
          <p:nvPr/>
        </p:nvSpPr>
        <p:spPr>
          <a:xfrm>
            <a:off x="1053062" y="4295596"/>
            <a:ext cx="969948" cy="123111"/>
          </a:xfrm>
          <a:prstGeom prst="rect">
            <a:avLst/>
          </a:prstGeom>
          <a:noFill/>
        </p:spPr>
        <p:txBody>
          <a:bodyPr wrap="square" lIns="0" tIns="0" rIns="0" bIns="0" rtlCol="0" anchor="ctr">
            <a:spAutoFit/>
          </a:bodyPr>
          <a:lstStyle/>
          <a:p>
            <a:r>
              <a:rPr lang="en-US" sz="800" b="1" dirty="0">
                <a:solidFill>
                  <a:schemeClr val="accent2"/>
                </a:solidFill>
                <a:latin typeface="Montserrat (Body)"/>
                <a:cs typeface="Aharoni" panose="02010803020104030203" pitchFamily="2" charset="-79"/>
              </a:rPr>
              <a:t>DESCRIPTION #2</a:t>
            </a:r>
          </a:p>
        </p:txBody>
      </p:sp>
      <p:grpSp>
        <p:nvGrpSpPr>
          <p:cNvPr id="40" name="Group 39">
            <a:extLst>
              <a:ext uri="{FF2B5EF4-FFF2-40B4-BE49-F238E27FC236}">
                <a16:creationId xmlns:a16="http://schemas.microsoft.com/office/drawing/2014/main" id="{7CBB08D4-D0AE-4DCB-9B94-93F19502255A}"/>
              </a:ext>
            </a:extLst>
          </p:cNvPr>
          <p:cNvGrpSpPr/>
          <p:nvPr/>
        </p:nvGrpSpPr>
        <p:grpSpPr>
          <a:xfrm>
            <a:off x="1053062" y="4496944"/>
            <a:ext cx="3346836" cy="72307"/>
            <a:chOff x="381000" y="3183635"/>
            <a:chExt cx="3058981" cy="72307"/>
          </a:xfrm>
        </p:grpSpPr>
        <p:sp>
          <p:nvSpPr>
            <p:cNvPr id="41" name="Rectangle 40">
              <a:extLst>
                <a:ext uri="{FF2B5EF4-FFF2-40B4-BE49-F238E27FC236}">
                  <a16:creationId xmlns:a16="http://schemas.microsoft.com/office/drawing/2014/main" id="{89C54037-1F86-454B-A39B-88E89E6A589A}"/>
                </a:ext>
              </a:extLst>
            </p:cNvPr>
            <p:cNvSpPr/>
            <p:nvPr/>
          </p:nvSpPr>
          <p:spPr bwMode="auto">
            <a:xfrm>
              <a:off x="381000" y="3183635"/>
              <a:ext cx="259236" cy="72307"/>
            </a:xfrm>
            <a:prstGeom prst="rect">
              <a:avLst/>
            </a:prstGeom>
            <a:solidFill>
              <a:schemeClr val="accent2"/>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42" name="Rectangle 41">
              <a:extLst>
                <a:ext uri="{FF2B5EF4-FFF2-40B4-BE49-F238E27FC236}">
                  <a16:creationId xmlns:a16="http://schemas.microsoft.com/office/drawing/2014/main" id="{20D94AFC-8446-4B9E-B086-F7AAEC0ABB67}"/>
                </a:ext>
              </a:extLst>
            </p:cNvPr>
            <p:cNvSpPr/>
            <p:nvPr/>
          </p:nvSpPr>
          <p:spPr bwMode="auto">
            <a:xfrm>
              <a:off x="692082" y="3183635"/>
              <a:ext cx="259236" cy="72307"/>
            </a:xfrm>
            <a:prstGeom prst="rect">
              <a:avLst/>
            </a:prstGeom>
            <a:solidFill>
              <a:schemeClr val="accent2"/>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43" name="Rectangle 42">
              <a:extLst>
                <a:ext uri="{FF2B5EF4-FFF2-40B4-BE49-F238E27FC236}">
                  <a16:creationId xmlns:a16="http://schemas.microsoft.com/office/drawing/2014/main" id="{CDCCF9F2-C9F2-4634-83E3-3D5269A82A96}"/>
                </a:ext>
              </a:extLst>
            </p:cNvPr>
            <p:cNvSpPr/>
            <p:nvPr/>
          </p:nvSpPr>
          <p:spPr bwMode="auto">
            <a:xfrm>
              <a:off x="1003166" y="3183635"/>
              <a:ext cx="259236" cy="72307"/>
            </a:xfrm>
            <a:prstGeom prst="rect">
              <a:avLst/>
            </a:prstGeom>
            <a:solidFill>
              <a:schemeClr val="accent2"/>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44" name="Rectangle 43">
              <a:extLst>
                <a:ext uri="{FF2B5EF4-FFF2-40B4-BE49-F238E27FC236}">
                  <a16:creationId xmlns:a16="http://schemas.microsoft.com/office/drawing/2014/main" id="{2E729A81-8883-40C3-BAE4-00352A5CDD36}"/>
                </a:ext>
              </a:extLst>
            </p:cNvPr>
            <p:cNvSpPr/>
            <p:nvPr/>
          </p:nvSpPr>
          <p:spPr bwMode="auto">
            <a:xfrm>
              <a:off x="1314248"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45" name="Rectangle 44">
              <a:extLst>
                <a:ext uri="{FF2B5EF4-FFF2-40B4-BE49-F238E27FC236}">
                  <a16:creationId xmlns:a16="http://schemas.microsoft.com/office/drawing/2014/main" id="{5C081016-4370-484A-8C73-522B9C6230FA}"/>
                </a:ext>
              </a:extLst>
            </p:cNvPr>
            <p:cNvSpPr/>
            <p:nvPr/>
          </p:nvSpPr>
          <p:spPr bwMode="auto">
            <a:xfrm>
              <a:off x="1625332"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46" name="Rectangle 45">
              <a:extLst>
                <a:ext uri="{FF2B5EF4-FFF2-40B4-BE49-F238E27FC236}">
                  <a16:creationId xmlns:a16="http://schemas.microsoft.com/office/drawing/2014/main" id="{F8EC10EA-7A2D-4E06-A6B9-1F0B519E2C08}"/>
                </a:ext>
              </a:extLst>
            </p:cNvPr>
            <p:cNvSpPr/>
            <p:nvPr/>
          </p:nvSpPr>
          <p:spPr bwMode="auto">
            <a:xfrm>
              <a:off x="1936414"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47" name="Rectangle 46">
              <a:extLst>
                <a:ext uri="{FF2B5EF4-FFF2-40B4-BE49-F238E27FC236}">
                  <a16:creationId xmlns:a16="http://schemas.microsoft.com/office/drawing/2014/main" id="{26D0D7E8-A0DA-45C8-8F88-EDA671DEFB99}"/>
                </a:ext>
              </a:extLst>
            </p:cNvPr>
            <p:cNvSpPr/>
            <p:nvPr/>
          </p:nvSpPr>
          <p:spPr bwMode="auto">
            <a:xfrm>
              <a:off x="2247497"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48" name="Rectangle 47">
              <a:extLst>
                <a:ext uri="{FF2B5EF4-FFF2-40B4-BE49-F238E27FC236}">
                  <a16:creationId xmlns:a16="http://schemas.microsoft.com/office/drawing/2014/main" id="{1B603A23-9D5A-409B-8F87-D2E82668298F}"/>
                </a:ext>
              </a:extLst>
            </p:cNvPr>
            <p:cNvSpPr/>
            <p:nvPr/>
          </p:nvSpPr>
          <p:spPr bwMode="auto">
            <a:xfrm>
              <a:off x="2558580"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49" name="Rectangle 48">
              <a:extLst>
                <a:ext uri="{FF2B5EF4-FFF2-40B4-BE49-F238E27FC236}">
                  <a16:creationId xmlns:a16="http://schemas.microsoft.com/office/drawing/2014/main" id="{F731863F-0261-4295-9A57-00CE64AF6036}"/>
                </a:ext>
              </a:extLst>
            </p:cNvPr>
            <p:cNvSpPr/>
            <p:nvPr/>
          </p:nvSpPr>
          <p:spPr bwMode="auto">
            <a:xfrm>
              <a:off x="2869663"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50" name="Rectangle 49">
              <a:extLst>
                <a:ext uri="{FF2B5EF4-FFF2-40B4-BE49-F238E27FC236}">
                  <a16:creationId xmlns:a16="http://schemas.microsoft.com/office/drawing/2014/main" id="{EBB97D51-23FD-4A5B-9395-F65703364DF8}"/>
                </a:ext>
              </a:extLst>
            </p:cNvPr>
            <p:cNvSpPr/>
            <p:nvPr/>
          </p:nvSpPr>
          <p:spPr bwMode="auto">
            <a:xfrm>
              <a:off x="3180745"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grpSp>
      <p:grpSp>
        <p:nvGrpSpPr>
          <p:cNvPr id="51" name="Group 50">
            <a:extLst>
              <a:ext uri="{FF2B5EF4-FFF2-40B4-BE49-F238E27FC236}">
                <a16:creationId xmlns:a16="http://schemas.microsoft.com/office/drawing/2014/main" id="{B9819CED-A917-4D12-ADFD-C335C85832EB}"/>
              </a:ext>
            </a:extLst>
          </p:cNvPr>
          <p:cNvGrpSpPr/>
          <p:nvPr/>
        </p:nvGrpSpPr>
        <p:grpSpPr>
          <a:xfrm>
            <a:off x="1053062" y="5014654"/>
            <a:ext cx="3346836" cy="72307"/>
            <a:chOff x="381000" y="3701345"/>
            <a:chExt cx="3058981" cy="72307"/>
          </a:xfrm>
        </p:grpSpPr>
        <p:sp>
          <p:nvSpPr>
            <p:cNvPr id="52" name="Rectangle 51">
              <a:extLst>
                <a:ext uri="{FF2B5EF4-FFF2-40B4-BE49-F238E27FC236}">
                  <a16:creationId xmlns:a16="http://schemas.microsoft.com/office/drawing/2014/main" id="{A4DBB971-2D77-43D0-AB5C-D1A3BB698EE4}"/>
                </a:ext>
              </a:extLst>
            </p:cNvPr>
            <p:cNvSpPr/>
            <p:nvPr/>
          </p:nvSpPr>
          <p:spPr bwMode="auto">
            <a:xfrm>
              <a:off x="381000" y="3701345"/>
              <a:ext cx="259236" cy="72307"/>
            </a:xfrm>
            <a:prstGeom prst="rect">
              <a:avLst/>
            </a:prstGeom>
            <a:solidFill>
              <a:schemeClr val="accent3"/>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53" name="Rectangle 52">
              <a:extLst>
                <a:ext uri="{FF2B5EF4-FFF2-40B4-BE49-F238E27FC236}">
                  <a16:creationId xmlns:a16="http://schemas.microsoft.com/office/drawing/2014/main" id="{799D6F9B-2099-4490-9A45-FC7E63653D42}"/>
                </a:ext>
              </a:extLst>
            </p:cNvPr>
            <p:cNvSpPr/>
            <p:nvPr/>
          </p:nvSpPr>
          <p:spPr bwMode="auto">
            <a:xfrm>
              <a:off x="692082" y="3701345"/>
              <a:ext cx="259236" cy="72307"/>
            </a:xfrm>
            <a:prstGeom prst="rect">
              <a:avLst/>
            </a:prstGeom>
            <a:solidFill>
              <a:schemeClr val="accent3"/>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54" name="Rectangle 53">
              <a:extLst>
                <a:ext uri="{FF2B5EF4-FFF2-40B4-BE49-F238E27FC236}">
                  <a16:creationId xmlns:a16="http://schemas.microsoft.com/office/drawing/2014/main" id="{253596BC-A4BB-47B6-BC3E-C4639484AE70}"/>
                </a:ext>
              </a:extLst>
            </p:cNvPr>
            <p:cNvSpPr/>
            <p:nvPr/>
          </p:nvSpPr>
          <p:spPr bwMode="auto">
            <a:xfrm>
              <a:off x="1003166" y="3701345"/>
              <a:ext cx="259236" cy="72307"/>
            </a:xfrm>
            <a:prstGeom prst="rect">
              <a:avLst/>
            </a:prstGeom>
            <a:solidFill>
              <a:schemeClr val="accent3"/>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55" name="Rectangle 54">
              <a:extLst>
                <a:ext uri="{FF2B5EF4-FFF2-40B4-BE49-F238E27FC236}">
                  <a16:creationId xmlns:a16="http://schemas.microsoft.com/office/drawing/2014/main" id="{E20E50A8-F297-4B00-815F-6CD1DEA2BFCE}"/>
                </a:ext>
              </a:extLst>
            </p:cNvPr>
            <p:cNvSpPr/>
            <p:nvPr/>
          </p:nvSpPr>
          <p:spPr bwMode="auto">
            <a:xfrm>
              <a:off x="1314248" y="3701345"/>
              <a:ext cx="259236" cy="72307"/>
            </a:xfrm>
            <a:prstGeom prst="rect">
              <a:avLst/>
            </a:prstGeom>
            <a:solidFill>
              <a:schemeClr val="accent3"/>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56" name="Rectangle 55">
              <a:extLst>
                <a:ext uri="{FF2B5EF4-FFF2-40B4-BE49-F238E27FC236}">
                  <a16:creationId xmlns:a16="http://schemas.microsoft.com/office/drawing/2014/main" id="{56272B2C-B06E-4057-8D24-C0F731C6F125}"/>
                </a:ext>
              </a:extLst>
            </p:cNvPr>
            <p:cNvSpPr/>
            <p:nvPr/>
          </p:nvSpPr>
          <p:spPr bwMode="auto">
            <a:xfrm>
              <a:off x="1625332"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57" name="Rectangle 56">
              <a:extLst>
                <a:ext uri="{FF2B5EF4-FFF2-40B4-BE49-F238E27FC236}">
                  <a16:creationId xmlns:a16="http://schemas.microsoft.com/office/drawing/2014/main" id="{53D33833-2471-403E-964C-5A0F99BC1F7B}"/>
                </a:ext>
              </a:extLst>
            </p:cNvPr>
            <p:cNvSpPr/>
            <p:nvPr/>
          </p:nvSpPr>
          <p:spPr bwMode="auto">
            <a:xfrm>
              <a:off x="1936414"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58" name="Rectangle 57">
              <a:extLst>
                <a:ext uri="{FF2B5EF4-FFF2-40B4-BE49-F238E27FC236}">
                  <a16:creationId xmlns:a16="http://schemas.microsoft.com/office/drawing/2014/main" id="{E05E923B-456F-4EC9-8F14-DFF3F10EF330}"/>
                </a:ext>
              </a:extLst>
            </p:cNvPr>
            <p:cNvSpPr/>
            <p:nvPr/>
          </p:nvSpPr>
          <p:spPr bwMode="auto">
            <a:xfrm>
              <a:off x="2247497"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59" name="Rectangle 58">
              <a:extLst>
                <a:ext uri="{FF2B5EF4-FFF2-40B4-BE49-F238E27FC236}">
                  <a16:creationId xmlns:a16="http://schemas.microsoft.com/office/drawing/2014/main" id="{2D3AA548-4645-4C57-AB9D-759D021A57E8}"/>
                </a:ext>
              </a:extLst>
            </p:cNvPr>
            <p:cNvSpPr/>
            <p:nvPr/>
          </p:nvSpPr>
          <p:spPr bwMode="auto">
            <a:xfrm>
              <a:off x="2558580"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60" name="Rectangle 59">
              <a:extLst>
                <a:ext uri="{FF2B5EF4-FFF2-40B4-BE49-F238E27FC236}">
                  <a16:creationId xmlns:a16="http://schemas.microsoft.com/office/drawing/2014/main" id="{6DC8263B-5C20-4105-8C96-B6E4B2BB6428}"/>
                </a:ext>
              </a:extLst>
            </p:cNvPr>
            <p:cNvSpPr/>
            <p:nvPr/>
          </p:nvSpPr>
          <p:spPr bwMode="auto">
            <a:xfrm>
              <a:off x="2869663"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61" name="Rectangle 60">
              <a:extLst>
                <a:ext uri="{FF2B5EF4-FFF2-40B4-BE49-F238E27FC236}">
                  <a16:creationId xmlns:a16="http://schemas.microsoft.com/office/drawing/2014/main" id="{812AA209-FDB4-47FD-8188-A7558476DA42}"/>
                </a:ext>
              </a:extLst>
            </p:cNvPr>
            <p:cNvSpPr/>
            <p:nvPr/>
          </p:nvSpPr>
          <p:spPr bwMode="auto">
            <a:xfrm>
              <a:off x="3180745"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grpSp>
      <p:sp>
        <p:nvSpPr>
          <p:cNvPr id="62" name="TextBox 61">
            <a:extLst>
              <a:ext uri="{FF2B5EF4-FFF2-40B4-BE49-F238E27FC236}">
                <a16:creationId xmlns:a16="http://schemas.microsoft.com/office/drawing/2014/main" id="{15A3281C-FEA9-4596-953C-96E670FEA436}"/>
              </a:ext>
            </a:extLst>
          </p:cNvPr>
          <p:cNvSpPr txBox="1"/>
          <p:nvPr/>
        </p:nvSpPr>
        <p:spPr>
          <a:xfrm>
            <a:off x="4025782" y="4813306"/>
            <a:ext cx="374117" cy="123111"/>
          </a:xfrm>
          <a:prstGeom prst="rect">
            <a:avLst/>
          </a:prstGeom>
          <a:noFill/>
        </p:spPr>
        <p:txBody>
          <a:bodyPr wrap="square" lIns="0" tIns="0" rIns="0" bIns="0" rtlCol="0" anchor="ctr">
            <a:spAutoFit/>
          </a:bodyPr>
          <a:lstStyle/>
          <a:p>
            <a:pPr algn="r"/>
            <a:r>
              <a:rPr lang="en-US" sz="800" b="1" dirty="0">
                <a:solidFill>
                  <a:schemeClr val="accent3"/>
                </a:solidFill>
                <a:latin typeface="Montserrat (Body)"/>
                <a:cs typeface="Aharoni" panose="02010803020104030203" pitchFamily="2" charset="-79"/>
              </a:rPr>
              <a:t>40%</a:t>
            </a:r>
          </a:p>
        </p:txBody>
      </p:sp>
      <p:sp>
        <p:nvSpPr>
          <p:cNvPr id="63" name="TextBox 62">
            <a:extLst>
              <a:ext uri="{FF2B5EF4-FFF2-40B4-BE49-F238E27FC236}">
                <a16:creationId xmlns:a16="http://schemas.microsoft.com/office/drawing/2014/main" id="{EDFD607F-A6BD-40BB-9B35-994BA85814F6}"/>
              </a:ext>
            </a:extLst>
          </p:cNvPr>
          <p:cNvSpPr txBox="1"/>
          <p:nvPr/>
        </p:nvSpPr>
        <p:spPr>
          <a:xfrm>
            <a:off x="1053062" y="4813306"/>
            <a:ext cx="969948" cy="123111"/>
          </a:xfrm>
          <a:prstGeom prst="rect">
            <a:avLst/>
          </a:prstGeom>
          <a:noFill/>
        </p:spPr>
        <p:txBody>
          <a:bodyPr wrap="square" lIns="0" tIns="0" rIns="0" bIns="0" rtlCol="0" anchor="ctr">
            <a:spAutoFit/>
          </a:bodyPr>
          <a:lstStyle/>
          <a:p>
            <a:r>
              <a:rPr lang="en-US" sz="800" b="1" dirty="0">
                <a:solidFill>
                  <a:schemeClr val="accent3"/>
                </a:solidFill>
                <a:latin typeface="Montserrat (Body)"/>
                <a:cs typeface="Aharoni" panose="02010803020104030203" pitchFamily="2" charset="-79"/>
              </a:rPr>
              <a:t>DESCRIPTION #3</a:t>
            </a:r>
          </a:p>
        </p:txBody>
      </p:sp>
      <p:sp>
        <p:nvSpPr>
          <p:cNvPr id="88" name="Title 2">
            <a:extLst>
              <a:ext uri="{FF2B5EF4-FFF2-40B4-BE49-F238E27FC236}">
                <a16:creationId xmlns:a16="http://schemas.microsoft.com/office/drawing/2014/main" id="{3406E8C8-2701-4290-8B70-F558653CD36F}"/>
              </a:ext>
            </a:extLst>
          </p:cNvPr>
          <p:cNvSpPr txBox="1">
            <a:spLocks/>
          </p:cNvSpPr>
          <p:nvPr/>
        </p:nvSpPr>
        <p:spPr>
          <a:xfrm>
            <a:off x="1061631" y="2023743"/>
            <a:ext cx="3338268" cy="288541"/>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75" b="1" dirty="0">
                <a:solidFill>
                  <a:schemeClr val="tx1">
                    <a:lumMod val="75000"/>
                    <a:lumOff val="25000"/>
                  </a:schemeClr>
                </a:solidFill>
                <a:latin typeface="Montserrat (Body)"/>
              </a:rPr>
              <a:t>MEET OUR CO-FOUNDER</a:t>
            </a:r>
          </a:p>
        </p:txBody>
      </p:sp>
      <p:sp>
        <p:nvSpPr>
          <p:cNvPr id="4" name="Picture Placeholder 3">
            <a:extLst>
              <a:ext uri="{FF2B5EF4-FFF2-40B4-BE49-F238E27FC236}">
                <a16:creationId xmlns:a16="http://schemas.microsoft.com/office/drawing/2014/main" id="{43BA5118-F927-46AE-B40B-B4AC359182CB}"/>
              </a:ext>
            </a:extLst>
          </p:cNvPr>
          <p:cNvSpPr>
            <a:spLocks noGrp="1"/>
          </p:cNvSpPr>
          <p:nvPr>
            <p:ph type="pic" sz="quarter" idx="19"/>
          </p:nvPr>
        </p:nvSpPr>
        <p:spPr/>
      </p:sp>
      <p:sp>
        <p:nvSpPr>
          <p:cNvPr id="6" name="Picture Placeholder 5">
            <a:extLst>
              <a:ext uri="{FF2B5EF4-FFF2-40B4-BE49-F238E27FC236}">
                <a16:creationId xmlns:a16="http://schemas.microsoft.com/office/drawing/2014/main" id="{95AA75D6-EA26-4580-A843-4BA3AB74BEA8}"/>
              </a:ext>
            </a:extLst>
          </p:cNvPr>
          <p:cNvSpPr>
            <a:spLocks noGrp="1"/>
          </p:cNvSpPr>
          <p:nvPr>
            <p:ph type="pic" sz="quarter" idx="21"/>
          </p:nvPr>
        </p:nvSpPr>
        <p:spPr/>
      </p:sp>
      <p:sp>
        <p:nvSpPr>
          <p:cNvPr id="8" name="Picture Placeholder 7">
            <a:extLst>
              <a:ext uri="{FF2B5EF4-FFF2-40B4-BE49-F238E27FC236}">
                <a16:creationId xmlns:a16="http://schemas.microsoft.com/office/drawing/2014/main" id="{B9D910A6-ABC7-491D-8C95-EAA81CE6F21F}"/>
              </a:ext>
            </a:extLst>
          </p:cNvPr>
          <p:cNvSpPr>
            <a:spLocks noGrp="1"/>
          </p:cNvSpPr>
          <p:nvPr>
            <p:ph type="pic" sz="quarter" idx="22"/>
          </p:nvPr>
        </p:nvSpPr>
        <p:spPr/>
      </p:sp>
    </p:spTree>
    <p:extLst>
      <p:ext uri="{BB962C8B-B14F-4D97-AF65-F5344CB8AC3E}">
        <p14:creationId xmlns:p14="http://schemas.microsoft.com/office/powerpoint/2010/main" val="2827668041"/>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 name="Freeform 107"/>
          <p:cNvSpPr/>
          <p:nvPr/>
        </p:nvSpPr>
        <p:spPr bwMode="auto">
          <a:xfrm flipH="1">
            <a:off x="550062" y="0"/>
            <a:ext cx="4098132"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0" scaled="1"/>
            <a:tileRect/>
          </a:gradFill>
          <a:ln w="9525">
            <a:noFill/>
            <a:round/>
            <a:headEnd/>
            <a:tailEnd/>
          </a:ln>
          <a:effectLst/>
        </p:spPr>
        <p:txBody>
          <a:bodyPr vert="horz" wrap="square" lIns="91440" tIns="45720" rIns="91440" bIns="45720" numCol="1" rtlCol="0" anchor="t" anchorCtr="0" compatLnSpc="1">
            <a:prstTxWarp prst="textNoShape">
              <a:avLst/>
            </a:prstTxWarp>
            <a:noAutofit/>
          </a:bodyPr>
          <a:lstStyle/>
          <a:p>
            <a:pPr algn="r"/>
            <a:r>
              <a:rPr lang="ar-SY" dirty="0"/>
              <a:t> </a:t>
            </a:r>
            <a:endParaRPr lang="en-US" dirty="0"/>
          </a:p>
        </p:txBody>
      </p:sp>
      <p:sp>
        <p:nvSpPr>
          <p:cNvPr id="9" name="Rectangle 8"/>
          <p:cNvSpPr/>
          <p:nvPr/>
        </p:nvSpPr>
        <p:spPr>
          <a:xfrm>
            <a:off x="820291" y="953617"/>
            <a:ext cx="3561518" cy="276999"/>
          </a:xfrm>
          <a:prstGeom prst="rect">
            <a:avLst/>
          </a:prstGeom>
        </p:spPr>
        <p:txBody>
          <a:bodyPr wrap="square" lIns="0" tIns="0" rIns="0" bIns="0" anchor="ctr">
            <a:spAutoFit/>
          </a:bodyPr>
          <a:lstStyle/>
          <a:p>
            <a:pPr algn="l"/>
            <a:r>
              <a:rPr lang="en-US" sz="1800" b="1" dirty="0">
                <a:solidFill>
                  <a:schemeClr val="bg1"/>
                </a:solidFill>
                <a:latin typeface="Montserrat (Body)"/>
              </a:rPr>
              <a:t>MEET OUR CO-FOUNDERS</a:t>
            </a:r>
          </a:p>
        </p:txBody>
      </p:sp>
      <p:grpSp>
        <p:nvGrpSpPr>
          <p:cNvPr id="10" name="Group 9"/>
          <p:cNvGrpSpPr/>
          <p:nvPr/>
        </p:nvGrpSpPr>
        <p:grpSpPr>
          <a:xfrm>
            <a:off x="816447" y="704781"/>
            <a:ext cx="867670" cy="150683"/>
            <a:chOff x="1641403" y="2244638"/>
            <a:chExt cx="807616" cy="140256"/>
          </a:xfrm>
        </p:grpSpPr>
        <p:sp>
          <p:nvSpPr>
            <p:cNvPr id="11" name="5-Point Star 10"/>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solidFill>
                  <a:schemeClr val="bg1"/>
                </a:solidFill>
              </a:endParaRPr>
            </a:p>
          </p:txBody>
        </p:sp>
        <p:sp>
          <p:nvSpPr>
            <p:cNvPr id="12" name="5-Point Star 11"/>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solidFill>
                  <a:schemeClr val="bg1"/>
                </a:solidFill>
              </a:endParaRPr>
            </a:p>
          </p:txBody>
        </p:sp>
        <p:sp>
          <p:nvSpPr>
            <p:cNvPr id="13" name="5-Point Star 12"/>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solidFill>
                  <a:schemeClr val="bg1"/>
                </a:solidFill>
              </a:endParaRPr>
            </a:p>
          </p:txBody>
        </p:sp>
        <p:sp>
          <p:nvSpPr>
            <p:cNvPr id="14" name="5-Point Star 13"/>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solidFill>
                  <a:schemeClr val="bg1"/>
                </a:solidFill>
              </a:endParaRPr>
            </a:p>
          </p:txBody>
        </p:sp>
        <p:sp>
          <p:nvSpPr>
            <p:cNvPr id="15" name="5-Point Star 14"/>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solidFill>
                  <a:schemeClr val="bg1"/>
                </a:solidFill>
              </a:endParaRPr>
            </a:p>
          </p:txBody>
        </p:sp>
      </p:grpSp>
      <p:sp>
        <p:nvSpPr>
          <p:cNvPr id="19" name="Picture Placeholder 18">
            <a:extLst>
              <a:ext uri="{FF2B5EF4-FFF2-40B4-BE49-F238E27FC236}">
                <a16:creationId xmlns:a16="http://schemas.microsoft.com/office/drawing/2014/main" id="{5FBC02F8-89FF-4129-B544-2305B61609E5}"/>
              </a:ext>
            </a:extLst>
          </p:cNvPr>
          <p:cNvSpPr>
            <a:spLocks noGrp="1"/>
          </p:cNvSpPr>
          <p:nvPr>
            <p:ph type="pic" sz="quarter" idx="14"/>
          </p:nvPr>
        </p:nvSpPr>
        <p:spPr/>
      </p:sp>
      <p:sp>
        <p:nvSpPr>
          <p:cNvPr id="20" name="Picture Placeholder 19">
            <a:extLst>
              <a:ext uri="{FF2B5EF4-FFF2-40B4-BE49-F238E27FC236}">
                <a16:creationId xmlns:a16="http://schemas.microsoft.com/office/drawing/2014/main" id="{63ED4FD7-729E-4622-BFC9-DA8971009D52}"/>
              </a:ext>
            </a:extLst>
          </p:cNvPr>
          <p:cNvSpPr>
            <a:spLocks noGrp="1"/>
          </p:cNvSpPr>
          <p:nvPr>
            <p:ph type="pic" sz="quarter" idx="15"/>
          </p:nvPr>
        </p:nvSpPr>
        <p:spPr/>
      </p:sp>
      <p:sp>
        <p:nvSpPr>
          <p:cNvPr id="21" name="Picture Placeholder 20">
            <a:extLst>
              <a:ext uri="{FF2B5EF4-FFF2-40B4-BE49-F238E27FC236}">
                <a16:creationId xmlns:a16="http://schemas.microsoft.com/office/drawing/2014/main" id="{973F9706-9291-4064-A102-4246CFBCD273}"/>
              </a:ext>
            </a:extLst>
          </p:cNvPr>
          <p:cNvSpPr>
            <a:spLocks noGrp="1"/>
          </p:cNvSpPr>
          <p:nvPr>
            <p:ph type="pic" sz="quarter" idx="16"/>
          </p:nvPr>
        </p:nvSpPr>
        <p:spPr/>
      </p:sp>
      <p:sp>
        <p:nvSpPr>
          <p:cNvPr id="22" name="Picture Placeholder 21">
            <a:extLst>
              <a:ext uri="{FF2B5EF4-FFF2-40B4-BE49-F238E27FC236}">
                <a16:creationId xmlns:a16="http://schemas.microsoft.com/office/drawing/2014/main" id="{A0D88CBF-D4BC-49F0-9747-057A34B2F8F5}"/>
              </a:ext>
            </a:extLst>
          </p:cNvPr>
          <p:cNvSpPr>
            <a:spLocks noGrp="1"/>
          </p:cNvSpPr>
          <p:nvPr>
            <p:ph type="pic" sz="quarter" idx="17"/>
          </p:nvPr>
        </p:nvSpPr>
        <p:spPr/>
      </p:sp>
      <p:sp>
        <p:nvSpPr>
          <p:cNvPr id="23" name="Picture Placeholder 22">
            <a:extLst>
              <a:ext uri="{FF2B5EF4-FFF2-40B4-BE49-F238E27FC236}">
                <a16:creationId xmlns:a16="http://schemas.microsoft.com/office/drawing/2014/main" id="{60DEBE67-C3A1-442B-B97C-C531D4A6BCE2}"/>
              </a:ext>
            </a:extLst>
          </p:cNvPr>
          <p:cNvSpPr>
            <a:spLocks noGrp="1"/>
          </p:cNvSpPr>
          <p:nvPr>
            <p:ph type="pic" sz="quarter" idx="18"/>
          </p:nvPr>
        </p:nvSpPr>
        <p:spPr/>
      </p:sp>
      <p:sp>
        <p:nvSpPr>
          <p:cNvPr id="37" name="Freeform 102">
            <a:extLst>
              <a:ext uri="{FF2B5EF4-FFF2-40B4-BE49-F238E27FC236}">
                <a16:creationId xmlns:a16="http://schemas.microsoft.com/office/drawing/2014/main" id="{7C117DF9-F0A7-4760-906B-A6893A43AC48}"/>
              </a:ext>
            </a:extLst>
          </p:cNvPr>
          <p:cNvSpPr/>
          <p:nvPr/>
        </p:nvSpPr>
        <p:spPr bwMode="auto">
          <a:xfrm flipH="1">
            <a:off x="1" y="4378254"/>
            <a:ext cx="1400522" cy="35448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1">
              <a:alpha val="70000"/>
            </a:schemeClr>
          </a:solidFill>
          <a:ln w="9525">
            <a:noFill/>
            <a:round/>
            <a:headEnd/>
            <a:tailEnd/>
          </a:ln>
          <a:effectLst/>
        </p:spPr>
        <p:txBody>
          <a:bodyPr vert="horz" wrap="square" lIns="91440" tIns="45720" rIns="91440" bIns="45720" numCol="1" rtlCol="0" anchor="ctr" anchorCtr="0" compatLnSpc="1">
            <a:prstTxWarp prst="textNoShape">
              <a:avLst/>
            </a:prstTxWarp>
            <a:noAutofit/>
          </a:bodyPr>
          <a:lstStyle/>
          <a:p>
            <a:pPr lvl="0"/>
            <a:r>
              <a:rPr lang="en-US" sz="900" b="1" dirty="0">
                <a:solidFill>
                  <a:schemeClr val="bg1"/>
                </a:solidFill>
                <a:latin typeface="Montserrat (Body)"/>
              </a:rPr>
              <a:t>Example Name</a:t>
            </a:r>
          </a:p>
        </p:txBody>
      </p:sp>
      <p:sp>
        <p:nvSpPr>
          <p:cNvPr id="38" name="Freeform 102">
            <a:extLst>
              <a:ext uri="{FF2B5EF4-FFF2-40B4-BE49-F238E27FC236}">
                <a16:creationId xmlns:a16="http://schemas.microsoft.com/office/drawing/2014/main" id="{224EEDA8-AECC-45AE-BC50-230FFB675C3C}"/>
              </a:ext>
            </a:extLst>
          </p:cNvPr>
          <p:cNvSpPr/>
          <p:nvPr/>
        </p:nvSpPr>
        <p:spPr bwMode="auto">
          <a:xfrm flipH="1">
            <a:off x="1828303" y="4378254"/>
            <a:ext cx="1400522" cy="35448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2">
              <a:alpha val="70000"/>
            </a:schemeClr>
          </a:solidFill>
          <a:ln w="9525">
            <a:noFill/>
            <a:round/>
            <a:headEnd/>
            <a:tailEnd/>
          </a:ln>
          <a:effectLst/>
        </p:spPr>
        <p:txBody>
          <a:bodyPr vert="horz" wrap="square" lIns="91440" tIns="45720" rIns="91440" bIns="45720" numCol="1" rtlCol="0" anchor="ctr" anchorCtr="0" compatLnSpc="1">
            <a:prstTxWarp prst="textNoShape">
              <a:avLst/>
            </a:prstTxWarp>
            <a:noAutofit/>
          </a:bodyPr>
          <a:lstStyle/>
          <a:p>
            <a:pPr lvl="0"/>
            <a:r>
              <a:rPr lang="en-US" sz="900" b="1" dirty="0">
                <a:solidFill>
                  <a:schemeClr val="bg1"/>
                </a:solidFill>
                <a:latin typeface="Montserrat (Body)"/>
              </a:rPr>
              <a:t>Example Name</a:t>
            </a:r>
          </a:p>
        </p:txBody>
      </p:sp>
      <p:sp>
        <p:nvSpPr>
          <p:cNvPr id="39" name="Freeform 102">
            <a:extLst>
              <a:ext uri="{FF2B5EF4-FFF2-40B4-BE49-F238E27FC236}">
                <a16:creationId xmlns:a16="http://schemas.microsoft.com/office/drawing/2014/main" id="{2AB8797D-BB61-48AD-82EE-11B5C06378B3}"/>
              </a:ext>
            </a:extLst>
          </p:cNvPr>
          <p:cNvSpPr/>
          <p:nvPr/>
        </p:nvSpPr>
        <p:spPr bwMode="auto">
          <a:xfrm flipH="1">
            <a:off x="3656605" y="4378254"/>
            <a:ext cx="1400522" cy="35448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3">
              <a:alpha val="70000"/>
            </a:schemeClr>
          </a:solidFill>
          <a:ln w="9525">
            <a:noFill/>
            <a:round/>
            <a:headEnd/>
            <a:tailEnd/>
          </a:ln>
          <a:effectLst/>
        </p:spPr>
        <p:txBody>
          <a:bodyPr vert="horz" wrap="square" lIns="91440" tIns="45720" rIns="91440" bIns="45720" numCol="1" rtlCol="0" anchor="ctr" anchorCtr="0" compatLnSpc="1">
            <a:prstTxWarp prst="textNoShape">
              <a:avLst/>
            </a:prstTxWarp>
            <a:noAutofit/>
          </a:bodyPr>
          <a:lstStyle/>
          <a:p>
            <a:pPr lvl="0"/>
            <a:r>
              <a:rPr lang="en-US" sz="900" b="1" dirty="0">
                <a:solidFill>
                  <a:schemeClr val="bg1"/>
                </a:solidFill>
                <a:latin typeface="Montserrat (Body)"/>
              </a:rPr>
              <a:t>Example Name</a:t>
            </a:r>
          </a:p>
        </p:txBody>
      </p:sp>
      <p:sp>
        <p:nvSpPr>
          <p:cNvPr id="40" name="Freeform 102">
            <a:extLst>
              <a:ext uri="{FF2B5EF4-FFF2-40B4-BE49-F238E27FC236}">
                <a16:creationId xmlns:a16="http://schemas.microsoft.com/office/drawing/2014/main" id="{44A8FE1E-EA30-493B-8EBE-4ACB8903F4D8}"/>
              </a:ext>
            </a:extLst>
          </p:cNvPr>
          <p:cNvSpPr/>
          <p:nvPr/>
        </p:nvSpPr>
        <p:spPr bwMode="auto">
          <a:xfrm flipH="1">
            <a:off x="5484907" y="4378254"/>
            <a:ext cx="1400522" cy="35448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4">
              <a:alpha val="70000"/>
            </a:schemeClr>
          </a:solidFill>
          <a:ln w="9525">
            <a:noFill/>
            <a:round/>
            <a:headEnd/>
            <a:tailEnd/>
          </a:ln>
          <a:effectLst/>
        </p:spPr>
        <p:txBody>
          <a:bodyPr vert="horz" wrap="square" lIns="91440" tIns="45720" rIns="91440" bIns="45720" numCol="1" rtlCol="0" anchor="ctr" anchorCtr="0" compatLnSpc="1">
            <a:prstTxWarp prst="textNoShape">
              <a:avLst/>
            </a:prstTxWarp>
            <a:noAutofit/>
          </a:bodyPr>
          <a:lstStyle/>
          <a:p>
            <a:pPr lvl="0"/>
            <a:r>
              <a:rPr lang="en-US" sz="900" b="1" dirty="0">
                <a:solidFill>
                  <a:schemeClr val="bg1"/>
                </a:solidFill>
                <a:latin typeface="Montserrat (Body)"/>
              </a:rPr>
              <a:t>Example Name</a:t>
            </a:r>
          </a:p>
        </p:txBody>
      </p:sp>
      <p:sp>
        <p:nvSpPr>
          <p:cNvPr id="41" name="Freeform 102">
            <a:extLst>
              <a:ext uri="{FF2B5EF4-FFF2-40B4-BE49-F238E27FC236}">
                <a16:creationId xmlns:a16="http://schemas.microsoft.com/office/drawing/2014/main" id="{F0377CA9-8FF7-47E1-A190-5FEBAECFA97F}"/>
              </a:ext>
            </a:extLst>
          </p:cNvPr>
          <p:cNvSpPr/>
          <p:nvPr/>
        </p:nvSpPr>
        <p:spPr bwMode="auto">
          <a:xfrm flipH="1">
            <a:off x="7313209" y="4378254"/>
            <a:ext cx="1400522" cy="35448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5">
              <a:alpha val="70000"/>
            </a:schemeClr>
          </a:solidFill>
          <a:ln w="9525">
            <a:noFill/>
            <a:round/>
            <a:headEnd/>
            <a:tailEnd/>
          </a:ln>
          <a:effectLst/>
        </p:spPr>
        <p:txBody>
          <a:bodyPr vert="horz" wrap="square" lIns="91440" tIns="45720" rIns="91440" bIns="45720" numCol="1" rtlCol="0" anchor="ctr" anchorCtr="0" compatLnSpc="1">
            <a:prstTxWarp prst="textNoShape">
              <a:avLst/>
            </a:prstTxWarp>
            <a:noAutofit/>
          </a:bodyPr>
          <a:lstStyle/>
          <a:p>
            <a:pPr lvl="0"/>
            <a:r>
              <a:rPr lang="en-US" sz="900" b="1" dirty="0">
                <a:solidFill>
                  <a:schemeClr val="bg1"/>
                </a:solidFill>
                <a:latin typeface="Montserrat (Body)"/>
              </a:rPr>
              <a:t>Example Name</a:t>
            </a:r>
          </a:p>
        </p:txBody>
      </p:sp>
      <p:sp>
        <p:nvSpPr>
          <p:cNvPr id="42" name="Isosceles Triangle 41">
            <a:extLst>
              <a:ext uri="{FF2B5EF4-FFF2-40B4-BE49-F238E27FC236}">
                <a16:creationId xmlns:a16="http://schemas.microsoft.com/office/drawing/2014/main" id="{63CE1D75-EB7F-4A94-94A1-5D2F5CB69675}"/>
              </a:ext>
            </a:extLst>
          </p:cNvPr>
          <p:cNvSpPr/>
          <p:nvPr/>
        </p:nvSpPr>
        <p:spPr bwMode="auto">
          <a:xfrm rot="5400000">
            <a:off x="725519" y="5814309"/>
            <a:ext cx="354480" cy="170996"/>
          </a:xfrm>
          <a:prstGeom prst="triangle">
            <a:avLst/>
          </a:prstGeom>
          <a:solidFill>
            <a:schemeClr val="bg1">
              <a:lumMod val="95000"/>
            </a:schemeClr>
          </a:solidFill>
          <a:ln w="9525">
            <a:noFill/>
            <a:round/>
            <a:headEnd/>
            <a:tailEnd/>
          </a:ln>
        </p:spPr>
        <p:txBody>
          <a:bodyPr vert="horz" wrap="square" lIns="91440" tIns="45720" rIns="91440" bIns="45720" numCol="1" rtlCol="0" anchor="ctr" anchorCtr="0" compatLnSpc="1">
            <a:prstTxWarp prst="textNoShape">
              <a:avLst/>
            </a:prstTxWarp>
          </a:bodyPr>
          <a:lstStyle/>
          <a:p>
            <a:pPr algn="ctr"/>
            <a:endParaRPr lang="en-US" dirty="0">
              <a:solidFill>
                <a:schemeClr val="bg1"/>
              </a:solidFill>
            </a:endParaRPr>
          </a:p>
        </p:txBody>
      </p:sp>
      <p:sp>
        <p:nvSpPr>
          <p:cNvPr id="43" name="TextBox 42">
            <a:extLst>
              <a:ext uri="{FF2B5EF4-FFF2-40B4-BE49-F238E27FC236}">
                <a16:creationId xmlns:a16="http://schemas.microsoft.com/office/drawing/2014/main" id="{599F6503-E253-4EA8-BA1D-C90E9B1ED5C1}"/>
              </a:ext>
            </a:extLst>
          </p:cNvPr>
          <p:cNvSpPr txBox="1"/>
          <p:nvPr/>
        </p:nvSpPr>
        <p:spPr>
          <a:xfrm>
            <a:off x="1191330" y="5681605"/>
            <a:ext cx="3189667" cy="436402"/>
          </a:xfrm>
          <a:prstGeom prst="rect">
            <a:avLst/>
          </a:prstGeom>
          <a:noFill/>
        </p:spPr>
        <p:txBody>
          <a:bodyPr wrap="square" lIns="0" tIns="0" rIns="0" bIns="0" anchor="ctr">
            <a:spAutoFit/>
          </a:bodyPr>
          <a:lstStyle/>
          <a:p>
            <a:pPr>
              <a:lnSpc>
                <a:spcPct val="130000"/>
              </a:lnSpc>
            </a:pPr>
            <a:r>
              <a:rPr lang="en-US" sz="750" dirty="0">
                <a:solidFill>
                  <a:schemeClr val="bg1"/>
                </a:solidFill>
                <a:latin typeface="Montserrat (Body)"/>
              </a:rPr>
              <a:t>Lorem ipsum dolor sit amet, consectetur adipiscing elit, sed do eiusmod tempor incididunt ut labore et dolore magna aliqua. Ut enim ad minim veniam, quis nostrud exercitation ullamco laboris</a:t>
            </a:r>
          </a:p>
        </p:txBody>
      </p:sp>
    </p:spTree>
    <p:extLst>
      <p:ext uri="{BB962C8B-B14F-4D97-AF65-F5344CB8AC3E}">
        <p14:creationId xmlns:p14="http://schemas.microsoft.com/office/powerpoint/2010/main" val="1629361295"/>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7889D78E-61C1-4927-A1B4-A173509C6805}"/>
              </a:ext>
            </a:extLst>
          </p:cNvPr>
          <p:cNvSpPr>
            <a:spLocks noGrp="1"/>
          </p:cNvSpPr>
          <p:nvPr>
            <p:ph type="pic" sz="quarter" idx="135"/>
          </p:nvPr>
        </p:nvSpPr>
        <p:spPr/>
      </p:sp>
      <p:sp>
        <p:nvSpPr>
          <p:cNvPr id="18" name="Picture Placeholder 17">
            <a:extLst>
              <a:ext uri="{FF2B5EF4-FFF2-40B4-BE49-F238E27FC236}">
                <a16:creationId xmlns:a16="http://schemas.microsoft.com/office/drawing/2014/main" id="{2BCCBAB2-3E4B-4EF8-A5E1-E7267FE06EFC}"/>
              </a:ext>
            </a:extLst>
          </p:cNvPr>
          <p:cNvSpPr>
            <a:spLocks noGrp="1"/>
          </p:cNvSpPr>
          <p:nvPr>
            <p:ph type="pic" sz="quarter" idx="136"/>
          </p:nvPr>
        </p:nvSpPr>
        <p:spPr>
          <a:xfrm>
            <a:off x="431801" y="4472749"/>
            <a:ext cx="1285475" cy="1888152"/>
          </a:xfrm>
        </p:spPr>
      </p:sp>
      <p:sp>
        <p:nvSpPr>
          <p:cNvPr id="19" name="Picture Placeholder 18">
            <a:extLst>
              <a:ext uri="{FF2B5EF4-FFF2-40B4-BE49-F238E27FC236}">
                <a16:creationId xmlns:a16="http://schemas.microsoft.com/office/drawing/2014/main" id="{20D42AE2-4CB4-4EAB-9FBD-2C647051A0FD}"/>
              </a:ext>
            </a:extLst>
          </p:cNvPr>
          <p:cNvSpPr>
            <a:spLocks noGrp="1"/>
          </p:cNvSpPr>
          <p:nvPr>
            <p:ph type="pic" sz="quarter" idx="137"/>
          </p:nvPr>
        </p:nvSpPr>
        <p:spPr>
          <a:xfrm>
            <a:off x="431801" y="2484924"/>
            <a:ext cx="1285475" cy="1888152"/>
          </a:xfrm>
        </p:spPr>
      </p:sp>
      <p:sp>
        <p:nvSpPr>
          <p:cNvPr id="20" name="Picture Placeholder 19">
            <a:extLst>
              <a:ext uri="{FF2B5EF4-FFF2-40B4-BE49-F238E27FC236}">
                <a16:creationId xmlns:a16="http://schemas.microsoft.com/office/drawing/2014/main" id="{B1C4CD3F-BE51-428B-8116-3FB4D603FA0A}"/>
              </a:ext>
            </a:extLst>
          </p:cNvPr>
          <p:cNvSpPr>
            <a:spLocks noGrp="1"/>
          </p:cNvSpPr>
          <p:nvPr>
            <p:ph type="pic" sz="quarter" idx="138"/>
          </p:nvPr>
        </p:nvSpPr>
        <p:spPr/>
      </p:sp>
      <p:sp>
        <p:nvSpPr>
          <p:cNvPr id="22" name="Picture Placeholder 21">
            <a:extLst>
              <a:ext uri="{FF2B5EF4-FFF2-40B4-BE49-F238E27FC236}">
                <a16:creationId xmlns:a16="http://schemas.microsoft.com/office/drawing/2014/main" id="{AA42C338-68F2-4CAF-8475-565AF9192101}"/>
              </a:ext>
            </a:extLst>
          </p:cNvPr>
          <p:cNvSpPr>
            <a:spLocks noGrp="1"/>
          </p:cNvSpPr>
          <p:nvPr>
            <p:ph type="pic" sz="quarter" idx="139"/>
          </p:nvPr>
        </p:nvSpPr>
        <p:spPr>
          <a:xfrm>
            <a:off x="1775707" y="497096"/>
            <a:ext cx="1285475" cy="1888152"/>
          </a:xfrm>
        </p:spPr>
      </p:sp>
      <p:sp>
        <p:nvSpPr>
          <p:cNvPr id="23" name="Picture Placeholder 22">
            <a:extLst>
              <a:ext uri="{FF2B5EF4-FFF2-40B4-BE49-F238E27FC236}">
                <a16:creationId xmlns:a16="http://schemas.microsoft.com/office/drawing/2014/main" id="{D25B1195-F965-46B7-8B2F-70D0C03EC246}"/>
              </a:ext>
            </a:extLst>
          </p:cNvPr>
          <p:cNvSpPr>
            <a:spLocks noGrp="1"/>
          </p:cNvSpPr>
          <p:nvPr>
            <p:ph type="pic" sz="quarter" idx="140"/>
          </p:nvPr>
        </p:nvSpPr>
        <p:spPr/>
      </p:sp>
      <p:sp>
        <p:nvSpPr>
          <p:cNvPr id="3" name="Rectangle 2"/>
          <p:cNvSpPr/>
          <p:nvPr/>
        </p:nvSpPr>
        <p:spPr bwMode="auto">
          <a:xfrm>
            <a:off x="431801" y="2071154"/>
            <a:ext cx="1285475" cy="314094"/>
          </a:xfrm>
          <a:prstGeom prst="rect">
            <a:avLst/>
          </a:prstGeom>
          <a:solidFill>
            <a:schemeClr val="accent1"/>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900" b="1" dirty="0">
                <a:solidFill>
                  <a:schemeClr val="bg1"/>
                </a:solidFill>
                <a:latin typeface="Montserrat (Body)"/>
              </a:rPr>
              <a:t>Example Name</a:t>
            </a:r>
          </a:p>
        </p:txBody>
      </p:sp>
      <p:sp>
        <p:nvSpPr>
          <p:cNvPr id="7" name="Rectangle 6"/>
          <p:cNvSpPr/>
          <p:nvPr/>
        </p:nvSpPr>
        <p:spPr bwMode="auto">
          <a:xfrm>
            <a:off x="1775707" y="2071154"/>
            <a:ext cx="1285475" cy="314094"/>
          </a:xfrm>
          <a:prstGeom prst="rect">
            <a:avLst/>
          </a:prstGeom>
          <a:solidFill>
            <a:schemeClr val="accent2"/>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900" b="1" dirty="0">
                <a:solidFill>
                  <a:schemeClr val="bg1"/>
                </a:solidFill>
                <a:latin typeface="Montserrat (Body)"/>
              </a:rPr>
              <a:t>Example Name</a:t>
            </a:r>
          </a:p>
        </p:txBody>
      </p:sp>
      <p:sp>
        <p:nvSpPr>
          <p:cNvPr id="10" name="Rectangle 9"/>
          <p:cNvSpPr/>
          <p:nvPr/>
        </p:nvSpPr>
        <p:spPr bwMode="auto">
          <a:xfrm>
            <a:off x="3119612" y="2071154"/>
            <a:ext cx="1285475" cy="314094"/>
          </a:xfrm>
          <a:prstGeom prst="rect">
            <a:avLst/>
          </a:prstGeom>
          <a:solidFill>
            <a:schemeClr val="accent3"/>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900" b="1" dirty="0">
                <a:solidFill>
                  <a:schemeClr val="bg1"/>
                </a:solidFill>
                <a:latin typeface="Montserrat (Body)"/>
              </a:rPr>
              <a:t>Example Name</a:t>
            </a:r>
          </a:p>
        </p:txBody>
      </p:sp>
      <p:sp>
        <p:nvSpPr>
          <p:cNvPr id="21" name="Rectangle 20"/>
          <p:cNvSpPr/>
          <p:nvPr/>
        </p:nvSpPr>
        <p:spPr bwMode="auto">
          <a:xfrm>
            <a:off x="431801" y="4058982"/>
            <a:ext cx="1285475" cy="314094"/>
          </a:xfrm>
          <a:prstGeom prst="rect">
            <a:avLst/>
          </a:prstGeom>
          <a:solidFill>
            <a:schemeClr val="accent4"/>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900" b="1" dirty="0">
                <a:solidFill>
                  <a:schemeClr val="bg1"/>
                </a:solidFill>
                <a:latin typeface="Montserrat (Body)"/>
              </a:rPr>
              <a:t>Example Name</a:t>
            </a:r>
          </a:p>
        </p:txBody>
      </p:sp>
      <p:sp>
        <p:nvSpPr>
          <p:cNvPr id="31" name="Rectangle 30"/>
          <p:cNvSpPr/>
          <p:nvPr/>
        </p:nvSpPr>
        <p:spPr bwMode="auto">
          <a:xfrm>
            <a:off x="431801" y="6046807"/>
            <a:ext cx="1285475" cy="314094"/>
          </a:xfrm>
          <a:prstGeom prst="rect">
            <a:avLst/>
          </a:prstGeom>
          <a:solidFill>
            <a:schemeClr val="accent5"/>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900" b="1" dirty="0">
                <a:solidFill>
                  <a:schemeClr val="bg1"/>
                </a:solidFill>
                <a:latin typeface="Montserrat (Body)"/>
              </a:rPr>
              <a:t>Example Name</a:t>
            </a:r>
          </a:p>
        </p:txBody>
      </p:sp>
      <p:sp>
        <p:nvSpPr>
          <p:cNvPr id="129" name="5-Point Star 26">
            <a:extLst>
              <a:ext uri="{FF2B5EF4-FFF2-40B4-BE49-F238E27FC236}">
                <a16:creationId xmlns:a16="http://schemas.microsoft.com/office/drawing/2014/main" id="{F51E5E1A-F417-43A7-8933-22A97C4B71C6}"/>
              </a:ext>
            </a:extLst>
          </p:cNvPr>
          <p:cNvSpPr/>
          <p:nvPr/>
        </p:nvSpPr>
        <p:spPr bwMode="auto">
          <a:xfrm>
            <a:off x="5001822" y="2550300"/>
            <a:ext cx="102161" cy="102160"/>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latin typeface="Montserrat (Body)"/>
            </a:endParaRPr>
          </a:p>
        </p:txBody>
      </p:sp>
      <p:sp>
        <p:nvSpPr>
          <p:cNvPr id="130" name="5-Point Star 27">
            <a:extLst>
              <a:ext uri="{FF2B5EF4-FFF2-40B4-BE49-F238E27FC236}">
                <a16:creationId xmlns:a16="http://schemas.microsoft.com/office/drawing/2014/main" id="{46E7CB4A-9962-46EE-9D39-F1B6A06CCB54}"/>
              </a:ext>
            </a:extLst>
          </p:cNvPr>
          <p:cNvSpPr/>
          <p:nvPr/>
        </p:nvSpPr>
        <p:spPr bwMode="auto">
          <a:xfrm>
            <a:off x="5123346" y="2550300"/>
            <a:ext cx="102161" cy="102160"/>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latin typeface="Montserrat (Body)"/>
            </a:endParaRPr>
          </a:p>
        </p:txBody>
      </p:sp>
      <p:sp>
        <p:nvSpPr>
          <p:cNvPr id="131" name="5-Point Star 28">
            <a:extLst>
              <a:ext uri="{FF2B5EF4-FFF2-40B4-BE49-F238E27FC236}">
                <a16:creationId xmlns:a16="http://schemas.microsoft.com/office/drawing/2014/main" id="{D4A617BC-D1F4-44D9-ABEC-2092D38134E0}"/>
              </a:ext>
            </a:extLst>
          </p:cNvPr>
          <p:cNvSpPr/>
          <p:nvPr/>
        </p:nvSpPr>
        <p:spPr bwMode="auto">
          <a:xfrm>
            <a:off x="5244871" y="2550300"/>
            <a:ext cx="102161" cy="102160"/>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latin typeface="Montserrat (Body)"/>
            </a:endParaRPr>
          </a:p>
        </p:txBody>
      </p:sp>
      <p:sp>
        <p:nvSpPr>
          <p:cNvPr id="132" name="5-Point Star 29">
            <a:extLst>
              <a:ext uri="{FF2B5EF4-FFF2-40B4-BE49-F238E27FC236}">
                <a16:creationId xmlns:a16="http://schemas.microsoft.com/office/drawing/2014/main" id="{75FD0E9D-3D62-4C31-B86D-28CC257F290D}"/>
              </a:ext>
            </a:extLst>
          </p:cNvPr>
          <p:cNvSpPr/>
          <p:nvPr/>
        </p:nvSpPr>
        <p:spPr bwMode="auto">
          <a:xfrm>
            <a:off x="5366395" y="2550300"/>
            <a:ext cx="102161" cy="102160"/>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latin typeface="Montserrat (Body)"/>
            </a:endParaRPr>
          </a:p>
        </p:txBody>
      </p:sp>
      <p:sp>
        <p:nvSpPr>
          <p:cNvPr id="133" name="5-Point Star 30">
            <a:extLst>
              <a:ext uri="{FF2B5EF4-FFF2-40B4-BE49-F238E27FC236}">
                <a16:creationId xmlns:a16="http://schemas.microsoft.com/office/drawing/2014/main" id="{0616CA14-D8C9-4926-8A1A-FE76BCCCED53}"/>
              </a:ext>
            </a:extLst>
          </p:cNvPr>
          <p:cNvSpPr/>
          <p:nvPr/>
        </p:nvSpPr>
        <p:spPr bwMode="auto">
          <a:xfrm>
            <a:off x="5487919" y="2550300"/>
            <a:ext cx="102161" cy="102160"/>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latin typeface="Montserrat (Body)"/>
            </a:endParaRPr>
          </a:p>
        </p:txBody>
      </p:sp>
      <p:sp>
        <p:nvSpPr>
          <p:cNvPr id="117" name="Rectangle 116">
            <a:extLst>
              <a:ext uri="{FF2B5EF4-FFF2-40B4-BE49-F238E27FC236}">
                <a16:creationId xmlns:a16="http://schemas.microsoft.com/office/drawing/2014/main" id="{DC015398-66C4-4349-862A-88544E1F69F4}"/>
              </a:ext>
            </a:extLst>
          </p:cNvPr>
          <p:cNvSpPr/>
          <p:nvPr/>
        </p:nvSpPr>
        <p:spPr>
          <a:xfrm>
            <a:off x="6461235" y="3815364"/>
            <a:ext cx="868656" cy="161583"/>
          </a:xfrm>
          <a:prstGeom prst="rect">
            <a:avLst/>
          </a:prstGeom>
        </p:spPr>
        <p:txBody>
          <a:bodyPr wrap="square" lIns="0" tIns="0" rIns="0" bIns="0" anchor="ctr">
            <a:spAutoFit/>
          </a:bodyPr>
          <a:lstStyle/>
          <a:p>
            <a:pPr algn="ctr"/>
            <a:r>
              <a:rPr lang="en-US" sz="1050" dirty="0">
                <a:solidFill>
                  <a:schemeClr val="tx1">
                    <a:lumMod val="75000"/>
                    <a:lumOff val="25000"/>
                  </a:schemeClr>
                </a:solidFill>
                <a:latin typeface="Montserrat (Body)"/>
              </a:rPr>
              <a:t>50%</a:t>
            </a:r>
          </a:p>
        </p:txBody>
      </p:sp>
      <p:sp>
        <p:nvSpPr>
          <p:cNvPr id="118" name="Rectangle 117">
            <a:extLst>
              <a:ext uri="{FF2B5EF4-FFF2-40B4-BE49-F238E27FC236}">
                <a16:creationId xmlns:a16="http://schemas.microsoft.com/office/drawing/2014/main" id="{4E9B707E-D81C-4A56-BAB1-0B689415D533}"/>
              </a:ext>
            </a:extLst>
          </p:cNvPr>
          <p:cNvSpPr/>
          <p:nvPr/>
        </p:nvSpPr>
        <p:spPr>
          <a:xfrm>
            <a:off x="5003238" y="3815364"/>
            <a:ext cx="644407" cy="161583"/>
          </a:xfrm>
          <a:prstGeom prst="rect">
            <a:avLst/>
          </a:prstGeom>
        </p:spPr>
        <p:txBody>
          <a:bodyPr wrap="none" lIns="0" tIns="0" rIns="0" bIns="0" anchor="ctr">
            <a:spAutoFit/>
          </a:bodyPr>
          <a:lstStyle/>
          <a:p>
            <a:r>
              <a:rPr lang="en-US" sz="1050" dirty="0">
                <a:solidFill>
                  <a:schemeClr val="tx1">
                    <a:lumMod val="75000"/>
                    <a:lumOff val="25000"/>
                  </a:schemeClr>
                </a:solidFill>
                <a:latin typeface="Montserrat (Body)"/>
              </a:rPr>
              <a:t>Option 01</a:t>
            </a:r>
          </a:p>
        </p:txBody>
      </p:sp>
      <p:grpSp>
        <p:nvGrpSpPr>
          <p:cNvPr id="120" name="Group 119">
            <a:extLst>
              <a:ext uri="{FF2B5EF4-FFF2-40B4-BE49-F238E27FC236}">
                <a16:creationId xmlns:a16="http://schemas.microsoft.com/office/drawing/2014/main" id="{213BFD44-05C2-4847-B7B1-B73A16C09473}"/>
              </a:ext>
            </a:extLst>
          </p:cNvPr>
          <p:cNvGrpSpPr/>
          <p:nvPr/>
        </p:nvGrpSpPr>
        <p:grpSpPr>
          <a:xfrm>
            <a:off x="5003237" y="4040111"/>
            <a:ext cx="3708963" cy="134233"/>
            <a:chOff x="304800" y="3562350"/>
            <a:chExt cx="2209799" cy="98638"/>
          </a:xfrm>
        </p:grpSpPr>
        <p:sp>
          <p:nvSpPr>
            <p:cNvPr id="124" name="Freeform 7">
              <a:extLst>
                <a:ext uri="{FF2B5EF4-FFF2-40B4-BE49-F238E27FC236}">
                  <a16:creationId xmlns:a16="http://schemas.microsoft.com/office/drawing/2014/main" id="{47567495-DEF6-4F2A-A9DF-40866A67EE9F}"/>
                </a:ext>
              </a:extLst>
            </p:cNvPr>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sp>
          <p:nvSpPr>
            <p:cNvPr id="125" name="Freeform 8">
              <a:extLst>
                <a:ext uri="{FF2B5EF4-FFF2-40B4-BE49-F238E27FC236}">
                  <a16:creationId xmlns:a16="http://schemas.microsoft.com/office/drawing/2014/main" id="{0CFC5E72-496E-4317-B33F-0852E2531059}"/>
                </a:ext>
              </a:extLst>
            </p:cNvPr>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grpSp>
      <p:grpSp>
        <p:nvGrpSpPr>
          <p:cNvPr id="121" name="Group 120">
            <a:extLst>
              <a:ext uri="{FF2B5EF4-FFF2-40B4-BE49-F238E27FC236}">
                <a16:creationId xmlns:a16="http://schemas.microsoft.com/office/drawing/2014/main" id="{64D51DE0-47F9-42F7-B4EC-7E9C6FA3DA0A}"/>
              </a:ext>
            </a:extLst>
          </p:cNvPr>
          <p:cNvGrpSpPr/>
          <p:nvPr/>
        </p:nvGrpSpPr>
        <p:grpSpPr>
          <a:xfrm>
            <a:off x="5003237" y="4502089"/>
            <a:ext cx="3708963" cy="134233"/>
            <a:chOff x="304800" y="4131437"/>
            <a:chExt cx="2209799" cy="98638"/>
          </a:xfrm>
        </p:grpSpPr>
        <p:sp>
          <p:nvSpPr>
            <p:cNvPr id="122" name="Freeform 10">
              <a:extLst>
                <a:ext uri="{FF2B5EF4-FFF2-40B4-BE49-F238E27FC236}">
                  <a16:creationId xmlns:a16="http://schemas.microsoft.com/office/drawing/2014/main" id="{47BBFEA1-86D5-4E3F-87B1-8B305FAAB3C3}"/>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sp>
          <p:nvSpPr>
            <p:cNvPr id="123" name="Freeform 11">
              <a:extLst>
                <a:ext uri="{FF2B5EF4-FFF2-40B4-BE49-F238E27FC236}">
                  <a16:creationId xmlns:a16="http://schemas.microsoft.com/office/drawing/2014/main" id="{E8E6E7EF-FB7A-4D5A-9D3B-7AE08E090DA5}"/>
                </a:ext>
              </a:extLst>
            </p:cNvPr>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grpSp>
      <p:sp>
        <p:nvSpPr>
          <p:cNvPr id="126" name="Rectangle 125">
            <a:extLst>
              <a:ext uri="{FF2B5EF4-FFF2-40B4-BE49-F238E27FC236}">
                <a16:creationId xmlns:a16="http://schemas.microsoft.com/office/drawing/2014/main" id="{EFABAFB5-EB6A-41A1-9E2B-BA951AC3997A}"/>
              </a:ext>
            </a:extLst>
          </p:cNvPr>
          <p:cNvSpPr/>
          <p:nvPr/>
        </p:nvSpPr>
        <p:spPr>
          <a:xfrm>
            <a:off x="6727823" y="4277342"/>
            <a:ext cx="868656" cy="161583"/>
          </a:xfrm>
          <a:prstGeom prst="rect">
            <a:avLst/>
          </a:prstGeom>
        </p:spPr>
        <p:txBody>
          <a:bodyPr wrap="square" lIns="0" tIns="0" rIns="0" bIns="0" anchor="ctr">
            <a:spAutoFit/>
          </a:bodyPr>
          <a:lstStyle/>
          <a:p>
            <a:pPr algn="ctr"/>
            <a:r>
              <a:rPr lang="en-US" sz="1050" dirty="0">
                <a:solidFill>
                  <a:schemeClr val="tx1">
                    <a:lumMod val="75000"/>
                    <a:lumOff val="25000"/>
                  </a:schemeClr>
                </a:solidFill>
                <a:latin typeface="Montserrat (Body)"/>
              </a:rPr>
              <a:t>60%</a:t>
            </a:r>
          </a:p>
        </p:txBody>
      </p:sp>
      <p:sp>
        <p:nvSpPr>
          <p:cNvPr id="127" name="Rectangle 126">
            <a:extLst>
              <a:ext uri="{FF2B5EF4-FFF2-40B4-BE49-F238E27FC236}">
                <a16:creationId xmlns:a16="http://schemas.microsoft.com/office/drawing/2014/main" id="{7D8520B1-A105-482F-A561-03F6B27449D4}"/>
              </a:ext>
            </a:extLst>
          </p:cNvPr>
          <p:cNvSpPr/>
          <p:nvPr/>
        </p:nvSpPr>
        <p:spPr>
          <a:xfrm>
            <a:off x="5003238" y="4277342"/>
            <a:ext cx="673261" cy="161583"/>
          </a:xfrm>
          <a:prstGeom prst="rect">
            <a:avLst/>
          </a:prstGeom>
        </p:spPr>
        <p:txBody>
          <a:bodyPr wrap="none" lIns="0" tIns="0" rIns="0" bIns="0" anchor="ctr">
            <a:spAutoFit/>
          </a:bodyPr>
          <a:lstStyle/>
          <a:p>
            <a:r>
              <a:rPr lang="en-US" sz="1050" dirty="0">
                <a:solidFill>
                  <a:schemeClr val="tx1">
                    <a:lumMod val="75000"/>
                    <a:lumOff val="25000"/>
                  </a:schemeClr>
                </a:solidFill>
                <a:latin typeface="Montserrat (Body)"/>
              </a:rPr>
              <a:t>Option 02</a:t>
            </a:r>
          </a:p>
        </p:txBody>
      </p:sp>
      <p:sp>
        <p:nvSpPr>
          <p:cNvPr id="134" name="TextBox 133">
            <a:extLst>
              <a:ext uri="{FF2B5EF4-FFF2-40B4-BE49-F238E27FC236}">
                <a16:creationId xmlns:a16="http://schemas.microsoft.com/office/drawing/2014/main" id="{B79758FA-0166-4064-9C5B-EF381D7D6BD0}"/>
              </a:ext>
            </a:extLst>
          </p:cNvPr>
          <p:cNvSpPr txBox="1"/>
          <p:nvPr/>
        </p:nvSpPr>
        <p:spPr>
          <a:xfrm>
            <a:off x="5001822" y="2736327"/>
            <a:ext cx="3710378" cy="886525"/>
          </a:xfrm>
          <a:prstGeom prst="rect">
            <a:avLst/>
          </a:prstGeom>
          <a:noFill/>
        </p:spPr>
        <p:txBody>
          <a:bodyPr wrap="square" lIns="0" tIns="0" rIns="0" bIns="0" anchor="ctr">
            <a:spAutoFit/>
          </a:bodyPr>
          <a:lstStyle/>
          <a:p>
            <a:pPr>
              <a:lnSpc>
                <a:spcPct val="130000"/>
              </a:lnSpc>
            </a:pPr>
            <a:r>
              <a:rPr lang="en-US" sz="75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35" name="Title 2">
            <a:extLst>
              <a:ext uri="{FF2B5EF4-FFF2-40B4-BE49-F238E27FC236}">
                <a16:creationId xmlns:a16="http://schemas.microsoft.com/office/drawing/2014/main" id="{EE70B217-D009-4F51-A487-E5789E173041}"/>
              </a:ext>
            </a:extLst>
          </p:cNvPr>
          <p:cNvSpPr txBox="1">
            <a:spLocks/>
          </p:cNvSpPr>
          <p:nvPr/>
        </p:nvSpPr>
        <p:spPr>
          <a:xfrm>
            <a:off x="5001822" y="1759700"/>
            <a:ext cx="3373275" cy="62324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350" dirty="0">
                <a:solidFill>
                  <a:schemeClr val="tx1">
                    <a:lumMod val="75000"/>
                    <a:lumOff val="25000"/>
                  </a:schemeClr>
                </a:solidFill>
                <a:latin typeface="Montserrat (Body)"/>
              </a:rPr>
              <a:t>MEET OUR CO-FOUNDER</a:t>
            </a:r>
            <a:br>
              <a:rPr lang="en-US" sz="2100" b="1" dirty="0">
                <a:solidFill>
                  <a:schemeClr val="tx1">
                    <a:lumMod val="75000"/>
                    <a:lumOff val="25000"/>
                  </a:schemeClr>
                </a:solidFill>
                <a:latin typeface="Montserrat (Body)"/>
              </a:rPr>
            </a:br>
            <a:r>
              <a:rPr lang="en-US" sz="2700" b="1" dirty="0">
                <a:solidFill>
                  <a:schemeClr val="tx1">
                    <a:lumMod val="75000"/>
                    <a:lumOff val="25000"/>
                  </a:schemeClr>
                </a:solidFill>
                <a:latin typeface="Montserrat (Body)"/>
              </a:rPr>
              <a:t>Example Name</a:t>
            </a:r>
            <a:endParaRPr lang="en-US" sz="3000" b="1" dirty="0">
              <a:solidFill>
                <a:schemeClr val="tx1">
                  <a:lumMod val="75000"/>
                  <a:lumOff val="25000"/>
                </a:schemeClr>
              </a:solidFill>
              <a:latin typeface="Montserrat (Body)"/>
            </a:endParaRPr>
          </a:p>
        </p:txBody>
      </p:sp>
      <p:grpSp>
        <p:nvGrpSpPr>
          <p:cNvPr id="137" name="Group 136">
            <a:extLst>
              <a:ext uri="{FF2B5EF4-FFF2-40B4-BE49-F238E27FC236}">
                <a16:creationId xmlns:a16="http://schemas.microsoft.com/office/drawing/2014/main" id="{528F4497-7D79-4469-8FFD-D35BC3630542}"/>
              </a:ext>
            </a:extLst>
          </p:cNvPr>
          <p:cNvGrpSpPr/>
          <p:nvPr/>
        </p:nvGrpSpPr>
        <p:grpSpPr>
          <a:xfrm>
            <a:off x="5003237" y="4964068"/>
            <a:ext cx="3708963" cy="134233"/>
            <a:chOff x="304800" y="4131437"/>
            <a:chExt cx="2209799" cy="98638"/>
          </a:xfrm>
        </p:grpSpPr>
        <p:sp>
          <p:nvSpPr>
            <p:cNvPr id="140" name="Freeform 10">
              <a:extLst>
                <a:ext uri="{FF2B5EF4-FFF2-40B4-BE49-F238E27FC236}">
                  <a16:creationId xmlns:a16="http://schemas.microsoft.com/office/drawing/2014/main" id="{A7DDD3D8-BA8C-4C00-A324-FFD00F7648DD}"/>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sp>
          <p:nvSpPr>
            <p:cNvPr id="141" name="Freeform 11">
              <a:extLst>
                <a:ext uri="{FF2B5EF4-FFF2-40B4-BE49-F238E27FC236}">
                  <a16:creationId xmlns:a16="http://schemas.microsoft.com/office/drawing/2014/main" id="{F31F5137-B482-4614-99B6-492665BC2C00}"/>
                </a:ext>
              </a:extLst>
            </p:cNvPr>
            <p:cNvSpPr/>
            <p:nvPr/>
          </p:nvSpPr>
          <p:spPr bwMode="auto">
            <a:xfrm>
              <a:off x="304800" y="4131437"/>
              <a:ext cx="1990366"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3"/>
            </a:solidFill>
            <a:ln w="9525">
              <a:noFill/>
              <a:round/>
              <a:headEnd/>
              <a:tailEnd/>
            </a:ln>
          </p:spPr>
          <p:txBody>
            <a:bodyPr vert="horz" wrap="square" lIns="91440" tIns="45720" rIns="91440" bIns="45720" numCol="1" rtlCol="0" anchor="ctr" anchorCtr="0" compatLnSpc="1">
              <a:prstTxWarp prst="textNoShape">
                <a:avLst/>
              </a:prstTxWarp>
            </a:bodyPr>
            <a:lstStyle/>
            <a:p>
              <a:pPr algn="ctr"/>
              <a:endParaRPr lang="en-US">
                <a:solidFill>
                  <a:schemeClr val="tx1">
                    <a:lumMod val="75000"/>
                    <a:lumOff val="25000"/>
                  </a:schemeClr>
                </a:solidFill>
                <a:latin typeface="Montserrat (Body)"/>
              </a:endParaRPr>
            </a:p>
          </p:txBody>
        </p:sp>
      </p:grpSp>
      <p:sp>
        <p:nvSpPr>
          <p:cNvPr id="138" name="Rectangle 137">
            <a:extLst>
              <a:ext uri="{FF2B5EF4-FFF2-40B4-BE49-F238E27FC236}">
                <a16:creationId xmlns:a16="http://schemas.microsoft.com/office/drawing/2014/main" id="{1F603536-EF2F-4FBB-92E3-EAE2C2459864}"/>
              </a:ext>
            </a:extLst>
          </p:cNvPr>
          <p:cNvSpPr/>
          <p:nvPr/>
        </p:nvSpPr>
        <p:spPr>
          <a:xfrm>
            <a:off x="7626983" y="4739321"/>
            <a:ext cx="868656" cy="161583"/>
          </a:xfrm>
          <a:prstGeom prst="rect">
            <a:avLst/>
          </a:prstGeom>
        </p:spPr>
        <p:txBody>
          <a:bodyPr wrap="square" lIns="0" tIns="0" rIns="0" bIns="0" anchor="ctr">
            <a:spAutoFit/>
          </a:bodyPr>
          <a:lstStyle/>
          <a:p>
            <a:pPr algn="ctr"/>
            <a:r>
              <a:rPr lang="en-US" sz="1050" dirty="0">
                <a:solidFill>
                  <a:schemeClr val="tx1">
                    <a:lumMod val="75000"/>
                    <a:lumOff val="25000"/>
                  </a:schemeClr>
                </a:solidFill>
                <a:latin typeface="Montserrat (Body)"/>
              </a:rPr>
              <a:t>90%</a:t>
            </a:r>
          </a:p>
        </p:txBody>
      </p:sp>
      <p:sp>
        <p:nvSpPr>
          <p:cNvPr id="139" name="Rectangle 138">
            <a:extLst>
              <a:ext uri="{FF2B5EF4-FFF2-40B4-BE49-F238E27FC236}">
                <a16:creationId xmlns:a16="http://schemas.microsoft.com/office/drawing/2014/main" id="{2975DE63-D781-460C-8445-9B0D33B5F09A}"/>
              </a:ext>
            </a:extLst>
          </p:cNvPr>
          <p:cNvSpPr/>
          <p:nvPr/>
        </p:nvSpPr>
        <p:spPr>
          <a:xfrm>
            <a:off x="5003238" y="4739321"/>
            <a:ext cx="671659" cy="161583"/>
          </a:xfrm>
          <a:prstGeom prst="rect">
            <a:avLst/>
          </a:prstGeom>
        </p:spPr>
        <p:txBody>
          <a:bodyPr wrap="none" lIns="0" tIns="0" rIns="0" bIns="0" anchor="ctr">
            <a:spAutoFit/>
          </a:bodyPr>
          <a:lstStyle/>
          <a:p>
            <a:r>
              <a:rPr lang="en-US" sz="1050" dirty="0">
                <a:solidFill>
                  <a:schemeClr val="tx1">
                    <a:lumMod val="75000"/>
                    <a:lumOff val="25000"/>
                  </a:schemeClr>
                </a:solidFill>
                <a:latin typeface="Montserrat (Body)"/>
              </a:rPr>
              <a:t>Option 03</a:t>
            </a:r>
          </a:p>
        </p:txBody>
      </p:sp>
    </p:spTree>
    <p:extLst>
      <p:ext uri="{BB962C8B-B14F-4D97-AF65-F5344CB8AC3E}">
        <p14:creationId xmlns:p14="http://schemas.microsoft.com/office/powerpoint/2010/main" val="3173668164"/>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7" name="Freeform 226"/>
          <p:cNvSpPr/>
          <p:nvPr/>
        </p:nvSpPr>
        <p:spPr bwMode="auto">
          <a:xfrm flipH="1">
            <a:off x="2931457" y="0"/>
            <a:ext cx="2841415"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bg1">
                  <a:lumMod val="95000"/>
                </a:schemeClr>
              </a:gs>
              <a:gs pos="100000">
                <a:schemeClr val="bg1"/>
              </a:gs>
            </a:gsLst>
            <a:lin ang="0" scaled="1"/>
            <a:tileRect/>
          </a:gradFill>
          <a:ln w="9525">
            <a:noFill/>
            <a:round/>
            <a:headEnd/>
            <a:tailEnd/>
          </a:ln>
          <a:effectLst/>
        </p:spPr>
        <p:txBody>
          <a:bodyPr vert="horz" wrap="square" lIns="91440" tIns="45720" rIns="91440" bIns="45720" numCol="1" rtlCol="0" anchor="ctr" anchorCtr="0" compatLnSpc="1">
            <a:prstTxWarp prst="textNoShape">
              <a:avLst/>
            </a:prstTxWarp>
            <a:noAutofit/>
          </a:bodyPr>
          <a:lstStyle/>
          <a:p>
            <a:pPr algn="r"/>
            <a:r>
              <a:rPr lang="ar-SY" dirty="0"/>
              <a:t> </a:t>
            </a:r>
            <a:endParaRPr lang="en-US" dirty="0"/>
          </a:p>
        </p:txBody>
      </p:sp>
      <p:grpSp>
        <p:nvGrpSpPr>
          <p:cNvPr id="97" name="Group 96">
            <a:extLst>
              <a:ext uri="{FF2B5EF4-FFF2-40B4-BE49-F238E27FC236}">
                <a16:creationId xmlns:a16="http://schemas.microsoft.com/office/drawing/2014/main" id="{60C54B7F-551B-48F4-9032-872B62712053}"/>
              </a:ext>
            </a:extLst>
          </p:cNvPr>
          <p:cNvGrpSpPr/>
          <p:nvPr/>
        </p:nvGrpSpPr>
        <p:grpSpPr>
          <a:xfrm flipH="1">
            <a:off x="3220703" y="4697771"/>
            <a:ext cx="2262924" cy="82442"/>
            <a:chOff x="405482" y="2771139"/>
            <a:chExt cx="4006169" cy="96920"/>
          </a:xfrm>
        </p:grpSpPr>
        <p:sp>
          <p:nvSpPr>
            <p:cNvPr id="137" name="Parallelogram 36">
              <a:extLst>
                <a:ext uri="{FF2B5EF4-FFF2-40B4-BE49-F238E27FC236}">
                  <a16:creationId xmlns:a16="http://schemas.microsoft.com/office/drawing/2014/main" id="{C8AD7406-182F-4937-9A68-131F6A76394F}"/>
                </a:ext>
              </a:extLst>
            </p:cNvPr>
            <p:cNvSpPr/>
            <p:nvPr/>
          </p:nvSpPr>
          <p:spPr bwMode="auto">
            <a:xfrm>
              <a:off x="3638204" y="2771142"/>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38" name="Parallelogram 37">
              <a:extLst>
                <a:ext uri="{FF2B5EF4-FFF2-40B4-BE49-F238E27FC236}">
                  <a16:creationId xmlns:a16="http://schemas.microsoft.com/office/drawing/2014/main" id="{C3BEAF68-D16F-40FA-97A7-E4154BA939C4}"/>
                </a:ext>
              </a:extLst>
            </p:cNvPr>
            <p:cNvSpPr/>
            <p:nvPr/>
          </p:nvSpPr>
          <p:spPr bwMode="auto">
            <a:xfrm>
              <a:off x="3234113" y="2771139"/>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39" name="Parallelogram 38">
              <a:extLst>
                <a:ext uri="{FF2B5EF4-FFF2-40B4-BE49-F238E27FC236}">
                  <a16:creationId xmlns:a16="http://schemas.microsoft.com/office/drawing/2014/main" id="{99DF7AA2-BC90-43BB-97ED-5FB4A32E45B6}"/>
                </a:ext>
              </a:extLst>
            </p:cNvPr>
            <p:cNvSpPr/>
            <p:nvPr/>
          </p:nvSpPr>
          <p:spPr bwMode="auto">
            <a:xfrm>
              <a:off x="2830022" y="2771143"/>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40" name="Parallelogram 39">
              <a:extLst>
                <a:ext uri="{FF2B5EF4-FFF2-40B4-BE49-F238E27FC236}">
                  <a16:creationId xmlns:a16="http://schemas.microsoft.com/office/drawing/2014/main" id="{F85C9480-18F1-4497-BC9B-F9AFB88767E3}"/>
                </a:ext>
              </a:extLst>
            </p:cNvPr>
            <p:cNvSpPr/>
            <p:nvPr/>
          </p:nvSpPr>
          <p:spPr bwMode="auto">
            <a:xfrm>
              <a:off x="2425931" y="2771140"/>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41" name="Parallelogram 40">
              <a:extLst>
                <a:ext uri="{FF2B5EF4-FFF2-40B4-BE49-F238E27FC236}">
                  <a16:creationId xmlns:a16="http://schemas.microsoft.com/office/drawing/2014/main" id="{21470723-DC7A-4427-9131-F7C995D5F686}"/>
                </a:ext>
              </a:extLst>
            </p:cNvPr>
            <p:cNvSpPr/>
            <p:nvPr/>
          </p:nvSpPr>
          <p:spPr bwMode="auto">
            <a:xfrm>
              <a:off x="2021840" y="2771140"/>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42" name="Parallelogram 41">
              <a:extLst>
                <a:ext uri="{FF2B5EF4-FFF2-40B4-BE49-F238E27FC236}">
                  <a16:creationId xmlns:a16="http://schemas.microsoft.com/office/drawing/2014/main" id="{9D7E9154-4140-4FE1-B8E0-C278E9194B5A}"/>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43" name="Parallelogram 42">
              <a:extLst>
                <a:ext uri="{FF2B5EF4-FFF2-40B4-BE49-F238E27FC236}">
                  <a16:creationId xmlns:a16="http://schemas.microsoft.com/office/drawing/2014/main" id="{35574298-3B39-4F03-9F81-C0A9F6F873D8}"/>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44" name="Parallelogram 43">
              <a:extLst>
                <a:ext uri="{FF2B5EF4-FFF2-40B4-BE49-F238E27FC236}">
                  <a16:creationId xmlns:a16="http://schemas.microsoft.com/office/drawing/2014/main" id="{9E21DD8B-C639-47EA-B8DA-7D5CAB7F5AA0}"/>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45" name="Parallelogram 44">
              <a:extLst>
                <a:ext uri="{FF2B5EF4-FFF2-40B4-BE49-F238E27FC236}">
                  <a16:creationId xmlns:a16="http://schemas.microsoft.com/office/drawing/2014/main" id="{315D95A4-FE7A-4C85-B260-8035A5D3F547}"/>
                </a:ext>
              </a:extLst>
            </p:cNvPr>
            <p:cNvSpPr/>
            <p:nvPr/>
          </p:nvSpPr>
          <p:spPr bwMode="auto">
            <a:xfrm>
              <a:off x="4042295" y="2771140"/>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46" name="Parallelogram 45">
              <a:extLst>
                <a:ext uri="{FF2B5EF4-FFF2-40B4-BE49-F238E27FC236}">
                  <a16:creationId xmlns:a16="http://schemas.microsoft.com/office/drawing/2014/main" id="{47F67C15-6114-41D2-B21F-A87D0410606D}"/>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grpSp>
      <p:sp>
        <p:nvSpPr>
          <p:cNvPr id="98" name="Rectangle 97">
            <a:extLst>
              <a:ext uri="{FF2B5EF4-FFF2-40B4-BE49-F238E27FC236}">
                <a16:creationId xmlns:a16="http://schemas.microsoft.com/office/drawing/2014/main" id="{3718D844-2A2F-41A9-BA0E-8827AA046A2C}"/>
              </a:ext>
            </a:extLst>
          </p:cNvPr>
          <p:cNvSpPr/>
          <p:nvPr/>
        </p:nvSpPr>
        <p:spPr>
          <a:xfrm>
            <a:off x="5094923" y="4484401"/>
            <a:ext cx="388705" cy="126958"/>
          </a:xfrm>
          <a:prstGeom prst="rect">
            <a:avLst/>
          </a:prstGeom>
        </p:spPr>
        <p:txBody>
          <a:bodyPr wrap="square" lIns="0" tIns="0" rIns="0" bIns="0" anchor="ctr">
            <a:spAutoFit/>
          </a:bodyPr>
          <a:lstStyle/>
          <a:p>
            <a:pPr algn="r"/>
            <a:r>
              <a:rPr lang="en-US" sz="825" dirty="0">
                <a:solidFill>
                  <a:sysClr val="windowText" lastClr="000000"/>
                </a:solidFill>
                <a:latin typeface="Montserrat (Body)"/>
              </a:rPr>
              <a:t>40%</a:t>
            </a:r>
          </a:p>
        </p:txBody>
      </p:sp>
      <p:sp>
        <p:nvSpPr>
          <p:cNvPr id="99" name="Rectangle 98">
            <a:extLst>
              <a:ext uri="{FF2B5EF4-FFF2-40B4-BE49-F238E27FC236}">
                <a16:creationId xmlns:a16="http://schemas.microsoft.com/office/drawing/2014/main" id="{4FDBD119-DF13-4561-807C-51ACA5CBD9C4}"/>
              </a:ext>
            </a:extLst>
          </p:cNvPr>
          <p:cNvSpPr/>
          <p:nvPr/>
        </p:nvSpPr>
        <p:spPr>
          <a:xfrm>
            <a:off x="3220704" y="4484400"/>
            <a:ext cx="506549" cy="126958"/>
          </a:xfrm>
          <a:prstGeom prst="rect">
            <a:avLst/>
          </a:prstGeom>
        </p:spPr>
        <p:txBody>
          <a:bodyPr wrap="none" lIns="0" tIns="0" rIns="0" bIns="0" anchor="ctr">
            <a:spAutoFit/>
          </a:bodyPr>
          <a:lstStyle/>
          <a:p>
            <a:r>
              <a:rPr lang="en-US" sz="825" dirty="0">
                <a:solidFill>
                  <a:sysClr val="windowText" lastClr="000000"/>
                </a:solidFill>
                <a:latin typeface="Montserrat (Body)"/>
              </a:rPr>
              <a:t>Option 01</a:t>
            </a:r>
          </a:p>
        </p:txBody>
      </p:sp>
      <p:grpSp>
        <p:nvGrpSpPr>
          <p:cNvPr id="100" name="Group 99">
            <a:extLst>
              <a:ext uri="{FF2B5EF4-FFF2-40B4-BE49-F238E27FC236}">
                <a16:creationId xmlns:a16="http://schemas.microsoft.com/office/drawing/2014/main" id="{5287A03C-8689-4500-A939-0FB8CAEF232C}"/>
              </a:ext>
            </a:extLst>
          </p:cNvPr>
          <p:cNvGrpSpPr/>
          <p:nvPr/>
        </p:nvGrpSpPr>
        <p:grpSpPr>
          <a:xfrm flipH="1">
            <a:off x="3220703" y="5145101"/>
            <a:ext cx="2262924" cy="82442"/>
            <a:chOff x="405482" y="2771139"/>
            <a:chExt cx="4006169" cy="96920"/>
          </a:xfrm>
        </p:grpSpPr>
        <p:sp>
          <p:nvSpPr>
            <p:cNvPr id="127" name="Parallelogram 36">
              <a:extLst>
                <a:ext uri="{FF2B5EF4-FFF2-40B4-BE49-F238E27FC236}">
                  <a16:creationId xmlns:a16="http://schemas.microsoft.com/office/drawing/2014/main" id="{9DFD7C0D-99F8-406D-BE74-490DAD277E82}"/>
                </a:ext>
              </a:extLst>
            </p:cNvPr>
            <p:cNvSpPr/>
            <p:nvPr/>
          </p:nvSpPr>
          <p:spPr bwMode="auto">
            <a:xfrm>
              <a:off x="3638204" y="2771142"/>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28" name="Parallelogram 37">
              <a:extLst>
                <a:ext uri="{FF2B5EF4-FFF2-40B4-BE49-F238E27FC236}">
                  <a16:creationId xmlns:a16="http://schemas.microsoft.com/office/drawing/2014/main" id="{22C94663-0BA1-426D-80D3-88497A7A54CA}"/>
                </a:ext>
              </a:extLst>
            </p:cNvPr>
            <p:cNvSpPr/>
            <p:nvPr/>
          </p:nvSpPr>
          <p:spPr bwMode="auto">
            <a:xfrm>
              <a:off x="3234113" y="2771139"/>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29" name="Parallelogram 38">
              <a:extLst>
                <a:ext uri="{FF2B5EF4-FFF2-40B4-BE49-F238E27FC236}">
                  <a16:creationId xmlns:a16="http://schemas.microsoft.com/office/drawing/2014/main" id="{653688EE-C238-41B5-A5DE-F5185AE3044B}"/>
                </a:ext>
              </a:extLst>
            </p:cNvPr>
            <p:cNvSpPr/>
            <p:nvPr/>
          </p:nvSpPr>
          <p:spPr bwMode="auto">
            <a:xfrm>
              <a:off x="2830022" y="2771143"/>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30" name="Parallelogram 39">
              <a:extLst>
                <a:ext uri="{FF2B5EF4-FFF2-40B4-BE49-F238E27FC236}">
                  <a16:creationId xmlns:a16="http://schemas.microsoft.com/office/drawing/2014/main" id="{DE8E94B1-56D1-49C5-B5FA-F6208E5A2A18}"/>
                </a:ext>
              </a:extLst>
            </p:cNvPr>
            <p:cNvSpPr/>
            <p:nvPr/>
          </p:nvSpPr>
          <p:spPr bwMode="auto">
            <a:xfrm>
              <a:off x="2425931" y="2771140"/>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31" name="Parallelogram 40">
              <a:extLst>
                <a:ext uri="{FF2B5EF4-FFF2-40B4-BE49-F238E27FC236}">
                  <a16:creationId xmlns:a16="http://schemas.microsoft.com/office/drawing/2014/main" id="{AF7FB447-C1AD-44B6-A64B-391F86C4AD2A}"/>
                </a:ext>
              </a:extLst>
            </p:cNvPr>
            <p:cNvSpPr/>
            <p:nvPr/>
          </p:nvSpPr>
          <p:spPr bwMode="auto">
            <a:xfrm>
              <a:off x="2021840" y="2771140"/>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32" name="Parallelogram 41">
              <a:extLst>
                <a:ext uri="{FF2B5EF4-FFF2-40B4-BE49-F238E27FC236}">
                  <a16:creationId xmlns:a16="http://schemas.microsoft.com/office/drawing/2014/main" id="{214DA7F6-8B9B-41E8-952E-F5F92AA041F3}"/>
                </a:ext>
              </a:extLst>
            </p:cNvPr>
            <p:cNvSpPr/>
            <p:nvPr/>
          </p:nvSpPr>
          <p:spPr bwMode="auto">
            <a:xfrm>
              <a:off x="1617749" y="2771140"/>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33" name="Parallelogram 42">
              <a:extLst>
                <a:ext uri="{FF2B5EF4-FFF2-40B4-BE49-F238E27FC236}">
                  <a16:creationId xmlns:a16="http://schemas.microsoft.com/office/drawing/2014/main" id="{C6E7DB9F-113A-4563-90F2-9C45F0C84A0B}"/>
                </a:ext>
              </a:extLst>
            </p:cNvPr>
            <p:cNvSpPr/>
            <p:nvPr/>
          </p:nvSpPr>
          <p:spPr bwMode="auto">
            <a:xfrm>
              <a:off x="1213659" y="2771140"/>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34" name="Parallelogram 43">
              <a:extLst>
                <a:ext uri="{FF2B5EF4-FFF2-40B4-BE49-F238E27FC236}">
                  <a16:creationId xmlns:a16="http://schemas.microsoft.com/office/drawing/2014/main" id="{78F17026-18C2-4D9A-9F4A-B96A9F82EF02}"/>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35" name="Parallelogram 44">
              <a:extLst>
                <a:ext uri="{FF2B5EF4-FFF2-40B4-BE49-F238E27FC236}">
                  <a16:creationId xmlns:a16="http://schemas.microsoft.com/office/drawing/2014/main" id="{35D5A59A-567A-4E0E-BB24-4DF7E6826CA4}"/>
                </a:ext>
              </a:extLst>
            </p:cNvPr>
            <p:cNvSpPr/>
            <p:nvPr/>
          </p:nvSpPr>
          <p:spPr bwMode="auto">
            <a:xfrm>
              <a:off x="4042295" y="2771140"/>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36" name="Parallelogram 45">
              <a:extLst>
                <a:ext uri="{FF2B5EF4-FFF2-40B4-BE49-F238E27FC236}">
                  <a16:creationId xmlns:a16="http://schemas.microsoft.com/office/drawing/2014/main" id="{7FE453C3-037B-4CCB-BED5-FC3E4521FFEE}"/>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grpSp>
      <p:sp>
        <p:nvSpPr>
          <p:cNvPr id="112" name="Rectangle 111">
            <a:extLst>
              <a:ext uri="{FF2B5EF4-FFF2-40B4-BE49-F238E27FC236}">
                <a16:creationId xmlns:a16="http://schemas.microsoft.com/office/drawing/2014/main" id="{D608CD8E-37E5-4221-9F9B-0B2FB6560218}"/>
              </a:ext>
            </a:extLst>
          </p:cNvPr>
          <p:cNvSpPr/>
          <p:nvPr/>
        </p:nvSpPr>
        <p:spPr>
          <a:xfrm>
            <a:off x="5094923" y="4931730"/>
            <a:ext cx="388705" cy="126958"/>
          </a:xfrm>
          <a:prstGeom prst="rect">
            <a:avLst/>
          </a:prstGeom>
        </p:spPr>
        <p:txBody>
          <a:bodyPr wrap="square" lIns="0" tIns="0" rIns="0" bIns="0" anchor="ctr">
            <a:spAutoFit/>
          </a:bodyPr>
          <a:lstStyle/>
          <a:p>
            <a:pPr algn="r"/>
            <a:r>
              <a:rPr lang="en-US" sz="825" dirty="0">
                <a:solidFill>
                  <a:sysClr val="windowText" lastClr="000000"/>
                </a:solidFill>
                <a:latin typeface="Montserrat (Body)"/>
              </a:rPr>
              <a:t>80%</a:t>
            </a:r>
          </a:p>
        </p:txBody>
      </p:sp>
      <p:sp>
        <p:nvSpPr>
          <p:cNvPr id="113" name="Rectangle 112">
            <a:extLst>
              <a:ext uri="{FF2B5EF4-FFF2-40B4-BE49-F238E27FC236}">
                <a16:creationId xmlns:a16="http://schemas.microsoft.com/office/drawing/2014/main" id="{DA089CB4-CE9A-4C78-9AFB-502D8825B832}"/>
              </a:ext>
            </a:extLst>
          </p:cNvPr>
          <p:cNvSpPr/>
          <p:nvPr/>
        </p:nvSpPr>
        <p:spPr>
          <a:xfrm>
            <a:off x="3220703" y="4931731"/>
            <a:ext cx="527388" cy="126958"/>
          </a:xfrm>
          <a:prstGeom prst="rect">
            <a:avLst/>
          </a:prstGeom>
        </p:spPr>
        <p:txBody>
          <a:bodyPr wrap="none" lIns="0" tIns="0" rIns="0" bIns="0" anchor="ctr">
            <a:spAutoFit/>
          </a:bodyPr>
          <a:lstStyle/>
          <a:p>
            <a:r>
              <a:rPr lang="en-US" sz="825" dirty="0">
                <a:solidFill>
                  <a:sysClr val="windowText" lastClr="000000"/>
                </a:solidFill>
                <a:latin typeface="Montserrat (Body)"/>
              </a:rPr>
              <a:t>Option 02</a:t>
            </a:r>
          </a:p>
        </p:txBody>
      </p:sp>
      <p:grpSp>
        <p:nvGrpSpPr>
          <p:cNvPr id="114" name="Group 113">
            <a:extLst>
              <a:ext uri="{FF2B5EF4-FFF2-40B4-BE49-F238E27FC236}">
                <a16:creationId xmlns:a16="http://schemas.microsoft.com/office/drawing/2014/main" id="{D0A601A6-23E2-43B8-A701-352F6B2BD036}"/>
              </a:ext>
            </a:extLst>
          </p:cNvPr>
          <p:cNvGrpSpPr/>
          <p:nvPr/>
        </p:nvGrpSpPr>
        <p:grpSpPr>
          <a:xfrm flipH="1">
            <a:off x="3220703" y="5592431"/>
            <a:ext cx="2262924" cy="82442"/>
            <a:chOff x="405482" y="2771139"/>
            <a:chExt cx="4006169" cy="96920"/>
          </a:xfrm>
        </p:grpSpPr>
        <p:sp>
          <p:nvSpPr>
            <p:cNvPr id="117" name="Parallelogram 36">
              <a:extLst>
                <a:ext uri="{FF2B5EF4-FFF2-40B4-BE49-F238E27FC236}">
                  <a16:creationId xmlns:a16="http://schemas.microsoft.com/office/drawing/2014/main" id="{36B17593-E2B4-48DA-8017-7BDA5DFBAE44}"/>
                </a:ext>
              </a:extLst>
            </p:cNvPr>
            <p:cNvSpPr/>
            <p:nvPr/>
          </p:nvSpPr>
          <p:spPr bwMode="auto">
            <a:xfrm>
              <a:off x="3638204" y="2771142"/>
              <a:ext cx="369356" cy="96916"/>
            </a:xfrm>
            <a:prstGeom prst="parallelogram">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18" name="Parallelogram 37">
              <a:extLst>
                <a:ext uri="{FF2B5EF4-FFF2-40B4-BE49-F238E27FC236}">
                  <a16:creationId xmlns:a16="http://schemas.microsoft.com/office/drawing/2014/main" id="{F0F9268A-3DA3-4985-B566-C27148230B40}"/>
                </a:ext>
              </a:extLst>
            </p:cNvPr>
            <p:cNvSpPr/>
            <p:nvPr/>
          </p:nvSpPr>
          <p:spPr bwMode="auto">
            <a:xfrm>
              <a:off x="3234113" y="2771139"/>
              <a:ext cx="369356" cy="96916"/>
            </a:xfrm>
            <a:prstGeom prst="parallelogram">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19" name="Parallelogram 38">
              <a:extLst>
                <a:ext uri="{FF2B5EF4-FFF2-40B4-BE49-F238E27FC236}">
                  <a16:creationId xmlns:a16="http://schemas.microsoft.com/office/drawing/2014/main" id="{7BEAA388-AC73-4A7A-9C2B-E260E8BCFC6E}"/>
                </a:ext>
              </a:extLst>
            </p:cNvPr>
            <p:cNvSpPr/>
            <p:nvPr/>
          </p:nvSpPr>
          <p:spPr bwMode="auto">
            <a:xfrm>
              <a:off x="2830022" y="2771143"/>
              <a:ext cx="369356" cy="96916"/>
            </a:xfrm>
            <a:prstGeom prst="parallelogram">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20" name="Parallelogram 39">
              <a:extLst>
                <a:ext uri="{FF2B5EF4-FFF2-40B4-BE49-F238E27FC236}">
                  <a16:creationId xmlns:a16="http://schemas.microsoft.com/office/drawing/2014/main" id="{A98581EB-267C-442B-B5F8-DDDF17BDDE85}"/>
                </a:ext>
              </a:extLst>
            </p:cNvPr>
            <p:cNvSpPr/>
            <p:nvPr/>
          </p:nvSpPr>
          <p:spPr bwMode="auto">
            <a:xfrm>
              <a:off x="2425931" y="2771140"/>
              <a:ext cx="369356" cy="96916"/>
            </a:xfrm>
            <a:prstGeom prst="parallelogram">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21" name="Parallelogram 40">
              <a:extLst>
                <a:ext uri="{FF2B5EF4-FFF2-40B4-BE49-F238E27FC236}">
                  <a16:creationId xmlns:a16="http://schemas.microsoft.com/office/drawing/2014/main" id="{F7CA0E9A-28CC-42DB-9CB2-ADE021F24C39}"/>
                </a:ext>
              </a:extLst>
            </p:cNvPr>
            <p:cNvSpPr/>
            <p:nvPr/>
          </p:nvSpPr>
          <p:spPr bwMode="auto">
            <a:xfrm>
              <a:off x="2021840"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22" name="Parallelogram 41">
              <a:extLst>
                <a:ext uri="{FF2B5EF4-FFF2-40B4-BE49-F238E27FC236}">
                  <a16:creationId xmlns:a16="http://schemas.microsoft.com/office/drawing/2014/main" id="{79DD03BD-7BA5-44DD-AE10-916D05126271}"/>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23" name="Parallelogram 42">
              <a:extLst>
                <a:ext uri="{FF2B5EF4-FFF2-40B4-BE49-F238E27FC236}">
                  <a16:creationId xmlns:a16="http://schemas.microsoft.com/office/drawing/2014/main" id="{477EEEB7-04DD-4BA1-93DA-18207EF78A4D}"/>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24" name="Parallelogram 43">
              <a:extLst>
                <a:ext uri="{FF2B5EF4-FFF2-40B4-BE49-F238E27FC236}">
                  <a16:creationId xmlns:a16="http://schemas.microsoft.com/office/drawing/2014/main" id="{16562736-F7A2-42B3-9ECB-07346FEA6638}"/>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25" name="Parallelogram 44">
              <a:extLst>
                <a:ext uri="{FF2B5EF4-FFF2-40B4-BE49-F238E27FC236}">
                  <a16:creationId xmlns:a16="http://schemas.microsoft.com/office/drawing/2014/main" id="{392C26A9-AFEB-4CA2-960D-E998E4627103}"/>
                </a:ext>
              </a:extLst>
            </p:cNvPr>
            <p:cNvSpPr/>
            <p:nvPr/>
          </p:nvSpPr>
          <p:spPr bwMode="auto">
            <a:xfrm>
              <a:off x="4042295" y="2771140"/>
              <a:ext cx="369356" cy="96916"/>
            </a:xfrm>
            <a:prstGeom prst="parallelogram">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26" name="Parallelogram 45">
              <a:extLst>
                <a:ext uri="{FF2B5EF4-FFF2-40B4-BE49-F238E27FC236}">
                  <a16:creationId xmlns:a16="http://schemas.microsoft.com/office/drawing/2014/main" id="{A98A98B1-152A-4D2D-A264-A1134A642457}"/>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grpSp>
      <p:sp>
        <p:nvSpPr>
          <p:cNvPr id="115" name="Rectangle 114">
            <a:extLst>
              <a:ext uri="{FF2B5EF4-FFF2-40B4-BE49-F238E27FC236}">
                <a16:creationId xmlns:a16="http://schemas.microsoft.com/office/drawing/2014/main" id="{E0522108-9C3B-424A-BC3E-1CAF117BD936}"/>
              </a:ext>
            </a:extLst>
          </p:cNvPr>
          <p:cNvSpPr/>
          <p:nvPr/>
        </p:nvSpPr>
        <p:spPr>
          <a:xfrm>
            <a:off x="5094923" y="5379061"/>
            <a:ext cx="388705" cy="126958"/>
          </a:xfrm>
          <a:prstGeom prst="rect">
            <a:avLst/>
          </a:prstGeom>
        </p:spPr>
        <p:txBody>
          <a:bodyPr wrap="square" lIns="0" tIns="0" rIns="0" bIns="0" anchor="ctr">
            <a:spAutoFit/>
          </a:bodyPr>
          <a:lstStyle/>
          <a:p>
            <a:pPr algn="r"/>
            <a:r>
              <a:rPr lang="en-US" sz="825" dirty="0">
                <a:solidFill>
                  <a:sysClr val="windowText" lastClr="000000"/>
                </a:solidFill>
                <a:latin typeface="Montserrat (Body)"/>
              </a:rPr>
              <a:t>50%</a:t>
            </a:r>
          </a:p>
        </p:txBody>
      </p:sp>
      <p:sp>
        <p:nvSpPr>
          <p:cNvPr id="116" name="Rectangle 115">
            <a:extLst>
              <a:ext uri="{FF2B5EF4-FFF2-40B4-BE49-F238E27FC236}">
                <a16:creationId xmlns:a16="http://schemas.microsoft.com/office/drawing/2014/main" id="{67F6D64B-623C-403B-870F-893581C06DCD}"/>
              </a:ext>
            </a:extLst>
          </p:cNvPr>
          <p:cNvSpPr/>
          <p:nvPr/>
        </p:nvSpPr>
        <p:spPr>
          <a:xfrm>
            <a:off x="3220703" y="5379061"/>
            <a:ext cx="527388" cy="126958"/>
          </a:xfrm>
          <a:prstGeom prst="rect">
            <a:avLst/>
          </a:prstGeom>
        </p:spPr>
        <p:txBody>
          <a:bodyPr wrap="none" lIns="0" tIns="0" rIns="0" bIns="0" anchor="ctr">
            <a:spAutoFit/>
          </a:bodyPr>
          <a:lstStyle/>
          <a:p>
            <a:r>
              <a:rPr lang="en-US" sz="825" dirty="0">
                <a:solidFill>
                  <a:sysClr val="windowText" lastClr="000000"/>
                </a:solidFill>
                <a:latin typeface="Montserrat (Body)"/>
              </a:rPr>
              <a:t>Option 03</a:t>
            </a:r>
          </a:p>
        </p:txBody>
      </p:sp>
      <p:sp>
        <p:nvSpPr>
          <p:cNvPr id="147" name="TextBox 146">
            <a:extLst>
              <a:ext uri="{FF2B5EF4-FFF2-40B4-BE49-F238E27FC236}">
                <a16:creationId xmlns:a16="http://schemas.microsoft.com/office/drawing/2014/main" id="{7F743D1E-3176-425B-97AC-DE08B0B636C8}"/>
              </a:ext>
            </a:extLst>
          </p:cNvPr>
          <p:cNvSpPr txBox="1"/>
          <p:nvPr/>
        </p:nvSpPr>
        <p:spPr>
          <a:xfrm>
            <a:off x="3220703" y="1828047"/>
            <a:ext cx="2262924" cy="2324162"/>
          </a:xfrm>
          <a:prstGeom prst="rect">
            <a:avLst/>
          </a:prstGeom>
          <a:noFill/>
        </p:spPr>
        <p:txBody>
          <a:bodyPr wrap="square" lIns="0" tIns="0" rIns="0" bIns="0" anchor="t">
            <a:spAutoFit/>
          </a:bodyPr>
          <a:lstStyle/>
          <a:p>
            <a:pPr>
              <a:lnSpc>
                <a:spcPct val="130000"/>
              </a:lnSpc>
            </a:pPr>
            <a:r>
              <a:rPr lang="en-US" sz="9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48" name="Title 2">
            <a:extLst>
              <a:ext uri="{FF2B5EF4-FFF2-40B4-BE49-F238E27FC236}">
                <a16:creationId xmlns:a16="http://schemas.microsoft.com/office/drawing/2014/main" id="{369451F1-DD2A-4D05-90AC-65C35EE9A6F6}"/>
              </a:ext>
            </a:extLst>
          </p:cNvPr>
          <p:cNvSpPr txBox="1">
            <a:spLocks/>
          </p:cNvSpPr>
          <p:nvPr/>
        </p:nvSpPr>
        <p:spPr>
          <a:xfrm>
            <a:off x="3220704" y="1183128"/>
            <a:ext cx="2262924" cy="48474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050" b="1" dirty="0">
                <a:solidFill>
                  <a:schemeClr val="bg1">
                    <a:lumMod val="50000"/>
                  </a:schemeClr>
                </a:solidFill>
                <a:latin typeface="Montserrat (Body)"/>
              </a:rPr>
              <a:t>MEET OUR CO-FOUNDER</a:t>
            </a:r>
            <a:br>
              <a:rPr lang="en-US" sz="1500" b="1" dirty="0">
                <a:solidFill>
                  <a:schemeClr val="accent1"/>
                </a:solidFill>
                <a:latin typeface="Montserrat (Body)"/>
              </a:rPr>
            </a:br>
            <a:r>
              <a:rPr lang="en-US" sz="2100" b="1" dirty="0">
                <a:solidFill>
                  <a:schemeClr val="accent1"/>
                </a:solidFill>
                <a:latin typeface="Montserrat (Body)"/>
              </a:rPr>
              <a:t>Example Name</a:t>
            </a:r>
            <a:endParaRPr lang="en-US" sz="2400" b="1" dirty="0">
              <a:solidFill>
                <a:schemeClr val="accent1"/>
              </a:solidFill>
              <a:latin typeface="Montserrat (Body)"/>
            </a:endParaRPr>
          </a:p>
        </p:txBody>
      </p:sp>
      <p:sp>
        <p:nvSpPr>
          <p:cNvPr id="149" name="Rectangle 148">
            <a:extLst>
              <a:ext uri="{FF2B5EF4-FFF2-40B4-BE49-F238E27FC236}">
                <a16:creationId xmlns:a16="http://schemas.microsoft.com/office/drawing/2014/main" id="{1FD79F65-4B91-464A-806C-93F1A11E8434}"/>
              </a:ext>
            </a:extLst>
          </p:cNvPr>
          <p:cNvSpPr/>
          <p:nvPr/>
        </p:nvSpPr>
        <p:spPr>
          <a:xfrm>
            <a:off x="6838852" y="895435"/>
            <a:ext cx="1975994" cy="672364"/>
          </a:xfrm>
          <a:prstGeom prst="rect">
            <a:avLst/>
          </a:prstGeom>
        </p:spPr>
        <p:txBody>
          <a:bodyPr wrap="square" lIns="0" tIns="0" rIns="0" bIns="0" anchor="ctr">
            <a:spAutoFit/>
          </a:bodyPr>
          <a:lstStyle/>
          <a:p>
            <a:pPr>
              <a:lnSpc>
                <a:spcPct val="120000"/>
              </a:lnSpc>
              <a:spcAft>
                <a:spcPts val="225"/>
              </a:spcAft>
            </a:pPr>
            <a:r>
              <a:rPr lang="en-US" sz="1200" b="1" dirty="0">
                <a:solidFill>
                  <a:schemeClr val="tx1">
                    <a:lumMod val="75000"/>
                    <a:lumOff val="25000"/>
                  </a:schemeClr>
                </a:solidFill>
                <a:latin typeface="Montserrat (Body)"/>
              </a:rPr>
              <a:t>OPTION 01</a:t>
            </a:r>
          </a:p>
          <a:p>
            <a:pPr>
              <a:lnSpc>
                <a:spcPct val="120000"/>
              </a:lnSpc>
              <a:spcAft>
                <a:spcPts val="225"/>
              </a:spcAft>
            </a:pPr>
            <a:r>
              <a:rPr lang="en-US" sz="788" dirty="0">
                <a:solidFill>
                  <a:schemeClr val="tx1">
                    <a:lumMod val="75000"/>
                    <a:lumOff val="25000"/>
                  </a:schemeClr>
                </a:solidFill>
                <a:latin typeface="Montserrat (Body)"/>
              </a:rPr>
              <a:t>Lorem ipsum dolor sit amet, adipiscing elit, sed do eiusmod tempor incididunt ut labore et dolore</a:t>
            </a:r>
          </a:p>
        </p:txBody>
      </p:sp>
      <p:grpSp>
        <p:nvGrpSpPr>
          <p:cNvPr id="150" name="Group 149">
            <a:extLst>
              <a:ext uri="{FF2B5EF4-FFF2-40B4-BE49-F238E27FC236}">
                <a16:creationId xmlns:a16="http://schemas.microsoft.com/office/drawing/2014/main" id="{82C02E83-F777-47AB-AD7F-CD4B1F50773E}"/>
              </a:ext>
            </a:extLst>
          </p:cNvPr>
          <p:cNvGrpSpPr/>
          <p:nvPr/>
        </p:nvGrpSpPr>
        <p:grpSpPr>
          <a:xfrm>
            <a:off x="6172200" y="1051125"/>
            <a:ext cx="442025" cy="360983"/>
            <a:chOff x="508001" y="1851757"/>
            <a:chExt cx="682926" cy="557720"/>
          </a:xfrm>
        </p:grpSpPr>
        <p:sp>
          <p:nvSpPr>
            <p:cNvPr id="151" name="Rectangle 150">
              <a:extLst>
                <a:ext uri="{FF2B5EF4-FFF2-40B4-BE49-F238E27FC236}">
                  <a16:creationId xmlns:a16="http://schemas.microsoft.com/office/drawing/2014/main" id="{F55ED6FE-AFB2-44DB-9524-9FB46B9D273B}"/>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2" name="Freeform 13">
              <a:extLst>
                <a:ext uri="{FF2B5EF4-FFF2-40B4-BE49-F238E27FC236}">
                  <a16:creationId xmlns:a16="http://schemas.microsoft.com/office/drawing/2014/main" id="{785C39C1-347B-4BD8-B740-73D49E9A8BFA}"/>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1"/>
            </a:solidFill>
            <a:ln w="0">
              <a:noFill/>
              <a:prstDash val="solid"/>
              <a:round/>
              <a:headEnd/>
              <a:tailEnd/>
            </a:ln>
          </p:spPr>
          <p:txBody>
            <a:bodyPr vert="horz" wrap="square" lIns="91440" tIns="45720" rIns="91440" bIns="45720" numCol="1" anchor="ctr" anchorCtr="0" compatLnSpc="1">
              <a:prstTxWarp prst="textNoShape">
                <a:avLst/>
              </a:prstTxWarp>
            </a:bodyPr>
            <a:lstStyle/>
            <a:p>
              <a:endParaRPr lang="en-US"/>
            </a:p>
          </p:txBody>
        </p:sp>
      </p:grpSp>
      <p:sp>
        <p:nvSpPr>
          <p:cNvPr id="179" name="Rectangle 178">
            <a:extLst>
              <a:ext uri="{FF2B5EF4-FFF2-40B4-BE49-F238E27FC236}">
                <a16:creationId xmlns:a16="http://schemas.microsoft.com/office/drawing/2014/main" id="{8C092509-5057-4C83-A106-CDDDD851717C}"/>
              </a:ext>
            </a:extLst>
          </p:cNvPr>
          <p:cNvSpPr/>
          <p:nvPr/>
        </p:nvSpPr>
        <p:spPr>
          <a:xfrm>
            <a:off x="6838852" y="1994126"/>
            <a:ext cx="1975994" cy="672364"/>
          </a:xfrm>
          <a:prstGeom prst="rect">
            <a:avLst/>
          </a:prstGeom>
        </p:spPr>
        <p:txBody>
          <a:bodyPr wrap="square" lIns="0" tIns="0" rIns="0" bIns="0" anchor="ctr">
            <a:spAutoFit/>
          </a:bodyPr>
          <a:lstStyle/>
          <a:p>
            <a:pPr>
              <a:lnSpc>
                <a:spcPct val="120000"/>
              </a:lnSpc>
              <a:spcAft>
                <a:spcPts val="225"/>
              </a:spcAft>
            </a:pPr>
            <a:r>
              <a:rPr lang="en-US" sz="1200" b="1" dirty="0">
                <a:solidFill>
                  <a:schemeClr val="tx1">
                    <a:lumMod val="75000"/>
                    <a:lumOff val="25000"/>
                  </a:schemeClr>
                </a:solidFill>
                <a:latin typeface="Montserrat (Body)"/>
              </a:rPr>
              <a:t>OPTION 02</a:t>
            </a:r>
          </a:p>
          <a:p>
            <a:pPr>
              <a:lnSpc>
                <a:spcPct val="120000"/>
              </a:lnSpc>
              <a:spcAft>
                <a:spcPts val="225"/>
              </a:spcAft>
            </a:pPr>
            <a:r>
              <a:rPr lang="en-US" sz="788" dirty="0">
                <a:solidFill>
                  <a:schemeClr val="tx1">
                    <a:lumMod val="75000"/>
                    <a:lumOff val="25000"/>
                  </a:schemeClr>
                </a:solidFill>
                <a:latin typeface="Montserrat (Body)"/>
              </a:rPr>
              <a:t>Lorem ipsum dolor sit amet, adipiscing elit, sed do eiusmod tempor incididunt ut labore et dolore</a:t>
            </a:r>
          </a:p>
        </p:txBody>
      </p:sp>
      <p:grpSp>
        <p:nvGrpSpPr>
          <p:cNvPr id="180" name="Group 179">
            <a:extLst>
              <a:ext uri="{FF2B5EF4-FFF2-40B4-BE49-F238E27FC236}">
                <a16:creationId xmlns:a16="http://schemas.microsoft.com/office/drawing/2014/main" id="{7815CCEA-2F86-4F00-BF13-648139277833}"/>
              </a:ext>
            </a:extLst>
          </p:cNvPr>
          <p:cNvGrpSpPr/>
          <p:nvPr/>
        </p:nvGrpSpPr>
        <p:grpSpPr>
          <a:xfrm>
            <a:off x="6172200" y="2149816"/>
            <a:ext cx="442025" cy="360983"/>
            <a:chOff x="508001" y="1851757"/>
            <a:chExt cx="682926" cy="557720"/>
          </a:xfrm>
        </p:grpSpPr>
        <p:sp>
          <p:nvSpPr>
            <p:cNvPr id="181" name="Rectangle 180">
              <a:extLst>
                <a:ext uri="{FF2B5EF4-FFF2-40B4-BE49-F238E27FC236}">
                  <a16:creationId xmlns:a16="http://schemas.microsoft.com/office/drawing/2014/main" id="{5DB6EEF9-E296-4D21-900F-C8ED3C6575BD}"/>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2" name="Freeform 13">
              <a:extLst>
                <a:ext uri="{FF2B5EF4-FFF2-40B4-BE49-F238E27FC236}">
                  <a16:creationId xmlns:a16="http://schemas.microsoft.com/office/drawing/2014/main" id="{E3A40C37-BE07-480A-904C-8E6FE9D2785C}"/>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2"/>
            </a:solidFill>
            <a:ln w="0">
              <a:noFill/>
              <a:prstDash val="solid"/>
              <a:round/>
              <a:headEnd/>
              <a:tailEnd/>
            </a:ln>
          </p:spPr>
          <p:txBody>
            <a:bodyPr vert="horz" wrap="square" lIns="91440" tIns="45720" rIns="91440" bIns="45720" numCol="1" anchor="ctr" anchorCtr="0" compatLnSpc="1">
              <a:prstTxWarp prst="textNoShape">
                <a:avLst/>
              </a:prstTxWarp>
            </a:bodyPr>
            <a:lstStyle/>
            <a:p>
              <a:endParaRPr lang="en-US"/>
            </a:p>
          </p:txBody>
        </p:sp>
      </p:grpSp>
      <p:sp>
        <p:nvSpPr>
          <p:cNvPr id="184" name="Rectangle 183">
            <a:extLst>
              <a:ext uri="{FF2B5EF4-FFF2-40B4-BE49-F238E27FC236}">
                <a16:creationId xmlns:a16="http://schemas.microsoft.com/office/drawing/2014/main" id="{E0959A61-D487-4D04-B3A5-51570294B804}"/>
              </a:ext>
            </a:extLst>
          </p:cNvPr>
          <p:cNvSpPr/>
          <p:nvPr/>
        </p:nvSpPr>
        <p:spPr>
          <a:xfrm>
            <a:off x="6838852" y="3092818"/>
            <a:ext cx="1975994" cy="672364"/>
          </a:xfrm>
          <a:prstGeom prst="rect">
            <a:avLst/>
          </a:prstGeom>
        </p:spPr>
        <p:txBody>
          <a:bodyPr wrap="square" lIns="0" tIns="0" rIns="0" bIns="0" anchor="ctr">
            <a:spAutoFit/>
          </a:bodyPr>
          <a:lstStyle/>
          <a:p>
            <a:pPr>
              <a:lnSpc>
                <a:spcPct val="120000"/>
              </a:lnSpc>
              <a:spcAft>
                <a:spcPts val="225"/>
              </a:spcAft>
            </a:pPr>
            <a:r>
              <a:rPr lang="en-US" sz="1200" b="1" dirty="0">
                <a:solidFill>
                  <a:schemeClr val="tx1">
                    <a:lumMod val="75000"/>
                    <a:lumOff val="25000"/>
                  </a:schemeClr>
                </a:solidFill>
                <a:latin typeface="Montserrat (Body)"/>
              </a:rPr>
              <a:t>OPTION 03</a:t>
            </a:r>
          </a:p>
          <a:p>
            <a:pPr>
              <a:lnSpc>
                <a:spcPct val="120000"/>
              </a:lnSpc>
              <a:spcAft>
                <a:spcPts val="225"/>
              </a:spcAft>
            </a:pPr>
            <a:r>
              <a:rPr lang="en-US" sz="788" dirty="0">
                <a:solidFill>
                  <a:schemeClr val="tx1">
                    <a:lumMod val="75000"/>
                    <a:lumOff val="25000"/>
                  </a:schemeClr>
                </a:solidFill>
                <a:latin typeface="Montserrat (Body)"/>
              </a:rPr>
              <a:t>Lorem ipsum dolor sit amet, adipiscing elit, sed do eiusmod tempor incididunt ut labore et dolore</a:t>
            </a:r>
          </a:p>
        </p:txBody>
      </p:sp>
      <p:grpSp>
        <p:nvGrpSpPr>
          <p:cNvPr id="185" name="Group 184">
            <a:extLst>
              <a:ext uri="{FF2B5EF4-FFF2-40B4-BE49-F238E27FC236}">
                <a16:creationId xmlns:a16="http://schemas.microsoft.com/office/drawing/2014/main" id="{EBE0778E-8569-454C-802D-D4A378A36D58}"/>
              </a:ext>
            </a:extLst>
          </p:cNvPr>
          <p:cNvGrpSpPr/>
          <p:nvPr/>
        </p:nvGrpSpPr>
        <p:grpSpPr>
          <a:xfrm>
            <a:off x="6172200" y="3248508"/>
            <a:ext cx="442025" cy="360983"/>
            <a:chOff x="508001" y="1851757"/>
            <a:chExt cx="682926" cy="557720"/>
          </a:xfrm>
        </p:grpSpPr>
        <p:sp>
          <p:nvSpPr>
            <p:cNvPr id="186" name="Rectangle 185">
              <a:extLst>
                <a:ext uri="{FF2B5EF4-FFF2-40B4-BE49-F238E27FC236}">
                  <a16:creationId xmlns:a16="http://schemas.microsoft.com/office/drawing/2014/main" id="{16462338-30C1-41A6-A28B-1DE94EEE73D9}"/>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7" name="Freeform 13">
              <a:extLst>
                <a:ext uri="{FF2B5EF4-FFF2-40B4-BE49-F238E27FC236}">
                  <a16:creationId xmlns:a16="http://schemas.microsoft.com/office/drawing/2014/main" id="{A8A92A48-1AB8-41D5-AF3F-3D48BD3A2E46}"/>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3"/>
            </a:solidFill>
            <a:ln w="0">
              <a:noFill/>
              <a:prstDash val="solid"/>
              <a:round/>
              <a:headEnd/>
              <a:tailEnd/>
            </a:ln>
          </p:spPr>
          <p:txBody>
            <a:bodyPr vert="horz" wrap="square" lIns="91440" tIns="45720" rIns="91440" bIns="45720" numCol="1" anchor="ctr" anchorCtr="0" compatLnSpc="1">
              <a:prstTxWarp prst="textNoShape">
                <a:avLst/>
              </a:prstTxWarp>
            </a:bodyPr>
            <a:lstStyle/>
            <a:p>
              <a:endParaRPr lang="en-US"/>
            </a:p>
          </p:txBody>
        </p:sp>
      </p:grpSp>
      <p:sp>
        <p:nvSpPr>
          <p:cNvPr id="189" name="Rectangle 188">
            <a:extLst>
              <a:ext uri="{FF2B5EF4-FFF2-40B4-BE49-F238E27FC236}">
                <a16:creationId xmlns:a16="http://schemas.microsoft.com/office/drawing/2014/main" id="{A1FEBC66-E390-4A68-847B-B9BA0969810C}"/>
              </a:ext>
            </a:extLst>
          </p:cNvPr>
          <p:cNvSpPr/>
          <p:nvPr/>
        </p:nvSpPr>
        <p:spPr>
          <a:xfrm>
            <a:off x="6838852" y="4191510"/>
            <a:ext cx="1975994" cy="672364"/>
          </a:xfrm>
          <a:prstGeom prst="rect">
            <a:avLst/>
          </a:prstGeom>
        </p:spPr>
        <p:txBody>
          <a:bodyPr wrap="square" lIns="0" tIns="0" rIns="0" bIns="0" anchor="ctr">
            <a:spAutoFit/>
          </a:bodyPr>
          <a:lstStyle/>
          <a:p>
            <a:pPr>
              <a:lnSpc>
                <a:spcPct val="120000"/>
              </a:lnSpc>
              <a:spcAft>
                <a:spcPts val="225"/>
              </a:spcAft>
            </a:pPr>
            <a:r>
              <a:rPr lang="en-US" sz="1200" b="1" dirty="0">
                <a:solidFill>
                  <a:schemeClr val="tx1">
                    <a:lumMod val="75000"/>
                    <a:lumOff val="25000"/>
                  </a:schemeClr>
                </a:solidFill>
                <a:latin typeface="Montserrat (Body)"/>
              </a:rPr>
              <a:t>OPTION 04</a:t>
            </a:r>
          </a:p>
          <a:p>
            <a:pPr>
              <a:lnSpc>
                <a:spcPct val="120000"/>
              </a:lnSpc>
              <a:spcAft>
                <a:spcPts val="225"/>
              </a:spcAft>
            </a:pPr>
            <a:r>
              <a:rPr lang="en-US" sz="788" dirty="0">
                <a:solidFill>
                  <a:schemeClr val="tx1">
                    <a:lumMod val="75000"/>
                    <a:lumOff val="25000"/>
                  </a:schemeClr>
                </a:solidFill>
                <a:latin typeface="Montserrat (Body)"/>
              </a:rPr>
              <a:t>Lorem ipsum dolor sit amet, adipiscing elit, sed do eiusmod tempor incididunt ut labore et dolore</a:t>
            </a:r>
          </a:p>
        </p:txBody>
      </p:sp>
      <p:grpSp>
        <p:nvGrpSpPr>
          <p:cNvPr id="190" name="Group 189">
            <a:extLst>
              <a:ext uri="{FF2B5EF4-FFF2-40B4-BE49-F238E27FC236}">
                <a16:creationId xmlns:a16="http://schemas.microsoft.com/office/drawing/2014/main" id="{052DFC16-24A7-4DC3-88F3-4185876D34BC}"/>
              </a:ext>
            </a:extLst>
          </p:cNvPr>
          <p:cNvGrpSpPr/>
          <p:nvPr/>
        </p:nvGrpSpPr>
        <p:grpSpPr>
          <a:xfrm>
            <a:off x="6172200" y="4347200"/>
            <a:ext cx="442025" cy="360983"/>
            <a:chOff x="508001" y="1851757"/>
            <a:chExt cx="682926" cy="557720"/>
          </a:xfrm>
        </p:grpSpPr>
        <p:sp>
          <p:nvSpPr>
            <p:cNvPr id="191" name="Rectangle 190">
              <a:extLst>
                <a:ext uri="{FF2B5EF4-FFF2-40B4-BE49-F238E27FC236}">
                  <a16:creationId xmlns:a16="http://schemas.microsoft.com/office/drawing/2014/main" id="{BCCFC4A6-54C7-46C5-B18C-0773E8D937BB}"/>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2" name="Freeform 13">
              <a:extLst>
                <a:ext uri="{FF2B5EF4-FFF2-40B4-BE49-F238E27FC236}">
                  <a16:creationId xmlns:a16="http://schemas.microsoft.com/office/drawing/2014/main" id="{171F5B93-CB56-443F-AB8C-C36458B5B5F8}"/>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4"/>
            </a:solidFill>
            <a:ln w="0">
              <a:noFill/>
              <a:prstDash val="solid"/>
              <a:round/>
              <a:headEnd/>
              <a:tailEnd/>
            </a:ln>
          </p:spPr>
          <p:txBody>
            <a:bodyPr vert="horz" wrap="square" lIns="91440" tIns="45720" rIns="91440" bIns="45720" numCol="1" anchor="ctr" anchorCtr="0" compatLnSpc="1">
              <a:prstTxWarp prst="textNoShape">
                <a:avLst/>
              </a:prstTxWarp>
            </a:bodyPr>
            <a:lstStyle/>
            <a:p>
              <a:endParaRPr lang="en-US"/>
            </a:p>
          </p:txBody>
        </p:sp>
      </p:grpSp>
      <p:sp>
        <p:nvSpPr>
          <p:cNvPr id="194" name="Rectangle 193">
            <a:extLst>
              <a:ext uri="{FF2B5EF4-FFF2-40B4-BE49-F238E27FC236}">
                <a16:creationId xmlns:a16="http://schemas.microsoft.com/office/drawing/2014/main" id="{4041A9A4-3DB4-420E-8DFB-A689C7486FB3}"/>
              </a:ext>
            </a:extLst>
          </p:cNvPr>
          <p:cNvSpPr/>
          <p:nvPr/>
        </p:nvSpPr>
        <p:spPr>
          <a:xfrm>
            <a:off x="6838852" y="5290201"/>
            <a:ext cx="1975994" cy="672364"/>
          </a:xfrm>
          <a:prstGeom prst="rect">
            <a:avLst/>
          </a:prstGeom>
        </p:spPr>
        <p:txBody>
          <a:bodyPr wrap="square" lIns="0" tIns="0" rIns="0" bIns="0" anchor="ctr">
            <a:spAutoFit/>
          </a:bodyPr>
          <a:lstStyle/>
          <a:p>
            <a:pPr>
              <a:lnSpc>
                <a:spcPct val="120000"/>
              </a:lnSpc>
              <a:spcAft>
                <a:spcPts val="225"/>
              </a:spcAft>
            </a:pPr>
            <a:r>
              <a:rPr lang="en-US" sz="1200" b="1" dirty="0">
                <a:solidFill>
                  <a:schemeClr val="tx1">
                    <a:lumMod val="75000"/>
                    <a:lumOff val="25000"/>
                  </a:schemeClr>
                </a:solidFill>
                <a:latin typeface="Montserrat (Body)"/>
              </a:rPr>
              <a:t>OPTION 05</a:t>
            </a:r>
          </a:p>
          <a:p>
            <a:pPr>
              <a:lnSpc>
                <a:spcPct val="120000"/>
              </a:lnSpc>
              <a:spcAft>
                <a:spcPts val="225"/>
              </a:spcAft>
            </a:pPr>
            <a:r>
              <a:rPr lang="en-US" sz="788" dirty="0">
                <a:solidFill>
                  <a:schemeClr val="tx1">
                    <a:lumMod val="75000"/>
                    <a:lumOff val="25000"/>
                  </a:schemeClr>
                </a:solidFill>
                <a:latin typeface="Montserrat (Body)"/>
              </a:rPr>
              <a:t>Lorem ipsum dolor sit amet, adipiscing elit, sed do eiusmod tempor incididunt ut labore et dolore</a:t>
            </a:r>
          </a:p>
        </p:txBody>
      </p:sp>
      <p:grpSp>
        <p:nvGrpSpPr>
          <p:cNvPr id="195" name="Group 194">
            <a:extLst>
              <a:ext uri="{FF2B5EF4-FFF2-40B4-BE49-F238E27FC236}">
                <a16:creationId xmlns:a16="http://schemas.microsoft.com/office/drawing/2014/main" id="{3B08C7D8-E530-4DAC-A651-B646F3D3F50F}"/>
              </a:ext>
            </a:extLst>
          </p:cNvPr>
          <p:cNvGrpSpPr/>
          <p:nvPr/>
        </p:nvGrpSpPr>
        <p:grpSpPr>
          <a:xfrm>
            <a:off x="6172200" y="5445891"/>
            <a:ext cx="442025" cy="360983"/>
            <a:chOff x="508001" y="1851757"/>
            <a:chExt cx="682926" cy="557720"/>
          </a:xfrm>
        </p:grpSpPr>
        <p:sp>
          <p:nvSpPr>
            <p:cNvPr id="196" name="Rectangle 195">
              <a:extLst>
                <a:ext uri="{FF2B5EF4-FFF2-40B4-BE49-F238E27FC236}">
                  <a16:creationId xmlns:a16="http://schemas.microsoft.com/office/drawing/2014/main" id="{3F67DD90-E693-4328-A4C1-68ADF3560C20}"/>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7" name="Freeform 13">
              <a:extLst>
                <a:ext uri="{FF2B5EF4-FFF2-40B4-BE49-F238E27FC236}">
                  <a16:creationId xmlns:a16="http://schemas.microsoft.com/office/drawing/2014/main" id="{F62404B2-B882-484F-85A3-3421F14A196E}"/>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5"/>
            </a:solidFill>
            <a:ln w="0">
              <a:noFill/>
              <a:prstDash val="solid"/>
              <a:round/>
              <a:headEnd/>
              <a:tailEnd/>
            </a:ln>
          </p:spPr>
          <p:txBody>
            <a:bodyPr vert="horz" wrap="square" lIns="91440" tIns="45720" rIns="91440" bIns="45720" numCol="1" anchor="ctr" anchorCtr="0" compatLnSpc="1">
              <a:prstTxWarp prst="textNoShape">
                <a:avLst/>
              </a:prstTxWarp>
            </a:bodyPr>
            <a:lstStyle/>
            <a:p>
              <a:endParaRPr lang="en-US"/>
            </a:p>
          </p:txBody>
        </p:sp>
      </p:grpSp>
      <p:sp>
        <p:nvSpPr>
          <p:cNvPr id="3" name="Picture Placeholder 2">
            <a:extLst>
              <a:ext uri="{FF2B5EF4-FFF2-40B4-BE49-F238E27FC236}">
                <a16:creationId xmlns:a16="http://schemas.microsoft.com/office/drawing/2014/main" id="{88D7EBF3-8853-4F9E-8284-A29D759BAF0A}"/>
              </a:ext>
            </a:extLst>
          </p:cNvPr>
          <p:cNvSpPr>
            <a:spLocks noGrp="1"/>
          </p:cNvSpPr>
          <p:nvPr>
            <p:ph type="pic" sz="quarter" idx="11"/>
          </p:nvPr>
        </p:nvSpPr>
        <p:spPr/>
      </p:sp>
    </p:spTree>
    <p:extLst>
      <p:ext uri="{BB962C8B-B14F-4D97-AF65-F5344CB8AC3E}">
        <p14:creationId xmlns:p14="http://schemas.microsoft.com/office/powerpoint/2010/main" val="407955363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 name="Rectangle 46">
            <a:extLst>
              <a:ext uri="{FF2B5EF4-FFF2-40B4-BE49-F238E27FC236}">
                <a16:creationId xmlns:a16="http://schemas.microsoft.com/office/drawing/2014/main" id="{19323050-3FC2-4C3F-B2C8-06C858B7D9E3}"/>
              </a:ext>
            </a:extLst>
          </p:cNvPr>
          <p:cNvSpPr/>
          <p:nvPr/>
        </p:nvSpPr>
        <p:spPr>
          <a:xfrm>
            <a:off x="939311" y="3567215"/>
            <a:ext cx="3298874" cy="27017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1">
              <a:solidFill>
                <a:schemeClr val="bg1"/>
              </a:solidFill>
            </a:endParaRPr>
          </a:p>
        </p:txBody>
      </p:sp>
      <p:sp>
        <p:nvSpPr>
          <p:cNvPr id="49" name="Title 2">
            <a:extLst>
              <a:ext uri="{FF2B5EF4-FFF2-40B4-BE49-F238E27FC236}">
                <a16:creationId xmlns:a16="http://schemas.microsoft.com/office/drawing/2014/main" id="{C424A51E-5AD2-4DEF-8060-4FC5307CFD79}"/>
              </a:ext>
            </a:extLst>
          </p:cNvPr>
          <p:cNvSpPr txBox="1">
            <a:spLocks/>
          </p:cNvSpPr>
          <p:nvPr/>
        </p:nvSpPr>
        <p:spPr>
          <a:xfrm>
            <a:off x="1148152" y="4606441"/>
            <a:ext cx="2881191" cy="62324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en-US" sz="1350" dirty="0">
                <a:solidFill>
                  <a:schemeClr val="bg1"/>
                </a:solidFill>
                <a:latin typeface="Montserrat (Body)"/>
              </a:rPr>
              <a:t>MEET OUR CO-FOUNDER</a:t>
            </a:r>
            <a:br>
              <a:rPr lang="en-US" sz="2100" b="1" dirty="0">
                <a:solidFill>
                  <a:schemeClr val="bg1"/>
                </a:solidFill>
                <a:latin typeface="Montserrat (Body)"/>
              </a:rPr>
            </a:br>
            <a:r>
              <a:rPr lang="en-US" sz="2700" b="1" dirty="0">
                <a:solidFill>
                  <a:schemeClr val="bg1"/>
                </a:solidFill>
                <a:latin typeface="Montserrat (Body)"/>
              </a:rPr>
              <a:t>Example Name</a:t>
            </a:r>
            <a:endParaRPr lang="en-US" sz="3000" b="1" dirty="0">
              <a:solidFill>
                <a:schemeClr val="bg1"/>
              </a:solidFill>
              <a:latin typeface="Montserrat (Body)"/>
            </a:endParaRPr>
          </a:p>
        </p:txBody>
      </p:sp>
      <p:sp>
        <p:nvSpPr>
          <p:cNvPr id="3" name="Picture Placeholder 2">
            <a:extLst>
              <a:ext uri="{FF2B5EF4-FFF2-40B4-BE49-F238E27FC236}">
                <a16:creationId xmlns:a16="http://schemas.microsoft.com/office/drawing/2014/main" id="{25158492-6580-4BDB-BA49-F09118E95E1A}"/>
              </a:ext>
            </a:extLst>
          </p:cNvPr>
          <p:cNvSpPr>
            <a:spLocks noGrp="1"/>
          </p:cNvSpPr>
          <p:nvPr>
            <p:ph type="pic" sz="quarter" idx="38"/>
          </p:nvPr>
        </p:nvSpPr>
        <p:spPr/>
      </p:sp>
      <p:sp>
        <p:nvSpPr>
          <p:cNvPr id="5" name="Picture Placeholder 4">
            <a:extLst>
              <a:ext uri="{FF2B5EF4-FFF2-40B4-BE49-F238E27FC236}">
                <a16:creationId xmlns:a16="http://schemas.microsoft.com/office/drawing/2014/main" id="{0FFA895C-9209-4840-B31A-119A869DEB9E}"/>
              </a:ext>
            </a:extLst>
          </p:cNvPr>
          <p:cNvSpPr>
            <a:spLocks noGrp="1"/>
          </p:cNvSpPr>
          <p:nvPr>
            <p:ph type="pic" sz="quarter" idx="39"/>
          </p:nvPr>
        </p:nvSpPr>
        <p:spPr/>
      </p:sp>
      <p:sp>
        <p:nvSpPr>
          <p:cNvPr id="7" name="Picture Placeholder 6">
            <a:extLst>
              <a:ext uri="{FF2B5EF4-FFF2-40B4-BE49-F238E27FC236}">
                <a16:creationId xmlns:a16="http://schemas.microsoft.com/office/drawing/2014/main" id="{772DDFB2-F0D4-4FF6-91C3-958AE60C9555}"/>
              </a:ext>
            </a:extLst>
          </p:cNvPr>
          <p:cNvSpPr>
            <a:spLocks noGrp="1"/>
          </p:cNvSpPr>
          <p:nvPr>
            <p:ph type="pic" sz="quarter" idx="40"/>
          </p:nvPr>
        </p:nvSpPr>
        <p:spPr/>
      </p:sp>
      <p:sp>
        <p:nvSpPr>
          <p:cNvPr id="9" name="Picture Placeholder 8">
            <a:extLst>
              <a:ext uri="{FF2B5EF4-FFF2-40B4-BE49-F238E27FC236}">
                <a16:creationId xmlns:a16="http://schemas.microsoft.com/office/drawing/2014/main" id="{249623A0-EFF6-41FC-80C0-14F24F20EB1E}"/>
              </a:ext>
            </a:extLst>
          </p:cNvPr>
          <p:cNvSpPr>
            <a:spLocks noGrp="1"/>
          </p:cNvSpPr>
          <p:nvPr>
            <p:ph type="pic" sz="quarter" idx="42"/>
          </p:nvPr>
        </p:nvSpPr>
        <p:spPr/>
      </p:sp>
      <p:sp>
        <p:nvSpPr>
          <p:cNvPr id="11" name="Picture Placeholder 10">
            <a:extLst>
              <a:ext uri="{FF2B5EF4-FFF2-40B4-BE49-F238E27FC236}">
                <a16:creationId xmlns:a16="http://schemas.microsoft.com/office/drawing/2014/main" id="{87F8B18A-196F-40E6-9533-0231DDC3F916}"/>
              </a:ext>
            </a:extLst>
          </p:cNvPr>
          <p:cNvSpPr>
            <a:spLocks noGrp="1"/>
          </p:cNvSpPr>
          <p:nvPr>
            <p:ph type="pic" sz="quarter" idx="41"/>
          </p:nvPr>
        </p:nvSpPr>
        <p:spPr/>
      </p:sp>
    </p:spTree>
    <p:extLst>
      <p:ext uri="{BB962C8B-B14F-4D97-AF65-F5344CB8AC3E}">
        <p14:creationId xmlns:p14="http://schemas.microsoft.com/office/powerpoint/2010/main" val="299468758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Rectangle 27"/>
          <p:cNvSpPr/>
          <p:nvPr/>
        </p:nvSpPr>
        <p:spPr>
          <a:xfrm>
            <a:off x="837033" y="1212189"/>
            <a:ext cx="1273126" cy="1669636"/>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9"/>
          <p:cNvSpPr/>
          <p:nvPr/>
        </p:nvSpPr>
        <p:spPr>
          <a:xfrm>
            <a:off x="5372456" y="979828"/>
            <a:ext cx="1273126" cy="1669636"/>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p:cNvSpPr/>
          <p:nvPr/>
        </p:nvSpPr>
        <p:spPr>
          <a:xfrm>
            <a:off x="3253871" y="680375"/>
            <a:ext cx="1273126" cy="1669636"/>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p:cNvSpPr/>
          <p:nvPr/>
        </p:nvSpPr>
        <p:spPr>
          <a:xfrm>
            <a:off x="5034130" y="3965540"/>
            <a:ext cx="1463508" cy="2155148"/>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Rectangle 21"/>
          <p:cNvSpPr/>
          <p:nvPr/>
        </p:nvSpPr>
        <p:spPr>
          <a:xfrm>
            <a:off x="2293970" y="4045633"/>
            <a:ext cx="1273126" cy="1669636"/>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p:cNvSpPr/>
          <p:nvPr/>
        </p:nvSpPr>
        <p:spPr>
          <a:xfrm>
            <a:off x="606552" y="3893725"/>
            <a:ext cx="1273126" cy="1669636"/>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ectangle 17"/>
          <p:cNvSpPr/>
          <p:nvPr/>
        </p:nvSpPr>
        <p:spPr>
          <a:xfrm>
            <a:off x="6929750" y="3298585"/>
            <a:ext cx="1273126" cy="1669636"/>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p:cNvSpPr/>
          <p:nvPr/>
        </p:nvSpPr>
        <p:spPr>
          <a:xfrm>
            <a:off x="6871055" y="737566"/>
            <a:ext cx="1666396" cy="2185388"/>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3744590" y="2094271"/>
            <a:ext cx="1795038" cy="2643358"/>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p:cNvSpPr/>
          <p:nvPr/>
        </p:nvSpPr>
        <p:spPr>
          <a:xfrm>
            <a:off x="1640416" y="2354487"/>
            <a:ext cx="1463508" cy="1919312"/>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Picture Placeholder 40">
            <a:extLst>
              <a:ext uri="{FF2B5EF4-FFF2-40B4-BE49-F238E27FC236}">
                <a16:creationId xmlns:a16="http://schemas.microsoft.com/office/drawing/2014/main" id="{3B0DA06E-8AD1-454F-A465-90484CAABCD8}"/>
              </a:ext>
            </a:extLst>
          </p:cNvPr>
          <p:cNvSpPr>
            <a:spLocks noGrp="1"/>
          </p:cNvSpPr>
          <p:nvPr>
            <p:ph type="pic" sz="quarter" idx="51"/>
          </p:nvPr>
        </p:nvSpPr>
        <p:spPr>
          <a:xfrm>
            <a:off x="3281420" y="703175"/>
            <a:ext cx="1218028" cy="1624037"/>
          </a:xfrm>
        </p:spPr>
      </p:sp>
      <p:sp>
        <p:nvSpPr>
          <p:cNvPr id="73" name="Picture Placeholder 28">
            <a:extLst>
              <a:ext uri="{FF2B5EF4-FFF2-40B4-BE49-F238E27FC236}">
                <a16:creationId xmlns:a16="http://schemas.microsoft.com/office/drawing/2014/main" id="{34E66221-815B-4EE7-B022-3C73E81923B2}"/>
              </a:ext>
            </a:extLst>
          </p:cNvPr>
          <p:cNvSpPr>
            <a:spLocks noGrp="1"/>
          </p:cNvSpPr>
          <p:nvPr>
            <p:ph type="pic" sz="quarter" idx="42"/>
          </p:nvPr>
        </p:nvSpPr>
        <p:spPr>
          <a:xfrm>
            <a:off x="6957299" y="3321385"/>
            <a:ext cx="1218028" cy="1624037"/>
          </a:xfrm>
        </p:spPr>
      </p:sp>
      <p:sp>
        <p:nvSpPr>
          <p:cNvPr id="74" name="Picture Placeholder 33">
            <a:extLst>
              <a:ext uri="{FF2B5EF4-FFF2-40B4-BE49-F238E27FC236}">
                <a16:creationId xmlns:a16="http://schemas.microsoft.com/office/drawing/2014/main" id="{B40E047E-0F85-46DE-9B1E-902EAB39E098}"/>
              </a:ext>
            </a:extLst>
          </p:cNvPr>
          <p:cNvSpPr>
            <a:spLocks noGrp="1"/>
          </p:cNvSpPr>
          <p:nvPr>
            <p:ph type="pic" sz="quarter" idx="45"/>
          </p:nvPr>
        </p:nvSpPr>
        <p:spPr>
          <a:xfrm>
            <a:off x="864582" y="1234989"/>
            <a:ext cx="1218028" cy="1624037"/>
          </a:xfrm>
        </p:spPr>
      </p:sp>
      <p:sp>
        <p:nvSpPr>
          <p:cNvPr id="75" name="Picture Placeholder 35">
            <a:extLst>
              <a:ext uri="{FF2B5EF4-FFF2-40B4-BE49-F238E27FC236}">
                <a16:creationId xmlns:a16="http://schemas.microsoft.com/office/drawing/2014/main" id="{9582F271-4C5F-4B19-A17E-78AB34502792}"/>
              </a:ext>
            </a:extLst>
          </p:cNvPr>
          <p:cNvSpPr>
            <a:spLocks noGrp="1"/>
          </p:cNvSpPr>
          <p:nvPr>
            <p:ph type="pic" sz="quarter" idx="46"/>
          </p:nvPr>
        </p:nvSpPr>
        <p:spPr>
          <a:xfrm>
            <a:off x="634100" y="3916525"/>
            <a:ext cx="1218028" cy="1624037"/>
          </a:xfrm>
        </p:spPr>
      </p:sp>
      <p:sp>
        <p:nvSpPr>
          <p:cNvPr id="76" name="Picture Placeholder 36">
            <a:extLst>
              <a:ext uri="{FF2B5EF4-FFF2-40B4-BE49-F238E27FC236}">
                <a16:creationId xmlns:a16="http://schemas.microsoft.com/office/drawing/2014/main" id="{EF71F503-E9E5-4924-A562-7D73CC9A4E72}"/>
              </a:ext>
            </a:extLst>
          </p:cNvPr>
          <p:cNvSpPr>
            <a:spLocks noGrp="1"/>
          </p:cNvSpPr>
          <p:nvPr>
            <p:ph type="pic" sz="quarter" idx="47"/>
          </p:nvPr>
        </p:nvSpPr>
        <p:spPr>
          <a:xfrm>
            <a:off x="2321519" y="4068433"/>
            <a:ext cx="1218028" cy="1624037"/>
          </a:xfrm>
        </p:spPr>
      </p:sp>
      <p:sp>
        <p:nvSpPr>
          <p:cNvPr id="77" name="Picture Placeholder 37">
            <a:extLst>
              <a:ext uri="{FF2B5EF4-FFF2-40B4-BE49-F238E27FC236}">
                <a16:creationId xmlns:a16="http://schemas.microsoft.com/office/drawing/2014/main" id="{BAB3B2B7-9002-43AB-9493-5F9BDEEC906C}"/>
              </a:ext>
            </a:extLst>
          </p:cNvPr>
          <p:cNvSpPr>
            <a:spLocks noGrp="1"/>
          </p:cNvSpPr>
          <p:nvPr>
            <p:ph type="pic" sz="quarter" idx="48"/>
          </p:nvPr>
        </p:nvSpPr>
        <p:spPr>
          <a:xfrm>
            <a:off x="5065800" y="3994969"/>
            <a:ext cx="1400171" cy="2096291"/>
          </a:xfrm>
        </p:spPr>
      </p:sp>
      <p:sp>
        <p:nvSpPr>
          <p:cNvPr id="78" name="Picture Placeholder 38">
            <a:extLst>
              <a:ext uri="{FF2B5EF4-FFF2-40B4-BE49-F238E27FC236}">
                <a16:creationId xmlns:a16="http://schemas.microsoft.com/office/drawing/2014/main" id="{AD0F7733-104F-451D-BB3F-926E22A57379}"/>
              </a:ext>
            </a:extLst>
          </p:cNvPr>
          <p:cNvSpPr>
            <a:spLocks noGrp="1"/>
          </p:cNvSpPr>
          <p:nvPr>
            <p:ph type="pic" sz="quarter" idx="49"/>
          </p:nvPr>
        </p:nvSpPr>
        <p:spPr>
          <a:xfrm>
            <a:off x="5400005" y="1002628"/>
            <a:ext cx="1218028" cy="1624037"/>
          </a:xfrm>
        </p:spPr>
      </p:sp>
      <p:sp>
        <p:nvSpPr>
          <p:cNvPr id="79" name="Picture Placeholder 39">
            <a:extLst>
              <a:ext uri="{FF2B5EF4-FFF2-40B4-BE49-F238E27FC236}">
                <a16:creationId xmlns:a16="http://schemas.microsoft.com/office/drawing/2014/main" id="{36B38C2B-12AC-41BC-9509-6B0D1FC5DEC0}"/>
              </a:ext>
            </a:extLst>
          </p:cNvPr>
          <p:cNvSpPr>
            <a:spLocks noGrp="1"/>
          </p:cNvSpPr>
          <p:nvPr>
            <p:ph type="pic" sz="quarter" idx="50"/>
          </p:nvPr>
        </p:nvSpPr>
        <p:spPr>
          <a:xfrm>
            <a:off x="6907113" y="767408"/>
            <a:ext cx="1594278" cy="2125704"/>
          </a:xfrm>
        </p:spPr>
      </p:sp>
      <p:sp>
        <p:nvSpPr>
          <p:cNvPr id="80" name="Picture Placeholder 30">
            <a:extLst>
              <a:ext uri="{FF2B5EF4-FFF2-40B4-BE49-F238E27FC236}">
                <a16:creationId xmlns:a16="http://schemas.microsoft.com/office/drawing/2014/main" id="{EA68CDFA-FB64-42B9-920B-AD232C3145F6}"/>
              </a:ext>
            </a:extLst>
          </p:cNvPr>
          <p:cNvSpPr>
            <a:spLocks noGrp="1"/>
          </p:cNvSpPr>
          <p:nvPr>
            <p:ph type="pic" sz="quarter" idx="43"/>
          </p:nvPr>
        </p:nvSpPr>
        <p:spPr>
          <a:xfrm>
            <a:off x="3783434" y="2130367"/>
            <a:ext cx="1717353" cy="2571167"/>
          </a:xfrm>
        </p:spPr>
      </p:sp>
      <p:sp>
        <p:nvSpPr>
          <p:cNvPr id="81" name="Picture Placeholder 31">
            <a:extLst>
              <a:ext uri="{FF2B5EF4-FFF2-40B4-BE49-F238E27FC236}">
                <a16:creationId xmlns:a16="http://schemas.microsoft.com/office/drawing/2014/main" id="{A46F3705-7927-44B1-91C7-29CB5D5875F8}"/>
              </a:ext>
            </a:extLst>
          </p:cNvPr>
          <p:cNvSpPr>
            <a:spLocks noGrp="1"/>
          </p:cNvSpPr>
          <p:nvPr>
            <p:ph type="pic" sz="quarter" idx="44"/>
          </p:nvPr>
        </p:nvSpPr>
        <p:spPr>
          <a:xfrm>
            <a:off x="1672086" y="2380696"/>
            <a:ext cx="1400171" cy="1866895"/>
          </a:xfrm>
        </p:spPr>
      </p:sp>
    </p:spTree>
    <p:extLst>
      <p:ext uri="{BB962C8B-B14F-4D97-AF65-F5344CB8AC3E}">
        <p14:creationId xmlns:p14="http://schemas.microsoft.com/office/powerpoint/2010/main" val="2459300704"/>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6E42CC2A-062C-48E7-994B-2E533043E85C}"/>
              </a:ext>
            </a:extLst>
          </p:cNvPr>
          <p:cNvSpPr>
            <a:spLocks noGrp="1"/>
          </p:cNvSpPr>
          <p:nvPr>
            <p:ph type="pic" sz="quarter" idx="122"/>
          </p:nvPr>
        </p:nvSpPr>
        <p:spPr/>
      </p:sp>
      <p:sp>
        <p:nvSpPr>
          <p:cNvPr id="65" name="Freeform 64"/>
          <p:cNvSpPr/>
          <p:nvPr/>
        </p:nvSpPr>
        <p:spPr bwMode="auto">
          <a:xfrm>
            <a:off x="0" y="0"/>
            <a:ext cx="9144000" cy="3124199"/>
          </a:xfrm>
          <a:custGeom>
            <a:avLst/>
            <a:gdLst>
              <a:gd name="connsiteX0" fmla="*/ 0 w 9144000"/>
              <a:gd name="connsiteY0" fmla="*/ 0 h 2343150"/>
              <a:gd name="connsiteX1" fmla="*/ 9144000 w 9144000"/>
              <a:gd name="connsiteY1" fmla="*/ 0 h 2343150"/>
              <a:gd name="connsiteX2" fmla="*/ 9144000 w 9144000"/>
              <a:gd name="connsiteY2" fmla="*/ 2343150 h 2343150"/>
              <a:gd name="connsiteX3" fmla="*/ 0 w 9144000"/>
              <a:gd name="connsiteY3" fmla="*/ 2343150 h 2343150"/>
            </a:gdLst>
            <a:ahLst/>
            <a:cxnLst>
              <a:cxn ang="0">
                <a:pos x="connsiteX0" y="connsiteY0"/>
              </a:cxn>
              <a:cxn ang="0">
                <a:pos x="connsiteX1" y="connsiteY1"/>
              </a:cxn>
              <a:cxn ang="0">
                <a:pos x="connsiteX2" y="connsiteY2"/>
              </a:cxn>
              <a:cxn ang="0">
                <a:pos x="connsiteX3" y="connsiteY3"/>
              </a:cxn>
            </a:cxnLst>
            <a:rect l="l" t="t" r="r" b="b"/>
            <a:pathLst>
              <a:path w="9144000" h="2343150">
                <a:moveTo>
                  <a:pt x="0" y="0"/>
                </a:moveTo>
                <a:lnTo>
                  <a:pt x="9144000" y="0"/>
                </a:lnTo>
                <a:lnTo>
                  <a:pt x="9144000" y="2343150"/>
                </a:lnTo>
                <a:lnTo>
                  <a:pt x="0" y="2343150"/>
                </a:lnTo>
                <a:close/>
              </a:path>
            </a:pathLst>
          </a:custGeom>
          <a:solidFill>
            <a:schemeClr val="accent1">
              <a:alpha val="85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dirty="0"/>
          </a:p>
        </p:txBody>
      </p:sp>
      <p:sp>
        <p:nvSpPr>
          <p:cNvPr id="49" name="Freeform 48"/>
          <p:cNvSpPr/>
          <p:nvPr/>
        </p:nvSpPr>
        <p:spPr bwMode="auto">
          <a:xfrm>
            <a:off x="495300" y="5891769"/>
            <a:ext cx="1447800" cy="46863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1"/>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900" b="1" dirty="0">
                <a:solidFill>
                  <a:schemeClr val="bg1"/>
                </a:solidFill>
                <a:latin typeface="Montserrat (Body)"/>
              </a:rPr>
              <a:t>Example Name</a:t>
            </a:r>
          </a:p>
          <a:p>
            <a:pPr lvl="0" algn="ctr"/>
            <a:r>
              <a:rPr lang="en-US" sz="788" dirty="0">
                <a:solidFill>
                  <a:schemeClr val="bg1"/>
                </a:solidFill>
                <a:latin typeface="Montserrat (Body)"/>
              </a:rPr>
              <a:t>Administrative</a:t>
            </a:r>
            <a:endParaRPr lang="en-US" sz="900" dirty="0">
              <a:solidFill>
                <a:schemeClr val="bg1"/>
              </a:solidFill>
              <a:latin typeface="Montserrat (Body)"/>
            </a:endParaRPr>
          </a:p>
        </p:txBody>
      </p:sp>
      <p:sp>
        <p:nvSpPr>
          <p:cNvPr id="52" name="Freeform 51"/>
          <p:cNvSpPr/>
          <p:nvPr/>
        </p:nvSpPr>
        <p:spPr bwMode="auto">
          <a:xfrm>
            <a:off x="2171700" y="5891769"/>
            <a:ext cx="1447800" cy="46863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2"/>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900" b="1" dirty="0">
                <a:solidFill>
                  <a:schemeClr val="bg1"/>
                </a:solidFill>
                <a:latin typeface="Montserrat (Body)"/>
              </a:rPr>
              <a:t>Example Name</a:t>
            </a:r>
          </a:p>
          <a:p>
            <a:pPr lvl="0" algn="ctr"/>
            <a:r>
              <a:rPr lang="en-US" sz="788" dirty="0">
                <a:solidFill>
                  <a:schemeClr val="bg1"/>
                </a:solidFill>
                <a:latin typeface="Montserrat (Body)"/>
              </a:rPr>
              <a:t>Administrative</a:t>
            </a:r>
            <a:endParaRPr lang="en-US" sz="900" dirty="0">
              <a:solidFill>
                <a:schemeClr val="bg1"/>
              </a:solidFill>
              <a:latin typeface="Montserrat (Body)"/>
            </a:endParaRPr>
          </a:p>
        </p:txBody>
      </p:sp>
      <p:sp>
        <p:nvSpPr>
          <p:cNvPr id="55" name="Freeform 54"/>
          <p:cNvSpPr/>
          <p:nvPr/>
        </p:nvSpPr>
        <p:spPr bwMode="auto">
          <a:xfrm>
            <a:off x="3848100" y="5891769"/>
            <a:ext cx="1447800" cy="46863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3"/>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900" b="1" dirty="0">
                <a:solidFill>
                  <a:schemeClr val="bg1"/>
                </a:solidFill>
                <a:latin typeface="Montserrat (Body)"/>
              </a:rPr>
              <a:t>Example Name</a:t>
            </a:r>
          </a:p>
          <a:p>
            <a:pPr lvl="0" algn="ctr"/>
            <a:r>
              <a:rPr lang="en-US" sz="788" dirty="0">
                <a:solidFill>
                  <a:schemeClr val="bg1"/>
                </a:solidFill>
                <a:latin typeface="Montserrat (Body)"/>
              </a:rPr>
              <a:t>Administrative</a:t>
            </a:r>
            <a:endParaRPr lang="en-US" sz="900" dirty="0">
              <a:solidFill>
                <a:schemeClr val="bg1"/>
              </a:solidFill>
              <a:latin typeface="Montserrat (Body)"/>
            </a:endParaRPr>
          </a:p>
        </p:txBody>
      </p:sp>
      <p:sp>
        <p:nvSpPr>
          <p:cNvPr id="58" name="Freeform 57"/>
          <p:cNvSpPr/>
          <p:nvPr/>
        </p:nvSpPr>
        <p:spPr bwMode="auto">
          <a:xfrm>
            <a:off x="5524500" y="5891769"/>
            <a:ext cx="1447800" cy="46863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4"/>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900" b="1" dirty="0">
                <a:solidFill>
                  <a:schemeClr val="bg1"/>
                </a:solidFill>
                <a:latin typeface="Montserrat (Body)"/>
              </a:rPr>
              <a:t>Example Name</a:t>
            </a:r>
          </a:p>
          <a:p>
            <a:pPr lvl="0" algn="ctr"/>
            <a:r>
              <a:rPr lang="en-US" sz="788" dirty="0">
                <a:solidFill>
                  <a:schemeClr val="bg1"/>
                </a:solidFill>
                <a:latin typeface="Montserrat (Body)"/>
              </a:rPr>
              <a:t>Administrative</a:t>
            </a:r>
            <a:endParaRPr lang="en-US" sz="900" dirty="0">
              <a:solidFill>
                <a:schemeClr val="bg1"/>
              </a:solidFill>
              <a:latin typeface="Montserrat (Body)"/>
            </a:endParaRPr>
          </a:p>
        </p:txBody>
      </p:sp>
      <p:sp>
        <p:nvSpPr>
          <p:cNvPr id="61" name="Freeform 60"/>
          <p:cNvSpPr/>
          <p:nvPr/>
        </p:nvSpPr>
        <p:spPr bwMode="auto">
          <a:xfrm>
            <a:off x="7200900" y="5891769"/>
            <a:ext cx="1447800" cy="46863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5"/>
          </a:solidFill>
          <a:ln w="9525">
            <a:noFill/>
            <a:round/>
            <a:headEnd/>
            <a:tailEnd/>
          </a:ln>
        </p:spPr>
        <p:txBody>
          <a:bodyPr vert="horz" wrap="square" lIns="91440" tIns="45720" rIns="91440" bIns="45720" numCol="1" rtlCol="0" anchor="ctr" anchorCtr="0" compatLnSpc="1">
            <a:prstTxWarp prst="textNoShape">
              <a:avLst/>
            </a:prstTxWarp>
          </a:bodyPr>
          <a:lstStyle/>
          <a:p>
            <a:pPr lvl="0" algn="ctr"/>
            <a:r>
              <a:rPr lang="en-US" sz="900" b="1" dirty="0">
                <a:solidFill>
                  <a:schemeClr val="bg1"/>
                </a:solidFill>
                <a:latin typeface="Montserrat (Body)"/>
              </a:rPr>
              <a:t>Example Name</a:t>
            </a:r>
          </a:p>
          <a:p>
            <a:pPr lvl="0" algn="ctr"/>
            <a:r>
              <a:rPr lang="en-US" sz="788" dirty="0">
                <a:solidFill>
                  <a:schemeClr val="bg1"/>
                </a:solidFill>
                <a:latin typeface="Montserrat (Body)"/>
              </a:rPr>
              <a:t>Administrative</a:t>
            </a:r>
            <a:endParaRPr lang="en-US" sz="900" dirty="0">
              <a:solidFill>
                <a:schemeClr val="bg1"/>
              </a:solidFill>
              <a:latin typeface="Montserrat (Body)"/>
            </a:endParaRPr>
          </a:p>
        </p:txBody>
      </p:sp>
      <p:sp>
        <p:nvSpPr>
          <p:cNvPr id="94" name="Rectangle 93"/>
          <p:cNvSpPr/>
          <p:nvPr/>
        </p:nvSpPr>
        <p:spPr>
          <a:xfrm>
            <a:off x="1279003" y="1238934"/>
            <a:ext cx="6585995" cy="646331"/>
          </a:xfrm>
          <a:prstGeom prst="rect">
            <a:avLst/>
          </a:prstGeom>
        </p:spPr>
        <p:txBody>
          <a:bodyPr wrap="square" anchor="ctr">
            <a:spAutoFit/>
          </a:bodyPr>
          <a:lstStyle/>
          <a:p>
            <a:pPr algn="ctr"/>
            <a:r>
              <a:rPr lang="en-US" sz="3600" b="1" dirty="0">
                <a:solidFill>
                  <a:schemeClr val="bg1"/>
                </a:solidFill>
                <a:latin typeface="Montserrat (Body)"/>
              </a:rPr>
              <a:t>MEET OUR CO-FOUNDERS</a:t>
            </a:r>
          </a:p>
        </p:txBody>
      </p:sp>
      <p:sp>
        <p:nvSpPr>
          <p:cNvPr id="3" name="Picture Placeholder 2">
            <a:extLst>
              <a:ext uri="{FF2B5EF4-FFF2-40B4-BE49-F238E27FC236}">
                <a16:creationId xmlns:a16="http://schemas.microsoft.com/office/drawing/2014/main" id="{DB8DAA34-15DD-4C5A-91A6-0FFF40FAFDCA}"/>
              </a:ext>
            </a:extLst>
          </p:cNvPr>
          <p:cNvSpPr>
            <a:spLocks noGrp="1"/>
          </p:cNvSpPr>
          <p:nvPr>
            <p:ph type="pic" sz="quarter" idx="117"/>
          </p:nvPr>
        </p:nvSpPr>
        <p:spPr/>
      </p:sp>
      <p:sp>
        <p:nvSpPr>
          <p:cNvPr id="5" name="Picture Placeholder 4">
            <a:extLst>
              <a:ext uri="{FF2B5EF4-FFF2-40B4-BE49-F238E27FC236}">
                <a16:creationId xmlns:a16="http://schemas.microsoft.com/office/drawing/2014/main" id="{CE2EAB10-F41E-4065-91BA-1D0A5BAF8637}"/>
              </a:ext>
            </a:extLst>
          </p:cNvPr>
          <p:cNvSpPr>
            <a:spLocks noGrp="1"/>
          </p:cNvSpPr>
          <p:nvPr>
            <p:ph type="pic" sz="quarter" idx="118"/>
          </p:nvPr>
        </p:nvSpPr>
        <p:spPr/>
      </p:sp>
      <p:sp>
        <p:nvSpPr>
          <p:cNvPr id="7" name="Picture Placeholder 6">
            <a:extLst>
              <a:ext uri="{FF2B5EF4-FFF2-40B4-BE49-F238E27FC236}">
                <a16:creationId xmlns:a16="http://schemas.microsoft.com/office/drawing/2014/main" id="{FA914271-9234-496B-9AA2-63995A3CF34B}"/>
              </a:ext>
            </a:extLst>
          </p:cNvPr>
          <p:cNvSpPr>
            <a:spLocks noGrp="1"/>
          </p:cNvSpPr>
          <p:nvPr>
            <p:ph type="pic" sz="quarter" idx="119"/>
          </p:nvPr>
        </p:nvSpPr>
        <p:spPr/>
      </p:sp>
      <p:sp>
        <p:nvSpPr>
          <p:cNvPr id="9" name="Picture Placeholder 8">
            <a:extLst>
              <a:ext uri="{FF2B5EF4-FFF2-40B4-BE49-F238E27FC236}">
                <a16:creationId xmlns:a16="http://schemas.microsoft.com/office/drawing/2014/main" id="{2D4A8B59-AA84-45BE-8A45-D60B32F7C5E1}"/>
              </a:ext>
            </a:extLst>
          </p:cNvPr>
          <p:cNvSpPr>
            <a:spLocks noGrp="1"/>
          </p:cNvSpPr>
          <p:nvPr>
            <p:ph type="pic" sz="quarter" idx="120"/>
          </p:nvPr>
        </p:nvSpPr>
        <p:spPr/>
      </p:sp>
      <p:sp>
        <p:nvSpPr>
          <p:cNvPr id="11" name="Picture Placeholder 10">
            <a:extLst>
              <a:ext uri="{FF2B5EF4-FFF2-40B4-BE49-F238E27FC236}">
                <a16:creationId xmlns:a16="http://schemas.microsoft.com/office/drawing/2014/main" id="{77F43517-E716-468C-9765-C718881EC17D}"/>
              </a:ext>
            </a:extLst>
          </p:cNvPr>
          <p:cNvSpPr>
            <a:spLocks noGrp="1"/>
          </p:cNvSpPr>
          <p:nvPr>
            <p:ph type="pic" sz="quarter" idx="121"/>
          </p:nvPr>
        </p:nvSpPr>
        <p:spPr/>
      </p:sp>
    </p:spTree>
    <p:extLst>
      <p:ext uri="{BB962C8B-B14F-4D97-AF65-F5344CB8AC3E}">
        <p14:creationId xmlns:p14="http://schemas.microsoft.com/office/powerpoint/2010/main" val="1364276742"/>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ADBB9130-3824-4945-A054-EBD85E8CE20A}"/>
              </a:ext>
            </a:extLst>
          </p:cNvPr>
          <p:cNvSpPr>
            <a:spLocks noGrp="1"/>
          </p:cNvSpPr>
          <p:nvPr>
            <p:ph type="pic" sz="quarter" idx="42"/>
          </p:nvPr>
        </p:nvSpPr>
        <p:spPr>
          <a:xfrm>
            <a:off x="6894231" y="0"/>
            <a:ext cx="2249770" cy="6858000"/>
          </a:xfrm>
        </p:spPr>
      </p:sp>
      <p:sp>
        <p:nvSpPr>
          <p:cNvPr id="12" name="Picture Placeholder 11">
            <a:extLst>
              <a:ext uri="{FF2B5EF4-FFF2-40B4-BE49-F238E27FC236}">
                <a16:creationId xmlns:a16="http://schemas.microsoft.com/office/drawing/2014/main" id="{BF342F4A-A835-4E3C-AABE-81CE0C84795E}"/>
              </a:ext>
            </a:extLst>
          </p:cNvPr>
          <p:cNvSpPr>
            <a:spLocks noGrp="1"/>
          </p:cNvSpPr>
          <p:nvPr>
            <p:ph type="pic" sz="quarter" idx="43"/>
          </p:nvPr>
        </p:nvSpPr>
        <p:spPr/>
      </p:sp>
      <p:sp>
        <p:nvSpPr>
          <p:cNvPr id="13" name="Picture Placeholder 12">
            <a:extLst>
              <a:ext uri="{FF2B5EF4-FFF2-40B4-BE49-F238E27FC236}">
                <a16:creationId xmlns:a16="http://schemas.microsoft.com/office/drawing/2014/main" id="{7E76F91A-051B-4F1C-86ED-A4A791497494}"/>
              </a:ext>
            </a:extLst>
          </p:cNvPr>
          <p:cNvSpPr>
            <a:spLocks noGrp="1"/>
          </p:cNvSpPr>
          <p:nvPr>
            <p:ph type="pic" sz="quarter" idx="44"/>
          </p:nvPr>
        </p:nvSpPr>
        <p:spPr/>
      </p:sp>
      <p:sp>
        <p:nvSpPr>
          <p:cNvPr id="14" name="Picture Placeholder 13">
            <a:extLst>
              <a:ext uri="{FF2B5EF4-FFF2-40B4-BE49-F238E27FC236}">
                <a16:creationId xmlns:a16="http://schemas.microsoft.com/office/drawing/2014/main" id="{6BAD7F6B-DAEC-413F-B129-53385F482C25}"/>
              </a:ext>
            </a:extLst>
          </p:cNvPr>
          <p:cNvSpPr>
            <a:spLocks noGrp="1"/>
          </p:cNvSpPr>
          <p:nvPr>
            <p:ph type="pic" sz="quarter" idx="45"/>
          </p:nvPr>
        </p:nvSpPr>
        <p:spPr/>
      </p:sp>
      <p:sp>
        <p:nvSpPr>
          <p:cNvPr id="70" name="Arrow: Pentagon 69">
            <a:extLst>
              <a:ext uri="{FF2B5EF4-FFF2-40B4-BE49-F238E27FC236}">
                <a16:creationId xmlns:a16="http://schemas.microsoft.com/office/drawing/2014/main" id="{9B49E11A-5B26-4A0D-B725-48740B183DB7}"/>
              </a:ext>
            </a:extLst>
          </p:cNvPr>
          <p:cNvSpPr/>
          <p:nvPr/>
        </p:nvSpPr>
        <p:spPr>
          <a:xfrm rot="16200000">
            <a:off x="80948" y="4689177"/>
            <a:ext cx="2087877" cy="2249769"/>
          </a:xfrm>
          <a:prstGeom prst="homePlate">
            <a:avLst>
              <a:gd name="adj" fmla="val 25912"/>
            </a:avLst>
          </a:prstGeom>
          <a:solidFill>
            <a:schemeClr val="accent1">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grpSp>
        <p:nvGrpSpPr>
          <p:cNvPr id="71" name="Group 70">
            <a:extLst>
              <a:ext uri="{FF2B5EF4-FFF2-40B4-BE49-F238E27FC236}">
                <a16:creationId xmlns:a16="http://schemas.microsoft.com/office/drawing/2014/main" id="{CBF4C888-151D-4B42-AE31-47E0650E9680}"/>
              </a:ext>
            </a:extLst>
          </p:cNvPr>
          <p:cNvGrpSpPr/>
          <p:nvPr/>
        </p:nvGrpSpPr>
        <p:grpSpPr>
          <a:xfrm>
            <a:off x="325546" y="5690738"/>
            <a:ext cx="1598679" cy="734903"/>
            <a:chOff x="894534" y="4874924"/>
            <a:chExt cx="2131572" cy="979870"/>
          </a:xfrm>
        </p:grpSpPr>
        <p:sp>
          <p:nvSpPr>
            <p:cNvPr id="72" name="Title 2">
              <a:extLst>
                <a:ext uri="{FF2B5EF4-FFF2-40B4-BE49-F238E27FC236}">
                  <a16:creationId xmlns:a16="http://schemas.microsoft.com/office/drawing/2014/main" id="{CE062331-BB30-4988-A1B1-5EC911CA7DDC}"/>
                </a:ext>
              </a:extLst>
            </p:cNvPr>
            <p:cNvSpPr txBox="1">
              <a:spLocks/>
            </p:cNvSpPr>
            <p:nvPr/>
          </p:nvSpPr>
          <p:spPr>
            <a:xfrm>
              <a:off x="894534" y="4874924"/>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bg1"/>
                  </a:solidFill>
                  <a:latin typeface="Montserrat (Body)"/>
                </a:rPr>
                <a:t>Example Name</a:t>
              </a:r>
            </a:p>
            <a:p>
              <a:pPr lvl="0" algn="ctr">
                <a:lnSpc>
                  <a:spcPct val="120000"/>
                </a:lnSpc>
              </a:pPr>
              <a:r>
                <a:rPr lang="en-US" sz="1050" dirty="0">
                  <a:solidFill>
                    <a:schemeClr val="bg1"/>
                  </a:solidFill>
                  <a:latin typeface="Montserrat (Body)"/>
                </a:rPr>
                <a:t>Administrative</a:t>
              </a:r>
              <a:endParaRPr lang="en-US" sz="1350" dirty="0">
                <a:solidFill>
                  <a:schemeClr val="bg1"/>
                </a:solidFill>
                <a:latin typeface="Montserrat (Body)"/>
              </a:endParaRPr>
            </a:p>
          </p:txBody>
        </p:sp>
        <p:grpSp>
          <p:nvGrpSpPr>
            <p:cNvPr id="73" name="Group 72">
              <a:extLst>
                <a:ext uri="{FF2B5EF4-FFF2-40B4-BE49-F238E27FC236}">
                  <a16:creationId xmlns:a16="http://schemas.microsoft.com/office/drawing/2014/main" id="{EA52B1F8-D89C-4C6E-861C-B17DCE6F6BFD}"/>
                </a:ext>
              </a:extLst>
            </p:cNvPr>
            <p:cNvGrpSpPr/>
            <p:nvPr/>
          </p:nvGrpSpPr>
          <p:grpSpPr>
            <a:xfrm>
              <a:off x="1470050" y="5597648"/>
              <a:ext cx="980542" cy="257146"/>
              <a:chOff x="3168356" y="3288614"/>
              <a:chExt cx="1157307" cy="303502"/>
            </a:xfrm>
          </p:grpSpPr>
          <p:grpSp>
            <p:nvGrpSpPr>
              <p:cNvPr id="74" name="Group 73">
                <a:extLst>
                  <a:ext uri="{FF2B5EF4-FFF2-40B4-BE49-F238E27FC236}">
                    <a16:creationId xmlns:a16="http://schemas.microsoft.com/office/drawing/2014/main" id="{97827E57-8A5F-4513-B33B-1860BE470810}"/>
                  </a:ext>
                </a:extLst>
              </p:cNvPr>
              <p:cNvGrpSpPr/>
              <p:nvPr userDrawn="1"/>
            </p:nvGrpSpPr>
            <p:grpSpPr>
              <a:xfrm>
                <a:off x="3168356" y="3288614"/>
                <a:ext cx="303502" cy="303502"/>
                <a:chOff x="2818317" y="3377514"/>
                <a:chExt cx="303502" cy="303502"/>
              </a:xfrm>
            </p:grpSpPr>
            <p:sp>
              <p:nvSpPr>
                <p:cNvPr id="81" name="Oval 80">
                  <a:extLst>
                    <a:ext uri="{FF2B5EF4-FFF2-40B4-BE49-F238E27FC236}">
                      <a16:creationId xmlns:a16="http://schemas.microsoft.com/office/drawing/2014/main" id="{AE344705-B457-4AE5-B57D-0C4DD14A930A}"/>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p>
              </p:txBody>
            </p:sp>
            <p:sp>
              <p:nvSpPr>
                <p:cNvPr id="82" name="Freeform 65">
                  <a:extLst>
                    <a:ext uri="{FF2B5EF4-FFF2-40B4-BE49-F238E27FC236}">
                      <a16:creationId xmlns:a16="http://schemas.microsoft.com/office/drawing/2014/main" id="{4F4E6CD5-C987-4E09-8DD4-50EB447638A8}"/>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nvGrpSpPr>
              <p:cNvPr id="75" name="Group 74">
                <a:extLst>
                  <a:ext uri="{FF2B5EF4-FFF2-40B4-BE49-F238E27FC236}">
                    <a16:creationId xmlns:a16="http://schemas.microsoft.com/office/drawing/2014/main" id="{BF63D06A-4556-4CC1-B70E-FAC2180F86F3}"/>
                  </a:ext>
                </a:extLst>
              </p:cNvPr>
              <p:cNvGrpSpPr/>
              <p:nvPr userDrawn="1"/>
            </p:nvGrpSpPr>
            <p:grpSpPr>
              <a:xfrm>
                <a:off x="3595256" y="3288614"/>
                <a:ext cx="303502" cy="303502"/>
                <a:chOff x="3300598" y="3377514"/>
                <a:chExt cx="303502" cy="303502"/>
              </a:xfrm>
            </p:grpSpPr>
            <p:sp>
              <p:nvSpPr>
                <p:cNvPr id="79" name="Oval 78">
                  <a:extLst>
                    <a:ext uri="{FF2B5EF4-FFF2-40B4-BE49-F238E27FC236}">
                      <a16:creationId xmlns:a16="http://schemas.microsoft.com/office/drawing/2014/main" id="{6A110E18-91EF-4B55-9D30-69BF8B5FACE2}"/>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80" name="Freeform 4">
                  <a:extLst>
                    <a:ext uri="{FF2B5EF4-FFF2-40B4-BE49-F238E27FC236}">
                      <a16:creationId xmlns:a16="http://schemas.microsoft.com/office/drawing/2014/main" id="{A7533E71-25F8-4499-9156-5809F44194E4}"/>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endParaRPr>
                </a:p>
              </p:txBody>
            </p:sp>
          </p:grpSp>
          <p:grpSp>
            <p:nvGrpSpPr>
              <p:cNvPr id="76" name="Group 75">
                <a:extLst>
                  <a:ext uri="{FF2B5EF4-FFF2-40B4-BE49-F238E27FC236}">
                    <a16:creationId xmlns:a16="http://schemas.microsoft.com/office/drawing/2014/main" id="{FCEFDB65-E99A-4F34-A5D0-572B65A04D54}"/>
                  </a:ext>
                </a:extLst>
              </p:cNvPr>
              <p:cNvGrpSpPr/>
              <p:nvPr userDrawn="1"/>
            </p:nvGrpSpPr>
            <p:grpSpPr>
              <a:xfrm>
                <a:off x="4022161" y="3288614"/>
                <a:ext cx="303502" cy="303502"/>
                <a:chOff x="3829280" y="3377514"/>
                <a:chExt cx="303502" cy="303502"/>
              </a:xfrm>
            </p:grpSpPr>
            <p:sp>
              <p:nvSpPr>
                <p:cNvPr id="77" name="Oval 76">
                  <a:extLst>
                    <a:ext uri="{FF2B5EF4-FFF2-40B4-BE49-F238E27FC236}">
                      <a16:creationId xmlns:a16="http://schemas.microsoft.com/office/drawing/2014/main" id="{F917989E-13C3-4847-9633-6400C3B90360}"/>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78" name="Freeform 117">
                  <a:extLst>
                    <a:ext uri="{FF2B5EF4-FFF2-40B4-BE49-F238E27FC236}">
                      <a16:creationId xmlns:a16="http://schemas.microsoft.com/office/drawing/2014/main" id="{11C0FDCF-F388-428B-AEA7-E5097B45F466}"/>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grpSp>
      <p:sp>
        <p:nvSpPr>
          <p:cNvPr id="83" name="Arrow: Pentagon 82">
            <a:extLst>
              <a:ext uri="{FF2B5EF4-FFF2-40B4-BE49-F238E27FC236}">
                <a16:creationId xmlns:a16="http://schemas.microsoft.com/office/drawing/2014/main" id="{B9F2369B-A5E2-4D5F-886B-D76BB1A3A129}"/>
              </a:ext>
            </a:extLst>
          </p:cNvPr>
          <p:cNvSpPr/>
          <p:nvPr/>
        </p:nvSpPr>
        <p:spPr>
          <a:xfrm rot="16200000">
            <a:off x="2379023" y="4689177"/>
            <a:ext cx="2087877" cy="2249769"/>
          </a:xfrm>
          <a:prstGeom prst="homePlate">
            <a:avLst>
              <a:gd name="adj" fmla="val 25912"/>
            </a:avLst>
          </a:prstGeom>
          <a:solidFill>
            <a:schemeClr val="accent2">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grpSp>
        <p:nvGrpSpPr>
          <p:cNvPr id="85" name="Group 84">
            <a:extLst>
              <a:ext uri="{FF2B5EF4-FFF2-40B4-BE49-F238E27FC236}">
                <a16:creationId xmlns:a16="http://schemas.microsoft.com/office/drawing/2014/main" id="{A4453FAB-804D-407F-A8DE-1C665EADC6F5}"/>
              </a:ext>
            </a:extLst>
          </p:cNvPr>
          <p:cNvGrpSpPr/>
          <p:nvPr/>
        </p:nvGrpSpPr>
        <p:grpSpPr>
          <a:xfrm>
            <a:off x="2623622" y="5690738"/>
            <a:ext cx="1598679" cy="734903"/>
            <a:chOff x="894534" y="4874924"/>
            <a:chExt cx="2131572" cy="979870"/>
          </a:xfrm>
        </p:grpSpPr>
        <p:sp>
          <p:nvSpPr>
            <p:cNvPr id="86" name="Title 2">
              <a:extLst>
                <a:ext uri="{FF2B5EF4-FFF2-40B4-BE49-F238E27FC236}">
                  <a16:creationId xmlns:a16="http://schemas.microsoft.com/office/drawing/2014/main" id="{C5892308-7CF9-4E22-BB35-5D5C3EFDEC28}"/>
                </a:ext>
              </a:extLst>
            </p:cNvPr>
            <p:cNvSpPr txBox="1">
              <a:spLocks/>
            </p:cNvSpPr>
            <p:nvPr/>
          </p:nvSpPr>
          <p:spPr>
            <a:xfrm>
              <a:off x="894534" y="4874924"/>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bg1"/>
                  </a:solidFill>
                  <a:latin typeface="Montserrat (Body)"/>
                </a:rPr>
                <a:t>Example Name</a:t>
              </a:r>
            </a:p>
            <a:p>
              <a:pPr lvl="0" algn="ctr">
                <a:lnSpc>
                  <a:spcPct val="120000"/>
                </a:lnSpc>
              </a:pPr>
              <a:r>
                <a:rPr lang="en-US" sz="1050" dirty="0">
                  <a:solidFill>
                    <a:schemeClr val="bg1"/>
                  </a:solidFill>
                  <a:latin typeface="Montserrat (Body)"/>
                </a:rPr>
                <a:t>Administrative</a:t>
              </a:r>
              <a:endParaRPr lang="en-US" sz="1350" dirty="0">
                <a:solidFill>
                  <a:schemeClr val="bg1"/>
                </a:solidFill>
                <a:latin typeface="Montserrat (Body)"/>
              </a:endParaRPr>
            </a:p>
          </p:txBody>
        </p:sp>
        <p:grpSp>
          <p:nvGrpSpPr>
            <p:cNvPr id="87" name="Group 86">
              <a:extLst>
                <a:ext uri="{FF2B5EF4-FFF2-40B4-BE49-F238E27FC236}">
                  <a16:creationId xmlns:a16="http://schemas.microsoft.com/office/drawing/2014/main" id="{CF657457-D30C-4B7C-B8A7-063B578681CF}"/>
                </a:ext>
              </a:extLst>
            </p:cNvPr>
            <p:cNvGrpSpPr/>
            <p:nvPr/>
          </p:nvGrpSpPr>
          <p:grpSpPr>
            <a:xfrm>
              <a:off x="1470050" y="5597648"/>
              <a:ext cx="980542" cy="257146"/>
              <a:chOff x="3168356" y="3288614"/>
              <a:chExt cx="1157307" cy="303502"/>
            </a:xfrm>
          </p:grpSpPr>
          <p:grpSp>
            <p:nvGrpSpPr>
              <p:cNvPr id="88" name="Group 87">
                <a:extLst>
                  <a:ext uri="{FF2B5EF4-FFF2-40B4-BE49-F238E27FC236}">
                    <a16:creationId xmlns:a16="http://schemas.microsoft.com/office/drawing/2014/main" id="{2EA26E00-B0FE-4869-8D32-CFCF582C6873}"/>
                  </a:ext>
                </a:extLst>
              </p:cNvPr>
              <p:cNvGrpSpPr/>
              <p:nvPr userDrawn="1"/>
            </p:nvGrpSpPr>
            <p:grpSpPr>
              <a:xfrm>
                <a:off x="3168356" y="3288614"/>
                <a:ext cx="303502" cy="303502"/>
                <a:chOff x="2818317" y="3377514"/>
                <a:chExt cx="303502" cy="303502"/>
              </a:xfrm>
            </p:grpSpPr>
            <p:sp>
              <p:nvSpPr>
                <p:cNvPr id="95" name="Oval 94">
                  <a:extLst>
                    <a:ext uri="{FF2B5EF4-FFF2-40B4-BE49-F238E27FC236}">
                      <a16:creationId xmlns:a16="http://schemas.microsoft.com/office/drawing/2014/main" id="{A9DE6680-B576-4E0B-992A-25DBB52048C1}"/>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p>
              </p:txBody>
            </p:sp>
            <p:sp>
              <p:nvSpPr>
                <p:cNvPr id="96" name="Freeform 65">
                  <a:extLst>
                    <a:ext uri="{FF2B5EF4-FFF2-40B4-BE49-F238E27FC236}">
                      <a16:creationId xmlns:a16="http://schemas.microsoft.com/office/drawing/2014/main" id="{E17B7133-071A-4F22-93AD-2FD4AB635092}"/>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nvGrpSpPr>
              <p:cNvPr id="89" name="Group 88">
                <a:extLst>
                  <a:ext uri="{FF2B5EF4-FFF2-40B4-BE49-F238E27FC236}">
                    <a16:creationId xmlns:a16="http://schemas.microsoft.com/office/drawing/2014/main" id="{1AE222FC-599E-4D3B-88D5-49615DE89002}"/>
                  </a:ext>
                </a:extLst>
              </p:cNvPr>
              <p:cNvGrpSpPr/>
              <p:nvPr userDrawn="1"/>
            </p:nvGrpSpPr>
            <p:grpSpPr>
              <a:xfrm>
                <a:off x="3595256" y="3288614"/>
                <a:ext cx="303502" cy="303502"/>
                <a:chOff x="3300598" y="3377514"/>
                <a:chExt cx="303502" cy="303502"/>
              </a:xfrm>
            </p:grpSpPr>
            <p:sp>
              <p:nvSpPr>
                <p:cNvPr id="93" name="Oval 92">
                  <a:extLst>
                    <a:ext uri="{FF2B5EF4-FFF2-40B4-BE49-F238E27FC236}">
                      <a16:creationId xmlns:a16="http://schemas.microsoft.com/office/drawing/2014/main" id="{4619FC65-3D05-4019-88B6-DD8DC3AA10EB}"/>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94" name="Freeform 4">
                  <a:extLst>
                    <a:ext uri="{FF2B5EF4-FFF2-40B4-BE49-F238E27FC236}">
                      <a16:creationId xmlns:a16="http://schemas.microsoft.com/office/drawing/2014/main" id="{B28C7352-317A-4DE8-9815-F978731A329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endParaRPr>
                </a:p>
              </p:txBody>
            </p:sp>
          </p:grpSp>
          <p:grpSp>
            <p:nvGrpSpPr>
              <p:cNvPr id="90" name="Group 89">
                <a:extLst>
                  <a:ext uri="{FF2B5EF4-FFF2-40B4-BE49-F238E27FC236}">
                    <a16:creationId xmlns:a16="http://schemas.microsoft.com/office/drawing/2014/main" id="{C15360A7-8B9A-4366-8153-29EBD51E01F7}"/>
                  </a:ext>
                </a:extLst>
              </p:cNvPr>
              <p:cNvGrpSpPr/>
              <p:nvPr userDrawn="1"/>
            </p:nvGrpSpPr>
            <p:grpSpPr>
              <a:xfrm>
                <a:off x="4022161" y="3288614"/>
                <a:ext cx="303502" cy="303502"/>
                <a:chOff x="3829280" y="3377514"/>
                <a:chExt cx="303502" cy="303502"/>
              </a:xfrm>
            </p:grpSpPr>
            <p:sp>
              <p:nvSpPr>
                <p:cNvPr id="91" name="Oval 90">
                  <a:extLst>
                    <a:ext uri="{FF2B5EF4-FFF2-40B4-BE49-F238E27FC236}">
                      <a16:creationId xmlns:a16="http://schemas.microsoft.com/office/drawing/2014/main" id="{9A048CE5-8B13-4D52-948D-D3276DBC9FB1}"/>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92" name="Freeform 117">
                  <a:extLst>
                    <a:ext uri="{FF2B5EF4-FFF2-40B4-BE49-F238E27FC236}">
                      <a16:creationId xmlns:a16="http://schemas.microsoft.com/office/drawing/2014/main" id="{F7AA1B22-2B8A-4790-A876-AF720E32DF5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grpSp>
      <p:sp>
        <p:nvSpPr>
          <p:cNvPr id="97" name="Arrow: Pentagon 96">
            <a:extLst>
              <a:ext uri="{FF2B5EF4-FFF2-40B4-BE49-F238E27FC236}">
                <a16:creationId xmlns:a16="http://schemas.microsoft.com/office/drawing/2014/main" id="{57259CB3-CB91-436F-8643-F07BE137B785}"/>
              </a:ext>
            </a:extLst>
          </p:cNvPr>
          <p:cNvSpPr/>
          <p:nvPr/>
        </p:nvSpPr>
        <p:spPr>
          <a:xfrm rot="16200000">
            <a:off x="4677101" y="4689177"/>
            <a:ext cx="2087877" cy="2249769"/>
          </a:xfrm>
          <a:prstGeom prst="homePlate">
            <a:avLst>
              <a:gd name="adj" fmla="val 25912"/>
            </a:avLst>
          </a:prstGeom>
          <a:solidFill>
            <a:schemeClr val="accent3">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grpSp>
        <p:nvGrpSpPr>
          <p:cNvPr id="98" name="Group 97">
            <a:extLst>
              <a:ext uri="{FF2B5EF4-FFF2-40B4-BE49-F238E27FC236}">
                <a16:creationId xmlns:a16="http://schemas.microsoft.com/office/drawing/2014/main" id="{3DD23D82-4465-4E94-AE3A-381D47DA0E7E}"/>
              </a:ext>
            </a:extLst>
          </p:cNvPr>
          <p:cNvGrpSpPr/>
          <p:nvPr/>
        </p:nvGrpSpPr>
        <p:grpSpPr>
          <a:xfrm>
            <a:off x="4921699" y="5690738"/>
            <a:ext cx="1598679" cy="734903"/>
            <a:chOff x="894534" y="4874924"/>
            <a:chExt cx="2131572" cy="979870"/>
          </a:xfrm>
        </p:grpSpPr>
        <p:sp>
          <p:nvSpPr>
            <p:cNvPr id="99" name="Title 2">
              <a:extLst>
                <a:ext uri="{FF2B5EF4-FFF2-40B4-BE49-F238E27FC236}">
                  <a16:creationId xmlns:a16="http://schemas.microsoft.com/office/drawing/2014/main" id="{ABE68970-9768-4FE4-AEA4-49F1ECDE5938}"/>
                </a:ext>
              </a:extLst>
            </p:cNvPr>
            <p:cNvSpPr txBox="1">
              <a:spLocks/>
            </p:cNvSpPr>
            <p:nvPr/>
          </p:nvSpPr>
          <p:spPr>
            <a:xfrm>
              <a:off x="894534" y="4874924"/>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bg1"/>
                  </a:solidFill>
                  <a:latin typeface="Montserrat (Body)"/>
                </a:rPr>
                <a:t>Example Name</a:t>
              </a:r>
            </a:p>
            <a:p>
              <a:pPr lvl="0" algn="ctr">
                <a:lnSpc>
                  <a:spcPct val="120000"/>
                </a:lnSpc>
              </a:pPr>
              <a:r>
                <a:rPr lang="en-US" sz="1050" dirty="0">
                  <a:solidFill>
                    <a:schemeClr val="bg1"/>
                  </a:solidFill>
                  <a:latin typeface="Montserrat (Body)"/>
                </a:rPr>
                <a:t>Administrative</a:t>
              </a:r>
              <a:endParaRPr lang="en-US" sz="1350" dirty="0">
                <a:solidFill>
                  <a:schemeClr val="bg1"/>
                </a:solidFill>
                <a:latin typeface="Montserrat (Body)"/>
              </a:endParaRPr>
            </a:p>
          </p:txBody>
        </p:sp>
        <p:grpSp>
          <p:nvGrpSpPr>
            <p:cNvPr id="100" name="Group 99">
              <a:extLst>
                <a:ext uri="{FF2B5EF4-FFF2-40B4-BE49-F238E27FC236}">
                  <a16:creationId xmlns:a16="http://schemas.microsoft.com/office/drawing/2014/main" id="{7D272FD7-4720-4DB9-967C-76CFFBF09975}"/>
                </a:ext>
              </a:extLst>
            </p:cNvPr>
            <p:cNvGrpSpPr/>
            <p:nvPr/>
          </p:nvGrpSpPr>
          <p:grpSpPr>
            <a:xfrm>
              <a:off x="1470050" y="5597648"/>
              <a:ext cx="980542" cy="257146"/>
              <a:chOff x="3168356" y="3288614"/>
              <a:chExt cx="1157307" cy="303502"/>
            </a:xfrm>
          </p:grpSpPr>
          <p:grpSp>
            <p:nvGrpSpPr>
              <p:cNvPr id="101" name="Group 100">
                <a:extLst>
                  <a:ext uri="{FF2B5EF4-FFF2-40B4-BE49-F238E27FC236}">
                    <a16:creationId xmlns:a16="http://schemas.microsoft.com/office/drawing/2014/main" id="{23BBCF70-B3E9-413B-B499-EE55E30CA3AE}"/>
                  </a:ext>
                </a:extLst>
              </p:cNvPr>
              <p:cNvGrpSpPr/>
              <p:nvPr userDrawn="1"/>
            </p:nvGrpSpPr>
            <p:grpSpPr>
              <a:xfrm>
                <a:off x="3168356" y="3288614"/>
                <a:ext cx="303502" cy="303502"/>
                <a:chOff x="2818317" y="3377514"/>
                <a:chExt cx="303502" cy="303502"/>
              </a:xfrm>
            </p:grpSpPr>
            <p:sp>
              <p:nvSpPr>
                <p:cNvPr id="108" name="Oval 107">
                  <a:extLst>
                    <a:ext uri="{FF2B5EF4-FFF2-40B4-BE49-F238E27FC236}">
                      <a16:creationId xmlns:a16="http://schemas.microsoft.com/office/drawing/2014/main" id="{45673667-7D4B-45AD-A854-A726A8D23E65}"/>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p>
              </p:txBody>
            </p:sp>
            <p:sp>
              <p:nvSpPr>
                <p:cNvPr id="109" name="Freeform 65">
                  <a:extLst>
                    <a:ext uri="{FF2B5EF4-FFF2-40B4-BE49-F238E27FC236}">
                      <a16:creationId xmlns:a16="http://schemas.microsoft.com/office/drawing/2014/main" id="{C2EB99D1-3ECD-408C-B03C-3F2FFC29A157}"/>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nvGrpSpPr>
              <p:cNvPr id="102" name="Group 101">
                <a:extLst>
                  <a:ext uri="{FF2B5EF4-FFF2-40B4-BE49-F238E27FC236}">
                    <a16:creationId xmlns:a16="http://schemas.microsoft.com/office/drawing/2014/main" id="{47173460-DCCD-47AD-97E2-5DDB58052248}"/>
                  </a:ext>
                </a:extLst>
              </p:cNvPr>
              <p:cNvGrpSpPr/>
              <p:nvPr userDrawn="1"/>
            </p:nvGrpSpPr>
            <p:grpSpPr>
              <a:xfrm>
                <a:off x="3595256" y="3288614"/>
                <a:ext cx="303502" cy="303502"/>
                <a:chOff x="3300598" y="3377514"/>
                <a:chExt cx="303502" cy="303502"/>
              </a:xfrm>
            </p:grpSpPr>
            <p:sp>
              <p:nvSpPr>
                <p:cNvPr id="106" name="Oval 105">
                  <a:extLst>
                    <a:ext uri="{FF2B5EF4-FFF2-40B4-BE49-F238E27FC236}">
                      <a16:creationId xmlns:a16="http://schemas.microsoft.com/office/drawing/2014/main" id="{54A743B8-8E2A-4CEC-973B-2C0BCB6A44D0}"/>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07" name="Freeform 4">
                  <a:extLst>
                    <a:ext uri="{FF2B5EF4-FFF2-40B4-BE49-F238E27FC236}">
                      <a16:creationId xmlns:a16="http://schemas.microsoft.com/office/drawing/2014/main" id="{EE15629A-9F7D-42E3-B6C7-24AFC75D8F79}"/>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endParaRPr>
                </a:p>
              </p:txBody>
            </p:sp>
          </p:grpSp>
          <p:grpSp>
            <p:nvGrpSpPr>
              <p:cNvPr id="103" name="Group 102">
                <a:extLst>
                  <a:ext uri="{FF2B5EF4-FFF2-40B4-BE49-F238E27FC236}">
                    <a16:creationId xmlns:a16="http://schemas.microsoft.com/office/drawing/2014/main" id="{B0A75D19-E89D-43DE-AA29-4C7E3A102560}"/>
                  </a:ext>
                </a:extLst>
              </p:cNvPr>
              <p:cNvGrpSpPr/>
              <p:nvPr userDrawn="1"/>
            </p:nvGrpSpPr>
            <p:grpSpPr>
              <a:xfrm>
                <a:off x="4022161" y="3288614"/>
                <a:ext cx="303502" cy="303502"/>
                <a:chOff x="3829280" y="3377514"/>
                <a:chExt cx="303502" cy="303502"/>
              </a:xfrm>
            </p:grpSpPr>
            <p:sp>
              <p:nvSpPr>
                <p:cNvPr id="104" name="Oval 103">
                  <a:extLst>
                    <a:ext uri="{FF2B5EF4-FFF2-40B4-BE49-F238E27FC236}">
                      <a16:creationId xmlns:a16="http://schemas.microsoft.com/office/drawing/2014/main" id="{7F26DABD-C50F-4867-BD30-1BE92B69D0F9}"/>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05" name="Freeform 117">
                  <a:extLst>
                    <a:ext uri="{FF2B5EF4-FFF2-40B4-BE49-F238E27FC236}">
                      <a16:creationId xmlns:a16="http://schemas.microsoft.com/office/drawing/2014/main" id="{0BAAE9EF-897D-4551-9B8D-5385A6D3ECED}"/>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grpSp>
      <p:sp>
        <p:nvSpPr>
          <p:cNvPr id="110" name="Arrow: Pentagon 109">
            <a:extLst>
              <a:ext uri="{FF2B5EF4-FFF2-40B4-BE49-F238E27FC236}">
                <a16:creationId xmlns:a16="http://schemas.microsoft.com/office/drawing/2014/main" id="{BDFDED00-7A94-4A8D-A026-115F52E3D88C}"/>
              </a:ext>
            </a:extLst>
          </p:cNvPr>
          <p:cNvSpPr/>
          <p:nvPr/>
        </p:nvSpPr>
        <p:spPr>
          <a:xfrm rot="16200000">
            <a:off x="6975176" y="4689177"/>
            <a:ext cx="2087877" cy="2249769"/>
          </a:xfrm>
          <a:prstGeom prst="homePlate">
            <a:avLst>
              <a:gd name="adj" fmla="val 25912"/>
            </a:avLst>
          </a:prstGeom>
          <a:solidFill>
            <a:schemeClr val="accent4">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grpSp>
        <p:nvGrpSpPr>
          <p:cNvPr id="111" name="Group 110">
            <a:extLst>
              <a:ext uri="{FF2B5EF4-FFF2-40B4-BE49-F238E27FC236}">
                <a16:creationId xmlns:a16="http://schemas.microsoft.com/office/drawing/2014/main" id="{EA7FF8B8-1A90-487C-A7DA-3BCE421E51DD}"/>
              </a:ext>
            </a:extLst>
          </p:cNvPr>
          <p:cNvGrpSpPr/>
          <p:nvPr/>
        </p:nvGrpSpPr>
        <p:grpSpPr>
          <a:xfrm>
            <a:off x="7219775" y="5690738"/>
            <a:ext cx="1598679" cy="734903"/>
            <a:chOff x="894534" y="4874924"/>
            <a:chExt cx="2131572" cy="979870"/>
          </a:xfrm>
        </p:grpSpPr>
        <p:sp>
          <p:nvSpPr>
            <p:cNvPr id="123" name="Title 2">
              <a:extLst>
                <a:ext uri="{FF2B5EF4-FFF2-40B4-BE49-F238E27FC236}">
                  <a16:creationId xmlns:a16="http://schemas.microsoft.com/office/drawing/2014/main" id="{D301358F-73AD-4F02-8B23-D9E92E8AC8C2}"/>
                </a:ext>
              </a:extLst>
            </p:cNvPr>
            <p:cNvSpPr txBox="1">
              <a:spLocks/>
            </p:cNvSpPr>
            <p:nvPr/>
          </p:nvSpPr>
          <p:spPr>
            <a:xfrm>
              <a:off x="894534" y="4874924"/>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bg1"/>
                  </a:solidFill>
                  <a:latin typeface="Montserrat (Body)"/>
                </a:rPr>
                <a:t>Example Name</a:t>
              </a:r>
            </a:p>
            <a:p>
              <a:pPr lvl="0" algn="ctr">
                <a:lnSpc>
                  <a:spcPct val="120000"/>
                </a:lnSpc>
              </a:pPr>
              <a:r>
                <a:rPr lang="en-US" sz="1050" dirty="0">
                  <a:solidFill>
                    <a:schemeClr val="bg1"/>
                  </a:solidFill>
                  <a:latin typeface="Montserrat (Body)"/>
                </a:rPr>
                <a:t>Administrative</a:t>
              </a:r>
              <a:endParaRPr lang="en-US" sz="1350" dirty="0">
                <a:solidFill>
                  <a:schemeClr val="bg1"/>
                </a:solidFill>
                <a:latin typeface="Montserrat (Body)"/>
              </a:endParaRPr>
            </a:p>
          </p:txBody>
        </p:sp>
        <p:grpSp>
          <p:nvGrpSpPr>
            <p:cNvPr id="137" name="Group 136">
              <a:extLst>
                <a:ext uri="{FF2B5EF4-FFF2-40B4-BE49-F238E27FC236}">
                  <a16:creationId xmlns:a16="http://schemas.microsoft.com/office/drawing/2014/main" id="{27CBE245-F1E9-428E-9F4A-EE0A1C34AD7A}"/>
                </a:ext>
              </a:extLst>
            </p:cNvPr>
            <p:cNvGrpSpPr/>
            <p:nvPr/>
          </p:nvGrpSpPr>
          <p:grpSpPr>
            <a:xfrm>
              <a:off x="1470050" y="5597648"/>
              <a:ext cx="980542" cy="257146"/>
              <a:chOff x="3168356" y="3288614"/>
              <a:chExt cx="1157307" cy="303502"/>
            </a:xfrm>
          </p:grpSpPr>
          <p:grpSp>
            <p:nvGrpSpPr>
              <p:cNvPr id="151" name="Group 150">
                <a:extLst>
                  <a:ext uri="{FF2B5EF4-FFF2-40B4-BE49-F238E27FC236}">
                    <a16:creationId xmlns:a16="http://schemas.microsoft.com/office/drawing/2014/main" id="{D2002E0F-F03B-4DB1-8F20-ACE0AF100E95}"/>
                  </a:ext>
                </a:extLst>
              </p:cNvPr>
              <p:cNvGrpSpPr/>
              <p:nvPr userDrawn="1"/>
            </p:nvGrpSpPr>
            <p:grpSpPr>
              <a:xfrm>
                <a:off x="3168356" y="3288614"/>
                <a:ext cx="303502" cy="303502"/>
                <a:chOff x="2818317" y="3377514"/>
                <a:chExt cx="303502" cy="303502"/>
              </a:xfrm>
            </p:grpSpPr>
            <p:sp>
              <p:nvSpPr>
                <p:cNvPr id="171" name="Oval 170">
                  <a:extLst>
                    <a:ext uri="{FF2B5EF4-FFF2-40B4-BE49-F238E27FC236}">
                      <a16:creationId xmlns:a16="http://schemas.microsoft.com/office/drawing/2014/main" id="{11F4068E-13F3-4C29-9E58-3DCEEFB2D8F5}"/>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p>
              </p:txBody>
            </p:sp>
            <p:sp>
              <p:nvSpPr>
                <p:cNvPr id="172" name="Freeform 65">
                  <a:extLst>
                    <a:ext uri="{FF2B5EF4-FFF2-40B4-BE49-F238E27FC236}">
                      <a16:creationId xmlns:a16="http://schemas.microsoft.com/office/drawing/2014/main" id="{9E80D020-42AA-4988-A292-876587F9595F}"/>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nvGrpSpPr>
              <p:cNvPr id="165" name="Group 164">
                <a:extLst>
                  <a:ext uri="{FF2B5EF4-FFF2-40B4-BE49-F238E27FC236}">
                    <a16:creationId xmlns:a16="http://schemas.microsoft.com/office/drawing/2014/main" id="{5BC3525B-CD67-42BC-ADF8-8F14F3A53ECC}"/>
                  </a:ext>
                </a:extLst>
              </p:cNvPr>
              <p:cNvGrpSpPr/>
              <p:nvPr userDrawn="1"/>
            </p:nvGrpSpPr>
            <p:grpSpPr>
              <a:xfrm>
                <a:off x="3595256" y="3288614"/>
                <a:ext cx="303502" cy="303502"/>
                <a:chOff x="3300598" y="3377514"/>
                <a:chExt cx="303502" cy="303502"/>
              </a:xfrm>
            </p:grpSpPr>
            <p:sp>
              <p:nvSpPr>
                <p:cNvPr id="169" name="Oval 168">
                  <a:extLst>
                    <a:ext uri="{FF2B5EF4-FFF2-40B4-BE49-F238E27FC236}">
                      <a16:creationId xmlns:a16="http://schemas.microsoft.com/office/drawing/2014/main" id="{8C683BE3-EAF9-4F41-9A8C-6C48B2472747}"/>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70" name="Freeform 4">
                  <a:extLst>
                    <a:ext uri="{FF2B5EF4-FFF2-40B4-BE49-F238E27FC236}">
                      <a16:creationId xmlns:a16="http://schemas.microsoft.com/office/drawing/2014/main" id="{65B63667-CC14-44BC-915D-0394E695EF1E}"/>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endParaRPr>
                </a:p>
              </p:txBody>
            </p:sp>
          </p:grpSp>
          <p:grpSp>
            <p:nvGrpSpPr>
              <p:cNvPr id="166" name="Group 165">
                <a:extLst>
                  <a:ext uri="{FF2B5EF4-FFF2-40B4-BE49-F238E27FC236}">
                    <a16:creationId xmlns:a16="http://schemas.microsoft.com/office/drawing/2014/main" id="{F569746C-1D6E-4E18-8FCF-006EFBEBD1DB}"/>
                  </a:ext>
                </a:extLst>
              </p:cNvPr>
              <p:cNvGrpSpPr/>
              <p:nvPr userDrawn="1"/>
            </p:nvGrpSpPr>
            <p:grpSpPr>
              <a:xfrm>
                <a:off x="4022161" y="3288614"/>
                <a:ext cx="303502" cy="303502"/>
                <a:chOff x="3829280" y="3377514"/>
                <a:chExt cx="303502" cy="303502"/>
              </a:xfrm>
            </p:grpSpPr>
            <p:sp>
              <p:nvSpPr>
                <p:cNvPr id="167" name="Oval 166">
                  <a:extLst>
                    <a:ext uri="{FF2B5EF4-FFF2-40B4-BE49-F238E27FC236}">
                      <a16:creationId xmlns:a16="http://schemas.microsoft.com/office/drawing/2014/main" id="{3EED5CA8-4EDF-4E8A-9C67-1FE6F384CC01}"/>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p>
              </p:txBody>
            </p:sp>
            <p:sp>
              <p:nvSpPr>
                <p:cNvPr id="168" name="Freeform 117">
                  <a:extLst>
                    <a:ext uri="{FF2B5EF4-FFF2-40B4-BE49-F238E27FC236}">
                      <a16:creationId xmlns:a16="http://schemas.microsoft.com/office/drawing/2014/main" id="{212BA04D-C157-4FCA-8FA6-575FA0A08D5D}"/>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endParaRPr>
                </a:p>
              </p:txBody>
            </p:sp>
          </p:grpSp>
        </p:grpSp>
      </p:grpSp>
    </p:spTree>
    <p:extLst>
      <p:ext uri="{BB962C8B-B14F-4D97-AF65-F5344CB8AC3E}">
        <p14:creationId xmlns:p14="http://schemas.microsoft.com/office/powerpoint/2010/main" val="4041470362"/>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 name="Rectangle 60">
            <a:extLst>
              <a:ext uri="{FF2B5EF4-FFF2-40B4-BE49-F238E27FC236}">
                <a16:creationId xmlns:a16="http://schemas.microsoft.com/office/drawing/2014/main" id="{E658F0EF-B1E2-48C6-B5AB-A480F2FD4DD5}"/>
              </a:ext>
            </a:extLst>
          </p:cNvPr>
          <p:cNvSpPr/>
          <p:nvPr/>
        </p:nvSpPr>
        <p:spPr bwMode="auto">
          <a:xfrm>
            <a:off x="167834" y="5821680"/>
            <a:ext cx="1730762" cy="851123"/>
          </a:xfrm>
          <a:prstGeom prst="rect">
            <a:avLst/>
          </a:prstGeom>
          <a:solidFill>
            <a:schemeClr val="accent1"/>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sz="1600"/>
          </a:p>
        </p:txBody>
      </p:sp>
      <p:sp>
        <p:nvSpPr>
          <p:cNvPr id="62" name="TextBox 61">
            <a:extLst>
              <a:ext uri="{FF2B5EF4-FFF2-40B4-BE49-F238E27FC236}">
                <a16:creationId xmlns:a16="http://schemas.microsoft.com/office/drawing/2014/main" id="{1F76745D-B328-41E1-AEC4-D8AF494848F2}"/>
              </a:ext>
            </a:extLst>
          </p:cNvPr>
          <p:cNvSpPr txBox="1"/>
          <p:nvPr/>
        </p:nvSpPr>
        <p:spPr>
          <a:xfrm>
            <a:off x="288041" y="6055811"/>
            <a:ext cx="1490349" cy="382862"/>
          </a:xfrm>
          <a:prstGeom prst="rect">
            <a:avLst/>
          </a:prstGeom>
          <a:noFill/>
        </p:spPr>
        <p:txBody>
          <a:bodyPr wrap="square" anchor="ctr">
            <a:spAutoFit/>
          </a:bodyPr>
          <a:lstStyle/>
          <a:p>
            <a:pPr lvl="0" algn="ctr"/>
            <a:r>
              <a:rPr lang="en-US" sz="1100" b="1" dirty="0">
                <a:solidFill>
                  <a:schemeClr val="bg1"/>
                </a:solidFill>
                <a:latin typeface="Montserrat (Body)"/>
              </a:rPr>
              <a:t>Example Name</a:t>
            </a:r>
          </a:p>
          <a:p>
            <a:pPr lvl="0" algn="ctr"/>
            <a:r>
              <a:rPr lang="en-US" sz="800" dirty="0">
                <a:solidFill>
                  <a:schemeClr val="bg1"/>
                </a:solidFill>
                <a:latin typeface="Montserrat (Body)"/>
              </a:rPr>
              <a:t>Administrative</a:t>
            </a:r>
            <a:endParaRPr lang="en-US" sz="1000" dirty="0">
              <a:solidFill>
                <a:schemeClr val="bg1"/>
              </a:solidFill>
              <a:latin typeface="Montserrat (Body)"/>
            </a:endParaRPr>
          </a:p>
        </p:txBody>
      </p:sp>
      <p:sp>
        <p:nvSpPr>
          <p:cNvPr id="81" name="Rectangle 80">
            <a:extLst>
              <a:ext uri="{FF2B5EF4-FFF2-40B4-BE49-F238E27FC236}">
                <a16:creationId xmlns:a16="http://schemas.microsoft.com/office/drawing/2014/main" id="{7547A6F6-D4CE-4073-B1A3-6B5699CB023A}"/>
              </a:ext>
            </a:extLst>
          </p:cNvPr>
          <p:cNvSpPr/>
          <p:nvPr/>
        </p:nvSpPr>
        <p:spPr bwMode="auto">
          <a:xfrm>
            <a:off x="1937227" y="5821680"/>
            <a:ext cx="1730762" cy="851123"/>
          </a:xfrm>
          <a:prstGeom prst="rect">
            <a:avLst/>
          </a:prstGeom>
          <a:solidFill>
            <a:schemeClr val="accent2"/>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sz="1600"/>
          </a:p>
        </p:txBody>
      </p:sp>
      <p:sp>
        <p:nvSpPr>
          <p:cNvPr id="82" name="TextBox 81">
            <a:extLst>
              <a:ext uri="{FF2B5EF4-FFF2-40B4-BE49-F238E27FC236}">
                <a16:creationId xmlns:a16="http://schemas.microsoft.com/office/drawing/2014/main" id="{36885A6C-5138-4F03-9587-C17B835B95DB}"/>
              </a:ext>
            </a:extLst>
          </p:cNvPr>
          <p:cNvSpPr txBox="1"/>
          <p:nvPr/>
        </p:nvSpPr>
        <p:spPr>
          <a:xfrm>
            <a:off x="2057434" y="6055811"/>
            <a:ext cx="1490349" cy="382862"/>
          </a:xfrm>
          <a:prstGeom prst="rect">
            <a:avLst/>
          </a:prstGeom>
          <a:noFill/>
        </p:spPr>
        <p:txBody>
          <a:bodyPr wrap="square" anchor="ctr">
            <a:spAutoFit/>
          </a:bodyPr>
          <a:lstStyle/>
          <a:p>
            <a:pPr lvl="0" algn="ctr"/>
            <a:r>
              <a:rPr lang="en-US" sz="1100" b="1" dirty="0">
                <a:solidFill>
                  <a:schemeClr val="bg1"/>
                </a:solidFill>
                <a:latin typeface="Montserrat (Body)"/>
              </a:rPr>
              <a:t>Example Name</a:t>
            </a:r>
          </a:p>
          <a:p>
            <a:pPr lvl="0" algn="ctr"/>
            <a:r>
              <a:rPr lang="en-US" sz="800" dirty="0">
                <a:solidFill>
                  <a:schemeClr val="bg1"/>
                </a:solidFill>
                <a:latin typeface="Montserrat (Body)"/>
              </a:rPr>
              <a:t>Administrative</a:t>
            </a:r>
            <a:endParaRPr lang="en-US" sz="1000" dirty="0">
              <a:solidFill>
                <a:schemeClr val="bg1"/>
              </a:solidFill>
              <a:latin typeface="Montserrat (Body)"/>
            </a:endParaRPr>
          </a:p>
        </p:txBody>
      </p:sp>
      <p:sp>
        <p:nvSpPr>
          <p:cNvPr id="85" name="Rectangle 84">
            <a:extLst>
              <a:ext uri="{FF2B5EF4-FFF2-40B4-BE49-F238E27FC236}">
                <a16:creationId xmlns:a16="http://schemas.microsoft.com/office/drawing/2014/main" id="{FDFC4836-8067-4420-A0E5-B7F6EA0A37DB}"/>
              </a:ext>
            </a:extLst>
          </p:cNvPr>
          <p:cNvSpPr/>
          <p:nvPr/>
        </p:nvSpPr>
        <p:spPr bwMode="auto">
          <a:xfrm>
            <a:off x="3706621" y="5821680"/>
            <a:ext cx="1730762" cy="851123"/>
          </a:xfrm>
          <a:prstGeom prst="rect">
            <a:avLst/>
          </a:prstGeom>
          <a:solidFill>
            <a:schemeClr val="accent3"/>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sz="1600"/>
          </a:p>
        </p:txBody>
      </p:sp>
      <p:sp>
        <p:nvSpPr>
          <p:cNvPr id="86" name="TextBox 85">
            <a:extLst>
              <a:ext uri="{FF2B5EF4-FFF2-40B4-BE49-F238E27FC236}">
                <a16:creationId xmlns:a16="http://schemas.microsoft.com/office/drawing/2014/main" id="{08EDB677-B350-4F8E-B2B2-E35E45FEE115}"/>
              </a:ext>
            </a:extLst>
          </p:cNvPr>
          <p:cNvSpPr txBox="1"/>
          <p:nvPr/>
        </p:nvSpPr>
        <p:spPr>
          <a:xfrm>
            <a:off x="3826827" y="6055811"/>
            <a:ext cx="1490349" cy="382862"/>
          </a:xfrm>
          <a:prstGeom prst="rect">
            <a:avLst/>
          </a:prstGeom>
          <a:noFill/>
        </p:spPr>
        <p:txBody>
          <a:bodyPr wrap="square" anchor="ctr">
            <a:spAutoFit/>
          </a:bodyPr>
          <a:lstStyle/>
          <a:p>
            <a:pPr lvl="0" algn="ctr"/>
            <a:r>
              <a:rPr lang="en-US" sz="1100" b="1" dirty="0">
                <a:solidFill>
                  <a:schemeClr val="bg1"/>
                </a:solidFill>
                <a:latin typeface="Montserrat (Body)"/>
              </a:rPr>
              <a:t>Example Name</a:t>
            </a:r>
          </a:p>
          <a:p>
            <a:pPr lvl="0" algn="ctr"/>
            <a:r>
              <a:rPr lang="en-US" sz="800" dirty="0">
                <a:solidFill>
                  <a:schemeClr val="bg1"/>
                </a:solidFill>
                <a:latin typeface="Montserrat (Body)"/>
              </a:rPr>
              <a:t>Administrative</a:t>
            </a:r>
            <a:endParaRPr lang="en-US" sz="1000" dirty="0">
              <a:solidFill>
                <a:schemeClr val="bg1"/>
              </a:solidFill>
              <a:latin typeface="Montserrat (Body)"/>
            </a:endParaRPr>
          </a:p>
        </p:txBody>
      </p:sp>
      <p:sp>
        <p:nvSpPr>
          <p:cNvPr id="89" name="Rectangle 88">
            <a:extLst>
              <a:ext uri="{FF2B5EF4-FFF2-40B4-BE49-F238E27FC236}">
                <a16:creationId xmlns:a16="http://schemas.microsoft.com/office/drawing/2014/main" id="{8A8515AC-0BDC-4051-95B3-A7AD2D0C4627}"/>
              </a:ext>
            </a:extLst>
          </p:cNvPr>
          <p:cNvSpPr/>
          <p:nvPr/>
        </p:nvSpPr>
        <p:spPr bwMode="auto">
          <a:xfrm>
            <a:off x="5476013" y="5821680"/>
            <a:ext cx="1730762" cy="851123"/>
          </a:xfrm>
          <a:prstGeom prst="rect">
            <a:avLst/>
          </a:prstGeom>
          <a:solidFill>
            <a:schemeClr val="accent4"/>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sz="1600"/>
          </a:p>
        </p:txBody>
      </p:sp>
      <p:sp>
        <p:nvSpPr>
          <p:cNvPr id="90" name="TextBox 89">
            <a:extLst>
              <a:ext uri="{FF2B5EF4-FFF2-40B4-BE49-F238E27FC236}">
                <a16:creationId xmlns:a16="http://schemas.microsoft.com/office/drawing/2014/main" id="{86FB5E46-986A-4F98-B318-4B683C1A0A22}"/>
              </a:ext>
            </a:extLst>
          </p:cNvPr>
          <p:cNvSpPr txBox="1"/>
          <p:nvPr/>
        </p:nvSpPr>
        <p:spPr>
          <a:xfrm>
            <a:off x="5596220" y="6055811"/>
            <a:ext cx="1490349" cy="382862"/>
          </a:xfrm>
          <a:prstGeom prst="rect">
            <a:avLst/>
          </a:prstGeom>
          <a:noFill/>
        </p:spPr>
        <p:txBody>
          <a:bodyPr wrap="square" anchor="ctr">
            <a:spAutoFit/>
          </a:bodyPr>
          <a:lstStyle/>
          <a:p>
            <a:pPr lvl="0" algn="ctr"/>
            <a:r>
              <a:rPr lang="en-US" sz="1100" b="1" dirty="0">
                <a:solidFill>
                  <a:schemeClr val="bg1"/>
                </a:solidFill>
                <a:latin typeface="Montserrat (Body)"/>
              </a:rPr>
              <a:t>Example Name</a:t>
            </a:r>
          </a:p>
          <a:p>
            <a:pPr lvl="0" algn="ctr"/>
            <a:r>
              <a:rPr lang="en-US" sz="800" dirty="0">
                <a:solidFill>
                  <a:schemeClr val="bg1"/>
                </a:solidFill>
                <a:latin typeface="Montserrat (Body)"/>
              </a:rPr>
              <a:t>Administrative</a:t>
            </a:r>
            <a:endParaRPr lang="en-US" sz="1000" dirty="0">
              <a:solidFill>
                <a:schemeClr val="bg1"/>
              </a:solidFill>
              <a:latin typeface="Montserrat (Body)"/>
            </a:endParaRPr>
          </a:p>
        </p:txBody>
      </p:sp>
      <p:sp>
        <p:nvSpPr>
          <p:cNvPr id="93" name="Rectangle 92">
            <a:extLst>
              <a:ext uri="{FF2B5EF4-FFF2-40B4-BE49-F238E27FC236}">
                <a16:creationId xmlns:a16="http://schemas.microsoft.com/office/drawing/2014/main" id="{9AD586E5-CE31-4CF1-93DD-DD2E50A6916A}"/>
              </a:ext>
            </a:extLst>
          </p:cNvPr>
          <p:cNvSpPr/>
          <p:nvPr/>
        </p:nvSpPr>
        <p:spPr bwMode="auto">
          <a:xfrm>
            <a:off x="7245406" y="5821680"/>
            <a:ext cx="1730762" cy="851123"/>
          </a:xfrm>
          <a:prstGeom prst="rect">
            <a:avLst/>
          </a:prstGeom>
          <a:solidFill>
            <a:schemeClr val="accent5"/>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sz="1600"/>
          </a:p>
        </p:txBody>
      </p:sp>
      <p:sp>
        <p:nvSpPr>
          <p:cNvPr id="94" name="TextBox 93">
            <a:extLst>
              <a:ext uri="{FF2B5EF4-FFF2-40B4-BE49-F238E27FC236}">
                <a16:creationId xmlns:a16="http://schemas.microsoft.com/office/drawing/2014/main" id="{FB71E375-0E17-422D-8061-3449F4B75619}"/>
              </a:ext>
            </a:extLst>
          </p:cNvPr>
          <p:cNvSpPr txBox="1"/>
          <p:nvPr/>
        </p:nvSpPr>
        <p:spPr>
          <a:xfrm>
            <a:off x="7365613" y="6055811"/>
            <a:ext cx="1490349" cy="382862"/>
          </a:xfrm>
          <a:prstGeom prst="rect">
            <a:avLst/>
          </a:prstGeom>
          <a:noFill/>
        </p:spPr>
        <p:txBody>
          <a:bodyPr wrap="square" anchor="ctr">
            <a:spAutoFit/>
          </a:bodyPr>
          <a:lstStyle/>
          <a:p>
            <a:pPr lvl="0" algn="ctr"/>
            <a:r>
              <a:rPr lang="en-US" sz="1100" b="1" dirty="0">
                <a:solidFill>
                  <a:schemeClr val="bg1"/>
                </a:solidFill>
                <a:latin typeface="Montserrat (Body)"/>
              </a:rPr>
              <a:t>Example Name</a:t>
            </a:r>
          </a:p>
          <a:p>
            <a:pPr lvl="0" algn="ctr"/>
            <a:r>
              <a:rPr lang="en-US" sz="800" dirty="0">
                <a:solidFill>
                  <a:schemeClr val="bg1"/>
                </a:solidFill>
                <a:latin typeface="Montserrat (Body)"/>
              </a:rPr>
              <a:t>Administrative</a:t>
            </a:r>
            <a:endParaRPr lang="en-US" sz="1000" dirty="0">
              <a:solidFill>
                <a:schemeClr val="bg1"/>
              </a:solidFill>
              <a:latin typeface="Montserrat (Body)"/>
            </a:endParaRPr>
          </a:p>
        </p:txBody>
      </p:sp>
      <p:sp>
        <p:nvSpPr>
          <p:cNvPr id="3" name="Picture Placeholder 2">
            <a:extLst>
              <a:ext uri="{FF2B5EF4-FFF2-40B4-BE49-F238E27FC236}">
                <a16:creationId xmlns:a16="http://schemas.microsoft.com/office/drawing/2014/main" id="{3ADE50C7-9654-46A5-A2A5-64F7EB5EA2B2}"/>
              </a:ext>
            </a:extLst>
          </p:cNvPr>
          <p:cNvSpPr>
            <a:spLocks noGrp="1"/>
          </p:cNvSpPr>
          <p:nvPr>
            <p:ph type="pic" sz="quarter" idx="58"/>
          </p:nvPr>
        </p:nvSpPr>
        <p:spPr/>
      </p:sp>
      <p:sp>
        <p:nvSpPr>
          <p:cNvPr id="5" name="Picture Placeholder 4">
            <a:extLst>
              <a:ext uri="{FF2B5EF4-FFF2-40B4-BE49-F238E27FC236}">
                <a16:creationId xmlns:a16="http://schemas.microsoft.com/office/drawing/2014/main" id="{FA17E325-9449-47AD-A55E-D1B9B5628207}"/>
              </a:ext>
            </a:extLst>
          </p:cNvPr>
          <p:cNvSpPr>
            <a:spLocks noGrp="1"/>
          </p:cNvSpPr>
          <p:nvPr>
            <p:ph type="pic" sz="quarter" idx="59"/>
          </p:nvPr>
        </p:nvSpPr>
        <p:spPr/>
      </p:sp>
      <p:sp>
        <p:nvSpPr>
          <p:cNvPr id="7" name="Picture Placeholder 6">
            <a:extLst>
              <a:ext uri="{FF2B5EF4-FFF2-40B4-BE49-F238E27FC236}">
                <a16:creationId xmlns:a16="http://schemas.microsoft.com/office/drawing/2014/main" id="{A06490BB-6D8B-4B8C-925D-4AC873F7BC5E}"/>
              </a:ext>
            </a:extLst>
          </p:cNvPr>
          <p:cNvSpPr>
            <a:spLocks noGrp="1"/>
          </p:cNvSpPr>
          <p:nvPr>
            <p:ph type="pic" sz="quarter" idx="60"/>
          </p:nvPr>
        </p:nvSpPr>
        <p:spPr/>
      </p:sp>
      <p:sp>
        <p:nvSpPr>
          <p:cNvPr id="9" name="Picture Placeholder 8">
            <a:extLst>
              <a:ext uri="{FF2B5EF4-FFF2-40B4-BE49-F238E27FC236}">
                <a16:creationId xmlns:a16="http://schemas.microsoft.com/office/drawing/2014/main" id="{9C14A1F8-50AE-4675-8111-C9FCD529A570}"/>
              </a:ext>
            </a:extLst>
          </p:cNvPr>
          <p:cNvSpPr>
            <a:spLocks noGrp="1"/>
          </p:cNvSpPr>
          <p:nvPr>
            <p:ph type="pic" sz="quarter" idx="61"/>
          </p:nvPr>
        </p:nvSpPr>
        <p:spPr/>
      </p:sp>
      <p:sp>
        <p:nvSpPr>
          <p:cNvPr id="11" name="Picture Placeholder 10">
            <a:extLst>
              <a:ext uri="{FF2B5EF4-FFF2-40B4-BE49-F238E27FC236}">
                <a16:creationId xmlns:a16="http://schemas.microsoft.com/office/drawing/2014/main" id="{A2B2042F-180D-4346-9EB8-BEB8F1DB399C}"/>
              </a:ext>
            </a:extLst>
          </p:cNvPr>
          <p:cNvSpPr>
            <a:spLocks noGrp="1"/>
          </p:cNvSpPr>
          <p:nvPr>
            <p:ph type="pic" sz="quarter" idx="62"/>
          </p:nvPr>
        </p:nvSpPr>
        <p:spPr/>
      </p:sp>
    </p:spTree>
    <p:extLst>
      <p:ext uri="{BB962C8B-B14F-4D97-AF65-F5344CB8AC3E}">
        <p14:creationId xmlns:p14="http://schemas.microsoft.com/office/powerpoint/2010/main" val="16194402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 name="Freeform: Shape 93">
            <a:extLst>
              <a:ext uri="{FF2B5EF4-FFF2-40B4-BE49-F238E27FC236}">
                <a16:creationId xmlns:a16="http://schemas.microsoft.com/office/drawing/2014/main" id="{9365B993-4185-4DC6-8B53-3A0C4F01FA91}"/>
              </a:ext>
            </a:extLst>
          </p:cNvPr>
          <p:cNvSpPr/>
          <p:nvPr/>
        </p:nvSpPr>
        <p:spPr>
          <a:xfrm>
            <a:off x="0" y="5211388"/>
            <a:ext cx="1524000" cy="1646612"/>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97" name="Freeform: Shape 96">
            <a:extLst>
              <a:ext uri="{FF2B5EF4-FFF2-40B4-BE49-F238E27FC236}">
                <a16:creationId xmlns:a16="http://schemas.microsoft.com/office/drawing/2014/main" id="{0C9EF8F8-45D1-41B4-85B8-D4267E7486FD}"/>
              </a:ext>
            </a:extLst>
          </p:cNvPr>
          <p:cNvSpPr/>
          <p:nvPr/>
        </p:nvSpPr>
        <p:spPr>
          <a:xfrm>
            <a:off x="1524000" y="5211388"/>
            <a:ext cx="1524000" cy="1646612"/>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100" name="Freeform: Shape 99">
            <a:extLst>
              <a:ext uri="{FF2B5EF4-FFF2-40B4-BE49-F238E27FC236}">
                <a16:creationId xmlns:a16="http://schemas.microsoft.com/office/drawing/2014/main" id="{5A20EDBF-BAD3-4E39-B061-060274C8D27D}"/>
              </a:ext>
            </a:extLst>
          </p:cNvPr>
          <p:cNvSpPr/>
          <p:nvPr/>
        </p:nvSpPr>
        <p:spPr>
          <a:xfrm>
            <a:off x="3048000" y="5211388"/>
            <a:ext cx="1524000" cy="1646612"/>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105" name="Freeform: Shape 104">
            <a:extLst>
              <a:ext uri="{FF2B5EF4-FFF2-40B4-BE49-F238E27FC236}">
                <a16:creationId xmlns:a16="http://schemas.microsoft.com/office/drawing/2014/main" id="{EA3BC175-3579-47D5-9734-7729C6EBAC32}"/>
              </a:ext>
            </a:extLst>
          </p:cNvPr>
          <p:cNvSpPr/>
          <p:nvPr/>
        </p:nvSpPr>
        <p:spPr>
          <a:xfrm>
            <a:off x="4572000" y="5211388"/>
            <a:ext cx="1524000" cy="1646612"/>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108" name="Freeform: Shape 107">
            <a:extLst>
              <a:ext uri="{FF2B5EF4-FFF2-40B4-BE49-F238E27FC236}">
                <a16:creationId xmlns:a16="http://schemas.microsoft.com/office/drawing/2014/main" id="{D214F912-6AC7-4EE0-981C-BB5C142FC735}"/>
              </a:ext>
            </a:extLst>
          </p:cNvPr>
          <p:cNvSpPr/>
          <p:nvPr/>
        </p:nvSpPr>
        <p:spPr>
          <a:xfrm>
            <a:off x="6096000" y="5211388"/>
            <a:ext cx="1524000" cy="1646612"/>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sp>
        <p:nvSpPr>
          <p:cNvPr id="111" name="Freeform: Shape 110">
            <a:extLst>
              <a:ext uri="{FF2B5EF4-FFF2-40B4-BE49-F238E27FC236}">
                <a16:creationId xmlns:a16="http://schemas.microsoft.com/office/drawing/2014/main" id="{F9923EAE-AA2F-4559-B105-1A198257D6B1}"/>
              </a:ext>
            </a:extLst>
          </p:cNvPr>
          <p:cNvSpPr/>
          <p:nvPr/>
        </p:nvSpPr>
        <p:spPr>
          <a:xfrm>
            <a:off x="7620000" y="5211388"/>
            <a:ext cx="1524000" cy="1646612"/>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1800"/>
          </a:p>
        </p:txBody>
      </p:sp>
      <p:grpSp>
        <p:nvGrpSpPr>
          <p:cNvPr id="114" name="Group 113">
            <a:extLst>
              <a:ext uri="{FF2B5EF4-FFF2-40B4-BE49-F238E27FC236}">
                <a16:creationId xmlns:a16="http://schemas.microsoft.com/office/drawing/2014/main" id="{C0586044-ECEF-4CA8-B758-FB6830F687F5}"/>
              </a:ext>
            </a:extLst>
          </p:cNvPr>
          <p:cNvGrpSpPr/>
          <p:nvPr/>
        </p:nvGrpSpPr>
        <p:grpSpPr>
          <a:xfrm>
            <a:off x="390983" y="6146278"/>
            <a:ext cx="742036" cy="194598"/>
            <a:chOff x="3168356" y="3288614"/>
            <a:chExt cx="1157307" cy="303502"/>
          </a:xfrm>
        </p:grpSpPr>
        <p:grpSp>
          <p:nvGrpSpPr>
            <p:cNvPr id="115" name="Group 114">
              <a:extLst>
                <a:ext uri="{FF2B5EF4-FFF2-40B4-BE49-F238E27FC236}">
                  <a16:creationId xmlns:a16="http://schemas.microsoft.com/office/drawing/2014/main" id="{5883AE94-BB35-46A7-B8A6-E23F7478F549}"/>
                </a:ext>
              </a:extLst>
            </p:cNvPr>
            <p:cNvGrpSpPr/>
            <p:nvPr userDrawn="1"/>
          </p:nvGrpSpPr>
          <p:grpSpPr>
            <a:xfrm>
              <a:off x="3168356" y="3288614"/>
              <a:ext cx="303502" cy="303502"/>
              <a:chOff x="2818317" y="3377514"/>
              <a:chExt cx="303502" cy="303502"/>
            </a:xfrm>
          </p:grpSpPr>
          <p:sp>
            <p:nvSpPr>
              <p:cNvPr id="123" name="Oval 122">
                <a:extLst>
                  <a:ext uri="{FF2B5EF4-FFF2-40B4-BE49-F238E27FC236}">
                    <a16:creationId xmlns:a16="http://schemas.microsoft.com/office/drawing/2014/main" id="{2956DFBC-9CB5-4E55-800E-DBA046593952}"/>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latin typeface="Montserrat (Body)"/>
                </a:endParaRPr>
              </a:p>
            </p:txBody>
          </p:sp>
          <p:sp>
            <p:nvSpPr>
              <p:cNvPr id="124" name="Freeform 65">
                <a:extLst>
                  <a:ext uri="{FF2B5EF4-FFF2-40B4-BE49-F238E27FC236}">
                    <a16:creationId xmlns:a16="http://schemas.microsoft.com/office/drawing/2014/main" id="{B5D48AA9-5685-497C-9AE4-7E4DB441D67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nvGrpSpPr>
            <p:cNvPr id="117" name="Group 116">
              <a:extLst>
                <a:ext uri="{FF2B5EF4-FFF2-40B4-BE49-F238E27FC236}">
                  <a16:creationId xmlns:a16="http://schemas.microsoft.com/office/drawing/2014/main" id="{76C5F98E-4A17-4C8C-B6E7-FCE20203DFEC}"/>
                </a:ext>
              </a:extLst>
            </p:cNvPr>
            <p:cNvGrpSpPr/>
            <p:nvPr userDrawn="1"/>
          </p:nvGrpSpPr>
          <p:grpSpPr>
            <a:xfrm>
              <a:off x="3595256" y="3288614"/>
              <a:ext cx="303502" cy="303502"/>
              <a:chOff x="3300598" y="3377514"/>
              <a:chExt cx="303502" cy="303502"/>
            </a:xfrm>
          </p:grpSpPr>
          <p:sp>
            <p:nvSpPr>
              <p:cNvPr id="121" name="Oval 120">
                <a:extLst>
                  <a:ext uri="{FF2B5EF4-FFF2-40B4-BE49-F238E27FC236}">
                    <a16:creationId xmlns:a16="http://schemas.microsoft.com/office/drawing/2014/main" id="{7D3868DC-A592-478F-BCA3-2CB67852758D}"/>
                  </a:ext>
                </a:extLst>
              </p:cNvPr>
              <p:cNvSpPr/>
              <p:nvPr/>
            </p:nvSpPr>
            <p:spPr>
              <a:xfrm>
                <a:off x="3300598"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122" name="Freeform 4">
                <a:extLst>
                  <a:ext uri="{FF2B5EF4-FFF2-40B4-BE49-F238E27FC236}">
                    <a16:creationId xmlns:a16="http://schemas.microsoft.com/office/drawing/2014/main" id="{DDA620AD-75BA-4E2F-8C5B-DA22A4020F9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latin typeface="Montserrat (Body)"/>
                </a:endParaRPr>
              </a:p>
            </p:txBody>
          </p:sp>
        </p:grpSp>
        <p:grpSp>
          <p:nvGrpSpPr>
            <p:cNvPr id="118" name="Group 117">
              <a:extLst>
                <a:ext uri="{FF2B5EF4-FFF2-40B4-BE49-F238E27FC236}">
                  <a16:creationId xmlns:a16="http://schemas.microsoft.com/office/drawing/2014/main" id="{B303FF77-DD01-4846-A59B-0F3C7D913B31}"/>
                </a:ext>
              </a:extLst>
            </p:cNvPr>
            <p:cNvGrpSpPr/>
            <p:nvPr userDrawn="1"/>
          </p:nvGrpSpPr>
          <p:grpSpPr>
            <a:xfrm>
              <a:off x="4022161" y="3288614"/>
              <a:ext cx="303502" cy="303502"/>
              <a:chOff x="3829280" y="3377514"/>
              <a:chExt cx="303502" cy="303502"/>
            </a:xfrm>
          </p:grpSpPr>
          <p:sp>
            <p:nvSpPr>
              <p:cNvPr id="119" name="Oval 118">
                <a:extLst>
                  <a:ext uri="{FF2B5EF4-FFF2-40B4-BE49-F238E27FC236}">
                    <a16:creationId xmlns:a16="http://schemas.microsoft.com/office/drawing/2014/main" id="{07B9B431-8DC0-44D5-9CBA-E4D3A28B4FDA}"/>
                  </a:ext>
                </a:extLst>
              </p:cNvPr>
              <p:cNvSpPr/>
              <p:nvPr/>
            </p:nvSpPr>
            <p:spPr>
              <a:xfrm>
                <a:off x="3829280"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120" name="Freeform 117">
                <a:extLst>
                  <a:ext uri="{FF2B5EF4-FFF2-40B4-BE49-F238E27FC236}">
                    <a16:creationId xmlns:a16="http://schemas.microsoft.com/office/drawing/2014/main" id="{9F81E760-65E0-4479-9CD9-FF6E4AE17772}"/>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sp>
        <p:nvSpPr>
          <p:cNvPr id="125" name="TextBox 124">
            <a:extLst>
              <a:ext uri="{FF2B5EF4-FFF2-40B4-BE49-F238E27FC236}">
                <a16:creationId xmlns:a16="http://schemas.microsoft.com/office/drawing/2014/main" id="{B1172FAE-9597-4F52-AB89-F27E91CDA265}"/>
              </a:ext>
            </a:extLst>
          </p:cNvPr>
          <p:cNvSpPr txBox="1"/>
          <p:nvPr/>
        </p:nvSpPr>
        <p:spPr>
          <a:xfrm>
            <a:off x="91440" y="5728512"/>
            <a:ext cx="1341120" cy="375167"/>
          </a:xfrm>
          <a:prstGeom prst="rect">
            <a:avLst/>
          </a:prstGeom>
          <a:noFill/>
        </p:spPr>
        <p:txBody>
          <a:bodyPr wrap="square" anchor="ctr">
            <a:spAutoFit/>
          </a:bodyPr>
          <a:lstStyle/>
          <a:p>
            <a:pPr lvl="0" algn="ctr"/>
            <a:r>
              <a:rPr lang="en-US" sz="1050" b="1" dirty="0">
                <a:solidFill>
                  <a:schemeClr val="bg1"/>
                </a:solidFill>
                <a:latin typeface="Montserrat (Body)"/>
              </a:rPr>
              <a:t>Example Name</a:t>
            </a:r>
          </a:p>
          <a:p>
            <a:pPr lvl="0" algn="ctr"/>
            <a:r>
              <a:rPr lang="en-US" sz="788" dirty="0">
                <a:solidFill>
                  <a:schemeClr val="bg1"/>
                </a:solidFill>
                <a:latin typeface="Montserrat (Body)"/>
              </a:rPr>
              <a:t>Administrative</a:t>
            </a:r>
            <a:endParaRPr lang="en-US" sz="900" dirty="0">
              <a:solidFill>
                <a:schemeClr val="bg1"/>
              </a:solidFill>
              <a:latin typeface="Montserrat (Body)"/>
            </a:endParaRPr>
          </a:p>
        </p:txBody>
      </p:sp>
      <p:grpSp>
        <p:nvGrpSpPr>
          <p:cNvPr id="127" name="Group 126">
            <a:extLst>
              <a:ext uri="{FF2B5EF4-FFF2-40B4-BE49-F238E27FC236}">
                <a16:creationId xmlns:a16="http://schemas.microsoft.com/office/drawing/2014/main" id="{09A0AFFB-08F4-4E02-9629-3DC458D3B15F}"/>
              </a:ext>
            </a:extLst>
          </p:cNvPr>
          <p:cNvGrpSpPr/>
          <p:nvPr/>
        </p:nvGrpSpPr>
        <p:grpSpPr>
          <a:xfrm>
            <a:off x="1914983" y="6146278"/>
            <a:ext cx="742036" cy="194598"/>
            <a:chOff x="3168356" y="3288614"/>
            <a:chExt cx="1157307" cy="303502"/>
          </a:xfrm>
        </p:grpSpPr>
        <p:grpSp>
          <p:nvGrpSpPr>
            <p:cNvPr id="130" name="Group 129">
              <a:extLst>
                <a:ext uri="{FF2B5EF4-FFF2-40B4-BE49-F238E27FC236}">
                  <a16:creationId xmlns:a16="http://schemas.microsoft.com/office/drawing/2014/main" id="{2C4D0ED0-D045-43F9-AAA0-57189CAE0549}"/>
                </a:ext>
              </a:extLst>
            </p:cNvPr>
            <p:cNvGrpSpPr/>
            <p:nvPr userDrawn="1"/>
          </p:nvGrpSpPr>
          <p:grpSpPr>
            <a:xfrm>
              <a:off x="3168356" y="3288614"/>
              <a:ext cx="303502" cy="303502"/>
              <a:chOff x="2818317" y="3377514"/>
              <a:chExt cx="303502" cy="303502"/>
            </a:xfrm>
          </p:grpSpPr>
          <p:sp>
            <p:nvSpPr>
              <p:cNvPr id="137" name="Oval 136">
                <a:extLst>
                  <a:ext uri="{FF2B5EF4-FFF2-40B4-BE49-F238E27FC236}">
                    <a16:creationId xmlns:a16="http://schemas.microsoft.com/office/drawing/2014/main" id="{26957250-275D-46F2-A87C-78C21FFBAF28}"/>
                  </a:ext>
                </a:extLst>
              </p:cNvPr>
              <p:cNvSpPr/>
              <p:nvPr/>
            </p:nvSpPr>
            <p:spPr>
              <a:xfrm>
                <a:off x="2818317"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latin typeface="Montserrat (Body)"/>
                </a:endParaRPr>
              </a:p>
            </p:txBody>
          </p:sp>
          <p:sp>
            <p:nvSpPr>
              <p:cNvPr id="138" name="Freeform 65">
                <a:extLst>
                  <a:ext uri="{FF2B5EF4-FFF2-40B4-BE49-F238E27FC236}">
                    <a16:creationId xmlns:a16="http://schemas.microsoft.com/office/drawing/2014/main" id="{93A3A2F1-FEE3-4E96-A604-7286C80A00EE}"/>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nvGrpSpPr>
            <p:cNvPr id="131" name="Group 130">
              <a:extLst>
                <a:ext uri="{FF2B5EF4-FFF2-40B4-BE49-F238E27FC236}">
                  <a16:creationId xmlns:a16="http://schemas.microsoft.com/office/drawing/2014/main" id="{BEED14D4-B367-488D-8BF4-5071BA460ABE}"/>
                </a:ext>
              </a:extLst>
            </p:cNvPr>
            <p:cNvGrpSpPr/>
            <p:nvPr userDrawn="1"/>
          </p:nvGrpSpPr>
          <p:grpSpPr>
            <a:xfrm>
              <a:off x="3595256" y="3288614"/>
              <a:ext cx="303502" cy="303502"/>
              <a:chOff x="3300598" y="3377514"/>
              <a:chExt cx="303502" cy="303502"/>
            </a:xfrm>
          </p:grpSpPr>
          <p:sp>
            <p:nvSpPr>
              <p:cNvPr id="135" name="Oval 134">
                <a:extLst>
                  <a:ext uri="{FF2B5EF4-FFF2-40B4-BE49-F238E27FC236}">
                    <a16:creationId xmlns:a16="http://schemas.microsoft.com/office/drawing/2014/main" id="{72BC8194-B87F-4AA6-AFB0-339B7FCD7241}"/>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136" name="Freeform 4">
                <a:extLst>
                  <a:ext uri="{FF2B5EF4-FFF2-40B4-BE49-F238E27FC236}">
                    <a16:creationId xmlns:a16="http://schemas.microsoft.com/office/drawing/2014/main" id="{A6C956E4-A431-4FB9-8521-155DFE62A890}"/>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latin typeface="Montserrat (Body)"/>
                </a:endParaRPr>
              </a:p>
            </p:txBody>
          </p:sp>
        </p:grpSp>
        <p:grpSp>
          <p:nvGrpSpPr>
            <p:cNvPr id="132" name="Group 131">
              <a:extLst>
                <a:ext uri="{FF2B5EF4-FFF2-40B4-BE49-F238E27FC236}">
                  <a16:creationId xmlns:a16="http://schemas.microsoft.com/office/drawing/2014/main" id="{8974310B-442C-44AF-B0FE-D7C9EF6BD708}"/>
                </a:ext>
              </a:extLst>
            </p:cNvPr>
            <p:cNvGrpSpPr/>
            <p:nvPr userDrawn="1"/>
          </p:nvGrpSpPr>
          <p:grpSpPr>
            <a:xfrm>
              <a:off x="4022161" y="3288614"/>
              <a:ext cx="303502" cy="303502"/>
              <a:chOff x="3829280" y="3377514"/>
              <a:chExt cx="303502" cy="303502"/>
            </a:xfrm>
          </p:grpSpPr>
          <p:sp>
            <p:nvSpPr>
              <p:cNvPr id="133" name="Oval 132">
                <a:extLst>
                  <a:ext uri="{FF2B5EF4-FFF2-40B4-BE49-F238E27FC236}">
                    <a16:creationId xmlns:a16="http://schemas.microsoft.com/office/drawing/2014/main" id="{7090D2A7-3A24-4274-92A9-6C97B799B811}"/>
                  </a:ext>
                </a:extLst>
              </p:cNvPr>
              <p:cNvSpPr/>
              <p:nvPr/>
            </p:nvSpPr>
            <p:spPr>
              <a:xfrm>
                <a:off x="3829280"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134" name="Freeform 117">
                <a:extLst>
                  <a:ext uri="{FF2B5EF4-FFF2-40B4-BE49-F238E27FC236}">
                    <a16:creationId xmlns:a16="http://schemas.microsoft.com/office/drawing/2014/main" id="{07B4BE61-EFD2-4297-B0D5-5846CA54FFF5}"/>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sp>
        <p:nvSpPr>
          <p:cNvPr id="129" name="TextBox 128">
            <a:extLst>
              <a:ext uri="{FF2B5EF4-FFF2-40B4-BE49-F238E27FC236}">
                <a16:creationId xmlns:a16="http://schemas.microsoft.com/office/drawing/2014/main" id="{245F4780-AA02-4FEF-996F-F3428A54A1A9}"/>
              </a:ext>
            </a:extLst>
          </p:cNvPr>
          <p:cNvSpPr txBox="1"/>
          <p:nvPr/>
        </p:nvSpPr>
        <p:spPr>
          <a:xfrm>
            <a:off x="1615440" y="5728512"/>
            <a:ext cx="1341120" cy="375167"/>
          </a:xfrm>
          <a:prstGeom prst="rect">
            <a:avLst/>
          </a:prstGeom>
          <a:noFill/>
        </p:spPr>
        <p:txBody>
          <a:bodyPr wrap="square" anchor="ctr">
            <a:spAutoFit/>
          </a:bodyPr>
          <a:lstStyle/>
          <a:p>
            <a:pPr lvl="0" algn="ctr"/>
            <a:r>
              <a:rPr lang="en-US" sz="1050" b="1" dirty="0">
                <a:solidFill>
                  <a:schemeClr val="bg1"/>
                </a:solidFill>
                <a:latin typeface="Montserrat (Body)"/>
              </a:rPr>
              <a:t>Example Name</a:t>
            </a:r>
          </a:p>
          <a:p>
            <a:pPr lvl="0" algn="ctr"/>
            <a:r>
              <a:rPr lang="en-US" sz="788" dirty="0">
                <a:solidFill>
                  <a:schemeClr val="bg1"/>
                </a:solidFill>
                <a:latin typeface="Montserrat (Body)"/>
              </a:rPr>
              <a:t>Administrative</a:t>
            </a:r>
            <a:endParaRPr lang="en-US" sz="900" dirty="0">
              <a:solidFill>
                <a:schemeClr val="bg1"/>
              </a:solidFill>
              <a:latin typeface="Montserrat (Body)"/>
            </a:endParaRPr>
          </a:p>
        </p:txBody>
      </p:sp>
      <p:grpSp>
        <p:nvGrpSpPr>
          <p:cNvPr id="141" name="Group 140">
            <a:extLst>
              <a:ext uri="{FF2B5EF4-FFF2-40B4-BE49-F238E27FC236}">
                <a16:creationId xmlns:a16="http://schemas.microsoft.com/office/drawing/2014/main" id="{7AE2DD96-B811-4037-AE66-A8ABFE208CC9}"/>
              </a:ext>
            </a:extLst>
          </p:cNvPr>
          <p:cNvGrpSpPr/>
          <p:nvPr/>
        </p:nvGrpSpPr>
        <p:grpSpPr>
          <a:xfrm>
            <a:off x="3438983" y="6146278"/>
            <a:ext cx="742036" cy="194598"/>
            <a:chOff x="3168356" y="3288614"/>
            <a:chExt cx="1157307" cy="303502"/>
          </a:xfrm>
        </p:grpSpPr>
        <p:grpSp>
          <p:nvGrpSpPr>
            <p:cNvPr id="143" name="Group 142">
              <a:extLst>
                <a:ext uri="{FF2B5EF4-FFF2-40B4-BE49-F238E27FC236}">
                  <a16:creationId xmlns:a16="http://schemas.microsoft.com/office/drawing/2014/main" id="{11BF94A2-EB60-4468-8F9B-F94D455E4A5F}"/>
                </a:ext>
              </a:extLst>
            </p:cNvPr>
            <p:cNvGrpSpPr/>
            <p:nvPr userDrawn="1"/>
          </p:nvGrpSpPr>
          <p:grpSpPr>
            <a:xfrm>
              <a:off x="3168356" y="3288614"/>
              <a:ext cx="303502" cy="303502"/>
              <a:chOff x="2818317" y="3377514"/>
              <a:chExt cx="303502" cy="303502"/>
            </a:xfrm>
          </p:grpSpPr>
          <p:sp>
            <p:nvSpPr>
              <p:cNvPr id="150" name="Oval 149">
                <a:extLst>
                  <a:ext uri="{FF2B5EF4-FFF2-40B4-BE49-F238E27FC236}">
                    <a16:creationId xmlns:a16="http://schemas.microsoft.com/office/drawing/2014/main" id="{A63B432C-D1C5-474F-9ACF-0599A4E818DF}"/>
                  </a:ext>
                </a:extLst>
              </p:cNvPr>
              <p:cNvSpPr/>
              <p:nvPr/>
            </p:nvSpPr>
            <p:spPr>
              <a:xfrm>
                <a:off x="2818317"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latin typeface="Montserrat (Body)"/>
                </a:endParaRPr>
              </a:p>
            </p:txBody>
          </p:sp>
          <p:sp>
            <p:nvSpPr>
              <p:cNvPr id="151" name="Freeform 65">
                <a:extLst>
                  <a:ext uri="{FF2B5EF4-FFF2-40B4-BE49-F238E27FC236}">
                    <a16:creationId xmlns:a16="http://schemas.microsoft.com/office/drawing/2014/main" id="{6FEC155C-68F6-488B-BDD7-1C9A12B35B74}"/>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nvGrpSpPr>
            <p:cNvPr id="144" name="Group 143">
              <a:extLst>
                <a:ext uri="{FF2B5EF4-FFF2-40B4-BE49-F238E27FC236}">
                  <a16:creationId xmlns:a16="http://schemas.microsoft.com/office/drawing/2014/main" id="{C5985E0A-5598-4E32-9064-C181A134E982}"/>
                </a:ext>
              </a:extLst>
            </p:cNvPr>
            <p:cNvGrpSpPr/>
            <p:nvPr userDrawn="1"/>
          </p:nvGrpSpPr>
          <p:grpSpPr>
            <a:xfrm>
              <a:off x="3595256" y="3288614"/>
              <a:ext cx="303502" cy="303502"/>
              <a:chOff x="3300598" y="3377514"/>
              <a:chExt cx="303502" cy="303502"/>
            </a:xfrm>
          </p:grpSpPr>
          <p:sp>
            <p:nvSpPr>
              <p:cNvPr id="148" name="Oval 147">
                <a:extLst>
                  <a:ext uri="{FF2B5EF4-FFF2-40B4-BE49-F238E27FC236}">
                    <a16:creationId xmlns:a16="http://schemas.microsoft.com/office/drawing/2014/main" id="{2E2A13AB-0B54-467E-A067-0756EC8E3085}"/>
                  </a:ext>
                </a:extLst>
              </p:cNvPr>
              <p:cNvSpPr/>
              <p:nvPr/>
            </p:nvSpPr>
            <p:spPr>
              <a:xfrm>
                <a:off x="3300598"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149" name="Freeform 4">
                <a:extLst>
                  <a:ext uri="{FF2B5EF4-FFF2-40B4-BE49-F238E27FC236}">
                    <a16:creationId xmlns:a16="http://schemas.microsoft.com/office/drawing/2014/main" id="{743D9314-BCCD-4548-BB19-60E59C12B58F}"/>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latin typeface="Montserrat (Body)"/>
                </a:endParaRPr>
              </a:p>
            </p:txBody>
          </p:sp>
        </p:grpSp>
        <p:grpSp>
          <p:nvGrpSpPr>
            <p:cNvPr id="145" name="Group 144">
              <a:extLst>
                <a:ext uri="{FF2B5EF4-FFF2-40B4-BE49-F238E27FC236}">
                  <a16:creationId xmlns:a16="http://schemas.microsoft.com/office/drawing/2014/main" id="{1B0E53FE-36D8-4684-B11F-226D858B3903}"/>
                </a:ext>
              </a:extLst>
            </p:cNvPr>
            <p:cNvGrpSpPr/>
            <p:nvPr userDrawn="1"/>
          </p:nvGrpSpPr>
          <p:grpSpPr>
            <a:xfrm>
              <a:off x="4022161" y="3288614"/>
              <a:ext cx="303502" cy="303502"/>
              <a:chOff x="3829280" y="3377514"/>
              <a:chExt cx="303502" cy="303502"/>
            </a:xfrm>
          </p:grpSpPr>
          <p:sp>
            <p:nvSpPr>
              <p:cNvPr id="146" name="Oval 145">
                <a:extLst>
                  <a:ext uri="{FF2B5EF4-FFF2-40B4-BE49-F238E27FC236}">
                    <a16:creationId xmlns:a16="http://schemas.microsoft.com/office/drawing/2014/main" id="{C2463A89-C39B-4CF5-BEA7-ED309C64FB1E}"/>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147" name="Freeform 117">
                <a:extLst>
                  <a:ext uri="{FF2B5EF4-FFF2-40B4-BE49-F238E27FC236}">
                    <a16:creationId xmlns:a16="http://schemas.microsoft.com/office/drawing/2014/main" id="{1E2B1684-300E-4DA4-9272-C5F673243044}"/>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sp>
        <p:nvSpPr>
          <p:cNvPr id="142" name="TextBox 141">
            <a:extLst>
              <a:ext uri="{FF2B5EF4-FFF2-40B4-BE49-F238E27FC236}">
                <a16:creationId xmlns:a16="http://schemas.microsoft.com/office/drawing/2014/main" id="{FE6B5CEE-B223-49B8-B5A5-88DEFE97292D}"/>
              </a:ext>
            </a:extLst>
          </p:cNvPr>
          <p:cNvSpPr txBox="1"/>
          <p:nvPr/>
        </p:nvSpPr>
        <p:spPr>
          <a:xfrm>
            <a:off x="3139440" y="5728512"/>
            <a:ext cx="1341120" cy="375167"/>
          </a:xfrm>
          <a:prstGeom prst="rect">
            <a:avLst/>
          </a:prstGeom>
          <a:noFill/>
        </p:spPr>
        <p:txBody>
          <a:bodyPr wrap="square" anchor="ctr">
            <a:spAutoFit/>
          </a:bodyPr>
          <a:lstStyle/>
          <a:p>
            <a:pPr lvl="0" algn="ctr"/>
            <a:r>
              <a:rPr lang="en-US" sz="1050" b="1" dirty="0">
                <a:solidFill>
                  <a:schemeClr val="bg1"/>
                </a:solidFill>
                <a:latin typeface="Montserrat (Body)"/>
              </a:rPr>
              <a:t>Example Name</a:t>
            </a:r>
          </a:p>
          <a:p>
            <a:pPr lvl="0" algn="ctr"/>
            <a:r>
              <a:rPr lang="en-US" sz="788" dirty="0">
                <a:solidFill>
                  <a:schemeClr val="bg1"/>
                </a:solidFill>
                <a:latin typeface="Montserrat (Body)"/>
              </a:rPr>
              <a:t>Administrative</a:t>
            </a:r>
            <a:endParaRPr lang="en-US" sz="900" dirty="0">
              <a:solidFill>
                <a:schemeClr val="bg1"/>
              </a:solidFill>
              <a:latin typeface="Montserrat (Body)"/>
            </a:endParaRPr>
          </a:p>
        </p:txBody>
      </p:sp>
      <p:grpSp>
        <p:nvGrpSpPr>
          <p:cNvPr id="169" name="Group 168">
            <a:extLst>
              <a:ext uri="{FF2B5EF4-FFF2-40B4-BE49-F238E27FC236}">
                <a16:creationId xmlns:a16="http://schemas.microsoft.com/office/drawing/2014/main" id="{8EABDDD3-C4A2-40E0-BB2C-BA00F3875AF1}"/>
              </a:ext>
            </a:extLst>
          </p:cNvPr>
          <p:cNvGrpSpPr/>
          <p:nvPr/>
        </p:nvGrpSpPr>
        <p:grpSpPr>
          <a:xfrm>
            <a:off x="4962983" y="6146278"/>
            <a:ext cx="742036" cy="194598"/>
            <a:chOff x="3168356" y="3288614"/>
            <a:chExt cx="1157307" cy="303502"/>
          </a:xfrm>
        </p:grpSpPr>
        <p:grpSp>
          <p:nvGrpSpPr>
            <p:cNvPr id="171" name="Group 170">
              <a:extLst>
                <a:ext uri="{FF2B5EF4-FFF2-40B4-BE49-F238E27FC236}">
                  <a16:creationId xmlns:a16="http://schemas.microsoft.com/office/drawing/2014/main" id="{20A04FD5-850E-42AB-B777-C9C8C04FAD99}"/>
                </a:ext>
              </a:extLst>
            </p:cNvPr>
            <p:cNvGrpSpPr/>
            <p:nvPr userDrawn="1"/>
          </p:nvGrpSpPr>
          <p:grpSpPr>
            <a:xfrm>
              <a:off x="3168356" y="3288614"/>
              <a:ext cx="303502" cy="303502"/>
              <a:chOff x="2818317" y="3377514"/>
              <a:chExt cx="303502" cy="303502"/>
            </a:xfrm>
          </p:grpSpPr>
          <p:sp>
            <p:nvSpPr>
              <p:cNvPr id="211" name="Oval 210">
                <a:extLst>
                  <a:ext uri="{FF2B5EF4-FFF2-40B4-BE49-F238E27FC236}">
                    <a16:creationId xmlns:a16="http://schemas.microsoft.com/office/drawing/2014/main" id="{DC7406CE-D16B-4DBB-B33B-E2CC1F6DFB01}"/>
                  </a:ext>
                </a:extLst>
              </p:cNvPr>
              <p:cNvSpPr/>
              <p:nvPr/>
            </p:nvSpPr>
            <p:spPr>
              <a:xfrm>
                <a:off x="2818317"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latin typeface="Montserrat (Body)"/>
                </a:endParaRPr>
              </a:p>
            </p:txBody>
          </p:sp>
          <p:sp>
            <p:nvSpPr>
              <p:cNvPr id="212" name="Freeform 65">
                <a:extLst>
                  <a:ext uri="{FF2B5EF4-FFF2-40B4-BE49-F238E27FC236}">
                    <a16:creationId xmlns:a16="http://schemas.microsoft.com/office/drawing/2014/main" id="{ED815CB4-2AD7-406A-A246-A733B4F4289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nvGrpSpPr>
            <p:cNvPr id="205" name="Group 204">
              <a:extLst>
                <a:ext uri="{FF2B5EF4-FFF2-40B4-BE49-F238E27FC236}">
                  <a16:creationId xmlns:a16="http://schemas.microsoft.com/office/drawing/2014/main" id="{723C921A-3D0A-4F53-9BE3-FF3036EEFD36}"/>
                </a:ext>
              </a:extLst>
            </p:cNvPr>
            <p:cNvGrpSpPr/>
            <p:nvPr userDrawn="1"/>
          </p:nvGrpSpPr>
          <p:grpSpPr>
            <a:xfrm>
              <a:off x="3595256" y="3288614"/>
              <a:ext cx="303502" cy="303502"/>
              <a:chOff x="3300598" y="3377514"/>
              <a:chExt cx="303502" cy="303502"/>
            </a:xfrm>
          </p:grpSpPr>
          <p:sp>
            <p:nvSpPr>
              <p:cNvPr id="209" name="Oval 208">
                <a:extLst>
                  <a:ext uri="{FF2B5EF4-FFF2-40B4-BE49-F238E27FC236}">
                    <a16:creationId xmlns:a16="http://schemas.microsoft.com/office/drawing/2014/main" id="{CE6EB86F-118D-4639-B9E8-01368BB380F0}"/>
                  </a:ext>
                </a:extLst>
              </p:cNvPr>
              <p:cNvSpPr/>
              <p:nvPr/>
            </p:nvSpPr>
            <p:spPr>
              <a:xfrm>
                <a:off x="3300598"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210" name="Freeform 4">
                <a:extLst>
                  <a:ext uri="{FF2B5EF4-FFF2-40B4-BE49-F238E27FC236}">
                    <a16:creationId xmlns:a16="http://schemas.microsoft.com/office/drawing/2014/main" id="{6F5EE83A-35AC-4151-8A4F-D9C47C4AC09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latin typeface="Montserrat (Body)"/>
                </a:endParaRPr>
              </a:p>
            </p:txBody>
          </p:sp>
        </p:grpSp>
        <p:grpSp>
          <p:nvGrpSpPr>
            <p:cNvPr id="206" name="Group 205">
              <a:extLst>
                <a:ext uri="{FF2B5EF4-FFF2-40B4-BE49-F238E27FC236}">
                  <a16:creationId xmlns:a16="http://schemas.microsoft.com/office/drawing/2014/main" id="{A0691955-DA0C-4C73-A8BC-D022CED8CB8C}"/>
                </a:ext>
              </a:extLst>
            </p:cNvPr>
            <p:cNvGrpSpPr/>
            <p:nvPr userDrawn="1"/>
          </p:nvGrpSpPr>
          <p:grpSpPr>
            <a:xfrm>
              <a:off x="4022161" y="3288614"/>
              <a:ext cx="303502" cy="303502"/>
              <a:chOff x="3829280" y="3377514"/>
              <a:chExt cx="303502" cy="303502"/>
            </a:xfrm>
          </p:grpSpPr>
          <p:sp>
            <p:nvSpPr>
              <p:cNvPr id="207" name="Oval 206">
                <a:extLst>
                  <a:ext uri="{FF2B5EF4-FFF2-40B4-BE49-F238E27FC236}">
                    <a16:creationId xmlns:a16="http://schemas.microsoft.com/office/drawing/2014/main" id="{B9491F32-2B27-454E-9941-64279708D758}"/>
                  </a:ext>
                </a:extLst>
              </p:cNvPr>
              <p:cNvSpPr/>
              <p:nvPr/>
            </p:nvSpPr>
            <p:spPr>
              <a:xfrm>
                <a:off x="3829280"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208" name="Freeform 117">
                <a:extLst>
                  <a:ext uri="{FF2B5EF4-FFF2-40B4-BE49-F238E27FC236}">
                    <a16:creationId xmlns:a16="http://schemas.microsoft.com/office/drawing/2014/main" id="{2D66F8C9-64D9-4C31-B29D-6111CBB916FB}"/>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sp>
        <p:nvSpPr>
          <p:cNvPr id="170" name="TextBox 169">
            <a:extLst>
              <a:ext uri="{FF2B5EF4-FFF2-40B4-BE49-F238E27FC236}">
                <a16:creationId xmlns:a16="http://schemas.microsoft.com/office/drawing/2014/main" id="{CB8BA58D-5CFB-4AD3-A257-528FBE86D8E1}"/>
              </a:ext>
            </a:extLst>
          </p:cNvPr>
          <p:cNvSpPr txBox="1"/>
          <p:nvPr/>
        </p:nvSpPr>
        <p:spPr>
          <a:xfrm>
            <a:off x="4663440" y="5728512"/>
            <a:ext cx="1341120" cy="375167"/>
          </a:xfrm>
          <a:prstGeom prst="rect">
            <a:avLst/>
          </a:prstGeom>
          <a:noFill/>
        </p:spPr>
        <p:txBody>
          <a:bodyPr wrap="square" anchor="ctr">
            <a:spAutoFit/>
          </a:bodyPr>
          <a:lstStyle/>
          <a:p>
            <a:pPr lvl="0" algn="ctr"/>
            <a:r>
              <a:rPr lang="en-US" sz="1050" b="1" dirty="0">
                <a:solidFill>
                  <a:schemeClr val="bg1"/>
                </a:solidFill>
                <a:latin typeface="Montserrat (Body)"/>
              </a:rPr>
              <a:t>Example Name</a:t>
            </a:r>
          </a:p>
          <a:p>
            <a:pPr lvl="0" algn="ctr"/>
            <a:r>
              <a:rPr lang="en-US" sz="788" dirty="0">
                <a:solidFill>
                  <a:schemeClr val="bg1"/>
                </a:solidFill>
                <a:latin typeface="Montserrat (Body)"/>
              </a:rPr>
              <a:t>Administrative</a:t>
            </a:r>
            <a:endParaRPr lang="en-US" sz="900" dirty="0">
              <a:solidFill>
                <a:schemeClr val="bg1"/>
              </a:solidFill>
              <a:latin typeface="Montserrat (Body)"/>
            </a:endParaRPr>
          </a:p>
        </p:txBody>
      </p:sp>
      <p:grpSp>
        <p:nvGrpSpPr>
          <p:cNvPr id="214" name="Group 213">
            <a:extLst>
              <a:ext uri="{FF2B5EF4-FFF2-40B4-BE49-F238E27FC236}">
                <a16:creationId xmlns:a16="http://schemas.microsoft.com/office/drawing/2014/main" id="{993963AC-0706-44F7-888C-464EEBF4CC4A}"/>
              </a:ext>
            </a:extLst>
          </p:cNvPr>
          <p:cNvGrpSpPr/>
          <p:nvPr/>
        </p:nvGrpSpPr>
        <p:grpSpPr>
          <a:xfrm>
            <a:off x="6486983" y="6146278"/>
            <a:ext cx="742036" cy="194598"/>
            <a:chOff x="3168356" y="3288614"/>
            <a:chExt cx="1157307" cy="303502"/>
          </a:xfrm>
        </p:grpSpPr>
        <p:grpSp>
          <p:nvGrpSpPr>
            <p:cNvPr id="216" name="Group 215">
              <a:extLst>
                <a:ext uri="{FF2B5EF4-FFF2-40B4-BE49-F238E27FC236}">
                  <a16:creationId xmlns:a16="http://schemas.microsoft.com/office/drawing/2014/main" id="{652F42DA-26A7-4641-AA8F-A02E0575AE33}"/>
                </a:ext>
              </a:extLst>
            </p:cNvPr>
            <p:cNvGrpSpPr/>
            <p:nvPr userDrawn="1"/>
          </p:nvGrpSpPr>
          <p:grpSpPr>
            <a:xfrm>
              <a:off x="3168356" y="3288614"/>
              <a:ext cx="303502" cy="303502"/>
              <a:chOff x="2818317" y="3377514"/>
              <a:chExt cx="303502" cy="303502"/>
            </a:xfrm>
          </p:grpSpPr>
          <p:sp>
            <p:nvSpPr>
              <p:cNvPr id="223" name="Oval 222">
                <a:extLst>
                  <a:ext uri="{FF2B5EF4-FFF2-40B4-BE49-F238E27FC236}">
                    <a16:creationId xmlns:a16="http://schemas.microsoft.com/office/drawing/2014/main" id="{86508B69-E10D-4429-BE38-E60CF44E6B0B}"/>
                  </a:ext>
                </a:extLst>
              </p:cNvPr>
              <p:cNvSpPr/>
              <p:nvPr/>
            </p:nvSpPr>
            <p:spPr>
              <a:xfrm>
                <a:off x="2818317"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latin typeface="Montserrat (Body)"/>
                </a:endParaRPr>
              </a:p>
            </p:txBody>
          </p:sp>
          <p:sp>
            <p:nvSpPr>
              <p:cNvPr id="224" name="Freeform 65">
                <a:extLst>
                  <a:ext uri="{FF2B5EF4-FFF2-40B4-BE49-F238E27FC236}">
                    <a16:creationId xmlns:a16="http://schemas.microsoft.com/office/drawing/2014/main" id="{C6AB02E4-3E7F-439A-A929-EA0910E090C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nvGrpSpPr>
            <p:cNvPr id="217" name="Group 216">
              <a:extLst>
                <a:ext uri="{FF2B5EF4-FFF2-40B4-BE49-F238E27FC236}">
                  <a16:creationId xmlns:a16="http://schemas.microsoft.com/office/drawing/2014/main" id="{B6385D5B-4D4C-4B72-9F55-1B2E724D1A5A}"/>
                </a:ext>
              </a:extLst>
            </p:cNvPr>
            <p:cNvGrpSpPr/>
            <p:nvPr userDrawn="1"/>
          </p:nvGrpSpPr>
          <p:grpSpPr>
            <a:xfrm>
              <a:off x="3595256" y="3288614"/>
              <a:ext cx="303502" cy="303502"/>
              <a:chOff x="3300598" y="3377514"/>
              <a:chExt cx="303502" cy="303502"/>
            </a:xfrm>
          </p:grpSpPr>
          <p:sp>
            <p:nvSpPr>
              <p:cNvPr id="221" name="Oval 220">
                <a:extLst>
                  <a:ext uri="{FF2B5EF4-FFF2-40B4-BE49-F238E27FC236}">
                    <a16:creationId xmlns:a16="http://schemas.microsoft.com/office/drawing/2014/main" id="{0A93329D-34E0-4DA4-A095-3EC8DE1E1236}"/>
                  </a:ext>
                </a:extLst>
              </p:cNvPr>
              <p:cNvSpPr/>
              <p:nvPr/>
            </p:nvSpPr>
            <p:spPr>
              <a:xfrm>
                <a:off x="3300598"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222" name="Freeform 4">
                <a:extLst>
                  <a:ext uri="{FF2B5EF4-FFF2-40B4-BE49-F238E27FC236}">
                    <a16:creationId xmlns:a16="http://schemas.microsoft.com/office/drawing/2014/main" id="{27ABF28E-BF1A-4FFD-B116-9D5B64F4F156}"/>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latin typeface="Montserrat (Body)"/>
                </a:endParaRPr>
              </a:p>
            </p:txBody>
          </p:sp>
        </p:grpSp>
        <p:grpSp>
          <p:nvGrpSpPr>
            <p:cNvPr id="218" name="Group 217">
              <a:extLst>
                <a:ext uri="{FF2B5EF4-FFF2-40B4-BE49-F238E27FC236}">
                  <a16:creationId xmlns:a16="http://schemas.microsoft.com/office/drawing/2014/main" id="{7FCEC70B-259B-4DD9-BAAC-7D1DF3867FE2}"/>
                </a:ext>
              </a:extLst>
            </p:cNvPr>
            <p:cNvGrpSpPr/>
            <p:nvPr userDrawn="1"/>
          </p:nvGrpSpPr>
          <p:grpSpPr>
            <a:xfrm>
              <a:off x="4022161" y="3288614"/>
              <a:ext cx="303502" cy="303502"/>
              <a:chOff x="3829280" y="3377514"/>
              <a:chExt cx="303502" cy="303502"/>
            </a:xfrm>
          </p:grpSpPr>
          <p:sp>
            <p:nvSpPr>
              <p:cNvPr id="219" name="Oval 218">
                <a:extLst>
                  <a:ext uri="{FF2B5EF4-FFF2-40B4-BE49-F238E27FC236}">
                    <a16:creationId xmlns:a16="http://schemas.microsoft.com/office/drawing/2014/main" id="{0CEDDBAF-3B48-4024-82DE-177BF968CC04}"/>
                  </a:ext>
                </a:extLst>
              </p:cNvPr>
              <p:cNvSpPr/>
              <p:nvPr/>
            </p:nvSpPr>
            <p:spPr>
              <a:xfrm>
                <a:off x="3829280"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atin typeface="Montserrat (Body)"/>
                </a:endParaRPr>
              </a:p>
            </p:txBody>
          </p:sp>
          <p:sp>
            <p:nvSpPr>
              <p:cNvPr id="220" name="Freeform 117">
                <a:extLst>
                  <a:ext uri="{FF2B5EF4-FFF2-40B4-BE49-F238E27FC236}">
                    <a16:creationId xmlns:a16="http://schemas.microsoft.com/office/drawing/2014/main" id="{4812187E-F2E9-40BA-8AE2-E10D2F64F5D1}"/>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sp>
        <p:nvSpPr>
          <p:cNvPr id="215" name="TextBox 214">
            <a:extLst>
              <a:ext uri="{FF2B5EF4-FFF2-40B4-BE49-F238E27FC236}">
                <a16:creationId xmlns:a16="http://schemas.microsoft.com/office/drawing/2014/main" id="{14BC4719-47B9-4059-904C-699B44495210}"/>
              </a:ext>
            </a:extLst>
          </p:cNvPr>
          <p:cNvSpPr txBox="1"/>
          <p:nvPr/>
        </p:nvSpPr>
        <p:spPr>
          <a:xfrm>
            <a:off x="6187440" y="5728512"/>
            <a:ext cx="1341120" cy="375167"/>
          </a:xfrm>
          <a:prstGeom prst="rect">
            <a:avLst/>
          </a:prstGeom>
          <a:noFill/>
        </p:spPr>
        <p:txBody>
          <a:bodyPr wrap="square" anchor="ctr">
            <a:spAutoFit/>
          </a:bodyPr>
          <a:lstStyle/>
          <a:p>
            <a:pPr lvl="0" algn="ctr"/>
            <a:r>
              <a:rPr lang="en-US" sz="1050" b="1" dirty="0">
                <a:solidFill>
                  <a:schemeClr val="bg1"/>
                </a:solidFill>
                <a:latin typeface="Montserrat (Body)"/>
              </a:rPr>
              <a:t>Example Name</a:t>
            </a:r>
          </a:p>
          <a:p>
            <a:pPr lvl="0" algn="ctr"/>
            <a:r>
              <a:rPr lang="en-US" sz="788" dirty="0">
                <a:solidFill>
                  <a:schemeClr val="bg1"/>
                </a:solidFill>
                <a:latin typeface="Montserrat (Body)"/>
              </a:rPr>
              <a:t>Administrative</a:t>
            </a:r>
            <a:endParaRPr lang="en-US" sz="900" dirty="0">
              <a:solidFill>
                <a:schemeClr val="bg1"/>
              </a:solidFill>
              <a:latin typeface="Montserrat (Body)"/>
            </a:endParaRPr>
          </a:p>
        </p:txBody>
      </p:sp>
      <p:grpSp>
        <p:nvGrpSpPr>
          <p:cNvPr id="226" name="Group 225">
            <a:extLst>
              <a:ext uri="{FF2B5EF4-FFF2-40B4-BE49-F238E27FC236}">
                <a16:creationId xmlns:a16="http://schemas.microsoft.com/office/drawing/2014/main" id="{8DA37E64-66AB-464B-9A43-9F1C739AEE46}"/>
              </a:ext>
            </a:extLst>
          </p:cNvPr>
          <p:cNvGrpSpPr/>
          <p:nvPr/>
        </p:nvGrpSpPr>
        <p:grpSpPr>
          <a:xfrm>
            <a:off x="8010983" y="6146278"/>
            <a:ext cx="742036" cy="194598"/>
            <a:chOff x="3168356" y="3288614"/>
            <a:chExt cx="1157307" cy="303502"/>
          </a:xfrm>
        </p:grpSpPr>
        <p:grpSp>
          <p:nvGrpSpPr>
            <p:cNvPr id="228" name="Group 227">
              <a:extLst>
                <a:ext uri="{FF2B5EF4-FFF2-40B4-BE49-F238E27FC236}">
                  <a16:creationId xmlns:a16="http://schemas.microsoft.com/office/drawing/2014/main" id="{5331111F-8E06-4ADB-9B18-644F77A9AE33}"/>
                </a:ext>
              </a:extLst>
            </p:cNvPr>
            <p:cNvGrpSpPr/>
            <p:nvPr userDrawn="1"/>
          </p:nvGrpSpPr>
          <p:grpSpPr>
            <a:xfrm>
              <a:off x="3168356" y="3288614"/>
              <a:ext cx="303502" cy="303502"/>
              <a:chOff x="2818317" y="3377514"/>
              <a:chExt cx="303502" cy="303502"/>
            </a:xfrm>
          </p:grpSpPr>
          <p:sp>
            <p:nvSpPr>
              <p:cNvPr id="235" name="Oval 234">
                <a:extLst>
                  <a:ext uri="{FF2B5EF4-FFF2-40B4-BE49-F238E27FC236}">
                    <a16:creationId xmlns:a16="http://schemas.microsoft.com/office/drawing/2014/main" id="{8E892465-DA35-4251-95E6-5A9736CBD92C}"/>
                  </a:ext>
                </a:extLst>
              </p:cNvPr>
              <p:cNvSpPr/>
              <p:nvPr/>
            </p:nvSpPr>
            <p:spPr>
              <a:xfrm>
                <a:off x="2818317"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a:ln w="0"/>
                  <a:solidFill>
                    <a:schemeClr val="tx1"/>
                  </a:solidFill>
                  <a:effectLst>
                    <a:outerShdw blurRad="38100" dist="19050" dir="2700000" algn="tl" rotWithShape="0">
                      <a:schemeClr val="dk1">
                        <a:alpha val="40000"/>
                      </a:schemeClr>
                    </a:outerShdw>
                  </a:effectLst>
                  <a:latin typeface="Montserrat (Body)"/>
                </a:endParaRPr>
              </a:p>
            </p:txBody>
          </p:sp>
          <p:sp>
            <p:nvSpPr>
              <p:cNvPr id="236" name="Freeform 65">
                <a:extLst>
                  <a:ext uri="{FF2B5EF4-FFF2-40B4-BE49-F238E27FC236}">
                    <a16:creationId xmlns:a16="http://schemas.microsoft.com/office/drawing/2014/main" id="{6FD7FFFF-7508-4B77-AD94-F375A5A0D54E}"/>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nvGrpSpPr>
            <p:cNvPr id="229" name="Group 228">
              <a:extLst>
                <a:ext uri="{FF2B5EF4-FFF2-40B4-BE49-F238E27FC236}">
                  <a16:creationId xmlns:a16="http://schemas.microsoft.com/office/drawing/2014/main" id="{45D86D1B-6B51-4D96-A1C5-45941C09DC4A}"/>
                </a:ext>
              </a:extLst>
            </p:cNvPr>
            <p:cNvGrpSpPr/>
            <p:nvPr userDrawn="1"/>
          </p:nvGrpSpPr>
          <p:grpSpPr>
            <a:xfrm>
              <a:off x="3595256" y="3288614"/>
              <a:ext cx="303502" cy="303502"/>
              <a:chOff x="3300598" y="3377514"/>
              <a:chExt cx="303502" cy="303502"/>
            </a:xfrm>
          </p:grpSpPr>
          <p:sp>
            <p:nvSpPr>
              <p:cNvPr id="233" name="Oval 232">
                <a:extLst>
                  <a:ext uri="{FF2B5EF4-FFF2-40B4-BE49-F238E27FC236}">
                    <a16:creationId xmlns:a16="http://schemas.microsoft.com/office/drawing/2014/main" id="{3B3BB3C1-4BE0-4791-B1EB-1474CD16A59D}"/>
                  </a:ext>
                </a:extLst>
              </p:cNvPr>
              <p:cNvSpPr/>
              <p:nvPr/>
            </p:nvSpPr>
            <p:spPr>
              <a:xfrm>
                <a:off x="3300598"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n w="0"/>
                  <a:solidFill>
                    <a:schemeClr val="tx1"/>
                  </a:solidFill>
                  <a:effectLst>
                    <a:outerShdw blurRad="38100" dist="19050" dir="2700000" algn="tl" rotWithShape="0">
                      <a:schemeClr val="dk1">
                        <a:alpha val="40000"/>
                      </a:schemeClr>
                    </a:outerShdw>
                  </a:effectLst>
                  <a:latin typeface="Montserrat (Body)"/>
                </a:endParaRPr>
              </a:p>
            </p:txBody>
          </p:sp>
          <p:sp>
            <p:nvSpPr>
              <p:cNvPr id="234" name="Freeform 4">
                <a:extLst>
                  <a:ext uri="{FF2B5EF4-FFF2-40B4-BE49-F238E27FC236}">
                    <a16:creationId xmlns:a16="http://schemas.microsoft.com/office/drawing/2014/main" id="{62CA0B21-29DF-4C54-89B2-00795610CC6D}"/>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350" dirty="0">
                  <a:solidFill>
                    <a:schemeClr val="bg1"/>
                  </a:solidFill>
                  <a:latin typeface="Montserrat (Body)"/>
                </a:endParaRPr>
              </a:p>
            </p:txBody>
          </p:sp>
        </p:grpSp>
        <p:grpSp>
          <p:nvGrpSpPr>
            <p:cNvPr id="230" name="Group 229">
              <a:extLst>
                <a:ext uri="{FF2B5EF4-FFF2-40B4-BE49-F238E27FC236}">
                  <a16:creationId xmlns:a16="http://schemas.microsoft.com/office/drawing/2014/main" id="{1AC7796E-F2B1-431D-96DF-D37389FA12C8}"/>
                </a:ext>
              </a:extLst>
            </p:cNvPr>
            <p:cNvGrpSpPr/>
            <p:nvPr userDrawn="1"/>
          </p:nvGrpSpPr>
          <p:grpSpPr>
            <a:xfrm>
              <a:off x="4022161" y="3288614"/>
              <a:ext cx="303502" cy="303502"/>
              <a:chOff x="3829280" y="3377514"/>
              <a:chExt cx="303502" cy="303502"/>
            </a:xfrm>
          </p:grpSpPr>
          <p:sp>
            <p:nvSpPr>
              <p:cNvPr id="231" name="Oval 230">
                <a:extLst>
                  <a:ext uri="{FF2B5EF4-FFF2-40B4-BE49-F238E27FC236}">
                    <a16:creationId xmlns:a16="http://schemas.microsoft.com/office/drawing/2014/main" id="{82EB4903-4D0D-4FBE-9727-D0D80CC0A131}"/>
                  </a:ext>
                </a:extLst>
              </p:cNvPr>
              <p:cNvSpPr/>
              <p:nvPr/>
            </p:nvSpPr>
            <p:spPr>
              <a:xfrm>
                <a:off x="3829280"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dirty="0">
                  <a:ln w="0"/>
                  <a:solidFill>
                    <a:schemeClr val="tx1"/>
                  </a:solidFill>
                  <a:effectLst>
                    <a:outerShdw blurRad="38100" dist="19050" dir="2700000" algn="tl" rotWithShape="0">
                      <a:schemeClr val="dk1">
                        <a:alpha val="40000"/>
                      </a:schemeClr>
                    </a:outerShdw>
                  </a:effectLst>
                  <a:latin typeface="Montserrat (Body)"/>
                </a:endParaRPr>
              </a:p>
            </p:txBody>
          </p:sp>
          <p:sp>
            <p:nvSpPr>
              <p:cNvPr id="232" name="Freeform 117">
                <a:extLst>
                  <a:ext uri="{FF2B5EF4-FFF2-40B4-BE49-F238E27FC236}">
                    <a16:creationId xmlns:a16="http://schemas.microsoft.com/office/drawing/2014/main" id="{833D0FD7-4974-44A1-96F0-100E37915CAC}"/>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bg1"/>
                  </a:solidFill>
                  <a:latin typeface="Montserrat (Body)"/>
                </a:endParaRPr>
              </a:p>
            </p:txBody>
          </p:sp>
        </p:grpSp>
      </p:grpSp>
      <p:sp>
        <p:nvSpPr>
          <p:cNvPr id="227" name="TextBox 226">
            <a:extLst>
              <a:ext uri="{FF2B5EF4-FFF2-40B4-BE49-F238E27FC236}">
                <a16:creationId xmlns:a16="http://schemas.microsoft.com/office/drawing/2014/main" id="{B17C83D3-0F9B-4D10-B6E0-E18817C19320}"/>
              </a:ext>
            </a:extLst>
          </p:cNvPr>
          <p:cNvSpPr txBox="1"/>
          <p:nvPr/>
        </p:nvSpPr>
        <p:spPr>
          <a:xfrm>
            <a:off x="7711440" y="5728512"/>
            <a:ext cx="1341120" cy="375167"/>
          </a:xfrm>
          <a:prstGeom prst="rect">
            <a:avLst/>
          </a:prstGeom>
          <a:noFill/>
        </p:spPr>
        <p:txBody>
          <a:bodyPr wrap="square" anchor="ctr">
            <a:spAutoFit/>
          </a:bodyPr>
          <a:lstStyle/>
          <a:p>
            <a:pPr lvl="0" algn="ctr"/>
            <a:r>
              <a:rPr lang="en-US" sz="1050" b="1" dirty="0">
                <a:solidFill>
                  <a:schemeClr val="bg1"/>
                </a:solidFill>
                <a:latin typeface="Montserrat (Body)"/>
              </a:rPr>
              <a:t>Example Name</a:t>
            </a:r>
          </a:p>
          <a:p>
            <a:pPr lvl="0" algn="ctr"/>
            <a:r>
              <a:rPr lang="en-US" sz="788" dirty="0">
                <a:solidFill>
                  <a:schemeClr val="bg1"/>
                </a:solidFill>
                <a:latin typeface="Montserrat (Body)"/>
              </a:rPr>
              <a:t>Administrative</a:t>
            </a:r>
            <a:endParaRPr lang="en-US" sz="900" dirty="0">
              <a:solidFill>
                <a:schemeClr val="bg1"/>
              </a:solidFill>
              <a:latin typeface="Montserrat (Body)"/>
            </a:endParaRPr>
          </a:p>
        </p:txBody>
      </p:sp>
      <p:sp>
        <p:nvSpPr>
          <p:cNvPr id="3" name="Picture Placeholder 2">
            <a:extLst>
              <a:ext uri="{FF2B5EF4-FFF2-40B4-BE49-F238E27FC236}">
                <a16:creationId xmlns:a16="http://schemas.microsoft.com/office/drawing/2014/main" id="{045266ED-7237-4E8D-986B-758EF9F1CF2A}"/>
              </a:ext>
            </a:extLst>
          </p:cNvPr>
          <p:cNvSpPr>
            <a:spLocks noGrp="1"/>
          </p:cNvSpPr>
          <p:nvPr>
            <p:ph type="pic" sz="quarter" idx="114"/>
          </p:nvPr>
        </p:nvSpPr>
        <p:spPr/>
      </p:sp>
      <p:sp>
        <p:nvSpPr>
          <p:cNvPr id="5" name="Picture Placeholder 4">
            <a:extLst>
              <a:ext uri="{FF2B5EF4-FFF2-40B4-BE49-F238E27FC236}">
                <a16:creationId xmlns:a16="http://schemas.microsoft.com/office/drawing/2014/main" id="{D98D5F0D-2398-4E6A-94D2-D44844B17734}"/>
              </a:ext>
            </a:extLst>
          </p:cNvPr>
          <p:cNvSpPr>
            <a:spLocks noGrp="1"/>
          </p:cNvSpPr>
          <p:nvPr>
            <p:ph type="pic" sz="quarter" idx="115"/>
          </p:nvPr>
        </p:nvSpPr>
        <p:spPr/>
      </p:sp>
      <p:sp>
        <p:nvSpPr>
          <p:cNvPr id="7" name="Picture Placeholder 6">
            <a:extLst>
              <a:ext uri="{FF2B5EF4-FFF2-40B4-BE49-F238E27FC236}">
                <a16:creationId xmlns:a16="http://schemas.microsoft.com/office/drawing/2014/main" id="{36091461-5B08-40B4-8838-B471695368C6}"/>
              </a:ext>
            </a:extLst>
          </p:cNvPr>
          <p:cNvSpPr>
            <a:spLocks noGrp="1"/>
          </p:cNvSpPr>
          <p:nvPr>
            <p:ph type="pic" sz="quarter" idx="116"/>
          </p:nvPr>
        </p:nvSpPr>
        <p:spPr/>
      </p:sp>
      <p:sp>
        <p:nvSpPr>
          <p:cNvPr id="9" name="Picture Placeholder 8">
            <a:extLst>
              <a:ext uri="{FF2B5EF4-FFF2-40B4-BE49-F238E27FC236}">
                <a16:creationId xmlns:a16="http://schemas.microsoft.com/office/drawing/2014/main" id="{3A75E819-8C59-472B-B080-51AF1C30130B}"/>
              </a:ext>
            </a:extLst>
          </p:cNvPr>
          <p:cNvSpPr>
            <a:spLocks noGrp="1"/>
          </p:cNvSpPr>
          <p:nvPr>
            <p:ph type="pic" sz="quarter" idx="117"/>
          </p:nvPr>
        </p:nvSpPr>
        <p:spPr/>
      </p:sp>
      <p:sp>
        <p:nvSpPr>
          <p:cNvPr id="11" name="Picture Placeholder 10">
            <a:extLst>
              <a:ext uri="{FF2B5EF4-FFF2-40B4-BE49-F238E27FC236}">
                <a16:creationId xmlns:a16="http://schemas.microsoft.com/office/drawing/2014/main" id="{FF314632-6084-4622-96EE-A298CAB6E644}"/>
              </a:ext>
            </a:extLst>
          </p:cNvPr>
          <p:cNvSpPr>
            <a:spLocks noGrp="1"/>
          </p:cNvSpPr>
          <p:nvPr>
            <p:ph type="pic" sz="quarter" idx="118"/>
          </p:nvPr>
        </p:nvSpPr>
        <p:spPr/>
      </p:sp>
      <p:sp>
        <p:nvSpPr>
          <p:cNvPr id="13" name="Picture Placeholder 12">
            <a:extLst>
              <a:ext uri="{FF2B5EF4-FFF2-40B4-BE49-F238E27FC236}">
                <a16:creationId xmlns:a16="http://schemas.microsoft.com/office/drawing/2014/main" id="{2DED8935-B1F1-4C27-9CBE-930B14B201B9}"/>
              </a:ext>
            </a:extLst>
          </p:cNvPr>
          <p:cNvSpPr>
            <a:spLocks noGrp="1"/>
          </p:cNvSpPr>
          <p:nvPr>
            <p:ph type="pic" sz="quarter" idx="113"/>
          </p:nvPr>
        </p:nvSpPr>
        <p:spPr/>
      </p:sp>
    </p:spTree>
    <p:extLst>
      <p:ext uri="{BB962C8B-B14F-4D97-AF65-F5344CB8AC3E}">
        <p14:creationId xmlns:p14="http://schemas.microsoft.com/office/powerpoint/2010/main" val="4266474431"/>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Picture Placeholder 21">
            <a:extLst>
              <a:ext uri="{FF2B5EF4-FFF2-40B4-BE49-F238E27FC236}">
                <a16:creationId xmlns:a16="http://schemas.microsoft.com/office/drawing/2014/main" id="{FEFAE04D-E59B-4467-B271-6FAF350535CA}"/>
              </a:ext>
            </a:extLst>
          </p:cNvPr>
          <p:cNvSpPr>
            <a:spLocks noGrp="1"/>
          </p:cNvSpPr>
          <p:nvPr>
            <p:ph type="pic" sz="quarter" idx="115"/>
          </p:nvPr>
        </p:nvSpPr>
        <p:spPr/>
      </p:sp>
      <p:sp>
        <p:nvSpPr>
          <p:cNvPr id="23" name="Picture Placeholder 22">
            <a:extLst>
              <a:ext uri="{FF2B5EF4-FFF2-40B4-BE49-F238E27FC236}">
                <a16:creationId xmlns:a16="http://schemas.microsoft.com/office/drawing/2014/main" id="{2C7B548C-E319-4AB7-94BC-C69B40EE647F}"/>
              </a:ext>
            </a:extLst>
          </p:cNvPr>
          <p:cNvSpPr>
            <a:spLocks noGrp="1"/>
          </p:cNvSpPr>
          <p:nvPr>
            <p:ph type="pic" sz="quarter" idx="116"/>
          </p:nvPr>
        </p:nvSpPr>
        <p:spPr/>
      </p:sp>
      <p:sp>
        <p:nvSpPr>
          <p:cNvPr id="24" name="Picture Placeholder 23">
            <a:extLst>
              <a:ext uri="{FF2B5EF4-FFF2-40B4-BE49-F238E27FC236}">
                <a16:creationId xmlns:a16="http://schemas.microsoft.com/office/drawing/2014/main" id="{54AD4011-21EB-4E2A-85D6-A588F3B6A7EE}"/>
              </a:ext>
            </a:extLst>
          </p:cNvPr>
          <p:cNvSpPr>
            <a:spLocks noGrp="1"/>
          </p:cNvSpPr>
          <p:nvPr>
            <p:ph type="pic" sz="quarter" idx="117"/>
          </p:nvPr>
        </p:nvSpPr>
        <p:spPr/>
      </p:sp>
      <p:sp>
        <p:nvSpPr>
          <p:cNvPr id="25" name="Picture Placeholder 24">
            <a:extLst>
              <a:ext uri="{FF2B5EF4-FFF2-40B4-BE49-F238E27FC236}">
                <a16:creationId xmlns:a16="http://schemas.microsoft.com/office/drawing/2014/main" id="{E6C0580B-D1B7-4F08-9E1D-0083E3DB550C}"/>
              </a:ext>
            </a:extLst>
          </p:cNvPr>
          <p:cNvSpPr>
            <a:spLocks noGrp="1"/>
          </p:cNvSpPr>
          <p:nvPr>
            <p:ph type="pic" sz="quarter" idx="118"/>
          </p:nvPr>
        </p:nvSpPr>
        <p:spPr/>
      </p:sp>
      <p:sp>
        <p:nvSpPr>
          <p:cNvPr id="26" name="Picture Placeholder 25">
            <a:extLst>
              <a:ext uri="{FF2B5EF4-FFF2-40B4-BE49-F238E27FC236}">
                <a16:creationId xmlns:a16="http://schemas.microsoft.com/office/drawing/2014/main" id="{8FE35F7A-E866-43F0-AC41-0752A8C4D311}"/>
              </a:ext>
            </a:extLst>
          </p:cNvPr>
          <p:cNvSpPr>
            <a:spLocks noGrp="1"/>
          </p:cNvSpPr>
          <p:nvPr>
            <p:ph type="pic" sz="quarter" idx="119"/>
          </p:nvPr>
        </p:nvSpPr>
        <p:spPr/>
      </p:sp>
      <p:sp>
        <p:nvSpPr>
          <p:cNvPr id="27" name="Picture Placeholder 26">
            <a:extLst>
              <a:ext uri="{FF2B5EF4-FFF2-40B4-BE49-F238E27FC236}">
                <a16:creationId xmlns:a16="http://schemas.microsoft.com/office/drawing/2014/main" id="{A3EEA5C2-DC5E-463C-91D3-A31FEE4945D5}"/>
              </a:ext>
            </a:extLst>
          </p:cNvPr>
          <p:cNvSpPr>
            <a:spLocks noGrp="1"/>
          </p:cNvSpPr>
          <p:nvPr>
            <p:ph type="pic" sz="quarter" idx="120"/>
          </p:nvPr>
        </p:nvSpPr>
        <p:spPr>
          <a:xfrm>
            <a:off x="0" y="3429000"/>
            <a:ext cx="2286000" cy="3429000"/>
          </a:xfrm>
        </p:spPr>
      </p:sp>
      <p:sp>
        <p:nvSpPr>
          <p:cNvPr id="28" name="Picture Placeholder 27">
            <a:extLst>
              <a:ext uri="{FF2B5EF4-FFF2-40B4-BE49-F238E27FC236}">
                <a16:creationId xmlns:a16="http://schemas.microsoft.com/office/drawing/2014/main" id="{39DDD4DA-F711-4F73-8D70-8A406170923C}"/>
              </a:ext>
            </a:extLst>
          </p:cNvPr>
          <p:cNvSpPr>
            <a:spLocks noGrp="1"/>
          </p:cNvSpPr>
          <p:nvPr>
            <p:ph type="pic" sz="quarter" idx="121"/>
          </p:nvPr>
        </p:nvSpPr>
        <p:spPr>
          <a:xfrm>
            <a:off x="6858000" y="0"/>
            <a:ext cx="2286000" cy="3429000"/>
          </a:xfrm>
        </p:spPr>
      </p:sp>
      <p:sp>
        <p:nvSpPr>
          <p:cNvPr id="29" name="Picture Placeholder 28">
            <a:extLst>
              <a:ext uri="{FF2B5EF4-FFF2-40B4-BE49-F238E27FC236}">
                <a16:creationId xmlns:a16="http://schemas.microsoft.com/office/drawing/2014/main" id="{6454D6D5-D360-4B65-AC8F-45F77E38F31F}"/>
              </a:ext>
            </a:extLst>
          </p:cNvPr>
          <p:cNvSpPr>
            <a:spLocks noGrp="1"/>
          </p:cNvSpPr>
          <p:nvPr>
            <p:ph type="pic" sz="quarter" idx="122"/>
          </p:nvPr>
        </p:nvSpPr>
        <p:spPr/>
      </p:sp>
      <p:sp>
        <p:nvSpPr>
          <p:cNvPr id="42" name="Rectangle 41">
            <a:extLst>
              <a:ext uri="{FF2B5EF4-FFF2-40B4-BE49-F238E27FC236}">
                <a16:creationId xmlns:a16="http://schemas.microsoft.com/office/drawing/2014/main" id="{38BD86BA-DDF1-4461-89EB-03B08E059AF1}"/>
              </a:ext>
            </a:extLst>
          </p:cNvPr>
          <p:cNvSpPr/>
          <p:nvPr/>
        </p:nvSpPr>
        <p:spPr bwMode="auto">
          <a:xfrm>
            <a:off x="2286000" y="2762250"/>
            <a:ext cx="2286000" cy="666750"/>
          </a:xfrm>
          <a:prstGeom prst="rect">
            <a:avLst/>
          </a:prstGeom>
          <a:solidFill>
            <a:schemeClr val="accent2"/>
          </a:solidFill>
          <a:ln w="9525">
            <a:noFill/>
            <a:round/>
            <a:headEnd/>
            <a:tailEnd/>
          </a:ln>
          <a:effectLst/>
        </p:spPr>
        <p:txBody>
          <a:bodyPr vert="horz" wrap="square" lIns="91440" tIns="45720" rIns="91440" bIns="45720" numCol="1" rtlCol="0" anchor="ctr" anchorCtr="0" compatLnSpc="1">
            <a:prstTxWarp prst="textNoShape">
              <a:avLst/>
            </a:prstTxWarp>
          </a:body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350" dirty="0">
              <a:solidFill>
                <a:schemeClr val="bg1"/>
              </a:solidFill>
              <a:latin typeface="Montserrat (Body)"/>
            </a:endParaRPr>
          </a:p>
        </p:txBody>
      </p:sp>
      <p:sp>
        <p:nvSpPr>
          <p:cNvPr id="43" name="Rectangle 42">
            <a:extLst>
              <a:ext uri="{FF2B5EF4-FFF2-40B4-BE49-F238E27FC236}">
                <a16:creationId xmlns:a16="http://schemas.microsoft.com/office/drawing/2014/main" id="{A1A0FD5F-3B96-43EF-9321-FC6575BC95C3}"/>
              </a:ext>
            </a:extLst>
          </p:cNvPr>
          <p:cNvSpPr/>
          <p:nvPr/>
        </p:nvSpPr>
        <p:spPr bwMode="auto">
          <a:xfrm>
            <a:off x="4572000" y="2762250"/>
            <a:ext cx="2286000" cy="666750"/>
          </a:xfrm>
          <a:prstGeom prst="rect">
            <a:avLst/>
          </a:prstGeom>
          <a:solidFill>
            <a:schemeClr val="accent3"/>
          </a:solidFill>
          <a:ln w="9525">
            <a:noFill/>
            <a:round/>
            <a:headEnd/>
            <a:tailEnd/>
          </a:ln>
          <a:effectLst/>
        </p:spPr>
        <p:txBody>
          <a:bodyPr vert="horz" wrap="square" lIns="91440" tIns="45720" rIns="91440" bIns="45720" numCol="1" rtlCol="0" anchor="ctr" anchorCtr="0" compatLnSpc="1">
            <a:prstTxWarp prst="textNoShape">
              <a:avLst/>
            </a:prstTxWarp>
          </a:body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350" dirty="0">
              <a:solidFill>
                <a:schemeClr val="bg1"/>
              </a:solidFill>
              <a:latin typeface="Montserrat (Body)"/>
            </a:endParaRPr>
          </a:p>
        </p:txBody>
      </p:sp>
      <p:sp>
        <p:nvSpPr>
          <p:cNvPr id="46" name="Rectangle 45">
            <a:extLst>
              <a:ext uri="{FF2B5EF4-FFF2-40B4-BE49-F238E27FC236}">
                <a16:creationId xmlns:a16="http://schemas.microsoft.com/office/drawing/2014/main" id="{EBCBA977-5A2F-46A5-967C-FF9EF5CC666B}"/>
              </a:ext>
            </a:extLst>
          </p:cNvPr>
          <p:cNvSpPr/>
          <p:nvPr/>
        </p:nvSpPr>
        <p:spPr bwMode="auto">
          <a:xfrm>
            <a:off x="0" y="2762250"/>
            <a:ext cx="2286000" cy="666750"/>
          </a:xfrm>
          <a:prstGeom prst="rect">
            <a:avLst/>
          </a:prstGeom>
          <a:solidFill>
            <a:schemeClr val="accent1"/>
          </a:solidFill>
          <a:ln w="9525">
            <a:noFill/>
            <a:round/>
            <a:headEnd/>
            <a:tailEnd/>
          </a:ln>
          <a:effectLst/>
        </p:spPr>
        <p:txBody>
          <a:bodyPr vert="horz" wrap="square" lIns="91440" tIns="45720" rIns="91440" bIns="45720" numCol="1" rtlCol="0" anchor="ctr" anchorCtr="0" compatLnSpc="1">
            <a:prstTxWarp prst="textNoShape">
              <a:avLst/>
            </a:prstTxWarp>
          </a:body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350" dirty="0">
              <a:solidFill>
                <a:schemeClr val="bg1"/>
              </a:solidFill>
              <a:latin typeface="Montserrat (Body)"/>
            </a:endParaRPr>
          </a:p>
        </p:txBody>
      </p:sp>
      <p:sp>
        <p:nvSpPr>
          <p:cNvPr id="48" name="Rectangle 47">
            <a:extLst>
              <a:ext uri="{FF2B5EF4-FFF2-40B4-BE49-F238E27FC236}">
                <a16:creationId xmlns:a16="http://schemas.microsoft.com/office/drawing/2014/main" id="{EE3C31E5-309B-441B-BCC3-0BDDE40E54AA}"/>
              </a:ext>
            </a:extLst>
          </p:cNvPr>
          <p:cNvSpPr/>
          <p:nvPr/>
        </p:nvSpPr>
        <p:spPr bwMode="auto">
          <a:xfrm>
            <a:off x="6858000" y="2762250"/>
            <a:ext cx="2286000" cy="666750"/>
          </a:xfrm>
          <a:prstGeom prst="rect">
            <a:avLst/>
          </a:prstGeom>
          <a:solidFill>
            <a:schemeClr val="accent4"/>
          </a:solidFill>
          <a:ln w="9525">
            <a:noFill/>
            <a:round/>
            <a:headEnd/>
            <a:tailEnd/>
          </a:ln>
          <a:effectLst/>
        </p:spPr>
        <p:txBody>
          <a:bodyPr vert="horz" wrap="square" lIns="91440" tIns="45720" rIns="91440" bIns="45720" numCol="1" rtlCol="0" anchor="ctr" anchorCtr="0" compatLnSpc="1">
            <a:prstTxWarp prst="textNoShape">
              <a:avLst/>
            </a:prstTxWarp>
          </a:body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350" dirty="0">
              <a:solidFill>
                <a:schemeClr val="bg1"/>
              </a:solidFill>
              <a:latin typeface="Montserrat (Body)"/>
            </a:endParaRPr>
          </a:p>
        </p:txBody>
      </p:sp>
      <p:sp>
        <p:nvSpPr>
          <p:cNvPr id="44" name="Rectangle 43">
            <a:extLst>
              <a:ext uri="{FF2B5EF4-FFF2-40B4-BE49-F238E27FC236}">
                <a16:creationId xmlns:a16="http://schemas.microsoft.com/office/drawing/2014/main" id="{3C5D06A1-B432-4971-AC50-E0B0426314C2}"/>
              </a:ext>
            </a:extLst>
          </p:cNvPr>
          <p:cNvSpPr/>
          <p:nvPr/>
        </p:nvSpPr>
        <p:spPr bwMode="auto">
          <a:xfrm>
            <a:off x="2286000" y="6191250"/>
            <a:ext cx="2286000" cy="666750"/>
          </a:xfrm>
          <a:prstGeom prst="rect">
            <a:avLst/>
          </a:prstGeom>
          <a:solidFill>
            <a:schemeClr val="accent6"/>
          </a:solidFill>
          <a:ln w="9525">
            <a:noFill/>
            <a:round/>
            <a:headEnd/>
            <a:tailEnd/>
          </a:ln>
          <a:effectLst/>
        </p:spPr>
        <p:txBody>
          <a:bodyPr vert="horz" wrap="square" lIns="91440" tIns="45720" rIns="91440" bIns="45720" numCol="1" rtlCol="0" anchor="ctr" anchorCtr="0" compatLnSpc="1">
            <a:prstTxWarp prst="textNoShape">
              <a:avLst/>
            </a:prstTxWarp>
          </a:body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350" dirty="0">
              <a:solidFill>
                <a:schemeClr val="bg1"/>
              </a:solidFill>
              <a:latin typeface="Montserrat (Body)"/>
            </a:endParaRPr>
          </a:p>
        </p:txBody>
      </p:sp>
      <p:sp>
        <p:nvSpPr>
          <p:cNvPr id="45" name="Rectangle 44">
            <a:extLst>
              <a:ext uri="{FF2B5EF4-FFF2-40B4-BE49-F238E27FC236}">
                <a16:creationId xmlns:a16="http://schemas.microsoft.com/office/drawing/2014/main" id="{C00020BD-5490-4BDA-856D-62A9E2D091BE}"/>
              </a:ext>
            </a:extLst>
          </p:cNvPr>
          <p:cNvSpPr/>
          <p:nvPr/>
        </p:nvSpPr>
        <p:spPr bwMode="auto">
          <a:xfrm>
            <a:off x="4572000" y="6191250"/>
            <a:ext cx="2286000" cy="666750"/>
          </a:xfrm>
          <a:prstGeom prst="rect">
            <a:avLst/>
          </a:prstGeom>
          <a:solidFill>
            <a:schemeClr val="tx1">
              <a:lumMod val="50000"/>
              <a:lumOff val="50000"/>
            </a:schemeClr>
          </a:solidFill>
          <a:ln w="9525">
            <a:noFill/>
            <a:round/>
            <a:headEnd/>
            <a:tailEnd/>
          </a:ln>
          <a:effectLst/>
        </p:spPr>
        <p:txBody>
          <a:bodyPr vert="horz" wrap="square" lIns="91440" tIns="45720" rIns="91440" bIns="45720" numCol="1" rtlCol="0" anchor="ctr" anchorCtr="0" compatLnSpc="1">
            <a:prstTxWarp prst="textNoShape">
              <a:avLst/>
            </a:prstTxWarp>
          </a:body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350" dirty="0">
              <a:solidFill>
                <a:schemeClr val="bg1"/>
              </a:solidFill>
              <a:latin typeface="Montserrat (Body)"/>
            </a:endParaRPr>
          </a:p>
        </p:txBody>
      </p:sp>
      <p:sp>
        <p:nvSpPr>
          <p:cNvPr id="47" name="Rectangle 46">
            <a:extLst>
              <a:ext uri="{FF2B5EF4-FFF2-40B4-BE49-F238E27FC236}">
                <a16:creationId xmlns:a16="http://schemas.microsoft.com/office/drawing/2014/main" id="{580C5183-25B7-492D-8535-A7FEAB724F3D}"/>
              </a:ext>
            </a:extLst>
          </p:cNvPr>
          <p:cNvSpPr/>
          <p:nvPr/>
        </p:nvSpPr>
        <p:spPr bwMode="auto">
          <a:xfrm>
            <a:off x="0" y="6191250"/>
            <a:ext cx="2286000" cy="666750"/>
          </a:xfrm>
          <a:prstGeom prst="rect">
            <a:avLst/>
          </a:prstGeom>
          <a:solidFill>
            <a:schemeClr val="accent5"/>
          </a:solidFill>
          <a:ln w="9525">
            <a:noFill/>
            <a:round/>
            <a:headEnd/>
            <a:tailEnd/>
          </a:ln>
          <a:effectLst/>
        </p:spPr>
        <p:txBody>
          <a:bodyPr vert="horz" wrap="square" lIns="91440" tIns="45720" rIns="91440" bIns="45720" numCol="1" rtlCol="0" anchor="ctr" anchorCtr="0" compatLnSpc="1">
            <a:prstTxWarp prst="textNoShape">
              <a:avLst/>
            </a:prstTxWarp>
          </a:body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350" dirty="0">
              <a:solidFill>
                <a:schemeClr val="bg1"/>
              </a:solidFill>
              <a:latin typeface="Montserrat (Body)"/>
            </a:endParaRPr>
          </a:p>
        </p:txBody>
      </p:sp>
      <p:sp>
        <p:nvSpPr>
          <p:cNvPr id="49" name="Rectangle 48">
            <a:extLst>
              <a:ext uri="{FF2B5EF4-FFF2-40B4-BE49-F238E27FC236}">
                <a16:creationId xmlns:a16="http://schemas.microsoft.com/office/drawing/2014/main" id="{1CF82C35-94D5-4612-9A2E-0B0361E2D55E}"/>
              </a:ext>
            </a:extLst>
          </p:cNvPr>
          <p:cNvSpPr/>
          <p:nvPr/>
        </p:nvSpPr>
        <p:spPr bwMode="auto">
          <a:xfrm>
            <a:off x="6858000" y="6191250"/>
            <a:ext cx="2286000" cy="666750"/>
          </a:xfrm>
          <a:prstGeom prst="rect">
            <a:avLst/>
          </a:prstGeom>
          <a:solidFill>
            <a:schemeClr val="tx1">
              <a:lumMod val="75000"/>
              <a:lumOff val="25000"/>
            </a:schemeClr>
          </a:solidFill>
          <a:ln w="9525">
            <a:noFill/>
            <a:round/>
            <a:headEnd/>
            <a:tailEnd/>
          </a:ln>
          <a:effectLst/>
        </p:spPr>
        <p:txBody>
          <a:bodyPr vert="horz" wrap="square" lIns="91440" tIns="45720" rIns="91440" bIns="45720" numCol="1" rtlCol="0" anchor="ctr" anchorCtr="0" compatLnSpc="1">
            <a:prstTxWarp prst="textNoShape">
              <a:avLst/>
            </a:prstTxWarp>
          </a:bodyPr>
          <a:lstStyle/>
          <a:p>
            <a:pPr lvl="0" algn="ctr"/>
            <a:r>
              <a:rPr lang="en-US" sz="1350" b="1" dirty="0">
                <a:solidFill>
                  <a:schemeClr val="bg1"/>
                </a:solidFill>
                <a:latin typeface="Montserrat (Body)"/>
              </a:rPr>
              <a:t>Example Name</a:t>
            </a:r>
          </a:p>
          <a:p>
            <a:pPr lvl="0" algn="ctr"/>
            <a:r>
              <a:rPr lang="en-US" sz="900" dirty="0">
                <a:solidFill>
                  <a:schemeClr val="bg1"/>
                </a:solidFill>
                <a:latin typeface="Montserrat (Body)"/>
              </a:rPr>
              <a:t>Administrative</a:t>
            </a:r>
            <a:endParaRPr lang="en-US" sz="1350" dirty="0">
              <a:solidFill>
                <a:schemeClr val="bg1"/>
              </a:solidFill>
              <a:latin typeface="Montserrat (Body)"/>
            </a:endParaRPr>
          </a:p>
        </p:txBody>
      </p:sp>
    </p:spTree>
    <p:extLst>
      <p:ext uri="{BB962C8B-B14F-4D97-AF65-F5344CB8AC3E}">
        <p14:creationId xmlns:p14="http://schemas.microsoft.com/office/powerpoint/2010/main" val="2348993277"/>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2">
            <a:extLst>
              <a:ext uri="{FF2B5EF4-FFF2-40B4-BE49-F238E27FC236}">
                <a16:creationId xmlns:a16="http://schemas.microsoft.com/office/drawing/2014/main" id="{EE5E5CB7-5737-4E70-A4B3-4BEFC20D0409}"/>
              </a:ext>
            </a:extLst>
          </p:cNvPr>
          <p:cNvSpPr txBox="1"/>
          <p:nvPr/>
        </p:nvSpPr>
        <p:spPr>
          <a:xfrm>
            <a:off x="739451" y="2759587"/>
            <a:ext cx="7665098" cy="1338828"/>
          </a:xfrm>
          <a:prstGeom prst="rect">
            <a:avLst/>
          </a:prstGeom>
          <a:noFill/>
        </p:spPr>
        <p:txBody>
          <a:bodyPr wrap="square" anchor="ctr">
            <a:spAutoFit/>
          </a:bodyPr>
          <a:lstStyle>
            <a:defPPr>
              <a:defRPr lang="en-US"/>
            </a:defPPr>
            <a:lvl1pPr marL="0" algn="l" defTabSz="1219140" rtl="0" eaLnBrk="1" latinLnBrk="0" hangingPunct="1">
              <a:defRPr sz="2400" kern="1200">
                <a:solidFill>
                  <a:schemeClr val="tx1"/>
                </a:solidFill>
                <a:latin typeface="+mn-lt"/>
                <a:ea typeface="+mn-ea"/>
                <a:cs typeface="+mn-cs"/>
              </a:defRPr>
            </a:lvl1pPr>
            <a:lvl2pPr marL="609570" algn="l" defTabSz="1219140" rtl="0" eaLnBrk="1" latinLnBrk="0" hangingPunct="1">
              <a:defRPr sz="2400" kern="1200">
                <a:solidFill>
                  <a:schemeClr val="tx1"/>
                </a:solidFill>
                <a:latin typeface="+mn-lt"/>
                <a:ea typeface="+mn-ea"/>
                <a:cs typeface="+mn-cs"/>
              </a:defRPr>
            </a:lvl2pPr>
            <a:lvl3pPr marL="1219140" algn="l" defTabSz="1219140" rtl="0" eaLnBrk="1" latinLnBrk="0" hangingPunct="1">
              <a:defRPr sz="2400" kern="1200">
                <a:solidFill>
                  <a:schemeClr val="tx1"/>
                </a:solidFill>
                <a:latin typeface="+mn-lt"/>
                <a:ea typeface="+mn-ea"/>
                <a:cs typeface="+mn-cs"/>
              </a:defRPr>
            </a:lvl3pPr>
            <a:lvl4pPr marL="1828709" algn="l" defTabSz="1219140" rtl="0" eaLnBrk="1" latinLnBrk="0" hangingPunct="1">
              <a:defRPr sz="2400" kern="1200">
                <a:solidFill>
                  <a:schemeClr val="tx1"/>
                </a:solidFill>
                <a:latin typeface="+mn-lt"/>
                <a:ea typeface="+mn-ea"/>
                <a:cs typeface="+mn-cs"/>
              </a:defRPr>
            </a:lvl4pPr>
            <a:lvl5pPr marL="2438278" algn="l" defTabSz="1219140" rtl="0" eaLnBrk="1" latinLnBrk="0" hangingPunct="1">
              <a:defRPr sz="2400" kern="1200">
                <a:solidFill>
                  <a:schemeClr val="tx1"/>
                </a:solidFill>
                <a:latin typeface="+mn-lt"/>
                <a:ea typeface="+mn-ea"/>
                <a:cs typeface="+mn-cs"/>
              </a:defRPr>
            </a:lvl5pPr>
            <a:lvl6pPr marL="3047848" algn="l" defTabSz="1219140" rtl="0" eaLnBrk="1" latinLnBrk="0" hangingPunct="1">
              <a:defRPr sz="2400" kern="1200">
                <a:solidFill>
                  <a:schemeClr val="tx1"/>
                </a:solidFill>
                <a:latin typeface="+mn-lt"/>
                <a:ea typeface="+mn-ea"/>
                <a:cs typeface="+mn-cs"/>
              </a:defRPr>
            </a:lvl6pPr>
            <a:lvl7pPr marL="3657418" algn="l" defTabSz="1219140" rtl="0" eaLnBrk="1" latinLnBrk="0" hangingPunct="1">
              <a:defRPr sz="2400" kern="1200">
                <a:solidFill>
                  <a:schemeClr val="tx1"/>
                </a:solidFill>
                <a:latin typeface="+mn-lt"/>
                <a:ea typeface="+mn-ea"/>
                <a:cs typeface="+mn-cs"/>
              </a:defRPr>
            </a:lvl7pPr>
            <a:lvl8pPr marL="4266987" algn="l" defTabSz="1219140" rtl="0" eaLnBrk="1" latinLnBrk="0" hangingPunct="1">
              <a:defRPr sz="2400" kern="1200">
                <a:solidFill>
                  <a:schemeClr val="tx1"/>
                </a:solidFill>
                <a:latin typeface="+mn-lt"/>
                <a:ea typeface="+mn-ea"/>
                <a:cs typeface="+mn-cs"/>
              </a:defRPr>
            </a:lvl8pPr>
            <a:lvl9pPr marL="4876557" algn="l" defTabSz="1219140" rtl="0" eaLnBrk="1" latinLnBrk="0" hangingPunct="1">
              <a:defRPr sz="2400" kern="1200">
                <a:solidFill>
                  <a:schemeClr val="tx1"/>
                </a:solidFill>
                <a:latin typeface="+mn-lt"/>
                <a:ea typeface="+mn-ea"/>
                <a:cs typeface="+mn-cs"/>
              </a:defRPr>
            </a:lvl9pPr>
          </a:lstStyle>
          <a:p>
            <a:pPr algn="ctr"/>
            <a:r>
              <a:rPr lang="en-US" sz="4500" b="1" dirty="0">
                <a:solidFill>
                  <a:srgbClr val="595959"/>
                </a:solidFill>
                <a:latin typeface="Montserrat (Body)"/>
                <a:ea typeface="Roboto Condensed" panose="02000000000000000000" pitchFamily="2" charset="0"/>
                <a:cs typeface="Roboto Condensed" panose="02000000000000000000" pitchFamily="2" charset="0"/>
              </a:rPr>
              <a:t>Font info:</a:t>
            </a:r>
            <a:r>
              <a:rPr lang="en-US" sz="4500" b="1" dirty="0">
                <a:latin typeface="Montserrat (Body)"/>
                <a:ea typeface="Roboto Condensed" panose="02000000000000000000" pitchFamily="2" charset="0"/>
                <a:cs typeface="Roboto Condensed" panose="02000000000000000000" pitchFamily="2" charset="0"/>
              </a:rPr>
              <a:t> </a:t>
            </a:r>
            <a:br>
              <a:rPr lang="en-US" sz="1800" b="1" dirty="0">
                <a:latin typeface="Montserrat (Body)"/>
                <a:ea typeface="Roboto Condensed" panose="02000000000000000000" pitchFamily="2" charset="0"/>
                <a:cs typeface="Roboto Condensed" panose="02000000000000000000" pitchFamily="2" charset="0"/>
              </a:rPr>
            </a:br>
            <a:r>
              <a:rPr lang="en-US" sz="1800" dirty="0">
                <a:solidFill>
                  <a:srgbClr val="808080"/>
                </a:solidFill>
                <a:latin typeface="Montserrat (Body)"/>
                <a:ea typeface="Roboto Condensed" panose="02000000000000000000" pitchFamily="2" charset="0"/>
                <a:cs typeface="Roboto Condensed" panose="02000000000000000000" pitchFamily="2" charset="0"/>
              </a:rPr>
              <a:t>Montserrat Font (https://www.fontsquirrel.com/fonts/montserrat)</a:t>
            </a:r>
            <a:br>
              <a:rPr lang="en-US" sz="1800" b="1" dirty="0">
                <a:latin typeface="Montserrat (Body)"/>
                <a:ea typeface="Roboto Condensed" panose="02000000000000000000" pitchFamily="2" charset="0"/>
                <a:cs typeface="Roboto Condensed" panose="02000000000000000000" pitchFamily="2" charset="0"/>
              </a:rPr>
            </a:br>
            <a:endParaRPr lang="en-US" sz="1800" dirty="0">
              <a:latin typeface="Montserrat (Body)"/>
            </a:endParaRPr>
          </a:p>
        </p:txBody>
      </p:sp>
    </p:spTree>
    <p:extLst>
      <p:ext uri="{BB962C8B-B14F-4D97-AF65-F5344CB8AC3E}">
        <p14:creationId xmlns:p14="http://schemas.microsoft.com/office/powerpoint/2010/main" val="4215301657"/>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 name="Freeform 226">
            <a:extLst>
              <a:ext uri="{FF2B5EF4-FFF2-40B4-BE49-F238E27FC236}">
                <a16:creationId xmlns:a16="http://schemas.microsoft.com/office/drawing/2014/main" id="{371A649F-D298-4FC7-9472-CE62076F76D7}"/>
              </a:ext>
            </a:extLst>
          </p:cNvPr>
          <p:cNvSpPr/>
          <p:nvPr/>
        </p:nvSpPr>
        <p:spPr bwMode="auto">
          <a:xfrm flipH="1">
            <a:off x="-5" y="-2"/>
            <a:ext cx="2861033"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bg1">
                  <a:lumMod val="95000"/>
                </a:schemeClr>
              </a:gs>
              <a:gs pos="100000">
                <a:schemeClr val="bg1"/>
              </a:gs>
            </a:gsLst>
            <a:lin ang="0" scaled="1"/>
            <a:tileRect/>
          </a:gradFill>
          <a:ln w="9525">
            <a:noFill/>
            <a:round/>
            <a:headEnd/>
            <a:tailEnd/>
          </a:ln>
          <a:effectLst/>
        </p:spPr>
        <p:txBody>
          <a:bodyPr vert="horz" wrap="square" lIns="91440" tIns="45720" rIns="91440" bIns="45720" numCol="1" rtlCol="0" anchor="ctr" anchorCtr="0" compatLnSpc="1">
            <a:prstTxWarp prst="textNoShape">
              <a:avLst/>
            </a:prstTxWarp>
            <a:noAutofit/>
          </a:bodyPr>
          <a:lstStyle/>
          <a:p>
            <a:pPr algn="r"/>
            <a:r>
              <a:rPr lang="ar-SY" dirty="0"/>
              <a:t> </a:t>
            </a:r>
            <a:endParaRPr lang="en-US" dirty="0"/>
          </a:p>
        </p:txBody>
      </p:sp>
      <p:sp>
        <p:nvSpPr>
          <p:cNvPr id="3" name="Picture Placeholder 2">
            <a:extLst>
              <a:ext uri="{FF2B5EF4-FFF2-40B4-BE49-F238E27FC236}">
                <a16:creationId xmlns:a16="http://schemas.microsoft.com/office/drawing/2014/main" id="{496FB066-4DD8-4D52-A75C-BAD22FFEAF1B}"/>
              </a:ext>
            </a:extLst>
          </p:cNvPr>
          <p:cNvSpPr>
            <a:spLocks noGrp="1"/>
          </p:cNvSpPr>
          <p:nvPr>
            <p:ph type="pic" sz="quarter" idx="19"/>
          </p:nvPr>
        </p:nvSpPr>
        <p:spPr/>
      </p:sp>
      <p:sp>
        <p:nvSpPr>
          <p:cNvPr id="65" name="Rectangle 64">
            <a:extLst>
              <a:ext uri="{FF2B5EF4-FFF2-40B4-BE49-F238E27FC236}">
                <a16:creationId xmlns:a16="http://schemas.microsoft.com/office/drawing/2014/main" id="{70FEDAF1-BD44-4F61-93CC-A9A0C6E5A016}"/>
              </a:ext>
            </a:extLst>
          </p:cNvPr>
          <p:cNvSpPr/>
          <p:nvPr/>
        </p:nvSpPr>
        <p:spPr>
          <a:xfrm>
            <a:off x="6838852" y="895435"/>
            <a:ext cx="1975994" cy="672364"/>
          </a:xfrm>
          <a:prstGeom prst="rect">
            <a:avLst/>
          </a:prstGeom>
        </p:spPr>
        <p:txBody>
          <a:bodyPr wrap="square" lIns="0" tIns="0" rIns="0" bIns="0" anchor="ctr">
            <a:spAutoFit/>
          </a:bodyPr>
          <a:lstStyle/>
          <a:p>
            <a:pPr>
              <a:lnSpc>
                <a:spcPct val="120000"/>
              </a:lnSpc>
              <a:spcAft>
                <a:spcPts val="225"/>
              </a:spcAft>
            </a:pPr>
            <a:r>
              <a:rPr lang="en-US" sz="1200" b="1" dirty="0">
                <a:solidFill>
                  <a:schemeClr val="tx1">
                    <a:lumMod val="75000"/>
                    <a:lumOff val="25000"/>
                  </a:schemeClr>
                </a:solidFill>
                <a:latin typeface="Montserrat (Body)"/>
              </a:rPr>
              <a:t>OPTION 01</a:t>
            </a:r>
          </a:p>
          <a:p>
            <a:pPr>
              <a:lnSpc>
                <a:spcPct val="120000"/>
              </a:lnSpc>
              <a:spcAft>
                <a:spcPts val="225"/>
              </a:spcAft>
            </a:pPr>
            <a:r>
              <a:rPr lang="en-US" sz="788" dirty="0">
                <a:solidFill>
                  <a:schemeClr val="tx1">
                    <a:lumMod val="75000"/>
                    <a:lumOff val="25000"/>
                  </a:schemeClr>
                </a:solidFill>
                <a:latin typeface="Montserrat (Body)"/>
              </a:rPr>
              <a:t>Lorem ipsum dolor sit amet, adipiscing elit, sed do eiusmod tempor incididunt ut labore et dolore</a:t>
            </a:r>
          </a:p>
        </p:txBody>
      </p:sp>
      <p:grpSp>
        <p:nvGrpSpPr>
          <p:cNvPr id="66" name="Group 65">
            <a:extLst>
              <a:ext uri="{FF2B5EF4-FFF2-40B4-BE49-F238E27FC236}">
                <a16:creationId xmlns:a16="http://schemas.microsoft.com/office/drawing/2014/main" id="{136DC4FD-EBF1-450D-A754-809A47125A5C}"/>
              </a:ext>
            </a:extLst>
          </p:cNvPr>
          <p:cNvGrpSpPr/>
          <p:nvPr/>
        </p:nvGrpSpPr>
        <p:grpSpPr>
          <a:xfrm>
            <a:off x="6172200" y="1051125"/>
            <a:ext cx="442025" cy="360983"/>
            <a:chOff x="508001" y="1851757"/>
            <a:chExt cx="682926" cy="557720"/>
          </a:xfrm>
        </p:grpSpPr>
        <p:sp>
          <p:nvSpPr>
            <p:cNvPr id="67" name="Rectangle 66">
              <a:extLst>
                <a:ext uri="{FF2B5EF4-FFF2-40B4-BE49-F238E27FC236}">
                  <a16:creationId xmlns:a16="http://schemas.microsoft.com/office/drawing/2014/main" id="{2FF0FDA0-4667-429B-9429-42A26AB81184}"/>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13">
              <a:extLst>
                <a:ext uri="{FF2B5EF4-FFF2-40B4-BE49-F238E27FC236}">
                  <a16:creationId xmlns:a16="http://schemas.microsoft.com/office/drawing/2014/main" id="{14EDD250-29B3-4EFF-ADDA-64846A4305DB}"/>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1"/>
            </a:solidFill>
            <a:ln w="0">
              <a:noFill/>
              <a:prstDash val="solid"/>
              <a:round/>
              <a:headEnd/>
              <a:tailEnd/>
            </a:ln>
          </p:spPr>
          <p:txBody>
            <a:bodyPr vert="horz" wrap="square" lIns="91440" tIns="45720" rIns="91440" bIns="45720" numCol="1" anchor="ctr" anchorCtr="0" compatLnSpc="1">
              <a:prstTxWarp prst="textNoShape">
                <a:avLst/>
              </a:prstTxWarp>
            </a:bodyPr>
            <a:lstStyle/>
            <a:p>
              <a:endParaRPr lang="en-US"/>
            </a:p>
          </p:txBody>
        </p:sp>
      </p:grpSp>
      <p:sp>
        <p:nvSpPr>
          <p:cNvPr id="72" name="Rectangle 71">
            <a:extLst>
              <a:ext uri="{FF2B5EF4-FFF2-40B4-BE49-F238E27FC236}">
                <a16:creationId xmlns:a16="http://schemas.microsoft.com/office/drawing/2014/main" id="{5BDB9492-774F-4C40-9DA5-7113131107D1}"/>
              </a:ext>
            </a:extLst>
          </p:cNvPr>
          <p:cNvSpPr/>
          <p:nvPr/>
        </p:nvSpPr>
        <p:spPr>
          <a:xfrm>
            <a:off x="6838852" y="1994126"/>
            <a:ext cx="1975994" cy="672364"/>
          </a:xfrm>
          <a:prstGeom prst="rect">
            <a:avLst/>
          </a:prstGeom>
        </p:spPr>
        <p:txBody>
          <a:bodyPr wrap="square" lIns="0" tIns="0" rIns="0" bIns="0" anchor="ctr">
            <a:spAutoFit/>
          </a:bodyPr>
          <a:lstStyle/>
          <a:p>
            <a:pPr>
              <a:lnSpc>
                <a:spcPct val="120000"/>
              </a:lnSpc>
              <a:spcAft>
                <a:spcPts val="225"/>
              </a:spcAft>
            </a:pPr>
            <a:r>
              <a:rPr lang="en-US" sz="1200" b="1" dirty="0">
                <a:solidFill>
                  <a:schemeClr val="tx1">
                    <a:lumMod val="75000"/>
                    <a:lumOff val="25000"/>
                  </a:schemeClr>
                </a:solidFill>
                <a:latin typeface="Montserrat (Body)"/>
              </a:rPr>
              <a:t>OPTION 02</a:t>
            </a:r>
          </a:p>
          <a:p>
            <a:pPr>
              <a:lnSpc>
                <a:spcPct val="120000"/>
              </a:lnSpc>
              <a:spcAft>
                <a:spcPts val="225"/>
              </a:spcAft>
            </a:pPr>
            <a:r>
              <a:rPr lang="en-US" sz="788" dirty="0">
                <a:solidFill>
                  <a:schemeClr val="tx1">
                    <a:lumMod val="75000"/>
                    <a:lumOff val="25000"/>
                  </a:schemeClr>
                </a:solidFill>
                <a:latin typeface="Montserrat (Body)"/>
              </a:rPr>
              <a:t>Lorem ipsum dolor sit amet, adipiscing elit, sed do eiusmod tempor incididunt ut labore et dolore</a:t>
            </a:r>
          </a:p>
        </p:txBody>
      </p:sp>
      <p:grpSp>
        <p:nvGrpSpPr>
          <p:cNvPr id="73" name="Group 72">
            <a:extLst>
              <a:ext uri="{FF2B5EF4-FFF2-40B4-BE49-F238E27FC236}">
                <a16:creationId xmlns:a16="http://schemas.microsoft.com/office/drawing/2014/main" id="{78772695-1976-48FB-BD96-B554FF033F8F}"/>
              </a:ext>
            </a:extLst>
          </p:cNvPr>
          <p:cNvGrpSpPr/>
          <p:nvPr/>
        </p:nvGrpSpPr>
        <p:grpSpPr>
          <a:xfrm>
            <a:off x="6172200" y="2149816"/>
            <a:ext cx="442025" cy="360983"/>
            <a:chOff x="508001" y="1851757"/>
            <a:chExt cx="682926" cy="557720"/>
          </a:xfrm>
        </p:grpSpPr>
        <p:sp>
          <p:nvSpPr>
            <p:cNvPr id="74" name="Rectangle 73">
              <a:extLst>
                <a:ext uri="{FF2B5EF4-FFF2-40B4-BE49-F238E27FC236}">
                  <a16:creationId xmlns:a16="http://schemas.microsoft.com/office/drawing/2014/main" id="{10FA615A-2C7F-4B5F-B96F-22FA2B4D2F0D}"/>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5" name="Freeform 13">
              <a:extLst>
                <a:ext uri="{FF2B5EF4-FFF2-40B4-BE49-F238E27FC236}">
                  <a16:creationId xmlns:a16="http://schemas.microsoft.com/office/drawing/2014/main" id="{47CD901C-E07D-4A16-856F-C8DEA7E44B79}"/>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2"/>
            </a:solidFill>
            <a:ln w="0">
              <a:noFill/>
              <a:prstDash val="solid"/>
              <a:round/>
              <a:headEnd/>
              <a:tailEnd/>
            </a:ln>
          </p:spPr>
          <p:txBody>
            <a:bodyPr vert="horz" wrap="square" lIns="91440" tIns="45720" rIns="91440" bIns="45720" numCol="1" anchor="ctr" anchorCtr="0" compatLnSpc="1">
              <a:prstTxWarp prst="textNoShape">
                <a:avLst/>
              </a:prstTxWarp>
            </a:bodyPr>
            <a:lstStyle/>
            <a:p>
              <a:endParaRPr lang="en-US"/>
            </a:p>
          </p:txBody>
        </p:sp>
      </p:grpSp>
      <p:sp>
        <p:nvSpPr>
          <p:cNvPr id="76" name="Rectangle 75">
            <a:extLst>
              <a:ext uri="{FF2B5EF4-FFF2-40B4-BE49-F238E27FC236}">
                <a16:creationId xmlns:a16="http://schemas.microsoft.com/office/drawing/2014/main" id="{8FACBD75-99DC-4A2A-BADF-BF7D25BD7BA9}"/>
              </a:ext>
            </a:extLst>
          </p:cNvPr>
          <p:cNvSpPr/>
          <p:nvPr/>
        </p:nvSpPr>
        <p:spPr>
          <a:xfrm>
            <a:off x="6838852" y="3092818"/>
            <a:ext cx="1975994" cy="672364"/>
          </a:xfrm>
          <a:prstGeom prst="rect">
            <a:avLst/>
          </a:prstGeom>
        </p:spPr>
        <p:txBody>
          <a:bodyPr wrap="square" lIns="0" tIns="0" rIns="0" bIns="0" anchor="ctr">
            <a:spAutoFit/>
          </a:bodyPr>
          <a:lstStyle/>
          <a:p>
            <a:pPr>
              <a:lnSpc>
                <a:spcPct val="120000"/>
              </a:lnSpc>
              <a:spcAft>
                <a:spcPts val="225"/>
              </a:spcAft>
            </a:pPr>
            <a:r>
              <a:rPr lang="en-US" sz="1200" b="1" dirty="0">
                <a:solidFill>
                  <a:schemeClr val="tx1">
                    <a:lumMod val="75000"/>
                    <a:lumOff val="25000"/>
                  </a:schemeClr>
                </a:solidFill>
                <a:latin typeface="Montserrat (Body)"/>
              </a:rPr>
              <a:t>OPTION 03</a:t>
            </a:r>
          </a:p>
          <a:p>
            <a:pPr>
              <a:lnSpc>
                <a:spcPct val="120000"/>
              </a:lnSpc>
              <a:spcAft>
                <a:spcPts val="225"/>
              </a:spcAft>
            </a:pPr>
            <a:r>
              <a:rPr lang="en-US" sz="788" dirty="0">
                <a:solidFill>
                  <a:schemeClr val="tx1">
                    <a:lumMod val="75000"/>
                    <a:lumOff val="25000"/>
                  </a:schemeClr>
                </a:solidFill>
                <a:latin typeface="Montserrat (Body)"/>
              </a:rPr>
              <a:t>Lorem ipsum dolor sit amet, adipiscing elit, sed do eiusmod tempor incididunt ut labore et dolore</a:t>
            </a:r>
          </a:p>
        </p:txBody>
      </p:sp>
      <p:grpSp>
        <p:nvGrpSpPr>
          <p:cNvPr id="77" name="Group 76">
            <a:extLst>
              <a:ext uri="{FF2B5EF4-FFF2-40B4-BE49-F238E27FC236}">
                <a16:creationId xmlns:a16="http://schemas.microsoft.com/office/drawing/2014/main" id="{9FE26284-764B-46C8-BEEE-62BB9816C832}"/>
              </a:ext>
            </a:extLst>
          </p:cNvPr>
          <p:cNvGrpSpPr/>
          <p:nvPr/>
        </p:nvGrpSpPr>
        <p:grpSpPr>
          <a:xfrm>
            <a:off x="6172200" y="3248508"/>
            <a:ext cx="442025" cy="360983"/>
            <a:chOff x="508001" y="1851757"/>
            <a:chExt cx="682926" cy="557720"/>
          </a:xfrm>
        </p:grpSpPr>
        <p:sp>
          <p:nvSpPr>
            <p:cNvPr id="78" name="Rectangle 77">
              <a:extLst>
                <a:ext uri="{FF2B5EF4-FFF2-40B4-BE49-F238E27FC236}">
                  <a16:creationId xmlns:a16="http://schemas.microsoft.com/office/drawing/2014/main" id="{F0ED0A93-32B5-41F7-8EF1-186B4B938CD9}"/>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Freeform 13">
              <a:extLst>
                <a:ext uri="{FF2B5EF4-FFF2-40B4-BE49-F238E27FC236}">
                  <a16:creationId xmlns:a16="http://schemas.microsoft.com/office/drawing/2014/main" id="{FA1ABF5E-A2AE-41C8-8DF9-B48E13CD4F74}"/>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3"/>
            </a:solidFill>
            <a:ln w="0">
              <a:noFill/>
              <a:prstDash val="solid"/>
              <a:round/>
              <a:headEnd/>
              <a:tailEnd/>
            </a:ln>
          </p:spPr>
          <p:txBody>
            <a:bodyPr vert="horz" wrap="square" lIns="91440" tIns="45720" rIns="91440" bIns="45720" numCol="1" anchor="ctr" anchorCtr="0" compatLnSpc="1">
              <a:prstTxWarp prst="textNoShape">
                <a:avLst/>
              </a:prstTxWarp>
            </a:bodyPr>
            <a:lstStyle/>
            <a:p>
              <a:endParaRPr lang="en-US"/>
            </a:p>
          </p:txBody>
        </p:sp>
      </p:grpSp>
      <p:sp>
        <p:nvSpPr>
          <p:cNvPr id="80" name="Rectangle 79">
            <a:extLst>
              <a:ext uri="{FF2B5EF4-FFF2-40B4-BE49-F238E27FC236}">
                <a16:creationId xmlns:a16="http://schemas.microsoft.com/office/drawing/2014/main" id="{4CADD04E-7873-48BF-9DC5-90A574C3DEDC}"/>
              </a:ext>
            </a:extLst>
          </p:cNvPr>
          <p:cNvSpPr/>
          <p:nvPr/>
        </p:nvSpPr>
        <p:spPr>
          <a:xfrm>
            <a:off x="6838852" y="4191510"/>
            <a:ext cx="1975994" cy="672364"/>
          </a:xfrm>
          <a:prstGeom prst="rect">
            <a:avLst/>
          </a:prstGeom>
        </p:spPr>
        <p:txBody>
          <a:bodyPr wrap="square" lIns="0" tIns="0" rIns="0" bIns="0" anchor="ctr">
            <a:spAutoFit/>
          </a:bodyPr>
          <a:lstStyle/>
          <a:p>
            <a:pPr>
              <a:lnSpc>
                <a:spcPct val="120000"/>
              </a:lnSpc>
              <a:spcAft>
                <a:spcPts val="225"/>
              </a:spcAft>
            </a:pPr>
            <a:r>
              <a:rPr lang="en-US" sz="1200" b="1" dirty="0">
                <a:solidFill>
                  <a:schemeClr val="tx1">
                    <a:lumMod val="75000"/>
                    <a:lumOff val="25000"/>
                  </a:schemeClr>
                </a:solidFill>
                <a:latin typeface="Montserrat (Body)"/>
              </a:rPr>
              <a:t>OPTION 04</a:t>
            </a:r>
          </a:p>
          <a:p>
            <a:pPr>
              <a:lnSpc>
                <a:spcPct val="120000"/>
              </a:lnSpc>
              <a:spcAft>
                <a:spcPts val="225"/>
              </a:spcAft>
            </a:pPr>
            <a:r>
              <a:rPr lang="en-US" sz="788" dirty="0">
                <a:solidFill>
                  <a:schemeClr val="tx1">
                    <a:lumMod val="75000"/>
                    <a:lumOff val="25000"/>
                  </a:schemeClr>
                </a:solidFill>
                <a:latin typeface="Montserrat (Body)"/>
              </a:rPr>
              <a:t>Lorem ipsum dolor sit amet, adipiscing elit, sed do eiusmod tempor incididunt ut labore et dolore</a:t>
            </a:r>
          </a:p>
        </p:txBody>
      </p:sp>
      <p:grpSp>
        <p:nvGrpSpPr>
          <p:cNvPr id="81" name="Group 80">
            <a:extLst>
              <a:ext uri="{FF2B5EF4-FFF2-40B4-BE49-F238E27FC236}">
                <a16:creationId xmlns:a16="http://schemas.microsoft.com/office/drawing/2014/main" id="{C324AE07-1C5C-4576-87D0-5246AC8C110F}"/>
              </a:ext>
            </a:extLst>
          </p:cNvPr>
          <p:cNvGrpSpPr/>
          <p:nvPr/>
        </p:nvGrpSpPr>
        <p:grpSpPr>
          <a:xfrm>
            <a:off x="6172200" y="4347200"/>
            <a:ext cx="442025" cy="360983"/>
            <a:chOff x="508001" y="1851757"/>
            <a:chExt cx="682926" cy="557720"/>
          </a:xfrm>
        </p:grpSpPr>
        <p:sp>
          <p:nvSpPr>
            <p:cNvPr id="82" name="Rectangle 81">
              <a:extLst>
                <a:ext uri="{FF2B5EF4-FFF2-40B4-BE49-F238E27FC236}">
                  <a16:creationId xmlns:a16="http://schemas.microsoft.com/office/drawing/2014/main" id="{E3F26340-28F5-454D-A4E7-ADAD72E00C18}"/>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Freeform 13">
              <a:extLst>
                <a:ext uri="{FF2B5EF4-FFF2-40B4-BE49-F238E27FC236}">
                  <a16:creationId xmlns:a16="http://schemas.microsoft.com/office/drawing/2014/main" id="{AB977E95-A200-4D47-A58D-C27CF22392C1}"/>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4"/>
            </a:solidFill>
            <a:ln w="0">
              <a:noFill/>
              <a:prstDash val="solid"/>
              <a:round/>
              <a:headEnd/>
              <a:tailEnd/>
            </a:ln>
          </p:spPr>
          <p:txBody>
            <a:bodyPr vert="horz" wrap="square" lIns="91440" tIns="45720" rIns="91440" bIns="45720" numCol="1" anchor="ctr" anchorCtr="0" compatLnSpc="1">
              <a:prstTxWarp prst="textNoShape">
                <a:avLst/>
              </a:prstTxWarp>
            </a:bodyPr>
            <a:lstStyle/>
            <a:p>
              <a:endParaRPr lang="en-US"/>
            </a:p>
          </p:txBody>
        </p:sp>
      </p:grpSp>
      <p:sp>
        <p:nvSpPr>
          <p:cNvPr id="84" name="Rectangle 83">
            <a:extLst>
              <a:ext uri="{FF2B5EF4-FFF2-40B4-BE49-F238E27FC236}">
                <a16:creationId xmlns:a16="http://schemas.microsoft.com/office/drawing/2014/main" id="{2910BA0F-35AC-4245-8A40-BDCD92655512}"/>
              </a:ext>
            </a:extLst>
          </p:cNvPr>
          <p:cNvSpPr/>
          <p:nvPr/>
        </p:nvSpPr>
        <p:spPr>
          <a:xfrm>
            <a:off x="6838852" y="5290201"/>
            <a:ext cx="1975994" cy="672364"/>
          </a:xfrm>
          <a:prstGeom prst="rect">
            <a:avLst/>
          </a:prstGeom>
        </p:spPr>
        <p:txBody>
          <a:bodyPr wrap="square" lIns="0" tIns="0" rIns="0" bIns="0" anchor="ctr">
            <a:spAutoFit/>
          </a:bodyPr>
          <a:lstStyle/>
          <a:p>
            <a:pPr>
              <a:lnSpc>
                <a:spcPct val="120000"/>
              </a:lnSpc>
              <a:spcAft>
                <a:spcPts val="225"/>
              </a:spcAft>
            </a:pPr>
            <a:r>
              <a:rPr lang="en-US" sz="1200" b="1" dirty="0">
                <a:solidFill>
                  <a:schemeClr val="tx1">
                    <a:lumMod val="75000"/>
                    <a:lumOff val="25000"/>
                  </a:schemeClr>
                </a:solidFill>
                <a:latin typeface="Montserrat (Body)"/>
              </a:rPr>
              <a:t>OPTION 05</a:t>
            </a:r>
          </a:p>
          <a:p>
            <a:pPr>
              <a:lnSpc>
                <a:spcPct val="120000"/>
              </a:lnSpc>
              <a:spcAft>
                <a:spcPts val="225"/>
              </a:spcAft>
            </a:pPr>
            <a:r>
              <a:rPr lang="en-US" sz="788" dirty="0">
                <a:solidFill>
                  <a:schemeClr val="tx1">
                    <a:lumMod val="75000"/>
                    <a:lumOff val="25000"/>
                  </a:schemeClr>
                </a:solidFill>
                <a:latin typeface="Montserrat (Body)"/>
              </a:rPr>
              <a:t>Lorem ipsum dolor sit amet, adipiscing elit, sed do eiusmod tempor incididunt ut labore et dolore</a:t>
            </a:r>
          </a:p>
        </p:txBody>
      </p:sp>
      <p:grpSp>
        <p:nvGrpSpPr>
          <p:cNvPr id="85" name="Group 84">
            <a:extLst>
              <a:ext uri="{FF2B5EF4-FFF2-40B4-BE49-F238E27FC236}">
                <a16:creationId xmlns:a16="http://schemas.microsoft.com/office/drawing/2014/main" id="{3D325D98-DDEA-4897-AC1C-07C2509CCBCA}"/>
              </a:ext>
            </a:extLst>
          </p:cNvPr>
          <p:cNvGrpSpPr/>
          <p:nvPr/>
        </p:nvGrpSpPr>
        <p:grpSpPr>
          <a:xfrm>
            <a:off x="6172200" y="5445891"/>
            <a:ext cx="442025" cy="360983"/>
            <a:chOff x="508001" y="1851757"/>
            <a:chExt cx="682926" cy="557720"/>
          </a:xfrm>
        </p:grpSpPr>
        <p:sp>
          <p:nvSpPr>
            <p:cNvPr id="86" name="Rectangle 85">
              <a:extLst>
                <a:ext uri="{FF2B5EF4-FFF2-40B4-BE49-F238E27FC236}">
                  <a16:creationId xmlns:a16="http://schemas.microsoft.com/office/drawing/2014/main" id="{745600B8-0D2A-4AF3-B51D-91EA4D51E88F}"/>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Freeform 13">
              <a:extLst>
                <a:ext uri="{FF2B5EF4-FFF2-40B4-BE49-F238E27FC236}">
                  <a16:creationId xmlns:a16="http://schemas.microsoft.com/office/drawing/2014/main" id="{314E097D-D264-4C5B-BB05-298B1B00CB8C}"/>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5"/>
            </a:solidFill>
            <a:ln w="0">
              <a:noFill/>
              <a:prstDash val="solid"/>
              <a:round/>
              <a:headEnd/>
              <a:tailEnd/>
            </a:ln>
          </p:spPr>
          <p:txBody>
            <a:bodyPr vert="horz" wrap="square" lIns="91440" tIns="45720" rIns="91440" bIns="45720" numCol="1" anchor="ctr" anchorCtr="0" compatLnSpc="1">
              <a:prstTxWarp prst="textNoShape">
                <a:avLst/>
              </a:prstTxWarp>
            </a:bodyPr>
            <a:lstStyle/>
            <a:p>
              <a:endParaRPr lang="en-US"/>
            </a:p>
          </p:txBody>
        </p:sp>
      </p:grpSp>
      <p:grpSp>
        <p:nvGrpSpPr>
          <p:cNvPr id="89" name="Group 88">
            <a:extLst>
              <a:ext uri="{FF2B5EF4-FFF2-40B4-BE49-F238E27FC236}">
                <a16:creationId xmlns:a16="http://schemas.microsoft.com/office/drawing/2014/main" id="{4AAEF103-8FB1-42CC-9040-6F6E76C792D9}"/>
              </a:ext>
            </a:extLst>
          </p:cNvPr>
          <p:cNvGrpSpPr/>
          <p:nvPr/>
        </p:nvGrpSpPr>
        <p:grpSpPr>
          <a:xfrm flipH="1">
            <a:off x="299049" y="4697769"/>
            <a:ext cx="2262924" cy="82442"/>
            <a:chOff x="405482" y="2771139"/>
            <a:chExt cx="4006169" cy="96920"/>
          </a:xfrm>
        </p:grpSpPr>
        <p:sp>
          <p:nvSpPr>
            <p:cNvPr id="179" name="Parallelogram 36">
              <a:extLst>
                <a:ext uri="{FF2B5EF4-FFF2-40B4-BE49-F238E27FC236}">
                  <a16:creationId xmlns:a16="http://schemas.microsoft.com/office/drawing/2014/main" id="{3B2BED61-AE4A-4F2F-96EA-EEFA204C973F}"/>
                </a:ext>
              </a:extLst>
            </p:cNvPr>
            <p:cNvSpPr/>
            <p:nvPr/>
          </p:nvSpPr>
          <p:spPr bwMode="auto">
            <a:xfrm>
              <a:off x="3638204" y="2771142"/>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80" name="Parallelogram 37">
              <a:extLst>
                <a:ext uri="{FF2B5EF4-FFF2-40B4-BE49-F238E27FC236}">
                  <a16:creationId xmlns:a16="http://schemas.microsoft.com/office/drawing/2014/main" id="{018561A5-8518-4567-B3BC-C5DA9A91C2C8}"/>
                </a:ext>
              </a:extLst>
            </p:cNvPr>
            <p:cNvSpPr/>
            <p:nvPr/>
          </p:nvSpPr>
          <p:spPr bwMode="auto">
            <a:xfrm>
              <a:off x="3234113" y="2771139"/>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81" name="Parallelogram 38">
              <a:extLst>
                <a:ext uri="{FF2B5EF4-FFF2-40B4-BE49-F238E27FC236}">
                  <a16:creationId xmlns:a16="http://schemas.microsoft.com/office/drawing/2014/main" id="{23786113-01A8-4EF1-AB44-362BD2680E31}"/>
                </a:ext>
              </a:extLst>
            </p:cNvPr>
            <p:cNvSpPr/>
            <p:nvPr/>
          </p:nvSpPr>
          <p:spPr bwMode="auto">
            <a:xfrm>
              <a:off x="2830022" y="2771143"/>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82" name="Parallelogram 39">
              <a:extLst>
                <a:ext uri="{FF2B5EF4-FFF2-40B4-BE49-F238E27FC236}">
                  <a16:creationId xmlns:a16="http://schemas.microsoft.com/office/drawing/2014/main" id="{42E74FFD-C757-455A-9D77-7EECA8A56D0F}"/>
                </a:ext>
              </a:extLst>
            </p:cNvPr>
            <p:cNvSpPr/>
            <p:nvPr/>
          </p:nvSpPr>
          <p:spPr bwMode="auto">
            <a:xfrm>
              <a:off x="2425931" y="2771140"/>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83" name="Parallelogram 40">
              <a:extLst>
                <a:ext uri="{FF2B5EF4-FFF2-40B4-BE49-F238E27FC236}">
                  <a16:creationId xmlns:a16="http://schemas.microsoft.com/office/drawing/2014/main" id="{C82719A6-2209-4779-A91E-5DDA9CDD52F4}"/>
                </a:ext>
              </a:extLst>
            </p:cNvPr>
            <p:cNvSpPr/>
            <p:nvPr/>
          </p:nvSpPr>
          <p:spPr bwMode="auto">
            <a:xfrm>
              <a:off x="2021840" y="2771140"/>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84" name="Parallelogram 41">
              <a:extLst>
                <a:ext uri="{FF2B5EF4-FFF2-40B4-BE49-F238E27FC236}">
                  <a16:creationId xmlns:a16="http://schemas.microsoft.com/office/drawing/2014/main" id="{2A38D665-D41F-4313-8104-3745B97FCD4B}"/>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85" name="Parallelogram 42">
              <a:extLst>
                <a:ext uri="{FF2B5EF4-FFF2-40B4-BE49-F238E27FC236}">
                  <a16:creationId xmlns:a16="http://schemas.microsoft.com/office/drawing/2014/main" id="{824F8D90-6433-4289-B88E-D567236AD9A7}"/>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86" name="Parallelogram 43">
              <a:extLst>
                <a:ext uri="{FF2B5EF4-FFF2-40B4-BE49-F238E27FC236}">
                  <a16:creationId xmlns:a16="http://schemas.microsoft.com/office/drawing/2014/main" id="{2C3EC830-3FE2-4D1C-B36C-845A55768C28}"/>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87" name="Parallelogram 44">
              <a:extLst>
                <a:ext uri="{FF2B5EF4-FFF2-40B4-BE49-F238E27FC236}">
                  <a16:creationId xmlns:a16="http://schemas.microsoft.com/office/drawing/2014/main" id="{CCE8817D-AF94-4F29-A06B-BCCDD08D323E}"/>
                </a:ext>
              </a:extLst>
            </p:cNvPr>
            <p:cNvSpPr/>
            <p:nvPr/>
          </p:nvSpPr>
          <p:spPr bwMode="auto">
            <a:xfrm>
              <a:off x="4042295" y="2771140"/>
              <a:ext cx="369356" cy="96916"/>
            </a:xfrm>
            <a:prstGeom prst="parallelogram">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88" name="Parallelogram 45">
              <a:extLst>
                <a:ext uri="{FF2B5EF4-FFF2-40B4-BE49-F238E27FC236}">
                  <a16:creationId xmlns:a16="http://schemas.microsoft.com/office/drawing/2014/main" id="{0A8B2C0F-2FFB-497F-928D-5C9616BE0EAD}"/>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grpSp>
      <p:sp>
        <p:nvSpPr>
          <p:cNvPr id="90" name="Rectangle 89">
            <a:extLst>
              <a:ext uri="{FF2B5EF4-FFF2-40B4-BE49-F238E27FC236}">
                <a16:creationId xmlns:a16="http://schemas.microsoft.com/office/drawing/2014/main" id="{4B6A6718-A9F2-4BA8-A442-6FA0F39EB696}"/>
              </a:ext>
            </a:extLst>
          </p:cNvPr>
          <p:cNvSpPr/>
          <p:nvPr/>
        </p:nvSpPr>
        <p:spPr>
          <a:xfrm>
            <a:off x="2173269" y="4484399"/>
            <a:ext cx="388705" cy="126958"/>
          </a:xfrm>
          <a:prstGeom prst="rect">
            <a:avLst/>
          </a:prstGeom>
        </p:spPr>
        <p:txBody>
          <a:bodyPr wrap="square" lIns="0" tIns="0" rIns="0" bIns="0" anchor="ctr">
            <a:spAutoFit/>
          </a:bodyPr>
          <a:lstStyle/>
          <a:p>
            <a:pPr algn="r"/>
            <a:r>
              <a:rPr lang="en-US" sz="825" dirty="0">
                <a:solidFill>
                  <a:sysClr val="windowText" lastClr="000000"/>
                </a:solidFill>
                <a:latin typeface="Montserrat (Body)"/>
              </a:rPr>
              <a:t>40%</a:t>
            </a:r>
          </a:p>
        </p:txBody>
      </p:sp>
      <p:sp>
        <p:nvSpPr>
          <p:cNvPr id="91" name="Rectangle 90">
            <a:extLst>
              <a:ext uri="{FF2B5EF4-FFF2-40B4-BE49-F238E27FC236}">
                <a16:creationId xmlns:a16="http://schemas.microsoft.com/office/drawing/2014/main" id="{4A2962D8-ECDA-48D1-8BEA-FD466EB604B4}"/>
              </a:ext>
            </a:extLst>
          </p:cNvPr>
          <p:cNvSpPr/>
          <p:nvPr/>
        </p:nvSpPr>
        <p:spPr>
          <a:xfrm>
            <a:off x="299050" y="4484398"/>
            <a:ext cx="506549" cy="126958"/>
          </a:xfrm>
          <a:prstGeom prst="rect">
            <a:avLst/>
          </a:prstGeom>
        </p:spPr>
        <p:txBody>
          <a:bodyPr wrap="none" lIns="0" tIns="0" rIns="0" bIns="0" anchor="ctr">
            <a:spAutoFit/>
          </a:bodyPr>
          <a:lstStyle/>
          <a:p>
            <a:r>
              <a:rPr lang="en-US" sz="825" dirty="0">
                <a:solidFill>
                  <a:sysClr val="windowText" lastClr="000000"/>
                </a:solidFill>
                <a:latin typeface="Montserrat (Body)"/>
              </a:rPr>
              <a:t>Option 01</a:t>
            </a:r>
          </a:p>
        </p:txBody>
      </p:sp>
      <p:grpSp>
        <p:nvGrpSpPr>
          <p:cNvPr id="151" name="Group 150">
            <a:extLst>
              <a:ext uri="{FF2B5EF4-FFF2-40B4-BE49-F238E27FC236}">
                <a16:creationId xmlns:a16="http://schemas.microsoft.com/office/drawing/2014/main" id="{6884D861-E45C-4CAE-93BD-B8BE80D015C5}"/>
              </a:ext>
            </a:extLst>
          </p:cNvPr>
          <p:cNvGrpSpPr/>
          <p:nvPr/>
        </p:nvGrpSpPr>
        <p:grpSpPr>
          <a:xfrm flipH="1">
            <a:off x="299049" y="5145099"/>
            <a:ext cx="2262924" cy="82442"/>
            <a:chOff x="405482" y="2771139"/>
            <a:chExt cx="4006169" cy="96920"/>
          </a:xfrm>
        </p:grpSpPr>
        <p:sp>
          <p:nvSpPr>
            <p:cNvPr id="169" name="Parallelogram 36">
              <a:extLst>
                <a:ext uri="{FF2B5EF4-FFF2-40B4-BE49-F238E27FC236}">
                  <a16:creationId xmlns:a16="http://schemas.microsoft.com/office/drawing/2014/main" id="{4C49BF6B-BE39-4213-A4FB-4B221E7B4719}"/>
                </a:ext>
              </a:extLst>
            </p:cNvPr>
            <p:cNvSpPr/>
            <p:nvPr/>
          </p:nvSpPr>
          <p:spPr bwMode="auto">
            <a:xfrm>
              <a:off x="3638204" y="2771142"/>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70" name="Parallelogram 37">
              <a:extLst>
                <a:ext uri="{FF2B5EF4-FFF2-40B4-BE49-F238E27FC236}">
                  <a16:creationId xmlns:a16="http://schemas.microsoft.com/office/drawing/2014/main" id="{F7A7698B-9717-4ABA-8E48-B5D2F9F35B1C}"/>
                </a:ext>
              </a:extLst>
            </p:cNvPr>
            <p:cNvSpPr/>
            <p:nvPr/>
          </p:nvSpPr>
          <p:spPr bwMode="auto">
            <a:xfrm>
              <a:off x="3234113" y="2771139"/>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71" name="Parallelogram 38">
              <a:extLst>
                <a:ext uri="{FF2B5EF4-FFF2-40B4-BE49-F238E27FC236}">
                  <a16:creationId xmlns:a16="http://schemas.microsoft.com/office/drawing/2014/main" id="{2B652B6D-B827-4CD0-A410-17AB8DAF1711}"/>
                </a:ext>
              </a:extLst>
            </p:cNvPr>
            <p:cNvSpPr/>
            <p:nvPr/>
          </p:nvSpPr>
          <p:spPr bwMode="auto">
            <a:xfrm>
              <a:off x="2830022" y="2771143"/>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72" name="Parallelogram 39">
              <a:extLst>
                <a:ext uri="{FF2B5EF4-FFF2-40B4-BE49-F238E27FC236}">
                  <a16:creationId xmlns:a16="http://schemas.microsoft.com/office/drawing/2014/main" id="{530DCF59-D17C-4981-8CA0-6C09134E531A}"/>
                </a:ext>
              </a:extLst>
            </p:cNvPr>
            <p:cNvSpPr/>
            <p:nvPr/>
          </p:nvSpPr>
          <p:spPr bwMode="auto">
            <a:xfrm>
              <a:off x="2425931" y="2771140"/>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73" name="Parallelogram 40">
              <a:extLst>
                <a:ext uri="{FF2B5EF4-FFF2-40B4-BE49-F238E27FC236}">
                  <a16:creationId xmlns:a16="http://schemas.microsoft.com/office/drawing/2014/main" id="{987A8DA9-3268-4081-ACCC-4EC1A0200764}"/>
                </a:ext>
              </a:extLst>
            </p:cNvPr>
            <p:cNvSpPr/>
            <p:nvPr/>
          </p:nvSpPr>
          <p:spPr bwMode="auto">
            <a:xfrm>
              <a:off x="2021840" y="2771140"/>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74" name="Parallelogram 41">
              <a:extLst>
                <a:ext uri="{FF2B5EF4-FFF2-40B4-BE49-F238E27FC236}">
                  <a16:creationId xmlns:a16="http://schemas.microsoft.com/office/drawing/2014/main" id="{3773E8C7-BE65-4589-9082-A0934F3D479E}"/>
                </a:ext>
              </a:extLst>
            </p:cNvPr>
            <p:cNvSpPr/>
            <p:nvPr/>
          </p:nvSpPr>
          <p:spPr bwMode="auto">
            <a:xfrm>
              <a:off x="1617749" y="2771140"/>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75" name="Parallelogram 42">
              <a:extLst>
                <a:ext uri="{FF2B5EF4-FFF2-40B4-BE49-F238E27FC236}">
                  <a16:creationId xmlns:a16="http://schemas.microsoft.com/office/drawing/2014/main" id="{05749D10-D8D0-44F7-87A3-5E6A23AB6D0D}"/>
                </a:ext>
              </a:extLst>
            </p:cNvPr>
            <p:cNvSpPr/>
            <p:nvPr/>
          </p:nvSpPr>
          <p:spPr bwMode="auto">
            <a:xfrm>
              <a:off x="1213659" y="2771140"/>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76" name="Parallelogram 43">
              <a:extLst>
                <a:ext uri="{FF2B5EF4-FFF2-40B4-BE49-F238E27FC236}">
                  <a16:creationId xmlns:a16="http://schemas.microsoft.com/office/drawing/2014/main" id="{FB4D2CEC-FC7E-45C2-8283-929259C30B97}"/>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77" name="Parallelogram 44">
              <a:extLst>
                <a:ext uri="{FF2B5EF4-FFF2-40B4-BE49-F238E27FC236}">
                  <a16:creationId xmlns:a16="http://schemas.microsoft.com/office/drawing/2014/main" id="{013FF791-455D-49AE-B172-A3FEB8BA8BCB}"/>
                </a:ext>
              </a:extLst>
            </p:cNvPr>
            <p:cNvSpPr/>
            <p:nvPr/>
          </p:nvSpPr>
          <p:spPr bwMode="auto">
            <a:xfrm>
              <a:off x="4042295" y="2771140"/>
              <a:ext cx="369356" cy="96916"/>
            </a:xfrm>
            <a:prstGeom prst="parallelogram">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78" name="Parallelogram 45">
              <a:extLst>
                <a:ext uri="{FF2B5EF4-FFF2-40B4-BE49-F238E27FC236}">
                  <a16:creationId xmlns:a16="http://schemas.microsoft.com/office/drawing/2014/main" id="{CB45B9BC-0EE1-4DA2-9392-934D50776653}"/>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grpSp>
      <p:sp>
        <p:nvSpPr>
          <p:cNvPr id="152" name="Rectangle 151">
            <a:extLst>
              <a:ext uri="{FF2B5EF4-FFF2-40B4-BE49-F238E27FC236}">
                <a16:creationId xmlns:a16="http://schemas.microsoft.com/office/drawing/2014/main" id="{D0ED946B-7381-4EAF-97E4-5A553AE5B3A9}"/>
              </a:ext>
            </a:extLst>
          </p:cNvPr>
          <p:cNvSpPr/>
          <p:nvPr/>
        </p:nvSpPr>
        <p:spPr>
          <a:xfrm>
            <a:off x="2173269" y="4931728"/>
            <a:ext cx="388705" cy="126958"/>
          </a:xfrm>
          <a:prstGeom prst="rect">
            <a:avLst/>
          </a:prstGeom>
        </p:spPr>
        <p:txBody>
          <a:bodyPr wrap="square" lIns="0" tIns="0" rIns="0" bIns="0" anchor="ctr">
            <a:spAutoFit/>
          </a:bodyPr>
          <a:lstStyle/>
          <a:p>
            <a:pPr algn="r"/>
            <a:r>
              <a:rPr lang="en-US" sz="825" dirty="0">
                <a:solidFill>
                  <a:sysClr val="windowText" lastClr="000000"/>
                </a:solidFill>
                <a:latin typeface="Montserrat (Body)"/>
              </a:rPr>
              <a:t>80%</a:t>
            </a:r>
          </a:p>
        </p:txBody>
      </p:sp>
      <p:sp>
        <p:nvSpPr>
          <p:cNvPr id="153" name="Rectangle 152">
            <a:extLst>
              <a:ext uri="{FF2B5EF4-FFF2-40B4-BE49-F238E27FC236}">
                <a16:creationId xmlns:a16="http://schemas.microsoft.com/office/drawing/2014/main" id="{A60E5D46-AFBC-4013-90AB-F6066F640B1F}"/>
              </a:ext>
            </a:extLst>
          </p:cNvPr>
          <p:cNvSpPr/>
          <p:nvPr/>
        </p:nvSpPr>
        <p:spPr>
          <a:xfrm>
            <a:off x="299049" y="4931729"/>
            <a:ext cx="527388" cy="126958"/>
          </a:xfrm>
          <a:prstGeom prst="rect">
            <a:avLst/>
          </a:prstGeom>
        </p:spPr>
        <p:txBody>
          <a:bodyPr wrap="none" lIns="0" tIns="0" rIns="0" bIns="0" anchor="ctr">
            <a:spAutoFit/>
          </a:bodyPr>
          <a:lstStyle/>
          <a:p>
            <a:r>
              <a:rPr lang="en-US" sz="825" dirty="0">
                <a:solidFill>
                  <a:sysClr val="windowText" lastClr="000000"/>
                </a:solidFill>
                <a:latin typeface="Montserrat (Body)"/>
              </a:rPr>
              <a:t>Option 02</a:t>
            </a:r>
          </a:p>
        </p:txBody>
      </p:sp>
      <p:grpSp>
        <p:nvGrpSpPr>
          <p:cNvPr id="154" name="Group 153">
            <a:extLst>
              <a:ext uri="{FF2B5EF4-FFF2-40B4-BE49-F238E27FC236}">
                <a16:creationId xmlns:a16="http://schemas.microsoft.com/office/drawing/2014/main" id="{D9614195-4292-4543-84FC-0B8BFE9F2C39}"/>
              </a:ext>
            </a:extLst>
          </p:cNvPr>
          <p:cNvGrpSpPr/>
          <p:nvPr/>
        </p:nvGrpSpPr>
        <p:grpSpPr>
          <a:xfrm flipH="1">
            <a:off x="299049" y="5592429"/>
            <a:ext cx="2262924" cy="82442"/>
            <a:chOff x="405482" y="2771139"/>
            <a:chExt cx="4006169" cy="96920"/>
          </a:xfrm>
        </p:grpSpPr>
        <p:sp>
          <p:nvSpPr>
            <p:cNvPr id="159" name="Parallelogram 36">
              <a:extLst>
                <a:ext uri="{FF2B5EF4-FFF2-40B4-BE49-F238E27FC236}">
                  <a16:creationId xmlns:a16="http://schemas.microsoft.com/office/drawing/2014/main" id="{2CC1D960-B085-4F07-A854-C71B9AFDD626}"/>
                </a:ext>
              </a:extLst>
            </p:cNvPr>
            <p:cNvSpPr/>
            <p:nvPr/>
          </p:nvSpPr>
          <p:spPr bwMode="auto">
            <a:xfrm>
              <a:off x="3638204" y="2771142"/>
              <a:ext cx="369356" cy="96916"/>
            </a:xfrm>
            <a:prstGeom prst="parallelogram">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60" name="Parallelogram 37">
              <a:extLst>
                <a:ext uri="{FF2B5EF4-FFF2-40B4-BE49-F238E27FC236}">
                  <a16:creationId xmlns:a16="http://schemas.microsoft.com/office/drawing/2014/main" id="{D7EB9220-D047-487D-BFF9-A118F5CDFAAF}"/>
                </a:ext>
              </a:extLst>
            </p:cNvPr>
            <p:cNvSpPr/>
            <p:nvPr/>
          </p:nvSpPr>
          <p:spPr bwMode="auto">
            <a:xfrm>
              <a:off x="3234113" y="2771139"/>
              <a:ext cx="369356" cy="96916"/>
            </a:xfrm>
            <a:prstGeom prst="parallelogram">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61" name="Parallelogram 38">
              <a:extLst>
                <a:ext uri="{FF2B5EF4-FFF2-40B4-BE49-F238E27FC236}">
                  <a16:creationId xmlns:a16="http://schemas.microsoft.com/office/drawing/2014/main" id="{4F444198-E25F-49B9-AF8D-F14CF43B5013}"/>
                </a:ext>
              </a:extLst>
            </p:cNvPr>
            <p:cNvSpPr/>
            <p:nvPr/>
          </p:nvSpPr>
          <p:spPr bwMode="auto">
            <a:xfrm>
              <a:off x="2830022" y="2771143"/>
              <a:ext cx="369356" cy="96916"/>
            </a:xfrm>
            <a:prstGeom prst="parallelogram">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62" name="Parallelogram 39">
              <a:extLst>
                <a:ext uri="{FF2B5EF4-FFF2-40B4-BE49-F238E27FC236}">
                  <a16:creationId xmlns:a16="http://schemas.microsoft.com/office/drawing/2014/main" id="{974EE655-3A97-48BC-B047-8AFAA7D5C1DA}"/>
                </a:ext>
              </a:extLst>
            </p:cNvPr>
            <p:cNvSpPr/>
            <p:nvPr/>
          </p:nvSpPr>
          <p:spPr bwMode="auto">
            <a:xfrm>
              <a:off x="2425931" y="2771140"/>
              <a:ext cx="369356" cy="96916"/>
            </a:xfrm>
            <a:prstGeom prst="parallelogram">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63" name="Parallelogram 40">
              <a:extLst>
                <a:ext uri="{FF2B5EF4-FFF2-40B4-BE49-F238E27FC236}">
                  <a16:creationId xmlns:a16="http://schemas.microsoft.com/office/drawing/2014/main" id="{B81820CB-37EA-4CE5-BF19-870C4BAA6973}"/>
                </a:ext>
              </a:extLst>
            </p:cNvPr>
            <p:cNvSpPr/>
            <p:nvPr/>
          </p:nvSpPr>
          <p:spPr bwMode="auto">
            <a:xfrm>
              <a:off x="2021840"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64" name="Parallelogram 41">
              <a:extLst>
                <a:ext uri="{FF2B5EF4-FFF2-40B4-BE49-F238E27FC236}">
                  <a16:creationId xmlns:a16="http://schemas.microsoft.com/office/drawing/2014/main" id="{2EC60C42-4279-4E62-83C3-C75064F48B8C}"/>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65" name="Parallelogram 42">
              <a:extLst>
                <a:ext uri="{FF2B5EF4-FFF2-40B4-BE49-F238E27FC236}">
                  <a16:creationId xmlns:a16="http://schemas.microsoft.com/office/drawing/2014/main" id="{7D9CE4C5-9740-4516-AD69-D3CE84644A2A}"/>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66" name="Parallelogram 43">
              <a:extLst>
                <a:ext uri="{FF2B5EF4-FFF2-40B4-BE49-F238E27FC236}">
                  <a16:creationId xmlns:a16="http://schemas.microsoft.com/office/drawing/2014/main" id="{F29C2409-A05B-4C3E-A6BA-2A40FDE68933}"/>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67" name="Parallelogram 44">
              <a:extLst>
                <a:ext uri="{FF2B5EF4-FFF2-40B4-BE49-F238E27FC236}">
                  <a16:creationId xmlns:a16="http://schemas.microsoft.com/office/drawing/2014/main" id="{3C5A4939-961B-4FC5-AFD4-A31B087A8407}"/>
                </a:ext>
              </a:extLst>
            </p:cNvPr>
            <p:cNvSpPr/>
            <p:nvPr/>
          </p:nvSpPr>
          <p:spPr bwMode="auto">
            <a:xfrm>
              <a:off x="4042295" y="2771140"/>
              <a:ext cx="369356" cy="96916"/>
            </a:xfrm>
            <a:prstGeom prst="parallelogram">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sp>
          <p:nvSpPr>
            <p:cNvPr id="168" name="Parallelogram 45">
              <a:extLst>
                <a:ext uri="{FF2B5EF4-FFF2-40B4-BE49-F238E27FC236}">
                  <a16:creationId xmlns:a16="http://schemas.microsoft.com/office/drawing/2014/main" id="{AA54F544-3EF5-4BCE-B4DB-F9077806C6A8}"/>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825" b="1" dirty="0">
                <a:solidFill>
                  <a:sysClr val="windowText" lastClr="000000"/>
                </a:solidFill>
                <a:latin typeface="Montserrat (Body)"/>
              </a:endParaRPr>
            </a:p>
          </p:txBody>
        </p:sp>
      </p:grpSp>
      <p:sp>
        <p:nvSpPr>
          <p:cNvPr id="155" name="Rectangle 154">
            <a:extLst>
              <a:ext uri="{FF2B5EF4-FFF2-40B4-BE49-F238E27FC236}">
                <a16:creationId xmlns:a16="http://schemas.microsoft.com/office/drawing/2014/main" id="{D8BBA6C8-1FBA-4620-B3A6-FD4283B33D1C}"/>
              </a:ext>
            </a:extLst>
          </p:cNvPr>
          <p:cNvSpPr/>
          <p:nvPr/>
        </p:nvSpPr>
        <p:spPr>
          <a:xfrm>
            <a:off x="2173269" y="5379059"/>
            <a:ext cx="388705" cy="126958"/>
          </a:xfrm>
          <a:prstGeom prst="rect">
            <a:avLst/>
          </a:prstGeom>
        </p:spPr>
        <p:txBody>
          <a:bodyPr wrap="square" lIns="0" tIns="0" rIns="0" bIns="0" anchor="ctr">
            <a:spAutoFit/>
          </a:bodyPr>
          <a:lstStyle/>
          <a:p>
            <a:pPr algn="r"/>
            <a:r>
              <a:rPr lang="en-US" sz="825" dirty="0">
                <a:solidFill>
                  <a:sysClr val="windowText" lastClr="000000"/>
                </a:solidFill>
                <a:latin typeface="Montserrat (Body)"/>
              </a:rPr>
              <a:t>50%</a:t>
            </a:r>
          </a:p>
        </p:txBody>
      </p:sp>
      <p:sp>
        <p:nvSpPr>
          <p:cNvPr id="156" name="Rectangle 155">
            <a:extLst>
              <a:ext uri="{FF2B5EF4-FFF2-40B4-BE49-F238E27FC236}">
                <a16:creationId xmlns:a16="http://schemas.microsoft.com/office/drawing/2014/main" id="{6A88F9DD-1DD3-45C8-A038-951F1B9700C0}"/>
              </a:ext>
            </a:extLst>
          </p:cNvPr>
          <p:cNvSpPr/>
          <p:nvPr/>
        </p:nvSpPr>
        <p:spPr>
          <a:xfrm>
            <a:off x="299049" y="5379059"/>
            <a:ext cx="527388" cy="126958"/>
          </a:xfrm>
          <a:prstGeom prst="rect">
            <a:avLst/>
          </a:prstGeom>
        </p:spPr>
        <p:txBody>
          <a:bodyPr wrap="none" lIns="0" tIns="0" rIns="0" bIns="0" anchor="ctr">
            <a:spAutoFit/>
          </a:bodyPr>
          <a:lstStyle/>
          <a:p>
            <a:r>
              <a:rPr lang="en-US" sz="825" dirty="0">
                <a:solidFill>
                  <a:sysClr val="windowText" lastClr="000000"/>
                </a:solidFill>
                <a:latin typeface="Montserrat (Body)"/>
              </a:rPr>
              <a:t>Option 03</a:t>
            </a:r>
          </a:p>
        </p:txBody>
      </p:sp>
      <p:sp>
        <p:nvSpPr>
          <p:cNvPr id="157" name="TextBox 156">
            <a:extLst>
              <a:ext uri="{FF2B5EF4-FFF2-40B4-BE49-F238E27FC236}">
                <a16:creationId xmlns:a16="http://schemas.microsoft.com/office/drawing/2014/main" id="{7365CC04-46AE-44EF-BB68-E93774D62387}"/>
              </a:ext>
            </a:extLst>
          </p:cNvPr>
          <p:cNvSpPr txBox="1"/>
          <p:nvPr/>
        </p:nvSpPr>
        <p:spPr>
          <a:xfrm>
            <a:off x="299049" y="1828045"/>
            <a:ext cx="2262924" cy="2324162"/>
          </a:xfrm>
          <a:prstGeom prst="rect">
            <a:avLst/>
          </a:prstGeom>
          <a:noFill/>
        </p:spPr>
        <p:txBody>
          <a:bodyPr wrap="square" lIns="0" tIns="0" rIns="0" bIns="0" anchor="t">
            <a:spAutoFit/>
          </a:bodyPr>
          <a:lstStyle/>
          <a:p>
            <a:pPr>
              <a:lnSpc>
                <a:spcPct val="130000"/>
              </a:lnSpc>
            </a:pPr>
            <a:r>
              <a:rPr lang="en-US" sz="9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58" name="Title 2">
            <a:extLst>
              <a:ext uri="{FF2B5EF4-FFF2-40B4-BE49-F238E27FC236}">
                <a16:creationId xmlns:a16="http://schemas.microsoft.com/office/drawing/2014/main" id="{94037523-3CD0-425A-BD9A-80676C077C36}"/>
              </a:ext>
            </a:extLst>
          </p:cNvPr>
          <p:cNvSpPr txBox="1">
            <a:spLocks/>
          </p:cNvSpPr>
          <p:nvPr/>
        </p:nvSpPr>
        <p:spPr>
          <a:xfrm>
            <a:off x="299050" y="1183126"/>
            <a:ext cx="2262924" cy="48474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050" b="1" dirty="0">
                <a:solidFill>
                  <a:schemeClr val="bg1">
                    <a:lumMod val="50000"/>
                  </a:schemeClr>
                </a:solidFill>
                <a:latin typeface="Montserrat (Body)"/>
              </a:rPr>
              <a:t>MEET OUR CO-FOUNDER</a:t>
            </a:r>
            <a:br>
              <a:rPr lang="en-US" sz="1500" b="1" dirty="0">
                <a:solidFill>
                  <a:schemeClr val="accent1"/>
                </a:solidFill>
                <a:latin typeface="Montserrat (Body)"/>
              </a:rPr>
            </a:br>
            <a:r>
              <a:rPr lang="en-US" sz="2100" b="1" dirty="0">
                <a:solidFill>
                  <a:schemeClr val="accent1"/>
                </a:solidFill>
                <a:latin typeface="Montserrat (Body)"/>
              </a:rPr>
              <a:t>Example Name</a:t>
            </a:r>
            <a:endParaRPr lang="en-US" sz="2400" b="1" dirty="0">
              <a:solidFill>
                <a:schemeClr val="accent1"/>
              </a:solidFill>
              <a:latin typeface="Montserrat (Body)"/>
            </a:endParaRPr>
          </a:p>
        </p:txBody>
      </p:sp>
    </p:spTree>
    <p:extLst>
      <p:ext uri="{BB962C8B-B14F-4D97-AF65-F5344CB8AC3E}">
        <p14:creationId xmlns:p14="http://schemas.microsoft.com/office/powerpoint/2010/main" val="2422691829"/>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p:cNvSpPr/>
          <p:nvPr/>
        </p:nvSpPr>
        <p:spPr bwMode="auto">
          <a:xfrm>
            <a:off x="7193280" y="0"/>
            <a:ext cx="1950720" cy="685800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6200000" scaled="1"/>
            <a:tileRect/>
          </a:gra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p>
        </p:txBody>
      </p:sp>
      <p:sp>
        <p:nvSpPr>
          <p:cNvPr id="60" name="Rectangle 59"/>
          <p:cNvSpPr/>
          <p:nvPr/>
        </p:nvSpPr>
        <p:spPr>
          <a:xfrm>
            <a:off x="504271" y="1771023"/>
            <a:ext cx="480501" cy="48050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Rectangle 60"/>
          <p:cNvSpPr/>
          <p:nvPr/>
        </p:nvSpPr>
        <p:spPr>
          <a:xfrm>
            <a:off x="795885" y="2340896"/>
            <a:ext cx="188886" cy="188886"/>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B72D3384-413B-4E77-8A21-8883D7D2663C}"/>
              </a:ext>
            </a:extLst>
          </p:cNvPr>
          <p:cNvGrpSpPr/>
          <p:nvPr/>
        </p:nvGrpSpPr>
        <p:grpSpPr>
          <a:xfrm>
            <a:off x="1170774" y="2456375"/>
            <a:ext cx="945826" cy="39525"/>
            <a:chOff x="5454974" y="1391277"/>
            <a:chExt cx="945826" cy="39525"/>
          </a:xfrm>
        </p:grpSpPr>
        <p:sp>
          <p:nvSpPr>
            <p:cNvPr id="65" name="Rectangle 11">
              <a:extLst>
                <a:ext uri="{FF2B5EF4-FFF2-40B4-BE49-F238E27FC236}">
                  <a16:creationId xmlns:a16="http://schemas.microsoft.com/office/drawing/2014/main" id="{A2A53094-A754-4C34-9C9E-9C7CE7CD0260}"/>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66" name="Rectangle 11">
              <a:extLst>
                <a:ext uri="{FF2B5EF4-FFF2-40B4-BE49-F238E27FC236}">
                  <a16:creationId xmlns:a16="http://schemas.microsoft.com/office/drawing/2014/main" id="{D495FB3E-EB63-4413-83DF-F75F5FD82633}"/>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67" name="Rectangle 11">
              <a:extLst>
                <a:ext uri="{FF2B5EF4-FFF2-40B4-BE49-F238E27FC236}">
                  <a16:creationId xmlns:a16="http://schemas.microsoft.com/office/drawing/2014/main" id="{092ED928-86BD-42CE-9E5F-58E6A23EAA7A}"/>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68" name="Rectangle 11">
              <a:extLst>
                <a:ext uri="{FF2B5EF4-FFF2-40B4-BE49-F238E27FC236}">
                  <a16:creationId xmlns:a16="http://schemas.microsoft.com/office/drawing/2014/main" id="{B220A60D-E4AE-4D16-BDEF-EDEC732BC2EC}"/>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69" name="Rectangle 11">
              <a:extLst>
                <a:ext uri="{FF2B5EF4-FFF2-40B4-BE49-F238E27FC236}">
                  <a16:creationId xmlns:a16="http://schemas.microsoft.com/office/drawing/2014/main" id="{2C91DE24-EB05-4793-B40F-A84A5A13304D}"/>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grpSp>
      <p:sp>
        <p:nvSpPr>
          <p:cNvPr id="86" name="TextBox 85">
            <a:extLst>
              <a:ext uri="{FF2B5EF4-FFF2-40B4-BE49-F238E27FC236}">
                <a16:creationId xmlns:a16="http://schemas.microsoft.com/office/drawing/2014/main" id="{95B06F8F-CAF6-4578-8DB3-676EEBEFDDA8}"/>
              </a:ext>
            </a:extLst>
          </p:cNvPr>
          <p:cNvSpPr txBox="1"/>
          <p:nvPr/>
        </p:nvSpPr>
        <p:spPr>
          <a:xfrm>
            <a:off x="1170773" y="2654161"/>
            <a:ext cx="3710943" cy="886525"/>
          </a:xfrm>
          <a:prstGeom prst="rect">
            <a:avLst/>
          </a:prstGeom>
          <a:noFill/>
        </p:spPr>
        <p:txBody>
          <a:bodyPr wrap="square" lIns="0" tIns="0" rIns="0" bIns="0">
            <a:spAutoFit/>
          </a:bodyPr>
          <a:lstStyle/>
          <a:p>
            <a:pPr>
              <a:lnSpc>
                <a:spcPct val="130000"/>
              </a:lnSpc>
            </a:pPr>
            <a:r>
              <a:rPr lang="en-US" sz="75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88" name="TextBox 87">
            <a:extLst>
              <a:ext uri="{FF2B5EF4-FFF2-40B4-BE49-F238E27FC236}">
                <a16:creationId xmlns:a16="http://schemas.microsoft.com/office/drawing/2014/main" id="{CBE78042-DF16-4633-A800-FCC05028F577}"/>
              </a:ext>
            </a:extLst>
          </p:cNvPr>
          <p:cNvSpPr txBox="1"/>
          <p:nvPr/>
        </p:nvSpPr>
        <p:spPr>
          <a:xfrm>
            <a:off x="4465833" y="3798725"/>
            <a:ext cx="415883" cy="123111"/>
          </a:xfrm>
          <a:prstGeom prst="rect">
            <a:avLst/>
          </a:prstGeom>
          <a:noFill/>
        </p:spPr>
        <p:txBody>
          <a:bodyPr wrap="square" lIns="0" tIns="0" rIns="0" bIns="0" rtlCol="0" anchor="ctr">
            <a:spAutoFit/>
          </a:bodyPr>
          <a:lstStyle/>
          <a:p>
            <a:pPr algn="r"/>
            <a:r>
              <a:rPr lang="en-US" sz="800" b="1" dirty="0">
                <a:solidFill>
                  <a:schemeClr val="accent1"/>
                </a:solidFill>
                <a:latin typeface="Montserrat (Body)"/>
                <a:cs typeface="Aharoni" panose="02010803020104030203" pitchFamily="2" charset="-79"/>
              </a:rPr>
              <a:t>70%</a:t>
            </a:r>
          </a:p>
        </p:txBody>
      </p:sp>
      <p:sp>
        <p:nvSpPr>
          <p:cNvPr id="89" name="TextBox 88">
            <a:extLst>
              <a:ext uri="{FF2B5EF4-FFF2-40B4-BE49-F238E27FC236}">
                <a16:creationId xmlns:a16="http://schemas.microsoft.com/office/drawing/2014/main" id="{BC50E61A-97AE-4254-AE64-6CAAA7A64AC5}"/>
              </a:ext>
            </a:extLst>
          </p:cNvPr>
          <p:cNvSpPr txBox="1"/>
          <p:nvPr/>
        </p:nvSpPr>
        <p:spPr>
          <a:xfrm>
            <a:off x="1161249" y="3798725"/>
            <a:ext cx="1078231" cy="123111"/>
          </a:xfrm>
          <a:prstGeom prst="rect">
            <a:avLst/>
          </a:prstGeom>
          <a:noFill/>
        </p:spPr>
        <p:txBody>
          <a:bodyPr wrap="square" lIns="0" tIns="0" rIns="0" bIns="0" rtlCol="0" anchor="ctr">
            <a:spAutoFit/>
          </a:bodyPr>
          <a:lstStyle/>
          <a:p>
            <a:r>
              <a:rPr lang="en-US" sz="800" b="1" dirty="0">
                <a:solidFill>
                  <a:schemeClr val="accent1"/>
                </a:solidFill>
                <a:latin typeface="Montserrat (Body)"/>
                <a:cs typeface="Aharoni" panose="02010803020104030203" pitchFamily="2" charset="-79"/>
              </a:rPr>
              <a:t>DESCRIPTION #1</a:t>
            </a:r>
          </a:p>
        </p:txBody>
      </p:sp>
      <p:grpSp>
        <p:nvGrpSpPr>
          <p:cNvPr id="90" name="Group 89">
            <a:extLst>
              <a:ext uri="{FF2B5EF4-FFF2-40B4-BE49-F238E27FC236}">
                <a16:creationId xmlns:a16="http://schemas.microsoft.com/office/drawing/2014/main" id="{0D0BE4EE-A811-40D4-9002-5BDC7A0AC31D}"/>
              </a:ext>
            </a:extLst>
          </p:cNvPr>
          <p:cNvGrpSpPr/>
          <p:nvPr/>
        </p:nvGrpSpPr>
        <p:grpSpPr>
          <a:xfrm>
            <a:off x="1161248" y="4000074"/>
            <a:ext cx="3720468" cy="72307"/>
            <a:chOff x="381000" y="2665925"/>
            <a:chExt cx="3058981" cy="72307"/>
          </a:xfrm>
        </p:grpSpPr>
        <p:sp>
          <p:nvSpPr>
            <p:cNvPr id="117" name="Rectangle 116">
              <a:extLst>
                <a:ext uri="{FF2B5EF4-FFF2-40B4-BE49-F238E27FC236}">
                  <a16:creationId xmlns:a16="http://schemas.microsoft.com/office/drawing/2014/main" id="{EC660826-ACE3-4752-AD47-C9211F8B44DB}"/>
                </a:ext>
              </a:extLst>
            </p:cNvPr>
            <p:cNvSpPr/>
            <p:nvPr/>
          </p:nvSpPr>
          <p:spPr bwMode="auto">
            <a:xfrm>
              <a:off x="381000"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18" name="Rectangle 117">
              <a:extLst>
                <a:ext uri="{FF2B5EF4-FFF2-40B4-BE49-F238E27FC236}">
                  <a16:creationId xmlns:a16="http://schemas.microsoft.com/office/drawing/2014/main" id="{FF39DBB3-95BF-4B21-808F-E1AE211EAA08}"/>
                </a:ext>
              </a:extLst>
            </p:cNvPr>
            <p:cNvSpPr/>
            <p:nvPr/>
          </p:nvSpPr>
          <p:spPr bwMode="auto">
            <a:xfrm>
              <a:off x="692082"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19" name="Rectangle 118">
              <a:extLst>
                <a:ext uri="{FF2B5EF4-FFF2-40B4-BE49-F238E27FC236}">
                  <a16:creationId xmlns:a16="http://schemas.microsoft.com/office/drawing/2014/main" id="{F7DFEDA0-BAD6-40C2-A1B3-43B62933EAE0}"/>
                </a:ext>
              </a:extLst>
            </p:cNvPr>
            <p:cNvSpPr/>
            <p:nvPr/>
          </p:nvSpPr>
          <p:spPr bwMode="auto">
            <a:xfrm>
              <a:off x="1003166"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20" name="Rectangle 119">
              <a:extLst>
                <a:ext uri="{FF2B5EF4-FFF2-40B4-BE49-F238E27FC236}">
                  <a16:creationId xmlns:a16="http://schemas.microsoft.com/office/drawing/2014/main" id="{3B4806A4-B33D-4EB1-AAA9-23FA4D9B1110}"/>
                </a:ext>
              </a:extLst>
            </p:cNvPr>
            <p:cNvSpPr/>
            <p:nvPr/>
          </p:nvSpPr>
          <p:spPr bwMode="auto">
            <a:xfrm>
              <a:off x="1314248"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21" name="Rectangle 120">
              <a:extLst>
                <a:ext uri="{FF2B5EF4-FFF2-40B4-BE49-F238E27FC236}">
                  <a16:creationId xmlns:a16="http://schemas.microsoft.com/office/drawing/2014/main" id="{77B75E87-25B7-4268-8F2C-5D21A195FEDF}"/>
                </a:ext>
              </a:extLst>
            </p:cNvPr>
            <p:cNvSpPr/>
            <p:nvPr/>
          </p:nvSpPr>
          <p:spPr bwMode="auto">
            <a:xfrm>
              <a:off x="1625332"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22" name="Rectangle 121">
              <a:extLst>
                <a:ext uri="{FF2B5EF4-FFF2-40B4-BE49-F238E27FC236}">
                  <a16:creationId xmlns:a16="http://schemas.microsoft.com/office/drawing/2014/main" id="{9A072595-EBE9-4E6B-8672-08284B850010}"/>
                </a:ext>
              </a:extLst>
            </p:cNvPr>
            <p:cNvSpPr/>
            <p:nvPr/>
          </p:nvSpPr>
          <p:spPr bwMode="auto">
            <a:xfrm>
              <a:off x="1936414"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23" name="Rectangle 122">
              <a:extLst>
                <a:ext uri="{FF2B5EF4-FFF2-40B4-BE49-F238E27FC236}">
                  <a16:creationId xmlns:a16="http://schemas.microsoft.com/office/drawing/2014/main" id="{1B80A85E-49C9-48E5-8286-6C060FA0134B}"/>
                </a:ext>
              </a:extLst>
            </p:cNvPr>
            <p:cNvSpPr/>
            <p:nvPr/>
          </p:nvSpPr>
          <p:spPr bwMode="auto">
            <a:xfrm>
              <a:off x="2247497" y="2665925"/>
              <a:ext cx="259236" cy="72307"/>
            </a:xfrm>
            <a:prstGeom prst="rect">
              <a:avLst/>
            </a:prstGeom>
            <a:solidFill>
              <a:schemeClr val="accent1"/>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24" name="Rectangle 123">
              <a:extLst>
                <a:ext uri="{FF2B5EF4-FFF2-40B4-BE49-F238E27FC236}">
                  <a16:creationId xmlns:a16="http://schemas.microsoft.com/office/drawing/2014/main" id="{B1712727-5B70-41AD-8319-CB45F0FAA37E}"/>
                </a:ext>
              </a:extLst>
            </p:cNvPr>
            <p:cNvSpPr/>
            <p:nvPr/>
          </p:nvSpPr>
          <p:spPr bwMode="auto">
            <a:xfrm>
              <a:off x="2558580" y="266592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25" name="Rectangle 124">
              <a:extLst>
                <a:ext uri="{FF2B5EF4-FFF2-40B4-BE49-F238E27FC236}">
                  <a16:creationId xmlns:a16="http://schemas.microsoft.com/office/drawing/2014/main" id="{AD045FC1-B300-43D7-A434-CA17C3A2C8BE}"/>
                </a:ext>
              </a:extLst>
            </p:cNvPr>
            <p:cNvSpPr/>
            <p:nvPr/>
          </p:nvSpPr>
          <p:spPr bwMode="auto">
            <a:xfrm>
              <a:off x="2869663" y="266592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26" name="Rectangle 125">
              <a:extLst>
                <a:ext uri="{FF2B5EF4-FFF2-40B4-BE49-F238E27FC236}">
                  <a16:creationId xmlns:a16="http://schemas.microsoft.com/office/drawing/2014/main" id="{43B27764-BFA9-48CD-9597-B896316CD8B4}"/>
                </a:ext>
              </a:extLst>
            </p:cNvPr>
            <p:cNvSpPr/>
            <p:nvPr/>
          </p:nvSpPr>
          <p:spPr bwMode="auto">
            <a:xfrm>
              <a:off x="3180745" y="266592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grpSp>
      <p:sp>
        <p:nvSpPr>
          <p:cNvPr id="91" name="TextBox 90">
            <a:extLst>
              <a:ext uri="{FF2B5EF4-FFF2-40B4-BE49-F238E27FC236}">
                <a16:creationId xmlns:a16="http://schemas.microsoft.com/office/drawing/2014/main" id="{D841E605-BBA2-4A60-82FF-3177FF14F893}"/>
              </a:ext>
            </a:extLst>
          </p:cNvPr>
          <p:cNvSpPr txBox="1"/>
          <p:nvPr/>
        </p:nvSpPr>
        <p:spPr>
          <a:xfrm>
            <a:off x="4465833" y="4316435"/>
            <a:ext cx="415883" cy="123111"/>
          </a:xfrm>
          <a:prstGeom prst="rect">
            <a:avLst/>
          </a:prstGeom>
          <a:noFill/>
        </p:spPr>
        <p:txBody>
          <a:bodyPr wrap="square" lIns="0" tIns="0" rIns="0" bIns="0" rtlCol="0" anchor="ctr">
            <a:spAutoFit/>
          </a:bodyPr>
          <a:lstStyle/>
          <a:p>
            <a:pPr algn="r"/>
            <a:r>
              <a:rPr lang="en-US" sz="800" b="1" dirty="0">
                <a:solidFill>
                  <a:schemeClr val="accent2"/>
                </a:solidFill>
                <a:latin typeface="Montserrat (Body)"/>
                <a:cs typeface="Aharoni" panose="02010803020104030203" pitchFamily="2" charset="-79"/>
              </a:rPr>
              <a:t>30%</a:t>
            </a:r>
          </a:p>
        </p:txBody>
      </p:sp>
      <p:sp>
        <p:nvSpPr>
          <p:cNvPr id="92" name="TextBox 91">
            <a:extLst>
              <a:ext uri="{FF2B5EF4-FFF2-40B4-BE49-F238E27FC236}">
                <a16:creationId xmlns:a16="http://schemas.microsoft.com/office/drawing/2014/main" id="{76AD6E51-78D8-4866-8D3F-578054B454E9}"/>
              </a:ext>
            </a:extLst>
          </p:cNvPr>
          <p:cNvSpPr txBox="1"/>
          <p:nvPr/>
        </p:nvSpPr>
        <p:spPr>
          <a:xfrm>
            <a:off x="1161249" y="4316435"/>
            <a:ext cx="1078231" cy="123111"/>
          </a:xfrm>
          <a:prstGeom prst="rect">
            <a:avLst/>
          </a:prstGeom>
          <a:noFill/>
        </p:spPr>
        <p:txBody>
          <a:bodyPr wrap="square" lIns="0" tIns="0" rIns="0" bIns="0" rtlCol="0" anchor="ctr">
            <a:spAutoFit/>
          </a:bodyPr>
          <a:lstStyle/>
          <a:p>
            <a:r>
              <a:rPr lang="en-US" sz="800" b="1" dirty="0">
                <a:solidFill>
                  <a:schemeClr val="accent2"/>
                </a:solidFill>
                <a:latin typeface="Montserrat (Body)"/>
                <a:cs typeface="Aharoni" panose="02010803020104030203" pitchFamily="2" charset="-79"/>
              </a:rPr>
              <a:t>DESCRIPTION #2</a:t>
            </a:r>
          </a:p>
        </p:txBody>
      </p:sp>
      <p:grpSp>
        <p:nvGrpSpPr>
          <p:cNvPr id="93" name="Group 92">
            <a:extLst>
              <a:ext uri="{FF2B5EF4-FFF2-40B4-BE49-F238E27FC236}">
                <a16:creationId xmlns:a16="http://schemas.microsoft.com/office/drawing/2014/main" id="{4F40AA02-7AB5-44FB-A2DA-ABD759C7F7A7}"/>
              </a:ext>
            </a:extLst>
          </p:cNvPr>
          <p:cNvGrpSpPr/>
          <p:nvPr/>
        </p:nvGrpSpPr>
        <p:grpSpPr>
          <a:xfrm>
            <a:off x="1161248" y="4517784"/>
            <a:ext cx="3720468" cy="72307"/>
            <a:chOff x="381000" y="3183635"/>
            <a:chExt cx="3058981" cy="72307"/>
          </a:xfrm>
        </p:grpSpPr>
        <p:sp>
          <p:nvSpPr>
            <p:cNvPr id="107" name="Rectangle 106">
              <a:extLst>
                <a:ext uri="{FF2B5EF4-FFF2-40B4-BE49-F238E27FC236}">
                  <a16:creationId xmlns:a16="http://schemas.microsoft.com/office/drawing/2014/main" id="{C2467F00-EB20-4D08-B6B4-9D7CB31F10C9}"/>
                </a:ext>
              </a:extLst>
            </p:cNvPr>
            <p:cNvSpPr/>
            <p:nvPr/>
          </p:nvSpPr>
          <p:spPr bwMode="auto">
            <a:xfrm>
              <a:off x="381000" y="3183635"/>
              <a:ext cx="259236" cy="72307"/>
            </a:xfrm>
            <a:prstGeom prst="rect">
              <a:avLst/>
            </a:prstGeom>
            <a:solidFill>
              <a:schemeClr val="accent2"/>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08" name="Rectangle 107">
              <a:extLst>
                <a:ext uri="{FF2B5EF4-FFF2-40B4-BE49-F238E27FC236}">
                  <a16:creationId xmlns:a16="http://schemas.microsoft.com/office/drawing/2014/main" id="{E77FEECA-E6BD-4B58-A06E-82307DF50D4B}"/>
                </a:ext>
              </a:extLst>
            </p:cNvPr>
            <p:cNvSpPr/>
            <p:nvPr/>
          </p:nvSpPr>
          <p:spPr bwMode="auto">
            <a:xfrm>
              <a:off x="692082" y="3183635"/>
              <a:ext cx="259236" cy="72307"/>
            </a:xfrm>
            <a:prstGeom prst="rect">
              <a:avLst/>
            </a:prstGeom>
            <a:solidFill>
              <a:schemeClr val="accent2"/>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09" name="Rectangle 108">
              <a:extLst>
                <a:ext uri="{FF2B5EF4-FFF2-40B4-BE49-F238E27FC236}">
                  <a16:creationId xmlns:a16="http://schemas.microsoft.com/office/drawing/2014/main" id="{F64B902A-11E2-4742-9088-2CD84A560850}"/>
                </a:ext>
              </a:extLst>
            </p:cNvPr>
            <p:cNvSpPr/>
            <p:nvPr/>
          </p:nvSpPr>
          <p:spPr bwMode="auto">
            <a:xfrm>
              <a:off x="1003166" y="3183635"/>
              <a:ext cx="259236" cy="72307"/>
            </a:xfrm>
            <a:prstGeom prst="rect">
              <a:avLst/>
            </a:prstGeom>
            <a:solidFill>
              <a:schemeClr val="accent2"/>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10" name="Rectangle 109">
              <a:extLst>
                <a:ext uri="{FF2B5EF4-FFF2-40B4-BE49-F238E27FC236}">
                  <a16:creationId xmlns:a16="http://schemas.microsoft.com/office/drawing/2014/main" id="{9675DAA5-7D70-41B6-8BAF-11E9C08AAB36}"/>
                </a:ext>
              </a:extLst>
            </p:cNvPr>
            <p:cNvSpPr/>
            <p:nvPr/>
          </p:nvSpPr>
          <p:spPr bwMode="auto">
            <a:xfrm>
              <a:off x="1314248"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11" name="Rectangle 110">
              <a:extLst>
                <a:ext uri="{FF2B5EF4-FFF2-40B4-BE49-F238E27FC236}">
                  <a16:creationId xmlns:a16="http://schemas.microsoft.com/office/drawing/2014/main" id="{17A605A0-C70B-472C-ADF1-D720DF17181D}"/>
                </a:ext>
              </a:extLst>
            </p:cNvPr>
            <p:cNvSpPr/>
            <p:nvPr/>
          </p:nvSpPr>
          <p:spPr bwMode="auto">
            <a:xfrm>
              <a:off x="1625332"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12" name="Rectangle 111">
              <a:extLst>
                <a:ext uri="{FF2B5EF4-FFF2-40B4-BE49-F238E27FC236}">
                  <a16:creationId xmlns:a16="http://schemas.microsoft.com/office/drawing/2014/main" id="{232CD0AA-C361-4251-8A97-F8BCD22814D5}"/>
                </a:ext>
              </a:extLst>
            </p:cNvPr>
            <p:cNvSpPr/>
            <p:nvPr/>
          </p:nvSpPr>
          <p:spPr bwMode="auto">
            <a:xfrm>
              <a:off x="1936414"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13" name="Rectangle 112">
              <a:extLst>
                <a:ext uri="{FF2B5EF4-FFF2-40B4-BE49-F238E27FC236}">
                  <a16:creationId xmlns:a16="http://schemas.microsoft.com/office/drawing/2014/main" id="{C4FAE0A9-2310-4A04-93F6-729FC865829C}"/>
                </a:ext>
              </a:extLst>
            </p:cNvPr>
            <p:cNvSpPr/>
            <p:nvPr/>
          </p:nvSpPr>
          <p:spPr bwMode="auto">
            <a:xfrm>
              <a:off x="2247497"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14" name="Rectangle 113">
              <a:extLst>
                <a:ext uri="{FF2B5EF4-FFF2-40B4-BE49-F238E27FC236}">
                  <a16:creationId xmlns:a16="http://schemas.microsoft.com/office/drawing/2014/main" id="{80C78D33-F551-45E1-90D2-03926166EABD}"/>
                </a:ext>
              </a:extLst>
            </p:cNvPr>
            <p:cNvSpPr/>
            <p:nvPr/>
          </p:nvSpPr>
          <p:spPr bwMode="auto">
            <a:xfrm>
              <a:off x="2558580"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15" name="Rectangle 114">
              <a:extLst>
                <a:ext uri="{FF2B5EF4-FFF2-40B4-BE49-F238E27FC236}">
                  <a16:creationId xmlns:a16="http://schemas.microsoft.com/office/drawing/2014/main" id="{FD5F683F-08DF-4B78-8314-CFAD2E1D3334}"/>
                </a:ext>
              </a:extLst>
            </p:cNvPr>
            <p:cNvSpPr/>
            <p:nvPr/>
          </p:nvSpPr>
          <p:spPr bwMode="auto">
            <a:xfrm>
              <a:off x="2869663"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16" name="Rectangle 115">
              <a:extLst>
                <a:ext uri="{FF2B5EF4-FFF2-40B4-BE49-F238E27FC236}">
                  <a16:creationId xmlns:a16="http://schemas.microsoft.com/office/drawing/2014/main" id="{E7799D11-2CF2-4372-8717-3A2D1908FA33}"/>
                </a:ext>
              </a:extLst>
            </p:cNvPr>
            <p:cNvSpPr/>
            <p:nvPr/>
          </p:nvSpPr>
          <p:spPr bwMode="auto">
            <a:xfrm>
              <a:off x="3180745" y="318363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grpSp>
      <p:grpSp>
        <p:nvGrpSpPr>
          <p:cNvPr id="94" name="Group 93">
            <a:extLst>
              <a:ext uri="{FF2B5EF4-FFF2-40B4-BE49-F238E27FC236}">
                <a16:creationId xmlns:a16="http://schemas.microsoft.com/office/drawing/2014/main" id="{DD750652-1715-4546-B98E-48D7F966B7B6}"/>
              </a:ext>
            </a:extLst>
          </p:cNvPr>
          <p:cNvGrpSpPr/>
          <p:nvPr/>
        </p:nvGrpSpPr>
        <p:grpSpPr>
          <a:xfrm>
            <a:off x="1161248" y="5035494"/>
            <a:ext cx="3720468" cy="72307"/>
            <a:chOff x="381000" y="3701345"/>
            <a:chExt cx="3058981" cy="72307"/>
          </a:xfrm>
        </p:grpSpPr>
        <p:sp>
          <p:nvSpPr>
            <p:cNvPr id="97" name="Rectangle 96">
              <a:extLst>
                <a:ext uri="{FF2B5EF4-FFF2-40B4-BE49-F238E27FC236}">
                  <a16:creationId xmlns:a16="http://schemas.microsoft.com/office/drawing/2014/main" id="{5E9EFCFC-22A6-4A7C-8F74-5368F5722F6F}"/>
                </a:ext>
              </a:extLst>
            </p:cNvPr>
            <p:cNvSpPr/>
            <p:nvPr/>
          </p:nvSpPr>
          <p:spPr bwMode="auto">
            <a:xfrm>
              <a:off x="381000" y="3701345"/>
              <a:ext cx="259236" cy="72307"/>
            </a:xfrm>
            <a:prstGeom prst="rect">
              <a:avLst/>
            </a:prstGeom>
            <a:solidFill>
              <a:schemeClr val="accent3"/>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98" name="Rectangle 97">
              <a:extLst>
                <a:ext uri="{FF2B5EF4-FFF2-40B4-BE49-F238E27FC236}">
                  <a16:creationId xmlns:a16="http://schemas.microsoft.com/office/drawing/2014/main" id="{EA945C85-00E5-48AB-A885-8EDF4E25584F}"/>
                </a:ext>
              </a:extLst>
            </p:cNvPr>
            <p:cNvSpPr/>
            <p:nvPr/>
          </p:nvSpPr>
          <p:spPr bwMode="auto">
            <a:xfrm>
              <a:off x="692082" y="3701345"/>
              <a:ext cx="259236" cy="72307"/>
            </a:xfrm>
            <a:prstGeom prst="rect">
              <a:avLst/>
            </a:prstGeom>
            <a:solidFill>
              <a:schemeClr val="accent3"/>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99" name="Rectangle 98">
              <a:extLst>
                <a:ext uri="{FF2B5EF4-FFF2-40B4-BE49-F238E27FC236}">
                  <a16:creationId xmlns:a16="http://schemas.microsoft.com/office/drawing/2014/main" id="{A1C44109-4CF7-463D-A397-E064EAB3E08D}"/>
                </a:ext>
              </a:extLst>
            </p:cNvPr>
            <p:cNvSpPr/>
            <p:nvPr/>
          </p:nvSpPr>
          <p:spPr bwMode="auto">
            <a:xfrm>
              <a:off x="1003166" y="3701345"/>
              <a:ext cx="259236" cy="72307"/>
            </a:xfrm>
            <a:prstGeom prst="rect">
              <a:avLst/>
            </a:prstGeom>
            <a:solidFill>
              <a:schemeClr val="accent3"/>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00" name="Rectangle 99">
              <a:extLst>
                <a:ext uri="{FF2B5EF4-FFF2-40B4-BE49-F238E27FC236}">
                  <a16:creationId xmlns:a16="http://schemas.microsoft.com/office/drawing/2014/main" id="{44954C47-4CCF-46E1-B1E8-F39B91CF5C18}"/>
                </a:ext>
              </a:extLst>
            </p:cNvPr>
            <p:cNvSpPr/>
            <p:nvPr/>
          </p:nvSpPr>
          <p:spPr bwMode="auto">
            <a:xfrm>
              <a:off x="1314248" y="3701345"/>
              <a:ext cx="259236" cy="72307"/>
            </a:xfrm>
            <a:prstGeom prst="rect">
              <a:avLst/>
            </a:prstGeom>
            <a:solidFill>
              <a:schemeClr val="accent3"/>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01" name="Rectangle 100">
              <a:extLst>
                <a:ext uri="{FF2B5EF4-FFF2-40B4-BE49-F238E27FC236}">
                  <a16:creationId xmlns:a16="http://schemas.microsoft.com/office/drawing/2014/main" id="{00CF2810-DBBE-450A-8E47-1AF247EF6A10}"/>
                </a:ext>
              </a:extLst>
            </p:cNvPr>
            <p:cNvSpPr/>
            <p:nvPr/>
          </p:nvSpPr>
          <p:spPr bwMode="auto">
            <a:xfrm>
              <a:off x="1625332"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02" name="Rectangle 101">
              <a:extLst>
                <a:ext uri="{FF2B5EF4-FFF2-40B4-BE49-F238E27FC236}">
                  <a16:creationId xmlns:a16="http://schemas.microsoft.com/office/drawing/2014/main" id="{A4395D51-DA35-4C85-9E44-D78DD0B97289}"/>
                </a:ext>
              </a:extLst>
            </p:cNvPr>
            <p:cNvSpPr/>
            <p:nvPr/>
          </p:nvSpPr>
          <p:spPr bwMode="auto">
            <a:xfrm>
              <a:off x="1936414"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03" name="Rectangle 102">
              <a:extLst>
                <a:ext uri="{FF2B5EF4-FFF2-40B4-BE49-F238E27FC236}">
                  <a16:creationId xmlns:a16="http://schemas.microsoft.com/office/drawing/2014/main" id="{0254DBD5-3879-4E7C-897B-4E576DC5A796}"/>
                </a:ext>
              </a:extLst>
            </p:cNvPr>
            <p:cNvSpPr/>
            <p:nvPr/>
          </p:nvSpPr>
          <p:spPr bwMode="auto">
            <a:xfrm>
              <a:off x="2247497"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04" name="Rectangle 103">
              <a:extLst>
                <a:ext uri="{FF2B5EF4-FFF2-40B4-BE49-F238E27FC236}">
                  <a16:creationId xmlns:a16="http://schemas.microsoft.com/office/drawing/2014/main" id="{E2F7483C-41C2-41F8-8585-D5D08BECF696}"/>
                </a:ext>
              </a:extLst>
            </p:cNvPr>
            <p:cNvSpPr/>
            <p:nvPr/>
          </p:nvSpPr>
          <p:spPr bwMode="auto">
            <a:xfrm>
              <a:off x="2558580"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05" name="Rectangle 104">
              <a:extLst>
                <a:ext uri="{FF2B5EF4-FFF2-40B4-BE49-F238E27FC236}">
                  <a16:creationId xmlns:a16="http://schemas.microsoft.com/office/drawing/2014/main" id="{7F457425-AD1E-420B-B98C-86F890DB0E08}"/>
                </a:ext>
              </a:extLst>
            </p:cNvPr>
            <p:cNvSpPr/>
            <p:nvPr/>
          </p:nvSpPr>
          <p:spPr bwMode="auto">
            <a:xfrm>
              <a:off x="2869663"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sp>
          <p:nvSpPr>
            <p:cNvPr id="106" name="Rectangle 105">
              <a:extLst>
                <a:ext uri="{FF2B5EF4-FFF2-40B4-BE49-F238E27FC236}">
                  <a16:creationId xmlns:a16="http://schemas.microsoft.com/office/drawing/2014/main" id="{0F4FA72B-4A49-4C19-994D-92762C9F935A}"/>
                </a:ext>
              </a:extLst>
            </p:cNvPr>
            <p:cNvSpPr/>
            <p:nvPr/>
          </p:nvSpPr>
          <p:spPr bwMode="auto">
            <a:xfrm>
              <a:off x="3180745" y="3701345"/>
              <a:ext cx="259236" cy="72307"/>
            </a:xfrm>
            <a:prstGeom prst="rect">
              <a:avLst/>
            </a:prstGeom>
            <a:solidFill>
              <a:schemeClr val="tx1">
                <a:lumMod val="10000"/>
                <a:lumOff val="90000"/>
              </a:schemeClr>
            </a:solidFill>
            <a:ln w="9525">
              <a:noFill/>
              <a:round/>
              <a:headEnd/>
              <a:tailEnd/>
            </a:ln>
          </p:spPr>
          <p:txBody>
            <a:bodyPr vert="horz" wrap="square" lIns="91440" tIns="45720" rIns="91440" bIns="45720" numCol="1" rtlCol="0" anchor="t" anchorCtr="0" compatLnSpc="1">
              <a:prstTxWarp prst="textNoShape">
                <a:avLst/>
              </a:prstTxWarp>
            </a:bodyPr>
            <a:lstStyle/>
            <a:p>
              <a:pPr algn="ctr"/>
              <a:endParaRPr lang="en-US">
                <a:latin typeface="Montserrat (Body)"/>
              </a:endParaRPr>
            </a:p>
          </p:txBody>
        </p:sp>
      </p:grpSp>
      <p:sp>
        <p:nvSpPr>
          <p:cNvPr id="95" name="TextBox 94">
            <a:extLst>
              <a:ext uri="{FF2B5EF4-FFF2-40B4-BE49-F238E27FC236}">
                <a16:creationId xmlns:a16="http://schemas.microsoft.com/office/drawing/2014/main" id="{1119E053-203D-4256-8437-2E0216EE6AC2}"/>
              </a:ext>
            </a:extLst>
          </p:cNvPr>
          <p:cNvSpPr txBox="1"/>
          <p:nvPr/>
        </p:nvSpPr>
        <p:spPr>
          <a:xfrm>
            <a:off x="4465833" y="4834145"/>
            <a:ext cx="415883" cy="123111"/>
          </a:xfrm>
          <a:prstGeom prst="rect">
            <a:avLst/>
          </a:prstGeom>
          <a:noFill/>
        </p:spPr>
        <p:txBody>
          <a:bodyPr wrap="square" lIns="0" tIns="0" rIns="0" bIns="0" rtlCol="0" anchor="ctr">
            <a:spAutoFit/>
          </a:bodyPr>
          <a:lstStyle/>
          <a:p>
            <a:pPr algn="r"/>
            <a:r>
              <a:rPr lang="en-US" sz="800" b="1" dirty="0">
                <a:solidFill>
                  <a:schemeClr val="accent3"/>
                </a:solidFill>
                <a:latin typeface="Montserrat (Body)"/>
                <a:cs typeface="Aharoni" panose="02010803020104030203" pitchFamily="2" charset="-79"/>
              </a:rPr>
              <a:t>40%</a:t>
            </a:r>
          </a:p>
        </p:txBody>
      </p:sp>
      <p:sp>
        <p:nvSpPr>
          <p:cNvPr id="96" name="TextBox 95">
            <a:extLst>
              <a:ext uri="{FF2B5EF4-FFF2-40B4-BE49-F238E27FC236}">
                <a16:creationId xmlns:a16="http://schemas.microsoft.com/office/drawing/2014/main" id="{7637F737-1D57-4BED-BB00-F2C702191A35}"/>
              </a:ext>
            </a:extLst>
          </p:cNvPr>
          <p:cNvSpPr txBox="1"/>
          <p:nvPr/>
        </p:nvSpPr>
        <p:spPr>
          <a:xfrm>
            <a:off x="1161249" y="4834145"/>
            <a:ext cx="1078231" cy="123111"/>
          </a:xfrm>
          <a:prstGeom prst="rect">
            <a:avLst/>
          </a:prstGeom>
          <a:noFill/>
        </p:spPr>
        <p:txBody>
          <a:bodyPr wrap="square" lIns="0" tIns="0" rIns="0" bIns="0" rtlCol="0" anchor="ctr">
            <a:spAutoFit/>
          </a:bodyPr>
          <a:lstStyle/>
          <a:p>
            <a:r>
              <a:rPr lang="en-US" sz="800" b="1" dirty="0">
                <a:solidFill>
                  <a:schemeClr val="accent3"/>
                </a:solidFill>
                <a:latin typeface="Montserrat (Body)"/>
                <a:cs typeface="Aharoni" panose="02010803020104030203" pitchFamily="2" charset="-79"/>
              </a:rPr>
              <a:t>DESCRIPTION #3</a:t>
            </a:r>
          </a:p>
        </p:txBody>
      </p:sp>
      <p:sp>
        <p:nvSpPr>
          <p:cNvPr id="127" name="Title 2">
            <a:extLst>
              <a:ext uri="{FF2B5EF4-FFF2-40B4-BE49-F238E27FC236}">
                <a16:creationId xmlns:a16="http://schemas.microsoft.com/office/drawing/2014/main" id="{7AF52BAF-AA31-4996-9947-D0B492FE0D49}"/>
              </a:ext>
            </a:extLst>
          </p:cNvPr>
          <p:cNvSpPr txBox="1">
            <a:spLocks/>
          </p:cNvSpPr>
          <p:nvPr/>
        </p:nvSpPr>
        <p:spPr>
          <a:xfrm>
            <a:off x="1167999" y="1750200"/>
            <a:ext cx="3716491" cy="62324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350" dirty="0">
                <a:solidFill>
                  <a:schemeClr val="tx1">
                    <a:lumMod val="75000"/>
                    <a:lumOff val="25000"/>
                  </a:schemeClr>
                </a:solidFill>
                <a:latin typeface="Montserrat (Body)"/>
              </a:rPr>
              <a:t>MEET OUR CO-FOUNDER</a:t>
            </a:r>
            <a:br>
              <a:rPr lang="en-US" sz="2100" b="1" dirty="0">
                <a:solidFill>
                  <a:schemeClr val="tx1">
                    <a:lumMod val="75000"/>
                    <a:lumOff val="25000"/>
                  </a:schemeClr>
                </a:solidFill>
                <a:latin typeface="Montserrat (Body)"/>
              </a:rPr>
            </a:br>
            <a:r>
              <a:rPr lang="en-US" sz="2700" b="1" dirty="0">
                <a:solidFill>
                  <a:schemeClr val="tx1">
                    <a:lumMod val="75000"/>
                    <a:lumOff val="25000"/>
                  </a:schemeClr>
                </a:solidFill>
                <a:latin typeface="Montserrat (Body)"/>
              </a:rPr>
              <a:t>Example Name</a:t>
            </a:r>
            <a:endParaRPr lang="en-US" sz="3000" b="1" dirty="0">
              <a:solidFill>
                <a:schemeClr val="tx1">
                  <a:lumMod val="75000"/>
                  <a:lumOff val="25000"/>
                </a:schemeClr>
              </a:solidFill>
              <a:latin typeface="Montserrat (Body)"/>
            </a:endParaRPr>
          </a:p>
        </p:txBody>
      </p:sp>
      <p:sp>
        <p:nvSpPr>
          <p:cNvPr id="3" name="Picture Placeholder 2">
            <a:extLst>
              <a:ext uri="{FF2B5EF4-FFF2-40B4-BE49-F238E27FC236}">
                <a16:creationId xmlns:a16="http://schemas.microsoft.com/office/drawing/2014/main" id="{04E07D15-A726-484B-A286-D4DF2506BD16}"/>
              </a:ext>
            </a:extLst>
          </p:cNvPr>
          <p:cNvSpPr>
            <a:spLocks noGrp="1"/>
          </p:cNvSpPr>
          <p:nvPr>
            <p:ph type="pic" sz="quarter" idx="43"/>
          </p:nvPr>
        </p:nvSpPr>
        <p:spPr/>
      </p:sp>
    </p:spTree>
    <p:extLst>
      <p:ext uri="{BB962C8B-B14F-4D97-AF65-F5344CB8AC3E}">
        <p14:creationId xmlns:p14="http://schemas.microsoft.com/office/powerpoint/2010/main" val="44566123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bwMode="auto">
          <a:xfrm>
            <a:off x="0" y="0"/>
            <a:ext cx="3830320" cy="374523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6200000" scaled="1"/>
            <a:tileRect/>
          </a:gradFill>
          <a:ln w="9525">
            <a:noFill/>
            <a:round/>
            <a:headEnd/>
            <a:tailEnd/>
          </a:ln>
          <a:effectLst/>
        </p:spPr>
        <p:txBody>
          <a:bodyPr vert="horz" wrap="square" lIns="91440" tIns="45720" rIns="91440" bIns="45720" numCol="1" rtlCol="0" anchor="ctr" anchorCtr="0" compatLnSpc="1">
            <a:prstTxWarp prst="textNoShape">
              <a:avLst/>
            </a:prstTxWarp>
          </a:bodyPr>
          <a:lstStyle/>
          <a:p>
            <a:pPr algn="ctr"/>
            <a:endParaRPr lang="en-US"/>
          </a:p>
        </p:txBody>
      </p:sp>
      <p:grpSp>
        <p:nvGrpSpPr>
          <p:cNvPr id="59" name="Group 58">
            <a:extLst>
              <a:ext uri="{FF2B5EF4-FFF2-40B4-BE49-F238E27FC236}">
                <a16:creationId xmlns:a16="http://schemas.microsoft.com/office/drawing/2014/main" id="{B9159F6F-B7BB-47D0-B9D1-0DF2948B772B}"/>
              </a:ext>
            </a:extLst>
          </p:cNvPr>
          <p:cNvGrpSpPr/>
          <p:nvPr/>
        </p:nvGrpSpPr>
        <p:grpSpPr>
          <a:xfrm>
            <a:off x="4549759" y="2459576"/>
            <a:ext cx="945826" cy="39525"/>
            <a:chOff x="5454974" y="1391277"/>
            <a:chExt cx="945826" cy="39525"/>
          </a:xfrm>
        </p:grpSpPr>
        <p:sp>
          <p:nvSpPr>
            <p:cNvPr id="60" name="Rectangle 11">
              <a:extLst>
                <a:ext uri="{FF2B5EF4-FFF2-40B4-BE49-F238E27FC236}">
                  <a16:creationId xmlns:a16="http://schemas.microsoft.com/office/drawing/2014/main" id="{2816D679-9EA4-4524-A9E8-7378CFF300D9}"/>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61" name="Rectangle 11">
              <a:extLst>
                <a:ext uri="{FF2B5EF4-FFF2-40B4-BE49-F238E27FC236}">
                  <a16:creationId xmlns:a16="http://schemas.microsoft.com/office/drawing/2014/main" id="{FF4148FA-F29E-460D-9B98-95E69DB98DB4}"/>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62" name="Rectangle 11">
              <a:extLst>
                <a:ext uri="{FF2B5EF4-FFF2-40B4-BE49-F238E27FC236}">
                  <a16:creationId xmlns:a16="http://schemas.microsoft.com/office/drawing/2014/main" id="{E5E35E43-4E06-41CD-B24F-5964898BD407}"/>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63" name="Rectangle 11">
              <a:extLst>
                <a:ext uri="{FF2B5EF4-FFF2-40B4-BE49-F238E27FC236}">
                  <a16:creationId xmlns:a16="http://schemas.microsoft.com/office/drawing/2014/main" id="{BDA9BEC2-3B5B-4A5C-9800-770E8EE010F0}"/>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sp>
          <p:nvSpPr>
            <p:cNvPr id="64" name="Rectangle 11">
              <a:extLst>
                <a:ext uri="{FF2B5EF4-FFF2-40B4-BE49-F238E27FC236}">
                  <a16:creationId xmlns:a16="http://schemas.microsoft.com/office/drawing/2014/main" id="{4DC8D5DA-5D75-4D02-A7E9-01EF6A68C316}"/>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91440" tIns="45720" rIns="91440" bIns="45720" numCol="1" anchor="ctr" anchorCtr="0" compatLnSpc="1">
              <a:prstTxWarp prst="textNoShape">
                <a:avLst/>
              </a:prstTxWarp>
            </a:bodyPr>
            <a:lstStyle/>
            <a:p>
              <a:pPr algn="ctr">
                <a:lnSpc>
                  <a:spcPct val="150000"/>
                </a:lnSpc>
              </a:pPr>
              <a:endParaRPr lang="en-US" sz="900" b="1" dirty="0">
                <a:solidFill>
                  <a:schemeClr val="bg1"/>
                </a:solidFill>
                <a:latin typeface="Montserrat (Body)"/>
              </a:endParaRPr>
            </a:p>
          </p:txBody>
        </p:sp>
      </p:grpSp>
      <p:cxnSp>
        <p:nvCxnSpPr>
          <p:cNvPr id="65" name="Straight Connector 64">
            <a:extLst>
              <a:ext uri="{FF2B5EF4-FFF2-40B4-BE49-F238E27FC236}">
                <a16:creationId xmlns:a16="http://schemas.microsoft.com/office/drawing/2014/main" id="{0170E519-4B8C-491C-8B98-4C7D05966675}"/>
              </a:ext>
            </a:extLst>
          </p:cNvPr>
          <p:cNvCxnSpPr/>
          <p:nvPr/>
        </p:nvCxnSpPr>
        <p:spPr>
          <a:xfrm>
            <a:off x="4556082" y="3886924"/>
            <a:ext cx="3471066"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6" name="Straight Connector 65">
            <a:extLst>
              <a:ext uri="{FF2B5EF4-FFF2-40B4-BE49-F238E27FC236}">
                <a16:creationId xmlns:a16="http://schemas.microsoft.com/office/drawing/2014/main" id="{3AADE0AE-37F5-455C-AAAA-1AFA8714E4D6}"/>
              </a:ext>
            </a:extLst>
          </p:cNvPr>
          <p:cNvCxnSpPr/>
          <p:nvPr/>
        </p:nvCxnSpPr>
        <p:spPr>
          <a:xfrm>
            <a:off x="4556082" y="4253279"/>
            <a:ext cx="3471066"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7" name="Straight Connector 66">
            <a:extLst>
              <a:ext uri="{FF2B5EF4-FFF2-40B4-BE49-F238E27FC236}">
                <a16:creationId xmlns:a16="http://schemas.microsoft.com/office/drawing/2014/main" id="{E0CEB3D2-B883-4568-8C90-051C81BE14FE}"/>
              </a:ext>
            </a:extLst>
          </p:cNvPr>
          <p:cNvCxnSpPr/>
          <p:nvPr/>
        </p:nvCxnSpPr>
        <p:spPr>
          <a:xfrm>
            <a:off x="4556082" y="4619633"/>
            <a:ext cx="3471066"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8" name="Straight Connector 67">
            <a:extLst>
              <a:ext uri="{FF2B5EF4-FFF2-40B4-BE49-F238E27FC236}">
                <a16:creationId xmlns:a16="http://schemas.microsoft.com/office/drawing/2014/main" id="{389BC1D3-CAA7-49E6-833D-DB55F831B5A8}"/>
              </a:ext>
            </a:extLst>
          </p:cNvPr>
          <p:cNvCxnSpPr/>
          <p:nvPr/>
        </p:nvCxnSpPr>
        <p:spPr>
          <a:xfrm>
            <a:off x="4556082" y="4985990"/>
            <a:ext cx="3471066"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9" name="Straight Connector 68">
            <a:extLst>
              <a:ext uri="{FF2B5EF4-FFF2-40B4-BE49-F238E27FC236}">
                <a16:creationId xmlns:a16="http://schemas.microsoft.com/office/drawing/2014/main" id="{F9B34E28-F0B0-417F-B076-532038C4C32B}"/>
              </a:ext>
            </a:extLst>
          </p:cNvPr>
          <p:cNvCxnSpPr>
            <a:cxnSpLocks/>
            <a:endCxn id="70" idx="2"/>
          </p:cNvCxnSpPr>
          <p:nvPr/>
        </p:nvCxnSpPr>
        <p:spPr>
          <a:xfrm>
            <a:off x="4556083" y="3886924"/>
            <a:ext cx="2036915" cy="0"/>
          </a:xfrm>
          <a:prstGeom prst="line">
            <a:avLst/>
          </a:prstGeom>
          <a:ln w="57150" cap="rnd"/>
        </p:spPr>
        <p:style>
          <a:lnRef idx="1">
            <a:schemeClr val="accent1"/>
          </a:lnRef>
          <a:fillRef idx="0">
            <a:schemeClr val="accent1"/>
          </a:fillRef>
          <a:effectRef idx="0">
            <a:schemeClr val="accent1"/>
          </a:effectRef>
          <a:fontRef idx="minor">
            <a:schemeClr val="tx1"/>
          </a:fontRef>
        </p:style>
      </p:cxnSp>
      <p:sp>
        <p:nvSpPr>
          <p:cNvPr id="70" name="Oval 69">
            <a:extLst>
              <a:ext uri="{FF2B5EF4-FFF2-40B4-BE49-F238E27FC236}">
                <a16:creationId xmlns:a16="http://schemas.microsoft.com/office/drawing/2014/main" id="{7E91DECF-09E2-466F-A9D2-14F2DD728A8F}"/>
              </a:ext>
            </a:extLst>
          </p:cNvPr>
          <p:cNvSpPr/>
          <p:nvPr/>
        </p:nvSpPr>
        <p:spPr bwMode="auto">
          <a:xfrm>
            <a:off x="6592998" y="3785134"/>
            <a:ext cx="203585" cy="203579"/>
          </a:xfrm>
          <a:prstGeom prst="ellipse">
            <a:avLst/>
          </a:prstGeom>
          <a:solidFill>
            <a:schemeClr val="bg1"/>
          </a:solidFill>
          <a:ln w="28575">
            <a:solidFill>
              <a:schemeClr val="accent1"/>
            </a:solidFill>
            <a:round/>
            <a:headEnd/>
            <a:tailEnd/>
          </a:ln>
        </p:spPr>
        <p:txBody>
          <a:bodyPr vert="horz" wrap="square" lIns="91440" tIns="45720" rIns="91440" bIns="45720" numCol="1" rtlCol="0" anchor="t" anchorCtr="0" compatLnSpc="1">
            <a:prstTxWarp prst="textNoShape">
              <a:avLst/>
            </a:prstTxWarp>
          </a:bodyPr>
          <a:lstStyle/>
          <a:p>
            <a:pPr algn="ctr"/>
            <a:endParaRPr lang="en-US" sz="1800" dirty="0">
              <a:latin typeface="Montserrat (Body)"/>
            </a:endParaRPr>
          </a:p>
        </p:txBody>
      </p:sp>
      <p:sp>
        <p:nvSpPr>
          <p:cNvPr id="71" name="TextBox 70">
            <a:extLst>
              <a:ext uri="{FF2B5EF4-FFF2-40B4-BE49-F238E27FC236}">
                <a16:creationId xmlns:a16="http://schemas.microsoft.com/office/drawing/2014/main" id="{E058553D-6A12-40C5-AE57-8E5E7CD96CC4}"/>
              </a:ext>
            </a:extLst>
          </p:cNvPr>
          <p:cNvSpPr txBox="1"/>
          <p:nvPr/>
        </p:nvSpPr>
        <p:spPr>
          <a:xfrm>
            <a:off x="8091862" y="3817676"/>
            <a:ext cx="399409" cy="138499"/>
          </a:xfrm>
          <a:prstGeom prst="rect">
            <a:avLst/>
          </a:prstGeom>
          <a:noFill/>
        </p:spPr>
        <p:txBody>
          <a:bodyPr wrap="square" lIns="0" tIns="0" rIns="0" bIns="0" rtlCol="0" anchor="ctr">
            <a:spAutoFit/>
          </a:bodyPr>
          <a:lstStyle/>
          <a:p>
            <a:pPr algn="r"/>
            <a:r>
              <a:rPr lang="en-US" sz="900" dirty="0">
                <a:solidFill>
                  <a:schemeClr val="tx1">
                    <a:lumMod val="75000"/>
                    <a:lumOff val="25000"/>
                  </a:schemeClr>
                </a:solidFill>
                <a:latin typeface="Montserrat (Body)"/>
              </a:rPr>
              <a:t>70%</a:t>
            </a:r>
          </a:p>
        </p:txBody>
      </p:sp>
      <p:cxnSp>
        <p:nvCxnSpPr>
          <p:cNvPr id="72" name="Straight Connector 71">
            <a:extLst>
              <a:ext uri="{FF2B5EF4-FFF2-40B4-BE49-F238E27FC236}">
                <a16:creationId xmlns:a16="http://schemas.microsoft.com/office/drawing/2014/main" id="{E5AA7D16-EFA1-4A24-B42A-8EFAD339D05F}"/>
              </a:ext>
            </a:extLst>
          </p:cNvPr>
          <p:cNvCxnSpPr>
            <a:cxnSpLocks/>
            <a:endCxn id="73" idx="2"/>
          </p:cNvCxnSpPr>
          <p:nvPr/>
        </p:nvCxnSpPr>
        <p:spPr>
          <a:xfrm>
            <a:off x="4556082" y="4253279"/>
            <a:ext cx="651993" cy="0"/>
          </a:xfrm>
          <a:prstGeom prst="line">
            <a:avLst/>
          </a:prstGeom>
          <a:ln w="57150" cap="rnd">
            <a:solidFill>
              <a:schemeClr val="accent2"/>
            </a:solidFill>
          </a:ln>
        </p:spPr>
        <p:style>
          <a:lnRef idx="1">
            <a:schemeClr val="accent1"/>
          </a:lnRef>
          <a:fillRef idx="0">
            <a:schemeClr val="accent1"/>
          </a:fillRef>
          <a:effectRef idx="0">
            <a:schemeClr val="accent1"/>
          </a:effectRef>
          <a:fontRef idx="minor">
            <a:schemeClr val="tx1"/>
          </a:fontRef>
        </p:style>
      </p:cxnSp>
      <p:sp>
        <p:nvSpPr>
          <p:cNvPr id="73" name="Oval 72">
            <a:extLst>
              <a:ext uri="{FF2B5EF4-FFF2-40B4-BE49-F238E27FC236}">
                <a16:creationId xmlns:a16="http://schemas.microsoft.com/office/drawing/2014/main" id="{8E3D2A5C-2E18-4ADB-A937-9C0927AF6FFF}"/>
              </a:ext>
            </a:extLst>
          </p:cNvPr>
          <p:cNvSpPr/>
          <p:nvPr/>
        </p:nvSpPr>
        <p:spPr bwMode="auto">
          <a:xfrm>
            <a:off x="5208076" y="4151490"/>
            <a:ext cx="203585" cy="203579"/>
          </a:xfrm>
          <a:prstGeom prst="ellipse">
            <a:avLst/>
          </a:prstGeom>
          <a:solidFill>
            <a:schemeClr val="bg1"/>
          </a:solidFill>
          <a:ln w="28575">
            <a:solidFill>
              <a:schemeClr val="accent2"/>
            </a:solidFill>
            <a:round/>
            <a:headEnd/>
            <a:tailEnd/>
          </a:ln>
        </p:spPr>
        <p:txBody>
          <a:bodyPr vert="horz" wrap="square" lIns="91440" tIns="45720" rIns="91440" bIns="45720" numCol="1" rtlCol="0" anchor="t" anchorCtr="0" compatLnSpc="1">
            <a:prstTxWarp prst="textNoShape">
              <a:avLst/>
            </a:prstTxWarp>
          </a:bodyPr>
          <a:lstStyle/>
          <a:p>
            <a:pPr algn="ctr"/>
            <a:endParaRPr lang="en-US" sz="1800" dirty="0">
              <a:latin typeface="Montserrat (Body)"/>
            </a:endParaRPr>
          </a:p>
        </p:txBody>
      </p:sp>
      <p:sp>
        <p:nvSpPr>
          <p:cNvPr id="74" name="TextBox 73">
            <a:extLst>
              <a:ext uri="{FF2B5EF4-FFF2-40B4-BE49-F238E27FC236}">
                <a16:creationId xmlns:a16="http://schemas.microsoft.com/office/drawing/2014/main" id="{284C53F9-E1D3-46B5-AC05-03E86BEF1A80}"/>
              </a:ext>
            </a:extLst>
          </p:cNvPr>
          <p:cNvSpPr txBox="1"/>
          <p:nvPr/>
        </p:nvSpPr>
        <p:spPr>
          <a:xfrm>
            <a:off x="8091862" y="4184030"/>
            <a:ext cx="399409" cy="138499"/>
          </a:xfrm>
          <a:prstGeom prst="rect">
            <a:avLst/>
          </a:prstGeom>
          <a:noFill/>
        </p:spPr>
        <p:txBody>
          <a:bodyPr wrap="square" lIns="0" tIns="0" rIns="0" bIns="0" rtlCol="0" anchor="ctr">
            <a:spAutoFit/>
          </a:bodyPr>
          <a:lstStyle/>
          <a:p>
            <a:pPr algn="r"/>
            <a:r>
              <a:rPr lang="en-US" sz="900" dirty="0">
                <a:solidFill>
                  <a:schemeClr val="tx1">
                    <a:lumMod val="75000"/>
                    <a:lumOff val="25000"/>
                  </a:schemeClr>
                </a:solidFill>
                <a:latin typeface="Montserrat (Body)"/>
              </a:rPr>
              <a:t>25%</a:t>
            </a:r>
          </a:p>
        </p:txBody>
      </p:sp>
      <p:cxnSp>
        <p:nvCxnSpPr>
          <p:cNvPr id="75" name="Straight Connector 74">
            <a:extLst>
              <a:ext uri="{FF2B5EF4-FFF2-40B4-BE49-F238E27FC236}">
                <a16:creationId xmlns:a16="http://schemas.microsoft.com/office/drawing/2014/main" id="{E23E61E9-1B09-4A5D-8A80-F6AAF9A9CFA7}"/>
              </a:ext>
            </a:extLst>
          </p:cNvPr>
          <p:cNvCxnSpPr>
            <a:cxnSpLocks/>
            <a:endCxn id="76" idx="2"/>
          </p:cNvCxnSpPr>
          <p:nvPr/>
        </p:nvCxnSpPr>
        <p:spPr>
          <a:xfrm>
            <a:off x="4556082" y="4619633"/>
            <a:ext cx="2617464" cy="0"/>
          </a:xfrm>
          <a:prstGeom prst="line">
            <a:avLst/>
          </a:prstGeom>
          <a:ln w="57150" cap="rnd">
            <a:solidFill>
              <a:schemeClr val="accent3"/>
            </a:solidFill>
          </a:ln>
        </p:spPr>
        <p:style>
          <a:lnRef idx="1">
            <a:schemeClr val="accent1"/>
          </a:lnRef>
          <a:fillRef idx="0">
            <a:schemeClr val="accent1"/>
          </a:fillRef>
          <a:effectRef idx="0">
            <a:schemeClr val="accent1"/>
          </a:effectRef>
          <a:fontRef idx="minor">
            <a:schemeClr val="tx1"/>
          </a:fontRef>
        </p:style>
      </p:cxnSp>
      <p:sp>
        <p:nvSpPr>
          <p:cNvPr id="76" name="Oval 75">
            <a:extLst>
              <a:ext uri="{FF2B5EF4-FFF2-40B4-BE49-F238E27FC236}">
                <a16:creationId xmlns:a16="http://schemas.microsoft.com/office/drawing/2014/main" id="{1D60370B-6535-4503-B953-0BB8CAB90E79}"/>
              </a:ext>
            </a:extLst>
          </p:cNvPr>
          <p:cNvSpPr/>
          <p:nvPr/>
        </p:nvSpPr>
        <p:spPr bwMode="auto">
          <a:xfrm>
            <a:off x="7173546" y="4517845"/>
            <a:ext cx="203585" cy="203579"/>
          </a:xfrm>
          <a:prstGeom prst="ellipse">
            <a:avLst/>
          </a:prstGeom>
          <a:solidFill>
            <a:schemeClr val="bg1"/>
          </a:solidFill>
          <a:ln w="28575">
            <a:solidFill>
              <a:schemeClr val="accent3"/>
            </a:solidFill>
            <a:round/>
            <a:headEnd/>
            <a:tailEnd/>
          </a:ln>
        </p:spPr>
        <p:txBody>
          <a:bodyPr vert="horz" wrap="square" lIns="91440" tIns="45720" rIns="91440" bIns="45720" numCol="1" rtlCol="0" anchor="t" anchorCtr="0" compatLnSpc="1">
            <a:prstTxWarp prst="textNoShape">
              <a:avLst/>
            </a:prstTxWarp>
          </a:bodyPr>
          <a:lstStyle/>
          <a:p>
            <a:pPr algn="ctr"/>
            <a:endParaRPr lang="en-US" sz="1800" dirty="0">
              <a:latin typeface="Montserrat (Body)"/>
            </a:endParaRPr>
          </a:p>
        </p:txBody>
      </p:sp>
      <p:sp>
        <p:nvSpPr>
          <p:cNvPr id="77" name="TextBox 76">
            <a:extLst>
              <a:ext uri="{FF2B5EF4-FFF2-40B4-BE49-F238E27FC236}">
                <a16:creationId xmlns:a16="http://schemas.microsoft.com/office/drawing/2014/main" id="{3F1EBDDD-7DA1-4DED-A5DA-86CC1DA1EDC0}"/>
              </a:ext>
            </a:extLst>
          </p:cNvPr>
          <p:cNvSpPr txBox="1"/>
          <p:nvPr/>
        </p:nvSpPr>
        <p:spPr>
          <a:xfrm>
            <a:off x="8091862" y="4550387"/>
            <a:ext cx="399409" cy="138499"/>
          </a:xfrm>
          <a:prstGeom prst="rect">
            <a:avLst/>
          </a:prstGeom>
          <a:noFill/>
        </p:spPr>
        <p:txBody>
          <a:bodyPr wrap="square" lIns="0" tIns="0" rIns="0" bIns="0" rtlCol="0" anchor="ctr">
            <a:spAutoFit/>
          </a:bodyPr>
          <a:lstStyle/>
          <a:p>
            <a:pPr algn="r"/>
            <a:r>
              <a:rPr lang="en-US" sz="900" dirty="0">
                <a:solidFill>
                  <a:schemeClr val="tx1">
                    <a:lumMod val="75000"/>
                    <a:lumOff val="25000"/>
                  </a:schemeClr>
                </a:solidFill>
                <a:latin typeface="Montserrat (Body)"/>
              </a:rPr>
              <a:t>80%</a:t>
            </a:r>
          </a:p>
        </p:txBody>
      </p:sp>
      <p:cxnSp>
        <p:nvCxnSpPr>
          <p:cNvPr id="78" name="Straight Connector 77">
            <a:extLst>
              <a:ext uri="{FF2B5EF4-FFF2-40B4-BE49-F238E27FC236}">
                <a16:creationId xmlns:a16="http://schemas.microsoft.com/office/drawing/2014/main" id="{472FA737-9AE9-4446-84D9-D5A5C958CFB1}"/>
              </a:ext>
            </a:extLst>
          </p:cNvPr>
          <p:cNvCxnSpPr>
            <a:cxnSpLocks/>
            <a:endCxn id="79" idx="2"/>
          </p:cNvCxnSpPr>
          <p:nvPr/>
        </p:nvCxnSpPr>
        <p:spPr>
          <a:xfrm>
            <a:off x="4556082" y="4985990"/>
            <a:ext cx="2986722" cy="0"/>
          </a:xfrm>
          <a:prstGeom prst="line">
            <a:avLst/>
          </a:prstGeom>
          <a:ln w="57150" cap="rnd">
            <a:solidFill>
              <a:schemeClr val="accent4"/>
            </a:solidFill>
          </a:ln>
        </p:spPr>
        <p:style>
          <a:lnRef idx="1">
            <a:schemeClr val="accent1"/>
          </a:lnRef>
          <a:fillRef idx="0">
            <a:schemeClr val="accent1"/>
          </a:fillRef>
          <a:effectRef idx="0">
            <a:schemeClr val="accent1"/>
          </a:effectRef>
          <a:fontRef idx="minor">
            <a:schemeClr val="tx1"/>
          </a:fontRef>
        </p:style>
      </p:cxnSp>
      <p:sp>
        <p:nvSpPr>
          <p:cNvPr id="79" name="Oval 78">
            <a:extLst>
              <a:ext uri="{FF2B5EF4-FFF2-40B4-BE49-F238E27FC236}">
                <a16:creationId xmlns:a16="http://schemas.microsoft.com/office/drawing/2014/main" id="{B826575B-9ABD-44EE-8B20-B708F6CD7AB0}"/>
              </a:ext>
            </a:extLst>
          </p:cNvPr>
          <p:cNvSpPr/>
          <p:nvPr/>
        </p:nvSpPr>
        <p:spPr bwMode="auto">
          <a:xfrm>
            <a:off x="7542805" y="4884202"/>
            <a:ext cx="203585" cy="203579"/>
          </a:xfrm>
          <a:prstGeom prst="ellipse">
            <a:avLst/>
          </a:prstGeom>
          <a:solidFill>
            <a:schemeClr val="bg1"/>
          </a:solidFill>
          <a:ln w="28575">
            <a:solidFill>
              <a:schemeClr val="accent4"/>
            </a:solidFill>
            <a:round/>
            <a:headEnd/>
            <a:tailEnd/>
          </a:ln>
        </p:spPr>
        <p:txBody>
          <a:bodyPr vert="horz" wrap="square" lIns="91440" tIns="45720" rIns="91440" bIns="45720" numCol="1" rtlCol="0" anchor="t" anchorCtr="0" compatLnSpc="1">
            <a:prstTxWarp prst="textNoShape">
              <a:avLst/>
            </a:prstTxWarp>
          </a:bodyPr>
          <a:lstStyle/>
          <a:p>
            <a:pPr algn="ctr"/>
            <a:endParaRPr lang="en-US" sz="1800" dirty="0">
              <a:latin typeface="Montserrat (Body)"/>
            </a:endParaRPr>
          </a:p>
        </p:txBody>
      </p:sp>
      <p:sp>
        <p:nvSpPr>
          <p:cNvPr id="80" name="TextBox 79">
            <a:extLst>
              <a:ext uri="{FF2B5EF4-FFF2-40B4-BE49-F238E27FC236}">
                <a16:creationId xmlns:a16="http://schemas.microsoft.com/office/drawing/2014/main" id="{E4512C34-3B97-437E-877B-8EC246A4EAD8}"/>
              </a:ext>
            </a:extLst>
          </p:cNvPr>
          <p:cNvSpPr txBox="1"/>
          <p:nvPr/>
        </p:nvSpPr>
        <p:spPr>
          <a:xfrm>
            <a:off x="8091862" y="4916742"/>
            <a:ext cx="399409" cy="138499"/>
          </a:xfrm>
          <a:prstGeom prst="rect">
            <a:avLst/>
          </a:prstGeom>
          <a:noFill/>
        </p:spPr>
        <p:txBody>
          <a:bodyPr wrap="square" lIns="0" tIns="0" rIns="0" bIns="0" rtlCol="0" anchor="ctr">
            <a:spAutoFit/>
          </a:bodyPr>
          <a:lstStyle/>
          <a:p>
            <a:pPr algn="r"/>
            <a:r>
              <a:rPr lang="en-US" sz="900" dirty="0">
                <a:solidFill>
                  <a:schemeClr val="tx1">
                    <a:lumMod val="75000"/>
                    <a:lumOff val="25000"/>
                  </a:schemeClr>
                </a:solidFill>
                <a:latin typeface="Montserrat (Body)"/>
              </a:rPr>
              <a:t>90%</a:t>
            </a:r>
          </a:p>
        </p:txBody>
      </p:sp>
      <p:sp>
        <p:nvSpPr>
          <p:cNvPr id="81" name="TextBox 80">
            <a:extLst>
              <a:ext uri="{FF2B5EF4-FFF2-40B4-BE49-F238E27FC236}">
                <a16:creationId xmlns:a16="http://schemas.microsoft.com/office/drawing/2014/main" id="{09D9254F-0DB0-4DA3-8A2E-E0BB0447C393}"/>
              </a:ext>
            </a:extLst>
          </p:cNvPr>
          <p:cNvSpPr txBox="1"/>
          <p:nvPr/>
        </p:nvSpPr>
        <p:spPr>
          <a:xfrm>
            <a:off x="4549759" y="2620490"/>
            <a:ext cx="3941513" cy="886525"/>
          </a:xfrm>
          <a:prstGeom prst="rect">
            <a:avLst/>
          </a:prstGeom>
          <a:noFill/>
        </p:spPr>
        <p:txBody>
          <a:bodyPr wrap="square" lIns="0" tIns="0" rIns="0" bIns="0">
            <a:spAutoFit/>
          </a:bodyPr>
          <a:lstStyle/>
          <a:p>
            <a:pPr>
              <a:lnSpc>
                <a:spcPct val="130000"/>
              </a:lnSpc>
            </a:pPr>
            <a:r>
              <a:rPr lang="en-US" sz="75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29" name="Title 2">
            <a:extLst>
              <a:ext uri="{FF2B5EF4-FFF2-40B4-BE49-F238E27FC236}">
                <a16:creationId xmlns:a16="http://schemas.microsoft.com/office/drawing/2014/main" id="{2251968D-329F-41D2-965B-6C8EA3845E91}"/>
              </a:ext>
            </a:extLst>
          </p:cNvPr>
          <p:cNvSpPr txBox="1">
            <a:spLocks/>
          </p:cNvSpPr>
          <p:nvPr/>
        </p:nvSpPr>
        <p:spPr>
          <a:xfrm>
            <a:off x="4549758" y="1770220"/>
            <a:ext cx="3716491" cy="62324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350" dirty="0">
                <a:solidFill>
                  <a:schemeClr val="tx1">
                    <a:lumMod val="75000"/>
                    <a:lumOff val="25000"/>
                  </a:schemeClr>
                </a:solidFill>
                <a:latin typeface="Montserrat (Body)"/>
              </a:rPr>
              <a:t>MEET OUR CO-FOUNDER</a:t>
            </a:r>
            <a:br>
              <a:rPr lang="en-US" sz="2100" b="1" dirty="0">
                <a:solidFill>
                  <a:schemeClr val="tx1">
                    <a:lumMod val="75000"/>
                    <a:lumOff val="25000"/>
                  </a:schemeClr>
                </a:solidFill>
                <a:latin typeface="Montserrat (Body)"/>
              </a:rPr>
            </a:br>
            <a:r>
              <a:rPr lang="en-US" sz="2700" b="1" dirty="0">
                <a:solidFill>
                  <a:schemeClr val="tx1">
                    <a:lumMod val="75000"/>
                    <a:lumOff val="25000"/>
                  </a:schemeClr>
                </a:solidFill>
                <a:latin typeface="Montserrat (Body)"/>
              </a:rPr>
              <a:t>Example Name</a:t>
            </a:r>
            <a:endParaRPr lang="en-US" sz="3000" b="1" dirty="0">
              <a:solidFill>
                <a:schemeClr val="tx1">
                  <a:lumMod val="75000"/>
                  <a:lumOff val="25000"/>
                </a:schemeClr>
              </a:solidFill>
              <a:latin typeface="Montserrat (Body)"/>
            </a:endParaRPr>
          </a:p>
        </p:txBody>
      </p:sp>
      <p:sp>
        <p:nvSpPr>
          <p:cNvPr id="4" name="Picture Placeholder 3">
            <a:extLst>
              <a:ext uri="{FF2B5EF4-FFF2-40B4-BE49-F238E27FC236}">
                <a16:creationId xmlns:a16="http://schemas.microsoft.com/office/drawing/2014/main" id="{783D9346-F4B2-4F2E-BB71-A8D410052737}"/>
              </a:ext>
            </a:extLst>
          </p:cNvPr>
          <p:cNvSpPr>
            <a:spLocks noGrp="1"/>
          </p:cNvSpPr>
          <p:nvPr>
            <p:ph type="pic" sz="quarter" idx="43"/>
          </p:nvPr>
        </p:nvSpPr>
        <p:spPr/>
      </p:sp>
    </p:spTree>
    <p:extLst>
      <p:ext uri="{BB962C8B-B14F-4D97-AF65-F5344CB8AC3E}">
        <p14:creationId xmlns:p14="http://schemas.microsoft.com/office/powerpoint/2010/main" val="1678895270"/>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 name="Freeform 95"/>
          <p:cNvSpPr/>
          <p:nvPr/>
        </p:nvSpPr>
        <p:spPr>
          <a:xfrm>
            <a:off x="0" y="0"/>
            <a:ext cx="9144000" cy="3747148"/>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104" name="Rectangle 103">
            <a:extLst>
              <a:ext uri="{FF2B5EF4-FFF2-40B4-BE49-F238E27FC236}">
                <a16:creationId xmlns:a16="http://schemas.microsoft.com/office/drawing/2014/main" id="{C9915194-03DC-4CEC-B13F-63AFCA3BD8ED}"/>
              </a:ext>
            </a:extLst>
          </p:cNvPr>
          <p:cNvSpPr/>
          <p:nvPr/>
        </p:nvSpPr>
        <p:spPr>
          <a:xfrm>
            <a:off x="953730" y="732952"/>
            <a:ext cx="7236542" cy="553998"/>
          </a:xfrm>
          <a:prstGeom prst="rect">
            <a:avLst/>
          </a:prstGeom>
        </p:spPr>
        <p:txBody>
          <a:bodyPr wrap="square" lIns="0" tIns="0" rIns="0" bIns="0" anchor="ctr">
            <a:spAutoFit/>
          </a:bodyPr>
          <a:lstStyle/>
          <a:p>
            <a:pPr algn="ctr"/>
            <a:r>
              <a:rPr lang="en-US" sz="3600" b="1" dirty="0">
                <a:solidFill>
                  <a:schemeClr val="bg1"/>
                </a:solidFill>
                <a:latin typeface="Montserrat (Body)"/>
              </a:rPr>
              <a:t>MEET OUR CO-FOUNDERS</a:t>
            </a:r>
          </a:p>
        </p:txBody>
      </p:sp>
      <p:sp>
        <p:nvSpPr>
          <p:cNvPr id="19" name="Rectangle 18"/>
          <p:cNvSpPr/>
          <p:nvPr/>
        </p:nvSpPr>
        <p:spPr>
          <a:xfrm>
            <a:off x="409634" y="1804353"/>
            <a:ext cx="4114442" cy="4144164"/>
          </a:xfrm>
          <a:prstGeom prst="rect">
            <a:avLst/>
          </a:prstGeom>
          <a:gradFill flip="none" rotWithShape="1">
            <a:gsLst>
              <a:gs pos="0">
                <a:schemeClr val="bg1">
                  <a:lumMod val="95000"/>
                </a:schemeClr>
              </a:gs>
              <a:gs pos="100000">
                <a:schemeClr val="bg1"/>
              </a:gs>
            </a:gsLst>
            <a:lin ang="16200000" scaled="1"/>
            <a:tileRect/>
          </a:gra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50">
              <a:latin typeface="Montserrat (Body)"/>
            </a:endParaRPr>
          </a:p>
        </p:txBody>
      </p:sp>
      <p:grpSp>
        <p:nvGrpSpPr>
          <p:cNvPr id="99" name="Group 98"/>
          <p:cNvGrpSpPr/>
          <p:nvPr/>
        </p:nvGrpSpPr>
        <p:grpSpPr>
          <a:xfrm flipH="1">
            <a:off x="525700" y="4337217"/>
            <a:ext cx="3882311" cy="82442"/>
            <a:chOff x="405482" y="2771139"/>
            <a:chExt cx="4006169" cy="96920"/>
          </a:xfrm>
        </p:grpSpPr>
        <p:sp>
          <p:nvSpPr>
            <p:cNvPr id="100" name="Parallelogram 36"/>
            <p:cNvSpPr/>
            <p:nvPr/>
          </p:nvSpPr>
          <p:spPr bwMode="auto">
            <a:xfrm>
              <a:off x="3638204" y="2771142"/>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13" name="Parallelogram 37"/>
            <p:cNvSpPr/>
            <p:nvPr/>
          </p:nvSpPr>
          <p:spPr bwMode="auto">
            <a:xfrm>
              <a:off x="3234113" y="2771139"/>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26" name="Parallelogram 38"/>
            <p:cNvSpPr/>
            <p:nvPr/>
          </p:nvSpPr>
          <p:spPr bwMode="auto">
            <a:xfrm>
              <a:off x="2830022" y="2771143"/>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39" name="Parallelogram 39"/>
            <p:cNvSpPr/>
            <p:nvPr/>
          </p:nvSpPr>
          <p:spPr bwMode="auto">
            <a:xfrm>
              <a:off x="2425931" y="2771140"/>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40" name="Parallelogram 40"/>
            <p:cNvSpPr/>
            <p:nvPr/>
          </p:nvSpPr>
          <p:spPr bwMode="auto">
            <a:xfrm>
              <a:off x="2021840" y="2771140"/>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41" name="Parallelogram 41"/>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42" name="Parallelogram 42"/>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43"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44" name="Parallelogram 44"/>
            <p:cNvSpPr/>
            <p:nvPr/>
          </p:nvSpPr>
          <p:spPr bwMode="auto">
            <a:xfrm>
              <a:off x="4042295" y="2771140"/>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45"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grpSp>
      <p:sp>
        <p:nvSpPr>
          <p:cNvPr id="146" name="Rectangle 145"/>
          <p:cNvSpPr/>
          <p:nvPr/>
        </p:nvSpPr>
        <p:spPr>
          <a:xfrm>
            <a:off x="3958854" y="4118076"/>
            <a:ext cx="449157" cy="138499"/>
          </a:xfrm>
          <a:prstGeom prst="rect">
            <a:avLst/>
          </a:prstGeom>
        </p:spPr>
        <p:txBody>
          <a:bodyPr wrap="square" lIns="0" tIns="0" rIns="0" bIns="0" anchor="ctr">
            <a:spAutoFit/>
          </a:bodyPr>
          <a:lstStyle/>
          <a:p>
            <a:pPr algn="r"/>
            <a:r>
              <a:rPr lang="en-US" sz="900" dirty="0">
                <a:solidFill>
                  <a:schemeClr val="accent1"/>
                </a:solidFill>
                <a:latin typeface="Montserrat (Body)"/>
              </a:rPr>
              <a:t>40%</a:t>
            </a:r>
          </a:p>
        </p:txBody>
      </p:sp>
      <p:sp>
        <p:nvSpPr>
          <p:cNvPr id="147" name="Rectangle 146"/>
          <p:cNvSpPr/>
          <p:nvPr/>
        </p:nvSpPr>
        <p:spPr>
          <a:xfrm>
            <a:off x="525700" y="4118076"/>
            <a:ext cx="551433" cy="138499"/>
          </a:xfrm>
          <a:prstGeom prst="rect">
            <a:avLst/>
          </a:prstGeom>
        </p:spPr>
        <p:txBody>
          <a:bodyPr wrap="none" lIns="0" tIns="0" rIns="0" bIns="0" anchor="ctr">
            <a:spAutoFit/>
          </a:bodyPr>
          <a:lstStyle/>
          <a:p>
            <a:r>
              <a:rPr lang="en-US" sz="900" dirty="0">
                <a:solidFill>
                  <a:schemeClr val="accent1"/>
                </a:solidFill>
                <a:latin typeface="Montserrat (Body)"/>
              </a:rPr>
              <a:t>Option 01</a:t>
            </a:r>
          </a:p>
        </p:txBody>
      </p:sp>
      <p:grpSp>
        <p:nvGrpSpPr>
          <p:cNvPr id="148" name="Group 147"/>
          <p:cNvGrpSpPr/>
          <p:nvPr/>
        </p:nvGrpSpPr>
        <p:grpSpPr>
          <a:xfrm flipH="1">
            <a:off x="525700" y="4842450"/>
            <a:ext cx="3882311" cy="82442"/>
            <a:chOff x="405482" y="2771139"/>
            <a:chExt cx="4006169" cy="96920"/>
          </a:xfrm>
        </p:grpSpPr>
        <p:sp>
          <p:nvSpPr>
            <p:cNvPr id="149" name="Parallelogram 36"/>
            <p:cNvSpPr/>
            <p:nvPr/>
          </p:nvSpPr>
          <p:spPr bwMode="auto">
            <a:xfrm>
              <a:off x="3638204" y="2771142"/>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50" name="Parallelogram 37"/>
            <p:cNvSpPr/>
            <p:nvPr/>
          </p:nvSpPr>
          <p:spPr bwMode="auto">
            <a:xfrm>
              <a:off x="3234113" y="2771139"/>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51" name="Parallelogram 38"/>
            <p:cNvSpPr/>
            <p:nvPr/>
          </p:nvSpPr>
          <p:spPr bwMode="auto">
            <a:xfrm>
              <a:off x="2830022" y="2771143"/>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52" name="Parallelogram 39"/>
            <p:cNvSpPr/>
            <p:nvPr/>
          </p:nvSpPr>
          <p:spPr bwMode="auto">
            <a:xfrm>
              <a:off x="2425931" y="2771140"/>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53" name="Parallelogram 40"/>
            <p:cNvSpPr/>
            <p:nvPr/>
          </p:nvSpPr>
          <p:spPr bwMode="auto">
            <a:xfrm>
              <a:off x="2021840" y="2771140"/>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54" name="Parallelogram 41"/>
            <p:cNvSpPr/>
            <p:nvPr/>
          </p:nvSpPr>
          <p:spPr bwMode="auto">
            <a:xfrm>
              <a:off x="1617749" y="2771140"/>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55" name="Parallelogram 42"/>
            <p:cNvSpPr/>
            <p:nvPr/>
          </p:nvSpPr>
          <p:spPr bwMode="auto">
            <a:xfrm>
              <a:off x="1213659" y="2771140"/>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56"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57" name="Parallelogram 44"/>
            <p:cNvSpPr/>
            <p:nvPr/>
          </p:nvSpPr>
          <p:spPr bwMode="auto">
            <a:xfrm>
              <a:off x="4042295" y="2771140"/>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58"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grpSp>
      <p:sp>
        <p:nvSpPr>
          <p:cNvPr id="159" name="Rectangle 158"/>
          <p:cNvSpPr/>
          <p:nvPr/>
        </p:nvSpPr>
        <p:spPr>
          <a:xfrm>
            <a:off x="3958854" y="4623309"/>
            <a:ext cx="449157" cy="138499"/>
          </a:xfrm>
          <a:prstGeom prst="rect">
            <a:avLst/>
          </a:prstGeom>
        </p:spPr>
        <p:txBody>
          <a:bodyPr wrap="square" lIns="0" tIns="0" rIns="0" bIns="0" anchor="ctr">
            <a:spAutoFit/>
          </a:bodyPr>
          <a:lstStyle/>
          <a:p>
            <a:pPr algn="r"/>
            <a:r>
              <a:rPr lang="en-US" sz="900" dirty="0">
                <a:solidFill>
                  <a:schemeClr val="accent2"/>
                </a:solidFill>
                <a:latin typeface="Montserrat (Body)"/>
              </a:rPr>
              <a:t>80%</a:t>
            </a:r>
          </a:p>
        </p:txBody>
      </p:sp>
      <p:sp>
        <p:nvSpPr>
          <p:cNvPr id="160" name="Rectangle 159"/>
          <p:cNvSpPr/>
          <p:nvPr/>
        </p:nvSpPr>
        <p:spPr>
          <a:xfrm>
            <a:off x="525700" y="4623309"/>
            <a:ext cx="575479" cy="138499"/>
          </a:xfrm>
          <a:prstGeom prst="rect">
            <a:avLst/>
          </a:prstGeom>
        </p:spPr>
        <p:txBody>
          <a:bodyPr wrap="none" lIns="0" tIns="0" rIns="0" bIns="0" anchor="ctr">
            <a:spAutoFit/>
          </a:bodyPr>
          <a:lstStyle/>
          <a:p>
            <a:r>
              <a:rPr lang="en-US" sz="900" dirty="0">
                <a:solidFill>
                  <a:schemeClr val="accent2"/>
                </a:solidFill>
                <a:latin typeface="Montserrat (Body)"/>
              </a:rPr>
              <a:t>Option 02</a:t>
            </a:r>
          </a:p>
        </p:txBody>
      </p:sp>
      <p:grpSp>
        <p:nvGrpSpPr>
          <p:cNvPr id="161" name="Group 160"/>
          <p:cNvGrpSpPr/>
          <p:nvPr/>
        </p:nvGrpSpPr>
        <p:grpSpPr>
          <a:xfrm flipH="1">
            <a:off x="525700" y="5347684"/>
            <a:ext cx="3882311" cy="82442"/>
            <a:chOff x="405482" y="2771139"/>
            <a:chExt cx="4006169" cy="96920"/>
          </a:xfrm>
        </p:grpSpPr>
        <p:sp>
          <p:nvSpPr>
            <p:cNvPr id="162" name="Parallelogram 36"/>
            <p:cNvSpPr/>
            <p:nvPr/>
          </p:nvSpPr>
          <p:spPr bwMode="auto">
            <a:xfrm>
              <a:off x="3638204" y="2771142"/>
              <a:ext cx="369356" cy="9691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63" name="Parallelogram 37"/>
            <p:cNvSpPr/>
            <p:nvPr/>
          </p:nvSpPr>
          <p:spPr bwMode="auto">
            <a:xfrm>
              <a:off x="3234113" y="2771139"/>
              <a:ext cx="369356" cy="9691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64" name="Parallelogram 38"/>
            <p:cNvSpPr/>
            <p:nvPr/>
          </p:nvSpPr>
          <p:spPr bwMode="auto">
            <a:xfrm>
              <a:off x="2830022" y="2771143"/>
              <a:ext cx="369356" cy="9691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65" name="Parallelogram 39"/>
            <p:cNvSpPr/>
            <p:nvPr/>
          </p:nvSpPr>
          <p:spPr bwMode="auto">
            <a:xfrm>
              <a:off x="2425931" y="2771140"/>
              <a:ext cx="369356" cy="9691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66" name="Parallelogram 40"/>
            <p:cNvSpPr/>
            <p:nvPr/>
          </p:nvSpPr>
          <p:spPr bwMode="auto">
            <a:xfrm>
              <a:off x="2021840"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67" name="Parallelogram 41"/>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68" name="Parallelogram 42"/>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69"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70" name="Parallelogram 44"/>
            <p:cNvSpPr/>
            <p:nvPr/>
          </p:nvSpPr>
          <p:spPr bwMode="auto">
            <a:xfrm>
              <a:off x="4042295" y="2771140"/>
              <a:ext cx="369356" cy="9691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71"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grpSp>
      <p:sp>
        <p:nvSpPr>
          <p:cNvPr id="172" name="Rectangle 171"/>
          <p:cNvSpPr/>
          <p:nvPr/>
        </p:nvSpPr>
        <p:spPr>
          <a:xfrm>
            <a:off x="3958854" y="5128544"/>
            <a:ext cx="449157" cy="138499"/>
          </a:xfrm>
          <a:prstGeom prst="rect">
            <a:avLst/>
          </a:prstGeom>
        </p:spPr>
        <p:txBody>
          <a:bodyPr wrap="square" lIns="0" tIns="0" rIns="0" bIns="0" anchor="ctr">
            <a:spAutoFit/>
          </a:bodyPr>
          <a:lstStyle/>
          <a:p>
            <a:pPr algn="r"/>
            <a:r>
              <a:rPr lang="en-US" sz="900" dirty="0">
                <a:solidFill>
                  <a:schemeClr val="accent3"/>
                </a:solidFill>
                <a:latin typeface="Montserrat (Body)"/>
              </a:rPr>
              <a:t>50%</a:t>
            </a:r>
          </a:p>
        </p:txBody>
      </p:sp>
      <p:sp>
        <p:nvSpPr>
          <p:cNvPr id="173" name="Rectangle 172"/>
          <p:cNvSpPr/>
          <p:nvPr/>
        </p:nvSpPr>
        <p:spPr>
          <a:xfrm>
            <a:off x="525700" y="5128544"/>
            <a:ext cx="575479" cy="138499"/>
          </a:xfrm>
          <a:prstGeom prst="rect">
            <a:avLst/>
          </a:prstGeom>
        </p:spPr>
        <p:txBody>
          <a:bodyPr wrap="none" lIns="0" tIns="0" rIns="0" bIns="0" anchor="ctr">
            <a:spAutoFit/>
          </a:bodyPr>
          <a:lstStyle/>
          <a:p>
            <a:r>
              <a:rPr lang="en-US" sz="900" dirty="0">
                <a:solidFill>
                  <a:schemeClr val="accent3"/>
                </a:solidFill>
                <a:latin typeface="Montserrat (Body)"/>
              </a:rPr>
              <a:t>Option 03</a:t>
            </a:r>
          </a:p>
        </p:txBody>
      </p:sp>
      <p:sp>
        <p:nvSpPr>
          <p:cNvPr id="119" name="Rectangle 118">
            <a:extLst>
              <a:ext uri="{FF2B5EF4-FFF2-40B4-BE49-F238E27FC236}">
                <a16:creationId xmlns:a16="http://schemas.microsoft.com/office/drawing/2014/main" id="{29633841-B5CF-4D30-A45C-2C5CF727CDFF}"/>
              </a:ext>
            </a:extLst>
          </p:cNvPr>
          <p:cNvSpPr/>
          <p:nvPr/>
        </p:nvSpPr>
        <p:spPr>
          <a:xfrm>
            <a:off x="4619925" y="1804353"/>
            <a:ext cx="4114442" cy="4144164"/>
          </a:xfrm>
          <a:prstGeom prst="rect">
            <a:avLst/>
          </a:prstGeom>
          <a:gradFill flip="none" rotWithShape="1">
            <a:gsLst>
              <a:gs pos="0">
                <a:schemeClr val="bg1">
                  <a:lumMod val="95000"/>
                </a:schemeClr>
              </a:gs>
              <a:gs pos="100000">
                <a:schemeClr val="bg1"/>
              </a:gs>
            </a:gsLst>
            <a:lin ang="16200000" scaled="1"/>
            <a:tileRect/>
          </a:gra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050">
              <a:latin typeface="Montserrat (Body)"/>
            </a:endParaRPr>
          </a:p>
        </p:txBody>
      </p:sp>
      <p:grpSp>
        <p:nvGrpSpPr>
          <p:cNvPr id="120" name="Group 119">
            <a:extLst>
              <a:ext uri="{FF2B5EF4-FFF2-40B4-BE49-F238E27FC236}">
                <a16:creationId xmlns:a16="http://schemas.microsoft.com/office/drawing/2014/main" id="{2631BCFB-B53C-4C27-B237-14318757809D}"/>
              </a:ext>
            </a:extLst>
          </p:cNvPr>
          <p:cNvGrpSpPr/>
          <p:nvPr/>
        </p:nvGrpSpPr>
        <p:grpSpPr>
          <a:xfrm flipH="1">
            <a:off x="4735991" y="4337217"/>
            <a:ext cx="3882311" cy="82442"/>
            <a:chOff x="405482" y="2771139"/>
            <a:chExt cx="4006169" cy="96920"/>
          </a:xfrm>
        </p:grpSpPr>
        <p:sp>
          <p:nvSpPr>
            <p:cNvPr id="251" name="Parallelogram 36">
              <a:extLst>
                <a:ext uri="{FF2B5EF4-FFF2-40B4-BE49-F238E27FC236}">
                  <a16:creationId xmlns:a16="http://schemas.microsoft.com/office/drawing/2014/main" id="{5CDEBE52-3DAB-4923-9311-7179EA245550}"/>
                </a:ext>
              </a:extLst>
            </p:cNvPr>
            <p:cNvSpPr/>
            <p:nvPr/>
          </p:nvSpPr>
          <p:spPr bwMode="auto">
            <a:xfrm>
              <a:off x="3638204" y="2771142"/>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52" name="Parallelogram 37">
              <a:extLst>
                <a:ext uri="{FF2B5EF4-FFF2-40B4-BE49-F238E27FC236}">
                  <a16:creationId xmlns:a16="http://schemas.microsoft.com/office/drawing/2014/main" id="{17F69188-048E-46A4-AB62-352739A3A259}"/>
                </a:ext>
              </a:extLst>
            </p:cNvPr>
            <p:cNvSpPr/>
            <p:nvPr/>
          </p:nvSpPr>
          <p:spPr bwMode="auto">
            <a:xfrm>
              <a:off x="3234113" y="2771139"/>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53" name="Parallelogram 38">
              <a:extLst>
                <a:ext uri="{FF2B5EF4-FFF2-40B4-BE49-F238E27FC236}">
                  <a16:creationId xmlns:a16="http://schemas.microsoft.com/office/drawing/2014/main" id="{3692C621-DA3B-4DE6-96FF-EBDA9484F15E}"/>
                </a:ext>
              </a:extLst>
            </p:cNvPr>
            <p:cNvSpPr/>
            <p:nvPr/>
          </p:nvSpPr>
          <p:spPr bwMode="auto">
            <a:xfrm>
              <a:off x="2830022" y="2771143"/>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54" name="Parallelogram 39">
              <a:extLst>
                <a:ext uri="{FF2B5EF4-FFF2-40B4-BE49-F238E27FC236}">
                  <a16:creationId xmlns:a16="http://schemas.microsoft.com/office/drawing/2014/main" id="{178C7798-9FC4-4DB8-8EA8-BF0804B0E82F}"/>
                </a:ext>
              </a:extLst>
            </p:cNvPr>
            <p:cNvSpPr/>
            <p:nvPr/>
          </p:nvSpPr>
          <p:spPr bwMode="auto">
            <a:xfrm>
              <a:off x="2425931" y="2771140"/>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55" name="Parallelogram 40">
              <a:extLst>
                <a:ext uri="{FF2B5EF4-FFF2-40B4-BE49-F238E27FC236}">
                  <a16:creationId xmlns:a16="http://schemas.microsoft.com/office/drawing/2014/main" id="{6AD4D990-A62C-4166-9B9A-551E67243749}"/>
                </a:ext>
              </a:extLst>
            </p:cNvPr>
            <p:cNvSpPr/>
            <p:nvPr/>
          </p:nvSpPr>
          <p:spPr bwMode="auto">
            <a:xfrm>
              <a:off x="2021840" y="2771140"/>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56" name="Parallelogram 41">
              <a:extLst>
                <a:ext uri="{FF2B5EF4-FFF2-40B4-BE49-F238E27FC236}">
                  <a16:creationId xmlns:a16="http://schemas.microsoft.com/office/drawing/2014/main" id="{13F4C46A-7182-4E94-8924-C27A497BC107}"/>
                </a:ext>
              </a:extLst>
            </p:cNvPr>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57" name="Parallelogram 42">
              <a:extLst>
                <a:ext uri="{FF2B5EF4-FFF2-40B4-BE49-F238E27FC236}">
                  <a16:creationId xmlns:a16="http://schemas.microsoft.com/office/drawing/2014/main" id="{A1AF0AB6-EC7D-4028-97B4-6BCC4A7AEA1D}"/>
                </a:ext>
              </a:extLst>
            </p:cNvPr>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58" name="Parallelogram 43">
              <a:extLst>
                <a:ext uri="{FF2B5EF4-FFF2-40B4-BE49-F238E27FC236}">
                  <a16:creationId xmlns:a16="http://schemas.microsoft.com/office/drawing/2014/main" id="{354CBDC4-BD04-48E4-903F-07A5B1EC82F2}"/>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59" name="Parallelogram 44">
              <a:extLst>
                <a:ext uri="{FF2B5EF4-FFF2-40B4-BE49-F238E27FC236}">
                  <a16:creationId xmlns:a16="http://schemas.microsoft.com/office/drawing/2014/main" id="{C586DD83-8243-40E0-B1EA-0ADBACCBA1F8}"/>
                </a:ext>
              </a:extLst>
            </p:cNvPr>
            <p:cNvSpPr/>
            <p:nvPr/>
          </p:nvSpPr>
          <p:spPr bwMode="auto">
            <a:xfrm>
              <a:off x="4042295" y="2771140"/>
              <a:ext cx="369356" cy="96916"/>
            </a:xfrm>
            <a:prstGeom prst="roundRect">
              <a:avLst/>
            </a:prstGeom>
            <a:solidFill>
              <a:schemeClr val="accent1"/>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60" name="Parallelogram 45">
              <a:extLst>
                <a:ext uri="{FF2B5EF4-FFF2-40B4-BE49-F238E27FC236}">
                  <a16:creationId xmlns:a16="http://schemas.microsoft.com/office/drawing/2014/main" id="{9FFE097D-F7CB-408B-A2A7-FE1F9B816E29}"/>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grpSp>
      <p:sp>
        <p:nvSpPr>
          <p:cNvPr id="121" name="Rectangle 120">
            <a:extLst>
              <a:ext uri="{FF2B5EF4-FFF2-40B4-BE49-F238E27FC236}">
                <a16:creationId xmlns:a16="http://schemas.microsoft.com/office/drawing/2014/main" id="{D4F7513B-19C7-4820-BE16-4C6294B1E34A}"/>
              </a:ext>
            </a:extLst>
          </p:cNvPr>
          <p:cNvSpPr/>
          <p:nvPr/>
        </p:nvSpPr>
        <p:spPr>
          <a:xfrm>
            <a:off x="8169145" y="4118076"/>
            <a:ext cx="449157" cy="138499"/>
          </a:xfrm>
          <a:prstGeom prst="rect">
            <a:avLst/>
          </a:prstGeom>
        </p:spPr>
        <p:txBody>
          <a:bodyPr wrap="square" lIns="0" tIns="0" rIns="0" bIns="0" anchor="ctr">
            <a:spAutoFit/>
          </a:bodyPr>
          <a:lstStyle/>
          <a:p>
            <a:pPr algn="r"/>
            <a:r>
              <a:rPr lang="en-US" sz="900" dirty="0">
                <a:solidFill>
                  <a:schemeClr val="accent1"/>
                </a:solidFill>
                <a:latin typeface="Montserrat (Body)"/>
              </a:rPr>
              <a:t>40%</a:t>
            </a:r>
          </a:p>
        </p:txBody>
      </p:sp>
      <p:sp>
        <p:nvSpPr>
          <p:cNvPr id="122" name="Rectangle 121">
            <a:extLst>
              <a:ext uri="{FF2B5EF4-FFF2-40B4-BE49-F238E27FC236}">
                <a16:creationId xmlns:a16="http://schemas.microsoft.com/office/drawing/2014/main" id="{81482201-37B3-467F-B259-617D2D938575}"/>
              </a:ext>
            </a:extLst>
          </p:cNvPr>
          <p:cNvSpPr/>
          <p:nvPr/>
        </p:nvSpPr>
        <p:spPr>
          <a:xfrm>
            <a:off x="4735991" y="4118076"/>
            <a:ext cx="551433" cy="138499"/>
          </a:xfrm>
          <a:prstGeom prst="rect">
            <a:avLst/>
          </a:prstGeom>
        </p:spPr>
        <p:txBody>
          <a:bodyPr wrap="none" lIns="0" tIns="0" rIns="0" bIns="0" anchor="ctr">
            <a:spAutoFit/>
          </a:bodyPr>
          <a:lstStyle/>
          <a:p>
            <a:r>
              <a:rPr lang="en-US" sz="900" dirty="0">
                <a:solidFill>
                  <a:schemeClr val="accent1"/>
                </a:solidFill>
                <a:latin typeface="Montserrat (Body)"/>
              </a:rPr>
              <a:t>Option 01</a:t>
            </a:r>
          </a:p>
        </p:txBody>
      </p:sp>
      <p:grpSp>
        <p:nvGrpSpPr>
          <p:cNvPr id="123" name="Group 122">
            <a:extLst>
              <a:ext uri="{FF2B5EF4-FFF2-40B4-BE49-F238E27FC236}">
                <a16:creationId xmlns:a16="http://schemas.microsoft.com/office/drawing/2014/main" id="{2637785F-AD17-425F-B7B2-21B0BFF3639C}"/>
              </a:ext>
            </a:extLst>
          </p:cNvPr>
          <p:cNvGrpSpPr/>
          <p:nvPr/>
        </p:nvGrpSpPr>
        <p:grpSpPr>
          <a:xfrm flipH="1">
            <a:off x="4735991" y="4842450"/>
            <a:ext cx="3882311" cy="82442"/>
            <a:chOff x="405482" y="2771139"/>
            <a:chExt cx="4006169" cy="96920"/>
          </a:xfrm>
        </p:grpSpPr>
        <p:sp>
          <p:nvSpPr>
            <p:cNvPr id="190" name="Parallelogram 36">
              <a:extLst>
                <a:ext uri="{FF2B5EF4-FFF2-40B4-BE49-F238E27FC236}">
                  <a16:creationId xmlns:a16="http://schemas.microsoft.com/office/drawing/2014/main" id="{96F006D6-004A-42E7-8003-D0C4A722696E}"/>
                </a:ext>
              </a:extLst>
            </p:cNvPr>
            <p:cNvSpPr/>
            <p:nvPr/>
          </p:nvSpPr>
          <p:spPr bwMode="auto">
            <a:xfrm>
              <a:off x="3638204" y="2771142"/>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98" name="Parallelogram 37">
              <a:extLst>
                <a:ext uri="{FF2B5EF4-FFF2-40B4-BE49-F238E27FC236}">
                  <a16:creationId xmlns:a16="http://schemas.microsoft.com/office/drawing/2014/main" id="{DE4E0A63-E9A2-4C85-B463-10C3796B8FC7}"/>
                </a:ext>
              </a:extLst>
            </p:cNvPr>
            <p:cNvSpPr/>
            <p:nvPr/>
          </p:nvSpPr>
          <p:spPr bwMode="auto">
            <a:xfrm>
              <a:off x="3234113" y="2771139"/>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99" name="Parallelogram 38">
              <a:extLst>
                <a:ext uri="{FF2B5EF4-FFF2-40B4-BE49-F238E27FC236}">
                  <a16:creationId xmlns:a16="http://schemas.microsoft.com/office/drawing/2014/main" id="{DDEC8CDF-2D5D-4499-BF4B-87C4C269A49E}"/>
                </a:ext>
              </a:extLst>
            </p:cNvPr>
            <p:cNvSpPr/>
            <p:nvPr/>
          </p:nvSpPr>
          <p:spPr bwMode="auto">
            <a:xfrm>
              <a:off x="2830022" y="2771143"/>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00" name="Parallelogram 39">
              <a:extLst>
                <a:ext uri="{FF2B5EF4-FFF2-40B4-BE49-F238E27FC236}">
                  <a16:creationId xmlns:a16="http://schemas.microsoft.com/office/drawing/2014/main" id="{705686BF-0261-405C-85A5-C9025D9950FC}"/>
                </a:ext>
              </a:extLst>
            </p:cNvPr>
            <p:cNvSpPr/>
            <p:nvPr/>
          </p:nvSpPr>
          <p:spPr bwMode="auto">
            <a:xfrm>
              <a:off x="2425931" y="2771140"/>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45" name="Parallelogram 40">
              <a:extLst>
                <a:ext uri="{FF2B5EF4-FFF2-40B4-BE49-F238E27FC236}">
                  <a16:creationId xmlns:a16="http://schemas.microsoft.com/office/drawing/2014/main" id="{D16F0DEA-2529-46EE-85E8-8D4525B60F7F}"/>
                </a:ext>
              </a:extLst>
            </p:cNvPr>
            <p:cNvSpPr/>
            <p:nvPr/>
          </p:nvSpPr>
          <p:spPr bwMode="auto">
            <a:xfrm>
              <a:off x="2021840" y="2771140"/>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46" name="Parallelogram 41">
              <a:extLst>
                <a:ext uri="{FF2B5EF4-FFF2-40B4-BE49-F238E27FC236}">
                  <a16:creationId xmlns:a16="http://schemas.microsoft.com/office/drawing/2014/main" id="{553441CB-C002-4EBC-96FD-7F8F06588610}"/>
                </a:ext>
              </a:extLst>
            </p:cNvPr>
            <p:cNvSpPr/>
            <p:nvPr/>
          </p:nvSpPr>
          <p:spPr bwMode="auto">
            <a:xfrm>
              <a:off x="1617749" y="2771140"/>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47" name="Parallelogram 42">
              <a:extLst>
                <a:ext uri="{FF2B5EF4-FFF2-40B4-BE49-F238E27FC236}">
                  <a16:creationId xmlns:a16="http://schemas.microsoft.com/office/drawing/2014/main" id="{C90D814E-9D83-41BB-AF4C-54F765E847CF}"/>
                </a:ext>
              </a:extLst>
            </p:cNvPr>
            <p:cNvSpPr/>
            <p:nvPr/>
          </p:nvSpPr>
          <p:spPr bwMode="auto">
            <a:xfrm>
              <a:off x="1213659" y="2771140"/>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48" name="Parallelogram 43">
              <a:extLst>
                <a:ext uri="{FF2B5EF4-FFF2-40B4-BE49-F238E27FC236}">
                  <a16:creationId xmlns:a16="http://schemas.microsoft.com/office/drawing/2014/main" id="{FFDCE72C-BEAB-4907-8670-BB7651BE233E}"/>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49" name="Parallelogram 44">
              <a:extLst>
                <a:ext uri="{FF2B5EF4-FFF2-40B4-BE49-F238E27FC236}">
                  <a16:creationId xmlns:a16="http://schemas.microsoft.com/office/drawing/2014/main" id="{FCE71D24-DDBC-4112-9786-988BAA9D2AA1}"/>
                </a:ext>
              </a:extLst>
            </p:cNvPr>
            <p:cNvSpPr/>
            <p:nvPr/>
          </p:nvSpPr>
          <p:spPr bwMode="auto">
            <a:xfrm>
              <a:off x="4042295" y="2771140"/>
              <a:ext cx="369356" cy="96916"/>
            </a:xfrm>
            <a:prstGeom prst="roundRect">
              <a:avLst/>
            </a:prstGeom>
            <a:solidFill>
              <a:schemeClr val="accent2"/>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250" name="Parallelogram 45">
              <a:extLst>
                <a:ext uri="{FF2B5EF4-FFF2-40B4-BE49-F238E27FC236}">
                  <a16:creationId xmlns:a16="http://schemas.microsoft.com/office/drawing/2014/main" id="{6A8191DF-A311-403B-B2CC-CEC2A0697E1A}"/>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grpSp>
      <p:sp>
        <p:nvSpPr>
          <p:cNvPr id="124" name="Rectangle 123">
            <a:extLst>
              <a:ext uri="{FF2B5EF4-FFF2-40B4-BE49-F238E27FC236}">
                <a16:creationId xmlns:a16="http://schemas.microsoft.com/office/drawing/2014/main" id="{1B399240-A7F4-4A2D-B4E8-689D9B65036E}"/>
              </a:ext>
            </a:extLst>
          </p:cNvPr>
          <p:cNvSpPr/>
          <p:nvPr/>
        </p:nvSpPr>
        <p:spPr>
          <a:xfrm>
            <a:off x="8169145" y="4623309"/>
            <a:ext cx="449157" cy="138499"/>
          </a:xfrm>
          <a:prstGeom prst="rect">
            <a:avLst/>
          </a:prstGeom>
        </p:spPr>
        <p:txBody>
          <a:bodyPr wrap="square" lIns="0" tIns="0" rIns="0" bIns="0" anchor="ctr">
            <a:spAutoFit/>
          </a:bodyPr>
          <a:lstStyle/>
          <a:p>
            <a:pPr algn="r"/>
            <a:r>
              <a:rPr lang="en-US" sz="900" dirty="0">
                <a:solidFill>
                  <a:schemeClr val="accent2"/>
                </a:solidFill>
                <a:latin typeface="Montserrat (Body)"/>
              </a:rPr>
              <a:t>80%</a:t>
            </a:r>
          </a:p>
        </p:txBody>
      </p:sp>
      <p:sp>
        <p:nvSpPr>
          <p:cNvPr id="125" name="Rectangle 124">
            <a:extLst>
              <a:ext uri="{FF2B5EF4-FFF2-40B4-BE49-F238E27FC236}">
                <a16:creationId xmlns:a16="http://schemas.microsoft.com/office/drawing/2014/main" id="{D7D60AE9-B7E3-4731-89FA-A02FDF46281B}"/>
              </a:ext>
            </a:extLst>
          </p:cNvPr>
          <p:cNvSpPr/>
          <p:nvPr/>
        </p:nvSpPr>
        <p:spPr>
          <a:xfrm>
            <a:off x="4735991" y="4623309"/>
            <a:ext cx="575479" cy="138499"/>
          </a:xfrm>
          <a:prstGeom prst="rect">
            <a:avLst/>
          </a:prstGeom>
        </p:spPr>
        <p:txBody>
          <a:bodyPr wrap="none" lIns="0" tIns="0" rIns="0" bIns="0" anchor="ctr">
            <a:spAutoFit/>
          </a:bodyPr>
          <a:lstStyle/>
          <a:p>
            <a:r>
              <a:rPr lang="en-US" sz="900" dirty="0">
                <a:solidFill>
                  <a:schemeClr val="accent2"/>
                </a:solidFill>
                <a:latin typeface="Montserrat (Body)"/>
              </a:rPr>
              <a:t>Option 02</a:t>
            </a:r>
          </a:p>
        </p:txBody>
      </p:sp>
      <p:grpSp>
        <p:nvGrpSpPr>
          <p:cNvPr id="127" name="Group 126">
            <a:extLst>
              <a:ext uri="{FF2B5EF4-FFF2-40B4-BE49-F238E27FC236}">
                <a16:creationId xmlns:a16="http://schemas.microsoft.com/office/drawing/2014/main" id="{4A1D6905-D0D6-4D31-8ABB-6423E44DDAF4}"/>
              </a:ext>
            </a:extLst>
          </p:cNvPr>
          <p:cNvGrpSpPr/>
          <p:nvPr/>
        </p:nvGrpSpPr>
        <p:grpSpPr>
          <a:xfrm flipH="1">
            <a:off x="4735991" y="5347684"/>
            <a:ext cx="3882311" cy="82442"/>
            <a:chOff x="405482" y="2771139"/>
            <a:chExt cx="4006169" cy="96920"/>
          </a:xfrm>
        </p:grpSpPr>
        <p:sp>
          <p:nvSpPr>
            <p:cNvPr id="178" name="Parallelogram 36">
              <a:extLst>
                <a:ext uri="{FF2B5EF4-FFF2-40B4-BE49-F238E27FC236}">
                  <a16:creationId xmlns:a16="http://schemas.microsoft.com/office/drawing/2014/main" id="{7E9E3BDA-CC81-4F96-A5E5-F4ED12BF8F4A}"/>
                </a:ext>
              </a:extLst>
            </p:cNvPr>
            <p:cNvSpPr/>
            <p:nvPr/>
          </p:nvSpPr>
          <p:spPr bwMode="auto">
            <a:xfrm>
              <a:off x="3638204" y="2771142"/>
              <a:ext cx="369356" cy="9691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79" name="Parallelogram 37">
              <a:extLst>
                <a:ext uri="{FF2B5EF4-FFF2-40B4-BE49-F238E27FC236}">
                  <a16:creationId xmlns:a16="http://schemas.microsoft.com/office/drawing/2014/main" id="{D0F4CB85-BA1F-4621-BB01-1182E007204B}"/>
                </a:ext>
              </a:extLst>
            </p:cNvPr>
            <p:cNvSpPr/>
            <p:nvPr/>
          </p:nvSpPr>
          <p:spPr bwMode="auto">
            <a:xfrm>
              <a:off x="3234113" y="2771139"/>
              <a:ext cx="369356" cy="9691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81" name="Parallelogram 38">
              <a:extLst>
                <a:ext uri="{FF2B5EF4-FFF2-40B4-BE49-F238E27FC236}">
                  <a16:creationId xmlns:a16="http://schemas.microsoft.com/office/drawing/2014/main" id="{5E0660A3-1C38-406F-A0D2-9DF9F055321D}"/>
                </a:ext>
              </a:extLst>
            </p:cNvPr>
            <p:cNvSpPr/>
            <p:nvPr/>
          </p:nvSpPr>
          <p:spPr bwMode="auto">
            <a:xfrm>
              <a:off x="2830022" y="2771143"/>
              <a:ext cx="369356" cy="9691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82" name="Parallelogram 39">
              <a:extLst>
                <a:ext uri="{FF2B5EF4-FFF2-40B4-BE49-F238E27FC236}">
                  <a16:creationId xmlns:a16="http://schemas.microsoft.com/office/drawing/2014/main" id="{0E7E0B41-DC66-4DD6-B41C-6EF457DE9C31}"/>
                </a:ext>
              </a:extLst>
            </p:cNvPr>
            <p:cNvSpPr/>
            <p:nvPr/>
          </p:nvSpPr>
          <p:spPr bwMode="auto">
            <a:xfrm>
              <a:off x="2425931" y="2771140"/>
              <a:ext cx="369356" cy="9691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83" name="Parallelogram 40">
              <a:extLst>
                <a:ext uri="{FF2B5EF4-FFF2-40B4-BE49-F238E27FC236}">
                  <a16:creationId xmlns:a16="http://schemas.microsoft.com/office/drawing/2014/main" id="{0A3DB794-DA0F-4C81-9B8B-E5A9C743791C}"/>
                </a:ext>
              </a:extLst>
            </p:cNvPr>
            <p:cNvSpPr/>
            <p:nvPr/>
          </p:nvSpPr>
          <p:spPr bwMode="auto">
            <a:xfrm>
              <a:off x="2021840"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84" name="Parallelogram 41">
              <a:extLst>
                <a:ext uri="{FF2B5EF4-FFF2-40B4-BE49-F238E27FC236}">
                  <a16:creationId xmlns:a16="http://schemas.microsoft.com/office/drawing/2014/main" id="{72F7543F-8F66-4775-9FD4-234FD565BD36}"/>
                </a:ext>
              </a:extLst>
            </p:cNvPr>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86" name="Parallelogram 42">
              <a:extLst>
                <a:ext uri="{FF2B5EF4-FFF2-40B4-BE49-F238E27FC236}">
                  <a16:creationId xmlns:a16="http://schemas.microsoft.com/office/drawing/2014/main" id="{4DC4F212-4D60-4CFD-85F3-40F9DBFC1274}"/>
                </a:ext>
              </a:extLst>
            </p:cNvPr>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87" name="Parallelogram 43">
              <a:extLst>
                <a:ext uri="{FF2B5EF4-FFF2-40B4-BE49-F238E27FC236}">
                  <a16:creationId xmlns:a16="http://schemas.microsoft.com/office/drawing/2014/main" id="{B4010873-E082-4D45-B6BA-D81585F69AD3}"/>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88" name="Parallelogram 44">
              <a:extLst>
                <a:ext uri="{FF2B5EF4-FFF2-40B4-BE49-F238E27FC236}">
                  <a16:creationId xmlns:a16="http://schemas.microsoft.com/office/drawing/2014/main" id="{57CFE853-4077-4F28-BB3D-04DCA249593D}"/>
                </a:ext>
              </a:extLst>
            </p:cNvPr>
            <p:cNvSpPr/>
            <p:nvPr/>
          </p:nvSpPr>
          <p:spPr bwMode="auto">
            <a:xfrm>
              <a:off x="4042295" y="2771140"/>
              <a:ext cx="369356" cy="96916"/>
            </a:xfrm>
            <a:prstGeom prst="roundRect">
              <a:avLst/>
            </a:prstGeom>
            <a:solidFill>
              <a:schemeClr val="accent3"/>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sp>
          <p:nvSpPr>
            <p:cNvPr id="189" name="Parallelogram 45">
              <a:extLst>
                <a:ext uri="{FF2B5EF4-FFF2-40B4-BE49-F238E27FC236}">
                  <a16:creationId xmlns:a16="http://schemas.microsoft.com/office/drawing/2014/main" id="{4D11F794-8C86-483E-AC99-C98F5130351F}"/>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91440" tIns="45720" rIns="91440" bIns="45720" numCol="1" rtlCol="0" anchor="ctr" anchorCtr="1" compatLnSpc="1">
              <a:prstTxWarp prst="textNoShape">
                <a:avLst/>
              </a:prstTxWarp>
            </a:bodyPr>
            <a:lstStyle/>
            <a:p>
              <a:pPr algn="ctr"/>
              <a:endParaRPr lang="en-US" sz="900" b="1" dirty="0">
                <a:solidFill>
                  <a:schemeClr val="tx1">
                    <a:lumMod val="75000"/>
                    <a:lumOff val="25000"/>
                  </a:schemeClr>
                </a:solidFill>
                <a:latin typeface="Montserrat (Body)"/>
              </a:endParaRPr>
            </a:p>
          </p:txBody>
        </p:sp>
      </p:grpSp>
      <p:sp>
        <p:nvSpPr>
          <p:cNvPr id="128" name="Rectangle 127">
            <a:extLst>
              <a:ext uri="{FF2B5EF4-FFF2-40B4-BE49-F238E27FC236}">
                <a16:creationId xmlns:a16="http://schemas.microsoft.com/office/drawing/2014/main" id="{72A24868-F9FC-4FE3-8C03-705376AB0C6E}"/>
              </a:ext>
            </a:extLst>
          </p:cNvPr>
          <p:cNvSpPr/>
          <p:nvPr/>
        </p:nvSpPr>
        <p:spPr>
          <a:xfrm>
            <a:off x="8169145" y="5128544"/>
            <a:ext cx="449157" cy="138499"/>
          </a:xfrm>
          <a:prstGeom prst="rect">
            <a:avLst/>
          </a:prstGeom>
        </p:spPr>
        <p:txBody>
          <a:bodyPr wrap="square" lIns="0" tIns="0" rIns="0" bIns="0" anchor="ctr">
            <a:spAutoFit/>
          </a:bodyPr>
          <a:lstStyle/>
          <a:p>
            <a:pPr algn="r"/>
            <a:r>
              <a:rPr lang="en-US" sz="900" dirty="0">
                <a:solidFill>
                  <a:schemeClr val="accent3"/>
                </a:solidFill>
                <a:latin typeface="Montserrat (Body)"/>
              </a:rPr>
              <a:t>50%</a:t>
            </a:r>
          </a:p>
        </p:txBody>
      </p:sp>
      <p:sp>
        <p:nvSpPr>
          <p:cNvPr id="129" name="Rectangle 128">
            <a:extLst>
              <a:ext uri="{FF2B5EF4-FFF2-40B4-BE49-F238E27FC236}">
                <a16:creationId xmlns:a16="http://schemas.microsoft.com/office/drawing/2014/main" id="{8BF992DE-4E20-47C0-9BC4-A2C72EB3D4DC}"/>
              </a:ext>
            </a:extLst>
          </p:cNvPr>
          <p:cNvSpPr/>
          <p:nvPr/>
        </p:nvSpPr>
        <p:spPr>
          <a:xfrm>
            <a:off x="4735991" y="5128544"/>
            <a:ext cx="575479" cy="138499"/>
          </a:xfrm>
          <a:prstGeom prst="rect">
            <a:avLst/>
          </a:prstGeom>
        </p:spPr>
        <p:txBody>
          <a:bodyPr wrap="none" lIns="0" tIns="0" rIns="0" bIns="0" anchor="ctr">
            <a:spAutoFit/>
          </a:bodyPr>
          <a:lstStyle/>
          <a:p>
            <a:r>
              <a:rPr lang="en-US" sz="900" dirty="0">
                <a:solidFill>
                  <a:schemeClr val="accent3"/>
                </a:solidFill>
                <a:latin typeface="Montserrat (Body)"/>
              </a:rPr>
              <a:t>Option 03</a:t>
            </a:r>
          </a:p>
        </p:txBody>
      </p:sp>
      <p:grpSp>
        <p:nvGrpSpPr>
          <p:cNvPr id="6" name="Group 5">
            <a:extLst>
              <a:ext uri="{FF2B5EF4-FFF2-40B4-BE49-F238E27FC236}">
                <a16:creationId xmlns:a16="http://schemas.microsoft.com/office/drawing/2014/main" id="{9F14E5C9-079D-4DC9-9229-33D1AF6D6516}"/>
              </a:ext>
            </a:extLst>
          </p:cNvPr>
          <p:cNvGrpSpPr/>
          <p:nvPr/>
        </p:nvGrpSpPr>
        <p:grpSpPr>
          <a:xfrm>
            <a:off x="2214178" y="2292455"/>
            <a:ext cx="1919717" cy="1128690"/>
            <a:chOff x="2842168" y="1894787"/>
            <a:chExt cx="2559622" cy="1504920"/>
          </a:xfrm>
        </p:grpSpPr>
        <p:cxnSp>
          <p:nvCxnSpPr>
            <p:cNvPr id="176" name="Straight Connector 175"/>
            <p:cNvCxnSpPr>
              <a:cxnSpLocks/>
            </p:cNvCxnSpPr>
            <p:nvPr/>
          </p:nvCxnSpPr>
          <p:spPr>
            <a:xfrm>
              <a:off x="2842168" y="2551120"/>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3" name="Rectangle 12"/>
            <p:cNvSpPr/>
            <p:nvPr/>
          </p:nvSpPr>
          <p:spPr>
            <a:xfrm>
              <a:off x="2842168" y="2721011"/>
              <a:ext cx="514877" cy="184665"/>
            </a:xfrm>
            <a:prstGeom prst="rect">
              <a:avLst/>
            </a:prstGeom>
          </p:spPr>
          <p:txBody>
            <a:bodyPr wrap="square" lIns="0" tIns="0" rIns="0" bIns="0" anchor="ctr">
              <a:spAutoFit/>
            </a:bodyPr>
            <a:lstStyle/>
            <a:p>
              <a:r>
                <a:rPr lang="en-US" sz="900" b="1" dirty="0">
                  <a:solidFill>
                    <a:schemeClr val="tx1">
                      <a:lumMod val="75000"/>
                      <a:lumOff val="25000"/>
                    </a:schemeClr>
                  </a:solidFill>
                  <a:latin typeface="Montserrat (Body)"/>
                </a:rPr>
                <a:t>Email:</a:t>
              </a:r>
            </a:p>
          </p:txBody>
        </p:sp>
        <p:sp>
          <p:nvSpPr>
            <p:cNvPr id="180" name="Inhaltsplatzhalter 4"/>
            <p:cNvSpPr txBox="1">
              <a:spLocks/>
            </p:cNvSpPr>
            <p:nvPr/>
          </p:nvSpPr>
          <p:spPr>
            <a:xfrm>
              <a:off x="3416103" y="2721011"/>
              <a:ext cx="1985687" cy="184665"/>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900" dirty="0">
                  <a:solidFill>
                    <a:schemeClr val="bg1">
                      <a:lumMod val="50000"/>
                    </a:schemeClr>
                  </a:solidFill>
                  <a:latin typeface="Montserrat (Body)"/>
                </a:rPr>
                <a:t>info@yourwebsite.com</a:t>
              </a:r>
            </a:p>
          </p:txBody>
        </p:sp>
        <p:sp>
          <p:nvSpPr>
            <p:cNvPr id="177" name="Rectangle 176"/>
            <p:cNvSpPr/>
            <p:nvPr/>
          </p:nvSpPr>
          <p:spPr>
            <a:xfrm>
              <a:off x="3416101" y="2970158"/>
              <a:ext cx="1985687" cy="184665"/>
            </a:xfrm>
            <a:prstGeom prst="rect">
              <a:avLst/>
            </a:prstGeom>
          </p:spPr>
          <p:txBody>
            <a:bodyPr wrap="square" lIns="0" tIns="0" rIns="0" bIns="0" anchor="ctr">
              <a:spAutoFit/>
            </a:bodyPr>
            <a:lstStyle/>
            <a:p>
              <a:r>
                <a:rPr lang="en-US" sz="900" dirty="0">
                  <a:solidFill>
                    <a:schemeClr val="tx1">
                      <a:lumMod val="75000"/>
                      <a:lumOff val="25000"/>
                    </a:schemeClr>
                  </a:solidFill>
                  <a:latin typeface="Montserrat (Body)"/>
                </a:rPr>
                <a:t>+001 000 000 000</a:t>
              </a:r>
            </a:p>
          </p:txBody>
        </p:sp>
        <p:sp>
          <p:nvSpPr>
            <p:cNvPr id="185" name="Rectangle 184"/>
            <p:cNvSpPr/>
            <p:nvPr/>
          </p:nvSpPr>
          <p:spPr>
            <a:xfrm>
              <a:off x="2842168" y="2964304"/>
              <a:ext cx="514877" cy="184665"/>
            </a:xfrm>
            <a:prstGeom prst="rect">
              <a:avLst/>
            </a:prstGeom>
          </p:spPr>
          <p:txBody>
            <a:bodyPr wrap="square" lIns="0" tIns="0" rIns="0" bIns="0" anchor="ctr">
              <a:spAutoFit/>
            </a:bodyPr>
            <a:lstStyle/>
            <a:p>
              <a:r>
                <a:rPr lang="en-US" sz="900" b="1" dirty="0">
                  <a:solidFill>
                    <a:schemeClr val="tx1">
                      <a:lumMod val="75000"/>
                      <a:lumOff val="25000"/>
                    </a:schemeClr>
                  </a:solidFill>
                  <a:latin typeface="Montserrat (Body)"/>
                </a:rPr>
                <a:t>Tel:</a:t>
              </a:r>
            </a:p>
          </p:txBody>
        </p:sp>
        <p:sp>
          <p:nvSpPr>
            <p:cNvPr id="243" name="Rectangle 242"/>
            <p:cNvSpPr/>
            <p:nvPr/>
          </p:nvSpPr>
          <p:spPr>
            <a:xfrm>
              <a:off x="3416101" y="3215042"/>
              <a:ext cx="1985687" cy="184665"/>
            </a:xfrm>
            <a:prstGeom prst="rect">
              <a:avLst/>
            </a:prstGeom>
          </p:spPr>
          <p:txBody>
            <a:bodyPr wrap="square" lIns="0" tIns="0" rIns="0" bIns="0" anchor="ctr">
              <a:spAutoFit/>
            </a:bodyPr>
            <a:lstStyle/>
            <a:p>
              <a:r>
                <a:rPr lang="en-US" sz="900" dirty="0">
                  <a:solidFill>
                    <a:schemeClr val="tx1">
                      <a:lumMod val="75000"/>
                      <a:lumOff val="25000"/>
                    </a:schemeClr>
                  </a:solidFill>
                  <a:latin typeface="Montserrat (Body)"/>
                </a:rPr>
                <a:t>+001 000 000 000</a:t>
              </a:r>
            </a:p>
          </p:txBody>
        </p:sp>
        <p:sp>
          <p:nvSpPr>
            <p:cNvPr id="106" name="Title 2">
              <a:extLst>
                <a:ext uri="{FF2B5EF4-FFF2-40B4-BE49-F238E27FC236}">
                  <a16:creationId xmlns:a16="http://schemas.microsoft.com/office/drawing/2014/main" id="{FBE0A476-15D9-4199-B411-70D41BDD7A97}"/>
                </a:ext>
              </a:extLst>
            </p:cNvPr>
            <p:cNvSpPr txBox="1">
              <a:spLocks/>
            </p:cNvSpPr>
            <p:nvPr/>
          </p:nvSpPr>
          <p:spPr>
            <a:xfrm>
              <a:off x="2842168" y="1894787"/>
              <a:ext cx="2559621" cy="54348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825"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500" b="1" dirty="0">
                  <a:solidFill>
                    <a:schemeClr val="tx1">
                      <a:lumMod val="75000"/>
                      <a:lumOff val="25000"/>
                    </a:schemeClr>
                  </a:solidFill>
                  <a:latin typeface="Montserrat (Body)"/>
                </a:rPr>
                <a:t>Example Name</a:t>
              </a:r>
              <a:endParaRPr lang="en-US" sz="1800" b="1" dirty="0">
                <a:solidFill>
                  <a:schemeClr val="tx1">
                    <a:lumMod val="75000"/>
                    <a:lumOff val="25000"/>
                  </a:schemeClr>
                </a:solidFill>
                <a:latin typeface="Montserrat (Body)"/>
              </a:endParaRPr>
            </a:p>
          </p:txBody>
        </p:sp>
      </p:grpSp>
      <p:grpSp>
        <p:nvGrpSpPr>
          <p:cNvPr id="130" name="Group 129">
            <a:extLst>
              <a:ext uri="{FF2B5EF4-FFF2-40B4-BE49-F238E27FC236}">
                <a16:creationId xmlns:a16="http://schemas.microsoft.com/office/drawing/2014/main" id="{1DE9DD10-1B14-46C2-A2AD-AF63AA253AE0}"/>
              </a:ext>
            </a:extLst>
          </p:cNvPr>
          <p:cNvGrpSpPr/>
          <p:nvPr/>
        </p:nvGrpSpPr>
        <p:grpSpPr>
          <a:xfrm>
            <a:off x="6424469" y="2292455"/>
            <a:ext cx="1919717" cy="1128690"/>
            <a:chOff x="2842168" y="1894787"/>
            <a:chExt cx="2559622" cy="1504920"/>
          </a:xfrm>
        </p:grpSpPr>
        <p:cxnSp>
          <p:nvCxnSpPr>
            <p:cNvPr id="132" name="Straight Connector 131">
              <a:extLst>
                <a:ext uri="{FF2B5EF4-FFF2-40B4-BE49-F238E27FC236}">
                  <a16:creationId xmlns:a16="http://schemas.microsoft.com/office/drawing/2014/main" id="{E9F0334C-BAEB-45AC-8E65-0900AE415F1A}"/>
                </a:ext>
              </a:extLst>
            </p:cNvPr>
            <p:cNvCxnSpPr>
              <a:cxnSpLocks/>
            </p:cNvCxnSpPr>
            <p:nvPr/>
          </p:nvCxnSpPr>
          <p:spPr>
            <a:xfrm>
              <a:off x="2842168" y="2551120"/>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33" name="Rectangle 132">
              <a:extLst>
                <a:ext uri="{FF2B5EF4-FFF2-40B4-BE49-F238E27FC236}">
                  <a16:creationId xmlns:a16="http://schemas.microsoft.com/office/drawing/2014/main" id="{51BF5BF9-1C5B-4211-A725-E8D28AC167D5}"/>
                </a:ext>
              </a:extLst>
            </p:cNvPr>
            <p:cNvSpPr/>
            <p:nvPr/>
          </p:nvSpPr>
          <p:spPr>
            <a:xfrm>
              <a:off x="2842168" y="2721011"/>
              <a:ext cx="514877" cy="184665"/>
            </a:xfrm>
            <a:prstGeom prst="rect">
              <a:avLst/>
            </a:prstGeom>
          </p:spPr>
          <p:txBody>
            <a:bodyPr wrap="square" lIns="0" tIns="0" rIns="0" bIns="0" anchor="ctr">
              <a:spAutoFit/>
            </a:bodyPr>
            <a:lstStyle/>
            <a:p>
              <a:r>
                <a:rPr lang="en-US" sz="900" b="1" dirty="0">
                  <a:solidFill>
                    <a:schemeClr val="tx1">
                      <a:lumMod val="75000"/>
                      <a:lumOff val="25000"/>
                    </a:schemeClr>
                  </a:solidFill>
                  <a:latin typeface="Montserrat (Body)"/>
                </a:rPr>
                <a:t>Email:</a:t>
              </a:r>
            </a:p>
          </p:txBody>
        </p:sp>
        <p:sp>
          <p:nvSpPr>
            <p:cNvPr id="134" name="Inhaltsplatzhalter 4">
              <a:extLst>
                <a:ext uri="{FF2B5EF4-FFF2-40B4-BE49-F238E27FC236}">
                  <a16:creationId xmlns:a16="http://schemas.microsoft.com/office/drawing/2014/main" id="{E2FBFF95-AAB8-4C40-8052-55C8BCAF67FA}"/>
                </a:ext>
              </a:extLst>
            </p:cNvPr>
            <p:cNvSpPr txBox="1">
              <a:spLocks/>
            </p:cNvSpPr>
            <p:nvPr/>
          </p:nvSpPr>
          <p:spPr>
            <a:xfrm>
              <a:off x="3416103" y="2721011"/>
              <a:ext cx="1985687" cy="184665"/>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900" dirty="0">
                  <a:solidFill>
                    <a:schemeClr val="bg1">
                      <a:lumMod val="50000"/>
                    </a:schemeClr>
                  </a:solidFill>
                  <a:latin typeface="Montserrat (Body)"/>
                </a:rPr>
                <a:t>info@yourwebsite.com</a:t>
              </a:r>
            </a:p>
          </p:txBody>
        </p:sp>
        <p:sp>
          <p:nvSpPr>
            <p:cNvPr id="135" name="Rectangle 134">
              <a:extLst>
                <a:ext uri="{FF2B5EF4-FFF2-40B4-BE49-F238E27FC236}">
                  <a16:creationId xmlns:a16="http://schemas.microsoft.com/office/drawing/2014/main" id="{94343D45-5644-4378-A9D9-8F8DC6F7F537}"/>
                </a:ext>
              </a:extLst>
            </p:cNvPr>
            <p:cNvSpPr/>
            <p:nvPr/>
          </p:nvSpPr>
          <p:spPr>
            <a:xfrm>
              <a:off x="3416101" y="2970158"/>
              <a:ext cx="1985687" cy="184665"/>
            </a:xfrm>
            <a:prstGeom prst="rect">
              <a:avLst/>
            </a:prstGeom>
          </p:spPr>
          <p:txBody>
            <a:bodyPr wrap="square" lIns="0" tIns="0" rIns="0" bIns="0" anchor="ctr">
              <a:spAutoFit/>
            </a:bodyPr>
            <a:lstStyle/>
            <a:p>
              <a:r>
                <a:rPr lang="en-US" sz="900" dirty="0">
                  <a:solidFill>
                    <a:schemeClr val="tx1">
                      <a:lumMod val="75000"/>
                      <a:lumOff val="25000"/>
                    </a:schemeClr>
                  </a:solidFill>
                  <a:latin typeface="Montserrat (Body)"/>
                </a:rPr>
                <a:t>+001 000 000 000</a:t>
              </a:r>
            </a:p>
          </p:txBody>
        </p:sp>
        <p:sp>
          <p:nvSpPr>
            <p:cNvPr id="136" name="Rectangle 135">
              <a:extLst>
                <a:ext uri="{FF2B5EF4-FFF2-40B4-BE49-F238E27FC236}">
                  <a16:creationId xmlns:a16="http://schemas.microsoft.com/office/drawing/2014/main" id="{2BDD5C9D-A4FD-4B74-A89E-222360A007D1}"/>
                </a:ext>
              </a:extLst>
            </p:cNvPr>
            <p:cNvSpPr/>
            <p:nvPr/>
          </p:nvSpPr>
          <p:spPr>
            <a:xfrm>
              <a:off x="2842168" y="2964304"/>
              <a:ext cx="514877" cy="184665"/>
            </a:xfrm>
            <a:prstGeom prst="rect">
              <a:avLst/>
            </a:prstGeom>
          </p:spPr>
          <p:txBody>
            <a:bodyPr wrap="square" lIns="0" tIns="0" rIns="0" bIns="0" anchor="ctr">
              <a:spAutoFit/>
            </a:bodyPr>
            <a:lstStyle/>
            <a:p>
              <a:r>
                <a:rPr lang="en-US" sz="900" b="1" dirty="0">
                  <a:solidFill>
                    <a:schemeClr val="tx1">
                      <a:lumMod val="75000"/>
                      <a:lumOff val="25000"/>
                    </a:schemeClr>
                  </a:solidFill>
                  <a:latin typeface="Montserrat (Body)"/>
                </a:rPr>
                <a:t>Tel:</a:t>
              </a:r>
            </a:p>
          </p:txBody>
        </p:sp>
        <p:sp>
          <p:nvSpPr>
            <p:cNvPr id="137" name="Rectangle 136">
              <a:extLst>
                <a:ext uri="{FF2B5EF4-FFF2-40B4-BE49-F238E27FC236}">
                  <a16:creationId xmlns:a16="http://schemas.microsoft.com/office/drawing/2014/main" id="{B4FDB8DB-CFD4-401E-8FF7-EB7E379F6BA5}"/>
                </a:ext>
              </a:extLst>
            </p:cNvPr>
            <p:cNvSpPr/>
            <p:nvPr/>
          </p:nvSpPr>
          <p:spPr>
            <a:xfrm>
              <a:off x="3416101" y="3215042"/>
              <a:ext cx="1985687" cy="184665"/>
            </a:xfrm>
            <a:prstGeom prst="rect">
              <a:avLst/>
            </a:prstGeom>
          </p:spPr>
          <p:txBody>
            <a:bodyPr wrap="square" lIns="0" tIns="0" rIns="0" bIns="0" anchor="ctr">
              <a:spAutoFit/>
            </a:bodyPr>
            <a:lstStyle/>
            <a:p>
              <a:r>
                <a:rPr lang="en-US" sz="900" dirty="0">
                  <a:solidFill>
                    <a:schemeClr val="tx1">
                      <a:lumMod val="75000"/>
                      <a:lumOff val="25000"/>
                    </a:schemeClr>
                  </a:solidFill>
                  <a:latin typeface="Montserrat (Body)"/>
                </a:rPr>
                <a:t>+001 000 000 000</a:t>
              </a:r>
            </a:p>
          </p:txBody>
        </p:sp>
        <p:sp>
          <p:nvSpPr>
            <p:cNvPr id="138" name="Title 2">
              <a:extLst>
                <a:ext uri="{FF2B5EF4-FFF2-40B4-BE49-F238E27FC236}">
                  <a16:creationId xmlns:a16="http://schemas.microsoft.com/office/drawing/2014/main" id="{9B60E93F-DAF2-4DD8-9341-23A7A61EB56E}"/>
                </a:ext>
              </a:extLst>
            </p:cNvPr>
            <p:cNvSpPr txBox="1">
              <a:spLocks/>
            </p:cNvSpPr>
            <p:nvPr/>
          </p:nvSpPr>
          <p:spPr>
            <a:xfrm>
              <a:off x="2842168" y="1894787"/>
              <a:ext cx="2559621" cy="54348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825"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500" b="1" dirty="0">
                  <a:solidFill>
                    <a:schemeClr val="tx1">
                      <a:lumMod val="75000"/>
                      <a:lumOff val="25000"/>
                    </a:schemeClr>
                  </a:solidFill>
                  <a:latin typeface="Montserrat (Body)"/>
                </a:rPr>
                <a:t>Example Name</a:t>
              </a:r>
              <a:endParaRPr lang="en-US" sz="1800" b="1" dirty="0">
                <a:solidFill>
                  <a:schemeClr val="tx1">
                    <a:lumMod val="75000"/>
                    <a:lumOff val="25000"/>
                  </a:schemeClr>
                </a:solidFill>
                <a:latin typeface="Montserrat (Body)"/>
              </a:endParaRPr>
            </a:p>
          </p:txBody>
        </p:sp>
      </p:grpSp>
      <p:sp>
        <p:nvSpPr>
          <p:cNvPr id="3" name="Picture Placeholder 2">
            <a:extLst>
              <a:ext uri="{FF2B5EF4-FFF2-40B4-BE49-F238E27FC236}">
                <a16:creationId xmlns:a16="http://schemas.microsoft.com/office/drawing/2014/main" id="{78217426-EF74-4E37-BF14-2ABCCCFA55D0}"/>
              </a:ext>
            </a:extLst>
          </p:cNvPr>
          <p:cNvSpPr>
            <a:spLocks noGrp="1"/>
          </p:cNvSpPr>
          <p:nvPr>
            <p:ph type="pic" sz="quarter" idx="19"/>
          </p:nvPr>
        </p:nvSpPr>
        <p:spPr>
          <a:xfrm>
            <a:off x="4750866" y="1966452"/>
            <a:ext cx="1457722" cy="1780696"/>
          </a:xfrm>
        </p:spPr>
      </p:sp>
      <p:sp>
        <p:nvSpPr>
          <p:cNvPr id="5" name="Picture Placeholder 4">
            <a:extLst>
              <a:ext uri="{FF2B5EF4-FFF2-40B4-BE49-F238E27FC236}">
                <a16:creationId xmlns:a16="http://schemas.microsoft.com/office/drawing/2014/main" id="{E222D413-E132-4810-9F70-7352D01905EF}"/>
              </a:ext>
            </a:extLst>
          </p:cNvPr>
          <p:cNvSpPr>
            <a:spLocks noGrp="1"/>
          </p:cNvSpPr>
          <p:nvPr>
            <p:ph type="pic" sz="quarter" idx="20"/>
          </p:nvPr>
        </p:nvSpPr>
        <p:spPr>
          <a:xfrm>
            <a:off x="543111" y="1966452"/>
            <a:ext cx="1457722" cy="1780696"/>
          </a:xfrm>
        </p:spPr>
      </p:sp>
    </p:spTree>
    <p:extLst>
      <p:ext uri="{BB962C8B-B14F-4D97-AF65-F5344CB8AC3E}">
        <p14:creationId xmlns:p14="http://schemas.microsoft.com/office/powerpoint/2010/main" val="1975334865"/>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1" y="0"/>
            <a:ext cx="1929548" cy="685800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89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grpSp>
        <p:nvGrpSpPr>
          <p:cNvPr id="83" name="Group 82"/>
          <p:cNvGrpSpPr/>
          <p:nvPr/>
        </p:nvGrpSpPr>
        <p:grpSpPr>
          <a:xfrm>
            <a:off x="585429" y="6054338"/>
            <a:ext cx="758691" cy="184227"/>
            <a:chOff x="304800" y="4857750"/>
            <a:chExt cx="758691" cy="184227"/>
          </a:xfrm>
        </p:grpSpPr>
        <p:sp>
          <p:nvSpPr>
            <p:cNvPr id="81" name="Freeform 6"/>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82" name="Freeform 7"/>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79" name="Freeform 12"/>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80" name="Freeform 13"/>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77" name="Freeform 12"/>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1350" dirty="0">
                <a:solidFill>
                  <a:schemeClr val="tx1">
                    <a:lumMod val="90000"/>
                    <a:lumOff val="10000"/>
                  </a:schemeClr>
                </a:solidFill>
              </a:endParaRPr>
            </a:p>
          </p:txBody>
        </p:sp>
        <p:sp>
          <p:nvSpPr>
            <p:cNvPr id="78" name="Freeform 77"/>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51435" tIns="25718" rIns="51435" bIns="25718" numCol="1" anchor="t" anchorCtr="0" compatLnSpc="1">
              <a:prstTxWarp prst="textNoShape">
                <a:avLst/>
              </a:prstTxWarp>
            </a:bodyPr>
            <a:lstStyle/>
            <a:p>
              <a:endParaRPr lang="en-US" sz="1013" dirty="0">
                <a:solidFill>
                  <a:schemeClr val="tx1">
                    <a:lumMod val="90000"/>
                    <a:lumOff val="10000"/>
                  </a:schemeClr>
                </a:solidFill>
              </a:endParaRPr>
            </a:p>
          </p:txBody>
        </p:sp>
      </p:grpSp>
      <p:sp>
        <p:nvSpPr>
          <p:cNvPr id="4" name="Rectangle 3"/>
          <p:cNvSpPr/>
          <p:nvPr/>
        </p:nvSpPr>
        <p:spPr bwMode="auto">
          <a:xfrm>
            <a:off x="506826" y="2399071"/>
            <a:ext cx="3870768" cy="2059858"/>
          </a:xfrm>
          <a:prstGeom prst="rect">
            <a:avLst/>
          </a:prstGeom>
          <a:solidFill>
            <a:schemeClr val="bg1"/>
          </a:solidFill>
          <a:ln w="9525">
            <a:noFill/>
            <a:round/>
            <a:headEnd/>
            <a:tailEnd/>
          </a:ln>
          <a:effectLst>
            <a:outerShdw blurRad="254000" dist="127000" dir="3000000" sx="102000" sy="102000" algn="ctr" rotWithShape="0">
              <a:prstClr val="black">
                <a:alpha val="30000"/>
              </a:prstClr>
            </a:outerShdw>
          </a:effectLst>
        </p:spPr>
        <p:txBody>
          <a:bodyPr vert="horz" wrap="square" lIns="91440" tIns="45720" rIns="91440" bIns="45720" numCol="1" rtlCol="0" anchor="t" anchorCtr="0" compatLnSpc="1">
            <a:prstTxWarp prst="textNoShape">
              <a:avLst/>
            </a:prstTxWarp>
          </a:bodyPr>
          <a:lstStyle/>
          <a:p>
            <a:pPr algn="ctr"/>
            <a:endParaRPr lang="en-US" dirty="0"/>
          </a:p>
        </p:txBody>
      </p:sp>
      <p:grpSp>
        <p:nvGrpSpPr>
          <p:cNvPr id="36" name="Group 35"/>
          <p:cNvGrpSpPr/>
          <p:nvPr/>
        </p:nvGrpSpPr>
        <p:grpSpPr>
          <a:xfrm>
            <a:off x="2286000" y="2779070"/>
            <a:ext cx="588258" cy="102160"/>
            <a:chOff x="1641403" y="2244638"/>
            <a:chExt cx="807616" cy="140256"/>
          </a:xfrm>
        </p:grpSpPr>
        <p:sp>
          <p:nvSpPr>
            <p:cNvPr id="31" name="5-Point Star 30"/>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sp>
          <p:nvSpPr>
            <p:cNvPr id="32" name="5-Point Star 31"/>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sp>
          <p:nvSpPr>
            <p:cNvPr id="33" name="5-Point Star 32"/>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sp>
          <p:nvSpPr>
            <p:cNvPr id="34" name="5-Point Star 33"/>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sp>
          <p:nvSpPr>
            <p:cNvPr id="35" name="5-Point Star 34"/>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grpSp>
      <p:cxnSp>
        <p:nvCxnSpPr>
          <p:cNvPr id="66" name="Straight Connector 65">
            <a:extLst>
              <a:ext uri="{FF2B5EF4-FFF2-40B4-BE49-F238E27FC236}">
                <a16:creationId xmlns:a16="http://schemas.microsoft.com/office/drawing/2014/main" id="{9B83E352-DEAB-49B4-915F-280CBCA6489F}"/>
              </a:ext>
            </a:extLst>
          </p:cNvPr>
          <p:cNvCxnSpPr>
            <a:cxnSpLocks/>
          </p:cNvCxnSpPr>
          <p:nvPr/>
        </p:nvCxnSpPr>
        <p:spPr>
          <a:xfrm>
            <a:off x="2286001" y="3442490"/>
            <a:ext cx="646460"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67" name="Rectangle 66">
            <a:extLst>
              <a:ext uri="{FF2B5EF4-FFF2-40B4-BE49-F238E27FC236}">
                <a16:creationId xmlns:a16="http://schemas.microsoft.com/office/drawing/2014/main" id="{05489824-72A5-4974-AA8F-E5B33CBEBF04}"/>
              </a:ext>
            </a:extLst>
          </p:cNvPr>
          <p:cNvSpPr/>
          <p:nvPr/>
        </p:nvSpPr>
        <p:spPr>
          <a:xfrm>
            <a:off x="2286000" y="3569909"/>
            <a:ext cx="386158" cy="138499"/>
          </a:xfrm>
          <a:prstGeom prst="rect">
            <a:avLst/>
          </a:prstGeom>
        </p:spPr>
        <p:txBody>
          <a:bodyPr wrap="square" lIns="0" tIns="0" rIns="0" bIns="0" anchor="ctr">
            <a:spAutoFit/>
          </a:bodyPr>
          <a:lstStyle/>
          <a:p>
            <a:r>
              <a:rPr lang="en-US" sz="900" b="1" dirty="0">
                <a:solidFill>
                  <a:schemeClr val="tx1">
                    <a:lumMod val="75000"/>
                    <a:lumOff val="25000"/>
                  </a:schemeClr>
                </a:solidFill>
                <a:latin typeface="Montserrat (Body)"/>
              </a:rPr>
              <a:t>Email:</a:t>
            </a:r>
          </a:p>
        </p:txBody>
      </p:sp>
      <p:sp>
        <p:nvSpPr>
          <p:cNvPr id="68" name="Inhaltsplatzhalter 4">
            <a:extLst>
              <a:ext uri="{FF2B5EF4-FFF2-40B4-BE49-F238E27FC236}">
                <a16:creationId xmlns:a16="http://schemas.microsoft.com/office/drawing/2014/main" id="{5BCDD0F0-ADED-42A9-9179-4BB4FD2C117F}"/>
              </a:ext>
            </a:extLst>
          </p:cNvPr>
          <p:cNvSpPr txBox="1">
            <a:spLocks/>
          </p:cNvSpPr>
          <p:nvPr/>
        </p:nvSpPr>
        <p:spPr>
          <a:xfrm>
            <a:off x="2716450" y="3569909"/>
            <a:ext cx="1353737" cy="138499"/>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900" dirty="0">
                <a:solidFill>
                  <a:schemeClr val="bg1">
                    <a:lumMod val="50000"/>
                  </a:schemeClr>
                </a:solidFill>
                <a:latin typeface="Montserrat (Body)"/>
              </a:rPr>
              <a:t>info@yourwebsite.com</a:t>
            </a:r>
          </a:p>
        </p:txBody>
      </p:sp>
      <p:sp>
        <p:nvSpPr>
          <p:cNvPr id="70" name="Rectangle 69">
            <a:extLst>
              <a:ext uri="{FF2B5EF4-FFF2-40B4-BE49-F238E27FC236}">
                <a16:creationId xmlns:a16="http://schemas.microsoft.com/office/drawing/2014/main" id="{09DE9F6D-DA8A-4D17-A5D8-FAF24297585C}"/>
              </a:ext>
            </a:extLst>
          </p:cNvPr>
          <p:cNvSpPr/>
          <p:nvPr/>
        </p:nvSpPr>
        <p:spPr>
          <a:xfrm>
            <a:off x="2716450" y="3756769"/>
            <a:ext cx="1353737" cy="138499"/>
          </a:xfrm>
          <a:prstGeom prst="rect">
            <a:avLst/>
          </a:prstGeom>
        </p:spPr>
        <p:txBody>
          <a:bodyPr wrap="square" lIns="0" tIns="0" rIns="0" bIns="0" anchor="ctr">
            <a:spAutoFit/>
          </a:bodyPr>
          <a:lstStyle/>
          <a:p>
            <a:r>
              <a:rPr lang="en-US" sz="900" dirty="0">
                <a:solidFill>
                  <a:schemeClr val="tx1">
                    <a:lumMod val="75000"/>
                    <a:lumOff val="25000"/>
                  </a:schemeClr>
                </a:solidFill>
                <a:latin typeface="Montserrat (Body)"/>
              </a:rPr>
              <a:t>+001 000 000 000</a:t>
            </a:r>
          </a:p>
        </p:txBody>
      </p:sp>
      <p:sp>
        <p:nvSpPr>
          <p:cNvPr id="72" name="Rectangle 71">
            <a:extLst>
              <a:ext uri="{FF2B5EF4-FFF2-40B4-BE49-F238E27FC236}">
                <a16:creationId xmlns:a16="http://schemas.microsoft.com/office/drawing/2014/main" id="{850688E6-3A32-4876-A354-13150862C2C2}"/>
              </a:ext>
            </a:extLst>
          </p:cNvPr>
          <p:cNvSpPr/>
          <p:nvPr/>
        </p:nvSpPr>
        <p:spPr>
          <a:xfrm>
            <a:off x="2286000" y="3752379"/>
            <a:ext cx="386158" cy="138499"/>
          </a:xfrm>
          <a:prstGeom prst="rect">
            <a:avLst/>
          </a:prstGeom>
        </p:spPr>
        <p:txBody>
          <a:bodyPr wrap="square" lIns="0" tIns="0" rIns="0" bIns="0" anchor="ctr">
            <a:spAutoFit/>
          </a:bodyPr>
          <a:lstStyle/>
          <a:p>
            <a:r>
              <a:rPr lang="en-US" sz="900" b="1" dirty="0">
                <a:solidFill>
                  <a:schemeClr val="tx1">
                    <a:lumMod val="75000"/>
                    <a:lumOff val="25000"/>
                  </a:schemeClr>
                </a:solidFill>
                <a:latin typeface="Montserrat (Body)"/>
              </a:rPr>
              <a:t>Tel:</a:t>
            </a:r>
          </a:p>
        </p:txBody>
      </p:sp>
      <p:sp>
        <p:nvSpPr>
          <p:cNvPr id="73" name="Rectangle 72">
            <a:extLst>
              <a:ext uri="{FF2B5EF4-FFF2-40B4-BE49-F238E27FC236}">
                <a16:creationId xmlns:a16="http://schemas.microsoft.com/office/drawing/2014/main" id="{FC3DF640-61BB-4CC3-A67C-6CDEE3256C40}"/>
              </a:ext>
            </a:extLst>
          </p:cNvPr>
          <p:cNvSpPr/>
          <p:nvPr/>
        </p:nvSpPr>
        <p:spPr>
          <a:xfrm>
            <a:off x="2716450" y="3940432"/>
            <a:ext cx="1353737" cy="138499"/>
          </a:xfrm>
          <a:prstGeom prst="rect">
            <a:avLst/>
          </a:prstGeom>
        </p:spPr>
        <p:txBody>
          <a:bodyPr wrap="square" lIns="0" tIns="0" rIns="0" bIns="0" anchor="ctr">
            <a:spAutoFit/>
          </a:bodyPr>
          <a:lstStyle/>
          <a:p>
            <a:r>
              <a:rPr lang="en-US" sz="900" dirty="0">
                <a:solidFill>
                  <a:schemeClr val="tx1">
                    <a:lumMod val="75000"/>
                    <a:lumOff val="25000"/>
                  </a:schemeClr>
                </a:solidFill>
                <a:latin typeface="Montserrat (Body)"/>
              </a:rPr>
              <a:t>+001 000 000 000</a:t>
            </a:r>
          </a:p>
        </p:txBody>
      </p:sp>
      <p:sp>
        <p:nvSpPr>
          <p:cNvPr id="74" name="Title 2">
            <a:extLst>
              <a:ext uri="{FF2B5EF4-FFF2-40B4-BE49-F238E27FC236}">
                <a16:creationId xmlns:a16="http://schemas.microsoft.com/office/drawing/2014/main" id="{4E6E95D5-5886-4F37-AFC0-DF9E95530ACD}"/>
              </a:ext>
            </a:extLst>
          </p:cNvPr>
          <p:cNvSpPr txBox="1">
            <a:spLocks/>
          </p:cNvSpPr>
          <p:nvPr/>
        </p:nvSpPr>
        <p:spPr>
          <a:xfrm>
            <a:off x="2286000" y="2950241"/>
            <a:ext cx="1745014" cy="40761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825"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500" b="1" dirty="0">
                <a:solidFill>
                  <a:schemeClr val="tx1">
                    <a:lumMod val="75000"/>
                    <a:lumOff val="25000"/>
                  </a:schemeClr>
                </a:solidFill>
                <a:latin typeface="Montserrat (Body)"/>
              </a:rPr>
              <a:t>Example Name</a:t>
            </a:r>
            <a:endParaRPr lang="en-US" sz="1800" b="1" dirty="0">
              <a:solidFill>
                <a:schemeClr val="tx1">
                  <a:lumMod val="75000"/>
                  <a:lumOff val="25000"/>
                </a:schemeClr>
              </a:solidFill>
              <a:latin typeface="Montserrat (Body)"/>
            </a:endParaRPr>
          </a:p>
        </p:txBody>
      </p:sp>
      <p:sp>
        <p:nvSpPr>
          <p:cNvPr id="84" name="Rectangle 83">
            <a:extLst>
              <a:ext uri="{FF2B5EF4-FFF2-40B4-BE49-F238E27FC236}">
                <a16:creationId xmlns:a16="http://schemas.microsoft.com/office/drawing/2014/main" id="{88F35854-1A7D-4C09-91C7-1046AB85D7F3}"/>
              </a:ext>
            </a:extLst>
          </p:cNvPr>
          <p:cNvSpPr/>
          <p:nvPr/>
        </p:nvSpPr>
        <p:spPr bwMode="auto">
          <a:xfrm>
            <a:off x="4766406" y="2399071"/>
            <a:ext cx="3870768" cy="2059858"/>
          </a:xfrm>
          <a:prstGeom prst="rect">
            <a:avLst/>
          </a:prstGeom>
          <a:solidFill>
            <a:schemeClr val="bg1"/>
          </a:solidFill>
          <a:ln w="9525">
            <a:noFill/>
            <a:round/>
            <a:headEnd/>
            <a:tailEnd/>
          </a:ln>
          <a:effectLst>
            <a:outerShdw blurRad="254000" dist="127000" dir="3000000" sx="102000" sy="102000" algn="ctr" rotWithShape="0">
              <a:prstClr val="black">
                <a:alpha val="30000"/>
              </a:prstClr>
            </a:outerShdw>
          </a:effectLst>
        </p:spPr>
        <p:txBody>
          <a:bodyPr vert="horz" wrap="square" lIns="91440" tIns="45720" rIns="91440" bIns="45720" numCol="1" rtlCol="0" anchor="t" anchorCtr="0" compatLnSpc="1">
            <a:prstTxWarp prst="textNoShape">
              <a:avLst/>
            </a:prstTxWarp>
          </a:bodyPr>
          <a:lstStyle/>
          <a:p>
            <a:pPr algn="ctr"/>
            <a:endParaRPr lang="en-US" dirty="0"/>
          </a:p>
        </p:txBody>
      </p:sp>
      <p:sp>
        <p:nvSpPr>
          <p:cNvPr id="96" name="5-Point Star 30">
            <a:extLst>
              <a:ext uri="{FF2B5EF4-FFF2-40B4-BE49-F238E27FC236}">
                <a16:creationId xmlns:a16="http://schemas.microsoft.com/office/drawing/2014/main" id="{6FC27BC7-3283-4852-9211-DD6C3DFB43C6}"/>
              </a:ext>
            </a:extLst>
          </p:cNvPr>
          <p:cNvSpPr/>
          <p:nvPr/>
        </p:nvSpPr>
        <p:spPr bwMode="auto">
          <a:xfrm>
            <a:off x="6545580" y="2779070"/>
            <a:ext cx="102161" cy="102160"/>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sp>
        <p:nvSpPr>
          <p:cNvPr id="97" name="5-Point Star 31">
            <a:extLst>
              <a:ext uri="{FF2B5EF4-FFF2-40B4-BE49-F238E27FC236}">
                <a16:creationId xmlns:a16="http://schemas.microsoft.com/office/drawing/2014/main" id="{8A80760E-1C3D-4249-B55F-52DEF5CD5589}"/>
              </a:ext>
            </a:extLst>
          </p:cNvPr>
          <p:cNvSpPr/>
          <p:nvPr/>
        </p:nvSpPr>
        <p:spPr bwMode="auto">
          <a:xfrm>
            <a:off x="6667104" y="2779070"/>
            <a:ext cx="102161" cy="102160"/>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sp>
        <p:nvSpPr>
          <p:cNvPr id="98" name="5-Point Star 32">
            <a:extLst>
              <a:ext uri="{FF2B5EF4-FFF2-40B4-BE49-F238E27FC236}">
                <a16:creationId xmlns:a16="http://schemas.microsoft.com/office/drawing/2014/main" id="{1F56AAB6-9346-42FD-AA68-4C55F63B8EF2}"/>
              </a:ext>
            </a:extLst>
          </p:cNvPr>
          <p:cNvSpPr/>
          <p:nvPr/>
        </p:nvSpPr>
        <p:spPr bwMode="auto">
          <a:xfrm>
            <a:off x="6788629" y="2779070"/>
            <a:ext cx="102161" cy="102160"/>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sp>
        <p:nvSpPr>
          <p:cNvPr id="99" name="5-Point Star 33">
            <a:extLst>
              <a:ext uri="{FF2B5EF4-FFF2-40B4-BE49-F238E27FC236}">
                <a16:creationId xmlns:a16="http://schemas.microsoft.com/office/drawing/2014/main" id="{C01414F7-2E34-4DAB-8602-CE3928F131EA}"/>
              </a:ext>
            </a:extLst>
          </p:cNvPr>
          <p:cNvSpPr/>
          <p:nvPr/>
        </p:nvSpPr>
        <p:spPr bwMode="auto">
          <a:xfrm>
            <a:off x="6910153" y="2779070"/>
            <a:ext cx="102161" cy="102160"/>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sp>
        <p:nvSpPr>
          <p:cNvPr id="100" name="5-Point Star 34">
            <a:extLst>
              <a:ext uri="{FF2B5EF4-FFF2-40B4-BE49-F238E27FC236}">
                <a16:creationId xmlns:a16="http://schemas.microsoft.com/office/drawing/2014/main" id="{7016D818-BD73-42AF-8DC0-7DFCB88DA962}"/>
              </a:ext>
            </a:extLst>
          </p:cNvPr>
          <p:cNvSpPr/>
          <p:nvPr/>
        </p:nvSpPr>
        <p:spPr bwMode="auto">
          <a:xfrm>
            <a:off x="7031677" y="2779070"/>
            <a:ext cx="102161" cy="102160"/>
          </a:xfrm>
          <a:prstGeom prst="star5">
            <a:avLst>
              <a:gd name="adj" fmla="val 22113"/>
              <a:gd name="hf" fmla="val 105146"/>
              <a:gd name="vf" fmla="val 110557"/>
            </a:avLst>
          </a:prstGeom>
          <a:solidFill>
            <a:srgbClr val="FFC000"/>
          </a:soli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cxnSp>
        <p:nvCxnSpPr>
          <p:cNvPr id="89" name="Straight Connector 88">
            <a:extLst>
              <a:ext uri="{FF2B5EF4-FFF2-40B4-BE49-F238E27FC236}">
                <a16:creationId xmlns:a16="http://schemas.microsoft.com/office/drawing/2014/main" id="{7DD839D7-8DA3-4D0F-B5A1-0371F1F705A4}"/>
              </a:ext>
            </a:extLst>
          </p:cNvPr>
          <p:cNvCxnSpPr>
            <a:cxnSpLocks/>
          </p:cNvCxnSpPr>
          <p:nvPr/>
        </p:nvCxnSpPr>
        <p:spPr>
          <a:xfrm>
            <a:off x="6545581" y="3442490"/>
            <a:ext cx="646460"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90" name="Rectangle 89">
            <a:extLst>
              <a:ext uri="{FF2B5EF4-FFF2-40B4-BE49-F238E27FC236}">
                <a16:creationId xmlns:a16="http://schemas.microsoft.com/office/drawing/2014/main" id="{FB5AE233-B6F0-4A8C-88AE-06DFC913E594}"/>
              </a:ext>
            </a:extLst>
          </p:cNvPr>
          <p:cNvSpPr/>
          <p:nvPr/>
        </p:nvSpPr>
        <p:spPr>
          <a:xfrm>
            <a:off x="6545580" y="3569909"/>
            <a:ext cx="386158" cy="138499"/>
          </a:xfrm>
          <a:prstGeom prst="rect">
            <a:avLst/>
          </a:prstGeom>
        </p:spPr>
        <p:txBody>
          <a:bodyPr wrap="square" lIns="0" tIns="0" rIns="0" bIns="0" anchor="ctr">
            <a:spAutoFit/>
          </a:bodyPr>
          <a:lstStyle/>
          <a:p>
            <a:r>
              <a:rPr lang="en-US" sz="900" b="1" dirty="0">
                <a:solidFill>
                  <a:schemeClr val="tx1">
                    <a:lumMod val="75000"/>
                    <a:lumOff val="25000"/>
                  </a:schemeClr>
                </a:solidFill>
                <a:latin typeface="Montserrat (Body)"/>
              </a:rPr>
              <a:t>Email:</a:t>
            </a:r>
          </a:p>
        </p:txBody>
      </p:sp>
      <p:sp>
        <p:nvSpPr>
          <p:cNvPr id="91" name="Inhaltsplatzhalter 4">
            <a:extLst>
              <a:ext uri="{FF2B5EF4-FFF2-40B4-BE49-F238E27FC236}">
                <a16:creationId xmlns:a16="http://schemas.microsoft.com/office/drawing/2014/main" id="{CF0D0C91-A461-49D7-9DBD-BA6A2FF5B623}"/>
              </a:ext>
            </a:extLst>
          </p:cNvPr>
          <p:cNvSpPr txBox="1">
            <a:spLocks/>
          </p:cNvSpPr>
          <p:nvPr/>
        </p:nvSpPr>
        <p:spPr>
          <a:xfrm>
            <a:off x="6976030" y="3569909"/>
            <a:ext cx="1353737" cy="138499"/>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900" dirty="0">
                <a:solidFill>
                  <a:schemeClr val="bg1">
                    <a:lumMod val="50000"/>
                  </a:schemeClr>
                </a:solidFill>
                <a:latin typeface="Montserrat (Body)"/>
              </a:rPr>
              <a:t>info@yourwebsite.com</a:t>
            </a:r>
          </a:p>
        </p:txBody>
      </p:sp>
      <p:sp>
        <p:nvSpPr>
          <p:cNvPr id="92" name="Rectangle 91">
            <a:extLst>
              <a:ext uri="{FF2B5EF4-FFF2-40B4-BE49-F238E27FC236}">
                <a16:creationId xmlns:a16="http://schemas.microsoft.com/office/drawing/2014/main" id="{BC7A2E9A-67B0-454B-88BF-FFFEFC559A62}"/>
              </a:ext>
            </a:extLst>
          </p:cNvPr>
          <p:cNvSpPr/>
          <p:nvPr/>
        </p:nvSpPr>
        <p:spPr>
          <a:xfrm>
            <a:off x="6976030" y="3756769"/>
            <a:ext cx="1353737" cy="138499"/>
          </a:xfrm>
          <a:prstGeom prst="rect">
            <a:avLst/>
          </a:prstGeom>
        </p:spPr>
        <p:txBody>
          <a:bodyPr wrap="square" lIns="0" tIns="0" rIns="0" bIns="0" anchor="ctr">
            <a:spAutoFit/>
          </a:bodyPr>
          <a:lstStyle/>
          <a:p>
            <a:r>
              <a:rPr lang="en-US" sz="900" dirty="0">
                <a:solidFill>
                  <a:schemeClr val="tx1">
                    <a:lumMod val="75000"/>
                    <a:lumOff val="25000"/>
                  </a:schemeClr>
                </a:solidFill>
                <a:latin typeface="Montserrat (Body)"/>
              </a:rPr>
              <a:t>+001 000 000 000</a:t>
            </a:r>
          </a:p>
        </p:txBody>
      </p:sp>
      <p:sp>
        <p:nvSpPr>
          <p:cNvPr id="93" name="Rectangle 92">
            <a:extLst>
              <a:ext uri="{FF2B5EF4-FFF2-40B4-BE49-F238E27FC236}">
                <a16:creationId xmlns:a16="http://schemas.microsoft.com/office/drawing/2014/main" id="{0B4217C4-667F-4D6B-8A26-E7854458326B}"/>
              </a:ext>
            </a:extLst>
          </p:cNvPr>
          <p:cNvSpPr/>
          <p:nvPr/>
        </p:nvSpPr>
        <p:spPr>
          <a:xfrm>
            <a:off x="6545580" y="3752379"/>
            <a:ext cx="386158" cy="138499"/>
          </a:xfrm>
          <a:prstGeom prst="rect">
            <a:avLst/>
          </a:prstGeom>
        </p:spPr>
        <p:txBody>
          <a:bodyPr wrap="square" lIns="0" tIns="0" rIns="0" bIns="0" anchor="ctr">
            <a:spAutoFit/>
          </a:bodyPr>
          <a:lstStyle/>
          <a:p>
            <a:r>
              <a:rPr lang="en-US" sz="900" b="1" dirty="0">
                <a:solidFill>
                  <a:schemeClr val="tx1">
                    <a:lumMod val="75000"/>
                    <a:lumOff val="25000"/>
                  </a:schemeClr>
                </a:solidFill>
                <a:latin typeface="Montserrat (Body)"/>
              </a:rPr>
              <a:t>Tel:</a:t>
            </a:r>
          </a:p>
        </p:txBody>
      </p:sp>
      <p:sp>
        <p:nvSpPr>
          <p:cNvPr id="94" name="Rectangle 93">
            <a:extLst>
              <a:ext uri="{FF2B5EF4-FFF2-40B4-BE49-F238E27FC236}">
                <a16:creationId xmlns:a16="http://schemas.microsoft.com/office/drawing/2014/main" id="{EF87CBB3-B7A0-481F-8EFD-5DCA24182A1A}"/>
              </a:ext>
            </a:extLst>
          </p:cNvPr>
          <p:cNvSpPr/>
          <p:nvPr/>
        </p:nvSpPr>
        <p:spPr>
          <a:xfrm>
            <a:off x="6976030" y="3940432"/>
            <a:ext cx="1353737" cy="138499"/>
          </a:xfrm>
          <a:prstGeom prst="rect">
            <a:avLst/>
          </a:prstGeom>
        </p:spPr>
        <p:txBody>
          <a:bodyPr wrap="square" lIns="0" tIns="0" rIns="0" bIns="0" anchor="ctr">
            <a:spAutoFit/>
          </a:bodyPr>
          <a:lstStyle/>
          <a:p>
            <a:r>
              <a:rPr lang="en-US" sz="900" dirty="0">
                <a:solidFill>
                  <a:schemeClr val="tx1">
                    <a:lumMod val="75000"/>
                    <a:lumOff val="25000"/>
                  </a:schemeClr>
                </a:solidFill>
                <a:latin typeface="Montserrat (Body)"/>
              </a:rPr>
              <a:t>+001 000 000 000</a:t>
            </a:r>
          </a:p>
        </p:txBody>
      </p:sp>
      <p:sp>
        <p:nvSpPr>
          <p:cNvPr id="95" name="Title 2">
            <a:extLst>
              <a:ext uri="{FF2B5EF4-FFF2-40B4-BE49-F238E27FC236}">
                <a16:creationId xmlns:a16="http://schemas.microsoft.com/office/drawing/2014/main" id="{7B005EE2-AB2A-44D0-B236-78312CBD3143}"/>
              </a:ext>
            </a:extLst>
          </p:cNvPr>
          <p:cNvSpPr txBox="1">
            <a:spLocks/>
          </p:cNvSpPr>
          <p:nvPr/>
        </p:nvSpPr>
        <p:spPr>
          <a:xfrm>
            <a:off x="6545580" y="2950241"/>
            <a:ext cx="1745014" cy="40761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825"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500" b="1" dirty="0">
                <a:solidFill>
                  <a:schemeClr val="tx1">
                    <a:lumMod val="75000"/>
                    <a:lumOff val="25000"/>
                  </a:schemeClr>
                </a:solidFill>
                <a:latin typeface="Montserrat (Body)"/>
              </a:rPr>
              <a:t>Example Name</a:t>
            </a:r>
            <a:endParaRPr lang="en-US" sz="1800" b="1" dirty="0">
              <a:solidFill>
                <a:schemeClr val="tx1">
                  <a:lumMod val="75000"/>
                  <a:lumOff val="25000"/>
                </a:schemeClr>
              </a:solidFill>
              <a:latin typeface="Montserrat (Body)"/>
            </a:endParaRPr>
          </a:p>
        </p:txBody>
      </p:sp>
      <p:sp>
        <p:nvSpPr>
          <p:cNvPr id="2" name="Picture Placeholder 1">
            <a:extLst>
              <a:ext uri="{FF2B5EF4-FFF2-40B4-BE49-F238E27FC236}">
                <a16:creationId xmlns:a16="http://schemas.microsoft.com/office/drawing/2014/main" id="{9B61C12A-0C7D-4C25-BE5F-C0FB8B693DB5}"/>
              </a:ext>
            </a:extLst>
          </p:cNvPr>
          <p:cNvSpPr>
            <a:spLocks noGrp="1"/>
          </p:cNvSpPr>
          <p:nvPr>
            <p:ph type="pic" sz="quarter" idx="19"/>
          </p:nvPr>
        </p:nvSpPr>
        <p:spPr/>
      </p:sp>
      <p:sp>
        <p:nvSpPr>
          <p:cNvPr id="6" name="Picture Placeholder 5">
            <a:extLst>
              <a:ext uri="{FF2B5EF4-FFF2-40B4-BE49-F238E27FC236}">
                <a16:creationId xmlns:a16="http://schemas.microsoft.com/office/drawing/2014/main" id="{1CAEE01B-F8E3-4D4D-AC13-7DB111A22B8D}"/>
              </a:ext>
            </a:extLst>
          </p:cNvPr>
          <p:cNvSpPr>
            <a:spLocks noGrp="1"/>
          </p:cNvSpPr>
          <p:nvPr>
            <p:ph type="pic" sz="quarter" idx="20"/>
          </p:nvPr>
        </p:nvSpPr>
        <p:spPr/>
      </p:sp>
    </p:spTree>
    <p:extLst>
      <p:ext uri="{BB962C8B-B14F-4D97-AF65-F5344CB8AC3E}">
        <p14:creationId xmlns:p14="http://schemas.microsoft.com/office/powerpoint/2010/main" val="3343782732"/>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bwMode="auto">
          <a:xfrm>
            <a:off x="6106680" y="1926510"/>
            <a:ext cx="2255276" cy="3644524"/>
          </a:xfrm>
          <a:prstGeom prst="rect">
            <a:avLst/>
          </a:prstGeom>
          <a:gradFill flip="none" rotWithShape="1">
            <a:gsLst>
              <a:gs pos="0">
                <a:schemeClr val="bg1">
                  <a:lumMod val="95000"/>
                </a:schemeClr>
              </a:gs>
              <a:gs pos="100000">
                <a:schemeClr val="bg1"/>
              </a:gs>
            </a:gsLst>
            <a:lin ang="13500000" scaled="1"/>
            <a:tileRect/>
          </a:gra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sp>
        <p:nvSpPr>
          <p:cNvPr id="8" name="Rectangle 7"/>
          <p:cNvSpPr/>
          <p:nvPr/>
        </p:nvSpPr>
        <p:spPr bwMode="auto">
          <a:xfrm>
            <a:off x="782044" y="1926510"/>
            <a:ext cx="2255276" cy="3644524"/>
          </a:xfrm>
          <a:prstGeom prst="rect">
            <a:avLst/>
          </a:prstGeom>
          <a:gradFill flip="none" rotWithShape="1">
            <a:gsLst>
              <a:gs pos="0">
                <a:schemeClr val="bg1">
                  <a:lumMod val="95000"/>
                </a:schemeClr>
              </a:gs>
              <a:gs pos="100000">
                <a:schemeClr val="bg1"/>
              </a:gs>
            </a:gsLst>
            <a:lin ang="13500000" scaled="1"/>
            <a:tileRect/>
          </a:gradFill>
          <a:ln w="9525">
            <a:noFill/>
            <a:round/>
            <a:headEnd/>
            <a:tailEnd/>
          </a:ln>
          <a:effectLst/>
        </p:spPr>
        <p:txBody>
          <a:bodyPr vert="horz" wrap="square" lIns="91440" tIns="45720" rIns="91440" bIns="45720" numCol="1" rtlCol="0" anchor="t" anchorCtr="0" compatLnSpc="1">
            <a:prstTxWarp prst="textNoShape">
              <a:avLst/>
            </a:prstTxWarp>
          </a:bodyPr>
          <a:lstStyle/>
          <a:p>
            <a:pPr algn="ctr"/>
            <a:endParaRPr lang="en-US"/>
          </a:p>
        </p:txBody>
      </p:sp>
      <p:sp>
        <p:nvSpPr>
          <p:cNvPr id="12" name="Freeform 11"/>
          <p:cNvSpPr/>
          <p:nvPr/>
        </p:nvSpPr>
        <p:spPr bwMode="auto">
          <a:xfrm flipH="1">
            <a:off x="3253755" y="1618486"/>
            <a:ext cx="2636492" cy="4260572"/>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2"/>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algn="r"/>
            <a:r>
              <a:rPr lang="ar-SY" dirty="0">
                <a:solidFill>
                  <a:schemeClr val="bg1"/>
                </a:solidFill>
              </a:rPr>
              <a:t> </a:t>
            </a:r>
            <a:endParaRPr lang="en-US" dirty="0">
              <a:solidFill>
                <a:schemeClr val="bg1"/>
              </a:solidFill>
            </a:endParaRPr>
          </a:p>
        </p:txBody>
      </p:sp>
      <p:sp>
        <p:nvSpPr>
          <p:cNvPr id="18" name="Picture Placeholder 17">
            <a:extLst>
              <a:ext uri="{FF2B5EF4-FFF2-40B4-BE49-F238E27FC236}">
                <a16:creationId xmlns:a16="http://schemas.microsoft.com/office/drawing/2014/main" id="{45F8F73E-7377-4499-B01B-E0FEDFECD559}"/>
              </a:ext>
            </a:extLst>
          </p:cNvPr>
          <p:cNvSpPr>
            <a:spLocks noGrp="1"/>
          </p:cNvSpPr>
          <p:nvPr>
            <p:ph type="pic" sz="quarter" idx="20"/>
          </p:nvPr>
        </p:nvSpPr>
        <p:spPr/>
      </p:sp>
      <p:sp>
        <p:nvSpPr>
          <p:cNvPr id="20" name="Picture Placeholder 19">
            <a:extLst>
              <a:ext uri="{FF2B5EF4-FFF2-40B4-BE49-F238E27FC236}">
                <a16:creationId xmlns:a16="http://schemas.microsoft.com/office/drawing/2014/main" id="{69EEA44C-CF48-4CB7-864E-7977E2FFA8A9}"/>
              </a:ext>
            </a:extLst>
          </p:cNvPr>
          <p:cNvSpPr>
            <a:spLocks noGrp="1"/>
          </p:cNvSpPr>
          <p:nvPr>
            <p:ph type="pic" sz="quarter" idx="21"/>
          </p:nvPr>
        </p:nvSpPr>
        <p:spPr/>
      </p:sp>
      <p:sp>
        <p:nvSpPr>
          <p:cNvPr id="21" name="Picture Placeholder 20">
            <a:extLst>
              <a:ext uri="{FF2B5EF4-FFF2-40B4-BE49-F238E27FC236}">
                <a16:creationId xmlns:a16="http://schemas.microsoft.com/office/drawing/2014/main" id="{35A48D3F-2E56-4A2C-B05F-1C164A78C1A0}"/>
              </a:ext>
            </a:extLst>
          </p:cNvPr>
          <p:cNvSpPr>
            <a:spLocks noGrp="1"/>
          </p:cNvSpPr>
          <p:nvPr>
            <p:ph type="pic" sz="quarter" idx="22"/>
          </p:nvPr>
        </p:nvSpPr>
        <p:spPr/>
      </p:sp>
      <p:sp>
        <p:nvSpPr>
          <p:cNvPr id="2" name="Text Placeholder 1"/>
          <p:cNvSpPr>
            <a:spLocks noGrp="1"/>
          </p:cNvSpPr>
          <p:nvPr>
            <p:ph type="body" sz="half" idx="2"/>
          </p:nvPr>
        </p:nvSpPr>
        <p:spPr>
          <a:xfrm>
            <a:off x="387819" y="884975"/>
            <a:ext cx="8368363" cy="199546"/>
          </a:xfrm>
        </p:spPr>
        <p:txBody>
          <a:bodyPr/>
          <a:lstStyle/>
          <a:p>
            <a:r>
              <a:rPr lang="en-US" dirty="0"/>
              <a:t>Enter your subhead line here</a:t>
            </a:r>
          </a:p>
        </p:txBody>
      </p:sp>
      <p:sp>
        <p:nvSpPr>
          <p:cNvPr id="3" name="Title 2"/>
          <p:cNvSpPr>
            <a:spLocks noGrp="1"/>
          </p:cNvSpPr>
          <p:nvPr>
            <p:ph type="title"/>
          </p:nvPr>
        </p:nvSpPr>
        <p:spPr>
          <a:xfrm>
            <a:off x="387819" y="382773"/>
            <a:ext cx="8368363" cy="445500"/>
          </a:xfrm>
        </p:spPr>
        <p:txBody>
          <a:bodyPr/>
          <a:lstStyle/>
          <a:p>
            <a:r>
              <a:rPr lang="en-US" dirty="0"/>
              <a:t>MEET OUR CO-FOUNDERS</a:t>
            </a:r>
          </a:p>
        </p:txBody>
      </p:sp>
      <p:sp>
        <p:nvSpPr>
          <p:cNvPr id="17" name="Title 2">
            <a:extLst>
              <a:ext uri="{FF2B5EF4-FFF2-40B4-BE49-F238E27FC236}">
                <a16:creationId xmlns:a16="http://schemas.microsoft.com/office/drawing/2014/main" id="{E818ACB5-D372-45E7-B353-332063C5D4F0}"/>
              </a:ext>
            </a:extLst>
          </p:cNvPr>
          <p:cNvSpPr txBox="1">
            <a:spLocks/>
          </p:cNvSpPr>
          <p:nvPr/>
        </p:nvSpPr>
        <p:spPr>
          <a:xfrm>
            <a:off x="3480640" y="4413631"/>
            <a:ext cx="2182721" cy="53662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800" b="1" dirty="0">
                <a:solidFill>
                  <a:schemeClr val="bg1"/>
                </a:solidFill>
                <a:latin typeface="Montserrat (Body)"/>
              </a:rPr>
              <a:t>Example Name</a:t>
            </a:r>
          </a:p>
          <a:p>
            <a:pPr lvl="0" algn="ctr">
              <a:lnSpc>
                <a:spcPct val="120000"/>
              </a:lnSpc>
            </a:pPr>
            <a:r>
              <a:rPr lang="en-US" sz="1200" dirty="0">
                <a:solidFill>
                  <a:schemeClr val="bg1"/>
                </a:solidFill>
                <a:latin typeface="Montserrat (Body)"/>
              </a:rPr>
              <a:t>Administrative</a:t>
            </a:r>
            <a:endParaRPr lang="en-US" sz="1500" dirty="0">
              <a:solidFill>
                <a:schemeClr val="bg1"/>
              </a:solidFill>
              <a:latin typeface="Montserrat (Body)"/>
            </a:endParaRPr>
          </a:p>
        </p:txBody>
      </p:sp>
      <p:sp>
        <p:nvSpPr>
          <p:cNvPr id="19" name="Title 2">
            <a:extLst>
              <a:ext uri="{FF2B5EF4-FFF2-40B4-BE49-F238E27FC236}">
                <a16:creationId xmlns:a16="http://schemas.microsoft.com/office/drawing/2014/main" id="{014FD721-2C68-4455-8B62-40816F2689AF}"/>
              </a:ext>
            </a:extLst>
          </p:cNvPr>
          <p:cNvSpPr txBox="1">
            <a:spLocks/>
          </p:cNvSpPr>
          <p:nvPr/>
        </p:nvSpPr>
        <p:spPr>
          <a:xfrm>
            <a:off x="972422" y="4225135"/>
            <a:ext cx="1874520"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tx1">
                    <a:lumMod val="75000"/>
                    <a:lumOff val="25000"/>
                  </a:schemeClr>
                </a:solidFill>
                <a:latin typeface="Montserrat (Body)"/>
              </a:rPr>
              <a:t>Example Name</a:t>
            </a:r>
          </a:p>
          <a:p>
            <a:pPr lvl="0" algn="ctr">
              <a:lnSpc>
                <a:spcPct val="120000"/>
              </a:lnSpc>
            </a:pP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grpSp>
        <p:nvGrpSpPr>
          <p:cNvPr id="27" name="Group 26">
            <a:extLst>
              <a:ext uri="{FF2B5EF4-FFF2-40B4-BE49-F238E27FC236}">
                <a16:creationId xmlns:a16="http://schemas.microsoft.com/office/drawing/2014/main" id="{47D342D6-1EC0-4BDF-8BEA-1C71D5E715E3}"/>
              </a:ext>
            </a:extLst>
          </p:cNvPr>
          <p:cNvGrpSpPr/>
          <p:nvPr/>
        </p:nvGrpSpPr>
        <p:grpSpPr>
          <a:xfrm>
            <a:off x="1613659" y="4882294"/>
            <a:ext cx="592046" cy="173702"/>
            <a:chOff x="1143512" y="5391796"/>
            <a:chExt cx="1386362" cy="406748"/>
          </a:xfrm>
        </p:grpSpPr>
        <p:grpSp>
          <p:nvGrpSpPr>
            <p:cNvPr id="28" name="Group 27">
              <a:extLst>
                <a:ext uri="{FF2B5EF4-FFF2-40B4-BE49-F238E27FC236}">
                  <a16:creationId xmlns:a16="http://schemas.microsoft.com/office/drawing/2014/main" id="{8D932E19-0A1E-44C7-809B-00BEC7B5FC66}"/>
                </a:ext>
              </a:extLst>
            </p:cNvPr>
            <p:cNvGrpSpPr/>
            <p:nvPr/>
          </p:nvGrpSpPr>
          <p:grpSpPr>
            <a:xfrm>
              <a:off x="1143512" y="5391796"/>
              <a:ext cx="406755" cy="406748"/>
              <a:chOff x="6312204" y="4859316"/>
              <a:chExt cx="329204" cy="329198"/>
            </a:xfrm>
          </p:grpSpPr>
          <p:sp>
            <p:nvSpPr>
              <p:cNvPr id="35" name="Freeform 6">
                <a:extLst>
                  <a:ext uri="{FF2B5EF4-FFF2-40B4-BE49-F238E27FC236}">
                    <a16:creationId xmlns:a16="http://schemas.microsoft.com/office/drawing/2014/main" id="{7D18137A-19E2-4CE0-99E2-00A6FE74954F}"/>
                  </a:ext>
                </a:extLst>
              </p:cNvPr>
              <p:cNvSpPr>
                <a:spLocks noEditPoints="1"/>
              </p:cNvSpPr>
              <p:nvPr/>
            </p:nvSpPr>
            <p:spPr bwMode="auto">
              <a:xfrm>
                <a:off x="6312204" y="4859316"/>
                <a:ext cx="329204" cy="329198"/>
              </a:xfrm>
              <a:prstGeom prst="ellipse">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36" name="Freeform 7">
                <a:extLst>
                  <a:ext uri="{FF2B5EF4-FFF2-40B4-BE49-F238E27FC236}">
                    <a16:creationId xmlns:a16="http://schemas.microsoft.com/office/drawing/2014/main" id="{C2B09BAF-69A9-41B6-A46D-1BE92EE66643}"/>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29" name="Group 28">
              <a:extLst>
                <a:ext uri="{FF2B5EF4-FFF2-40B4-BE49-F238E27FC236}">
                  <a16:creationId xmlns:a16="http://schemas.microsoft.com/office/drawing/2014/main" id="{3AF79CCD-A6C4-49F3-9A83-C9B1D09BEA11}"/>
                </a:ext>
              </a:extLst>
            </p:cNvPr>
            <p:cNvGrpSpPr/>
            <p:nvPr/>
          </p:nvGrpSpPr>
          <p:grpSpPr>
            <a:xfrm>
              <a:off x="1633938" y="5392262"/>
              <a:ext cx="406133" cy="406128"/>
              <a:chOff x="6825963" y="4859693"/>
              <a:chExt cx="328700" cy="328696"/>
            </a:xfrm>
          </p:grpSpPr>
          <p:sp>
            <p:nvSpPr>
              <p:cNvPr id="33" name="Freeform 12">
                <a:extLst>
                  <a:ext uri="{FF2B5EF4-FFF2-40B4-BE49-F238E27FC236}">
                    <a16:creationId xmlns:a16="http://schemas.microsoft.com/office/drawing/2014/main" id="{094E6998-B73C-4C33-9798-72B9D79A6D48}"/>
                  </a:ext>
                </a:extLst>
              </p:cNvPr>
              <p:cNvSpPr>
                <a:spLocks noEditPoints="1"/>
              </p:cNvSpPr>
              <p:nvPr/>
            </p:nvSpPr>
            <p:spPr bwMode="auto">
              <a:xfrm>
                <a:off x="6825963" y="4859693"/>
                <a:ext cx="328700" cy="328696"/>
              </a:xfrm>
              <a:prstGeom prst="ellipse">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34" name="Freeform 13">
                <a:extLst>
                  <a:ext uri="{FF2B5EF4-FFF2-40B4-BE49-F238E27FC236}">
                    <a16:creationId xmlns:a16="http://schemas.microsoft.com/office/drawing/2014/main" id="{E73C4489-9C68-450D-9E1E-B22582B2B781}"/>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30" name="Group 29">
              <a:extLst>
                <a:ext uri="{FF2B5EF4-FFF2-40B4-BE49-F238E27FC236}">
                  <a16:creationId xmlns:a16="http://schemas.microsoft.com/office/drawing/2014/main" id="{A3D70ADF-5AC4-4DD5-B96B-21AF2D32B562}"/>
                </a:ext>
              </a:extLst>
            </p:cNvPr>
            <p:cNvGrpSpPr/>
            <p:nvPr/>
          </p:nvGrpSpPr>
          <p:grpSpPr>
            <a:xfrm>
              <a:off x="2123741" y="5392107"/>
              <a:ext cx="406133" cy="406128"/>
              <a:chOff x="7339224" y="4859568"/>
              <a:chExt cx="328700" cy="328696"/>
            </a:xfrm>
          </p:grpSpPr>
          <p:sp>
            <p:nvSpPr>
              <p:cNvPr id="31" name="Freeform 12">
                <a:extLst>
                  <a:ext uri="{FF2B5EF4-FFF2-40B4-BE49-F238E27FC236}">
                    <a16:creationId xmlns:a16="http://schemas.microsoft.com/office/drawing/2014/main" id="{F1232A6E-D30A-4ACD-BD49-2AFE462E2337}"/>
                  </a:ext>
                </a:extLst>
              </p:cNvPr>
              <p:cNvSpPr>
                <a:spLocks noEditPoints="1"/>
              </p:cNvSpPr>
              <p:nvPr/>
            </p:nvSpPr>
            <p:spPr bwMode="auto">
              <a:xfrm>
                <a:off x="7339224" y="4859568"/>
                <a:ext cx="328700" cy="328696"/>
              </a:xfrm>
              <a:prstGeom prst="ellipse">
                <a:avLst/>
              </a:prstGeom>
              <a:solidFill>
                <a:schemeClr val="accent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32" name="Freeform 77">
                <a:extLst>
                  <a:ext uri="{FF2B5EF4-FFF2-40B4-BE49-F238E27FC236}">
                    <a16:creationId xmlns:a16="http://schemas.microsoft.com/office/drawing/2014/main" id="{FCD7B16E-A5A1-4051-9E99-C6D2EFD94E9E}"/>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51435" tIns="25718" rIns="51435" bIns="25718" numCol="1" anchor="t" anchorCtr="0" compatLnSpc="1">
                <a:prstTxWarp prst="textNoShape">
                  <a:avLst/>
                </a:prstTxWarp>
              </a:bodyPr>
              <a:lstStyle/>
              <a:p>
                <a:endParaRPr lang="en-US" sz="1050" dirty="0">
                  <a:solidFill>
                    <a:schemeClr val="tx1">
                      <a:lumMod val="75000"/>
                      <a:lumOff val="25000"/>
                    </a:schemeClr>
                  </a:solidFill>
                </a:endParaRPr>
              </a:p>
            </p:txBody>
          </p:sp>
        </p:grpSp>
      </p:grpSp>
      <p:sp>
        <p:nvSpPr>
          <p:cNvPr id="40" name="Title 2">
            <a:extLst>
              <a:ext uri="{FF2B5EF4-FFF2-40B4-BE49-F238E27FC236}">
                <a16:creationId xmlns:a16="http://schemas.microsoft.com/office/drawing/2014/main" id="{92DF2259-F7F9-4525-9D38-3E9B41011DAA}"/>
              </a:ext>
            </a:extLst>
          </p:cNvPr>
          <p:cNvSpPr txBox="1">
            <a:spLocks/>
          </p:cNvSpPr>
          <p:nvPr/>
        </p:nvSpPr>
        <p:spPr>
          <a:xfrm>
            <a:off x="6297058" y="4225135"/>
            <a:ext cx="1874520" cy="4557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1500" b="1" dirty="0">
                <a:solidFill>
                  <a:schemeClr val="tx1">
                    <a:lumMod val="75000"/>
                    <a:lumOff val="25000"/>
                  </a:schemeClr>
                </a:solidFill>
                <a:latin typeface="Montserrat (Body)"/>
              </a:rPr>
              <a:t>Example Name</a:t>
            </a:r>
          </a:p>
          <a:p>
            <a:pPr lvl="0" algn="ctr">
              <a:lnSpc>
                <a:spcPct val="120000"/>
              </a:lnSpc>
            </a:pPr>
            <a:r>
              <a:rPr lang="en-US" sz="1050" dirty="0">
                <a:solidFill>
                  <a:schemeClr val="tx1">
                    <a:lumMod val="75000"/>
                    <a:lumOff val="25000"/>
                  </a:schemeClr>
                </a:solidFill>
                <a:latin typeface="Montserrat (Body)"/>
              </a:rPr>
              <a:t>Administrative</a:t>
            </a:r>
            <a:endParaRPr lang="en-US" sz="1350" dirty="0">
              <a:solidFill>
                <a:schemeClr val="tx1">
                  <a:lumMod val="75000"/>
                  <a:lumOff val="25000"/>
                </a:schemeClr>
              </a:solidFill>
              <a:latin typeface="Montserrat (Body)"/>
            </a:endParaRPr>
          </a:p>
        </p:txBody>
      </p:sp>
      <p:grpSp>
        <p:nvGrpSpPr>
          <p:cNvPr id="49" name="Group 48">
            <a:extLst>
              <a:ext uri="{FF2B5EF4-FFF2-40B4-BE49-F238E27FC236}">
                <a16:creationId xmlns:a16="http://schemas.microsoft.com/office/drawing/2014/main" id="{E51D44D9-DD76-4DE2-AB27-92A632031140}"/>
              </a:ext>
            </a:extLst>
          </p:cNvPr>
          <p:cNvGrpSpPr/>
          <p:nvPr/>
        </p:nvGrpSpPr>
        <p:grpSpPr>
          <a:xfrm>
            <a:off x="6938295" y="4882294"/>
            <a:ext cx="592046" cy="173702"/>
            <a:chOff x="1143512" y="5391796"/>
            <a:chExt cx="1386362" cy="406748"/>
          </a:xfrm>
        </p:grpSpPr>
        <p:grpSp>
          <p:nvGrpSpPr>
            <p:cNvPr id="51" name="Group 50">
              <a:extLst>
                <a:ext uri="{FF2B5EF4-FFF2-40B4-BE49-F238E27FC236}">
                  <a16:creationId xmlns:a16="http://schemas.microsoft.com/office/drawing/2014/main" id="{4B9B940D-E903-43CF-95D8-6065EA82F10A}"/>
                </a:ext>
              </a:extLst>
            </p:cNvPr>
            <p:cNvGrpSpPr/>
            <p:nvPr/>
          </p:nvGrpSpPr>
          <p:grpSpPr>
            <a:xfrm>
              <a:off x="1143512" y="5391796"/>
              <a:ext cx="406755" cy="406748"/>
              <a:chOff x="6312204" y="4859316"/>
              <a:chExt cx="329204" cy="329198"/>
            </a:xfrm>
          </p:grpSpPr>
          <p:sp>
            <p:nvSpPr>
              <p:cNvPr id="59" name="Freeform 6">
                <a:extLst>
                  <a:ext uri="{FF2B5EF4-FFF2-40B4-BE49-F238E27FC236}">
                    <a16:creationId xmlns:a16="http://schemas.microsoft.com/office/drawing/2014/main" id="{81247CA2-9B55-4D4B-8C6D-A3D2D3D9434C}"/>
                  </a:ext>
                </a:extLst>
              </p:cNvPr>
              <p:cNvSpPr>
                <a:spLocks noEditPoints="1"/>
              </p:cNvSpPr>
              <p:nvPr/>
            </p:nvSpPr>
            <p:spPr bwMode="auto">
              <a:xfrm>
                <a:off x="6312204" y="4859316"/>
                <a:ext cx="329204" cy="329198"/>
              </a:xfrm>
              <a:prstGeom prst="ellipse">
                <a:avLst/>
              </a:prstGeom>
              <a:solidFill>
                <a:schemeClr val="accent3"/>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60" name="Freeform 7">
                <a:extLst>
                  <a:ext uri="{FF2B5EF4-FFF2-40B4-BE49-F238E27FC236}">
                    <a16:creationId xmlns:a16="http://schemas.microsoft.com/office/drawing/2014/main" id="{E08EBD20-4CDD-417C-8A00-6F343BDAB5D0}"/>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52" name="Group 51">
              <a:extLst>
                <a:ext uri="{FF2B5EF4-FFF2-40B4-BE49-F238E27FC236}">
                  <a16:creationId xmlns:a16="http://schemas.microsoft.com/office/drawing/2014/main" id="{EBF31C05-E659-48BC-AD75-22AAABBF09C6}"/>
                </a:ext>
              </a:extLst>
            </p:cNvPr>
            <p:cNvGrpSpPr/>
            <p:nvPr/>
          </p:nvGrpSpPr>
          <p:grpSpPr>
            <a:xfrm>
              <a:off x="1633938" y="5392262"/>
              <a:ext cx="406133" cy="406128"/>
              <a:chOff x="6825963" y="4859693"/>
              <a:chExt cx="328700" cy="328696"/>
            </a:xfrm>
          </p:grpSpPr>
          <p:sp>
            <p:nvSpPr>
              <p:cNvPr id="57" name="Freeform 12">
                <a:extLst>
                  <a:ext uri="{FF2B5EF4-FFF2-40B4-BE49-F238E27FC236}">
                    <a16:creationId xmlns:a16="http://schemas.microsoft.com/office/drawing/2014/main" id="{718BB625-FFF3-47FD-ACAB-08B3A4BCBBD6}"/>
                  </a:ext>
                </a:extLst>
              </p:cNvPr>
              <p:cNvSpPr>
                <a:spLocks noEditPoints="1"/>
              </p:cNvSpPr>
              <p:nvPr/>
            </p:nvSpPr>
            <p:spPr bwMode="auto">
              <a:xfrm>
                <a:off x="6825963" y="4859693"/>
                <a:ext cx="328700" cy="328696"/>
              </a:xfrm>
              <a:prstGeom prst="ellipse">
                <a:avLst/>
              </a:prstGeom>
              <a:solidFill>
                <a:schemeClr val="accent3"/>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58" name="Freeform 13">
                <a:extLst>
                  <a:ext uri="{FF2B5EF4-FFF2-40B4-BE49-F238E27FC236}">
                    <a16:creationId xmlns:a16="http://schemas.microsoft.com/office/drawing/2014/main" id="{4FB352AC-8897-4175-BBFE-98BC3C5010F0}"/>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53" name="Group 52">
              <a:extLst>
                <a:ext uri="{FF2B5EF4-FFF2-40B4-BE49-F238E27FC236}">
                  <a16:creationId xmlns:a16="http://schemas.microsoft.com/office/drawing/2014/main" id="{87FA44AA-3D07-4EEF-AF2B-DF5BABB2F057}"/>
                </a:ext>
              </a:extLst>
            </p:cNvPr>
            <p:cNvGrpSpPr/>
            <p:nvPr/>
          </p:nvGrpSpPr>
          <p:grpSpPr>
            <a:xfrm>
              <a:off x="2123741" y="5392107"/>
              <a:ext cx="406133" cy="406128"/>
              <a:chOff x="7339224" y="4859568"/>
              <a:chExt cx="328700" cy="328696"/>
            </a:xfrm>
          </p:grpSpPr>
          <p:sp>
            <p:nvSpPr>
              <p:cNvPr id="54" name="Freeform 12">
                <a:extLst>
                  <a:ext uri="{FF2B5EF4-FFF2-40B4-BE49-F238E27FC236}">
                    <a16:creationId xmlns:a16="http://schemas.microsoft.com/office/drawing/2014/main" id="{480657EF-05E2-443A-B952-0347882BE863}"/>
                  </a:ext>
                </a:extLst>
              </p:cNvPr>
              <p:cNvSpPr>
                <a:spLocks noEditPoints="1"/>
              </p:cNvSpPr>
              <p:nvPr/>
            </p:nvSpPr>
            <p:spPr bwMode="auto">
              <a:xfrm>
                <a:off x="7339224" y="4859568"/>
                <a:ext cx="328700" cy="328696"/>
              </a:xfrm>
              <a:prstGeom prst="ellipse">
                <a:avLst/>
              </a:prstGeom>
              <a:solidFill>
                <a:schemeClr val="accent3"/>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56" name="Freeform 77">
                <a:extLst>
                  <a:ext uri="{FF2B5EF4-FFF2-40B4-BE49-F238E27FC236}">
                    <a16:creationId xmlns:a16="http://schemas.microsoft.com/office/drawing/2014/main" id="{18417CD9-3903-4BAA-BBBB-D5E353242ABC}"/>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51435" tIns="25718" rIns="51435" bIns="25718" numCol="1" anchor="t" anchorCtr="0" compatLnSpc="1">
                <a:prstTxWarp prst="textNoShape">
                  <a:avLst/>
                </a:prstTxWarp>
              </a:bodyPr>
              <a:lstStyle/>
              <a:p>
                <a:endParaRPr lang="en-US" sz="1050" dirty="0">
                  <a:solidFill>
                    <a:schemeClr val="tx1">
                      <a:lumMod val="75000"/>
                      <a:lumOff val="25000"/>
                    </a:schemeClr>
                  </a:solidFill>
                </a:endParaRPr>
              </a:p>
            </p:txBody>
          </p:sp>
        </p:grpSp>
      </p:grpSp>
      <p:grpSp>
        <p:nvGrpSpPr>
          <p:cNvPr id="61" name="Group 60">
            <a:extLst>
              <a:ext uri="{FF2B5EF4-FFF2-40B4-BE49-F238E27FC236}">
                <a16:creationId xmlns:a16="http://schemas.microsoft.com/office/drawing/2014/main" id="{B64CC17B-F228-473E-8376-9C0F98269555}"/>
              </a:ext>
            </a:extLst>
          </p:cNvPr>
          <p:cNvGrpSpPr/>
          <p:nvPr/>
        </p:nvGrpSpPr>
        <p:grpSpPr>
          <a:xfrm>
            <a:off x="4275977" y="5030164"/>
            <a:ext cx="592046" cy="173702"/>
            <a:chOff x="1143512" y="5391796"/>
            <a:chExt cx="1386362" cy="406748"/>
          </a:xfrm>
        </p:grpSpPr>
        <p:grpSp>
          <p:nvGrpSpPr>
            <p:cNvPr id="62" name="Group 61">
              <a:extLst>
                <a:ext uri="{FF2B5EF4-FFF2-40B4-BE49-F238E27FC236}">
                  <a16:creationId xmlns:a16="http://schemas.microsoft.com/office/drawing/2014/main" id="{4F35E8A3-8A19-4F8A-9671-D9CADDD95FD6}"/>
                </a:ext>
              </a:extLst>
            </p:cNvPr>
            <p:cNvGrpSpPr/>
            <p:nvPr/>
          </p:nvGrpSpPr>
          <p:grpSpPr>
            <a:xfrm>
              <a:off x="1143512" y="5391796"/>
              <a:ext cx="406755" cy="406748"/>
              <a:chOff x="6312204" y="4859316"/>
              <a:chExt cx="329204" cy="329198"/>
            </a:xfrm>
          </p:grpSpPr>
          <p:sp>
            <p:nvSpPr>
              <p:cNvPr id="69" name="Freeform 6">
                <a:extLst>
                  <a:ext uri="{FF2B5EF4-FFF2-40B4-BE49-F238E27FC236}">
                    <a16:creationId xmlns:a16="http://schemas.microsoft.com/office/drawing/2014/main" id="{F28C9DA8-CE7D-49F6-8BE6-37F12DE230A4}"/>
                  </a:ext>
                </a:extLst>
              </p:cNvPr>
              <p:cNvSpPr>
                <a:spLocks noEditPoints="1"/>
              </p:cNvSpPr>
              <p:nvPr/>
            </p:nvSpPr>
            <p:spPr bwMode="auto">
              <a:xfrm>
                <a:off x="6312204" y="4859316"/>
                <a:ext cx="329204" cy="329198"/>
              </a:xfrm>
              <a:prstGeom prst="ellipse">
                <a:avLst/>
              </a:prstGeom>
              <a:solidFill>
                <a:schemeClr val="accent2">
                  <a:alpha val="60000"/>
                </a:schemeClr>
              </a:solidFill>
              <a:ln w="9525">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70" name="Freeform 7">
                <a:extLst>
                  <a:ext uri="{FF2B5EF4-FFF2-40B4-BE49-F238E27FC236}">
                    <a16:creationId xmlns:a16="http://schemas.microsoft.com/office/drawing/2014/main" id="{EB569563-B8E0-42C3-A74D-99FD4711164E}"/>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63" name="Group 62">
              <a:extLst>
                <a:ext uri="{FF2B5EF4-FFF2-40B4-BE49-F238E27FC236}">
                  <a16:creationId xmlns:a16="http://schemas.microsoft.com/office/drawing/2014/main" id="{1CEE80A5-D538-457B-B971-5A914FD4907C}"/>
                </a:ext>
              </a:extLst>
            </p:cNvPr>
            <p:cNvGrpSpPr/>
            <p:nvPr/>
          </p:nvGrpSpPr>
          <p:grpSpPr>
            <a:xfrm>
              <a:off x="1633938" y="5392262"/>
              <a:ext cx="406133" cy="406128"/>
              <a:chOff x="6825963" y="4859693"/>
              <a:chExt cx="328700" cy="328696"/>
            </a:xfrm>
          </p:grpSpPr>
          <p:sp>
            <p:nvSpPr>
              <p:cNvPr id="67" name="Freeform 12">
                <a:extLst>
                  <a:ext uri="{FF2B5EF4-FFF2-40B4-BE49-F238E27FC236}">
                    <a16:creationId xmlns:a16="http://schemas.microsoft.com/office/drawing/2014/main" id="{52122B16-3AD9-4688-846A-86F6E5A4860F}"/>
                  </a:ext>
                </a:extLst>
              </p:cNvPr>
              <p:cNvSpPr>
                <a:spLocks noEditPoints="1"/>
              </p:cNvSpPr>
              <p:nvPr/>
            </p:nvSpPr>
            <p:spPr bwMode="auto">
              <a:xfrm>
                <a:off x="6825963" y="4859693"/>
                <a:ext cx="328700" cy="328696"/>
              </a:xfrm>
              <a:prstGeom prst="ellipse">
                <a:avLst/>
              </a:prstGeom>
              <a:solidFill>
                <a:schemeClr val="accent2">
                  <a:alpha val="60000"/>
                </a:schemeClr>
              </a:solidFill>
              <a:ln w="9525">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68" name="Freeform 13">
                <a:extLst>
                  <a:ext uri="{FF2B5EF4-FFF2-40B4-BE49-F238E27FC236}">
                    <a16:creationId xmlns:a16="http://schemas.microsoft.com/office/drawing/2014/main" id="{6AD8A95E-77F6-4358-82B8-FF49B4D65BFF}"/>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grpSp>
        <p:grpSp>
          <p:nvGrpSpPr>
            <p:cNvPr id="64" name="Group 63">
              <a:extLst>
                <a:ext uri="{FF2B5EF4-FFF2-40B4-BE49-F238E27FC236}">
                  <a16:creationId xmlns:a16="http://schemas.microsoft.com/office/drawing/2014/main" id="{B19DF9B0-7F03-491F-B17F-B09BDE9EB034}"/>
                </a:ext>
              </a:extLst>
            </p:cNvPr>
            <p:cNvGrpSpPr/>
            <p:nvPr/>
          </p:nvGrpSpPr>
          <p:grpSpPr>
            <a:xfrm>
              <a:off x="2123741" y="5392107"/>
              <a:ext cx="406133" cy="406128"/>
              <a:chOff x="7339224" y="4859568"/>
              <a:chExt cx="328700" cy="328696"/>
            </a:xfrm>
          </p:grpSpPr>
          <p:sp>
            <p:nvSpPr>
              <p:cNvPr id="65" name="Freeform 12">
                <a:extLst>
                  <a:ext uri="{FF2B5EF4-FFF2-40B4-BE49-F238E27FC236}">
                    <a16:creationId xmlns:a16="http://schemas.microsoft.com/office/drawing/2014/main" id="{C7E5DF97-EFBF-4417-B85B-3D0708DC012D}"/>
                  </a:ext>
                </a:extLst>
              </p:cNvPr>
              <p:cNvSpPr>
                <a:spLocks noEditPoints="1"/>
              </p:cNvSpPr>
              <p:nvPr/>
            </p:nvSpPr>
            <p:spPr bwMode="auto">
              <a:xfrm>
                <a:off x="7339224" y="4859568"/>
                <a:ext cx="328700" cy="328696"/>
              </a:xfrm>
              <a:prstGeom prst="ellipse">
                <a:avLst/>
              </a:prstGeom>
              <a:solidFill>
                <a:schemeClr val="accent2">
                  <a:alpha val="60000"/>
                </a:schemeClr>
              </a:solidFill>
              <a:ln w="9525">
                <a:solidFill>
                  <a:schemeClr val="bg1"/>
                </a:solidFill>
                <a:prstDash val="solid"/>
                <a:round/>
                <a:headEnd/>
                <a:tailEnd/>
              </a:ln>
            </p:spPr>
            <p:txBody>
              <a:bodyPr vert="horz" wrap="square" lIns="68580" tIns="34290" rIns="68580" bIns="34290" numCol="1" anchor="t" anchorCtr="0" compatLnSpc="1">
                <a:prstTxWarp prst="textNoShape">
                  <a:avLst/>
                </a:prstTxWarp>
              </a:bodyPr>
              <a:lstStyle/>
              <a:p>
                <a:endParaRPr lang="en-US" sz="1500" dirty="0">
                  <a:solidFill>
                    <a:schemeClr val="tx1">
                      <a:lumMod val="75000"/>
                      <a:lumOff val="25000"/>
                    </a:schemeClr>
                  </a:solidFill>
                </a:endParaRPr>
              </a:p>
            </p:txBody>
          </p:sp>
          <p:sp>
            <p:nvSpPr>
              <p:cNvPr id="66" name="Freeform 77">
                <a:extLst>
                  <a:ext uri="{FF2B5EF4-FFF2-40B4-BE49-F238E27FC236}">
                    <a16:creationId xmlns:a16="http://schemas.microsoft.com/office/drawing/2014/main" id="{70AB46D6-96C2-4CE5-81FC-5C984A44CB0E}"/>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51435" tIns="25718" rIns="51435" bIns="25718" numCol="1" anchor="t" anchorCtr="0" compatLnSpc="1">
                <a:prstTxWarp prst="textNoShape">
                  <a:avLst/>
                </a:prstTxWarp>
              </a:bodyPr>
              <a:lstStyle/>
              <a:p>
                <a:endParaRPr lang="en-US" sz="1050" dirty="0">
                  <a:solidFill>
                    <a:schemeClr val="tx1">
                      <a:lumMod val="75000"/>
                      <a:lumOff val="25000"/>
                    </a:schemeClr>
                  </a:solidFill>
                </a:endParaRPr>
              </a:p>
            </p:txBody>
          </p:sp>
        </p:grpSp>
      </p:grpSp>
    </p:spTree>
    <p:extLst>
      <p:ext uri="{BB962C8B-B14F-4D97-AF65-F5344CB8AC3E}">
        <p14:creationId xmlns:p14="http://schemas.microsoft.com/office/powerpoint/2010/main" val="2209187332"/>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theme/theme1.xml><?xml version="1.0" encoding="utf-8"?>
<a:theme xmlns:a="http://schemas.openxmlformats.org/drawingml/2006/main" name="Default Theme">
  <a:themeElements>
    <a:clrScheme name="Theme 93">
      <a:dk1>
        <a:sysClr val="windowText" lastClr="000000"/>
      </a:dk1>
      <a:lt1>
        <a:sysClr val="window" lastClr="FFFFFF"/>
      </a:lt1>
      <a:dk2>
        <a:srgbClr val="303C4E"/>
      </a:dk2>
      <a:lt2>
        <a:srgbClr val="E7E6E6"/>
      </a:lt2>
      <a:accent1>
        <a:srgbClr val="34B2E4"/>
      </a:accent1>
      <a:accent2>
        <a:srgbClr val="FF3F5E"/>
      </a:accent2>
      <a:accent3>
        <a:srgbClr val="FE912A"/>
      </a:accent3>
      <a:accent4>
        <a:srgbClr val="ADCE25"/>
      </a:accent4>
      <a:accent5>
        <a:srgbClr val="8B409A"/>
      </a:accent5>
      <a:accent6>
        <a:srgbClr val="937863"/>
      </a:accent6>
      <a:hlink>
        <a:srgbClr val="0563C1"/>
      </a:hlink>
      <a:folHlink>
        <a:srgbClr val="954F72"/>
      </a:folHlink>
    </a:clrScheme>
    <a:fontScheme name="Custom 5">
      <a:majorFont>
        <a:latin typeface="Roboto"/>
        <a:ea typeface=""/>
        <a:cs typeface=""/>
      </a:majorFont>
      <a:minorFont>
        <a:latin typeface="Roboto"/>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TM03457496[[fn=Parallax]]</Template>
  <TotalTime>36626</TotalTime>
  <Words>2003</Words>
  <Application>Microsoft Office PowerPoint</Application>
  <PresentationFormat>On-screen Show (4:3)</PresentationFormat>
  <Paragraphs>389</Paragraphs>
  <Slides>37</Slides>
  <Notes>5</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37</vt:i4>
      </vt:variant>
    </vt:vector>
  </HeadingPairs>
  <TitlesOfParts>
    <vt:vector size="43" baseType="lpstr">
      <vt:lpstr>Arial</vt:lpstr>
      <vt:lpstr>Calibri</vt:lpstr>
      <vt:lpstr>Montserrat (Body)</vt:lpstr>
      <vt:lpstr>Roboto</vt:lpstr>
      <vt:lpstr>Wingdings</vt:lpstr>
      <vt:lpstr>Default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MEET OUR CO-FOUNDERS</vt:lpstr>
      <vt:lpstr>MEET OUR CO-FOUNDERS</vt:lpstr>
      <vt:lpstr>MEET OUR CO-FOUNDERS</vt:lpstr>
      <vt:lpstr>MEET OUR CO-FOUNDERS</vt:lpstr>
      <vt:lpstr>MEET OUR CO-FOUNDERS</vt:lpstr>
      <vt:lpstr>MEET OUR CO-FOUNDERS</vt:lpstr>
      <vt:lpstr>MEET OUR CO-FOUNDERS</vt:lpstr>
      <vt:lpstr>MEET OUR CO-FOUNDERS</vt:lpstr>
      <vt:lpstr>MEET OUR CO-FOUNDERS</vt:lpstr>
      <vt:lpstr>PowerPoint Presentation</vt:lpstr>
      <vt:lpstr>MEET OUR CO-FOUNDERS</vt:lpstr>
      <vt:lpstr>MEET OUR CO-FOUNDERS</vt:lpstr>
      <vt:lpstr>MEET OUR CO-FOUNDERS</vt:lpstr>
      <vt:lpstr>MEET OUR CO-FOUNDERS</vt:lpstr>
      <vt:lpstr>MEET OUR CO-FOUNDERS</vt:lpstr>
      <vt:lpstr>MEET OUR CO-FOUNDERS</vt:lpstr>
      <vt:lpstr>MEET OUR CO-FOUNDERS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High Tech</dc:creator>
  <cp:lastModifiedBy>Infographics School</cp:lastModifiedBy>
  <cp:revision>5759</cp:revision>
  <dcterms:created xsi:type="dcterms:W3CDTF">2015-09-08T18:46:55Z</dcterms:created>
  <dcterms:modified xsi:type="dcterms:W3CDTF">2021-10-30T15:31:42Z</dcterms:modified>
</cp:coreProperties>
</file>

<file path=docProps/thumbnail.jpeg>
</file>