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9"/>
  </p:notesMasterIdLst>
  <p:handoutMasterIdLst>
    <p:handoutMasterId r:id="rId40"/>
  </p:handoutMasterIdLst>
  <p:sldIdLst>
    <p:sldId id="319" r:id="rId2"/>
    <p:sldId id="4632" r:id="rId3"/>
    <p:sldId id="4634" r:id="rId4"/>
    <p:sldId id="4640" r:id="rId5"/>
    <p:sldId id="295" r:id="rId6"/>
    <p:sldId id="4625" r:id="rId7"/>
    <p:sldId id="4641" r:id="rId8"/>
    <p:sldId id="4642" r:id="rId9"/>
    <p:sldId id="4638" r:id="rId10"/>
    <p:sldId id="297" r:id="rId11"/>
    <p:sldId id="4644" r:id="rId12"/>
    <p:sldId id="321" r:id="rId13"/>
    <p:sldId id="299" r:id="rId14"/>
    <p:sldId id="298" r:id="rId15"/>
    <p:sldId id="423" r:id="rId16"/>
    <p:sldId id="4631" r:id="rId17"/>
    <p:sldId id="307" r:id="rId18"/>
    <p:sldId id="329" r:id="rId19"/>
    <p:sldId id="4636" r:id="rId20"/>
    <p:sldId id="1882" r:id="rId21"/>
    <p:sldId id="320" r:id="rId22"/>
    <p:sldId id="332" r:id="rId23"/>
    <p:sldId id="334" r:id="rId24"/>
    <p:sldId id="333" r:id="rId25"/>
    <p:sldId id="335" r:id="rId26"/>
    <p:sldId id="326" r:id="rId27"/>
    <p:sldId id="4643" r:id="rId28"/>
    <p:sldId id="4637" r:id="rId29"/>
    <p:sldId id="328" r:id="rId30"/>
    <p:sldId id="4628" r:id="rId31"/>
    <p:sldId id="4629" r:id="rId32"/>
    <p:sldId id="327" r:id="rId33"/>
    <p:sldId id="4630" r:id="rId34"/>
    <p:sldId id="336" r:id="rId35"/>
    <p:sldId id="330" r:id="rId36"/>
    <p:sldId id="331" r:id="rId37"/>
    <p:sldId id="4645" r:id="rId38"/>
  </p:sldIdLst>
  <p:sldSz cx="12192000" cy="6858000"/>
  <p:notesSz cx="6858000" cy="9144000"/>
  <p:defaultTextStyle>
    <a:defPPr>
      <a:defRPr lang="en-US"/>
    </a:defPPr>
    <a:lvl1pPr marL="0" algn="l" defTabSz="1219140" rtl="0" eaLnBrk="1" latinLnBrk="0" hangingPunct="1">
      <a:defRPr sz="2400" kern="1200">
        <a:solidFill>
          <a:schemeClr val="tx1"/>
        </a:solidFill>
        <a:latin typeface="+mn-lt"/>
        <a:ea typeface="+mn-ea"/>
        <a:cs typeface="+mn-cs"/>
      </a:defRPr>
    </a:lvl1pPr>
    <a:lvl2pPr marL="609570" algn="l" defTabSz="1219140" rtl="0" eaLnBrk="1" latinLnBrk="0" hangingPunct="1">
      <a:defRPr sz="2400" kern="1200">
        <a:solidFill>
          <a:schemeClr val="tx1"/>
        </a:solidFill>
        <a:latin typeface="+mn-lt"/>
        <a:ea typeface="+mn-ea"/>
        <a:cs typeface="+mn-cs"/>
      </a:defRPr>
    </a:lvl2pPr>
    <a:lvl3pPr marL="1219140" algn="l" defTabSz="1219140" rtl="0" eaLnBrk="1" latinLnBrk="0" hangingPunct="1">
      <a:defRPr sz="2400" kern="1200">
        <a:solidFill>
          <a:schemeClr val="tx1"/>
        </a:solidFill>
        <a:latin typeface="+mn-lt"/>
        <a:ea typeface="+mn-ea"/>
        <a:cs typeface="+mn-cs"/>
      </a:defRPr>
    </a:lvl3pPr>
    <a:lvl4pPr marL="1828709" algn="l" defTabSz="1219140" rtl="0" eaLnBrk="1" latinLnBrk="0" hangingPunct="1">
      <a:defRPr sz="2400" kern="1200">
        <a:solidFill>
          <a:schemeClr val="tx1"/>
        </a:solidFill>
        <a:latin typeface="+mn-lt"/>
        <a:ea typeface="+mn-ea"/>
        <a:cs typeface="+mn-cs"/>
      </a:defRPr>
    </a:lvl4pPr>
    <a:lvl5pPr marL="2438278" algn="l" defTabSz="1219140" rtl="0" eaLnBrk="1" latinLnBrk="0" hangingPunct="1">
      <a:defRPr sz="2400" kern="1200">
        <a:solidFill>
          <a:schemeClr val="tx1"/>
        </a:solidFill>
        <a:latin typeface="+mn-lt"/>
        <a:ea typeface="+mn-ea"/>
        <a:cs typeface="+mn-cs"/>
      </a:defRPr>
    </a:lvl5pPr>
    <a:lvl6pPr marL="3047848" algn="l" defTabSz="1219140" rtl="0" eaLnBrk="1" latinLnBrk="0" hangingPunct="1">
      <a:defRPr sz="2400" kern="1200">
        <a:solidFill>
          <a:schemeClr val="tx1"/>
        </a:solidFill>
        <a:latin typeface="+mn-lt"/>
        <a:ea typeface="+mn-ea"/>
        <a:cs typeface="+mn-cs"/>
      </a:defRPr>
    </a:lvl6pPr>
    <a:lvl7pPr marL="3657418" algn="l" defTabSz="1219140" rtl="0" eaLnBrk="1" latinLnBrk="0" hangingPunct="1">
      <a:defRPr sz="2400" kern="1200">
        <a:solidFill>
          <a:schemeClr val="tx1"/>
        </a:solidFill>
        <a:latin typeface="+mn-lt"/>
        <a:ea typeface="+mn-ea"/>
        <a:cs typeface="+mn-cs"/>
      </a:defRPr>
    </a:lvl7pPr>
    <a:lvl8pPr marL="4266987" algn="l" defTabSz="1219140" rtl="0" eaLnBrk="1" latinLnBrk="0" hangingPunct="1">
      <a:defRPr sz="2400" kern="1200">
        <a:solidFill>
          <a:schemeClr val="tx1"/>
        </a:solidFill>
        <a:latin typeface="+mn-lt"/>
        <a:ea typeface="+mn-ea"/>
        <a:cs typeface="+mn-cs"/>
      </a:defRPr>
    </a:lvl8pPr>
    <a:lvl9pPr marL="4876557" algn="l" defTabSz="1219140" rtl="0" eaLnBrk="1" latinLnBrk="0" hangingPunct="1">
      <a:defRPr sz="24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Haval Sh" initials="HS" lastIdx="2" clrIdx="0">
    <p:extLst>
      <p:ext uri="{19B8F6BF-5375-455C-9EA6-DF929625EA0E}">
        <p15:presenceInfo xmlns:p15="http://schemas.microsoft.com/office/powerpoint/2012/main" userId="854ca461d12d5906" providerId="Windows Live"/>
      </p:ext>
    </p:extLst>
  </p:cmAuthor>
  <p:cmAuthor id="2" name="Infographics School" initials="IS" lastIdx="1" clrIdx="1">
    <p:extLst>
      <p:ext uri="{19B8F6BF-5375-455C-9EA6-DF929625EA0E}">
        <p15:presenceInfo xmlns:p15="http://schemas.microsoft.com/office/powerpoint/2012/main" userId="1c2491f210f90ae3"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AD7E7"/>
    <a:srgbClr val="0A8485"/>
    <a:srgbClr val="FFFFFF"/>
    <a:srgbClr val="FE912A"/>
    <a:srgbClr val="FF3F5E"/>
    <a:srgbClr val="34B2E4"/>
    <a:srgbClr val="64D0DA"/>
    <a:srgbClr val="CACBCD"/>
    <a:srgbClr val="C79F6E"/>
    <a:srgbClr val="E6C19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3480" autoAdjust="0"/>
    <p:restoredTop sz="95013" autoAdjust="0"/>
  </p:normalViewPr>
  <p:slideViewPr>
    <p:cSldViewPr>
      <p:cViewPr varScale="1">
        <p:scale>
          <a:sx n="78" d="100"/>
          <a:sy n="78" d="100"/>
        </p:scale>
        <p:origin x="950" y="62"/>
      </p:cViewPr>
      <p:guideLst/>
    </p:cSldViewPr>
  </p:slideViewPr>
  <p:outlineViewPr>
    <p:cViewPr>
      <p:scale>
        <a:sx n="33" d="100"/>
        <a:sy n="33" d="100"/>
      </p:scale>
      <p:origin x="0" y="-6014"/>
    </p:cViewPr>
  </p:outlineViewPr>
  <p:notesTextViewPr>
    <p:cViewPr>
      <p:scale>
        <a:sx n="50" d="100"/>
        <a:sy n="50" d="100"/>
      </p:scale>
      <p:origin x="0" y="0"/>
    </p:cViewPr>
  </p:notesTextViewPr>
  <p:sorterViewPr>
    <p:cViewPr>
      <p:scale>
        <a:sx n="34" d="100"/>
        <a:sy n="34" d="100"/>
      </p:scale>
      <p:origin x="0" y="0"/>
    </p:cViewPr>
  </p:sorterViewPr>
  <p:notesViewPr>
    <p:cSldViewPr>
      <p:cViewPr varScale="1">
        <p:scale>
          <a:sx n="62" d="100"/>
          <a:sy n="62" d="100"/>
        </p:scale>
        <p:origin x="2371" y="67"/>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notesMaster" Target="notesMasters/notesMaster1.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presProps" Target="pres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handoutMaster" Target="handoutMasters/handoutMaster1.xml"/><Relationship Id="rId45"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0" Type="http://schemas.openxmlformats.org/officeDocument/2006/relationships/slide" Target="slides/slide19.xml"/><Relationship Id="rId41"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354D19D2-713A-4448-BA59-97F8967BE8EA}"/>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45E51C15-CA4C-4DAC-A917-2A98296791E5}"/>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A80B716-4108-4550-829A-5BF2F14CF124}" type="datetimeFigureOut">
              <a:rPr lang="en-US" smtClean="0"/>
              <a:t>10/30/2021</a:t>
            </a:fld>
            <a:endParaRPr lang="en-US"/>
          </a:p>
        </p:txBody>
      </p:sp>
      <p:sp>
        <p:nvSpPr>
          <p:cNvPr id="4" name="Footer Placeholder 3">
            <a:extLst>
              <a:ext uri="{FF2B5EF4-FFF2-40B4-BE49-F238E27FC236}">
                <a16:creationId xmlns:a16="http://schemas.microsoft.com/office/drawing/2014/main" id="{E44063FB-53DE-48EF-948F-76B7D9715287}"/>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5E5EF306-B12B-4C43-BF2E-289565294A2B}"/>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ABD44446-5F36-4C7F-82F3-AFF64F26866D}" type="slidenum">
              <a:rPr lang="en-US" smtClean="0"/>
              <a:t>‹#›</a:t>
            </a:fld>
            <a:endParaRPr lang="en-US"/>
          </a:p>
        </p:txBody>
      </p:sp>
    </p:spTree>
    <p:extLst>
      <p:ext uri="{BB962C8B-B14F-4D97-AF65-F5344CB8AC3E}">
        <p14:creationId xmlns:p14="http://schemas.microsoft.com/office/powerpoint/2010/main" val="1552108666"/>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663E9E0-D922-418E-8BFA-E41C87CB1E68}" type="datetimeFigureOut">
              <a:rPr lang="en-US" smtClean="0"/>
              <a:pPr/>
              <a:t>10/30/2021</a:t>
            </a:fld>
            <a:endParaRPr lang="en-US" dirty="0"/>
          </a:p>
        </p:txBody>
      </p:sp>
      <p:sp>
        <p:nvSpPr>
          <p:cNvPr id="4" name="Slide Image Placeholder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E7D2F9E-D167-4ED3-83EC-AE46EA34BEC3}" type="slidenum">
              <a:rPr lang="en-US" smtClean="0"/>
              <a:pPr/>
              <a:t>‹#›</a:t>
            </a:fld>
            <a:endParaRPr lang="en-US" dirty="0"/>
          </a:p>
        </p:txBody>
      </p:sp>
    </p:spTree>
    <p:extLst>
      <p:ext uri="{BB962C8B-B14F-4D97-AF65-F5344CB8AC3E}">
        <p14:creationId xmlns:p14="http://schemas.microsoft.com/office/powerpoint/2010/main" val="2615155951"/>
      </p:ext>
    </p:extLst>
  </p:cSld>
  <p:clrMap bg1="lt1" tx1="dk1" bg2="lt2" tx2="dk2" accent1="accent1" accent2="accent2" accent3="accent3" accent4="accent4" accent5="accent5" accent6="accent6" hlink="hlink" folHlink="folHlink"/>
  <p:notesStyle>
    <a:lvl1pPr marL="0" algn="l" defTabSz="1219140" rtl="0" eaLnBrk="1" latinLnBrk="0" hangingPunct="1">
      <a:defRPr sz="1600" kern="1200">
        <a:solidFill>
          <a:schemeClr val="tx1"/>
        </a:solidFill>
        <a:latin typeface="+mn-lt"/>
        <a:ea typeface="+mn-ea"/>
        <a:cs typeface="+mn-cs"/>
      </a:defRPr>
    </a:lvl1pPr>
    <a:lvl2pPr marL="609570" algn="l" defTabSz="1219140" rtl="0" eaLnBrk="1" latinLnBrk="0" hangingPunct="1">
      <a:defRPr sz="1600" kern="1200">
        <a:solidFill>
          <a:schemeClr val="tx1"/>
        </a:solidFill>
        <a:latin typeface="+mn-lt"/>
        <a:ea typeface="+mn-ea"/>
        <a:cs typeface="+mn-cs"/>
      </a:defRPr>
    </a:lvl2pPr>
    <a:lvl3pPr marL="1219140" algn="l" defTabSz="1219140" rtl="0" eaLnBrk="1" latinLnBrk="0" hangingPunct="1">
      <a:defRPr sz="1600" kern="1200">
        <a:solidFill>
          <a:schemeClr val="tx1"/>
        </a:solidFill>
        <a:latin typeface="+mn-lt"/>
        <a:ea typeface="+mn-ea"/>
        <a:cs typeface="+mn-cs"/>
      </a:defRPr>
    </a:lvl3pPr>
    <a:lvl4pPr marL="1828709" algn="l" defTabSz="1219140" rtl="0" eaLnBrk="1" latinLnBrk="0" hangingPunct="1">
      <a:defRPr sz="1600" kern="1200">
        <a:solidFill>
          <a:schemeClr val="tx1"/>
        </a:solidFill>
        <a:latin typeface="+mn-lt"/>
        <a:ea typeface="+mn-ea"/>
        <a:cs typeface="+mn-cs"/>
      </a:defRPr>
    </a:lvl4pPr>
    <a:lvl5pPr marL="2438278" algn="l" defTabSz="1219140" rtl="0" eaLnBrk="1" latinLnBrk="0" hangingPunct="1">
      <a:defRPr sz="1600" kern="1200">
        <a:solidFill>
          <a:schemeClr val="tx1"/>
        </a:solidFill>
        <a:latin typeface="+mn-lt"/>
        <a:ea typeface="+mn-ea"/>
        <a:cs typeface="+mn-cs"/>
      </a:defRPr>
    </a:lvl5pPr>
    <a:lvl6pPr marL="3047848" algn="l" defTabSz="1219140" rtl="0" eaLnBrk="1" latinLnBrk="0" hangingPunct="1">
      <a:defRPr sz="1600" kern="1200">
        <a:solidFill>
          <a:schemeClr val="tx1"/>
        </a:solidFill>
        <a:latin typeface="+mn-lt"/>
        <a:ea typeface="+mn-ea"/>
        <a:cs typeface="+mn-cs"/>
      </a:defRPr>
    </a:lvl6pPr>
    <a:lvl7pPr marL="3657418" algn="l" defTabSz="1219140" rtl="0" eaLnBrk="1" latinLnBrk="0" hangingPunct="1">
      <a:defRPr sz="1600" kern="1200">
        <a:solidFill>
          <a:schemeClr val="tx1"/>
        </a:solidFill>
        <a:latin typeface="+mn-lt"/>
        <a:ea typeface="+mn-ea"/>
        <a:cs typeface="+mn-cs"/>
      </a:defRPr>
    </a:lvl7pPr>
    <a:lvl8pPr marL="4266987" algn="l" defTabSz="1219140" rtl="0" eaLnBrk="1" latinLnBrk="0" hangingPunct="1">
      <a:defRPr sz="1600" kern="1200">
        <a:solidFill>
          <a:schemeClr val="tx1"/>
        </a:solidFill>
        <a:latin typeface="+mn-lt"/>
        <a:ea typeface="+mn-ea"/>
        <a:cs typeface="+mn-cs"/>
      </a:defRPr>
    </a:lvl8pPr>
    <a:lvl9pPr marL="4876557" algn="l" defTabSz="1219140" rtl="0" eaLnBrk="1" latinLnBrk="0" hangingPunct="1">
      <a:defRPr sz="16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3</a:t>
            </a:fld>
            <a:endParaRPr lang="en-US" dirty="0"/>
          </a:p>
        </p:txBody>
      </p:sp>
    </p:spTree>
    <p:extLst>
      <p:ext uri="{BB962C8B-B14F-4D97-AF65-F5344CB8AC3E}">
        <p14:creationId xmlns:p14="http://schemas.microsoft.com/office/powerpoint/2010/main" val="23548057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2E7D2F9E-D167-4ED3-83EC-AE46EA34BEC3}" type="slidenum">
              <a:rPr lang="en-US" smtClean="0"/>
              <a:pPr/>
              <a:t>5</a:t>
            </a:fld>
            <a:endParaRPr lang="en-US" dirty="0"/>
          </a:p>
        </p:txBody>
      </p:sp>
    </p:spTree>
    <p:extLst>
      <p:ext uri="{BB962C8B-B14F-4D97-AF65-F5344CB8AC3E}">
        <p14:creationId xmlns:p14="http://schemas.microsoft.com/office/powerpoint/2010/main" val="240109323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26</a:t>
            </a:fld>
            <a:endParaRPr lang="en-US" dirty="0"/>
          </a:p>
        </p:txBody>
      </p:sp>
    </p:spTree>
    <p:extLst>
      <p:ext uri="{BB962C8B-B14F-4D97-AF65-F5344CB8AC3E}">
        <p14:creationId xmlns:p14="http://schemas.microsoft.com/office/powerpoint/2010/main" val="107086347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28</a:t>
            </a:fld>
            <a:endParaRPr lang="en-US" dirty="0"/>
          </a:p>
        </p:txBody>
      </p:sp>
    </p:spTree>
    <p:extLst>
      <p:ext uri="{BB962C8B-B14F-4D97-AF65-F5344CB8AC3E}">
        <p14:creationId xmlns:p14="http://schemas.microsoft.com/office/powerpoint/2010/main" val="130518429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35</a:t>
            </a:fld>
            <a:endParaRPr lang="en-US" dirty="0"/>
          </a:p>
        </p:txBody>
      </p:sp>
    </p:spTree>
    <p:extLst>
      <p:ext uri="{BB962C8B-B14F-4D97-AF65-F5344CB8AC3E}">
        <p14:creationId xmlns:p14="http://schemas.microsoft.com/office/powerpoint/2010/main" val="117805834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userDrawn="1">
  <p:cSld name="Team_01">
    <p:spTree>
      <p:nvGrpSpPr>
        <p:cNvPr id="1" name=""/>
        <p:cNvGrpSpPr/>
        <p:nvPr/>
      </p:nvGrpSpPr>
      <p:grpSpPr>
        <a:xfrm>
          <a:off x="0" y="0"/>
          <a:ext cx="0" cy="0"/>
          <a:chOff x="0" y="0"/>
          <a:chExt cx="0" cy="0"/>
        </a:xfrm>
      </p:grpSpPr>
      <p:sp>
        <p:nvSpPr>
          <p:cNvPr id="4" name="Picture Placeholder 3"/>
          <p:cNvSpPr>
            <a:spLocks noGrp="1"/>
          </p:cNvSpPr>
          <p:nvPr>
            <p:ph type="pic" sz="quarter" idx="134" hasCustomPrompt="1"/>
          </p:nvPr>
        </p:nvSpPr>
        <p:spPr>
          <a:xfrm>
            <a:off x="6221858" y="-6349"/>
            <a:ext cx="4446143" cy="6870700"/>
          </a:xfrm>
          <a:custGeom>
            <a:avLst/>
            <a:gdLst>
              <a:gd name="connsiteX0" fmla="*/ 0 w 2743199"/>
              <a:gd name="connsiteY0" fmla="*/ 0 h 5153025"/>
              <a:gd name="connsiteX1" fmla="*/ 2743199 w 2743199"/>
              <a:gd name="connsiteY1" fmla="*/ 0 h 5153025"/>
              <a:gd name="connsiteX2" fmla="*/ 2743199 w 2743199"/>
              <a:gd name="connsiteY2" fmla="*/ 5153025 h 5153025"/>
              <a:gd name="connsiteX3" fmla="*/ 0 w 2743199"/>
              <a:gd name="connsiteY3" fmla="*/ 5153025 h 5153025"/>
            </a:gdLst>
            <a:ahLst/>
            <a:cxnLst>
              <a:cxn ang="0">
                <a:pos x="connsiteX0" y="connsiteY0"/>
              </a:cxn>
              <a:cxn ang="0">
                <a:pos x="connsiteX1" y="connsiteY1"/>
              </a:cxn>
              <a:cxn ang="0">
                <a:pos x="connsiteX2" y="connsiteY2"/>
              </a:cxn>
              <a:cxn ang="0">
                <a:pos x="connsiteX3" y="connsiteY3"/>
              </a:cxn>
            </a:cxnLst>
            <a:rect l="l" t="t" r="r" b="b"/>
            <a:pathLst>
              <a:path w="2743199" h="5153025">
                <a:moveTo>
                  <a:pt x="0" y="0"/>
                </a:moveTo>
                <a:lnTo>
                  <a:pt x="2743199" y="0"/>
                </a:lnTo>
                <a:lnTo>
                  <a:pt x="2743199" y="5153025"/>
                </a:lnTo>
                <a:lnTo>
                  <a:pt x="0" y="515302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394507082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Team_010">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37E467F2-EA5F-4044-B955-ABF2C8346801}"/>
              </a:ext>
            </a:extLst>
          </p:cNvPr>
          <p:cNvSpPr>
            <a:spLocks noGrp="1"/>
          </p:cNvSpPr>
          <p:nvPr>
            <p:ph type="pic" sz="quarter" idx="35" hasCustomPrompt="1"/>
          </p:nvPr>
        </p:nvSpPr>
        <p:spPr>
          <a:xfrm>
            <a:off x="517092" y="1514315"/>
            <a:ext cx="3643293" cy="4668232"/>
          </a:xfrm>
          <a:custGeom>
            <a:avLst/>
            <a:gdLst>
              <a:gd name="connsiteX0" fmla="*/ 0 w 3643293"/>
              <a:gd name="connsiteY0" fmla="*/ 0 h 4668232"/>
              <a:gd name="connsiteX1" fmla="*/ 803187 w 3643293"/>
              <a:gd name="connsiteY1" fmla="*/ 0 h 4668232"/>
              <a:gd name="connsiteX2" fmla="*/ 3032263 w 3643293"/>
              <a:gd name="connsiteY2" fmla="*/ 0 h 4668232"/>
              <a:gd name="connsiteX3" fmla="*/ 3643293 w 3643293"/>
              <a:gd name="connsiteY3" fmla="*/ 0 h 4668232"/>
              <a:gd name="connsiteX4" fmla="*/ 3643293 w 3643293"/>
              <a:gd name="connsiteY4" fmla="*/ 4668232 h 4668232"/>
              <a:gd name="connsiteX5" fmla="*/ 3032263 w 3643293"/>
              <a:gd name="connsiteY5" fmla="*/ 4668232 h 4668232"/>
              <a:gd name="connsiteX6" fmla="*/ 803187 w 3643293"/>
              <a:gd name="connsiteY6" fmla="*/ 4668232 h 4668232"/>
              <a:gd name="connsiteX7" fmla="*/ 0 w 3643293"/>
              <a:gd name="connsiteY7" fmla="*/ 4668232 h 466823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3643293" h="4668232">
                <a:moveTo>
                  <a:pt x="0" y="0"/>
                </a:moveTo>
                <a:lnTo>
                  <a:pt x="803187" y="0"/>
                </a:lnTo>
                <a:lnTo>
                  <a:pt x="3032263" y="0"/>
                </a:lnTo>
                <a:lnTo>
                  <a:pt x="3643293" y="0"/>
                </a:lnTo>
                <a:lnTo>
                  <a:pt x="3643293" y="4668232"/>
                </a:lnTo>
                <a:lnTo>
                  <a:pt x="3032263" y="4668232"/>
                </a:lnTo>
                <a:lnTo>
                  <a:pt x="803187" y="4668232"/>
                </a:lnTo>
                <a:lnTo>
                  <a:pt x="0" y="4668232"/>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2" name="Picture Placeholder 11">
            <a:extLst>
              <a:ext uri="{FF2B5EF4-FFF2-40B4-BE49-F238E27FC236}">
                <a16:creationId xmlns:a16="http://schemas.microsoft.com/office/drawing/2014/main" id="{8F205C1F-4D14-4EFF-AA39-6298B1F24A46}"/>
              </a:ext>
            </a:extLst>
          </p:cNvPr>
          <p:cNvSpPr>
            <a:spLocks noGrp="1"/>
          </p:cNvSpPr>
          <p:nvPr>
            <p:ph type="pic" sz="quarter" idx="36" hasCustomPrompt="1"/>
          </p:nvPr>
        </p:nvSpPr>
        <p:spPr>
          <a:xfrm>
            <a:off x="8030779" y="1513841"/>
            <a:ext cx="3643696" cy="4668706"/>
          </a:xfrm>
          <a:custGeom>
            <a:avLst/>
            <a:gdLst>
              <a:gd name="connsiteX0" fmla="*/ 0 w 3643696"/>
              <a:gd name="connsiteY0" fmla="*/ 0 h 4668706"/>
              <a:gd name="connsiteX1" fmla="*/ 3643696 w 3643696"/>
              <a:gd name="connsiteY1" fmla="*/ 0 h 4668706"/>
              <a:gd name="connsiteX2" fmla="*/ 3643696 w 3643696"/>
              <a:gd name="connsiteY2" fmla="*/ 4668706 h 4668706"/>
              <a:gd name="connsiteX3" fmla="*/ 0 w 3643696"/>
              <a:gd name="connsiteY3" fmla="*/ 4668706 h 4668706"/>
            </a:gdLst>
            <a:ahLst/>
            <a:cxnLst>
              <a:cxn ang="0">
                <a:pos x="connsiteX0" y="connsiteY0"/>
              </a:cxn>
              <a:cxn ang="0">
                <a:pos x="connsiteX1" y="connsiteY1"/>
              </a:cxn>
              <a:cxn ang="0">
                <a:pos x="connsiteX2" y="connsiteY2"/>
              </a:cxn>
              <a:cxn ang="0">
                <a:pos x="connsiteX3" y="connsiteY3"/>
              </a:cxn>
            </a:cxnLst>
            <a:rect l="l" t="t" r="r" b="b"/>
            <a:pathLst>
              <a:path w="3643696" h="4668706">
                <a:moveTo>
                  <a:pt x="0" y="0"/>
                </a:moveTo>
                <a:lnTo>
                  <a:pt x="3643696" y="0"/>
                </a:lnTo>
                <a:lnTo>
                  <a:pt x="3643696" y="4668706"/>
                </a:lnTo>
                <a:lnTo>
                  <a:pt x="0" y="4668706"/>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6" name="Text Placeholder 3">
            <a:extLst>
              <a:ext uri="{FF2B5EF4-FFF2-40B4-BE49-F238E27FC236}">
                <a16:creationId xmlns:a16="http://schemas.microsoft.com/office/drawing/2014/main" id="{F6F8D5B2-C5C2-484D-8430-F61C1FB9AF36}"/>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7" name="Title 2">
            <a:extLst>
              <a:ext uri="{FF2B5EF4-FFF2-40B4-BE49-F238E27FC236}">
                <a16:creationId xmlns:a16="http://schemas.microsoft.com/office/drawing/2014/main" id="{0C59D8B4-B50A-49CA-86F3-6946B1798C34}"/>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7030889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Team_011">
    <p:spTree>
      <p:nvGrpSpPr>
        <p:cNvPr id="1" name=""/>
        <p:cNvGrpSpPr/>
        <p:nvPr/>
      </p:nvGrpSpPr>
      <p:grpSpPr>
        <a:xfrm>
          <a:off x="0" y="0"/>
          <a:ext cx="0" cy="0"/>
          <a:chOff x="0" y="0"/>
          <a:chExt cx="0" cy="0"/>
        </a:xfrm>
      </p:grpSpPr>
      <p:sp>
        <p:nvSpPr>
          <p:cNvPr id="7" name="Text Placeholder 3">
            <a:extLst>
              <a:ext uri="{FF2B5EF4-FFF2-40B4-BE49-F238E27FC236}">
                <a16:creationId xmlns:a16="http://schemas.microsoft.com/office/drawing/2014/main" id="{5681B6D5-117B-492E-9F6F-6F6FE3E30DC8}"/>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8" name="Title 2">
            <a:extLst>
              <a:ext uri="{FF2B5EF4-FFF2-40B4-BE49-F238E27FC236}">
                <a16:creationId xmlns:a16="http://schemas.microsoft.com/office/drawing/2014/main" id="{AEDB820E-3525-4B42-802C-E35471DBF177}"/>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0" name="Picture Placeholder 19">
            <a:extLst>
              <a:ext uri="{FF2B5EF4-FFF2-40B4-BE49-F238E27FC236}">
                <a16:creationId xmlns:a16="http://schemas.microsoft.com/office/drawing/2014/main" id="{319F84C0-81D8-4112-B58B-D8B5553E8405}"/>
              </a:ext>
            </a:extLst>
          </p:cNvPr>
          <p:cNvSpPr>
            <a:spLocks noGrp="1"/>
          </p:cNvSpPr>
          <p:nvPr>
            <p:ph type="pic" sz="quarter" idx="60" hasCustomPrompt="1"/>
          </p:nvPr>
        </p:nvSpPr>
        <p:spPr>
          <a:xfrm>
            <a:off x="7790442" y="1400537"/>
            <a:ext cx="3087688"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9" name="Picture Placeholder 18">
            <a:extLst>
              <a:ext uri="{FF2B5EF4-FFF2-40B4-BE49-F238E27FC236}">
                <a16:creationId xmlns:a16="http://schemas.microsoft.com/office/drawing/2014/main" id="{5309E4CB-AB06-4EF1-B718-F249C501FB6C}"/>
              </a:ext>
            </a:extLst>
          </p:cNvPr>
          <p:cNvSpPr>
            <a:spLocks noGrp="1"/>
          </p:cNvSpPr>
          <p:nvPr>
            <p:ph type="pic" sz="quarter" idx="61" hasCustomPrompt="1"/>
          </p:nvPr>
        </p:nvSpPr>
        <p:spPr>
          <a:xfrm>
            <a:off x="4551942" y="1400537"/>
            <a:ext cx="3087688"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8" name="Picture Placeholder 17">
            <a:extLst>
              <a:ext uri="{FF2B5EF4-FFF2-40B4-BE49-F238E27FC236}">
                <a16:creationId xmlns:a16="http://schemas.microsoft.com/office/drawing/2014/main" id="{8CBF30CB-CAC8-429F-A727-C22854190D82}"/>
              </a:ext>
            </a:extLst>
          </p:cNvPr>
          <p:cNvSpPr>
            <a:spLocks noGrp="1"/>
          </p:cNvSpPr>
          <p:nvPr>
            <p:ph type="pic" sz="quarter" idx="62" hasCustomPrompt="1"/>
          </p:nvPr>
        </p:nvSpPr>
        <p:spPr>
          <a:xfrm>
            <a:off x="1313442" y="1400537"/>
            <a:ext cx="3087688"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204666946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Team_012">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B500F0DA-625E-47FE-BC45-D9AF904974FD}"/>
              </a:ext>
            </a:extLst>
          </p:cNvPr>
          <p:cNvSpPr>
            <a:spLocks noGrp="1"/>
          </p:cNvSpPr>
          <p:nvPr>
            <p:ph type="pic" sz="quarter" idx="115" hasCustomPrompt="1"/>
          </p:nvPr>
        </p:nvSpPr>
        <p:spPr>
          <a:xfrm>
            <a:off x="8106955" y="1608882"/>
            <a:ext cx="2736849"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6" name="Picture Placeholder 15">
            <a:extLst>
              <a:ext uri="{FF2B5EF4-FFF2-40B4-BE49-F238E27FC236}">
                <a16:creationId xmlns:a16="http://schemas.microsoft.com/office/drawing/2014/main" id="{CEB321ED-0E29-4751-B0A0-A08B1390F2E2}"/>
              </a:ext>
            </a:extLst>
          </p:cNvPr>
          <p:cNvSpPr>
            <a:spLocks noGrp="1"/>
          </p:cNvSpPr>
          <p:nvPr>
            <p:ph type="pic" sz="quarter" idx="116" hasCustomPrompt="1"/>
          </p:nvPr>
        </p:nvSpPr>
        <p:spPr>
          <a:xfrm>
            <a:off x="4727148" y="1608882"/>
            <a:ext cx="2736849"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a:extLst>
              <a:ext uri="{FF2B5EF4-FFF2-40B4-BE49-F238E27FC236}">
                <a16:creationId xmlns:a16="http://schemas.microsoft.com/office/drawing/2014/main" id="{D51F02E3-6D11-4746-9C07-1FF365632D19}"/>
              </a:ext>
            </a:extLst>
          </p:cNvPr>
          <p:cNvSpPr>
            <a:spLocks noGrp="1"/>
          </p:cNvSpPr>
          <p:nvPr>
            <p:ph type="pic" sz="quarter" idx="117" hasCustomPrompt="1"/>
          </p:nvPr>
        </p:nvSpPr>
        <p:spPr>
          <a:xfrm>
            <a:off x="1347340" y="1608882"/>
            <a:ext cx="2736849"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8" name="Text Placeholder 3">
            <a:extLst>
              <a:ext uri="{FF2B5EF4-FFF2-40B4-BE49-F238E27FC236}">
                <a16:creationId xmlns:a16="http://schemas.microsoft.com/office/drawing/2014/main" id="{5EA6DE46-A6D0-4F22-A3C7-96D27E82A9E1}"/>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EB168518-1B05-4D6B-A916-CF440288ED16}"/>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07422460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Team_013">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FD162015-930E-4D24-AB76-7547FC8F2E7D}"/>
              </a:ext>
            </a:extLst>
          </p:cNvPr>
          <p:cNvSpPr>
            <a:spLocks noGrp="1"/>
          </p:cNvSpPr>
          <p:nvPr>
            <p:ph type="pic" sz="quarter" idx="41" hasCustomPrompt="1"/>
          </p:nvPr>
        </p:nvSpPr>
        <p:spPr>
          <a:xfrm>
            <a:off x="923285" y="1627836"/>
            <a:ext cx="3344863"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77403392-9B79-4D48-871A-857F5EE08382}"/>
              </a:ext>
            </a:extLst>
          </p:cNvPr>
          <p:cNvSpPr>
            <a:spLocks noGrp="1"/>
          </p:cNvSpPr>
          <p:nvPr>
            <p:ph type="pic" sz="quarter" idx="42" hasCustomPrompt="1"/>
          </p:nvPr>
        </p:nvSpPr>
        <p:spPr>
          <a:xfrm>
            <a:off x="4423569" y="1627836"/>
            <a:ext cx="3344863"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3B60E8E3-1F12-4939-9E8D-38DF0325DA91}"/>
              </a:ext>
            </a:extLst>
          </p:cNvPr>
          <p:cNvSpPr>
            <a:spLocks noGrp="1"/>
          </p:cNvSpPr>
          <p:nvPr>
            <p:ph type="pic" sz="quarter" idx="43" hasCustomPrompt="1"/>
          </p:nvPr>
        </p:nvSpPr>
        <p:spPr>
          <a:xfrm>
            <a:off x="7923853" y="1627836"/>
            <a:ext cx="3344863"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8" name="Text Placeholder 3">
            <a:extLst>
              <a:ext uri="{FF2B5EF4-FFF2-40B4-BE49-F238E27FC236}">
                <a16:creationId xmlns:a16="http://schemas.microsoft.com/office/drawing/2014/main" id="{CBD7F66E-FC97-4E85-B40A-2BF0AD2FF984}"/>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8CFB395B-7A4E-466C-9D3F-79D0A71845D3}"/>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464349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userDrawn="1">
  <p:cSld name="Team_014">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D943E787-3D39-4B99-81AA-42707121C435}"/>
              </a:ext>
            </a:extLst>
          </p:cNvPr>
          <p:cNvSpPr>
            <a:spLocks noGrp="1"/>
          </p:cNvSpPr>
          <p:nvPr>
            <p:ph type="pic" sz="quarter" idx="19" hasCustomPrompt="1"/>
          </p:nvPr>
        </p:nvSpPr>
        <p:spPr>
          <a:xfrm>
            <a:off x="815960" y="1411477"/>
            <a:ext cx="3418500"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0982F55B-E966-4A9A-BC4D-25E9CC5A270C}"/>
              </a:ext>
            </a:extLst>
          </p:cNvPr>
          <p:cNvSpPr>
            <a:spLocks noGrp="1"/>
          </p:cNvSpPr>
          <p:nvPr>
            <p:ph type="pic" sz="quarter" idx="34" hasCustomPrompt="1"/>
          </p:nvPr>
        </p:nvSpPr>
        <p:spPr>
          <a:xfrm>
            <a:off x="4386750" y="1411477"/>
            <a:ext cx="3418500"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18982413-803F-4BB3-B975-71109A2788E6}"/>
              </a:ext>
            </a:extLst>
          </p:cNvPr>
          <p:cNvSpPr>
            <a:spLocks noGrp="1"/>
          </p:cNvSpPr>
          <p:nvPr>
            <p:ph type="pic" sz="quarter" idx="38" hasCustomPrompt="1"/>
          </p:nvPr>
        </p:nvSpPr>
        <p:spPr>
          <a:xfrm>
            <a:off x="7957540" y="1411477"/>
            <a:ext cx="3418500"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8" name="Text Placeholder 3">
            <a:extLst>
              <a:ext uri="{FF2B5EF4-FFF2-40B4-BE49-F238E27FC236}">
                <a16:creationId xmlns:a16="http://schemas.microsoft.com/office/drawing/2014/main" id="{E1564921-DD90-4AF4-976C-4C435C5F6C98}"/>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57ED5317-6F9E-401C-B6D7-BE29FA039E4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327264314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userDrawn="1">
  <p:cSld name="Team_015">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A4F10FD8-C7A8-4164-BBC8-D99DB62D27A4}"/>
              </a:ext>
            </a:extLst>
          </p:cNvPr>
          <p:cNvSpPr>
            <a:spLocks noGrp="1"/>
          </p:cNvSpPr>
          <p:nvPr>
            <p:ph type="pic" sz="quarter" idx="108" hasCustomPrompt="1"/>
          </p:nvPr>
        </p:nvSpPr>
        <p:spPr>
          <a:xfrm>
            <a:off x="696025" y="1836345"/>
            <a:ext cx="2957977"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a:extLst>
              <a:ext uri="{FF2B5EF4-FFF2-40B4-BE49-F238E27FC236}">
                <a16:creationId xmlns:a16="http://schemas.microsoft.com/office/drawing/2014/main" id="{CC4F831E-3CF4-4C10-A1B3-B85E6FE069DD}"/>
              </a:ext>
            </a:extLst>
          </p:cNvPr>
          <p:cNvSpPr>
            <a:spLocks noGrp="1"/>
          </p:cNvSpPr>
          <p:nvPr>
            <p:ph type="pic" sz="quarter" idx="109" hasCustomPrompt="1"/>
          </p:nvPr>
        </p:nvSpPr>
        <p:spPr>
          <a:xfrm>
            <a:off x="4402786" y="1836345"/>
            <a:ext cx="2957977"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8" name="Picture Placeholder 17">
            <a:extLst>
              <a:ext uri="{FF2B5EF4-FFF2-40B4-BE49-F238E27FC236}">
                <a16:creationId xmlns:a16="http://schemas.microsoft.com/office/drawing/2014/main" id="{DE364855-8295-46A9-B0D1-55858A8BA149}"/>
              </a:ext>
            </a:extLst>
          </p:cNvPr>
          <p:cNvSpPr>
            <a:spLocks noGrp="1"/>
          </p:cNvSpPr>
          <p:nvPr>
            <p:ph type="pic" sz="quarter" idx="110" hasCustomPrompt="1"/>
          </p:nvPr>
        </p:nvSpPr>
        <p:spPr>
          <a:xfrm>
            <a:off x="8109547" y="1836345"/>
            <a:ext cx="2957977"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8" name="Text Placeholder 3">
            <a:extLst>
              <a:ext uri="{FF2B5EF4-FFF2-40B4-BE49-F238E27FC236}">
                <a16:creationId xmlns:a16="http://schemas.microsoft.com/office/drawing/2014/main" id="{D827EDB6-3102-4914-82CF-69615261D8B6}"/>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FFDE1995-3117-4185-81DF-5B2CC2257D77}"/>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66024821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userDrawn="1">
  <p:cSld name="Team_016">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34B9B038-5394-413B-B708-8CCB355D208E}"/>
              </a:ext>
            </a:extLst>
          </p:cNvPr>
          <p:cNvSpPr>
            <a:spLocks noGrp="1"/>
          </p:cNvSpPr>
          <p:nvPr>
            <p:ph type="pic" sz="quarter" idx="108" hasCustomPrompt="1"/>
          </p:nvPr>
        </p:nvSpPr>
        <p:spPr>
          <a:xfrm>
            <a:off x="1216861" y="2034204"/>
            <a:ext cx="2943252" cy="2943250"/>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a:extLst>
              <a:ext uri="{FF2B5EF4-FFF2-40B4-BE49-F238E27FC236}">
                <a16:creationId xmlns:a16="http://schemas.microsoft.com/office/drawing/2014/main" id="{02548732-28C2-4ABF-8E6D-22698ECFC093}"/>
              </a:ext>
            </a:extLst>
          </p:cNvPr>
          <p:cNvSpPr>
            <a:spLocks noGrp="1"/>
          </p:cNvSpPr>
          <p:nvPr>
            <p:ph type="pic" sz="quarter" idx="109" hasCustomPrompt="1"/>
          </p:nvPr>
        </p:nvSpPr>
        <p:spPr>
          <a:xfrm>
            <a:off x="4624374" y="2034204"/>
            <a:ext cx="2943252" cy="2943250"/>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8" name="Picture Placeholder 17">
            <a:extLst>
              <a:ext uri="{FF2B5EF4-FFF2-40B4-BE49-F238E27FC236}">
                <a16:creationId xmlns:a16="http://schemas.microsoft.com/office/drawing/2014/main" id="{1CAEAB04-2734-446D-85E0-A8E3BEF09476}"/>
              </a:ext>
            </a:extLst>
          </p:cNvPr>
          <p:cNvSpPr>
            <a:spLocks noGrp="1"/>
          </p:cNvSpPr>
          <p:nvPr>
            <p:ph type="pic" sz="quarter" idx="110" hasCustomPrompt="1"/>
          </p:nvPr>
        </p:nvSpPr>
        <p:spPr>
          <a:xfrm>
            <a:off x="8031887" y="2034204"/>
            <a:ext cx="2943252" cy="2943250"/>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5" name="Text Placeholder 3">
            <a:extLst>
              <a:ext uri="{FF2B5EF4-FFF2-40B4-BE49-F238E27FC236}">
                <a16:creationId xmlns:a16="http://schemas.microsoft.com/office/drawing/2014/main" id="{3FBA60D5-B994-4F4E-AC35-7335B0EA13B4}"/>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6" name="Title 2">
            <a:extLst>
              <a:ext uri="{FF2B5EF4-FFF2-40B4-BE49-F238E27FC236}">
                <a16:creationId xmlns:a16="http://schemas.microsoft.com/office/drawing/2014/main" id="{9E638952-2E5D-45EF-903B-023E6FD792C3}"/>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178521534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userDrawn="1">
  <p:cSld name="Team_017">
    <p:spTree>
      <p:nvGrpSpPr>
        <p:cNvPr id="1" name=""/>
        <p:cNvGrpSpPr/>
        <p:nvPr/>
      </p:nvGrpSpPr>
      <p:grpSpPr>
        <a:xfrm>
          <a:off x="0" y="0"/>
          <a:ext cx="0" cy="0"/>
          <a:chOff x="0" y="0"/>
          <a:chExt cx="0" cy="0"/>
        </a:xfrm>
      </p:grpSpPr>
      <p:sp>
        <p:nvSpPr>
          <p:cNvPr id="12" name="Picture Placeholder 11"/>
          <p:cNvSpPr>
            <a:spLocks noGrp="1"/>
          </p:cNvSpPr>
          <p:nvPr>
            <p:ph type="pic" sz="quarter" idx="20" hasCustomPrompt="1"/>
          </p:nvPr>
        </p:nvSpPr>
        <p:spPr>
          <a:xfrm>
            <a:off x="1788160" y="1423686"/>
            <a:ext cx="2871893"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1" name="Picture Placeholder 10"/>
          <p:cNvSpPr>
            <a:spLocks noGrp="1"/>
          </p:cNvSpPr>
          <p:nvPr>
            <p:ph type="pic" sz="quarter" idx="21" hasCustomPrompt="1"/>
          </p:nvPr>
        </p:nvSpPr>
        <p:spPr>
          <a:xfrm>
            <a:off x="4660054" y="1423686"/>
            <a:ext cx="2871893"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0" name="Picture Placeholder 9"/>
          <p:cNvSpPr>
            <a:spLocks noGrp="1"/>
          </p:cNvSpPr>
          <p:nvPr>
            <p:ph type="pic" sz="quarter" idx="22" hasCustomPrompt="1"/>
          </p:nvPr>
        </p:nvSpPr>
        <p:spPr>
          <a:xfrm>
            <a:off x="7531947" y="1423686"/>
            <a:ext cx="2871893"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7" name="Text Placeholder 3">
            <a:extLst>
              <a:ext uri="{FF2B5EF4-FFF2-40B4-BE49-F238E27FC236}">
                <a16:creationId xmlns:a16="http://schemas.microsoft.com/office/drawing/2014/main" id="{74FD621A-E226-4AFD-A60C-4F37185BBDC0}"/>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8" name="Title 2">
            <a:extLst>
              <a:ext uri="{FF2B5EF4-FFF2-40B4-BE49-F238E27FC236}">
                <a16:creationId xmlns:a16="http://schemas.microsoft.com/office/drawing/2014/main" id="{AE4EF915-9015-4523-A4C8-07BC81FB52D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08485288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userDrawn="1">
  <p:cSld name="Team_018">
    <p:spTree>
      <p:nvGrpSpPr>
        <p:cNvPr id="1" name=""/>
        <p:cNvGrpSpPr/>
        <p:nvPr/>
      </p:nvGrpSpPr>
      <p:grpSpPr>
        <a:xfrm>
          <a:off x="0" y="0"/>
          <a:ext cx="0" cy="0"/>
          <a:chOff x="0" y="0"/>
          <a:chExt cx="0" cy="0"/>
        </a:xfrm>
      </p:grpSpPr>
      <p:sp>
        <p:nvSpPr>
          <p:cNvPr id="19" name="Picture Placeholder 18">
            <a:extLst>
              <a:ext uri="{FF2B5EF4-FFF2-40B4-BE49-F238E27FC236}">
                <a16:creationId xmlns:a16="http://schemas.microsoft.com/office/drawing/2014/main" id="{F8B77AEA-A515-4CAB-9749-2593931CF8B1}"/>
              </a:ext>
            </a:extLst>
          </p:cNvPr>
          <p:cNvSpPr>
            <a:spLocks noGrp="1"/>
          </p:cNvSpPr>
          <p:nvPr>
            <p:ph type="pic" sz="quarter" idx="21" hasCustomPrompt="1"/>
          </p:nvPr>
        </p:nvSpPr>
        <p:spPr>
          <a:xfrm>
            <a:off x="8972706"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8" name="Picture Placeholder 17">
            <a:extLst>
              <a:ext uri="{FF2B5EF4-FFF2-40B4-BE49-F238E27FC236}">
                <a16:creationId xmlns:a16="http://schemas.microsoft.com/office/drawing/2014/main" id="{D6475C8F-976D-462F-B681-409699706466}"/>
              </a:ext>
            </a:extLst>
          </p:cNvPr>
          <p:cNvSpPr>
            <a:spLocks noGrp="1"/>
          </p:cNvSpPr>
          <p:nvPr>
            <p:ph type="pic" sz="quarter" idx="22" hasCustomPrompt="1"/>
          </p:nvPr>
        </p:nvSpPr>
        <p:spPr>
          <a:xfrm>
            <a:off x="6466562"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67A6B7FC-FB74-457E-B487-CCCAFBFB919C}"/>
              </a:ext>
            </a:extLst>
          </p:cNvPr>
          <p:cNvSpPr>
            <a:spLocks noGrp="1"/>
          </p:cNvSpPr>
          <p:nvPr>
            <p:ph type="pic" sz="quarter" idx="23" hasCustomPrompt="1"/>
          </p:nvPr>
        </p:nvSpPr>
        <p:spPr>
          <a:xfrm>
            <a:off x="3960418"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E23840BA-A6C7-4342-999A-63874BE8F020}"/>
              </a:ext>
            </a:extLst>
          </p:cNvPr>
          <p:cNvSpPr>
            <a:spLocks noGrp="1"/>
          </p:cNvSpPr>
          <p:nvPr>
            <p:ph type="pic" sz="quarter" idx="24" hasCustomPrompt="1"/>
          </p:nvPr>
        </p:nvSpPr>
        <p:spPr>
          <a:xfrm>
            <a:off x="1454274"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82475744"/>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userDrawn="1">
  <p:cSld name="Team_019">
    <p:spTree>
      <p:nvGrpSpPr>
        <p:cNvPr id="1" name=""/>
        <p:cNvGrpSpPr/>
        <p:nvPr/>
      </p:nvGrpSpPr>
      <p:grpSpPr>
        <a:xfrm>
          <a:off x="0" y="0"/>
          <a:ext cx="0" cy="0"/>
          <a:chOff x="0" y="0"/>
          <a:chExt cx="0" cy="0"/>
        </a:xfrm>
      </p:grpSpPr>
      <p:sp>
        <p:nvSpPr>
          <p:cNvPr id="6" name="Text Placeholder 3">
            <a:extLst>
              <a:ext uri="{FF2B5EF4-FFF2-40B4-BE49-F238E27FC236}">
                <a16:creationId xmlns:a16="http://schemas.microsoft.com/office/drawing/2014/main" id="{17F80B89-0E78-4981-8F75-04258165386A}"/>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7" name="Title 2">
            <a:extLst>
              <a:ext uri="{FF2B5EF4-FFF2-40B4-BE49-F238E27FC236}">
                <a16:creationId xmlns:a16="http://schemas.microsoft.com/office/drawing/2014/main" id="{12E415F5-A657-4AFF-9F86-8F9ADF024B4E}"/>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1" name="Picture Placeholder 20">
            <a:extLst>
              <a:ext uri="{FF2B5EF4-FFF2-40B4-BE49-F238E27FC236}">
                <a16:creationId xmlns:a16="http://schemas.microsoft.com/office/drawing/2014/main" id="{052942F3-C481-474B-8AC5-E78F390B9FF0}"/>
              </a:ext>
            </a:extLst>
          </p:cNvPr>
          <p:cNvSpPr>
            <a:spLocks noGrp="1"/>
          </p:cNvSpPr>
          <p:nvPr>
            <p:ph type="pic" sz="quarter" idx="58" hasCustomPrompt="1"/>
          </p:nvPr>
        </p:nvSpPr>
        <p:spPr>
          <a:xfrm>
            <a:off x="752181"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2" y="2169021"/>
                  <a:pt x="0" y="1683470"/>
                  <a:pt x="0" y="1084511"/>
                </a:cubicBezTo>
                <a:cubicBezTo>
                  <a:pt x="0" y="485552"/>
                  <a:pt x="485552"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2" name="Picture Placeholder 21">
            <a:extLst>
              <a:ext uri="{FF2B5EF4-FFF2-40B4-BE49-F238E27FC236}">
                <a16:creationId xmlns:a16="http://schemas.microsoft.com/office/drawing/2014/main" id="{100347C9-CEE7-495A-8E0F-5456084825A4}"/>
              </a:ext>
            </a:extLst>
          </p:cNvPr>
          <p:cNvSpPr>
            <a:spLocks noGrp="1"/>
          </p:cNvSpPr>
          <p:nvPr>
            <p:ph type="pic" sz="quarter" idx="59" hasCustomPrompt="1"/>
          </p:nvPr>
        </p:nvSpPr>
        <p:spPr>
          <a:xfrm>
            <a:off x="3591719"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2" y="2169021"/>
                  <a:pt x="0" y="1683470"/>
                  <a:pt x="0" y="1084511"/>
                </a:cubicBezTo>
                <a:cubicBezTo>
                  <a:pt x="0" y="485552"/>
                  <a:pt x="485552"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3" name="Picture Placeholder 22">
            <a:extLst>
              <a:ext uri="{FF2B5EF4-FFF2-40B4-BE49-F238E27FC236}">
                <a16:creationId xmlns:a16="http://schemas.microsoft.com/office/drawing/2014/main" id="{12F337AC-87CB-4C65-B055-5EC14C14B53D}"/>
              </a:ext>
            </a:extLst>
          </p:cNvPr>
          <p:cNvSpPr>
            <a:spLocks noGrp="1"/>
          </p:cNvSpPr>
          <p:nvPr>
            <p:ph type="pic" sz="quarter" idx="60" hasCustomPrompt="1"/>
          </p:nvPr>
        </p:nvSpPr>
        <p:spPr>
          <a:xfrm>
            <a:off x="6431257"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3" y="2169021"/>
                  <a:pt x="0" y="1683470"/>
                  <a:pt x="0" y="1084511"/>
                </a:cubicBezTo>
                <a:cubicBezTo>
                  <a:pt x="0" y="485552"/>
                  <a:pt x="485553"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0" name="Picture Placeholder 19">
            <a:extLst>
              <a:ext uri="{FF2B5EF4-FFF2-40B4-BE49-F238E27FC236}">
                <a16:creationId xmlns:a16="http://schemas.microsoft.com/office/drawing/2014/main" id="{16C8780C-F5A5-4FAE-B05C-03D3D85007B5}"/>
              </a:ext>
            </a:extLst>
          </p:cNvPr>
          <p:cNvSpPr>
            <a:spLocks noGrp="1"/>
          </p:cNvSpPr>
          <p:nvPr>
            <p:ph type="pic" sz="quarter" idx="61" hasCustomPrompt="1"/>
          </p:nvPr>
        </p:nvSpPr>
        <p:spPr>
          <a:xfrm>
            <a:off x="9270795"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3" y="2169021"/>
                  <a:pt x="0" y="1683470"/>
                  <a:pt x="0" y="1084511"/>
                </a:cubicBezTo>
                <a:cubicBezTo>
                  <a:pt x="0" y="485552"/>
                  <a:pt x="485553"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1301880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userDrawn="1">
  <p:cSld name="Team_02">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EDA9C38C-1B7D-479E-A666-64AB49D60F2C}"/>
              </a:ext>
            </a:extLst>
          </p:cNvPr>
          <p:cNvSpPr>
            <a:spLocks noGrp="1"/>
          </p:cNvSpPr>
          <p:nvPr>
            <p:ph type="pic" sz="quarter" idx="10" hasCustomPrompt="1"/>
          </p:nvPr>
        </p:nvSpPr>
        <p:spPr>
          <a:xfrm>
            <a:off x="6955614" y="383940"/>
            <a:ext cx="3523333" cy="5428527"/>
          </a:xfrm>
          <a:custGeom>
            <a:avLst/>
            <a:gdLst>
              <a:gd name="connsiteX0" fmla="*/ 0 w 3523333"/>
              <a:gd name="connsiteY0" fmla="*/ 0 h 5428527"/>
              <a:gd name="connsiteX1" fmla="*/ 3523333 w 3523333"/>
              <a:gd name="connsiteY1" fmla="*/ 0 h 5428527"/>
              <a:gd name="connsiteX2" fmla="*/ 3523333 w 3523333"/>
              <a:gd name="connsiteY2" fmla="*/ 5428527 h 5428527"/>
              <a:gd name="connsiteX3" fmla="*/ 0 w 3523333"/>
              <a:gd name="connsiteY3" fmla="*/ 5428527 h 5428527"/>
            </a:gdLst>
            <a:ahLst/>
            <a:cxnLst>
              <a:cxn ang="0">
                <a:pos x="connsiteX0" y="connsiteY0"/>
              </a:cxn>
              <a:cxn ang="0">
                <a:pos x="connsiteX1" y="connsiteY1"/>
              </a:cxn>
              <a:cxn ang="0">
                <a:pos x="connsiteX2" y="connsiteY2"/>
              </a:cxn>
              <a:cxn ang="0">
                <a:pos x="connsiteX3" y="connsiteY3"/>
              </a:cxn>
            </a:cxnLst>
            <a:rect l="l" t="t" r="r" b="b"/>
            <a:pathLst>
              <a:path w="3523333" h="5428527">
                <a:moveTo>
                  <a:pt x="0" y="0"/>
                </a:moveTo>
                <a:lnTo>
                  <a:pt x="3523333" y="0"/>
                </a:lnTo>
                <a:lnTo>
                  <a:pt x="3523333" y="5428527"/>
                </a:lnTo>
                <a:lnTo>
                  <a:pt x="0" y="5428527"/>
                </a:lnTo>
                <a:close/>
              </a:path>
            </a:pathLst>
          </a:custGeom>
          <a:solidFill>
            <a:schemeClr val="bg1">
              <a:lumMod val="95000"/>
            </a:schemeClr>
          </a:solidFill>
          <a:ln>
            <a:noFill/>
          </a:ln>
        </p:spPr>
        <p:txBody>
          <a:bodyPr wrap="square" bIns="457200" anchor="b">
            <a:noAutofit/>
          </a:bodyPr>
          <a:lstStyle>
            <a:lvl1pPr algn="ctr" rtl="0">
              <a:buNone/>
              <a:defRPr sz="16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13809756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userDrawn="1">
  <p:cSld name="Team_020">
    <p:spTree>
      <p:nvGrpSpPr>
        <p:cNvPr id="1" name=""/>
        <p:cNvGrpSpPr/>
        <p:nvPr/>
      </p:nvGrpSpPr>
      <p:grpSpPr>
        <a:xfrm>
          <a:off x="0" y="0"/>
          <a:ext cx="0" cy="0"/>
          <a:chOff x="0" y="0"/>
          <a:chExt cx="0" cy="0"/>
        </a:xfrm>
      </p:grpSpPr>
      <p:sp>
        <p:nvSpPr>
          <p:cNvPr id="12" name="Text Placeholder 3">
            <a:extLst>
              <a:ext uri="{FF2B5EF4-FFF2-40B4-BE49-F238E27FC236}">
                <a16:creationId xmlns:a16="http://schemas.microsoft.com/office/drawing/2014/main" id="{9EE70B1C-3DBA-4827-BEE3-0987717D8870}"/>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13" name="Title 2">
            <a:extLst>
              <a:ext uri="{FF2B5EF4-FFF2-40B4-BE49-F238E27FC236}">
                <a16:creationId xmlns:a16="http://schemas.microsoft.com/office/drawing/2014/main" id="{816EE2C5-D073-46A4-8BD9-50E51281C71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5" name="Picture Placeholder 24">
            <a:extLst>
              <a:ext uri="{FF2B5EF4-FFF2-40B4-BE49-F238E27FC236}">
                <a16:creationId xmlns:a16="http://schemas.microsoft.com/office/drawing/2014/main" id="{8B02DD3F-9971-4075-9D8C-B87F393034F1}"/>
              </a:ext>
            </a:extLst>
          </p:cNvPr>
          <p:cNvSpPr>
            <a:spLocks noGrp="1"/>
          </p:cNvSpPr>
          <p:nvPr>
            <p:ph type="pic" sz="quarter" idx="58" hasCustomPrompt="1"/>
          </p:nvPr>
        </p:nvSpPr>
        <p:spPr>
          <a:xfrm>
            <a:off x="686795"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6" name="Picture Placeholder 25">
            <a:extLst>
              <a:ext uri="{FF2B5EF4-FFF2-40B4-BE49-F238E27FC236}">
                <a16:creationId xmlns:a16="http://schemas.microsoft.com/office/drawing/2014/main" id="{796A76FD-3C3D-43A4-A867-6509DC51C70D}"/>
              </a:ext>
            </a:extLst>
          </p:cNvPr>
          <p:cNvSpPr>
            <a:spLocks noGrp="1"/>
          </p:cNvSpPr>
          <p:nvPr>
            <p:ph type="pic" sz="quarter" idx="59" hasCustomPrompt="1"/>
          </p:nvPr>
        </p:nvSpPr>
        <p:spPr>
          <a:xfrm>
            <a:off x="3453144"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7" name="Picture Placeholder 26">
            <a:extLst>
              <a:ext uri="{FF2B5EF4-FFF2-40B4-BE49-F238E27FC236}">
                <a16:creationId xmlns:a16="http://schemas.microsoft.com/office/drawing/2014/main" id="{3E021E9A-2BDA-4208-8783-413AD7F73207}"/>
              </a:ext>
            </a:extLst>
          </p:cNvPr>
          <p:cNvSpPr>
            <a:spLocks noGrp="1"/>
          </p:cNvSpPr>
          <p:nvPr>
            <p:ph type="pic" sz="quarter" idx="60" hasCustomPrompt="1"/>
          </p:nvPr>
        </p:nvSpPr>
        <p:spPr>
          <a:xfrm>
            <a:off x="6219493"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4" name="Picture Placeholder 23">
            <a:extLst>
              <a:ext uri="{FF2B5EF4-FFF2-40B4-BE49-F238E27FC236}">
                <a16:creationId xmlns:a16="http://schemas.microsoft.com/office/drawing/2014/main" id="{2DEF4F57-1D0B-4F49-9E62-8639690AC24B}"/>
              </a:ext>
            </a:extLst>
          </p:cNvPr>
          <p:cNvSpPr>
            <a:spLocks noGrp="1"/>
          </p:cNvSpPr>
          <p:nvPr>
            <p:ph type="pic" sz="quarter" idx="61" hasCustomPrompt="1"/>
          </p:nvPr>
        </p:nvSpPr>
        <p:spPr>
          <a:xfrm>
            <a:off x="8985843"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90394562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userDrawn="1">
  <p:cSld name="Team_021">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50F6D9A0-7DBC-4834-A98E-E8F154E08BBB}"/>
              </a:ext>
            </a:extLst>
          </p:cNvPr>
          <p:cNvSpPr>
            <a:spLocks noGrp="1"/>
          </p:cNvSpPr>
          <p:nvPr>
            <p:ph type="pic" sz="quarter" idx="115" hasCustomPrompt="1"/>
          </p:nvPr>
        </p:nvSpPr>
        <p:spPr>
          <a:xfrm>
            <a:off x="6134028"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0" name="Picture Placeholder 19">
            <a:extLst>
              <a:ext uri="{FF2B5EF4-FFF2-40B4-BE49-F238E27FC236}">
                <a16:creationId xmlns:a16="http://schemas.microsoft.com/office/drawing/2014/main" id="{338861E4-E3E4-4BF2-A147-7060E74C3FB6}"/>
              </a:ext>
            </a:extLst>
          </p:cNvPr>
          <p:cNvSpPr>
            <a:spLocks noGrp="1"/>
          </p:cNvSpPr>
          <p:nvPr>
            <p:ph type="pic" sz="quarter" idx="116" hasCustomPrompt="1"/>
          </p:nvPr>
        </p:nvSpPr>
        <p:spPr>
          <a:xfrm>
            <a:off x="3376909"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9" name="Picture Placeholder 18">
            <a:extLst>
              <a:ext uri="{FF2B5EF4-FFF2-40B4-BE49-F238E27FC236}">
                <a16:creationId xmlns:a16="http://schemas.microsoft.com/office/drawing/2014/main" id="{15C4181D-430B-4C74-8011-FB1EE71E0815}"/>
              </a:ext>
            </a:extLst>
          </p:cNvPr>
          <p:cNvSpPr>
            <a:spLocks noGrp="1"/>
          </p:cNvSpPr>
          <p:nvPr>
            <p:ph type="pic" sz="quarter" idx="117" hasCustomPrompt="1"/>
          </p:nvPr>
        </p:nvSpPr>
        <p:spPr>
          <a:xfrm>
            <a:off x="619788"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8" name="Text Placeholder 3">
            <a:extLst>
              <a:ext uri="{FF2B5EF4-FFF2-40B4-BE49-F238E27FC236}">
                <a16:creationId xmlns:a16="http://schemas.microsoft.com/office/drawing/2014/main" id="{2F2947E5-42EF-4398-B387-F6205555EF15}"/>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5C781F2F-FE2B-4754-87C1-20FEE2463C0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18" name="Picture Placeholder 17">
            <a:extLst>
              <a:ext uri="{FF2B5EF4-FFF2-40B4-BE49-F238E27FC236}">
                <a16:creationId xmlns:a16="http://schemas.microsoft.com/office/drawing/2014/main" id="{1001FBB6-491F-44D4-B2D9-006CF2563B4A}"/>
              </a:ext>
            </a:extLst>
          </p:cNvPr>
          <p:cNvSpPr>
            <a:spLocks noGrp="1"/>
          </p:cNvSpPr>
          <p:nvPr>
            <p:ph type="pic" sz="quarter" idx="118" hasCustomPrompt="1"/>
          </p:nvPr>
        </p:nvSpPr>
        <p:spPr>
          <a:xfrm>
            <a:off x="8891148"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329917165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userDrawn="1">
  <p:cSld name="Team_022">
    <p:spTree>
      <p:nvGrpSpPr>
        <p:cNvPr id="1" name=""/>
        <p:cNvGrpSpPr/>
        <p:nvPr/>
      </p:nvGrpSpPr>
      <p:grpSpPr>
        <a:xfrm>
          <a:off x="0" y="0"/>
          <a:ext cx="0" cy="0"/>
          <a:chOff x="0" y="0"/>
          <a:chExt cx="0" cy="0"/>
        </a:xfrm>
      </p:grpSpPr>
      <p:sp>
        <p:nvSpPr>
          <p:cNvPr id="8" name="Text Placeholder 3">
            <a:extLst>
              <a:ext uri="{FF2B5EF4-FFF2-40B4-BE49-F238E27FC236}">
                <a16:creationId xmlns:a16="http://schemas.microsoft.com/office/drawing/2014/main" id="{7DE65686-A608-45B9-86B9-469DA99899E7}"/>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20E4289B-B805-4BAD-8715-643B5B97C917}"/>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2" name="Picture Placeholder 21">
            <a:extLst>
              <a:ext uri="{FF2B5EF4-FFF2-40B4-BE49-F238E27FC236}">
                <a16:creationId xmlns:a16="http://schemas.microsoft.com/office/drawing/2014/main" id="{A3BE71CD-AFE0-41BD-9F8B-5C7D7E03F18C}"/>
              </a:ext>
            </a:extLst>
          </p:cNvPr>
          <p:cNvSpPr>
            <a:spLocks noGrp="1"/>
          </p:cNvSpPr>
          <p:nvPr>
            <p:ph type="pic" sz="quarter" idx="63" hasCustomPrompt="1"/>
          </p:nvPr>
        </p:nvSpPr>
        <p:spPr>
          <a:xfrm>
            <a:off x="859747"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3" name="Picture Placeholder 22">
            <a:extLst>
              <a:ext uri="{FF2B5EF4-FFF2-40B4-BE49-F238E27FC236}">
                <a16:creationId xmlns:a16="http://schemas.microsoft.com/office/drawing/2014/main" id="{D9D85A37-4A94-4776-878E-24FBF5E8A8E2}"/>
              </a:ext>
            </a:extLst>
          </p:cNvPr>
          <p:cNvSpPr>
            <a:spLocks noGrp="1"/>
          </p:cNvSpPr>
          <p:nvPr>
            <p:ph type="pic" sz="quarter" idx="64" hasCustomPrompt="1"/>
          </p:nvPr>
        </p:nvSpPr>
        <p:spPr>
          <a:xfrm>
            <a:off x="3616526"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4" name="Picture Placeholder 23">
            <a:extLst>
              <a:ext uri="{FF2B5EF4-FFF2-40B4-BE49-F238E27FC236}">
                <a16:creationId xmlns:a16="http://schemas.microsoft.com/office/drawing/2014/main" id="{01517608-22E3-4FD9-AAF7-15CE33864668}"/>
              </a:ext>
            </a:extLst>
          </p:cNvPr>
          <p:cNvSpPr>
            <a:spLocks noGrp="1"/>
          </p:cNvSpPr>
          <p:nvPr>
            <p:ph type="pic" sz="quarter" idx="65" hasCustomPrompt="1"/>
          </p:nvPr>
        </p:nvSpPr>
        <p:spPr>
          <a:xfrm>
            <a:off x="6373305"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5" name="Picture Placeholder 24">
            <a:extLst>
              <a:ext uri="{FF2B5EF4-FFF2-40B4-BE49-F238E27FC236}">
                <a16:creationId xmlns:a16="http://schemas.microsoft.com/office/drawing/2014/main" id="{1106F4CF-1333-4EA9-A962-256EE2F6E0CF}"/>
              </a:ext>
            </a:extLst>
          </p:cNvPr>
          <p:cNvSpPr>
            <a:spLocks noGrp="1"/>
          </p:cNvSpPr>
          <p:nvPr>
            <p:ph type="pic" sz="quarter" idx="66" hasCustomPrompt="1"/>
          </p:nvPr>
        </p:nvSpPr>
        <p:spPr>
          <a:xfrm>
            <a:off x="9130085"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818895297"/>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userDrawn="1">
  <p:cSld name="Team_023">
    <p:spTree>
      <p:nvGrpSpPr>
        <p:cNvPr id="1" name=""/>
        <p:cNvGrpSpPr/>
        <p:nvPr/>
      </p:nvGrpSpPr>
      <p:grpSpPr>
        <a:xfrm>
          <a:off x="0" y="0"/>
          <a:ext cx="0" cy="0"/>
          <a:chOff x="0" y="0"/>
          <a:chExt cx="0" cy="0"/>
        </a:xfrm>
      </p:grpSpPr>
      <p:sp>
        <p:nvSpPr>
          <p:cNvPr id="31" name="Picture Placeholder 30">
            <a:extLst>
              <a:ext uri="{FF2B5EF4-FFF2-40B4-BE49-F238E27FC236}">
                <a16:creationId xmlns:a16="http://schemas.microsoft.com/office/drawing/2014/main" id="{74BB76BC-9C41-41A1-A1B9-EF88599D1796}"/>
              </a:ext>
            </a:extLst>
          </p:cNvPr>
          <p:cNvSpPr>
            <a:spLocks noGrp="1"/>
          </p:cNvSpPr>
          <p:nvPr>
            <p:ph type="pic" sz="quarter" idx="34" hasCustomPrompt="1"/>
          </p:nvPr>
        </p:nvSpPr>
        <p:spPr>
          <a:xfrm>
            <a:off x="937443"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9" name="Text Placeholder 3">
            <a:extLst>
              <a:ext uri="{FF2B5EF4-FFF2-40B4-BE49-F238E27FC236}">
                <a16:creationId xmlns:a16="http://schemas.microsoft.com/office/drawing/2014/main" id="{3F97CA63-4247-469E-8B49-F01ED5F31ABD}"/>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10" name="Title 2">
            <a:extLst>
              <a:ext uri="{FF2B5EF4-FFF2-40B4-BE49-F238E27FC236}">
                <a16:creationId xmlns:a16="http://schemas.microsoft.com/office/drawing/2014/main" id="{E97F8ECA-B4B1-4765-AC66-AF67F1FF805C}"/>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30" name="Picture Placeholder 29">
            <a:extLst>
              <a:ext uri="{FF2B5EF4-FFF2-40B4-BE49-F238E27FC236}">
                <a16:creationId xmlns:a16="http://schemas.microsoft.com/office/drawing/2014/main" id="{CF1D0C99-5EF9-4A12-B621-A89D2C969066}"/>
              </a:ext>
            </a:extLst>
          </p:cNvPr>
          <p:cNvSpPr>
            <a:spLocks noGrp="1"/>
          </p:cNvSpPr>
          <p:nvPr>
            <p:ph type="pic" sz="quarter" idx="35" hasCustomPrompt="1"/>
          </p:nvPr>
        </p:nvSpPr>
        <p:spPr>
          <a:xfrm>
            <a:off x="3159534"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9" name="Picture Placeholder 28">
            <a:extLst>
              <a:ext uri="{FF2B5EF4-FFF2-40B4-BE49-F238E27FC236}">
                <a16:creationId xmlns:a16="http://schemas.microsoft.com/office/drawing/2014/main" id="{56BCFAC0-BA07-4357-B819-CDB36AAE070C}"/>
              </a:ext>
            </a:extLst>
          </p:cNvPr>
          <p:cNvSpPr>
            <a:spLocks noGrp="1"/>
          </p:cNvSpPr>
          <p:nvPr>
            <p:ph type="pic" sz="quarter" idx="36" hasCustomPrompt="1"/>
          </p:nvPr>
        </p:nvSpPr>
        <p:spPr>
          <a:xfrm>
            <a:off x="5381625"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3" name="Picture Placeholder 22">
            <a:extLst>
              <a:ext uri="{FF2B5EF4-FFF2-40B4-BE49-F238E27FC236}">
                <a16:creationId xmlns:a16="http://schemas.microsoft.com/office/drawing/2014/main" id="{E7276D60-4508-4444-B42F-3D0E3D7BA42E}"/>
              </a:ext>
            </a:extLst>
          </p:cNvPr>
          <p:cNvSpPr>
            <a:spLocks noGrp="1"/>
          </p:cNvSpPr>
          <p:nvPr>
            <p:ph type="pic" sz="quarter" idx="37" hasCustomPrompt="1"/>
          </p:nvPr>
        </p:nvSpPr>
        <p:spPr>
          <a:xfrm>
            <a:off x="7603716"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2" name="Picture Placeholder 21">
            <a:extLst>
              <a:ext uri="{FF2B5EF4-FFF2-40B4-BE49-F238E27FC236}">
                <a16:creationId xmlns:a16="http://schemas.microsoft.com/office/drawing/2014/main" id="{0B2BC2E4-1310-48D4-A3D9-C7C50AD65025}"/>
              </a:ext>
            </a:extLst>
          </p:cNvPr>
          <p:cNvSpPr>
            <a:spLocks noGrp="1"/>
          </p:cNvSpPr>
          <p:nvPr>
            <p:ph type="pic" sz="quarter" idx="38" hasCustomPrompt="1"/>
          </p:nvPr>
        </p:nvSpPr>
        <p:spPr>
          <a:xfrm>
            <a:off x="9825806"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5954695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userDrawn="1">
  <p:cSld name="Team_024">
    <p:spTree>
      <p:nvGrpSpPr>
        <p:cNvPr id="1" name=""/>
        <p:cNvGrpSpPr/>
        <p:nvPr/>
      </p:nvGrpSpPr>
      <p:grpSpPr>
        <a:xfrm>
          <a:off x="0" y="0"/>
          <a:ext cx="0" cy="0"/>
          <a:chOff x="0" y="0"/>
          <a:chExt cx="0" cy="0"/>
        </a:xfrm>
      </p:grpSpPr>
      <p:sp>
        <p:nvSpPr>
          <p:cNvPr id="26" name="Picture Placeholder 25">
            <a:extLst>
              <a:ext uri="{FF2B5EF4-FFF2-40B4-BE49-F238E27FC236}">
                <a16:creationId xmlns:a16="http://schemas.microsoft.com/office/drawing/2014/main" id="{48D56D57-7517-4BC6-ADC8-466A160C5625}"/>
              </a:ext>
            </a:extLst>
          </p:cNvPr>
          <p:cNvSpPr>
            <a:spLocks noGrp="1"/>
          </p:cNvSpPr>
          <p:nvPr>
            <p:ph type="pic" sz="quarter" idx="27" hasCustomPrompt="1"/>
          </p:nvPr>
        </p:nvSpPr>
        <p:spPr>
          <a:xfrm>
            <a:off x="840915"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8" name="Text Placeholder 3">
            <a:extLst>
              <a:ext uri="{FF2B5EF4-FFF2-40B4-BE49-F238E27FC236}">
                <a16:creationId xmlns:a16="http://schemas.microsoft.com/office/drawing/2014/main" id="{8D0699DD-BC9E-4AE3-962D-612EBB9462D7}"/>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F6D7E6D5-058A-449F-9875-C1E2C66807B3}"/>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7" name="Picture Placeholder 26">
            <a:extLst>
              <a:ext uri="{FF2B5EF4-FFF2-40B4-BE49-F238E27FC236}">
                <a16:creationId xmlns:a16="http://schemas.microsoft.com/office/drawing/2014/main" id="{9E50C9DC-B468-4DDA-904C-8BF69C370F6E}"/>
              </a:ext>
            </a:extLst>
          </p:cNvPr>
          <p:cNvSpPr>
            <a:spLocks noGrp="1"/>
          </p:cNvSpPr>
          <p:nvPr>
            <p:ph type="pic" sz="quarter" idx="28" hasCustomPrompt="1"/>
          </p:nvPr>
        </p:nvSpPr>
        <p:spPr>
          <a:xfrm>
            <a:off x="3042286"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8" name="Picture Placeholder 27">
            <a:extLst>
              <a:ext uri="{FF2B5EF4-FFF2-40B4-BE49-F238E27FC236}">
                <a16:creationId xmlns:a16="http://schemas.microsoft.com/office/drawing/2014/main" id="{E00A6237-9911-4C8A-92E0-94C914A4D08A}"/>
              </a:ext>
            </a:extLst>
          </p:cNvPr>
          <p:cNvSpPr>
            <a:spLocks noGrp="1"/>
          </p:cNvSpPr>
          <p:nvPr>
            <p:ph type="pic" sz="quarter" idx="29" hasCustomPrompt="1"/>
          </p:nvPr>
        </p:nvSpPr>
        <p:spPr>
          <a:xfrm>
            <a:off x="5243657"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8" y="1710814"/>
                  <a:pt x="0" y="1327835"/>
                  <a:pt x="0" y="855407"/>
                </a:cubicBezTo>
                <a:cubicBezTo>
                  <a:pt x="0" y="382979"/>
                  <a:pt x="381608"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9" name="Picture Placeholder 28">
            <a:extLst>
              <a:ext uri="{FF2B5EF4-FFF2-40B4-BE49-F238E27FC236}">
                <a16:creationId xmlns:a16="http://schemas.microsoft.com/office/drawing/2014/main" id="{15EBDBA0-191B-4537-BEC9-79D132B65AF6}"/>
              </a:ext>
            </a:extLst>
          </p:cNvPr>
          <p:cNvSpPr>
            <a:spLocks noGrp="1"/>
          </p:cNvSpPr>
          <p:nvPr>
            <p:ph type="pic" sz="quarter" idx="30" hasCustomPrompt="1"/>
          </p:nvPr>
        </p:nvSpPr>
        <p:spPr>
          <a:xfrm>
            <a:off x="7445028"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8" y="1710814"/>
                  <a:pt x="0" y="1327835"/>
                  <a:pt x="0" y="855407"/>
                </a:cubicBezTo>
                <a:cubicBezTo>
                  <a:pt x="0" y="382979"/>
                  <a:pt x="381608"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5" name="Picture Placeholder 24">
            <a:extLst>
              <a:ext uri="{FF2B5EF4-FFF2-40B4-BE49-F238E27FC236}">
                <a16:creationId xmlns:a16="http://schemas.microsoft.com/office/drawing/2014/main" id="{EA6E7BDD-E316-4659-8B85-E3ABF1A727EE}"/>
              </a:ext>
            </a:extLst>
          </p:cNvPr>
          <p:cNvSpPr>
            <a:spLocks noGrp="1"/>
          </p:cNvSpPr>
          <p:nvPr>
            <p:ph type="pic" sz="quarter" idx="31" hasCustomPrompt="1"/>
          </p:nvPr>
        </p:nvSpPr>
        <p:spPr>
          <a:xfrm>
            <a:off x="9646399"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55413593"/>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userDrawn="1">
  <p:cSld name="Team_025">
    <p:spTree>
      <p:nvGrpSpPr>
        <p:cNvPr id="1" name=""/>
        <p:cNvGrpSpPr/>
        <p:nvPr/>
      </p:nvGrpSpPr>
      <p:grpSpPr>
        <a:xfrm>
          <a:off x="0" y="0"/>
          <a:ext cx="0" cy="0"/>
          <a:chOff x="0" y="0"/>
          <a:chExt cx="0" cy="0"/>
        </a:xfrm>
      </p:grpSpPr>
      <p:sp>
        <p:nvSpPr>
          <p:cNvPr id="10" name="Text Placeholder 3">
            <a:extLst>
              <a:ext uri="{FF2B5EF4-FFF2-40B4-BE49-F238E27FC236}">
                <a16:creationId xmlns:a16="http://schemas.microsoft.com/office/drawing/2014/main" id="{BAE2148E-0543-4449-A7C0-FA4E01A379EB}"/>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11" name="Title 2">
            <a:extLst>
              <a:ext uri="{FF2B5EF4-FFF2-40B4-BE49-F238E27FC236}">
                <a16:creationId xmlns:a16="http://schemas.microsoft.com/office/drawing/2014/main" id="{B440E58F-D3E4-4127-8B32-067EEFB00BF1}"/>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35" name="Picture Placeholder 34">
            <a:extLst>
              <a:ext uri="{FF2B5EF4-FFF2-40B4-BE49-F238E27FC236}">
                <a16:creationId xmlns:a16="http://schemas.microsoft.com/office/drawing/2014/main" id="{BE51E9B3-752C-4E6E-BAED-44379D74AB7A}"/>
              </a:ext>
            </a:extLst>
          </p:cNvPr>
          <p:cNvSpPr>
            <a:spLocks noGrp="1"/>
          </p:cNvSpPr>
          <p:nvPr>
            <p:ph type="pic" sz="quarter" idx="67" hasCustomPrompt="1"/>
          </p:nvPr>
        </p:nvSpPr>
        <p:spPr>
          <a:xfrm>
            <a:off x="9865168"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4" name="Picture Placeholder 33">
            <a:extLst>
              <a:ext uri="{FF2B5EF4-FFF2-40B4-BE49-F238E27FC236}">
                <a16:creationId xmlns:a16="http://schemas.microsoft.com/office/drawing/2014/main" id="{4193B442-7860-4A29-AC69-3970B5F8C910}"/>
              </a:ext>
            </a:extLst>
          </p:cNvPr>
          <p:cNvSpPr>
            <a:spLocks noGrp="1"/>
          </p:cNvSpPr>
          <p:nvPr>
            <p:ph type="pic" sz="quarter" idx="68" hasCustomPrompt="1"/>
          </p:nvPr>
        </p:nvSpPr>
        <p:spPr>
          <a:xfrm>
            <a:off x="7995553"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3" name="Picture Placeholder 32">
            <a:extLst>
              <a:ext uri="{FF2B5EF4-FFF2-40B4-BE49-F238E27FC236}">
                <a16:creationId xmlns:a16="http://schemas.microsoft.com/office/drawing/2014/main" id="{823AB6BD-1FDF-437B-BFB3-257706A7171A}"/>
              </a:ext>
            </a:extLst>
          </p:cNvPr>
          <p:cNvSpPr>
            <a:spLocks noGrp="1"/>
          </p:cNvSpPr>
          <p:nvPr>
            <p:ph type="pic" sz="quarter" idx="69" hasCustomPrompt="1"/>
          </p:nvPr>
        </p:nvSpPr>
        <p:spPr>
          <a:xfrm>
            <a:off x="6125937"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2" name="Picture Placeholder 31">
            <a:extLst>
              <a:ext uri="{FF2B5EF4-FFF2-40B4-BE49-F238E27FC236}">
                <a16:creationId xmlns:a16="http://schemas.microsoft.com/office/drawing/2014/main" id="{354D0D18-AABE-4E6A-94C0-13C7ECB8BCF6}"/>
              </a:ext>
            </a:extLst>
          </p:cNvPr>
          <p:cNvSpPr>
            <a:spLocks noGrp="1"/>
          </p:cNvSpPr>
          <p:nvPr>
            <p:ph type="pic" sz="quarter" idx="70" hasCustomPrompt="1"/>
          </p:nvPr>
        </p:nvSpPr>
        <p:spPr>
          <a:xfrm>
            <a:off x="4256322"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1" name="Picture Placeholder 30">
            <a:extLst>
              <a:ext uri="{FF2B5EF4-FFF2-40B4-BE49-F238E27FC236}">
                <a16:creationId xmlns:a16="http://schemas.microsoft.com/office/drawing/2014/main" id="{F865F073-D58D-4356-AF57-7E0680D8E715}"/>
              </a:ext>
            </a:extLst>
          </p:cNvPr>
          <p:cNvSpPr>
            <a:spLocks noGrp="1"/>
          </p:cNvSpPr>
          <p:nvPr>
            <p:ph type="pic" sz="quarter" idx="71" hasCustomPrompt="1"/>
          </p:nvPr>
        </p:nvSpPr>
        <p:spPr>
          <a:xfrm>
            <a:off x="2386706"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0" name="Picture Placeholder 29">
            <a:extLst>
              <a:ext uri="{FF2B5EF4-FFF2-40B4-BE49-F238E27FC236}">
                <a16:creationId xmlns:a16="http://schemas.microsoft.com/office/drawing/2014/main" id="{532E3BF8-D5CD-4057-9F9D-25971CED1D19}"/>
              </a:ext>
            </a:extLst>
          </p:cNvPr>
          <p:cNvSpPr>
            <a:spLocks noGrp="1"/>
          </p:cNvSpPr>
          <p:nvPr>
            <p:ph type="pic" sz="quarter" idx="72" hasCustomPrompt="1"/>
          </p:nvPr>
        </p:nvSpPr>
        <p:spPr>
          <a:xfrm>
            <a:off x="517091"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705755854"/>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userDrawn="1">
  <p:cSld name="Team_026">
    <p:spTree>
      <p:nvGrpSpPr>
        <p:cNvPr id="1" name=""/>
        <p:cNvGrpSpPr/>
        <p:nvPr/>
      </p:nvGrpSpPr>
      <p:grpSpPr>
        <a:xfrm>
          <a:off x="0" y="0"/>
          <a:ext cx="0" cy="0"/>
          <a:chOff x="0" y="0"/>
          <a:chExt cx="0" cy="0"/>
        </a:xfrm>
      </p:grpSpPr>
      <p:sp>
        <p:nvSpPr>
          <p:cNvPr id="23" name="Picture Placeholder 22">
            <a:extLst>
              <a:ext uri="{FF2B5EF4-FFF2-40B4-BE49-F238E27FC236}">
                <a16:creationId xmlns:a16="http://schemas.microsoft.com/office/drawing/2014/main" id="{59BCA74B-5635-44BD-B4E6-7D38A541C8DE}"/>
              </a:ext>
            </a:extLst>
          </p:cNvPr>
          <p:cNvSpPr>
            <a:spLocks noGrp="1"/>
          </p:cNvSpPr>
          <p:nvPr>
            <p:ph type="pic" sz="quarter" idx="117" hasCustomPrompt="1"/>
          </p:nvPr>
        </p:nvSpPr>
        <p:spPr>
          <a:xfrm>
            <a:off x="0" y="-1"/>
            <a:ext cx="4062939" cy="3611881"/>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2" name="Picture Placeholder 21">
            <a:extLst>
              <a:ext uri="{FF2B5EF4-FFF2-40B4-BE49-F238E27FC236}">
                <a16:creationId xmlns:a16="http://schemas.microsoft.com/office/drawing/2014/main" id="{6B0BFB26-2EC9-42D1-9600-1D19CDCE9DC3}"/>
              </a:ext>
            </a:extLst>
          </p:cNvPr>
          <p:cNvSpPr>
            <a:spLocks noGrp="1"/>
          </p:cNvSpPr>
          <p:nvPr>
            <p:ph type="pic" sz="quarter" idx="118" hasCustomPrompt="1"/>
          </p:nvPr>
        </p:nvSpPr>
        <p:spPr>
          <a:xfrm>
            <a:off x="4064531" y="-1"/>
            <a:ext cx="4062939" cy="3611881"/>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1" name="Picture Placeholder 20">
            <a:extLst>
              <a:ext uri="{FF2B5EF4-FFF2-40B4-BE49-F238E27FC236}">
                <a16:creationId xmlns:a16="http://schemas.microsoft.com/office/drawing/2014/main" id="{A102C083-589C-46F2-9A64-73FF110ED88C}"/>
              </a:ext>
            </a:extLst>
          </p:cNvPr>
          <p:cNvSpPr>
            <a:spLocks noGrp="1"/>
          </p:cNvSpPr>
          <p:nvPr>
            <p:ph type="pic" sz="quarter" idx="119" hasCustomPrompt="1"/>
          </p:nvPr>
        </p:nvSpPr>
        <p:spPr>
          <a:xfrm>
            <a:off x="8129061" y="-1"/>
            <a:ext cx="4062939" cy="3611881"/>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1549606639"/>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userDrawn="1">
  <p:cSld name="Team_027">
    <p:spTree>
      <p:nvGrpSpPr>
        <p:cNvPr id="1" name=""/>
        <p:cNvGrpSpPr/>
        <p:nvPr/>
      </p:nvGrpSpPr>
      <p:grpSpPr>
        <a:xfrm>
          <a:off x="0" y="0"/>
          <a:ext cx="0" cy="0"/>
          <a:chOff x="0" y="0"/>
          <a:chExt cx="0" cy="0"/>
        </a:xfrm>
      </p:grpSpPr>
      <p:sp>
        <p:nvSpPr>
          <p:cNvPr id="14" name="Picture Placeholder 13"/>
          <p:cNvSpPr>
            <a:spLocks noGrp="1"/>
          </p:cNvSpPr>
          <p:nvPr>
            <p:ph type="pic" sz="quarter" idx="19" hasCustomPrompt="1"/>
          </p:nvPr>
        </p:nvSpPr>
        <p:spPr>
          <a:xfrm>
            <a:off x="6539241" y="518879"/>
            <a:ext cx="2489323"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3" name="Picture Placeholder 12"/>
          <p:cNvSpPr>
            <a:spLocks noGrp="1"/>
          </p:cNvSpPr>
          <p:nvPr>
            <p:ph type="pic" sz="quarter" idx="21" hasCustomPrompt="1"/>
          </p:nvPr>
        </p:nvSpPr>
        <p:spPr>
          <a:xfrm>
            <a:off x="9330143" y="518879"/>
            <a:ext cx="2489323"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2" name="Picture Placeholder 11"/>
          <p:cNvSpPr>
            <a:spLocks noGrp="1"/>
          </p:cNvSpPr>
          <p:nvPr>
            <p:ph type="pic" sz="quarter" idx="22" hasCustomPrompt="1"/>
          </p:nvPr>
        </p:nvSpPr>
        <p:spPr>
          <a:xfrm>
            <a:off x="9330143" y="3576582"/>
            <a:ext cx="2489323"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4093763573"/>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userDrawn="1">
  <p:cSld name="Team_028">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DFC99606-F9B2-44A5-844C-355D98B85CE8}"/>
              </a:ext>
            </a:extLst>
          </p:cNvPr>
          <p:cNvSpPr>
            <a:spLocks noGrp="1"/>
          </p:cNvSpPr>
          <p:nvPr>
            <p:ph type="pic" sz="quarter" idx="14" hasCustomPrompt="1"/>
          </p:nvPr>
        </p:nvSpPr>
        <p:spPr>
          <a:xfrm>
            <a:off x="9750944"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4E5682F6-20BC-4FDC-ABBC-8A36F7E2CE1D}"/>
              </a:ext>
            </a:extLst>
          </p:cNvPr>
          <p:cNvSpPr>
            <a:spLocks noGrp="1"/>
          </p:cNvSpPr>
          <p:nvPr>
            <p:ph type="pic" sz="quarter" idx="15" hasCustomPrompt="1"/>
          </p:nvPr>
        </p:nvSpPr>
        <p:spPr>
          <a:xfrm>
            <a:off x="7313208"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5" name="Picture Placeholder 14">
            <a:extLst>
              <a:ext uri="{FF2B5EF4-FFF2-40B4-BE49-F238E27FC236}">
                <a16:creationId xmlns:a16="http://schemas.microsoft.com/office/drawing/2014/main" id="{CC7CA34D-D690-4EB9-A338-3C5E0803CFDD}"/>
              </a:ext>
            </a:extLst>
          </p:cNvPr>
          <p:cNvSpPr>
            <a:spLocks noGrp="1"/>
          </p:cNvSpPr>
          <p:nvPr>
            <p:ph type="pic" sz="quarter" idx="16" hasCustomPrompt="1"/>
          </p:nvPr>
        </p:nvSpPr>
        <p:spPr>
          <a:xfrm>
            <a:off x="4875473"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70DF0D8B-11FF-4311-8AA7-C5637C5E81D2}"/>
              </a:ext>
            </a:extLst>
          </p:cNvPr>
          <p:cNvSpPr>
            <a:spLocks noGrp="1"/>
          </p:cNvSpPr>
          <p:nvPr>
            <p:ph type="pic" sz="quarter" idx="17" hasCustomPrompt="1"/>
          </p:nvPr>
        </p:nvSpPr>
        <p:spPr>
          <a:xfrm>
            <a:off x="2437737"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3" name="Picture Placeholder 12">
            <a:extLst>
              <a:ext uri="{FF2B5EF4-FFF2-40B4-BE49-F238E27FC236}">
                <a16:creationId xmlns:a16="http://schemas.microsoft.com/office/drawing/2014/main" id="{D318BB12-701C-4230-A851-B594F5140DC4}"/>
              </a:ext>
            </a:extLst>
          </p:cNvPr>
          <p:cNvSpPr>
            <a:spLocks noGrp="1"/>
          </p:cNvSpPr>
          <p:nvPr>
            <p:ph type="pic" sz="quarter" idx="18" hasCustomPrompt="1"/>
          </p:nvPr>
        </p:nvSpPr>
        <p:spPr>
          <a:xfrm>
            <a:off x="1" y="1689904"/>
            <a:ext cx="2441057" cy="3478192"/>
          </a:xfrm>
          <a:custGeom>
            <a:avLst/>
            <a:gdLst>
              <a:gd name="connsiteX0" fmla="*/ 0 w 2441057"/>
              <a:gd name="connsiteY0" fmla="*/ 0 h 2951544"/>
              <a:gd name="connsiteX1" fmla="*/ 193299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9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9" y="0"/>
                </a:lnTo>
                <a:lnTo>
                  <a:pt x="2037002" y="0"/>
                </a:lnTo>
                <a:lnTo>
                  <a:pt x="2441057" y="0"/>
                </a:lnTo>
                <a:lnTo>
                  <a:pt x="2441057" y="2951544"/>
                </a:lnTo>
                <a:lnTo>
                  <a:pt x="2037002" y="2951544"/>
                </a:lnTo>
                <a:lnTo>
                  <a:pt x="193299"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343764981"/>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userDrawn="1">
  <p:cSld name="Team_029">
    <p:spTree>
      <p:nvGrpSpPr>
        <p:cNvPr id="1" name=""/>
        <p:cNvGrpSpPr/>
        <p:nvPr/>
      </p:nvGrpSpPr>
      <p:grpSpPr>
        <a:xfrm>
          <a:off x="0" y="0"/>
          <a:ext cx="0" cy="0"/>
          <a:chOff x="0" y="0"/>
          <a:chExt cx="0" cy="0"/>
        </a:xfrm>
      </p:grpSpPr>
      <p:sp>
        <p:nvSpPr>
          <p:cNvPr id="26" name="Picture Placeholder 25"/>
          <p:cNvSpPr>
            <a:spLocks noGrp="1"/>
          </p:cNvSpPr>
          <p:nvPr>
            <p:ph type="pic" sz="quarter" idx="135" hasCustomPrompt="1"/>
          </p:nvPr>
        </p:nvSpPr>
        <p:spPr>
          <a:xfrm>
            <a:off x="2367607" y="2484925"/>
            <a:ext cx="3514659" cy="3875977"/>
          </a:xfrm>
          <a:custGeom>
            <a:avLst/>
            <a:gdLst>
              <a:gd name="connsiteX0" fmla="*/ 0 w 2635994"/>
              <a:gd name="connsiteY0" fmla="*/ 0 h 2906983"/>
              <a:gd name="connsiteX1" fmla="*/ 2635994 w 2635994"/>
              <a:gd name="connsiteY1" fmla="*/ 0 h 2906983"/>
              <a:gd name="connsiteX2" fmla="*/ 2635994 w 2635994"/>
              <a:gd name="connsiteY2" fmla="*/ 2906983 h 2906983"/>
              <a:gd name="connsiteX3" fmla="*/ 0 w 2635994"/>
              <a:gd name="connsiteY3" fmla="*/ 2906983 h 2906983"/>
            </a:gdLst>
            <a:ahLst/>
            <a:cxnLst>
              <a:cxn ang="0">
                <a:pos x="connsiteX0" y="connsiteY0"/>
              </a:cxn>
              <a:cxn ang="0">
                <a:pos x="connsiteX1" y="connsiteY1"/>
              </a:cxn>
              <a:cxn ang="0">
                <a:pos x="connsiteX2" y="connsiteY2"/>
              </a:cxn>
              <a:cxn ang="0">
                <a:pos x="connsiteX3" y="connsiteY3"/>
              </a:cxn>
            </a:cxnLst>
            <a:rect l="l" t="t" r="r" b="b"/>
            <a:pathLst>
              <a:path w="2635994" h="2906983">
                <a:moveTo>
                  <a:pt x="0" y="0"/>
                </a:moveTo>
                <a:lnTo>
                  <a:pt x="2635994" y="0"/>
                </a:lnTo>
                <a:lnTo>
                  <a:pt x="2635994" y="2906983"/>
                </a:lnTo>
                <a:lnTo>
                  <a:pt x="0" y="290698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5" name="Picture Placeholder 24"/>
          <p:cNvSpPr>
            <a:spLocks noGrp="1"/>
          </p:cNvSpPr>
          <p:nvPr>
            <p:ph type="pic" sz="quarter" idx="136" hasCustomPrompt="1"/>
          </p:nvPr>
        </p:nvSpPr>
        <p:spPr>
          <a:xfrm>
            <a:off x="575734" y="4472749"/>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4" name="Picture Placeholder 23"/>
          <p:cNvSpPr>
            <a:spLocks noGrp="1"/>
          </p:cNvSpPr>
          <p:nvPr>
            <p:ph type="pic" sz="quarter" idx="137" hasCustomPrompt="1"/>
          </p:nvPr>
        </p:nvSpPr>
        <p:spPr>
          <a:xfrm>
            <a:off x="575734" y="2484924"/>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3" name="Picture Placeholder 22"/>
          <p:cNvSpPr>
            <a:spLocks noGrp="1"/>
          </p:cNvSpPr>
          <p:nvPr>
            <p:ph type="pic" sz="quarter" idx="138" hasCustomPrompt="1"/>
          </p:nvPr>
        </p:nvSpPr>
        <p:spPr>
          <a:xfrm>
            <a:off x="575734" y="497096"/>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2" name="Picture Placeholder 21"/>
          <p:cNvSpPr>
            <a:spLocks noGrp="1"/>
          </p:cNvSpPr>
          <p:nvPr>
            <p:ph type="pic" sz="quarter" idx="139" hasCustomPrompt="1"/>
          </p:nvPr>
        </p:nvSpPr>
        <p:spPr>
          <a:xfrm>
            <a:off x="2367609" y="497096"/>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1" name="Picture Placeholder 20"/>
          <p:cNvSpPr>
            <a:spLocks noGrp="1"/>
          </p:cNvSpPr>
          <p:nvPr>
            <p:ph type="pic" sz="quarter" idx="140" hasCustomPrompt="1"/>
          </p:nvPr>
        </p:nvSpPr>
        <p:spPr>
          <a:xfrm>
            <a:off x="4159482" y="497096"/>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20736723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eam_03">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1D627A21-E844-4B37-B845-73D50621398C}"/>
              </a:ext>
            </a:extLst>
          </p:cNvPr>
          <p:cNvSpPr>
            <a:spLocks noGrp="1"/>
          </p:cNvSpPr>
          <p:nvPr>
            <p:ph type="pic" sz="quarter" idx="11" hasCustomPrompt="1"/>
          </p:nvPr>
        </p:nvSpPr>
        <p:spPr>
          <a:xfrm>
            <a:off x="1" y="0"/>
            <a:ext cx="3908612" cy="6858000"/>
          </a:xfrm>
          <a:custGeom>
            <a:avLst/>
            <a:gdLst>
              <a:gd name="connsiteX0" fmla="*/ 0 w 3908612"/>
              <a:gd name="connsiteY0" fmla="*/ 0 h 6857998"/>
              <a:gd name="connsiteX1" fmla="*/ 3908612 w 3908612"/>
              <a:gd name="connsiteY1" fmla="*/ 0 h 6857998"/>
              <a:gd name="connsiteX2" fmla="*/ 3908612 w 3908612"/>
              <a:gd name="connsiteY2" fmla="*/ 6857998 h 6857998"/>
              <a:gd name="connsiteX3" fmla="*/ 0 w 3908612"/>
              <a:gd name="connsiteY3" fmla="*/ 6857998 h 6857998"/>
            </a:gdLst>
            <a:ahLst/>
            <a:cxnLst>
              <a:cxn ang="0">
                <a:pos x="connsiteX0" y="connsiteY0"/>
              </a:cxn>
              <a:cxn ang="0">
                <a:pos x="connsiteX1" y="connsiteY1"/>
              </a:cxn>
              <a:cxn ang="0">
                <a:pos x="connsiteX2" y="connsiteY2"/>
              </a:cxn>
              <a:cxn ang="0">
                <a:pos x="connsiteX3" y="connsiteY3"/>
              </a:cxn>
            </a:cxnLst>
            <a:rect l="l" t="t" r="r" b="b"/>
            <a:pathLst>
              <a:path w="3908612" h="6857998">
                <a:moveTo>
                  <a:pt x="0" y="0"/>
                </a:moveTo>
                <a:lnTo>
                  <a:pt x="3908612" y="0"/>
                </a:lnTo>
                <a:lnTo>
                  <a:pt x="3908612" y="6857998"/>
                </a:lnTo>
                <a:lnTo>
                  <a:pt x="0" y="6857998"/>
                </a:lnTo>
                <a:close/>
              </a:path>
            </a:pathLst>
          </a:custGeom>
          <a:solidFill>
            <a:schemeClr val="bg1">
              <a:lumMod val="95000"/>
            </a:schemeClr>
          </a:solidFill>
          <a:ln>
            <a:noFill/>
          </a:ln>
        </p:spPr>
        <p:txBody>
          <a:bodyPr wrap="square" bIns="457200" anchor="b">
            <a:noAutofit/>
          </a:bodyPr>
          <a:lstStyle>
            <a:lvl1pPr algn="ctr">
              <a:buNone/>
              <a:defRPr sz="16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2909210390"/>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userDrawn="1">
  <p:cSld name="Team_030">
    <p:spTree>
      <p:nvGrpSpPr>
        <p:cNvPr id="1" name=""/>
        <p:cNvGrpSpPr/>
        <p:nvPr/>
      </p:nvGrpSpPr>
      <p:grpSpPr>
        <a:xfrm>
          <a:off x="0" y="0"/>
          <a:ext cx="0" cy="0"/>
          <a:chOff x="0" y="0"/>
          <a:chExt cx="0" cy="0"/>
        </a:xfrm>
      </p:grpSpPr>
      <p:sp>
        <p:nvSpPr>
          <p:cNvPr id="12" name="Picture Placeholder 16">
            <a:extLst>
              <a:ext uri="{FF2B5EF4-FFF2-40B4-BE49-F238E27FC236}">
                <a16:creationId xmlns:a16="http://schemas.microsoft.com/office/drawing/2014/main" id="{0E372083-7BCD-4E26-ADE4-15A65EA86E68}"/>
              </a:ext>
            </a:extLst>
          </p:cNvPr>
          <p:cNvSpPr>
            <a:spLocks noGrp="1"/>
          </p:cNvSpPr>
          <p:nvPr>
            <p:ph type="pic" sz="quarter" idx="38" hasCustomPrompt="1"/>
          </p:nvPr>
        </p:nvSpPr>
        <p:spPr>
          <a:xfrm>
            <a:off x="1252097" y="589084"/>
            <a:ext cx="4398499" cy="2978131"/>
          </a:xfrm>
          <a:custGeom>
            <a:avLst/>
            <a:gdLst>
              <a:gd name="connsiteX0" fmla="*/ 0 w 3298874"/>
              <a:gd name="connsiteY0" fmla="*/ 0 h 2233598"/>
              <a:gd name="connsiteX1" fmla="*/ 3298874 w 3298874"/>
              <a:gd name="connsiteY1" fmla="*/ 0 h 2233598"/>
              <a:gd name="connsiteX2" fmla="*/ 3298874 w 3298874"/>
              <a:gd name="connsiteY2" fmla="*/ 2233598 h 2233598"/>
              <a:gd name="connsiteX3" fmla="*/ 0 w 3298874"/>
              <a:gd name="connsiteY3" fmla="*/ 2233598 h 2233598"/>
            </a:gdLst>
            <a:ahLst/>
            <a:cxnLst>
              <a:cxn ang="0">
                <a:pos x="connsiteX0" y="connsiteY0"/>
              </a:cxn>
              <a:cxn ang="0">
                <a:pos x="connsiteX1" y="connsiteY1"/>
              </a:cxn>
              <a:cxn ang="0">
                <a:pos x="connsiteX2" y="connsiteY2"/>
              </a:cxn>
              <a:cxn ang="0">
                <a:pos x="connsiteX3" y="connsiteY3"/>
              </a:cxn>
            </a:cxnLst>
            <a:rect l="l" t="t" r="r" b="b"/>
            <a:pathLst>
              <a:path w="3298874" h="2233598">
                <a:moveTo>
                  <a:pt x="0" y="0"/>
                </a:moveTo>
                <a:lnTo>
                  <a:pt x="3298874" y="0"/>
                </a:lnTo>
                <a:lnTo>
                  <a:pt x="3298874" y="2233598"/>
                </a:lnTo>
                <a:lnTo>
                  <a:pt x="0" y="223359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3" name="Picture Placeholder 14">
            <a:extLst>
              <a:ext uri="{FF2B5EF4-FFF2-40B4-BE49-F238E27FC236}">
                <a16:creationId xmlns:a16="http://schemas.microsoft.com/office/drawing/2014/main" id="{866A60AE-03A2-4E16-A453-FC5C45F9761A}"/>
              </a:ext>
            </a:extLst>
          </p:cNvPr>
          <p:cNvSpPr>
            <a:spLocks noGrp="1"/>
          </p:cNvSpPr>
          <p:nvPr>
            <p:ph type="pic" sz="quarter" idx="39" hasCustomPrompt="1"/>
          </p:nvPr>
        </p:nvSpPr>
        <p:spPr>
          <a:xfrm>
            <a:off x="5885373" y="589083"/>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4" name="Picture Placeholder 15">
            <a:extLst>
              <a:ext uri="{FF2B5EF4-FFF2-40B4-BE49-F238E27FC236}">
                <a16:creationId xmlns:a16="http://schemas.microsoft.com/office/drawing/2014/main" id="{95278114-825F-4142-B3A0-C5D19E19A71F}"/>
              </a:ext>
            </a:extLst>
          </p:cNvPr>
          <p:cNvSpPr>
            <a:spLocks noGrp="1"/>
          </p:cNvSpPr>
          <p:nvPr>
            <p:ph type="pic" sz="quarter" idx="40" hasCustomPrompt="1"/>
          </p:nvPr>
        </p:nvSpPr>
        <p:spPr>
          <a:xfrm>
            <a:off x="8530100" y="589083"/>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0" name="Picture Placeholder 17">
            <a:extLst>
              <a:ext uri="{FF2B5EF4-FFF2-40B4-BE49-F238E27FC236}">
                <a16:creationId xmlns:a16="http://schemas.microsoft.com/office/drawing/2014/main" id="{FCED0FB6-24D0-4122-A8FD-255588E732BE}"/>
              </a:ext>
            </a:extLst>
          </p:cNvPr>
          <p:cNvSpPr>
            <a:spLocks noGrp="1"/>
          </p:cNvSpPr>
          <p:nvPr>
            <p:ph type="pic" sz="quarter" idx="41" hasCustomPrompt="1"/>
          </p:nvPr>
        </p:nvSpPr>
        <p:spPr>
          <a:xfrm>
            <a:off x="5885373" y="3567215"/>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1" name="Picture Placeholder 18">
            <a:extLst>
              <a:ext uri="{FF2B5EF4-FFF2-40B4-BE49-F238E27FC236}">
                <a16:creationId xmlns:a16="http://schemas.microsoft.com/office/drawing/2014/main" id="{BB40F6CB-D589-4976-A29C-EE4C4407B089}"/>
              </a:ext>
            </a:extLst>
          </p:cNvPr>
          <p:cNvSpPr>
            <a:spLocks noGrp="1"/>
          </p:cNvSpPr>
          <p:nvPr>
            <p:ph type="pic" sz="quarter" idx="42" hasCustomPrompt="1"/>
          </p:nvPr>
        </p:nvSpPr>
        <p:spPr>
          <a:xfrm>
            <a:off x="8530100" y="3567215"/>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3704383870"/>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userDrawn="1">
  <p:cSld name="Team_031">
    <p:spTree>
      <p:nvGrpSpPr>
        <p:cNvPr id="1" name=""/>
        <p:cNvGrpSpPr/>
        <p:nvPr/>
      </p:nvGrpSpPr>
      <p:grpSpPr>
        <a:xfrm>
          <a:off x="0" y="0"/>
          <a:ext cx="0" cy="0"/>
          <a:chOff x="0" y="0"/>
          <a:chExt cx="0" cy="0"/>
        </a:xfrm>
      </p:grpSpPr>
      <p:sp>
        <p:nvSpPr>
          <p:cNvPr id="13" name="Picture Placeholder 12"/>
          <p:cNvSpPr>
            <a:spLocks noGrp="1"/>
          </p:cNvSpPr>
          <p:nvPr>
            <p:ph type="pic" sz="quarter" idx="51" hasCustomPrompt="1"/>
          </p:nvPr>
        </p:nvSpPr>
        <p:spPr>
          <a:xfrm>
            <a:off x="4375226" y="703174"/>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2" name="Picture Placeholder 31"/>
          <p:cNvSpPr>
            <a:spLocks noGrp="1"/>
          </p:cNvSpPr>
          <p:nvPr>
            <p:ph type="pic" sz="quarter" idx="42" hasCustomPrompt="1"/>
          </p:nvPr>
        </p:nvSpPr>
        <p:spPr>
          <a:xfrm>
            <a:off x="9276398" y="3321384"/>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3" name="Picture Placeholder 32"/>
          <p:cNvSpPr>
            <a:spLocks noGrp="1"/>
          </p:cNvSpPr>
          <p:nvPr>
            <p:ph type="pic" sz="quarter" idx="45" hasCustomPrompt="1"/>
          </p:nvPr>
        </p:nvSpPr>
        <p:spPr>
          <a:xfrm>
            <a:off x="1152775" y="1234988"/>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6" name="Picture Placeholder 35"/>
          <p:cNvSpPr>
            <a:spLocks noGrp="1"/>
          </p:cNvSpPr>
          <p:nvPr>
            <p:ph type="pic" sz="quarter" idx="46" hasCustomPrompt="1"/>
          </p:nvPr>
        </p:nvSpPr>
        <p:spPr>
          <a:xfrm>
            <a:off x="845467" y="3916524"/>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5" name="Picture Placeholder 34"/>
          <p:cNvSpPr>
            <a:spLocks noGrp="1"/>
          </p:cNvSpPr>
          <p:nvPr>
            <p:ph type="pic" sz="quarter" idx="47" hasCustomPrompt="1"/>
          </p:nvPr>
        </p:nvSpPr>
        <p:spPr>
          <a:xfrm>
            <a:off x="3095358" y="4068432"/>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1" name="Picture Placeholder 30"/>
          <p:cNvSpPr>
            <a:spLocks noGrp="1"/>
          </p:cNvSpPr>
          <p:nvPr>
            <p:ph type="pic" sz="quarter" idx="48" hasCustomPrompt="1"/>
          </p:nvPr>
        </p:nvSpPr>
        <p:spPr>
          <a:xfrm>
            <a:off x="6754399" y="3994968"/>
            <a:ext cx="1866895" cy="2096291"/>
          </a:xfrm>
          <a:custGeom>
            <a:avLst/>
            <a:gdLst>
              <a:gd name="connsiteX0" fmla="*/ 0 w 1400171"/>
              <a:gd name="connsiteY0" fmla="*/ 0 h 1572218"/>
              <a:gd name="connsiteX1" fmla="*/ 1400171 w 1400171"/>
              <a:gd name="connsiteY1" fmla="*/ 0 h 1572218"/>
              <a:gd name="connsiteX2" fmla="*/ 1400171 w 1400171"/>
              <a:gd name="connsiteY2" fmla="*/ 1572218 h 1572218"/>
              <a:gd name="connsiteX3" fmla="*/ 0 w 1400171"/>
              <a:gd name="connsiteY3" fmla="*/ 1572218 h 1572218"/>
            </a:gdLst>
            <a:ahLst/>
            <a:cxnLst>
              <a:cxn ang="0">
                <a:pos x="connsiteX0" y="connsiteY0"/>
              </a:cxn>
              <a:cxn ang="0">
                <a:pos x="connsiteX1" y="connsiteY1"/>
              </a:cxn>
              <a:cxn ang="0">
                <a:pos x="connsiteX2" y="connsiteY2"/>
              </a:cxn>
              <a:cxn ang="0">
                <a:pos x="connsiteX3" y="connsiteY3"/>
              </a:cxn>
            </a:cxnLst>
            <a:rect l="l" t="t" r="r" b="b"/>
            <a:pathLst>
              <a:path w="1400171" h="1572218">
                <a:moveTo>
                  <a:pt x="0" y="0"/>
                </a:moveTo>
                <a:lnTo>
                  <a:pt x="1400171" y="0"/>
                </a:lnTo>
                <a:lnTo>
                  <a:pt x="1400171" y="1572218"/>
                </a:lnTo>
                <a:lnTo>
                  <a:pt x="0" y="157221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9" name="Picture Placeholder 28"/>
          <p:cNvSpPr>
            <a:spLocks noGrp="1"/>
          </p:cNvSpPr>
          <p:nvPr>
            <p:ph type="pic" sz="quarter" idx="49" hasCustomPrompt="1"/>
          </p:nvPr>
        </p:nvSpPr>
        <p:spPr>
          <a:xfrm>
            <a:off x="7200006" y="1002627"/>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8" name="Picture Placeholder 27"/>
          <p:cNvSpPr>
            <a:spLocks noGrp="1"/>
          </p:cNvSpPr>
          <p:nvPr>
            <p:ph type="pic" sz="quarter" idx="50" hasCustomPrompt="1"/>
          </p:nvPr>
        </p:nvSpPr>
        <p:spPr>
          <a:xfrm>
            <a:off x="9209484" y="767408"/>
            <a:ext cx="2125704" cy="2125704"/>
          </a:xfrm>
          <a:custGeom>
            <a:avLst/>
            <a:gdLst>
              <a:gd name="connsiteX0" fmla="*/ 0 w 1594278"/>
              <a:gd name="connsiteY0" fmla="*/ 0 h 1594278"/>
              <a:gd name="connsiteX1" fmla="*/ 1594278 w 1594278"/>
              <a:gd name="connsiteY1" fmla="*/ 0 h 1594278"/>
              <a:gd name="connsiteX2" fmla="*/ 1594278 w 1594278"/>
              <a:gd name="connsiteY2" fmla="*/ 1594278 h 1594278"/>
              <a:gd name="connsiteX3" fmla="*/ 0 w 1594278"/>
              <a:gd name="connsiteY3" fmla="*/ 1594278 h 1594278"/>
            </a:gdLst>
            <a:ahLst/>
            <a:cxnLst>
              <a:cxn ang="0">
                <a:pos x="connsiteX0" y="connsiteY0"/>
              </a:cxn>
              <a:cxn ang="0">
                <a:pos x="connsiteX1" y="connsiteY1"/>
              </a:cxn>
              <a:cxn ang="0">
                <a:pos x="connsiteX2" y="connsiteY2"/>
              </a:cxn>
              <a:cxn ang="0">
                <a:pos x="connsiteX3" y="connsiteY3"/>
              </a:cxn>
            </a:cxnLst>
            <a:rect l="l" t="t" r="r" b="b"/>
            <a:pathLst>
              <a:path w="1594278" h="1594278">
                <a:moveTo>
                  <a:pt x="0" y="0"/>
                </a:moveTo>
                <a:lnTo>
                  <a:pt x="1594278" y="0"/>
                </a:lnTo>
                <a:lnTo>
                  <a:pt x="1594278" y="1594278"/>
                </a:lnTo>
                <a:lnTo>
                  <a:pt x="0" y="159427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7" name="Picture Placeholder 36"/>
          <p:cNvSpPr>
            <a:spLocks noGrp="1"/>
          </p:cNvSpPr>
          <p:nvPr>
            <p:ph type="pic" sz="quarter" idx="43" hasCustomPrompt="1"/>
          </p:nvPr>
        </p:nvSpPr>
        <p:spPr>
          <a:xfrm>
            <a:off x="5044578" y="2130366"/>
            <a:ext cx="2289804" cy="2571167"/>
          </a:xfrm>
          <a:custGeom>
            <a:avLst/>
            <a:gdLst>
              <a:gd name="connsiteX0" fmla="*/ 0 w 1717353"/>
              <a:gd name="connsiteY0" fmla="*/ 0 h 1928375"/>
              <a:gd name="connsiteX1" fmla="*/ 1717353 w 1717353"/>
              <a:gd name="connsiteY1" fmla="*/ 0 h 1928375"/>
              <a:gd name="connsiteX2" fmla="*/ 1717353 w 1717353"/>
              <a:gd name="connsiteY2" fmla="*/ 1928375 h 1928375"/>
              <a:gd name="connsiteX3" fmla="*/ 0 w 1717353"/>
              <a:gd name="connsiteY3" fmla="*/ 1928375 h 1928375"/>
            </a:gdLst>
            <a:ahLst/>
            <a:cxnLst>
              <a:cxn ang="0">
                <a:pos x="connsiteX0" y="connsiteY0"/>
              </a:cxn>
              <a:cxn ang="0">
                <a:pos x="connsiteX1" y="connsiteY1"/>
              </a:cxn>
              <a:cxn ang="0">
                <a:pos x="connsiteX2" y="connsiteY2"/>
              </a:cxn>
              <a:cxn ang="0">
                <a:pos x="connsiteX3" y="connsiteY3"/>
              </a:cxn>
            </a:cxnLst>
            <a:rect l="l" t="t" r="r" b="b"/>
            <a:pathLst>
              <a:path w="1717353" h="1928375">
                <a:moveTo>
                  <a:pt x="0" y="0"/>
                </a:moveTo>
                <a:lnTo>
                  <a:pt x="1717353" y="0"/>
                </a:lnTo>
                <a:lnTo>
                  <a:pt x="1717353" y="1928375"/>
                </a:lnTo>
                <a:lnTo>
                  <a:pt x="0" y="1928375"/>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8" name="Picture Placeholder 37"/>
          <p:cNvSpPr>
            <a:spLocks noGrp="1"/>
          </p:cNvSpPr>
          <p:nvPr>
            <p:ph type="pic" sz="quarter" idx="44" hasCustomPrompt="1"/>
          </p:nvPr>
        </p:nvSpPr>
        <p:spPr>
          <a:xfrm>
            <a:off x="2229447" y="2380695"/>
            <a:ext cx="1866895" cy="1866895"/>
          </a:xfrm>
          <a:custGeom>
            <a:avLst/>
            <a:gdLst>
              <a:gd name="connsiteX0" fmla="*/ 0 w 1400171"/>
              <a:gd name="connsiteY0" fmla="*/ 0 h 1400171"/>
              <a:gd name="connsiteX1" fmla="*/ 1400171 w 1400171"/>
              <a:gd name="connsiteY1" fmla="*/ 0 h 1400171"/>
              <a:gd name="connsiteX2" fmla="*/ 1400171 w 1400171"/>
              <a:gd name="connsiteY2" fmla="*/ 1400171 h 1400171"/>
              <a:gd name="connsiteX3" fmla="*/ 0 w 1400171"/>
              <a:gd name="connsiteY3" fmla="*/ 1400171 h 1400171"/>
            </a:gdLst>
            <a:ahLst/>
            <a:cxnLst>
              <a:cxn ang="0">
                <a:pos x="connsiteX0" y="connsiteY0"/>
              </a:cxn>
              <a:cxn ang="0">
                <a:pos x="connsiteX1" y="connsiteY1"/>
              </a:cxn>
              <a:cxn ang="0">
                <a:pos x="connsiteX2" y="connsiteY2"/>
              </a:cxn>
              <a:cxn ang="0">
                <a:pos x="connsiteX3" y="connsiteY3"/>
              </a:cxn>
            </a:cxnLst>
            <a:rect l="l" t="t" r="r" b="b"/>
            <a:pathLst>
              <a:path w="1400171" h="1400171">
                <a:moveTo>
                  <a:pt x="0" y="0"/>
                </a:moveTo>
                <a:lnTo>
                  <a:pt x="1400171" y="0"/>
                </a:lnTo>
                <a:lnTo>
                  <a:pt x="1400171" y="1400171"/>
                </a:lnTo>
                <a:lnTo>
                  <a:pt x="0" y="1400171"/>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2737526188"/>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userDrawn="1">
  <p:cSld name="Team_032">
    <p:spTree>
      <p:nvGrpSpPr>
        <p:cNvPr id="1" name=""/>
        <p:cNvGrpSpPr/>
        <p:nvPr/>
      </p:nvGrpSpPr>
      <p:grpSpPr>
        <a:xfrm>
          <a:off x="0" y="0"/>
          <a:ext cx="0" cy="0"/>
          <a:chOff x="0" y="0"/>
          <a:chExt cx="0" cy="0"/>
        </a:xfrm>
      </p:grpSpPr>
      <p:sp>
        <p:nvSpPr>
          <p:cNvPr id="25" name="Picture Placeholder 24"/>
          <p:cNvSpPr>
            <a:spLocks noGrp="1"/>
          </p:cNvSpPr>
          <p:nvPr>
            <p:ph type="pic" sz="quarter" idx="117" hasCustomPrompt="1"/>
          </p:nvPr>
        </p:nvSpPr>
        <p:spPr>
          <a:xfrm>
            <a:off x="6604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6" name="Picture Placeholder 25"/>
          <p:cNvSpPr>
            <a:spLocks noGrp="1"/>
          </p:cNvSpPr>
          <p:nvPr>
            <p:ph type="pic" sz="quarter" idx="118" hasCustomPrompt="1"/>
          </p:nvPr>
        </p:nvSpPr>
        <p:spPr>
          <a:xfrm>
            <a:off x="28956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7" name="Picture Placeholder 26"/>
          <p:cNvSpPr>
            <a:spLocks noGrp="1"/>
          </p:cNvSpPr>
          <p:nvPr>
            <p:ph type="pic" sz="quarter" idx="119" hasCustomPrompt="1"/>
          </p:nvPr>
        </p:nvSpPr>
        <p:spPr>
          <a:xfrm>
            <a:off x="51308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8" name="Picture Placeholder 27"/>
          <p:cNvSpPr>
            <a:spLocks noGrp="1"/>
          </p:cNvSpPr>
          <p:nvPr>
            <p:ph type="pic" sz="quarter" idx="120" hasCustomPrompt="1"/>
          </p:nvPr>
        </p:nvSpPr>
        <p:spPr>
          <a:xfrm>
            <a:off x="73660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4" name="Picture Placeholder 23"/>
          <p:cNvSpPr>
            <a:spLocks noGrp="1"/>
          </p:cNvSpPr>
          <p:nvPr>
            <p:ph type="pic" sz="quarter" idx="121" hasCustomPrompt="1"/>
          </p:nvPr>
        </p:nvSpPr>
        <p:spPr>
          <a:xfrm>
            <a:off x="96012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31" name="Picture Placeholder 30"/>
          <p:cNvSpPr>
            <a:spLocks noGrp="1"/>
          </p:cNvSpPr>
          <p:nvPr>
            <p:ph type="pic" sz="quarter" idx="122" hasCustomPrompt="1"/>
          </p:nvPr>
        </p:nvSpPr>
        <p:spPr>
          <a:xfrm>
            <a:off x="0" y="-1"/>
            <a:ext cx="12192000" cy="3124200"/>
          </a:xfrm>
          <a:custGeom>
            <a:avLst/>
            <a:gdLst>
              <a:gd name="connsiteX0" fmla="*/ 0 w 9144000"/>
              <a:gd name="connsiteY0" fmla="*/ 0 h 2343150"/>
              <a:gd name="connsiteX1" fmla="*/ 9144000 w 9144000"/>
              <a:gd name="connsiteY1" fmla="*/ 0 h 2343150"/>
              <a:gd name="connsiteX2" fmla="*/ 9144000 w 9144000"/>
              <a:gd name="connsiteY2" fmla="*/ 2343150 h 2343150"/>
              <a:gd name="connsiteX3" fmla="*/ 0 w 9144000"/>
              <a:gd name="connsiteY3" fmla="*/ 2343150 h 2343150"/>
            </a:gdLst>
            <a:ahLst/>
            <a:cxnLst>
              <a:cxn ang="0">
                <a:pos x="connsiteX0" y="connsiteY0"/>
              </a:cxn>
              <a:cxn ang="0">
                <a:pos x="connsiteX1" y="connsiteY1"/>
              </a:cxn>
              <a:cxn ang="0">
                <a:pos x="connsiteX2" y="connsiteY2"/>
              </a:cxn>
              <a:cxn ang="0">
                <a:pos x="connsiteX3" y="connsiteY3"/>
              </a:cxn>
            </a:cxnLst>
            <a:rect l="l" t="t" r="r" b="b"/>
            <a:pathLst>
              <a:path w="9144000" h="2343150">
                <a:moveTo>
                  <a:pt x="0" y="0"/>
                </a:moveTo>
                <a:lnTo>
                  <a:pt x="9144000" y="0"/>
                </a:lnTo>
                <a:lnTo>
                  <a:pt x="9144000" y="2343150"/>
                </a:lnTo>
                <a:lnTo>
                  <a:pt x="0" y="23431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2636447660"/>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userDrawn="1">
  <p:cSld name="Team_033">
    <p:spTree>
      <p:nvGrpSpPr>
        <p:cNvPr id="1" name=""/>
        <p:cNvGrpSpPr/>
        <p:nvPr/>
      </p:nvGrpSpPr>
      <p:grpSpPr>
        <a:xfrm>
          <a:off x="0" y="0"/>
          <a:ext cx="0" cy="0"/>
          <a:chOff x="0" y="0"/>
          <a:chExt cx="0" cy="0"/>
        </a:xfrm>
      </p:grpSpPr>
      <p:sp>
        <p:nvSpPr>
          <p:cNvPr id="22" name="Picture Placeholder 21"/>
          <p:cNvSpPr>
            <a:spLocks noGrp="1"/>
          </p:cNvSpPr>
          <p:nvPr>
            <p:ph type="pic" sz="quarter" idx="42" hasCustomPrompt="1"/>
          </p:nvPr>
        </p:nvSpPr>
        <p:spPr>
          <a:xfrm>
            <a:off x="9192307"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1" name="Picture Placeholder 20"/>
          <p:cNvSpPr>
            <a:spLocks noGrp="1"/>
          </p:cNvSpPr>
          <p:nvPr>
            <p:ph type="pic" sz="quarter" idx="43" hasCustomPrompt="1"/>
          </p:nvPr>
        </p:nvSpPr>
        <p:spPr>
          <a:xfrm>
            <a:off x="6128206"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0" name="Picture Placeholder 19"/>
          <p:cNvSpPr>
            <a:spLocks noGrp="1"/>
          </p:cNvSpPr>
          <p:nvPr>
            <p:ph type="pic" sz="quarter" idx="44" hasCustomPrompt="1"/>
          </p:nvPr>
        </p:nvSpPr>
        <p:spPr>
          <a:xfrm>
            <a:off x="3064103"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4" name="Picture Placeholder 13"/>
          <p:cNvSpPr>
            <a:spLocks noGrp="1"/>
          </p:cNvSpPr>
          <p:nvPr>
            <p:ph type="pic" sz="quarter" idx="45" hasCustomPrompt="1"/>
          </p:nvPr>
        </p:nvSpPr>
        <p:spPr>
          <a:xfrm>
            <a:off x="0"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1611448079"/>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userDrawn="1">
  <p:cSld name="Team_034">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0695AA5B-EB5A-4269-B75D-FF9D5CC55B07}"/>
              </a:ext>
            </a:extLst>
          </p:cNvPr>
          <p:cNvSpPr>
            <a:spLocks noGrp="1"/>
          </p:cNvSpPr>
          <p:nvPr>
            <p:ph type="pic" sz="quarter" idx="58" hasCustomPrompt="1"/>
          </p:nvPr>
        </p:nvSpPr>
        <p:spPr>
          <a:xfrm>
            <a:off x="223778"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9" name="Picture Placeholder 18">
            <a:extLst>
              <a:ext uri="{FF2B5EF4-FFF2-40B4-BE49-F238E27FC236}">
                <a16:creationId xmlns:a16="http://schemas.microsoft.com/office/drawing/2014/main" id="{CC4A8076-682B-44A6-A6F8-D0E3F3B09DD3}"/>
              </a:ext>
            </a:extLst>
          </p:cNvPr>
          <p:cNvSpPr>
            <a:spLocks noGrp="1"/>
          </p:cNvSpPr>
          <p:nvPr>
            <p:ph type="pic" sz="quarter" idx="59" hasCustomPrompt="1"/>
          </p:nvPr>
        </p:nvSpPr>
        <p:spPr>
          <a:xfrm>
            <a:off x="2582969"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0" name="Picture Placeholder 19">
            <a:extLst>
              <a:ext uri="{FF2B5EF4-FFF2-40B4-BE49-F238E27FC236}">
                <a16:creationId xmlns:a16="http://schemas.microsoft.com/office/drawing/2014/main" id="{A6BABF22-9A26-4D5D-8991-14F5F33872CA}"/>
              </a:ext>
            </a:extLst>
          </p:cNvPr>
          <p:cNvSpPr>
            <a:spLocks noGrp="1"/>
          </p:cNvSpPr>
          <p:nvPr>
            <p:ph type="pic" sz="quarter" idx="60" hasCustomPrompt="1"/>
          </p:nvPr>
        </p:nvSpPr>
        <p:spPr>
          <a:xfrm>
            <a:off x="4942160"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1" name="Picture Placeholder 20">
            <a:extLst>
              <a:ext uri="{FF2B5EF4-FFF2-40B4-BE49-F238E27FC236}">
                <a16:creationId xmlns:a16="http://schemas.microsoft.com/office/drawing/2014/main" id="{1E87CB82-F65F-4954-89A9-105D8B33DE90}"/>
              </a:ext>
            </a:extLst>
          </p:cNvPr>
          <p:cNvSpPr>
            <a:spLocks noGrp="1"/>
          </p:cNvSpPr>
          <p:nvPr>
            <p:ph type="pic" sz="quarter" idx="61" hasCustomPrompt="1"/>
          </p:nvPr>
        </p:nvSpPr>
        <p:spPr>
          <a:xfrm>
            <a:off x="7301350"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9C3111DA-BADE-4670-B369-8ABCFA1CACD8}"/>
              </a:ext>
            </a:extLst>
          </p:cNvPr>
          <p:cNvSpPr>
            <a:spLocks noGrp="1"/>
          </p:cNvSpPr>
          <p:nvPr>
            <p:ph type="pic" sz="quarter" idx="62" hasCustomPrompt="1"/>
          </p:nvPr>
        </p:nvSpPr>
        <p:spPr>
          <a:xfrm>
            <a:off x="9660541"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67976137"/>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userDrawn="1">
  <p:cSld name="Team_035">
    <p:spTree>
      <p:nvGrpSpPr>
        <p:cNvPr id="1" name=""/>
        <p:cNvGrpSpPr/>
        <p:nvPr/>
      </p:nvGrpSpPr>
      <p:grpSpPr>
        <a:xfrm>
          <a:off x="0" y="0"/>
          <a:ext cx="0" cy="0"/>
          <a:chOff x="0" y="0"/>
          <a:chExt cx="0" cy="0"/>
        </a:xfrm>
      </p:grpSpPr>
      <p:sp>
        <p:nvSpPr>
          <p:cNvPr id="41" name="Picture Placeholder 40">
            <a:extLst>
              <a:ext uri="{FF2B5EF4-FFF2-40B4-BE49-F238E27FC236}">
                <a16:creationId xmlns:a16="http://schemas.microsoft.com/office/drawing/2014/main" id="{85E432A1-B10E-40C6-8EAA-77187C1A6CBA}"/>
              </a:ext>
            </a:extLst>
          </p:cNvPr>
          <p:cNvSpPr>
            <a:spLocks noGrp="1"/>
          </p:cNvSpPr>
          <p:nvPr>
            <p:ph type="pic" sz="quarter" idx="113" hasCustomPrompt="1"/>
          </p:nvPr>
        </p:nvSpPr>
        <p:spPr>
          <a:xfrm>
            <a:off x="-1"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2" name="Picture Placeholder 41">
            <a:extLst>
              <a:ext uri="{FF2B5EF4-FFF2-40B4-BE49-F238E27FC236}">
                <a16:creationId xmlns:a16="http://schemas.microsoft.com/office/drawing/2014/main" id="{48E7EEAA-B90A-459C-B6D4-9150AFFAF98F}"/>
              </a:ext>
            </a:extLst>
          </p:cNvPr>
          <p:cNvSpPr>
            <a:spLocks noGrp="1"/>
          </p:cNvSpPr>
          <p:nvPr>
            <p:ph type="pic" sz="quarter" idx="114" hasCustomPrompt="1"/>
          </p:nvPr>
        </p:nvSpPr>
        <p:spPr>
          <a:xfrm>
            <a:off x="2031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3" name="Picture Placeholder 42">
            <a:extLst>
              <a:ext uri="{FF2B5EF4-FFF2-40B4-BE49-F238E27FC236}">
                <a16:creationId xmlns:a16="http://schemas.microsoft.com/office/drawing/2014/main" id="{8D852341-02B4-435D-AFF9-73ACA6E67A5B}"/>
              </a:ext>
            </a:extLst>
          </p:cNvPr>
          <p:cNvSpPr>
            <a:spLocks noGrp="1"/>
          </p:cNvSpPr>
          <p:nvPr>
            <p:ph type="pic" sz="quarter" idx="115" hasCustomPrompt="1"/>
          </p:nvPr>
        </p:nvSpPr>
        <p:spPr>
          <a:xfrm>
            <a:off x="4063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4" name="Picture Placeholder 43">
            <a:extLst>
              <a:ext uri="{FF2B5EF4-FFF2-40B4-BE49-F238E27FC236}">
                <a16:creationId xmlns:a16="http://schemas.microsoft.com/office/drawing/2014/main" id="{813CC30E-21A7-41A8-8654-F2FB257A80FB}"/>
              </a:ext>
            </a:extLst>
          </p:cNvPr>
          <p:cNvSpPr>
            <a:spLocks noGrp="1"/>
          </p:cNvSpPr>
          <p:nvPr>
            <p:ph type="pic" sz="quarter" idx="116" hasCustomPrompt="1"/>
          </p:nvPr>
        </p:nvSpPr>
        <p:spPr>
          <a:xfrm>
            <a:off x="6095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5" name="Picture Placeholder 44">
            <a:extLst>
              <a:ext uri="{FF2B5EF4-FFF2-40B4-BE49-F238E27FC236}">
                <a16:creationId xmlns:a16="http://schemas.microsoft.com/office/drawing/2014/main" id="{026B8153-F9DA-47AF-A62F-D1F1CBA8CA99}"/>
              </a:ext>
            </a:extLst>
          </p:cNvPr>
          <p:cNvSpPr>
            <a:spLocks noGrp="1"/>
          </p:cNvSpPr>
          <p:nvPr>
            <p:ph type="pic" sz="quarter" idx="117" hasCustomPrompt="1"/>
          </p:nvPr>
        </p:nvSpPr>
        <p:spPr>
          <a:xfrm>
            <a:off x="8127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0" name="Picture Placeholder 39">
            <a:extLst>
              <a:ext uri="{FF2B5EF4-FFF2-40B4-BE49-F238E27FC236}">
                <a16:creationId xmlns:a16="http://schemas.microsoft.com/office/drawing/2014/main" id="{374AA785-7125-4074-9BDA-790EA5C97A0F}"/>
              </a:ext>
            </a:extLst>
          </p:cNvPr>
          <p:cNvSpPr>
            <a:spLocks noGrp="1"/>
          </p:cNvSpPr>
          <p:nvPr>
            <p:ph type="pic" sz="quarter" idx="118" hasCustomPrompt="1"/>
          </p:nvPr>
        </p:nvSpPr>
        <p:spPr>
          <a:xfrm>
            <a:off x="10159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70824468"/>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userDrawn="1">
  <p:cSld name="Team_036">
    <p:spTree>
      <p:nvGrpSpPr>
        <p:cNvPr id="1" name=""/>
        <p:cNvGrpSpPr/>
        <p:nvPr/>
      </p:nvGrpSpPr>
      <p:grpSpPr>
        <a:xfrm>
          <a:off x="0" y="0"/>
          <a:ext cx="0" cy="0"/>
          <a:chOff x="0" y="0"/>
          <a:chExt cx="0" cy="0"/>
        </a:xfrm>
      </p:grpSpPr>
      <p:sp>
        <p:nvSpPr>
          <p:cNvPr id="13" name="Picture Placeholder 12"/>
          <p:cNvSpPr>
            <a:spLocks noGrp="1"/>
          </p:cNvSpPr>
          <p:nvPr>
            <p:ph type="pic" sz="quarter" idx="115" hasCustomPrompt="1"/>
          </p:nvPr>
        </p:nvSpPr>
        <p:spPr>
          <a:xfrm>
            <a:off x="609600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2" name="Picture Placeholder 11"/>
          <p:cNvSpPr>
            <a:spLocks noGrp="1"/>
          </p:cNvSpPr>
          <p:nvPr>
            <p:ph type="pic" sz="quarter" idx="116" hasCustomPrompt="1"/>
          </p:nvPr>
        </p:nvSpPr>
        <p:spPr>
          <a:xfrm>
            <a:off x="609600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1" name="Picture Placeholder 10"/>
          <p:cNvSpPr>
            <a:spLocks noGrp="1"/>
          </p:cNvSpPr>
          <p:nvPr>
            <p:ph type="pic" sz="quarter" idx="117" hasCustomPrompt="1"/>
          </p:nvPr>
        </p:nvSpPr>
        <p:spPr>
          <a:xfrm>
            <a:off x="304800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0" name="Picture Placeholder 9"/>
          <p:cNvSpPr>
            <a:spLocks noGrp="1"/>
          </p:cNvSpPr>
          <p:nvPr>
            <p:ph type="pic" sz="quarter" idx="118" hasCustomPrompt="1"/>
          </p:nvPr>
        </p:nvSpPr>
        <p:spPr>
          <a:xfrm>
            <a:off x="304800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4" name="Picture Placeholder 13"/>
          <p:cNvSpPr>
            <a:spLocks noGrp="1"/>
          </p:cNvSpPr>
          <p:nvPr>
            <p:ph type="pic" sz="quarter" idx="119" hasCustomPrompt="1"/>
          </p:nvPr>
        </p:nvSpPr>
        <p:spPr>
          <a:xfrm>
            <a:off x="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5" name="Picture Placeholder 14"/>
          <p:cNvSpPr>
            <a:spLocks noGrp="1"/>
          </p:cNvSpPr>
          <p:nvPr>
            <p:ph type="pic" sz="quarter" idx="120" hasCustomPrompt="1"/>
          </p:nvPr>
        </p:nvSpPr>
        <p:spPr>
          <a:xfrm>
            <a:off x="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6" name="Picture Placeholder 15"/>
          <p:cNvSpPr>
            <a:spLocks noGrp="1"/>
          </p:cNvSpPr>
          <p:nvPr>
            <p:ph type="pic" sz="quarter" idx="121" hasCustomPrompt="1"/>
          </p:nvPr>
        </p:nvSpPr>
        <p:spPr>
          <a:xfrm>
            <a:off x="914400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p:cNvSpPr>
            <a:spLocks noGrp="1"/>
          </p:cNvSpPr>
          <p:nvPr>
            <p:ph type="pic" sz="quarter" idx="122" hasCustomPrompt="1"/>
          </p:nvPr>
        </p:nvSpPr>
        <p:spPr>
          <a:xfrm>
            <a:off x="914400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1159241704"/>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Team_037">
    <p:spTree>
      <p:nvGrpSpPr>
        <p:cNvPr id="1" name=""/>
        <p:cNvGrpSpPr/>
        <p:nvPr/>
      </p:nvGrpSpPr>
      <p:grpSpPr>
        <a:xfrm>
          <a:off x="0" y="0"/>
          <a:ext cx="0" cy="0"/>
          <a:chOff x="0" y="0"/>
          <a:chExt cx="0" cy="0"/>
        </a:xfrm>
      </p:grpSpPr>
    </p:spTree>
    <p:extLst>
      <p:ext uri="{BB962C8B-B14F-4D97-AF65-F5344CB8AC3E}">
        <p14:creationId xmlns:p14="http://schemas.microsoft.com/office/powerpoint/2010/main" val="8568284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Team_04">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0409B41B-DE75-45A3-9B29-6C844CF55E97}"/>
              </a:ext>
            </a:extLst>
          </p:cNvPr>
          <p:cNvSpPr>
            <a:spLocks noGrp="1"/>
          </p:cNvSpPr>
          <p:nvPr>
            <p:ph type="pic" sz="quarter" idx="19" hasCustomPrompt="1"/>
          </p:nvPr>
        </p:nvSpPr>
        <p:spPr>
          <a:xfrm>
            <a:off x="3814710" y="-1"/>
            <a:ext cx="3882454" cy="6858000"/>
          </a:xfrm>
          <a:custGeom>
            <a:avLst/>
            <a:gdLst>
              <a:gd name="connsiteX0" fmla="*/ 0 w 3713850"/>
              <a:gd name="connsiteY0" fmla="*/ 0 h 6858000"/>
              <a:gd name="connsiteX1" fmla="*/ 3713850 w 3713850"/>
              <a:gd name="connsiteY1" fmla="*/ 0 h 6858000"/>
              <a:gd name="connsiteX2" fmla="*/ 3713850 w 3713850"/>
              <a:gd name="connsiteY2" fmla="*/ 6858000 h 6858000"/>
              <a:gd name="connsiteX3" fmla="*/ 0 w 371385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713850" h="6858000">
                <a:moveTo>
                  <a:pt x="0" y="0"/>
                </a:moveTo>
                <a:lnTo>
                  <a:pt x="3713850" y="0"/>
                </a:lnTo>
                <a:lnTo>
                  <a:pt x="3713850" y="6858000"/>
                </a:lnTo>
                <a:lnTo>
                  <a:pt x="0" y="685800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7061712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Team_05">
    <p:spTree>
      <p:nvGrpSpPr>
        <p:cNvPr id="1" name=""/>
        <p:cNvGrpSpPr/>
        <p:nvPr/>
      </p:nvGrpSpPr>
      <p:grpSpPr>
        <a:xfrm>
          <a:off x="0" y="0"/>
          <a:ext cx="0" cy="0"/>
          <a:chOff x="0" y="0"/>
          <a:chExt cx="0" cy="0"/>
        </a:xfrm>
      </p:grpSpPr>
      <p:sp>
        <p:nvSpPr>
          <p:cNvPr id="13" name="Picture Placeholder 12"/>
          <p:cNvSpPr>
            <a:spLocks noGrp="1"/>
          </p:cNvSpPr>
          <p:nvPr userDrawn="1">
            <p:ph type="pic" sz="quarter" idx="43" hasCustomPrompt="1"/>
          </p:nvPr>
        </p:nvSpPr>
        <p:spPr>
          <a:xfrm>
            <a:off x="7667412" y="528320"/>
            <a:ext cx="3698240" cy="5801360"/>
          </a:xfrm>
          <a:custGeom>
            <a:avLst/>
            <a:gdLst>
              <a:gd name="connsiteX0" fmla="*/ 0 w 2773680"/>
              <a:gd name="connsiteY0" fmla="*/ 0 h 4351020"/>
              <a:gd name="connsiteX1" fmla="*/ 2773680 w 2773680"/>
              <a:gd name="connsiteY1" fmla="*/ 0 h 4351020"/>
              <a:gd name="connsiteX2" fmla="*/ 2773680 w 2773680"/>
              <a:gd name="connsiteY2" fmla="*/ 4351020 h 4351020"/>
              <a:gd name="connsiteX3" fmla="*/ 0 w 2773680"/>
              <a:gd name="connsiteY3" fmla="*/ 4351020 h 4351020"/>
            </a:gdLst>
            <a:ahLst/>
            <a:cxnLst>
              <a:cxn ang="0">
                <a:pos x="connsiteX0" y="connsiteY0"/>
              </a:cxn>
              <a:cxn ang="0">
                <a:pos x="connsiteX1" y="connsiteY1"/>
              </a:cxn>
              <a:cxn ang="0">
                <a:pos x="connsiteX2" y="connsiteY2"/>
              </a:cxn>
              <a:cxn ang="0">
                <a:pos x="connsiteX3" y="connsiteY3"/>
              </a:cxn>
            </a:cxnLst>
            <a:rect l="l" t="t" r="r" b="b"/>
            <a:pathLst>
              <a:path w="2773680" h="4351020">
                <a:moveTo>
                  <a:pt x="0" y="0"/>
                </a:moveTo>
                <a:lnTo>
                  <a:pt x="2773680" y="0"/>
                </a:lnTo>
                <a:lnTo>
                  <a:pt x="2773680" y="4351020"/>
                </a:lnTo>
                <a:lnTo>
                  <a:pt x="0" y="4351020"/>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8694477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userDrawn="1">
  <p:cSld name="Team_06">
    <p:spTree>
      <p:nvGrpSpPr>
        <p:cNvPr id="1" name=""/>
        <p:cNvGrpSpPr/>
        <p:nvPr/>
      </p:nvGrpSpPr>
      <p:grpSpPr>
        <a:xfrm>
          <a:off x="0" y="0"/>
          <a:ext cx="0" cy="0"/>
          <a:chOff x="0" y="0"/>
          <a:chExt cx="0" cy="0"/>
        </a:xfrm>
      </p:grpSpPr>
      <p:sp>
        <p:nvSpPr>
          <p:cNvPr id="4" name="Picture Placeholder 3"/>
          <p:cNvSpPr>
            <a:spLocks noGrp="1"/>
          </p:cNvSpPr>
          <p:nvPr userDrawn="1">
            <p:ph type="pic" sz="quarter" idx="43" hasCustomPrompt="1"/>
          </p:nvPr>
        </p:nvSpPr>
        <p:spPr>
          <a:xfrm>
            <a:off x="0" y="0"/>
            <a:ext cx="4389120" cy="6858000"/>
          </a:xfrm>
          <a:custGeom>
            <a:avLst/>
            <a:gdLst>
              <a:gd name="connsiteX0" fmla="*/ 0 w 3291840"/>
              <a:gd name="connsiteY0" fmla="*/ 0 h 5143500"/>
              <a:gd name="connsiteX1" fmla="*/ 3291840 w 3291840"/>
              <a:gd name="connsiteY1" fmla="*/ 0 h 5143500"/>
              <a:gd name="connsiteX2" fmla="*/ 3291840 w 3291840"/>
              <a:gd name="connsiteY2" fmla="*/ 5143500 h 5143500"/>
              <a:gd name="connsiteX3" fmla="*/ 0 w 329184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3291840" h="5143500">
                <a:moveTo>
                  <a:pt x="0" y="0"/>
                </a:moveTo>
                <a:lnTo>
                  <a:pt x="3291840" y="0"/>
                </a:lnTo>
                <a:lnTo>
                  <a:pt x="3291840" y="5143500"/>
                </a:lnTo>
                <a:lnTo>
                  <a:pt x="0" y="5143500"/>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4080951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userDrawn="1">
  <p:cSld name="Team_07">
    <p:spTree>
      <p:nvGrpSpPr>
        <p:cNvPr id="1" name=""/>
        <p:cNvGrpSpPr/>
        <p:nvPr/>
      </p:nvGrpSpPr>
      <p:grpSpPr>
        <a:xfrm>
          <a:off x="0" y="0"/>
          <a:ext cx="0" cy="0"/>
          <a:chOff x="0" y="0"/>
          <a:chExt cx="0" cy="0"/>
        </a:xfrm>
      </p:grpSpPr>
      <p:sp>
        <p:nvSpPr>
          <p:cNvPr id="9" name="Picture Placeholder 8"/>
          <p:cNvSpPr>
            <a:spLocks noGrp="1"/>
          </p:cNvSpPr>
          <p:nvPr>
            <p:ph type="pic" sz="quarter" idx="19" hasCustomPrompt="1"/>
          </p:nvPr>
        </p:nvSpPr>
        <p:spPr>
          <a:xfrm>
            <a:off x="6334488" y="1803520"/>
            <a:ext cx="1943629" cy="1943628"/>
          </a:xfrm>
          <a:custGeom>
            <a:avLst/>
            <a:gdLst>
              <a:gd name="connsiteX0" fmla="*/ 0 w 1457722"/>
              <a:gd name="connsiteY0" fmla="*/ 0 h 1457720"/>
              <a:gd name="connsiteX1" fmla="*/ 1457722 w 1457722"/>
              <a:gd name="connsiteY1" fmla="*/ 0 h 1457720"/>
              <a:gd name="connsiteX2" fmla="*/ 1457722 w 1457722"/>
              <a:gd name="connsiteY2" fmla="*/ 1457720 h 1457720"/>
              <a:gd name="connsiteX3" fmla="*/ 0 w 1457722"/>
              <a:gd name="connsiteY3" fmla="*/ 1457720 h 1457720"/>
            </a:gdLst>
            <a:ahLst/>
            <a:cxnLst>
              <a:cxn ang="0">
                <a:pos x="connsiteX0" y="connsiteY0"/>
              </a:cxn>
              <a:cxn ang="0">
                <a:pos x="connsiteX1" y="connsiteY1"/>
              </a:cxn>
              <a:cxn ang="0">
                <a:pos x="connsiteX2" y="connsiteY2"/>
              </a:cxn>
              <a:cxn ang="0">
                <a:pos x="connsiteX3" y="connsiteY3"/>
              </a:cxn>
            </a:cxnLst>
            <a:rect l="l" t="t" r="r" b="b"/>
            <a:pathLst>
              <a:path w="1457722" h="1457720">
                <a:moveTo>
                  <a:pt x="0" y="0"/>
                </a:moveTo>
                <a:lnTo>
                  <a:pt x="1457722" y="0"/>
                </a:lnTo>
                <a:lnTo>
                  <a:pt x="1457722" y="1457720"/>
                </a:lnTo>
                <a:lnTo>
                  <a:pt x="0" y="14577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8" name="Picture Placeholder 7"/>
          <p:cNvSpPr>
            <a:spLocks noGrp="1"/>
          </p:cNvSpPr>
          <p:nvPr>
            <p:ph type="pic" sz="quarter" idx="20" hasCustomPrompt="1"/>
          </p:nvPr>
        </p:nvSpPr>
        <p:spPr>
          <a:xfrm>
            <a:off x="724148" y="1803520"/>
            <a:ext cx="1943629" cy="1943628"/>
          </a:xfrm>
          <a:custGeom>
            <a:avLst/>
            <a:gdLst>
              <a:gd name="connsiteX0" fmla="*/ 0 w 1457722"/>
              <a:gd name="connsiteY0" fmla="*/ 0 h 1457720"/>
              <a:gd name="connsiteX1" fmla="*/ 1457722 w 1457722"/>
              <a:gd name="connsiteY1" fmla="*/ 0 h 1457720"/>
              <a:gd name="connsiteX2" fmla="*/ 1457722 w 1457722"/>
              <a:gd name="connsiteY2" fmla="*/ 1457720 h 1457720"/>
              <a:gd name="connsiteX3" fmla="*/ 0 w 1457722"/>
              <a:gd name="connsiteY3" fmla="*/ 1457720 h 1457720"/>
            </a:gdLst>
            <a:ahLst/>
            <a:cxnLst>
              <a:cxn ang="0">
                <a:pos x="connsiteX0" y="connsiteY0"/>
              </a:cxn>
              <a:cxn ang="0">
                <a:pos x="connsiteX1" y="connsiteY1"/>
              </a:cxn>
              <a:cxn ang="0">
                <a:pos x="connsiteX2" y="connsiteY2"/>
              </a:cxn>
              <a:cxn ang="0">
                <a:pos x="connsiteX3" y="connsiteY3"/>
              </a:cxn>
            </a:cxnLst>
            <a:rect l="l" t="t" r="r" b="b"/>
            <a:pathLst>
              <a:path w="1457722" h="1457720">
                <a:moveTo>
                  <a:pt x="0" y="0"/>
                </a:moveTo>
                <a:lnTo>
                  <a:pt x="1457722" y="0"/>
                </a:lnTo>
                <a:lnTo>
                  <a:pt x="1457722" y="1457720"/>
                </a:lnTo>
                <a:lnTo>
                  <a:pt x="0" y="14577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808335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userDrawn="1">
  <p:cSld name="Team_08">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2C4E2A59-50F3-40B9-8B55-134E713AF1EA}"/>
              </a:ext>
            </a:extLst>
          </p:cNvPr>
          <p:cNvSpPr>
            <a:spLocks noGrp="1"/>
          </p:cNvSpPr>
          <p:nvPr>
            <p:ph type="pic" sz="quarter" idx="19" hasCustomPrompt="1"/>
          </p:nvPr>
        </p:nvSpPr>
        <p:spPr>
          <a:xfrm>
            <a:off x="6355209" y="2225040"/>
            <a:ext cx="1896961" cy="2407920"/>
          </a:xfrm>
          <a:custGeom>
            <a:avLst/>
            <a:gdLst>
              <a:gd name="connsiteX0" fmla="*/ 0 w 1896961"/>
              <a:gd name="connsiteY0" fmla="*/ 0 h 2407920"/>
              <a:gd name="connsiteX1" fmla="*/ 1896961 w 1896961"/>
              <a:gd name="connsiteY1" fmla="*/ 0 h 2407920"/>
              <a:gd name="connsiteX2" fmla="*/ 1896961 w 1896961"/>
              <a:gd name="connsiteY2" fmla="*/ 2407920 h 2407920"/>
              <a:gd name="connsiteX3" fmla="*/ 0 w 1896961"/>
              <a:gd name="connsiteY3" fmla="*/ 2407920 h 2407920"/>
            </a:gdLst>
            <a:ahLst/>
            <a:cxnLst>
              <a:cxn ang="0">
                <a:pos x="connsiteX0" y="connsiteY0"/>
              </a:cxn>
              <a:cxn ang="0">
                <a:pos x="connsiteX1" y="connsiteY1"/>
              </a:cxn>
              <a:cxn ang="0">
                <a:pos x="connsiteX2" y="connsiteY2"/>
              </a:cxn>
              <a:cxn ang="0">
                <a:pos x="connsiteX3" y="connsiteY3"/>
              </a:cxn>
            </a:cxnLst>
            <a:rect l="l" t="t" r="r" b="b"/>
            <a:pathLst>
              <a:path w="1896961" h="2407920">
                <a:moveTo>
                  <a:pt x="0" y="0"/>
                </a:moveTo>
                <a:lnTo>
                  <a:pt x="1896961" y="0"/>
                </a:lnTo>
                <a:lnTo>
                  <a:pt x="1896961" y="2407920"/>
                </a:lnTo>
                <a:lnTo>
                  <a:pt x="0" y="24079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1" name="Picture Placeholder 10">
            <a:extLst>
              <a:ext uri="{FF2B5EF4-FFF2-40B4-BE49-F238E27FC236}">
                <a16:creationId xmlns:a16="http://schemas.microsoft.com/office/drawing/2014/main" id="{FD25D559-599D-4F68-ADBB-01DB3D13A2A6}"/>
              </a:ext>
            </a:extLst>
          </p:cNvPr>
          <p:cNvSpPr>
            <a:spLocks noGrp="1"/>
          </p:cNvSpPr>
          <p:nvPr>
            <p:ph type="pic" sz="quarter" idx="20" hasCustomPrompt="1"/>
          </p:nvPr>
        </p:nvSpPr>
        <p:spPr>
          <a:xfrm>
            <a:off x="675769" y="2225040"/>
            <a:ext cx="1896961" cy="2407920"/>
          </a:xfrm>
          <a:custGeom>
            <a:avLst/>
            <a:gdLst>
              <a:gd name="connsiteX0" fmla="*/ 0 w 1896961"/>
              <a:gd name="connsiteY0" fmla="*/ 0 h 2407920"/>
              <a:gd name="connsiteX1" fmla="*/ 1896961 w 1896961"/>
              <a:gd name="connsiteY1" fmla="*/ 0 h 2407920"/>
              <a:gd name="connsiteX2" fmla="*/ 1896961 w 1896961"/>
              <a:gd name="connsiteY2" fmla="*/ 2407920 h 2407920"/>
              <a:gd name="connsiteX3" fmla="*/ 0 w 1896961"/>
              <a:gd name="connsiteY3" fmla="*/ 2407920 h 2407920"/>
            </a:gdLst>
            <a:ahLst/>
            <a:cxnLst>
              <a:cxn ang="0">
                <a:pos x="connsiteX0" y="connsiteY0"/>
              </a:cxn>
              <a:cxn ang="0">
                <a:pos x="connsiteX1" y="connsiteY1"/>
              </a:cxn>
              <a:cxn ang="0">
                <a:pos x="connsiteX2" y="connsiteY2"/>
              </a:cxn>
              <a:cxn ang="0">
                <a:pos x="connsiteX3" y="connsiteY3"/>
              </a:cxn>
            </a:cxnLst>
            <a:rect l="l" t="t" r="r" b="b"/>
            <a:pathLst>
              <a:path w="1896961" h="2407920">
                <a:moveTo>
                  <a:pt x="0" y="0"/>
                </a:moveTo>
                <a:lnTo>
                  <a:pt x="1896961" y="0"/>
                </a:lnTo>
                <a:lnTo>
                  <a:pt x="1896961" y="2407920"/>
                </a:lnTo>
                <a:lnTo>
                  <a:pt x="0" y="24079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1052548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userDrawn="1">
  <p:cSld name="Team_09">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97982BBA-C562-46B6-9881-E0DAB20D1317}"/>
              </a:ext>
            </a:extLst>
          </p:cNvPr>
          <p:cNvSpPr>
            <a:spLocks noGrp="1"/>
          </p:cNvSpPr>
          <p:nvPr>
            <p:ph type="pic" sz="quarter" idx="20" hasCustomPrompt="1"/>
          </p:nvPr>
        </p:nvSpPr>
        <p:spPr>
          <a:xfrm>
            <a:off x="1486988" y="2112396"/>
            <a:ext cx="2118510" cy="2118508"/>
          </a:xfrm>
          <a:custGeom>
            <a:avLst/>
            <a:gdLst>
              <a:gd name="connsiteX0" fmla="*/ 1059255 w 2118510"/>
              <a:gd name="connsiteY0" fmla="*/ 0 h 2118508"/>
              <a:gd name="connsiteX1" fmla="*/ 2118510 w 2118510"/>
              <a:gd name="connsiteY1" fmla="*/ 1059254 h 2118508"/>
              <a:gd name="connsiteX2" fmla="*/ 1059255 w 2118510"/>
              <a:gd name="connsiteY2" fmla="*/ 2118508 h 2118508"/>
              <a:gd name="connsiteX3" fmla="*/ 0 w 2118510"/>
              <a:gd name="connsiteY3" fmla="*/ 1059254 h 2118508"/>
              <a:gd name="connsiteX4" fmla="*/ 1059255 w 2118510"/>
              <a:gd name="connsiteY4" fmla="*/ 0 h 21185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18510" h="2118508">
                <a:moveTo>
                  <a:pt x="1059255" y="0"/>
                </a:moveTo>
                <a:cubicBezTo>
                  <a:pt x="1644265" y="0"/>
                  <a:pt x="2118510" y="474244"/>
                  <a:pt x="2118510" y="1059254"/>
                </a:cubicBezTo>
                <a:cubicBezTo>
                  <a:pt x="2118510" y="1644264"/>
                  <a:pt x="1644265" y="2118508"/>
                  <a:pt x="1059255" y="2118508"/>
                </a:cubicBezTo>
                <a:cubicBezTo>
                  <a:pt x="474245" y="2118508"/>
                  <a:pt x="0" y="1644264"/>
                  <a:pt x="0" y="1059254"/>
                </a:cubicBezTo>
                <a:cubicBezTo>
                  <a:pt x="0" y="474244"/>
                  <a:pt x="474245" y="0"/>
                  <a:pt x="105925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3" name="Picture Placeholder 12">
            <a:extLst>
              <a:ext uri="{FF2B5EF4-FFF2-40B4-BE49-F238E27FC236}">
                <a16:creationId xmlns:a16="http://schemas.microsoft.com/office/drawing/2014/main" id="{D6ACE412-904E-488D-A6A0-77BA7631EC3D}"/>
              </a:ext>
            </a:extLst>
          </p:cNvPr>
          <p:cNvSpPr>
            <a:spLocks noGrp="1"/>
          </p:cNvSpPr>
          <p:nvPr>
            <p:ph type="pic" sz="quarter" idx="21" hasCustomPrompt="1"/>
          </p:nvPr>
        </p:nvSpPr>
        <p:spPr>
          <a:xfrm>
            <a:off x="4744720" y="1821203"/>
            <a:ext cx="2702560" cy="2702558"/>
          </a:xfrm>
          <a:custGeom>
            <a:avLst/>
            <a:gdLst>
              <a:gd name="connsiteX0" fmla="*/ 1351280 w 2702560"/>
              <a:gd name="connsiteY0" fmla="*/ 0 h 2702558"/>
              <a:gd name="connsiteX1" fmla="*/ 2702560 w 2702560"/>
              <a:gd name="connsiteY1" fmla="*/ 1351279 h 2702558"/>
              <a:gd name="connsiteX2" fmla="*/ 1351280 w 2702560"/>
              <a:gd name="connsiteY2" fmla="*/ 2702558 h 2702558"/>
              <a:gd name="connsiteX3" fmla="*/ 0 w 2702560"/>
              <a:gd name="connsiteY3" fmla="*/ 1351279 h 2702558"/>
              <a:gd name="connsiteX4" fmla="*/ 1351280 w 2702560"/>
              <a:gd name="connsiteY4" fmla="*/ 0 h 27025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02560" h="2702558">
                <a:moveTo>
                  <a:pt x="1351280" y="0"/>
                </a:moveTo>
                <a:cubicBezTo>
                  <a:pt x="2097573" y="0"/>
                  <a:pt x="2702560" y="604988"/>
                  <a:pt x="2702560" y="1351279"/>
                </a:cubicBezTo>
                <a:cubicBezTo>
                  <a:pt x="2702560" y="2097571"/>
                  <a:pt x="2097573" y="2702558"/>
                  <a:pt x="1351280" y="2702558"/>
                </a:cubicBezTo>
                <a:cubicBezTo>
                  <a:pt x="604989" y="2702558"/>
                  <a:pt x="0" y="2097571"/>
                  <a:pt x="0" y="1351279"/>
                </a:cubicBezTo>
                <a:cubicBezTo>
                  <a:pt x="0" y="604988"/>
                  <a:pt x="604989" y="0"/>
                  <a:pt x="1351280"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EF1ECFCA-05E3-4359-9084-2BB43B1E94AB}"/>
              </a:ext>
            </a:extLst>
          </p:cNvPr>
          <p:cNvSpPr>
            <a:spLocks noGrp="1"/>
          </p:cNvSpPr>
          <p:nvPr>
            <p:ph type="pic" sz="quarter" idx="22" hasCustomPrompt="1"/>
          </p:nvPr>
        </p:nvSpPr>
        <p:spPr>
          <a:xfrm>
            <a:off x="8586502" y="2112396"/>
            <a:ext cx="2118510" cy="2118508"/>
          </a:xfrm>
          <a:custGeom>
            <a:avLst/>
            <a:gdLst>
              <a:gd name="connsiteX0" fmla="*/ 1059255 w 2118510"/>
              <a:gd name="connsiteY0" fmla="*/ 0 h 2118508"/>
              <a:gd name="connsiteX1" fmla="*/ 2118510 w 2118510"/>
              <a:gd name="connsiteY1" fmla="*/ 1059254 h 2118508"/>
              <a:gd name="connsiteX2" fmla="*/ 1059255 w 2118510"/>
              <a:gd name="connsiteY2" fmla="*/ 2118508 h 2118508"/>
              <a:gd name="connsiteX3" fmla="*/ 0 w 2118510"/>
              <a:gd name="connsiteY3" fmla="*/ 1059254 h 2118508"/>
              <a:gd name="connsiteX4" fmla="*/ 1059255 w 2118510"/>
              <a:gd name="connsiteY4" fmla="*/ 0 h 21185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18510" h="2118508">
                <a:moveTo>
                  <a:pt x="1059255" y="0"/>
                </a:moveTo>
                <a:cubicBezTo>
                  <a:pt x="1644265" y="0"/>
                  <a:pt x="2118510" y="474244"/>
                  <a:pt x="2118510" y="1059254"/>
                </a:cubicBezTo>
                <a:cubicBezTo>
                  <a:pt x="2118510" y="1644264"/>
                  <a:pt x="1644265" y="2118508"/>
                  <a:pt x="1059255" y="2118508"/>
                </a:cubicBezTo>
                <a:cubicBezTo>
                  <a:pt x="474245" y="2118508"/>
                  <a:pt x="0" y="1644264"/>
                  <a:pt x="0" y="1059254"/>
                </a:cubicBezTo>
                <a:cubicBezTo>
                  <a:pt x="0" y="474244"/>
                  <a:pt x="474245" y="0"/>
                  <a:pt x="105925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8" name="Text Placeholder 3">
            <a:extLst>
              <a:ext uri="{FF2B5EF4-FFF2-40B4-BE49-F238E27FC236}">
                <a16:creationId xmlns:a16="http://schemas.microsoft.com/office/drawing/2014/main" id="{8D2C6D61-37A5-4C0F-99CB-6581B03574C2}"/>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6C9F98A4-0E69-44AF-8E5B-F80515E0C472}"/>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3247276008"/>
      </p:ext>
    </p:extLst>
  </p:cSld>
  <p:clrMapOvr>
    <a:masterClrMapping/>
  </p:clrMapOvr>
</p:sldLayout>
</file>

<file path=ppt/slideMasters/_rels/slideMaster1.xml.rels><?xml version="1.0" encoding="UTF-8" standalone="yes"?>
<Relationships xmlns="http://schemas.openxmlformats.org/package/2006/relationships"><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8" Type="http://schemas.openxmlformats.org/officeDocument/2006/relationships/slideLayout" Target="../slideLayouts/slideLayout8.xml"/><Relationship Id="rId3" Type="http://schemas.openxmlformats.org/officeDocument/2006/relationships/slideLayout" Target="../slideLayouts/slideLayout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 id="2147483662" r:id="rId14"/>
    <p:sldLayoutId id="2147483663" r:id="rId15"/>
    <p:sldLayoutId id="2147483664" r:id="rId16"/>
    <p:sldLayoutId id="2147483665" r:id="rId17"/>
    <p:sldLayoutId id="2147483666" r:id="rId18"/>
    <p:sldLayoutId id="2147483667" r:id="rId19"/>
    <p:sldLayoutId id="2147483668" r:id="rId20"/>
    <p:sldLayoutId id="2147483669" r:id="rId21"/>
    <p:sldLayoutId id="2147483670" r:id="rId22"/>
    <p:sldLayoutId id="2147483671" r:id="rId23"/>
    <p:sldLayoutId id="2147483672" r:id="rId24"/>
    <p:sldLayoutId id="2147483673" r:id="rId25"/>
    <p:sldLayoutId id="2147483674" r:id="rId26"/>
    <p:sldLayoutId id="2147483675" r:id="rId27"/>
    <p:sldLayoutId id="2147483676" r:id="rId28"/>
    <p:sldLayoutId id="2147483677" r:id="rId29"/>
    <p:sldLayoutId id="2147483678" r:id="rId30"/>
    <p:sldLayoutId id="2147483679" r:id="rId31"/>
    <p:sldLayoutId id="2147483680" r:id="rId32"/>
    <p:sldLayoutId id="2147483681" r:id="rId33"/>
    <p:sldLayoutId id="2147483682" r:id="rId34"/>
    <p:sldLayoutId id="2147483683" r:id="rId35"/>
    <p:sldLayoutId id="2147483684" r:id="rId36"/>
    <p:sldLayoutId id="2147483685" r:id="rId37"/>
  </p:sldLayoutIdLst>
  <p:hf hdr="0" ftr="0" dt="0"/>
  <p:txStyles>
    <p:titleStyle>
      <a:lvl1pPr algn="ctr" defTabSz="1219108" rtl="0" eaLnBrk="1" latinLnBrk="0" hangingPunct="1">
        <a:spcBef>
          <a:spcPct val="0"/>
        </a:spcBef>
        <a:buNone/>
        <a:defRPr sz="5867" kern="1200">
          <a:solidFill>
            <a:schemeClr val="tx1"/>
          </a:solidFill>
          <a:latin typeface="+mj-lt"/>
          <a:ea typeface="+mj-ea"/>
          <a:cs typeface="+mj-cs"/>
        </a:defRPr>
      </a:lvl1pPr>
    </p:titleStyle>
    <p:bodyStyle>
      <a:lvl1pPr marL="457166" indent="-457166" algn="l" defTabSz="1219108" rtl="0" eaLnBrk="1" latinLnBrk="0" hangingPunct="1">
        <a:spcBef>
          <a:spcPct val="20000"/>
        </a:spcBef>
        <a:buFont typeface="Arial" pitchFamily="34" charset="0"/>
        <a:buChar char="•"/>
        <a:defRPr sz="4267" kern="1200">
          <a:solidFill>
            <a:schemeClr val="tx1"/>
          </a:solidFill>
          <a:latin typeface="+mn-lt"/>
          <a:ea typeface="+mn-ea"/>
          <a:cs typeface="+mn-cs"/>
        </a:defRPr>
      </a:lvl1pPr>
      <a:lvl2pPr marL="990526" indent="-380973" algn="l" defTabSz="1219108" rtl="0" eaLnBrk="1" latinLnBrk="0" hangingPunct="1">
        <a:spcBef>
          <a:spcPct val="20000"/>
        </a:spcBef>
        <a:buFont typeface="Arial" pitchFamily="34" charset="0"/>
        <a:buChar char="–"/>
        <a:defRPr sz="3733" kern="1200">
          <a:solidFill>
            <a:schemeClr val="tx1"/>
          </a:solidFill>
          <a:latin typeface="+mn-lt"/>
          <a:ea typeface="+mn-ea"/>
          <a:cs typeface="+mn-cs"/>
        </a:defRPr>
      </a:lvl2pPr>
      <a:lvl3pPr marL="1523885" indent="-304776" algn="l" defTabSz="1219108" rtl="0" eaLnBrk="1" latinLnBrk="0" hangingPunct="1">
        <a:spcBef>
          <a:spcPct val="20000"/>
        </a:spcBef>
        <a:buFont typeface="Arial" pitchFamily="34" charset="0"/>
        <a:buChar char="•"/>
        <a:defRPr sz="3200" kern="1200">
          <a:solidFill>
            <a:schemeClr val="tx1"/>
          </a:solidFill>
          <a:latin typeface="+mn-lt"/>
          <a:ea typeface="+mn-ea"/>
          <a:cs typeface="+mn-cs"/>
        </a:defRPr>
      </a:lvl3pPr>
      <a:lvl4pPr marL="2133440"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4pPr>
      <a:lvl5pPr marL="2742994"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5pPr>
      <a:lvl6pPr marL="3352548"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6pPr>
      <a:lvl7pPr marL="3962104"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7pPr>
      <a:lvl8pPr marL="4571656"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8pPr>
      <a:lvl9pPr marL="5181212"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9pPr>
    </p:bodyStyle>
    <p:otherStyle>
      <a:defPPr>
        <a:defRPr lang="en-US"/>
      </a:defPPr>
      <a:lvl1pPr marL="0" algn="l" defTabSz="1219108" rtl="0" eaLnBrk="1" latinLnBrk="0" hangingPunct="1">
        <a:defRPr sz="2400" kern="1200">
          <a:solidFill>
            <a:schemeClr val="tx1"/>
          </a:solidFill>
          <a:latin typeface="+mn-lt"/>
          <a:ea typeface="+mn-ea"/>
          <a:cs typeface="+mn-cs"/>
        </a:defRPr>
      </a:lvl1pPr>
      <a:lvl2pPr marL="609555" algn="l" defTabSz="1219108" rtl="0" eaLnBrk="1" latinLnBrk="0" hangingPunct="1">
        <a:defRPr sz="2400" kern="1200">
          <a:solidFill>
            <a:schemeClr val="tx1"/>
          </a:solidFill>
          <a:latin typeface="+mn-lt"/>
          <a:ea typeface="+mn-ea"/>
          <a:cs typeface="+mn-cs"/>
        </a:defRPr>
      </a:lvl2pPr>
      <a:lvl3pPr marL="1219108" algn="l" defTabSz="1219108" rtl="0" eaLnBrk="1" latinLnBrk="0" hangingPunct="1">
        <a:defRPr sz="2400" kern="1200">
          <a:solidFill>
            <a:schemeClr val="tx1"/>
          </a:solidFill>
          <a:latin typeface="+mn-lt"/>
          <a:ea typeface="+mn-ea"/>
          <a:cs typeface="+mn-cs"/>
        </a:defRPr>
      </a:lvl3pPr>
      <a:lvl4pPr marL="1828664" algn="l" defTabSz="1219108" rtl="0" eaLnBrk="1" latinLnBrk="0" hangingPunct="1">
        <a:defRPr sz="2400" kern="1200">
          <a:solidFill>
            <a:schemeClr val="tx1"/>
          </a:solidFill>
          <a:latin typeface="+mn-lt"/>
          <a:ea typeface="+mn-ea"/>
          <a:cs typeface="+mn-cs"/>
        </a:defRPr>
      </a:lvl4pPr>
      <a:lvl5pPr marL="2438218" algn="l" defTabSz="1219108" rtl="0" eaLnBrk="1" latinLnBrk="0" hangingPunct="1">
        <a:defRPr sz="2400" kern="1200">
          <a:solidFill>
            <a:schemeClr val="tx1"/>
          </a:solidFill>
          <a:latin typeface="+mn-lt"/>
          <a:ea typeface="+mn-ea"/>
          <a:cs typeface="+mn-cs"/>
        </a:defRPr>
      </a:lvl5pPr>
      <a:lvl6pPr marL="3047772" algn="l" defTabSz="1219108" rtl="0" eaLnBrk="1" latinLnBrk="0" hangingPunct="1">
        <a:defRPr sz="2400" kern="1200">
          <a:solidFill>
            <a:schemeClr val="tx1"/>
          </a:solidFill>
          <a:latin typeface="+mn-lt"/>
          <a:ea typeface="+mn-ea"/>
          <a:cs typeface="+mn-cs"/>
        </a:defRPr>
      </a:lvl6pPr>
      <a:lvl7pPr marL="3657326" algn="l" defTabSz="1219108" rtl="0" eaLnBrk="1" latinLnBrk="0" hangingPunct="1">
        <a:defRPr sz="2400" kern="1200">
          <a:solidFill>
            <a:schemeClr val="tx1"/>
          </a:solidFill>
          <a:latin typeface="+mn-lt"/>
          <a:ea typeface="+mn-ea"/>
          <a:cs typeface="+mn-cs"/>
        </a:defRPr>
      </a:lvl7pPr>
      <a:lvl8pPr marL="4266880" algn="l" defTabSz="1219108" rtl="0" eaLnBrk="1" latinLnBrk="0" hangingPunct="1">
        <a:defRPr sz="2400" kern="1200">
          <a:solidFill>
            <a:schemeClr val="tx1"/>
          </a:solidFill>
          <a:latin typeface="+mn-lt"/>
          <a:ea typeface="+mn-ea"/>
          <a:cs typeface="+mn-cs"/>
        </a:defRPr>
      </a:lvl8pPr>
      <a:lvl9pPr marL="4876435" algn="l" defTabSz="1219108" rtl="0" eaLnBrk="1" latinLnBrk="0" hangingPunct="1">
        <a:defRPr sz="24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2375">
          <p15:clr>
            <a:srgbClr val="F26B43"/>
          </p15:clr>
        </p15:guide>
        <p15:guide id="2" pos="38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3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3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34.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5.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36.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640CE7AD-5A23-42D8-B9FC-21F1F4DA1731}"/>
              </a:ext>
            </a:extLst>
          </p:cNvPr>
          <p:cNvSpPr>
            <a:spLocks noGrp="1"/>
          </p:cNvSpPr>
          <p:nvPr>
            <p:ph type="pic" sz="quarter" idx="134"/>
          </p:nvPr>
        </p:nvSpPr>
        <p:spPr/>
      </p:sp>
      <p:grpSp>
        <p:nvGrpSpPr>
          <p:cNvPr id="8" name="Group 7"/>
          <p:cNvGrpSpPr/>
          <p:nvPr/>
        </p:nvGrpSpPr>
        <p:grpSpPr>
          <a:xfrm>
            <a:off x="11281165" y="1042439"/>
            <a:ext cx="259464" cy="1210796"/>
            <a:chOff x="8591503" y="2177515"/>
            <a:chExt cx="194598" cy="908097"/>
          </a:xfrm>
        </p:grpSpPr>
        <p:grpSp>
          <p:nvGrpSpPr>
            <p:cNvPr id="31" name="Group 30"/>
            <p:cNvGrpSpPr/>
            <p:nvPr userDrawn="1"/>
          </p:nvGrpSpPr>
          <p:grpSpPr>
            <a:xfrm>
              <a:off x="8591503" y="2177515"/>
              <a:ext cx="194598" cy="194598"/>
              <a:chOff x="2818317" y="3377514"/>
              <a:chExt cx="303502" cy="303502"/>
            </a:xfrm>
          </p:grpSpPr>
          <p:sp>
            <p:nvSpPr>
              <p:cNvPr id="60" name="Oval 59"/>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62" name="Freeform 65"/>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32" name="Group 31"/>
            <p:cNvGrpSpPr/>
            <p:nvPr userDrawn="1"/>
          </p:nvGrpSpPr>
          <p:grpSpPr>
            <a:xfrm>
              <a:off x="8591503" y="2534264"/>
              <a:ext cx="194598" cy="194598"/>
              <a:chOff x="3300598" y="3377514"/>
              <a:chExt cx="303502" cy="303502"/>
            </a:xfrm>
          </p:grpSpPr>
          <p:sp>
            <p:nvSpPr>
              <p:cNvPr id="54" name="Oval 53"/>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55" name="Freeform 4"/>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33" name="Group 32"/>
            <p:cNvGrpSpPr/>
            <p:nvPr userDrawn="1"/>
          </p:nvGrpSpPr>
          <p:grpSpPr>
            <a:xfrm>
              <a:off x="8591503" y="2891014"/>
              <a:ext cx="194598" cy="194598"/>
              <a:chOff x="3829280" y="3377514"/>
              <a:chExt cx="303502" cy="303502"/>
            </a:xfrm>
          </p:grpSpPr>
          <p:sp>
            <p:nvSpPr>
              <p:cNvPr id="34" name="Oval 33"/>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35" name="Freeform 117"/>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cxnSp>
        <p:nvCxnSpPr>
          <p:cNvPr id="10" name="Straight Connector 9"/>
          <p:cNvCxnSpPr/>
          <p:nvPr/>
        </p:nvCxnSpPr>
        <p:spPr>
          <a:xfrm>
            <a:off x="11410897" y="2602895"/>
            <a:ext cx="0" cy="4247848"/>
          </a:xfrm>
          <a:prstGeom prst="line">
            <a:avLst/>
          </a:prstGeom>
          <a:ln>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cxnSp>
        <p:nvCxnSpPr>
          <p:cNvPr id="106" name="Straight Connector 105"/>
          <p:cNvCxnSpPr/>
          <p:nvPr/>
        </p:nvCxnSpPr>
        <p:spPr>
          <a:xfrm>
            <a:off x="11410897" y="-9676"/>
            <a:ext cx="0" cy="735391"/>
          </a:xfrm>
          <a:prstGeom prst="line">
            <a:avLst/>
          </a:prstGeom>
          <a:ln>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107" name="Rectangle 106"/>
          <p:cNvSpPr/>
          <p:nvPr/>
        </p:nvSpPr>
        <p:spPr bwMode="auto">
          <a:xfrm>
            <a:off x="8683305" y="5296747"/>
            <a:ext cx="3179704" cy="1227187"/>
          </a:xfrm>
          <a:prstGeom prst="rect">
            <a:avLst/>
          </a:prstGeom>
          <a:solidFill>
            <a:schemeClr val="accent1"/>
          </a:solidFill>
          <a:ln w="9525">
            <a:noFill/>
            <a:round/>
            <a:headEnd/>
            <a:tailEnd/>
          </a:ln>
        </p:spPr>
        <p:txBody>
          <a:bodyPr vert="horz" wrap="square" lIns="0" tIns="0" rIns="0" bIns="0" numCol="1" rtlCol="0" anchor="ctr" anchorCtr="0" compatLnSpc="1">
            <a:prstTxWarp prst="textNoShape">
              <a:avLst/>
            </a:prstTxWarp>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48" name="Group 47"/>
          <p:cNvGrpSpPr/>
          <p:nvPr/>
        </p:nvGrpSpPr>
        <p:grpSpPr>
          <a:xfrm>
            <a:off x="487348" y="2192214"/>
            <a:ext cx="1261101" cy="52700"/>
            <a:chOff x="5454974" y="1391277"/>
            <a:chExt cx="945826" cy="39525"/>
          </a:xfrm>
        </p:grpSpPr>
        <p:sp>
          <p:nvSpPr>
            <p:cNvPr id="49" name="Rectangle 11"/>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0" name="Rectangle 11"/>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1" name="Rectangle 11"/>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2" name="Rectangle 11"/>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3" name="Rectangle 11"/>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cxnSp>
        <p:nvCxnSpPr>
          <p:cNvPr id="69" name="Straight Connector 68"/>
          <p:cNvCxnSpPr/>
          <p:nvPr/>
        </p:nvCxnSpPr>
        <p:spPr>
          <a:xfrm>
            <a:off x="495779" y="4095345"/>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0" name="Straight Connector 69"/>
          <p:cNvCxnSpPr/>
          <p:nvPr/>
        </p:nvCxnSpPr>
        <p:spPr>
          <a:xfrm>
            <a:off x="495779" y="4583818"/>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1" name="Straight Connector 70"/>
          <p:cNvCxnSpPr/>
          <p:nvPr/>
        </p:nvCxnSpPr>
        <p:spPr>
          <a:xfrm>
            <a:off x="495779" y="5072291"/>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2" name="Straight Connector 71"/>
          <p:cNvCxnSpPr/>
          <p:nvPr/>
        </p:nvCxnSpPr>
        <p:spPr>
          <a:xfrm>
            <a:off x="495779" y="5560766"/>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3" name="Straight Connector 72"/>
          <p:cNvCxnSpPr>
            <a:cxnSpLocks/>
            <a:endCxn id="74" idx="2"/>
          </p:cNvCxnSpPr>
          <p:nvPr/>
        </p:nvCxnSpPr>
        <p:spPr>
          <a:xfrm>
            <a:off x="495779" y="4095345"/>
            <a:ext cx="2715887" cy="0"/>
          </a:xfrm>
          <a:prstGeom prst="line">
            <a:avLst/>
          </a:prstGeom>
          <a:ln w="57150" cap="rnd"/>
        </p:spPr>
        <p:style>
          <a:lnRef idx="1">
            <a:schemeClr val="accent1"/>
          </a:lnRef>
          <a:fillRef idx="0">
            <a:schemeClr val="accent1"/>
          </a:fillRef>
          <a:effectRef idx="0">
            <a:schemeClr val="accent1"/>
          </a:effectRef>
          <a:fontRef idx="minor">
            <a:schemeClr val="tx1"/>
          </a:fontRef>
        </p:style>
      </p:cxnSp>
      <p:sp>
        <p:nvSpPr>
          <p:cNvPr id="74" name="Oval 73"/>
          <p:cNvSpPr/>
          <p:nvPr/>
        </p:nvSpPr>
        <p:spPr bwMode="auto">
          <a:xfrm>
            <a:off x="3211666" y="3959625"/>
            <a:ext cx="271447" cy="271439"/>
          </a:xfrm>
          <a:prstGeom prst="ellipse">
            <a:avLst/>
          </a:prstGeom>
          <a:solidFill>
            <a:schemeClr val="bg1"/>
          </a:solidFill>
          <a:ln w="28575">
            <a:solidFill>
              <a:schemeClr val="accent1"/>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75" name="TextBox 74"/>
          <p:cNvSpPr txBox="1"/>
          <p:nvPr/>
        </p:nvSpPr>
        <p:spPr>
          <a:xfrm>
            <a:off x="5210152" y="4003013"/>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70%</a:t>
            </a:r>
          </a:p>
        </p:txBody>
      </p:sp>
      <p:cxnSp>
        <p:nvCxnSpPr>
          <p:cNvPr id="76" name="Straight Connector 75"/>
          <p:cNvCxnSpPr>
            <a:cxnSpLocks/>
            <a:endCxn id="77" idx="2"/>
          </p:cNvCxnSpPr>
          <p:nvPr/>
        </p:nvCxnSpPr>
        <p:spPr>
          <a:xfrm>
            <a:off x="495779" y="4583818"/>
            <a:ext cx="869324" cy="0"/>
          </a:xfrm>
          <a:prstGeom prst="line">
            <a:avLst/>
          </a:prstGeom>
          <a:ln w="57150" cap="rnd">
            <a:solidFill>
              <a:schemeClr val="accent2"/>
            </a:solidFill>
          </a:ln>
        </p:spPr>
        <p:style>
          <a:lnRef idx="1">
            <a:schemeClr val="accent1"/>
          </a:lnRef>
          <a:fillRef idx="0">
            <a:schemeClr val="accent1"/>
          </a:fillRef>
          <a:effectRef idx="0">
            <a:schemeClr val="accent1"/>
          </a:effectRef>
          <a:fontRef idx="minor">
            <a:schemeClr val="tx1"/>
          </a:fontRef>
        </p:style>
      </p:cxnSp>
      <p:sp>
        <p:nvSpPr>
          <p:cNvPr id="77" name="Oval 76"/>
          <p:cNvSpPr/>
          <p:nvPr/>
        </p:nvSpPr>
        <p:spPr bwMode="auto">
          <a:xfrm>
            <a:off x="1365103" y="4448099"/>
            <a:ext cx="271447" cy="271439"/>
          </a:xfrm>
          <a:prstGeom prst="ellipse">
            <a:avLst/>
          </a:prstGeom>
          <a:solidFill>
            <a:schemeClr val="bg1"/>
          </a:solidFill>
          <a:ln w="28575">
            <a:solidFill>
              <a:schemeClr val="accent2"/>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78" name="TextBox 77"/>
          <p:cNvSpPr txBox="1"/>
          <p:nvPr/>
        </p:nvSpPr>
        <p:spPr>
          <a:xfrm>
            <a:off x="5210152" y="4491486"/>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25%</a:t>
            </a:r>
          </a:p>
        </p:txBody>
      </p:sp>
      <p:cxnSp>
        <p:nvCxnSpPr>
          <p:cNvPr id="79" name="Straight Connector 78"/>
          <p:cNvCxnSpPr>
            <a:cxnSpLocks/>
            <a:endCxn id="80" idx="2"/>
          </p:cNvCxnSpPr>
          <p:nvPr/>
        </p:nvCxnSpPr>
        <p:spPr>
          <a:xfrm>
            <a:off x="495779" y="5072291"/>
            <a:ext cx="3489952" cy="0"/>
          </a:xfrm>
          <a:prstGeom prst="line">
            <a:avLst/>
          </a:prstGeom>
          <a:ln w="57150" cap="rnd">
            <a:solidFill>
              <a:schemeClr val="accent3"/>
            </a:solidFill>
          </a:ln>
        </p:spPr>
        <p:style>
          <a:lnRef idx="1">
            <a:schemeClr val="accent1"/>
          </a:lnRef>
          <a:fillRef idx="0">
            <a:schemeClr val="accent1"/>
          </a:fillRef>
          <a:effectRef idx="0">
            <a:schemeClr val="accent1"/>
          </a:effectRef>
          <a:fontRef idx="minor">
            <a:schemeClr val="tx1"/>
          </a:fontRef>
        </p:style>
      </p:cxnSp>
      <p:sp>
        <p:nvSpPr>
          <p:cNvPr id="80" name="Oval 79"/>
          <p:cNvSpPr/>
          <p:nvPr/>
        </p:nvSpPr>
        <p:spPr bwMode="auto">
          <a:xfrm>
            <a:off x="3985730" y="4936573"/>
            <a:ext cx="271447" cy="271439"/>
          </a:xfrm>
          <a:prstGeom prst="ellipse">
            <a:avLst/>
          </a:prstGeom>
          <a:solidFill>
            <a:schemeClr val="bg1"/>
          </a:solidFill>
          <a:ln w="28575">
            <a:solidFill>
              <a:schemeClr val="accent3"/>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81" name="TextBox 80"/>
          <p:cNvSpPr txBox="1"/>
          <p:nvPr/>
        </p:nvSpPr>
        <p:spPr>
          <a:xfrm>
            <a:off x="5210152" y="4979961"/>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80%</a:t>
            </a:r>
          </a:p>
        </p:txBody>
      </p:sp>
      <p:cxnSp>
        <p:nvCxnSpPr>
          <p:cNvPr id="82" name="Straight Connector 81"/>
          <p:cNvCxnSpPr>
            <a:cxnSpLocks/>
            <a:endCxn id="83" idx="2"/>
          </p:cNvCxnSpPr>
          <p:nvPr/>
        </p:nvCxnSpPr>
        <p:spPr>
          <a:xfrm>
            <a:off x="495779" y="5560766"/>
            <a:ext cx="3982296" cy="0"/>
          </a:xfrm>
          <a:prstGeom prst="line">
            <a:avLst/>
          </a:prstGeom>
          <a:ln w="57150" cap="rnd">
            <a:solidFill>
              <a:schemeClr val="accent4"/>
            </a:solidFill>
          </a:ln>
        </p:spPr>
        <p:style>
          <a:lnRef idx="1">
            <a:schemeClr val="accent1"/>
          </a:lnRef>
          <a:fillRef idx="0">
            <a:schemeClr val="accent1"/>
          </a:fillRef>
          <a:effectRef idx="0">
            <a:schemeClr val="accent1"/>
          </a:effectRef>
          <a:fontRef idx="minor">
            <a:schemeClr val="tx1"/>
          </a:fontRef>
        </p:style>
      </p:cxnSp>
      <p:sp>
        <p:nvSpPr>
          <p:cNvPr id="83" name="Oval 82"/>
          <p:cNvSpPr/>
          <p:nvPr/>
        </p:nvSpPr>
        <p:spPr bwMode="auto">
          <a:xfrm>
            <a:off x="4478075" y="5425048"/>
            <a:ext cx="271447" cy="271439"/>
          </a:xfrm>
          <a:prstGeom prst="ellipse">
            <a:avLst/>
          </a:prstGeom>
          <a:solidFill>
            <a:schemeClr val="bg1"/>
          </a:solidFill>
          <a:ln w="28575">
            <a:solidFill>
              <a:schemeClr val="accent4"/>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84" name="TextBox 83"/>
          <p:cNvSpPr txBox="1"/>
          <p:nvPr/>
        </p:nvSpPr>
        <p:spPr>
          <a:xfrm>
            <a:off x="5210152" y="5468435"/>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90%</a:t>
            </a:r>
          </a:p>
        </p:txBody>
      </p:sp>
      <p:sp>
        <p:nvSpPr>
          <p:cNvPr id="56" name="TextBox 55">
            <a:extLst>
              <a:ext uri="{FF2B5EF4-FFF2-40B4-BE49-F238E27FC236}">
                <a16:creationId xmlns:a16="http://schemas.microsoft.com/office/drawing/2014/main" id="{9988E728-E2D4-4ECD-97F6-C6934B387F59}"/>
              </a:ext>
            </a:extLst>
          </p:cNvPr>
          <p:cNvSpPr txBox="1"/>
          <p:nvPr/>
        </p:nvSpPr>
        <p:spPr>
          <a:xfrm>
            <a:off x="487348" y="2406767"/>
            <a:ext cx="5255350" cy="1181990"/>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61" name="Title 2">
            <a:extLst>
              <a:ext uri="{FF2B5EF4-FFF2-40B4-BE49-F238E27FC236}">
                <a16:creationId xmlns:a16="http://schemas.microsoft.com/office/drawing/2014/main" id="{EEC7B4D2-82AB-47DA-95FD-344B22BB0366}"/>
              </a:ext>
            </a:extLst>
          </p:cNvPr>
          <p:cNvSpPr txBox="1">
            <a:spLocks/>
          </p:cNvSpPr>
          <p:nvPr/>
        </p:nvSpPr>
        <p:spPr>
          <a:xfrm>
            <a:off x="495781" y="1161514"/>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377975589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Placeholder 6"/>
          <p:cNvSpPr>
            <a:spLocks noGrp="1"/>
          </p:cNvSpPr>
          <p:nvPr>
            <p:ph type="body" sz="half" idx="2"/>
          </p:nvPr>
        </p:nvSpPr>
        <p:spPr>
          <a:xfrm>
            <a:off x="517092" y="884975"/>
            <a:ext cx="11157817" cy="199546"/>
          </a:xfrm>
        </p:spPr>
        <p:txBody>
          <a:bodyPr/>
          <a:lstStyle/>
          <a:p>
            <a:pPr algn="ctr"/>
            <a:r>
              <a:rPr lang="en-US"/>
              <a:t>Enter your subhead line here</a:t>
            </a:r>
            <a:endParaRPr lang="en-US" dirty="0"/>
          </a:p>
        </p:txBody>
      </p:sp>
      <p:sp>
        <p:nvSpPr>
          <p:cNvPr id="15" name="Title 14"/>
          <p:cNvSpPr>
            <a:spLocks noGrp="1"/>
          </p:cNvSpPr>
          <p:nvPr>
            <p:ph type="title"/>
          </p:nvPr>
        </p:nvSpPr>
        <p:spPr>
          <a:xfrm>
            <a:off x="517092" y="382773"/>
            <a:ext cx="11157817" cy="445500"/>
          </a:xfrm>
        </p:spPr>
        <p:txBody>
          <a:bodyPr/>
          <a:lstStyle/>
          <a:p>
            <a:pPr algn="ctr"/>
            <a:r>
              <a:rPr lang="en-US" dirty="0"/>
              <a:t>MEET OUR CO-FOUNDERS</a:t>
            </a:r>
          </a:p>
        </p:txBody>
      </p:sp>
      <p:sp>
        <p:nvSpPr>
          <p:cNvPr id="19" name="Freeform: Shape 18">
            <a:extLst>
              <a:ext uri="{FF2B5EF4-FFF2-40B4-BE49-F238E27FC236}">
                <a16:creationId xmlns:a16="http://schemas.microsoft.com/office/drawing/2014/main" id="{CFA07998-ADBB-4833-AAB5-ADE623136D44}"/>
              </a:ext>
            </a:extLst>
          </p:cNvPr>
          <p:cNvSpPr/>
          <p:nvPr/>
        </p:nvSpPr>
        <p:spPr>
          <a:xfrm>
            <a:off x="4273734" y="1513841"/>
            <a:ext cx="3643696" cy="4668706"/>
          </a:xfrm>
          <a:custGeom>
            <a:avLst/>
            <a:gdLst>
              <a:gd name="connsiteX0" fmla="*/ 0 w 3491299"/>
              <a:gd name="connsiteY0" fmla="*/ 0 h 3877069"/>
              <a:gd name="connsiteX1" fmla="*/ 3491299 w 3491299"/>
              <a:gd name="connsiteY1" fmla="*/ 0 h 3877069"/>
              <a:gd name="connsiteX2" fmla="*/ 3491299 w 3491299"/>
              <a:gd name="connsiteY2" fmla="*/ 3877069 h 3877069"/>
              <a:gd name="connsiteX3" fmla="*/ 0 w 3491299"/>
              <a:gd name="connsiteY3" fmla="*/ 3877069 h 3877069"/>
              <a:gd name="connsiteX4" fmla="*/ 0 w 3491299"/>
              <a:gd name="connsiteY4" fmla="*/ 0 h 387706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491299" h="3877069">
                <a:moveTo>
                  <a:pt x="0" y="0"/>
                </a:moveTo>
                <a:lnTo>
                  <a:pt x="3491299" y="0"/>
                </a:lnTo>
                <a:lnTo>
                  <a:pt x="3491299" y="3877069"/>
                </a:lnTo>
                <a:lnTo>
                  <a:pt x="0" y="3877069"/>
                </a:lnTo>
                <a:lnTo>
                  <a:pt x="0" y="0"/>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4000">
              <a:solidFill>
                <a:schemeClr val="bg1"/>
              </a:solidFill>
            </a:endParaRPr>
          </a:p>
        </p:txBody>
      </p:sp>
      <p:sp>
        <p:nvSpPr>
          <p:cNvPr id="25" name="Title 2">
            <a:extLst>
              <a:ext uri="{FF2B5EF4-FFF2-40B4-BE49-F238E27FC236}">
                <a16:creationId xmlns:a16="http://schemas.microsoft.com/office/drawing/2014/main" id="{09FAED35-4D26-419A-AD85-F9B6D60A8A1F}"/>
              </a:ext>
            </a:extLst>
          </p:cNvPr>
          <p:cNvSpPr txBox="1">
            <a:spLocks/>
          </p:cNvSpPr>
          <p:nvPr/>
        </p:nvSpPr>
        <p:spPr>
          <a:xfrm>
            <a:off x="4603132" y="3169943"/>
            <a:ext cx="2984900" cy="73507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1400" b="1" dirty="0">
                <a:solidFill>
                  <a:schemeClr val="bg1"/>
                </a:solidFill>
                <a:latin typeface="Montserrat (Body)"/>
              </a:rPr>
              <a:t>MEET OUR CO-FOUNDER</a:t>
            </a:r>
            <a:br>
              <a:rPr lang="en-US" sz="2000" b="1" dirty="0">
                <a:solidFill>
                  <a:schemeClr val="bg1"/>
                </a:solidFill>
                <a:latin typeface="Montserrat (Body)"/>
              </a:rPr>
            </a:br>
            <a:r>
              <a:rPr lang="en-US" sz="2800" b="1" dirty="0">
                <a:solidFill>
                  <a:schemeClr val="bg1"/>
                </a:solidFill>
                <a:latin typeface="Montserrat (Body)"/>
              </a:rPr>
              <a:t>Example Name</a:t>
            </a:r>
            <a:endParaRPr lang="en-US" sz="3200" b="1" dirty="0">
              <a:solidFill>
                <a:schemeClr val="bg1"/>
              </a:solidFill>
              <a:latin typeface="Montserrat (Body)"/>
            </a:endParaRPr>
          </a:p>
        </p:txBody>
      </p:sp>
      <p:grpSp>
        <p:nvGrpSpPr>
          <p:cNvPr id="28" name="Group 27">
            <a:extLst>
              <a:ext uri="{FF2B5EF4-FFF2-40B4-BE49-F238E27FC236}">
                <a16:creationId xmlns:a16="http://schemas.microsoft.com/office/drawing/2014/main" id="{D9EE53F2-908F-4457-9BDE-7E4E7796D726}"/>
              </a:ext>
            </a:extLst>
          </p:cNvPr>
          <p:cNvGrpSpPr/>
          <p:nvPr/>
        </p:nvGrpSpPr>
        <p:grpSpPr>
          <a:xfrm>
            <a:off x="5298538" y="4139365"/>
            <a:ext cx="1594088" cy="387080"/>
            <a:chOff x="304800" y="4857750"/>
            <a:chExt cx="758691" cy="184227"/>
          </a:xfrm>
        </p:grpSpPr>
        <p:sp>
          <p:nvSpPr>
            <p:cNvPr id="29" name="Freeform 6">
              <a:extLst>
                <a:ext uri="{FF2B5EF4-FFF2-40B4-BE49-F238E27FC236}">
                  <a16:creationId xmlns:a16="http://schemas.microsoft.com/office/drawing/2014/main" id="{6A64CA0D-8FCB-486B-9AA3-D83F454BE281}"/>
                </a:ext>
              </a:extLst>
            </p:cNvPr>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0" name="Freeform 7">
              <a:extLst>
                <a:ext uri="{FF2B5EF4-FFF2-40B4-BE49-F238E27FC236}">
                  <a16:creationId xmlns:a16="http://schemas.microsoft.com/office/drawing/2014/main" id="{93112270-9E4E-46F3-B0BF-BF21C10897C4}"/>
                </a:ext>
              </a:extLst>
            </p:cNvPr>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1" name="Freeform 12">
              <a:extLst>
                <a:ext uri="{FF2B5EF4-FFF2-40B4-BE49-F238E27FC236}">
                  <a16:creationId xmlns:a16="http://schemas.microsoft.com/office/drawing/2014/main" id="{DFB58D7E-9FB3-463B-90CF-D425303D7E5D}"/>
                </a:ext>
              </a:extLst>
            </p:cNvPr>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2" name="Freeform 13">
              <a:extLst>
                <a:ext uri="{FF2B5EF4-FFF2-40B4-BE49-F238E27FC236}">
                  <a16:creationId xmlns:a16="http://schemas.microsoft.com/office/drawing/2014/main" id="{4234EFFC-B8A9-4C20-864F-840A66A5FC90}"/>
                </a:ext>
              </a:extLst>
            </p:cNvPr>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3" name="Freeform 12">
              <a:extLst>
                <a:ext uri="{FF2B5EF4-FFF2-40B4-BE49-F238E27FC236}">
                  <a16:creationId xmlns:a16="http://schemas.microsoft.com/office/drawing/2014/main" id="{9581D32D-131B-4952-8247-A601E786FF36}"/>
                </a:ext>
              </a:extLst>
            </p:cNvPr>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4" name="Freeform 77">
              <a:extLst>
                <a:ext uri="{FF2B5EF4-FFF2-40B4-BE49-F238E27FC236}">
                  <a16:creationId xmlns:a16="http://schemas.microsoft.com/office/drawing/2014/main" id="{CE0418F5-83D3-4789-8A30-6AF0FD9CB490}"/>
                </a:ext>
              </a:extLst>
            </p:cNvPr>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grpSp>
      <p:sp>
        <p:nvSpPr>
          <p:cNvPr id="4" name="Picture Placeholder 3">
            <a:extLst>
              <a:ext uri="{FF2B5EF4-FFF2-40B4-BE49-F238E27FC236}">
                <a16:creationId xmlns:a16="http://schemas.microsoft.com/office/drawing/2014/main" id="{0A9F6884-D5E2-430E-8B03-FF2A9A937B8B}"/>
              </a:ext>
            </a:extLst>
          </p:cNvPr>
          <p:cNvSpPr>
            <a:spLocks noGrp="1"/>
          </p:cNvSpPr>
          <p:nvPr>
            <p:ph type="pic" sz="quarter" idx="35"/>
          </p:nvPr>
        </p:nvSpPr>
        <p:spPr/>
      </p:sp>
      <p:sp>
        <p:nvSpPr>
          <p:cNvPr id="8" name="Picture Placeholder 7">
            <a:extLst>
              <a:ext uri="{FF2B5EF4-FFF2-40B4-BE49-F238E27FC236}">
                <a16:creationId xmlns:a16="http://schemas.microsoft.com/office/drawing/2014/main" id="{C09E0C25-F671-4FBB-BB54-D67D2242E299}"/>
              </a:ext>
            </a:extLst>
          </p:cNvPr>
          <p:cNvSpPr>
            <a:spLocks noGrp="1"/>
          </p:cNvSpPr>
          <p:nvPr>
            <p:ph type="pic" sz="quarter" idx="36"/>
          </p:nvPr>
        </p:nvSpPr>
        <p:spPr/>
      </p:sp>
    </p:spTree>
    <p:extLst>
      <p:ext uri="{BB962C8B-B14F-4D97-AF65-F5344CB8AC3E}">
        <p14:creationId xmlns:p14="http://schemas.microsoft.com/office/powerpoint/2010/main" val="38382443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Placeholder 10"/>
          <p:cNvSpPr>
            <a:spLocks noGrp="1"/>
          </p:cNvSpPr>
          <p:nvPr>
            <p:ph type="body" sz="half" idx="2"/>
          </p:nvPr>
        </p:nvSpPr>
        <p:spPr>
          <a:xfrm>
            <a:off x="517092" y="884975"/>
            <a:ext cx="11157817" cy="199546"/>
          </a:xfrm>
        </p:spPr>
        <p:txBody>
          <a:bodyPr/>
          <a:lstStyle/>
          <a:p>
            <a:r>
              <a:rPr lang="en-US" dirty="0"/>
              <a:t>Enter your subhead line here</a:t>
            </a:r>
          </a:p>
        </p:txBody>
      </p:sp>
      <p:sp>
        <p:nvSpPr>
          <p:cNvPr id="10" name="Title 9"/>
          <p:cNvSpPr>
            <a:spLocks noGrp="1"/>
          </p:cNvSpPr>
          <p:nvPr>
            <p:ph type="title"/>
          </p:nvPr>
        </p:nvSpPr>
        <p:spPr>
          <a:xfrm>
            <a:off x="517092" y="382773"/>
            <a:ext cx="11157817" cy="445500"/>
          </a:xfrm>
        </p:spPr>
        <p:txBody>
          <a:bodyPr/>
          <a:lstStyle/>
          <a:p>
            <a:r>
              <a:rPr lang="en-US" dirty="0"/>
              <a:t>MEET OUR CO-FOUNDERS</a:t>
            </a:r>
          </a:p>
        </p:txBody>
      </p:sp>
      <p:sp>
        <p:nvSpPr>
          <p:cNvPr id="101" name="Freeform: Shape 100">
            <a:extLst>
              <a:ext uri="{FF2B5EF4-FFF2-40B4-BE49-F238E27FC236}">
                <a16:creationId xmlns:a16="http://schemas.microsoft.com/office/drawing/2014/main" id="{64CCD252-075D-407F-A6C8-413514F9C1CF}"/>
              </a:ext>
            </a:extLst>
          </p:cNvPr>
          <p:cNvSpPr/>
          <p:nvPr/>
        </p:nvSpPr>
        <p:spPr>
          <a:xfrm>
            <a:off x="1313441" y="5228061"/>
            <a:ext cx="3088119" cy="1067790"/>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35" name="Freeform: Shape 134">
            <a:extLst>
              <a:ext uri="{FF2B5EF4-FFF2-40B4-BE49-F238E27FC236}">
                <a16:creationId xmlns:a16="http://schemas.microsoft.com/office/drawing/2014/main" id="{0C8C18D6-2BDB-4BB2-A199-35F2230CED3A}"/>
              </a:ext>
            </a:extLst>
          </p:cNvPr>
          <p:cNvSpPr/>
          <p:nvPr/>
        </p:nvSpPr>
        <p:spPr>
          <a:xfrm>
            <a:off x="4551941" y="5228061"/>
            <a:ext cx="3088119" cy="1067790"/>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36" name="TextBox 135">
            <a:extLst>
              <a:ext uri="{FF2B5EF4-FFF2-40B4-BE49-F238E27FC236}">
                <a16:creationId xmlns:a16="http://schemas.microsoft.com/office/drawing/2014/main" id="{41C213CA-77B7-4030-8F05-00BA61370E40}"/>
              </a:ext>
            </a:extLst>
          </p:cNvPr>
          <p:cNvSpPr txBox="1"/>
          <p:nvPr/>
        </p:nvSpPr>
        <p:spPr>
          <a:xfrm>
            <a:off x="4940710"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39" name="Freeform: Shape 138">
            <a:extLst>
              <a:ext uri="{FF2B5EF4-FFF2-40B4-BE49-F238E27FC236}">
                <a16:creationId xmlns:a16="http://schemas.microsoft.com/office/drawing/2014/main" id="{29B56FD8-F739-443B-A9DE-D0C8520388B2}"/>
              </a:ext>
            </a:extLst>
          </p:cNvPr>
          <p:cNvSpPr/>
          <p:nvPr/>
        </p:nvSpPr>
        <p:spPr>
          <a:xfrm>
            <a:off x="7790441" y="5228061"/>
            <a:ext cx="3088119" cy="1067790"/>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40" name="TextBox 139">
            <a:extLst>
              <a:ext uri="{FF2B5EF4-FFF2-40B4-BE49-F238E27FC236}">
                <a16:creationId xmlns:a16="http://schemas.microsoft.com/office/drawing/2014/main" id="{7594878A-5304-426E-A6FF-4890FA83A050}"/>
              </a:ext>
            </a:extLst>
          </p:cNvPr>
          <p:cNvSpPr txBox="1"/>
          <p:nvPr/>
        </p:nvSpPr>
        <p:spPr>
          <a:xfrm>
            <a:off x="8179210"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28" name="TextBox 27">
            <a:extLst>
              <a:ext uri="{FF2B5EF4-FFF2-40B4-BE49-F238E27FC236}">
                <a16:creationId xmlns:a16="http://schemas.microsoft.com/office/drawing/2014/main" id="{6A3FB270-626B-4434-97DB-9F3AD3513830}"/>
              </a:ext>
            </a:extLst>
          </p:cNvPr>
          <p:cNvSpPr txBox="1"/>
          <p:nvPr/>
        </p:nvSpPr>
        <p:spPr>
          <a:xfrm>
            <a:off x="1744189"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3" name="Picture Placeholder 2">
            <a:extLst>
              <a:ext uri="{FF2B5EF4-FFF2-40B4-BE49-F238E27FC236}">
                <a16:creationId xmlns:a16="http://schemas.microsoft.com/office/drawing/2014/main" id="{633A21BF-A798-454F-B6F4-34CC050CC189}"/>
              </a:ext>
            </a:extLst>
          </p:cNvPr>
          <p:cNvSpPr>
            <a:spLocks noGrp="1"/>
          </p:cNvSpPr>
          <p:nvPr>
            <p:ph type="pic" sz="quarter" idx="61"/>
          </p:nvPr>
        </p:nvSpPr>
        <p:spPr/>
      </p:sp>
      <p:sp>
        <p:nvSpPr>
          <p:cNvPr id="5" name="Picture Placeholder 4">
            <a:extLst>
              <a:ext uri="{FF2B5EF4-FFF2-40B4-BE49-F238E27FC236}">
                <a16:creationId xmlns:a16="http://schemas.microsoft.com/office/drawing/2014/main" id="{A28AFAEC-D8B4-4D74-B309-1DA4CD4182FF}"/>
              </a:ext>
            </a:extLst>
          </p:cNvPr>
          <p:cNvSpPr>
            <a:spLocks noGrp="1"/>
          </p:cNvSpPr>
          <p:nvPr>
            <p:ph type="pic" sz="quarter" idx="60"/>
          </p:nvPr>
        </p:nvSpPr>
        <p:spPr/>
      </p:sp>
      <p:sp>
        <p:nvSpPr>
          <p:cNvPr id="7" name="Picture Placeholder 6">
            <a:extLst>
              <a:ext uri="{FF2B5EF4-FFF2-40B4-BE49-F238E27FC236}">
                <a16:creationId xmlns:a16="http://schemas.microsoft.com/office/drawing/2014/main" id="{EC8CAE8E-8999-4E34-92F8-F74C3E783D37}"/>
              </a:ext>
            </a:extLst>
          </p:cNvPr>
          <p:cNvSpPr>
            <a:spLocks noGrp="1"/>
          </p:cNvSpPr>
          <p:nvPr>
            <p:ph type="pic" sz="quarter" idx="62"/>
          </p:nvPr>
        </p:nvSpPr>
        <p:spPr/>
      </p:sp>
    </p:spTree>
    <p:extLst>
      <p:ext uri="{BB962C8B-B14F-4D97-AF65-F5344CB8AC3E}">
        <p14:creationId xmlns:p14="http://schemas.microsoft.com/office/powerpoint/2010/main" val="143742403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 name="Rectangle 61">
            <a:extLst>
              <a:ext uri="{FF2B5EF4-FFF2-40B4-BE49-F238E27FC236}">
                <a16:creationId xmlns:a16="http://schemas.microsoft.com/office/drawing/2014/main" id="{EB496249-6271-474F-89CB-37B25DD1541B}"/>
              </a:ext>
            </a:extLst>
          </p:cNvPr>
          <p:cNvSpPr/>
          <p:nvPr/>
        </p:nvSpPr>
        <p:spPr bwMode="auto">
          <a:xfrm>
            <a:off x="1108779" y="1400175"/>
            <a:ext cx="3214827" cy="4895676"/>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81" name="Rectangle 80">
            <a:extLst>
              <a:ext uri="{FF2B5EF4-FFF2-40B4-BE49-F238E27FC236}">
                <a16:creationId xmlns:a16="http://schemas.microsoft.com/office/drawing/2014/main" id="{8EC876EE-B2CF-43C9-BE32-D3E27462CAAD}"/>
              </a:ext>
            </a:extLst>
          </p:cNvPr>
          <p:cNvSpPr/>
          <p:nvPr/>
        </p:nvSpPr>
        <p:spPr bwMode="auto">
          <a:xfrm>
            <a:off x="4488587" y="1400175"/>
            <a:ext cx="3214827" cy="4895676"/>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97" name="Rectangle 96">
            <a:extLst>
              <a:ext uri="{FF2B5EF4-FFF2-40B4-BE49-F238E27FC236}">
                <a16:creationId xmlns:a16="http://schemas.microsoft.com/office/drawing/2014/main" id="{9D6D3DD8-3C2E-469B-88D2-4A4F225F9817}"/>
              </a:ext>
            </a:extLst>
          </p:cNvPr>
          <p:cNvSpPr/>
          <p:nvPr/>
        </p:nvSpPr>
        <p:spPr bwMode="auto">
          <a:xfrm>
            <a:off x="7868394" y="1400175"/>
            <a:ext cx="3214827" cy="4895676"/>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0" name="Picture Placeholder 9">
            <a:extLst>
              <a:ext uri="{FF2B5EF4-FFF2-40B4-BE49-F238E27FC236}">
                <a16:creationId xmlns:a16="http://schemas.microsoft.com/office/drawing/2014/main" id="{428B1C39-33DE-4381-AC18-4299BB262E33}"/>
              </a:ext>
            </a:extLst>
          </p:cNvPr>
          <p:cNvSpPr>
            <a:spLocks noGrp="1"/>
          </p:cNvSpPr>
          <p:nvPr>
            <p:ph type="pic" sz="quarter" idx="115"/>
          </p:nvPr>
        </p:nvSpPr>
        <p:spPr/>
      </p:sp>
      <p:sp>
        <p:nvSpPr>
          <p:cNvPr id="11" name="Picture Placeholder 10">
            <a:extLst>
              <a:ext uri="{FF2B5EF4-FFF2-40B4-BE49-F238E27FC236}">
                <a16:creationId xmlns:a16="http://schemas.microsoft.com/office/drawing/2014/main" id="{BE17897B-C48C-4158-93AF-0C6C23F51E3E}"/>
              </a:ext>
            </a:extLst>
          </p:cNvPr>
          <p:cNvSpPr>
            <a:spLocks noGrp="1"/>
          </p:cNvSpPr>
          <p:nvPr>
            <p:ph type="pic" sz="quarter" idx="116"/>
          </p:nvPr>
        </p:nvSpPr>
        <p:spPr/>
      </p:sp>
      <p:sp>
        <p:nvSpPr>
          <p:cNvPr id="12" name="Picture Placeholder 11">
            <a:extLst>
              <a:ext uri="{FF2B5EF4-FFF2-40B4-BE49-F238E27FC236}">
                <a16:creationId xmlns:a16="http://schemas.microsoft.com/office/drawing/2014/main" id="{1C087144-F324-4B66-964D-FD001AF68C1B}"/>
              </a:ext>
            </a:extLst>
          </p:cNvPr>
          <p:cNvSpPr>
            <a:spLocks noGrp="1"/>
          </p:cNvSpPr>
          <p:nvPr>
            <p:ph type="pic" sz="quarter" idx="117"/>
          </p:nvPr>
        </p:nvSpPr>
        <p:spPr/>
      </p:sp>
      <p:sp>
        <p:nvSpPr>
          <p:cNvPr id="26" name="Text Placeholder 25"/>
          <p:cNvSpPr>
            <a:spLocks noGrp="1"/>
          </p:cNvSpPr>
          <p:nvPr>
            <p:ph type="body" sz="half" idx="2"/>
          </p:nvPr>
        </p:nvSpPr>
        <p:spPr>
          <a:xfrm>
            <a:off x="517092" y="884975"/>
            <a:ext cx="11157817" cy="199546"/>
          </a:xfrm>
        </p:spPr>
        <p:txBody>
          <a:bodyPr/>
          <a:lstStyle/>
          <a:p>
            <a:r>
              <a:rPr lang="en-US" dirty="0"/>
              <a:t>Enter your subhead line here</a:t>
            </a:r>
          </a:p>
        </p:txBody>
      </p:sp>
      <p:sp>
        <p:nvSpPr>
          <p:cNvPr id="25" name="Title 24"/>
          <p:cNvSpPr>
            <a:spLocks noGrp="1"/>
          </p:cNvSpPr>
          <p:nvPr>
            <p:ph type="title"/>
          </p:nvPr>
        </p:nvSpPr>
        <p:spPr>
          <a:xfrm>
            <a:off x="517092" y="382773"/>
            <a:ext cx="11157817" cy="445500"/>
          </a:xfrm>
        </p:spPr>
        <p:txBody>
          <a:bodyPr/>
          <a:lstStyle/>
          <a:p>
            <a:r>
              <a:rPr lang="en-US" dirty="0"/>
              <a:t>MEET OUR CO-FOUNDERS</a:t>
            </a:r>
          </a:p>
        </p:txBody>
      </p:sp>
      <p:sp>
        <p:nvSpPr>
          <p:cNvPr id="160" name="Rectangle 159">
            <a:extLst>
              <a:ext uri="{FF2B5EF4-FFF2-40B4-BE49-F238E27FC236}">
                <a16:creationId xmlns:a16="http://schemas.microsoft.com/office/drawing/2014/main" id="{B1076123-29CB-40C4-9C32-4ED935A4C7FB}"/>
              </a:ext>
            </a:extLst>
          </p:cNvPr>
          <p:cNvSpPr/>
          <p:nvPr/>
        </p:nvSpPr>
        <p:spPr bwMode="auto">
          <a:xfrm>
            <a:off x="1347899" y="4427220"/>
            <a:ext cx="1926509" cy="480979"/>
          </a:xfrm>
          <a:prstGeom prst="rect">
            <a:avLst/>
          </a:prstGeom>
          <a:solidFill>
            <a:schemeClr val="tx1">
              <a:lumMod val="25000"/>
              <a:lumOff val="7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61" name="Group 160">
            <a:extLst>
              <a:ext uri="{FF2B5EF4-FFF2-40B4-BE49-F238E27FC236}">
                <a16:creationId xmlns:a16="http://schemas.microsoft.com/office/drawing/2014/main" id="{4E59E2FB-4610-4BBB-B7E0-C0133FA45CF2}"/>
              </a:ext>
            </a:extLst>
          </p:cNvPr>
          <p:cNvGrpSpPr/>
          <p:nvPr/>
        </p:nvGrpSpPr>
        <p:grpSpPr>
          <a:xfrm>
            <a:off x="1708801" y="4509743"/>
            <a:ext cx="1204704" cy="315933"/>
            <a:chOff x="3168360" y="3288614"/>
            <a:chExt cx="1157303" cy="303502"/>
          </a:xfrm>
        </p:grpSpPr>
        <p:grpSp>
          <p:nvGrpSpPr>
            <p:cNvPr id="162" name="Group 161">
              <a:extLst>
                <a:ext uri="{FF2B5EF4-FFF2-40B4-BE49-F238E27FC236}">
                  <a16:creationId xmlns:a16="http://schemas.microsoft.com/office/drawing/2014/main" id="{A576261C-F7A1-41D8-B69A-22B0AAAE0D83}"/>
                </a:ext>
              </a:extLst>
            </p:cNvPr>
            <p:cNvGrpSpPr/>
            <p:nvPr userDrawn="1"/>
          </p:nvGrpSpPr>
          <p:grpSpPr>
            <a:xfrm>
              <a:off x="3168360" y="3288614"/>
              <a:ext cx="303502" cy="303502"/>
              <a:chOff x="2818317" y="3377514"/>
              <a:chExt cx="303502" cy="303502"/>
            </a:xfrm>
          </p:grpSpPr>
          <p:sp>
            <p:nvSpPr>
              <p:cNvPr id="169" name="Oval 168">
                <a:extLst>
                  <a:ext uri="{FF2B5EF4-FFF2-40B4-BE49-F238E27FC236}">
                    <a16:creationId xmlns:a16="http://schemas.microsoft.com/office/drawing/2014/main" id="{1A4558B9-BD9F-4F71-8DE2-43B90A8FF0B6}"/>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a:p>
            </p:txBody>
          </p:sp>
          <p:sp>
            <p:nvSpPr>
              <p:cNvPr id="170" name="Freeform 56">
                <a:extLst>
                  <a:ext uri="{FF2B5EF4-FFF2-40B4-BE49-F238E27FC236}">
                    <a16:creationId xmlns:a16="http://schemas.microsoft.com/office/drawing/2014/main" id="{2CF8E4A2-171D-4D63-A3F3-469BD646252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nvGrpSpPr>
            <p:cNvPr id="163" name="Group 162">
              <a:extLst>
                <a:ext uri="{FF2B5EF4-FFF2-40B4-BE49-F238E27FC236}">
                  <a16:creationId xmlns:a16="http://schemas.microsoft.com/office/drawing/2014/main" id="{FB2DD14B-C348-4283-B7FF-E02529EFD846}"/>
                </a:ext>
              </a:extLst>
            </p:cNvPr>
            <p:cNvGrpSpPr/>
            <p:nvPr userDrawn="1"/>
          </p:nvGrpSpPr>
          <p:grpSpPr>
            <a:xfrm>
              <a:off x="3595261" y="3288614"/>
              <a:ext cx="303502" cy="303502"/>
              <a:chOff x="3300598" y="3377514"/>
              <a:chExt cx="303502" cy="303502"/>
            </a:xfrm>
          </p:grpSpPr>
          <p:sp>
            <p:nvSpPr>
              <p:cNvPr id="167" name="Oval 166">
                <a:extLst>
                  <a:ext uri="{FF2B5EF4-FFF2-40B4-BE49-F238E27FC236}">
                    <a16:creationId xmlns:a16="http://schemas.microsoft.com/office/drawing/2014/main" id="{2494393D-EF0B-479A-A47C-A5872DFCC3BC}"/>
                  </a:ext>
                </a:extLst>
              </p:cNvPr>
              <p:cNvSpPr/>
              <p:nvPr/>
            </p:nvSpPr>
            <p:spPr>
              <a:xfrm>
                <a:off x="3300598"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68" name="Freeform 4">
                <a:extLst>
                  <a:ext uri="{FF2B5EF4-FFF2-40B4-BE49-F238E27FC236}">
                    <a16:creationId xmlns:a16="http://schemas.microsoft.com/office/drawing/2014/main" id="{3A1BC72C-01A6-48FD-B2CD-7A0246479AF2}"/>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467" dirty="0">
                  <a:solidFill>
                    <a:schemeClr val="bg1"/>
                  </a:solidFill>
                </a:endParaRPr>
              </a:p>
            </p:txBody>
          </p:sp>
        </p:grpSp>
        <p:grpSp>
          <p:nvGrpSpPr>
            <p:cNvPr id="164" name="Group 163">
              <a:extLst>
                <a:ext uri="{FF2B5EF4-FFF2-40B4-BE49-F238E27FC236}">
                  <a16:creationId xmlns:a16="http://schemas.microsoft.com/office/drawing/2014/main" id="{169655AC-EC3D-48BA-87B7-A7D0D63B8869}"/>
                </a:ext>
              </a:extLst>
            </p:cNvPr>
            <p:cNvGrpSpPr/>
            <p:nvPr userDrawn="1"/>
          </p:nvGrpSpPr>
          <p:grpSpPr>
            <a:xfrm>
              <a:off x="4022161" y="3288614"/>
              <a:ext cx="303502" cy="303502"/>
              <a:chOff x="3829280" y="3377514"/>
              <a:chExt cx="303502" cy="303502"/>
            </a:xfrm>
          </p:grpSpPr>
          <p:sp>
            <p:nvSpPr>
              <p:cNvPr id="165" name="Oval 164">
                <a:extLst>
                  <a:ext uri="{FF2B5EF4-FFF2-40B4-BE49-F238E27FC236}">
                    <a16:creationId xmlns:a16="http://schemas.microsoft.com/office/drawing/2014/main" id="{4F52AE37-C9EF-49E8-B578-577C6A55CC37}"/>
                  </a:ext>
                </a:extLst>
              </p:cNvPr>
              <p:cNvSpPr/>
              <p:nvPr/>
            </p:nvSpPr>
            <p:spPr>
              <a:xfrm>
                <a:off x="3829280"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66" name="Freeform 117">
                <a:extLst>
                  <a:ext uri="{FF2B5EF4-FFF2-40B4-BE49-F238E27FC236}">
                    <a16:creationId xmlns:a16="http://schemas.microsoft.com/office/drawing/2014/main" id="{523381C5-1059-4A07-9BE7-AEC9BC2607BE}"/>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sp>
        <p:nvSpPr>
          <p:cNvPr id="171" name="Rectangle 170">
            <a:extLst>
              <a:ext uri="{FF2B5EF4-FFF2-40B4-BE49-F238E27FC236}">
                <a16:creationId xmlns:a16="http://schemas.microsoft.com/office/drawing/2014/main" id="{8D1657BA-9F56-48B1-86FE-B7C2FFCA7083}"/>
              </a:ext>
            </a:extLst>
          </p:cNvPr>
          <p:cNvSpPr/>
          <p:nvPr/>
        </p:nvSpPr>
        <p:spPr bwMode="auto">
          <a:xfrm>
            <a:off x="4727707" y="4427220"/>
            <a:ext cx="1926509" cy="480979"/>
          </a:xfrm>
          <a:prstGeom prst="rect">
            <a:avLst/>
          </a:prstGeom>
          <a:solidFill>
            <a:schemeClr val="tx1">
              <a:lumMod val="25000"/>
              <a:lumOff val="7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72" name="Group 171">
            <a:extLst>
              <a:ext uri="{FF2B5EF4-FFF2-40B4-BE49-F238E27FC236}">
                <a16:creationId xmlns:a16="http://schemas.microsoft.com/office/drawing/2014/main" id="{E09490D9-F202-47C2-A190-661FC79E8AD8}"/>
              </a:ext>
            </a:extLst>
          </p:cNvPr>
          <p:cNvGrpSpPr/>
          <p:nvPr/>
        </p:nvGrpSpPr>
        <p:grpSpPr>
          <a:xfrm>
            <a:off x="5088609" y="4509743"/>
            <a:ext cx="1204704" cy="315933"/>
            <a:chOff x="3168360" y="3288614"/>
            <a:chExt cx="1157303" cy="303502"/>
          </a:xfrm>
        </p:grpSpPr>
        <p:grpSp>
          <p:nvGrpSpPr>
            <p:cNvPr id="173" name="Group 172">
              <a:extLst>
                <a:ext uri="{FF2B5EF4-FFF2-40B4-BE49-F238E27FC236}">
                  <a16:creationId xmlns:a16="http://schemas.microsoft.com/office/drawing/2014/main" id="{59DB4B52-9315-4D65-8443-7556B6309C4A}"/>
                </a:ext>
              </a:extLst>
            </p:cNvPr>
            <p:cNvGrpSpPr/>
            <p:nvPr userDrawn="1"/>
          </p:nvGrpSpPr>
          <p:grpSpPr>
            <a:xfrm>
              <a:off x="3168360" y="3288614"/>
              <a:ext cx="303502" cy="303502"/>
              <a:chOff x="2818317" y="3377514"/>
              <a:chExt cx="303502" cy="303502"/>
            </a:xfrm>
          </p:grpSpPr>
          <p:sp>
            <p:nvSpPr>
              <p:cNvPr id="180" name="Oval 179">
                <a:extLst>
                  <a:ext uri="{FF2B5EF4-FFF2-40B4-BE49-F238E27FC236}">
                    <a16:creationId xmlns:a16="http://schemas.microsoft.com/office/drawing/2014/main" id="{82D0664E-53ED-438C-9D35-272165FD1543}"/>
                  </a:ext>
                </a:extLst>
              </p:cNvPr>
              <p:cNvSpPr/>
              <p:nvPr/>
            </p:nvSpPr>
            <p:spPr>
              <a:xfrm>
                <a:off x="2818317"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a:p>
            </p:txBody>
          </p:sp>
          <p:sp>
            <p:nvSpPr>
              <p:cNvPr id="181" name="Freeform 56">
                <a:extLst>
                  <a:ext uri="{FF2B5EF4-FFF2-40B4-BE49-F238E27FC236}">
                    <a16:creationId xmlns:a16="http://schemas.microsoft.com/office/drawing/2014/main" id="{B7EBE243-A73E-4E6F-BFB6-3AF65E3EAF67}"/>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nvGrpSpPr>
            <p:cNvPr id="174" name="Group 173">
              <a:extLst>
                <a:ext uri="{FF2B5EF4-FFF2-40B4-BE49-F238E27FC236}">
                  <a16:creationId xmlns:a16="http://schemas.microsoft.com/office/drawing/2014/main" id="{448BD4AD-B4DA-4D0B-B62B-0EA0843D5A9A}"/>
                </a:ext>
              </a:extLst>
            </p:cNvPr>
            <p:cNvGrpSpPr/>
            <p:nvPr userDrawn="1"/>
          </p:nvGrpSpPr>
          <p:grpSpPr>
            <a:xfrm>
              <a:off x="3595261" y="3288614"/>
              <a:ext cx="303502" cy="303502"/>
              <a:chOff x="3300598" y="3377514"/>
              <a:chExt cx="303502" cy="303502"/>
            </a:xfrm>
          </p:grpSpPr>
          <p:sp>
            <p:nvSpPr>
              <p:cNvPr id="178" name="Oval 177">
                <a:extLst>
                  <a:ext uri="{FF2B5EF4-FFF2-40B4-BE49-F238E27FC236}">
                    <a16:creationId xmlns:a16="http://schemas.microsoft.com/office/drawing/2014/main" id="{8F6DFBA4-D358-4C4B-9744-1ACA5444C8B0}"/>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79" name="Freeform 4">
                <a:extLst>
                  <a:ext uri="{FF2B5EF4-FFF2-40B4-BE49-F238E27FC236}">
                    <a16:creationId xmlns:a16="http://schemas.microsoft.com/office/drawing/2014/main" id="{F51882F3-EDC1-4BE4-B80C-3E03D355F34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467" dirty="0">
                  <a:solidFill>
                    <a:schemeClr val="bg1"/>
                  </a:solidFill>
                </a:endParaRPr>
              </a:p>
            </p:txBody>
          </p:sp>
        </p:grpSp>
        <p:grpSp>
          <p:nvGrpSpPr>
            <p:cNvPr id="175" name="Group 174">
              <a:extLst>
                <a:ext uri="{FF2B5EF4-FFF2-40B4-BE49-F238E27FC236}">
                  <a16:creationId xmlns:a16="http://schemas.microsoft.com/office/drawing/2014/main" id="{F7F0D153-8868-4CBF-9D79-7C139EDE4C88}"/>
                </a:ext>
              </a:extLst>
            </p:cNvPr>
            <p:cNvGrpSpPr/>
            <p:nvPr userDrawn="1"/>
          </p:nvGrpSpPr>
          <p:grpSpPr>
            <a:xfrm>
              <a:off x="4022161" y="3288614"/>
              <a:ext cx="303502" cy="303502"/>
              <a:chOff x="3829280" y="3377514"/>
              <a:chExt cx="303502" cy="303502"/>
            </a:xfrm>
          </p:grpSpPr>
          <p:sp>
            <p:nvSpPr>
              <p:cNvPr id="176" name="Oval 175">
                <a:extLst>
                  <a:ext uri="{FF2B5EF4-FFF2-40B4-BE49-F238E27FC236}">
                    <a16:creationId xmlns:a16="http://schemas.microsoft.com/office/drawing/2014/main" id="{8C47B50E-ABEB-4018-893E-7FACC23A59BE}"/>
                  </a:ext>
                </a:extLst>
              </p:cNvPr>
              <p:cNvSpPr/>
              <p:nvPr/>
            </p:nvSpPr>
            <p:spPr>
              <a:xfrm>
                <a:off x="3829280"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77" name="Freeform 117">
                <a:extLst>
                  <a:ext uri="{FF2B5EF4-FFF2-40B4-BE49-F238E27FC236}">
                    <a16:creationId xmlns:a16="http://schemas.microsoft.com/office/drawing/2014/main" id="{043CABBC-715F-434B-A0BB-D74A62E479B2}"/>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sp>
        <p:nvSpPr>
          <p:cNvPr id="182" name="Rectangle 181">
            <a:extLst>
              <a:ext uri="{FF2B5EF4-FFF2-40B4-BE49-F238E27FC236}">
                <a16:creationId xmlns:a16="http://schemas.microsoft.com/office/drawing/2014/main" id="{50B84DDF-F833-44B9-88F1-1EA767BE2FD8}"/>
              </a:ext>
            </a:extLst>
          </p:cNvPr>
          <p:cNvSpPr/>
          <p:nvPr/>
        </p:nvSpPr>
        <p:spPr bwMode="auto">
          <a:xfrm>
            <a:off x="8107514" y="4427220"/>
            <a:ext cx="1926509" cy="480979"/>
          </a:xfrm>
          <a:prstGeom prst="rect">
            <a:avLst/>
          </a:prstGeom>
          <a:solidFill>
            <a:schemeClr val="tx1">
              <a:lumMod val="25000"/>
              <a:lumOff val="7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83" name="Group 182">
            <a:extLst>
              <a:ext uri="{FF2B5EF4-FFF2-40B4-BE49-F238E27FC236}">
                <a16:creationId xmlns:a16="http://schemas.microsoft.com/office/drawing/2014/main" id="{B85EEAEA-BA52-4EB9-B618-A812577C612D}"/>
              </a:ext>
            </a:extLst>
          </p:cNvPr>
          <p:cNvGrpSpPr/>
          <p:nvPr/>
        </p:nvGrpSpPr>
        <p:grpSpPr>
          <a:xfrm>
            <a:off x="8468416" y="4509743"/>
            <a:ext cx="1204704" cy="315933"/>
            <a:chOff x="3168360" y="3288614"/>
            <a:chExt cx="1157303" cy="303502"/>
          </a:xfrm>
        </p:grpSpPr>
        <p:grpSp>
          <p:nvGrpSpPr>
            <p:cNvPr id="184" name="Group 183">
              <a:extLst>
                <a:ext uri="{FF2B5EF4-FFF2-40B4-BE49-F238E27FC236}">
                  <a16:creationId xmlns:a16="http://schemas.microsoft.com/office/drawing/2014/main" id="{AB51D32C-1248-40C1-A399-43A5BC54B07B}"/>
                </a:ext>
              </a:extLst>
            </p:cNvPr>
            <p:cNvGrpSpPr/>
            <p:nvPr userDrawn="1"/>
          </p:nvGrpSpPr>
          <p:grpSpPr>
            <a:xfrm>
              <a:off x="3168360" y="3288614"/>
              <a:ext cx="303502" cy="303502"/>
              <a:chOff x="2818317" y="3377514"/>
              <a:chExt cx="303502" cy="303502"/>
            </a:xfrm>
          </p:grpSpPr>
          <p:sp>
            <p:nvSpPr>
              <p:cNvPr id="191" name="Oval 190">
                <a:extLst>
                  <a:ext uri="{FF2B5EF4-FFF2-40B4-BE49-F238E27FC236}">
                    <a16:creationId xmlns:a16="http://schemas.microsoft.com/office/drawing/2014/main" id="{87959DC9-9062-42E2-90FC-362982D650B8}"/>
                  </a:ext>
                </a:extLst>
              </p:cNvPr>
              <p:cNvSpPr/>
              <p:nvPr/>
            </p:nvSpPr>
            <p:spPr>
              <a:xfrm>
                <a:off x="2818317"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a:p>
            </p:txBody>
          </p:sp>
          <p:sp>
            <p:nvSpPr>
              <p:cNvPr id="192" name="Freeform 56">
                <a:extLst>
                  <a:ext uri="{FF2B5EF4-FFF2-40B4-BE49-F238E27FC236}">
                    <a16:creationId xmlns:a16="http://schemas.microsoft.com/office/drawing/2014/main" id="{74181A61-70DF-4EB8-BC2D-D294A849E36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nvGrpSpPr>
            <p:cNvPr id="185" name="Group 184">
              <a:extLst>
                <a:ext uri="{FF2B5EF4-FFF2-40B4-BE49-F238E27FC236}">
                  <a16:creationId xmlns:a16="http://schemas.microsoft.com/office/drawing/2014/main" id="{C70FE28C-98C3-4D08-B921-EBCF6869A814}"/>
                </a:ext>
              </a:extLst>
            </p:cNvPr>
            <p:cNvGrpSpPr/>
            <p:nvPr userDrawn="1"/>
          </p:nvGrpSpPr>
          <p:grpSpPr>
            <a:xfrm>
              <a:off x="3595261" y="3288614"/>
              <a:ext cx="303502" cy="303502"/>
              <a:chOff x="3300598" y="3377514"/>
              <a:chExt cx="303502" cy="303502"/>
            </a:xfrm>
          </p:grpSpPr>
          <p:sp>
            <p:nvSpPr>
              <p:cNvPr id="189" name="Oval 188">
                <a:extLst>
                  <a:ext uri="{FF2B5EF4-FFF2-40B4-BE49-F238E27FC236}">
                    <a16:creationId xmlns:a16="http://schemas.microsoft.com/office/drawing/2014/main" id="{B18DA25E-4938-40D1-B7F1-481611CDE591}"/>
                  </a:ext>
                </a:extLst>
              </p:cNvPr>
              <p:cNvSpPr/>
              <p:nvPr/>
            </p:nvSpPr>
            <p:spPr>
              <a:xfrm>
                <a:off x="3300598"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90" name="Freeform 4">
                <a:extLst>
                  <a:ext uri="{FF2B5EF4-FFF2-40B4-BE49-F238E27FC236}">
                    <a16:creationId xmlns:a16="http://schemas.microsoft.com/office/drawing/2014/main" id="{DA163597-B146-4012-BB5D-CFB61D03DA93}"/>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467" dirty="0">
                  <a:solidFill>
                    <a:schemeClr val="bg1"/>
                  </a:solidFill>
                </a:endParaRPr>
              </a:p>
            </p:txBody>
          </p:sp>
        </p:grpSp>
        <p:grpSp>
          <p:nvGrpSpPr>
            <p:cNvPr id="186" name="Group 185">
              <a:extLst>
                <a:ext uri="{FF2B5EF4-FFF2-40B4-BE49-F238E27FC236}">
                  <a16:creationId xmlns:a16="http://schemas.microsoft.com/office/drawing/2014/main" id="{5C5B3137-7B93-451E-A14E-496F4EA04E1B}"/>
                </a:ext>
              </a:extLst>
            </p:cNvPr>
            <p:cNvGrpSpPr/>
            <p:nvPr userDrawn="1"/>
          </p:nvGrpSpPr>
          <p:grpSpPr>
            <a:xfrm>
              <a:off x="4022161" y="3288614"/>
              <a:ext cx="303502" cy="303502"/>
              <a:chOff x="3829280" y="3377514"/>
              <a:chExt cx="303502" cy="303502"/>
            </a:xfrm>
          </p:grpSpPr>
          <p:sp>
            <p:nvSpPr>
              <p:cNvPr id="187" name="Oval 186">
                <a:extLst>
                  <a:ext uri="{FF2B5EF4-FFF2-40B4-BE49-F238E27FC236}">
                    <a16:creationId xmlns:a16="http://schemas.microsoft.com/office/drawing/2014/main" id="{B220CB08-4787-436B-A9B2-70E3A98D7508}"/>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88" name="Freeform 117">
                <a:extLst>
                  <a:ext uri="{FF2B5EF4-FFF2-40B4-BE49-F238E27FC236}">
                    <a16:creationId xmlns:a16="http://schemas.microsoft.com/office/drawing/2014/main" id="{6AF9F9ED-3CFB-413A-B5C2-3D6C0CE8E2BF}"/>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sp>
        <p:nvSpPr>
          <p:cNvPr id="193" name="TextBox 192">
            <a:extLst>
              <a:ext uri="{FF2B5EF4-FFF2-40B4-BE49-F238E27FC236}">
                <a16:creationId xmlns:a16="http://schemas.microsoft.com/office/drawing/2014/main" id="{ACC2DEBE-C25F-4AE4-88AA-1FA9E6DFB438}"/>
              </a:ext>
            </a:extLst>
          </p:cNvPr>
          <p:cNvSpPr txBox="1"/>
          <p:nvPr/>
        </p:nvSpPr>
        <p:spPr>
          <a:xfrm>
            <a:off x="5123997"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94" name="TextBox 193">
            <a:extLst>
              <a:ext uri="{FF2B5EF4-FFF2-40B4-BE49-F238E27FC236}">
                <a16:creationId xmlns:a16="http://schemas.microsoft.com/office/drawing/2014/main" id="{8B5CC2E5-382D-4EEF-8437-C9E4228B1FBA}"/>
              </a:ext>
            </a:extLst>
          </p:cNvPr>
          <p:cNvSpPr txBox="1"/>
          <p:nvPr/>
        </p:nvSpPr>
        <p:spPr>
          <a:xfrm>
            <a:off x="8503804"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95" name="TextBox 194">
            <a:extLst>
              <a:ext uri="{FF2B5EF4-FFF2-40B4-BE49-F238E27FC236}">
                <a16:creationId xmlns:a16="http://schemas.microsoft.com/office/drawing/2014/main" id="{C819FB42-8F34-48C5-BC7D-8CB59BF044BD}"/>
              </a:ext>
            </a:extLst>
          </p:cNvPr>
          <p:cNvSpPr txBox="1"/>
          <p:nvPr/>
        </p:nvSpPr>
        <p:spPr>
          <a:xfrm>
            <a:off x="1560902" y="5280561"/>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96" name="TextBox 195">
            <a:extLst>
              <a:ext uri="{FF2B5EF4-FFF2-40B4-BE49-F238E27FC236}">
                <a16:creationId xmlns:a16="http://schemas.microsoft.com/office/drawing/2014/main" id="{7C6F39DD-6477-4317-AF58-10967593CFEB}"/>
              </a:ext>
            </a:extLst>
          </p:cNvPr>
          <p:cNvSpPr txBox="1"/>
          <p:nvPr/>
        </p:nvSpPr>
        <p:spPr>
          <a:xfrm>
            <a:off x="4940710" y="5280561"/>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97" name="TextBox 196">
            <a:extLst>
              <a:ext uri="{FF2B5EF4-FFF2-40B4-BE49-F238E27FC236}">
                <a16:creationId xmlns:a16="http://schemas.microsoft.com/office/drawing/2014/main" id="{3C52E2F7-87EE-47E0-B1D3-E7903FDEF194}"/>
              </a:ext>
            </a:extLst>
          </p:cNvPr>
          <p:cNvSpPr txBox="1"/>
          <p:nvPr/>
        </p:nvSpPr>
        <p:spPr>
          <a:xfrm>
            <a:off x="8320517" y="5280561"/>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341783716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B92276B8-41EF-49B5-B89F-FF6BD120ADD3}"/>
              </a:ext>
            </a:extLst>
          </p:cNvPr>
          <p:cNvSpPr>
            <a:spLocks noGrp="1"/>
          </p:cNvSpPr>
          <p:nvPr>
            <p:ph type="pic" sz="quarter" idx="41"/>
          </p:nvPr>
        </p:nvSpPr>
        <p:spPr/>
      </p:sp>
      <p:sp>
        <p:nvSpPr>
          <p:cNvPr id="13" name="Picture Placeholder 12">
            <a:extLst>
              <a:ext uri="{FF2B5EF4-FFF2-40B4-BE49-F238E27FC236}">
                <a16:creationId xmlns:a16="http://schemas.microsoft.com/office/drawing/2014/main" id="{B2CE6E59-117C-4FC5-BB4B-715C4FA6434E}"/>
              </a:ext>
            </a:extLst>
          </p:cNvPr>
          <p:cNvSpPr>
            <a:spLocks noGrp="1"/>
          </p:cNvSpPr>
          <p:nvPr>
            <p:ph type="pic" sz="quarter" idx="42"/>
          </p:nvPr>
        </p:nvSpPr>
        <p:spPr/>
      </p:sp>
      <p:sp>
        <p:nvSpPr>
          <p:cNvPr id="14" name="Picture Placeholder 13">
            <a:extLst>
              <a:ext uri="{FF2B5EF4-FFF2-40B4-BE49-F238E27FC236}">
                <a16:creationId xmlns:a16="http://schemas.microsoft.com/office/drawing/2014/main" id="{7E078B72-C5B5-4299-BFC9-58DDF8A117A0}"/>
              </a:ext>
            </a:extLst>
          </p:cNvPr>
          <p:cNvSpPr>
            <a:spLocks noGrp="1"/>
          </p:cNvSpPr>
          <p:nvPr>
            <p:ph type="pic" sz="quarter" idx="43"/>
          </p:nvPr>
        </p:nvSpPr>
        <p:spPr/>
      </p:sp>
      <p:sp>
        <p:nvSpPr>
          <p:cNvPr id="2" name="Text Placeholder 1"/>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60" name="Rounded Rectangle 5">
            <a:extLst>
              <a:ext uri="{FF2B5EF4-FFF2-40B4-BE49-F238E27FC236}">
                <a16:creationId xmlns:a16="http://schemas.microsoft.com/office/drawing/2014/main" id="{08E956F1-D86D-4CB8-AFF5-A5258C8131DD}"/>
              </a:ext>
            </a:extLst>
          </p:cNvPr>
          <p:cNvSpPr/>
          <p:nvPr/>
        </p:nvSpPr>
        <p:spPr>
          <a:xfrm>
            <a:off x="1165770" y="5225870"/>
            <a:ext cx="2859741" cy="842683"/>
          </a:xfrm>
          <a:prstGeom prst="roundRect">
            <a:avLst>
              <a:gd name="adj" fmla="val 24331"/>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61" name="Rectangle 60">
            <a:extLst>
              <a:ext uri="{FF2B5EF4-FFF2-40B4-BE49-F238E27FC236}">
                <a16:creationId xmlns:a16="http://schemas.microsoft.com/office/drawing/2014/main" id="{D011FB6A-8DAF-4DA6-9B27-3BC85FAE26A6}"/>
              </a:ext>
            </a:extLst>
          </p:cNvPr>
          <p:cNvSpPr/>
          <p:nvPr/>
        </p:nvSpPr>
        <p:spPr>
          <a:xfrm>
            <a:off x="1408918" y="5474087"/>
            <a:ext cx="1308881" cy="346249"/>
          </a:xfrm>
          <a:prstGeom prst="rect">
            <a:avLst/>
          </a:prstGeom>
        </p:spPr>
        <p:txBody>
          <a:bodyPr wrap="square" lIns="0" tIns="0" rIns="0" bIns="0" anchor="ctr">
            <a:spAutoFit/>
          </a:bodyPr>
          <a:lstStyle/>
          <a:p>
            <a:pPr lvl="0"/>
            <a:r>
              <a:rPr lang="en-US" sz="1200" b="1" dirty="0">
                <a:solidFill>
                  <a:schemeClr val="bg1"/>
                </a:solidFill>
                <a:latin typeface="Montserrat (Body)"/>
              </a:rPr>
              <a:t>Example Name</a:t>
            </a:r>
          </a:p>
          <a:p>
            <a:pPr lvl="0"/>
            <a:r>
              <a:rPr lang="en-US" sz="1000" dirty="0">
                <a:solidFill>
                  <a:schemeClr val="bg1"/>
                </a:solidFill>
                <a:latin typeface="Montserrat (Body)"/>
              </a:rPr>
              <a:t>Administrative</a:t>
            </a:r>
            <a:endParaRPr lang="en-US" sz="1100" dirty="0">
              <a:solidFill>
                <a:schemeClr val="bg1"/>
              </a:solidFill>
              <a:latin typeface="Montserrat (Body)"/>
            </a:endParaRPr>
          </a:p>
        </p:txBody>
      </p:sp>
      <p:grpSp>
        <p:nvGrpSpPr>
          <p:cNvPr id="62" name="Group 61">
            <a:extLst>
              <a:ext uri="{FF2B5EF4-FFF2-40B4-BE49-F238E27FC236}">
                <a16:creationId xmlns:a16="http://schemas.microsoft.com/office/drawing/2014/main" id="{6477131F-ED35-4201-937A-B462879E0C87}"/>
              </a:ext>
            </a:extLst>
          </p:cNvPr>
          <p:cNvGrpSpPr/>
          <p:nvPr/>
        </p:nvGrpSpPr>
        <p:grpSpPr>
          <a:xfrm>
            <a:off x="2835794" y="5512710"/>
            <a:ext cx="946568" cy="269003"/>
            <a:chOff x="1371600" y="2116138"/>
            <a:chExt cx="5574888" cy="1584325"/>
          </a:xfrm>
          <a:solidFill>
            <a:schemeClr val="bg1"/>
          </a:solidFill>
        </p:grpSpPr>
        <p:grpSp>
          <p:nvGrpSpPr>
            <p:cNvPr id="63" name="Group 62">
              <a:extLst>
                <a:ext uri="{FF2B5EF4-FFF2-40B4-BE49-F238E27FC236}">
                  <a16:creationId xmlns:a16="http://schemas.microsoft.com/office/drawing/2014/main" id="{0E9200C3-C7E9-40F0-AE92-CA4276066E6A}"/>
                </a:ext>
              </a:extLst>
            </p:cNvPr>
            <p:cNvGrpSpPr/>
            <p:nvPr/>
          </p:nvGrpSpPr>
          <p:grpSpPr>
            <a:xfrm>
              <a:off x="1371600" y="2116138"/>
              <a:ext cx="1584325" cy="1584325"/>
              <a:chOff x="1371600" y="2116138"/>
              <a:chExt cx="1584325" cy="1584325"/>
            </a:xfrm>
            <a:grpFill/>
          </p:grpSpPr>
          <p:sp>
            <p:nvSpPr>
              <p:cNvPr id="73" name="Freeform 6">
                <a:extLst>
                  <a:ext uri="{FF2B5EF4-FFF2-40B4-BE49-F238E27FC236}">
                    <a16:creationId xmlns:a16="http://schemas.microsoft.com/office/drawing/2014/main" id="{DAA977DE-E7B3-403E-B76E-38372F0F9850}"/>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74" name="Freeform 7">
                <a:extLst>
                  <a:ext uri="{FF2B5EF4-FFF2-40B4-BE49-F238E27FC236}">
                    <a16:creationId xmlns:a16="http://schemas.microsoft.com/office/drawing/2014/main" id="{3E73D082-8B66-4D9A-A683-A218A9CC0CB9}"/>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64" name="Group 63">
              <a:extLst>
                <a:ext uri="{FF2B5EF4-FFF2-40B4-BE49-F238E27FC236}">
                  <a16:creationId xmlns:a16="http://schemas.microsoft.com/office/drawing/2014/main" id="{7A5F1DA3-F38A-4818-B9C0-38ED976BA464}"/>
                </a:ext>
              </a:extLst>
            </p:cNvPr>
            <p:cNvGrpSpPr/>
            <p:nvPr/>
          </p:nvGrpSpPr>
          <p:grpSpPr>
            <a:xfrm>
              <a:off x="3352800" y="2117725"/>
              <a:ext cx="1581912" cy="1581912"/>
              <a:chOff x="3352800" y="2117725"/>
              <a:chExt cx="1581912" cy="1581912"/>
            </a:xfrm>
            <a:grpFill/>
          </p:grpSpPr>
          <p:sp>
            <p:nvSpPr>
              <p:cNvPr id="71" name="Freeform 12">
                <a:extLst>
                  <a:ext uri="{FF2B5EF4-FFF2-40B4-BE49-F238E27FC236}">
                    <a16:creationId xmlns:a16="http://schemas.microsoft.com/office/drawing/2014/main" id="{2FA99D6B-D795-4048-BA15-1CD145C7F821}"/>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72" name="Freeform 13">
                <a:extLst>
                  <a:ext uri="{FF2B5EF4-FFF2-40B4-BE49-F238E27FC236}">
                    <a16:creationId xmlns:a16="http://schemas.microsoft.com/office/drawing/2014/main" id="{13B15EF4-80C8-4352-9D2C-C3C7E7FD6B49}"/>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65" name="Group 64">
              <a:extLst>
                <a:ext uri="{FF2B5EF4-FFF2-40B4-BE49-F238E27FC236}">
                  <a16:creationId xmlns:a16="http://schemas.microsoft.com/office/drawing/2014/main" id="{A51D6566-3009-4618-B360-9878BF2E02AA}"/>
                </a:ext>
              </a:extLst>
            </p:cNvPr>
            <p:cNvGrpSpPr/>
            <p:nvPr/>
          </p:nvGrpSpPr>
          <p:grpSpPr>
            <a:xfrm>
              <a:off x="5364576" y="2117725"/>
              <a:ext cx="1581912" cy="1581912"/>
              <a:chOff x="5364576" y="2117725"/>
              <a:chExt cx="1581912" cy="1581912"/>
            </a:xfrm>
            <a:grpFill/>
          </p:grpSpPr>
          <p:sp>
            <p:nvSpPr>
              <p:cNvPr id="66" name="Freeform 15">
                <a:extLst>
                  <a:ext uri="{FF2B5EF4-FFF2-40B4-BE49-F238E27FC236}">
                    <a16:creationId xmlns:a16="http://schemas.microsoft.com/office/drawing/2014/main" id="{A89B6611-CC7C-4B6C-A57A-6AEAFCF72592}"/>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70" name="Freeform 12">
                <a:extLst>
                  <a:ext uri="{FF2B5EF4-FFF2-40B4-BE49-F238E27FC236}">
                    <a16:creationId xmlns:a16="http://schemas.microsoft.com/office/drawing/2014/main" id="{166851F1-5EAC-4864-B427-229A8CE97B9E}"/>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78" name="Rounded Rectangle 5">
            <a:extLst>
              <a:ext uri="{FF2B5EF4-FFF2-40B4-BE49-F238E27FC236}">
                <a16:creationId xmlns:a16="http://schemas.microsoft.com/office/drawing/2014/main" id="{43879BE6-EF85-4CB6-9086-459D20E90E82}"/>
              </a:ext>
            </a:extLst>
          </p:cNvPr>
          <p:cNvSpPr/>
          <p:nvPr/>
        </p:nvSpPr>
        <p:spPr>
          <a:xfrm>
            <a:off x="4666054" y="5225870"/>
            <a:ext cx="2859741" cy="842683"/>
          </a:xfrm>
          <a:prstGeom prst="roundRect">
            <a:avLst>
              <a:gd name="adj" fmla="val 24331"/>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2" name="Rounded Rectangle 5">
            <a:extLst>
              <a:ext uri="{FF2B5EF4-FFF2-40B4-BE49-F238E27FC236}">
                <a16:creationId xmlns:a16="http://schemas.microsoft.com/office/drawing/2014/main" id="{6C776FAB-93DB-42E1-9664-0480967B428D}"/>
              </a:ext>
            </a:extLst>
          </p:cNvPr>
          <p:cNvSpPr/>
          <p:nvPr/>
        </p:nvSpPr>
        <p:spPr>
          <a:xfrm>
            <a:off x="8166338" y="5225870"/>
            <a:ext cx="2859741" cy="842683"/>
          </a:xfrm>
          <a:prstGeom prst="roundRect">
            <a:avLst>
              <a:gd name="adj" fmla="val 24331"/>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37" name="Rectangle 136">
            <a:extLst>
              <a:ext uri="{FF2B5EF4-FFF2-40B4-BE49-F238E27FC236}">
                <a16:creationId xmlns:a16="http://schemas.microsoft.com/office/drawing/2014/main" id="{FADD325A-B074-449C-9BEF-EBCC8731596F}"/>
              </a:ext>
            </a:extLst>
          </p:cNvPr>
          <p:cNvSpPr/>
          <p:nvPr/>
        </p:nvSpPr>
        <p:spPr>
          <a:xfrm>
            <a:off x="4909202" y="5474087"/>
            <a:ext cx="1308881" cy="346249"/>
          </a:xfrm>
          <a:prstGeom prst="rect">
            <a:avLst/>
          </a:prstGeom>
        </p:spPr>
        <p:txBody>
          <a:bodyPr wrap="square" lIns="0" tIns="0" rIns="0" bIns="0" anchor="ctr">
            <a:spAutoFit/>
          </a:bodyPr>
          <a:lstStyle/>
          <a:p>
            <a:pPr lvl="0"/>
            <a:r>
              <a:rPr lang="en-US" sz="1200" b="1" dirty="0">
                <a:solidFill>
                  <a:schemeClr val="bg1"/>
                </a:solidFill>
                <a:latin typeface="Montserrat (Body)"/>
              </a:rPr>
              <a:t>Example Name</a:t>
            </a:r>
          </a:p>
          <a:p>
            <a:pPr lvl="0"/>
            <a:r>
              <a:rPr lang="en-US" sz="1000" dirty="0">
                <a:solidFill>
                  <a:schemeClr val="bg1"/>
                </a:solidFill>
                <a:latin typeface="Montserrat (Body)"/>
              </a:rPr>
              <a:t>Administrative</a:t>
            </a:r>
            <a:endParaRPr lang="en-US" sz="1100" dirty="0">
              <a:solidFill>
                <a:schemeClr val="bg1"/>
              </a:solidFill>
              <a:latin typeface="Montserrat (Body)"/>
            </a:endParaRPr>
          </a:p>
        </p:txBody>
      </p:sp>
      <p:grpSp>
        <p:nvGrpSpPr>
          <p:cNvPr id="138" name="Group 137">
            <a:extLst>
              <a:ext uri="{FF2B5EF4-FFF2-40B4-BE49-F238E27FC236}">
                <a16:creationId xmlns:a16="http://schemas.microsoft.com/office/drawing/2014/main" id="{EB74A733-4464-4B4F-9A91-69AE413B91D1}"/>
              </a:ext>
            </a:extLst>
          </p:cNvPr>
          <p:cNvGrpSpPr/>
          <p:nvPr/>
        </p:nvGrpSpPr>
        <p:grpSpPr>
          <a:xfrm>
            <a:off x="6336078" y="5512710"/>
            <a:ext cx="946568" cy="269003"/>
            <a:chOff x="1371600" y="2116138"/>
            <a:chExt cx="5574888" cy="1584325"/>
          </a:xfrm>
          <a:solidFill>
            <a:schemeClr val="bg1"/>
          </a:solidFill>
        </p:grpSpPr>
        <p:grpSp>
          <p:nvGrpSpPr>
            <p:cNvPr id="139" name="Group 138">
              <a:extLst>
                <a:ext uri="{FF2B5EF4-FFF2-40B4-BE49-F238E27FC236}">
                  <a16:creationId xmlns:a16="http://schemas.microsoft.com/office/drawing/2014/main" id="{710FA229-3A50-4B1B-897C-CEFA5809851C}"/>
                </a:ext>
              </a:extLst>
            </p:cNvPr>
            <p:cNvGrpSpPr/>
            <p:nvPr/>
          </p:nvGrpSpPr>
          <p:grpSpPr>
            <a:xfrm>
              <a:off x="1371600" y="2116138"/>
              <a:ext cx="1584325" cy="1584325"/>
              <a:chOff x="1371600" y="2116138"/>
              <a:chExt cx="1584325" cy="1584325"/>
            </a:xfrm>
            <a:grpFill/>
          </p:grpSpPr>
          <p:sp>
            <p:nvSpPr>
              <p:cNvPr id="146" name="Freeform 6">
                <a:extLst>
                  <a:ext uri="{FF2B5EF4-FFF2-40B4-BE49-F238E27FC236}">
                    <a16:creationId xmlns:a16="http://schemas.microsoft.com/office/drawing/2014/main" id="{B7A98216-AA9C-4632-99AB-E1BB04948285}"/>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7" name="Freeform 7">
                <a:extLst>
                  <a:ext uri="{FF2B5EF4-FFF2-40B4-BE49-F238E27FC236}">
                    <a16:creationId xmlns:a16="http://schemas.microsoft.com/office/drawing/2014/main" id="{8F54503D-46BC-41B0-8BFF-DC4778581BBA}"/>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40" name="Group 139">
              <a:extLst>
                <a:ext uri="{FF2B5EF4-FFF2-40B4-BE49-F238E27FC236}">
                  <a16:creationId xmlns:a16="http://schemas.microsoft.com/office/drawing/2014/main" id="{57365227-B86B-4853-8897-CD3EDEDB6F8D}"/>
                </a:ext>
              </a:extLst>
            </p:cNvPr>
            <p:cNvGrpSpPr/>
            <p:nvPr/>
          </p:nvGrpSpPr>
          <p:grpSpPr>
            <a:xfrm>
              <a:off x="3352800" y="2117725"/>
              <a:ext cx="1581912" cy="1581912"/>
              <a:chOff x="3352800" y="2117725"/>
              <a:chExt cx="1581912" cy="1581912"/>
            </a:xfrm>
            <a:grpFill/>
          </p:grpSpPr>
          <p:sp>
            <p:nvSpPr>
              <p:cNvPr id="144" name="Freeform 12">
                <a:extLst>
                  <a:ext uri="{FF2B5EF4-FFF2-40B4-BE49-F238E27FC236}">
                    <a16:creationId xmlns:a16="http://schemas.microsoft.com/office/drawing/2014/main" id="{AAA4373F-7C6F-4E0D-9B2E-1329BAFE6C1B}"/>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5" name="Freeform 13">
                <a:extLst>
                  <a:ext uri="{FF2B5EF4-FFF2-40B4-BE49-F238E27FC236}">
                    <a16:creationId xmlns:a16="http://schemas.microsoft.com/office/drawing/2014/main" id="{470C1F40-CB09-48AA-99F6-D23ED1E83FAA}"/>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41" name="Group 140">
              <a:extLst>
                <a:ext uri="{FF2B5EF4-FFF2-40B4-BE49-F238E27FC236}">
                  <a16:creationId xmlns:a16="http://schemas.microsoft.com/office/drawing/2014/main" id="{2EE43D5C-F343-4B7B-A80A-A655A2D8F7E4}"/>
                </a:ext>
              </a:extLst>
            </p:cNvPr>
            <p:cNvGrpSpPr/>
            <p:nvPr/>
          </p:nvGrpSpPr>
          <p:grpSpPr>
            <a:xfrm>
              <a:off x="5364576" y="2117725"/>
              <a:ext cx="1581912" cy="1581912"/>
              <a:chOff x="5364576" y="2117725"/>
              <a:chExt cx="1581912" cy="1581912"/>
            </a:xfrm>
            <a:grpFill/>
          </p:grpSpPr>
          <p:sp>
            <p:nvSpPr>
              <p:cNvPr id="142" name="Freeform 15">
                <a:extLst>
                  <a:ext uri="{FF2B5EF4-FFF2-40B4-BE49-F238E27FC236}">
                    <a16:creationId xmlns:a16="http://schemas.microsoft.com/office/drawing/2014/main" id="{26FD634F-5535-4097-9A16-B917F4652DC7}"/>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3" name="Freeform 12">
                <a:extLst>
                  <a:ext uri="{FF2B5EF4-FFF2-40B4-BE49-F238E27FC236}">
                    <a16:creationId xmlns:a16="http://schemas.microsoft.com/office/drawing/2014/main" id="{A19E2BB2-4D7D-49DF-83E2-60288489BB32}"/>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149" name="Rectangle 148">
            <a:extLst>
              <a:ext uri="{FF2B5EF4-FFF2-40B4-BE49-F238E27FC236}">
                <a16:creationId xmlns:a16="http://schemas.microsoft.com/office/drawing/2014/main" id="{DBBF6891-0214-4238-B62A-04C0AE5F785F}"/>
              </a:ext>
            </a:extLst>
          </p:cNvPr>
          <p:cNvSpPr/>
          <p:nvPr/>
        </p:nvSpPr>
        <p:spPr>
          <a:xfrm>
            <a:off x="8409486" y="5474087"/>
            <a:ext cx="1308881" cy="346249"/>
          </a:xfrm>
          <a:prstGeom prst="rect">
            <a:avLst/>
          </a:prstGeom>
        </p:spPr>
        <p:txBody>
          <a:bodyPr wrap="square" lIns="0" tIns="0" rIns="0" bIns="0" anchor="ctr">
            <a:spAutoFit/>
          </a:bodyPr>
          <a:lstStyle/>
          <a:p>
            <a:pPr lvl="0"/>
            <a:r>
              <a:rPr lang="en-US" sz="1200" b="1" dirty="0">
                <a:solidFill>
                  <a:schemeClr val="bg1"/>
                </a:solidFill>
                <a:latin typeface="Montserrat (Body)"/>
              </a:rPr>
              <a:t>Example Name</a:t>
            </a:r>
          </a:p>
          <a:p>
            <a:pPr lvl="0"/>
            <a:r>
              <a:rPr lang="en-US" sz="1000" dirty="0">
                <a:solidFill>
                  <a:schemeClr val="bg1"/>
                </a:solidFill>
                <a:latin typeface="Montserrat (Body)"/>
              </a:rPr>
              <a:t>Administrative</a:t>
            </a:r>
            <a:endParaRPr lang="en-US" sz="1100" dirty="0">
              <a:solidFill>
                <a:schemeClr val="bg1"/>
              </a:solidFill>
              <a:latin typeface="Montserrat (Body)"/>
            </a:endParaRPr>
          </a:p>
        </p:txBody>
      </p:sp>
      <p:grpSp>
        <p:nvGrpSpPr>
          <p:cNvPr id="150" name="Group 149">
            <a:extLst>
              <a:ext uri="{FF2B5EF4-FFF2-40B4-BE49-F238E27FC236}">
                <a16:creationId xmlns:a16="http://schemas.microsoft.com/office/drawing/2014/main" id="{1BBA72F2-25C9-4A10-8D4C-F60D329D7635}"/>
              </a:ext>
            </a:extLst>
          </p:cNvPr>
          <p:cNvGrpSpPr/>
          <p:nvPr/>
        </p:nvGrpSpPr>
        <p:grpSpPr>
          <a:xfrm>
            <a:off x="9836362" y="5512710"/>
            <a:ext cx="946568" cy="269003"/>
            <a:chOff x="1371600" y="2116138"/>
            <a:chExt cx="5574888" cy="1584325"/>
          </a:xfrm>
          <a:solidFill>
            <a:schemeClr val="bg1"/>
          </a:solidFill>
        </p:grpSpPr>
        <p:grpSp>
          <p:nvGrpSpPr>
            <p:cNvPr id="151" name="Group 150">
              <a:extLst>
                <a:ext uri="{FF2B5EF4-FFF2-40B4-BE49-F238E27FC236}">
                  <a16:creationId xmlns:a16="http://schemas.microsoft.com/office/drawing/2014/main" id="{B7906F63-EAC1-4914-9636-D1D2F160F38D}"/>
                </a:ext>
              </a:extLst>
            </p:cNvPr>
            <p:cNvGrpSpPr/>
            <p:nvPr/>
          </p:nvGrpSpPr>
          <p:grpSpPr>
            <a:xfrm>
              <a:off x="1371600" y="2116138"/>
              <a:ext cx="1584325" cy="1584325"/>
              <a:chOff x="1371600" y="2116138"/>
              <a:chExt cx="1584325" cy="1584325"/>
            </a:xfrm>
            <a:grpFill/>
          </p:grpSpPr>
          <p:sp>
            <p:nvSpPr>
              <p:cNvPr id="158" name="Freeform 6">
                <a:extLst>
                  <a:ext uri="{FF2B5EF4-FFF2-40B4-BE49-F238E27FC236}">
                    <a16:creationId xmlns:a16="http://schemas.microsoft.com/office/drawing/2014/main" id="{09BF782D-C219-4D3F-86F2-00CFC1C679C2}"/>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59" name="Freeform 7">
                <a:extLst>
                  <a:ext uri="{FF2B5EF4-FFF2-40B4-BE49-F238E27FC236}">
                    <a16:creationId xmlns:a16="http://schemas.microsoft.com/office/drawing/2014/main" id="{9FFA3904-218A-413E-8FAB-B4D6EC6AE334}"/>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52" name="Group 151">
              <a:extLst>
                <a:ext uri="{FF2B5EF4-FFF2-40B4-BE49-F238E27FC236}">
                  <a16:creationId xmlns:a16="http://schemas.microsoft.com/office/drawing/2014/main" id="{04D75B97-33A0-4C74-B994-132056405436}"/>
                </a:ext>
              </a:extLst>
            </p:cNvPr>
            <p:cNvGrpSpPr/>
            <p:nvPr/>
          </p:nvGrpSpPr>
          <p:grpSpPr>
            <a:xfrm>
              <a:off x="3352800" y="2117725"/>
              <a:ext cx="1581912" cy="1581912"/>
              <a:chOff x="3352800" y="2117725"/>
              <a:chExt cx="1581912" cy="1581912"/>
            </a:xfrm>
            <a:grpFill/>
          </p:grpSpPr>
          <p:sp>
            <p:nvSpPr>
              <p:cNvPr id="156" name="Freeform 12">
                <a:extLst>
                  <a:ext uri="{FF2B5EF4-FFF2-40B4-BE49-F238E27FC236}">
                    <a16:creationId xmlns:a16="http://schemas.microsoft.com/office/drawing/2014/main" id="{C1863D8F-E1CF-4E41-B5D8-43D48D4B0338}"/>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57" name="Freeform 13">
                <a:extLst>
                  <a:ext uri="{FF2B5EF4-FFF2-40B4-BE49-F238E27FC236}">
                    <a16:creationId xmlns:a16="http://schemas.microsoft.com/office/drawing/2014/main" id="{EBF61850-B8BC-43FF-A08E-59F8D99E99F4}"/>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53" name="Group 152">
              <a:extLst>
                <a:ext uri="{FF2B5EF4-FFF2-40B4-BE49-F238E27FC236}">
                  <a16:creationId xmlns:a16="http://schemas.microsoft.com/office/drawing/2014/main" id="{ABC9DB64-3061-409E-84EC-29918AE49687}"/>
                </a:ext>
              </a:extLst>
            </p:cNvPr>
            <p:cNvGrpSpPr/>
            <p:nvPr/>
          </p:nvGrpSpPr>
          <p:grpSpPr>
            <a:xfrm>
              <a:off x="5364576" y="2117725"/>
              <a:ext cx="1581912" cy="1581912"/>
              <a:chOff x="5364576" y="2117725"/>
              <a:chExt cx="1581912" cy="1581912"/>
            </a:xfrm>
            <a:grpFill/>
          </p:grpSpPr>
          <p:sp>
            <p:nvSpPr>
              <p:cNvPr id="154" name="Freeform 15">
                <a:extLst>
                  <a:ext uri="{FF2B5EF4-FFF2-40B4-BE49-F238E27FC236}">
                    <a16:creationId xmlns:a16="http://schemas.microsoft.com/office/drawing/2014/main" id="{1D7198F3-DDD7-401D-8448-7BE58D796DCB}"/>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55" name="Freeform 12">
                <a:extLst>
                  <a:ext uri="{FF2B5EF4-FFF2-40B4-BE49-F238E27FC236}">
                    <a16:creationId xmlns:a16="http://schemas.microsoft.com/office/drawing/2014/main" id="{F27B26F2-8F5A-49DA-B29A-3A1872EF1D9F}"/>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Tree>
    <p:extLst>
      <p:ext uri="{BB962C8B-B14F-4D97-AF65-F5344CB8AC3E}">
        <p14:creationId xmlns:p14="http://schemas.microsoft.com/office/powerpoint/2010/main" val="421598752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0DD573BD-EAAA-4415-8628-B2ECF0074731}"/>
              </a:ext>
            </a:extLst>
          </p:cNvPr>
          <p:cNvSpPr>
            <a:spLocks noGrp="1"/>
          </p:cNvSpPr>
          <p:nvPr>
            <p:ph type="pic" sz="quarter" idx="19"/>
          </p:nvPr>
        </p:nvSpPr>
        <p:spPr/>
      </p:sp>
      <p:sp>
        <p:nvSpPr>
          <p:cNvPr id="12" name="Picture Placeholder 11">
            <a:extLst>
              <a:ext uri="{FF2B5EF4-FFF2-40B4-BE49-F238E27FC236}">
                <a16:creationId xmlns:a16="http://schemas.microsoft.com/office/drawing/2014/main" id="{02B97898-8393-458B-9A92-A04C59FE53C4}"/>
              </a:ext>
            </a:extLst>
          </p:cNvPr>
          <p:cNvSpPr>
            <a:spLocks noGrp="1"/>
          </p:cNvSpPr>
          <p:nvPr>
            <p:ph type="pic" sz="quarter" idx="34"/>
          </p:nvPr>
        </p:nvSpPr>
        <p:spPr/>
      </p:sp>
      <p:sp>
        <p:nvSpPr>
          <p:cNvPr id="13" name="Picture Placeholder 12">
            <a:extLst>
              <a:ext uri="{FF2B5EF4-FFF2-40B4-BE49-F238E27FC236}">
                <a16:creationId xmlns:a16="http://schemas.microsoft.com/office/drawing/2014/main" id="{C57C7C63-5C96-4370-873E-D25C827A77BA}"/>
              </a:ext>
            </a:extLst>
          </p:cNvPr>
          <p:cNvSpPr>
            <a:spLocks noGrp="1"/>
          </p:cNvSpPr>
          <p:nvPr>
            <p:ph type="pic" sz="quarter" idx="38"/>
          </p:nvPr>
        </p:nvSpPr>
        <p:spPr/>
      </p:sp>
      <p:sp>
        <p:nvSpPr>
          <p:cNvPr id="7" name="Text Placeholder 6"/>
          <p:cNvSpPr>
            <a:spLocks noGrp="1"/>
          </p:cNvSpPr>
          <p:nvPr>
            <p:ph type="body" sz="half" idx="2"/>
          </p:nvPr>
        </p:nvSpPr>
        <p:spPr>
          <a:xfrm>
            <a:off x="517092" y="884975"/>
            <a:ext cx="11157817" cy="199546"/>
          </a:xfrm>
        </p:spPr>
        <p:txBody>
          <a:bodyPr/>
          <a:lstStyle/>
          <a:p>
            <a:r>
              <a:rPr lang="en-US" dirty="0"/>
              <a:t>Enter your subhead line here</a:t>
            </a:r>
          </a:p>
        </p:txBody>
      </p:sp>
      <p:sp>
        <p:nvSpPr>
          <p:cNvPr id="15" name="Title 14"/>
          <p:cNvSpPr>
            <a:spLocks noGrp="1"/>
          </p:cNvSpPr>
          <p:nvPr>
            <p:ph type="title"/>
          </p:nvPr>
        </p:nvSpPr>
        <p:spPr>
          <a:xfrm>
            <a:off x="517092" y="382773"/>
            <a:ext cx="11157817" cy="445500"/>
          </a:xfrm>
        </p:spPr>
        <p:txBody>
          <a:bodyPr/>
          <a:lstStyle/>
          <a:p>
            <a:r>
              <a:rPr lang="en-US" dirty="0"/>
              <a:t>MEET OUR CO-FOUNDERS</a:t>
            </a:r>
          </a:p>
        </p:txBody>
      </p:sp>
      <p:grpSp>
        <p:nvGrpSpPr>
          <p:cNvPr id="92" name="Group 91">
            <a:extLst>
              <a:ext uri="{FF2B5EF4-FFF2-40B4-BE49-F238E27FC236}">
                <a16:creationId xmlns:a16="http://schemas.microsoft.com/office/drawing/2014/main" id="{D25AAD2A-B058-4059-95FE-9CD103441609}"/>
              </a:ext>
            </a:extLst>
          </p:cNvPr>
          <p:cNvGrpSpPr/>
          <p:nvPr/>
        </p:nvGrpSpPr>
        <p:grpSpPr>
          <a:xfrm>
            <a:off x="1086408" y="4787125"/>
            <a:ext cx="2876962" cy="1508726"/>
            <a:chOff x="766352" y="4777257"/>
            <a:chExt cx="2798957" cy="1467819"/>
          </a:xfrm>
        </p:grpSpPr>
        <p:sp>
          <p:nvSpPr>
            <p:cNvPr id="93" name="Rectangle 92">
              <a:extLst>
                <a:ext uri="{FF2B5EF4-FFF2-40B4-BE49-F238E27FC236}">
                  <a16:creationId xmlns:a16="http://schemas.microsoft.com/office/drawing/2014/main" id="{2619A705-EE72-4FA3-8502-A8925C3D3C8D}"/>
                </a:ext>
              </a:extLst>
            </p:cNvPr>
            <p:cNvSpPr/>
            <p:nvPr/>
          </p:nvSpPr>
          <p:spPr>
            <a:xfrm>
              <a:off x="766352" y="4777257"/>
              <a:ext cx="2798957" cy="139951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4" name="Rectangle 93">
              <a:extLst>
                <a:ext uri="{FF2B5EF4-FFF2-40B4-BE49-F238E27FC236}">
                  <a16:creationId xmlns:a16="http://schemas.microsoft.com/office/drawing/2014/main" id="{41398F8E-35CC-4325-B2EC-F1BA8893E148}"/>
                </a:ext>
              </a:extLst>
            </p:cNvPr>
            <p:cNvSpPr/>
            <p:nvPr/>
          </p:nvSpPr>
          <p:spPr>
            <a:xfrm>
              <a:off x="766352" y="6176767"/>
              <a:ext cx="2798957" cy="6830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95" name="Group 94">
              <a:extLst>
                <a:ext uri="{FF2B5EF4-FFF2-40B4-BE49-F238E27FC236}">
                  <a16:creationId xmlns:a16="http://schemas.microsoft.com/office/drawing/2014/main" id="{B4202A93-A07E-4B7F-88DB-B62A3ACC9A8D}"/>
                </a:ext>
              </a:extLst>
            </p:cNvPr>
            <p:cNvGrpSpPr/>
            <p:nvPr/>
          </p:nvGrpSpPr>
          <p:grpSpPr>
            <a:xfrm>
              <a:off x="1612310" y="5664367"/>
              <a:ext cx="1107040" cy="314608"/>
              <a:chOff x="1371600" y="2116138"/>
              <a:chExt cx="5574888" cy="1584325"/>
            </a:xfrm>
            <a:solidFill>
              <a:schemeClr val="bg1">
                <a:lumMod val="75000"/>
              </a:schemeClr>
            </a:solidFill>
          </p:grpSpPr>
          <p:grpSp>
            <p:nvGrpSpPr>
              <p:cNvPr id="97" name="Group 96">
                <a:extLst>
                  <a:ext uri="{FF2B5EF4-FFF2-40B4-BE49-F238E27FC236}">
                    <a16:creationId xmlns:a16="http://schemas.microsoft.com/office/drawing/2014/main" id="{B7372B93-D117-42CD-8159-873A947130FE}"/>
                  </a:ext>
                </a:extLst>
              </p:cNvPr>
              <p:cNvGrpSpPr/>
              <p:nvPr/>
            </p:nvGrpSpPr>
            <p:grpSpPr>
              <a:xfrm>
                <a:off x="1371600" y="2116138"/>
                <a:ext cx="1584325" cy="1584325"/>
                <a:chOff x="1371600" y="2116138"/>
                <a:chExt cx="1584325" cy="1584325"/>
              </a:xfrm>
              <a:grpFill/>
            </p:grpSpPr>
            <p:sp>
              <p:nvSpPr>
                <p:cNvPr id="108" name="Freeform 6">
                  <a:extLst>
                    <a:ext uri="{FF2B5EF4-FFF2-40B4-BE49-F238E27FC236}">
                      <a16:creationId xmlns:a16="http://schemas.microsoft.com/office/drawing/2014/main" id="{05588FC9-EF2B-49A7-946E-F71B6852B053}"/>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09" name="Freeform 7">
                  <a:extLst>
                    <a:ext uri="{FF2B5EF4-FFF2-40B4-BE49-F238E27FC236}">
                      <a16:creationId xmlns:a16="http://schemas.microsoft.com/office/drawing/2014/main" id="{772C3911-3554-4E69-9993-D887CAC0FAB8}"/>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02" name="Group 101">
                <a:extLst>
                  <a:ext uri="{FF2B5EF4-FFF2-40B4-BE49-F238E27FC236}">
                    <a16:creationId xmlns:a16="http://schemas.microsoft.com/office/drawing/2014/main" id="{275E93B1-0C0E-4704-88ED-4289E55F86AE}"/>
                  </a:ext>
                </a:extLst>
              </p:cNvPr>
              <p:cNvGrpSpPr/>
              <p:nvPr/>
            </p:nvGrpSpPr>
            <p:grpSpPr>
              <a:xfrm>
                <a:off x="3352800" y="2117725"/>
                <a:ext cx="1581912" cy="1581912"/>
                <a:chOff x="3352800" y="2117725"/>
                <a:chExt cx="1581912" cy="1581912"/>
              </a:xfrm>
              <a:grpFill/>
            </p:grpSpPr>
            <p:sp>
              <p:nvSpPr>
                <p:cNvPr id="106" name="Freeform 12">
                  <a:extLst>
                    <a:ext uri="{FF2B5EF4-FFF2-40B4-BE49-F238E27FC236}">
                      <a16:creationId xmlns:a16="http://schemas.microsoft.com/office/drawing/2014/main" id="{F59CA91F-1682-41F8-849D-7979DC171A37}"/>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07" name="Freeform 13">
                  <a:extLst>
                    <a:ext uri="{FF2B5EF4-FFF2-40B4-BE49-F238E27FC236}">
                      <a16:creationId xmlns:a16="http://schemas.microsoft.com/office/drawing/2014/main" id="{8027BFE9-D364-4E2F-973E-88499BA8351D}"/>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03" name="Group 102">
                <a:extLst>
                  <a:ext uri="{FF2B5EF4-FFF2-40B4-BE49-F238E27FC236}">
                    <a16:creationId xmlns:a16="http://schemas.microsoft.com/office/drawing/2014/main" id="{F08182F9-85E2-4B54-B5CA-E88F6B8E40F0}"/>
                  </a:ext>
                </a:extLst>
              </p:cNvPr>
              <p:cNvGrpSpPr/>
              <p:nvPr/>
            </p:nvGrpSpPr>
            <p:grpSpPr>
              <a:xfrm>
                <a:off x="5364576" y="2117725"/>
                <a:ext cx="1581912" cy="1581912"/>
                <a:chOff x="5364576" y="2117725"/>
                <a:chExt cx="1581912" cy="1581912"/>
              </a:xfrm>
              <a:grpFill/>
            </p:grpSpPr>
            <p:sp>
              <p:nvSpPr>
                <p:cNvPr id="104" name="Freeform 18">
                  <a:extLst>
                    <a:ext uri="{FF2B5EF4-FFF2-40B4-BE49-F238E27FC236}">
                      <a16:creationId xmlns:a16="http://schemas.microsoft.com/office/drawing/2014/main" id="{448042A7-5C50-436D-B70B-1B18A3252474}"/>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05" name="Freeform 12">
                  <a:extLst>
                    <a:ext uri="{FF2B5EF4-FFF2-40B4-BE49-F238E27FC236}">
                      <a16:creationId xmlns:a16="http://schemas.microsoft.com/office/drawing/2014/main" id="{5C8D84DF-C172-4C0F-B469-2947CF14722D}"/>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96" name="TextBox 95">
              <a:extLst>
                <a:ext uri="{FF2B5EF4-FFF2-40B4-BE49-F238E27FC236}">
                  <a16:creationId xmlns:a16="http://schemas.microsoft.com/office/drawing/2014/main" id="{6CFE3427-1295-4A5E-BB0C-8E3B872EBCF3}"/>
                </a:ext>
              </a:extLst>
            </p:cNvPr>
            <p:cNvSpPr txBox="1"/>
            <p:nvPr/>
          </p:nvSpPr>
          <p:spPr>
            <a:xfrm>
              <a:off x="1010540" y="4968044"/>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grpSp>
        <p:nvGrpSpPr>
          <p:cNvPr id="112" name="Group 111">
            <a:extLst>
              <a:ext uri="{FF2B5EF4-FFF2-40B4-BE49-F238E27FC236}">
                <a16:creationId xmlns:a16="http://schemas.microsoft.com/office/drawing/2014/main" id="{B6E77782-5879-454C-B487-5C555CAF5F42}"/>
              </a:ext>
            </a:extLst>
          </p:cNvPr>
          <p:cNvGrpSpPr/>
          <p:nvPr/>
        </p:nvGrpSpPr>
        <p:grpSpPr>
          <a:xfrm>
            <a:off x="4657198" y="4787125"/>
            <a:ext cx="2876962" cy="1508726"/>
            <a:chOff x="766352" y="4777257"/>
            <a:chExt cx="2798957" cy="1467819"/>
          </a:xfrm>
        </p:grpSpPr>
        <p:sp>
          <p:nvSpPr>
            <p:cNvPr id="113" name="Rectangle 112">
              <a:extLst>
                <a:ext uri="{FF2B5EF4-FFF2-40B4-BE49-F238E27FC236}">
                  <a16:creationId xmlns:a16="http://schemas.microsoft.com/office/drawing/2014/main" id="{60F3B550-3E16-4DDB-BDE4-67598F164DD0}"/>
                </a:ext>
              </a:extLst>
            </p:cNvPr>
            <p:cNvSpPr/>
            <p:nvPr/>
          </p:nvSpPr>
          <p:spPr>
            <a:xfrm>
              <a:off x="766352" y="4777257"/>
              <a:ext cx="2798957" cy="139951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14" name="Rectangle 113">
              <a:extLst>
                <a:ext uri="{FF2B5EF4-FFF2-40B4-BE49-F238E27FC236}">
                  <a16:creationId xmlns:a16="http://schemas.microsoft.com/office/drawing/2014/main" id="{6057AD8F-2DE5-44D1-8ACE-3DE3C31309BE}"/>
                </a:ext>
              </a:extLst>
            </p:cNvPr>
            <p:cNvSpPr/>
            <p:nvPr/>
          </p:nvSpPr>
          <p:spPr>
            <a:xfrm>
              <a:off x="766352" y="6176767"/>
              <a:ext cx="2798957" cy="6830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dirty="0"/>
            </a:p>
          </p:txBody>
        </p:sp>
        <p:grpSp>
          <p:nvGrpSpPr>
            <p:cNvPr id="115" name="Group 114">
              <a:extLst>
                <a:ext uri="{FF2B5EF4-FFF2-40B4-BE49-F238E27FC236}">
                  <a16:creationId xmlns:a16="http://schemas.microsoft.com/office/drawing/2014/main" id="{DA1993E9-C101-4489-A10C-1B8531BC2059}"/>
                </a:ext>
              </a:extLst>
            </p:cNvPr>
            <p:cNvGrpSpPr/>
            <p:nvPr/>
          </p:nvGrpSpPr>
          <p:grpSpPr>
            <a:xfrm>
              <a:off x="1612310" y="5664367"/>
              <a:ext cx="1107040" cy="314608"/>
              <a:chOff x="1371600" y="2116138"/>
              <a:chExt cx="5574888" cy="1584325"/>
            </a:xfrm>
            <a:solidFill>
              <a:schemeClr val="bg1">
                <a:lumMod val="75000"/>
              </a:schemeClr>
            </a:solidFill>
          </p:grpSpPr>
          <p:grpSp>
            <p:nvGrpSpPr>
              <p:cNvPr id="117" name="Group 116">
                <a:extLst>
                  <a:ext uri="{FF2B5EF4-FFF2-40B4-BE49-F238E27FC236}">
                    <a16:creationId xmlns:a16="http://schemas.microsoft.com/office/drawing/2014/main" id="{6F759944-FC9F-4421-9F45-0039A7AB8C89}"/>
                  </a:ext>
                </a:extLst>
              </p:cNvPr>
              <p:cNvGrpSpPr/>
              <p:nvPr/>
            </p:nvGrpSpPr>
            <p:grpSpPr>
              <a:xfrm>
                <a:off x="1371600" y="2116138"/>
                <a:ext cx="1584325" cy="1584325"/>
                <a:chOff x="1371600" y="2116138"/>
                <a:chExt cx="1584325" cy="1584325"/>
              </a:xfrm>
              <a:grpFill/>
            </p:grpSpPr>
            <p:sp>
              <p:nvSpPr>
                <p:cNvPr id="124" name="Freeform 6">
                  <a:extLst>
                    <a:ext uri="{FF2B5EF4-FFF2-40B4-BE49-F238E27FC236}">
                      <a16:creationId xmlns:a16="http://schemas.microsoft.com/office/drawing/2014/main" id="{381FBA08-8212-4043-888E-C48D881EF4A6}"/>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25" name="Freeform 7">
                  <a:extLst>
                    <a:ext uri="{FF2B5EF4-FFF2-40B4-BE49-F238E27FC236}">
                      <a16:creationId xmlns:a16="http://schemas.microsoft.com/office/drawing/2014/main" id="{8AEC14DD-EF03-45B2-9075-34CF9397297C}"/>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18" name="Group 117">
                <a:extLst>
                  <a:ext uri="{FF2B5EF4-FFF2-40B4-BE49-F238E27FC236}">
                    <a16:creationId xmlns:a16="http://schemas.microsoft.com/office/drawing/2014/main" id="{76EB6ACF-A32D-49E3-98EB-9A7213D1588C}"/>
                  </a:ext>
                </a:extLst>
              </p:cNvPr>
              <p:cNvGrpSpPr/>
              <p:nvPr/>
            </p:nvGrpSpPr>
            <p:grpSpPr>
              <a:xfrm>
                <a:off x="3352800" y="2117725"/>
                <a:ext cx="1581912" cy="1581912"/>
                <a:chOff x="3352800" y="2117725"/>
                <a:chExt cx="1581912" cy="1581912"/>
              </a:xfrm>
              <a:grpFill/>
            </p:grpSpPr>
            <p:sp>
              <p:nvSpPr>
                <p:cNvPr id="122" name="Freeform 12">
                  <a:extLst>
                    <a:ext uri="{FF2B5EF4-FFF2-40B4-BE49-F238E27FC236}">
                      <a16:creationId xmlns:a16="http://schemas.microsoft.com/office/drawing/2014/main" id="{5571ACC4-2F0A-486C-B7CB-4DF7C8036852}"/>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23" name="Freeform 13">
                  <a:extLst>
                    <a:ext uri="{FF2B5EF4-FFF2-40B4-BE49-F238E27FC236}">
                      <a16:creationId xmlns:a16="http://schemas.microsoft.com/office/drawing/2014/main" id="{8ED0266A-C43F-40E3-8782-CCAB22A5509D}"/>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19" name="Group 118">
                <a:extLst>
                  <a:ext uri="{FF2B5EF4-FFF2-40B4-BE49-F238E27FC236}">
                    <a16:creationId xmlns:a16="http://schemas.microsoft.com/office/drawing/2014/main" id="{861D402F-5D80-4A2C-8A67-D524BB10440B}"/>
                  </a:ext>
                </a:extLst>
              </p:cNvPr>
              <p:cNvGrpSpPr/>
              <p:nvPr/>
            </p:nvGrpSpPr>
            <p:grpSpPr>
              <a:xfrm>
                <a:off x="5364576" y="2117725"/>
                <a:ext cx="1581912" cy="1581912"/>
                <a:chOff x="5364576" y="2117725"/>
                <a:chExt cx="1581912" cy="1581912"/>
              </a:xfrm>
              <a:grpFill/>
            </p:grpSpPr>
            <p:sp>
              <p:nvSpPr>
                <p:cNvPr id="120" name="Freeform 18">
                  <a:extLst>
                    <a:ext uri="{FF2B5EF4-FFF2-40B4-BE49-F238E27FC236}">
                      <a16:creationId xmlns:a16="http://schemas.microsoft.com/office/drawing/2014/main" id="{5CC1487D-91FB-4622-A272-AAEE663EDE62}"/>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21" name="Freeform 12">
                  <a:extLst>
                    <a:ext uri="{FF2B5EF4-FFF2-40B4-BE49-F238E27FC236}">
                      <a16:creationId xmlns:a16="http://schemas.microsoft.com/office/drawing/2014/main" id="{76D4933B-3B46-43C6-88F5-F246AA62B51F}"/>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116" name="TextBox 115">
              <a:extLst>
                <a:ext uri="{FF2B5EF4-FFF2-40B4-BE49-F238E27FC236}">
                  <a16:creationId xmlns:a16="http://schemas.microsoft.com/office/drawing/2014/main" id="{ED285158-1A9A-411A-9A55-E0D5A570E470}"/>
                </a:ext>
              </a:extLst>
            </p:cNvPr>
            <p:cNvSpPr txBox="1"/>
            <p:nvPr/>
          </p:nvSpPr>
          <p:spPr>
            <a:xfrm>
              <a:off x="1010540" y="4968044"/>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grpSp>
        <p:nvGrpSpPr>
          <p:cNvPr id="128" name="Group 127">
            <a:extLst>
              <a:ext uri="{FF2B5EF4-FFF2-40B4-BE49-F238E27FC236}">
                <a16:creationId xmlns:a16="http://schemas.microsoft.com/office/drawing/2014/main" id="{9B0C7333-9F4B-41A0-B737-B705938EF7C7}"/>
              </a:ext>
            </a:extLst>
          </p:cNvPr>
          <p:cNvGrpSpPr/>
          <p:nvPr/>
        </p:nvGrpSpPr>
        <p:grpSpPr>
          <a:xfrm>
            <a:off x="8227988" y="4787125"/>
            <a:ext cx="2876962" cy="1508726"/>
            <a:chOff x="766352" y="4777257"/>
            <a:chExt cx="2798957" cy="1467819"/>
          </a:xfrm>
        </p:grpSpPr>
        <p:sp>
          <p:nvSpPr>
            <p:cNvPr id="129" name="Rectangle 128">
              <a:extLst>
                <a:ext uri="{FF2B5EF4-FFF2-40B4-BE49-F238E27FC236}">
                  <a16:creationId xmlns:a16="http://schemas.microsoft.com/office/drawing/2014/main" id="{82D78FE9-6323-49FF-BBB0-608C2BDF6849}"/>
                </a:ext>
              </a:extLst>
            </p:cNvPr>
            <p:cNvSpPr/>
            <p:nvPr/>
          </p:nvSpPr>
          <p:spPr>
            <a:xfrm>
              <a:off x="766352" y="4777257"/>
              <a:ext cx="2798957" cy="139951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30" name="Rectangle 129">
              <a:extLst>
                <a:ext uri="{FF2B5EF4-FFF2-40B4-BE49-F238E27FC236}">
                  <a16:creationId xmlns:a16="http://schemas.microsoft.com/office/drawing/2014/main" id="{9C9D941E-0508-48BE-B196-7382B0D3CB24}"/>
                </a:ext>
              </a:extLst>
            </p:cNvPr>
            <p:cNvSpPr/>
            <p:nvPr/>
          </p:nvSpPr>
          <p:spPr>
            <a:xfrm>
              <a:off x="766352" y="6176767"/>
              <a:ext cx="2798957" cy="6830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131" name="Group 130">
              <a:extLst>
                <a:ext uri="{FF2B5EF4-FFF2-40B4-BE49-F238E27FC236}">
                  <a16:creationId xmlns:a16="http://schemas.microsoft.com/office/drawing/2014/main" id="{BFBE73EB-B4B7-4569-ACFE-7B76F8B05EC7}"/>
                </a:ext>
              </a:extLst>
            </p:cNvPr>
            <p:cNvGrpSpPr/>
            <p:nvPr/>
          </p:nvGrpSpPr>
          <p:grpSpPr>
            <a:xfrm>
              <a:off x="1612310" y="5664367"/>
              <a:ext cx="1107040" cy="314608"/>
              <a:chOff x="1371600" y="2116138"/>
              <a:chExt cx="5574888" cy="1584325"/>
            </a:xfrm>
            <a:solidFill>
              <a:schemeClr val="bg1">
                <a:lumMod val="75000"/>
              </a:schemeClr>
            </a:solidFill>
          </p:grpSpPr>
          <p:grpSp>
            <p:nvGrpSpPr>
              <p:cNvPr id="133" name="Group 132">
                <a:extLst>
                  <a:ext uri="{FF2B5EF4-FFF2-40B4-BE49-F238E27FC236}">
                    <a16:creationId xmlns:a16="http://schemas.microsoft.com/office/drawing/2014/main" id="{09682774-5FD8-47EF-8CCE-923FED8EF8AE}"/>
                  </a:ext>
                </a:extLst>
              </p:cNvPr>
              <p:cNvGrpSpPr/>
              <p:nvPr/>
            </p:nvGrpSpPr>
            <p:grpSpPr>
              <a:xfrm>
                <a:off x="1371600" y="2116138"/>
                <a:ext cx="1584325" cy="1584325"/>
                <a:chOff x="1371600" y="2116138"/>
                <a:chExt cx="1584325" cy="1584325"/>
              </a:xfrm>
              <a:grpFill/>
            </p:grpSpPr>
            <p:sp>
              <p:nvSpPr>
                <p:cNvPr id="140" name="Freeform 6">
                  <a:extLst>
                    <a:ext uri="{FF2B5EF4-FFF2-40B4-BE49-F238E27FC236}">
                      <a16:creationId xmlns:a16="http://schemas.microsoft.com/office/drawing/2014/main" id="{B80ACD0A-6A1B-446A-A22E-8654C24F53B7}"/>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1" name="Freeform 7">
                  <a:extLst>
                    <a:ext uri="{FF2B5EF4-FFF2-40B4-BE49-F238E27FC236}">
                      <a16:creationId xmlns:a16="http://schemas.microsoft.com/office/drawing/2014/main" id="{8B08A696-6326-40D5-BE6C-1BF9F0414D0A}"/>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34" name="Group 133">
                <a:extLst>
                  <a:ext uri="{FF2B5EF4-FFF2-40B4-BE49-F238E27FC236}">
                    <a16:creationId xmlns:a16="http://schemas.microsoft.com/office/drawing/2014/main" id="{3CE658FB-5B32-48FF-BA39-8763162AE632}"/>
                  </a:ext>
                </a:extLst>
              </p:cNvPr>
              <p:cNvGrpSpPr/>
              <p:nvPr/>
            </p:nvGrpSpPr>
            <p:grpSpPr>
              <a:xfrm>
                <a:off x="3352800" y="2117725"/>
                <a:ext cx="1581912" cy="1581912"/>
                <a:chOff x="3352800" y="2117725"/>
                <a:chExt cx="1581912" cy="1581912"/>
              </a:xfrm>
              <a:grpFill/>
            </p:grpSpPr>
            <p:sp>
              <p:nvSpPr>
                <p:cNvPr id="138" name="Freeform 12">
                  <a:extLst>
                    <a:ext uri="{FF2B5EF4-FFF2-40B4-BE49-F238E27FC236}">
                      <a16:creationId xmlns:a16="http://schemas.microsoft.com/office/drawing/2014/main" id="{07065DCD-04EF-4F1F-8A2F-A4EB0EC88E4F}"/>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39" name="Freeform 13">
                  <a:extLst>
                    <a:ext uri="{FF2B5EF4-FFF2-40B4-BE49-F238E27FC236}">
                      <a16:creationId xmlns:a16="http://schemas.microsoft.com/office/drawing/2014/main" id="{5C6CC603-16C1-4AC4-BB19-574D8482397E}"/>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35" name="Group 134">
                <a:extLst>
                  <a:ext uri="{FF2B5EF4-FFF2-40B4-BE49-F238E27FC236}">
                    <a16:creationId xmlns:a16="http://schemas.microsoft.com/office/drawing/2014/main" id="{0FFB6713-6285-4B36-908C-18E52763873A}"/>
                  </a:ext>
                </a:extLst>
              </p:cNvPr>
              <p:cNvGrpSpPr/>
              <p:nvPr/>
            </p:nvGrpSpPr>
            <p:grpSpPr>
              <a:xfrm>
                <a:off x="5364576" y="2117725"/>
                <a:ext cx="1581912" cy="1581912"/>
                <a:chOff x="5364576" y="2117725"/>
                <a:chExt cx="1581912" cy="1581912"/>
              </a:xfrm>
              <a:grpFill/>
            </p:grpSpPr>
            <p:sp>
              <p:nvSpPr>
                <p:cNvPr id="136" name="Freeform 18">
                  <a:extLst>
                    <a:ext uri="{FF2B5EF4-FFF2-40B4-BE49-F238E27FC236}">
                      <a16:creationId xmlns:a16="http://schemas.microsoft.com/office/drawing/2014/main" id="{1DC9A7BA-75B9-4C98-807E-45696EE28AD7}"/>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37" name="Freeform 12">
                  <a:extLst>
                    <a:ext uri="{FF2B5EF4-FFF2-40B4-BE49-F238E27FC236}">
                      <a16:creationId xmlns:a16="http://schemas.microsoft.com/office/drawing/2014/main" id="{816982CE-565D-4C95-9C6C-E3BA183DA4F5}"/>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132" name="TextBox 131">
              <a:extLst>
                <a:ext uri="{FF2B5EF4-FFF2-40B4-BE49-F238E27FC236}">
                  <a16:creationId xmlns:a16="http://schemas.microsoft.com/office/drawing/2014/main" id="{E4CEA92C-08BB-4369-82E9-5E687208AD1C}"/>
                </a:ext>
              </a:extLst>
            </p:cNvPr>
            <p:cNvSpPr txBox="1"/>
            <p:nvPr/>
          </p:nvSpPr>
          <p:spPr>
            <a:xfrm>
              <a:off x="1010540" y="4968044"/>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spTree>
    <p:extLst>
      <p:ext uri="{BB962C8B-B14F-4D97-AF65-F5344CB8AC3E}">
        <p14:creationId xmlns:p14="http://schemas.microsoft.com/office/powerpoint/2010/main" val="294149728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 name="Rectangle 104">
            <a:extLst>
              <a:ext uri="{FF2B5EF4-FFF2-40B4-BE49-F238E27FC236}">
                <a16:creationId xmlns:a16="http://schemas.microsoft.com/office/drawing/2014/main" id="{378A89E9-BCB9-47C6-AE25-CB8D78391B3C}"/>
              </a:ext>
            </a:extLst>
          </p:cNvPr>
          <p:cNvSpPr/>
          <p:nvPr/>
        </p:nvSpPr>
        <p:spPr bwMode="auto">
          <a:xfrm>
            <a:off x="1261170" y="1422121"/>
            <a:ext cx="2821283" cy="3865053"/>
          </a:xfrm>
          <a:prstGeom prst="rect">
            <a:avLst/>
          </a:prstGeom>
          <a:solidFill>
            <a:schemeClr val="accent1"/>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23" name="Rectangle 122">
            <a:extLst>
              <a:ext uri="{FF2B5EF4-FFF2-40B4-BE49-F238E27FC236}">
                <a16:creationId xmlns:a16="http://schemas.microsoft.com/office/drawing/2014/main" id="{2B47F5E2-AA5D-4B22-A3A1-E9E0A44F6C89}"/>
              </a:ext>
            </a:extLst>
          </p:cNvPr>
          <p:cNvSpPr/>
          <p:nvPr/>
        </p:nvSpPr>
        <p:spPr bwMode="auto">
          <a:xfrm>
            <a:off x="4967931" y="1422121"/>
            <a:ext cx="2821283" cy="3865053"/>
          </a:xfrm>
          <a:prstGeom prst="rect">
            <a:avLst/>
          </a:prstGeom>
          <a:solidFill>
            <a:schemeClr val="accent2"/>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41" name="Rectangle 140">
            <a:extLst>
              <a:ext uri="{FF2B5EF4-FFF2-40B4-BE49-F238E27FC236}">
                <a16:creationId xmlns:a16="http://schemas.microsoft.com/office/drawing/2014/main" id="{DAD86147-A803-45AD-A2CD-3388E0A268A5}"/>
              </a:ext>
            </a:extLst>
          </p:cNvPr>
          <p:cNvSpPr/>
          <p:nvPr/>
        </p:nvSpPr>
        <p:spPr bwMode="auto">
          <a:xfrm>
            <a:off x="8674692" y="1422121"/>
            <a:ext cx="2821283" cy="3865053"/>
          </a:xfrm>
          <a:prstGeom prst="rect">
            <a:avLst/>
          </a:prstGeom>
          <a:solidFill>
            <a:schemeClr val="accent3"/>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0" name="Picture Placeholder 9">
            <a:extLst>
              <a:ext uri="{FF2B5EF4-FFF2-40B4-BE49-F238E27FC236}">
                <a16:creationId xmlns:a16="http://schemas.microsoft.com/office/drawing/2014/main" id="{8FDC8698-C190-4F87-9B3F-9108219811D8}"/>
              </a:ext>
            </a:extLst>
          </p:cNvPr>
          <p:cNvSpPr>
            <a:spLocks noGrp="1"/>
          </p:cNvSpPr>
          <p:nvPr>
            <p:ph type="pic" sz="quarter" idx="108"/>
          </p:nvPr>
        </p:nvSpPr>
        <p:spPr/>
      </p:sp>
      <p:sp>
        <p:nvSpPr>
          <p:cNvPr id="11" name="Picture Placeholder 10">
            <a:extLst>
              <a:ext uri="{FF2B5EF4-FFF2-40B4-BE49-F238E27FC236}">
                <a16:creationId xmlns:a16="http://schemas.microsoft.com/office/drawing/2014/main" id="{9D0B6BAA-4D9F-4167-89A5-1F25BC327FBA}"/>
              </a:ext>
            </a:extLst>
          </p:cNvPr>
          <p:cNvSpPr>
            <a:spLocks noGrp="1"/>
          </p:cNvSpPr>
          <p:nvPr>
            <p:ph type="pic" sz="quarter" idx="109"/>
          </p:nvPr>
        </p:nvSpPr>
        <p:spPr/>
      </p:sp>
      <p:sp>
        <p:nvSpPr>
          <p:cNvPr id="12" name="Picture Placeholder 11">
            <a:extLst>
              <a:ext uri="{FF2B5EF4-FFF2-40B4-BE49-F238E27FC236}">
                <a16:creationId xmlns:a16="http://schemas.microsoft.com/office/drawing/2014/main" id="{B67C96A9-5A2D-466A-8CC6-3F46E82D7B88}"/>
              </a:ext>
            </a:extLst>
          </p:cNvPr>
          <p:cNvSpPr>
            <a:spLocks noGrp="1"/>
          </p:cNvSpPr>
          <p:nvPr>
            <p:ph type="pic" sz="quarter" idx="110"/>
          </p:nvPr>
        </p:nvSpPr>
        <p:spPr/>
      </p:sp>
      <p:sp>
        <p:nvSpPr>
          <p:cNvPr id="26" name="Text Placeholder 25"/>
          <p:cNvSpPr>
            <a:spLocks noGrp="1"/>
          </p:cNvSpPr>
          <p:nvPr>
            <p:ph type="body" sz="half" idx="2"/>
          </p:nvPr>
        </p:nvSpPr>
        <p:spPr>
          <a:xfrm>
            <a:off x="517092" y="884975"/>
            <a:ext cx="11157817" cy="199546"/>
          </a:xfrm>
        </p:spPr>
        <p:txBody>
          <a:bodyPr/>
          <a:lstStyle/>
          <a:p>
            <a:r>
              <a:rPr lang="en-US" dirty="0"/>
              <a:t>Enter your subhead line here</a:t>
            </a:r>
          </a:p>
        </p:txBody>
      </p:sp>
      <p:sp>
        <p:nvSpPr>
          <p:cNvPr id="25" name="Title 24"/>
          <p:cNvSpPr>
            <a:spLocks noGrp="1"/>
          </p:cNvSpPr>
          <p:nvPr>
            <p:ph type="title"/>
          </p:nvPr>
        </p:nvSpPr>
        <p:spPr>
          <a:xfrm>
            <a:off x="517092" y="382773"/>
            <a:ext cx="11157817" cy="445500"/>
          </a:xfrm>
        </p:spPr>
        <p:txBody>
          <a:bodyPr/>
          <a:lstStyle/>
          <a:p>
            <a:r>
              <a:rPr lang="en-US" dirty="0"/>
              <a:t>MEET OUR CO-FOUNDERS</a:t>
            </a:r>
          </a:p>
        </p:txBody>
      </p:sp>
      <p:sp>
        <p:nvSpPr>
          <p:cNvPr id="107" name="Freeform: Shape 106">
            <a:extLst>
              <a:ext uri="{FF2B5EF4-FFF2-40B4-BE49-F238E27FC236}">
                <a16:creationId xmlns:a16="http://schemas.microsoft.com/office/drawing/2014/main" id="{0EBCE2EE-4D19-4AB8-9574-83CB6C2C861A}"/>
              </a:ext>
            </a:extLst>
          </p:cNvPr>
          <p:cNvSpPr/>
          <p:nvPr/>
        </p:nvSpPr>
        <p:spPr>
          <a:xfrm>
            <a:off x="696025" y="5494138"/>
            <a:ext cx="2957977" cy="823658"/>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8" name="Title 2">
            <a:extLst>
              <a:ext uri="{FF2B5EF4-FFF2-40B4-BE49-F238E27FC236}">
                <a16:creationId xmlns:a16="http://schemas.microsoft.com/office/drawing/2014/main" id="{EEEFAB52-7033-4EE9-9F4F-56B87B74896D}"/>
              </a:ext>
            </a:extLst>
          </p:cNvPr>
          <p:cNvSpPr txBox="1">
            <a:spLocks/>
          </p:cNvSpPr>
          <p:nvPr/>
        </p:nvSpPr>
        <p:spPr>
          <a:xfrm>
            <a:off x="963415" y="5675135"/>
            <a:ext cx="2423198" cy="461665"/>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sp>
        <p:nvSpPr>
          <p:cNvPr id="125" name="Freeform: Shape 124">
            <a:extLst>
              <a:ext uri="{FF2B5EF4-FFF2-40B4-BE49-F238E27FC236}">
                <a16:creationId xmlns:a16="http://schemas.microsoft.com/office/drawing/2014/main" id="{A32E69A8-1C24-480E-AEC6-2A2E6ED6F50F}"/>
              </a:ext>
            </a:extLst>
          </p:cNvPr>
          <p:cNvSpPr/>
          <p:nvPr/>
        </p:nvSpPr>
        <p:spPr>
          <a:xfrm>
            <a:off x="4402786" y="5494138"/>
            <a:ext cx="2957977" cy="823658"/>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26" name="Title 2">
            <a:extLst>
              <a:ext uri="{FF2B5EF4-FFF2-40B4-BE49-F238E27FC236}">
                <a16:creationId xmlns:a16="http://schemas.microsoft.com/office/drawing/2014/main" id="{BD2138F2-38AD-47D6-95D3-8ACEA2C873A7}"/>
              </a:ext>
            </a:extLst>
          </p:cNvPr>
          <p:cNvSpPr txBox="1">
            <a:spLocks/>
          </p:cNvSpPr>
          <p:nvPr/>
        </p:nvSpPr>
        <p:spPr>
          <a:xfrm>
            <a:off x="4670176" y="5649033"/>
            <a:ext cx="2423198" cy="51386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sp>
        <p:nvSpPr>
          <p:cNvPr id="143" name="Freeform: Shape 142">
            <a:extLst>
              <a:ext uri="{FF2B5EF4-FFF2-40B4-BE49-F238E27FC236}">
                <a16:creationId xmlns:a16="http://schemas.microsoft.com/office/drawing/2014/main" id="{B4281ECA-A1C4-47BE-A5EA-907FFB1FF38B}"/>
              </a:ext>
            </a:extLst>
          </p:cNvPr>
          <p:cNvSpPr/>
          <p:nvPr/>
        </p:nvSpPr>
        <p:spPr>
          <a:xfrm>
            <a:off x="8109547" y="5494138"/>
            <a:ext cx="2957977" cy="823658"/>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44" name="Title 2">
            <a:extLst>
              <a:ext uri="{FF2B5EF4-FFF2-40B4-BE49-F238E27FC236}">
                <a16:creationId xmlns:a16="http://schemas.microsoft.com/office/drawing/2014/main" id="{73344979-EC23-40D2-B274-6CBEEF37179C}"/>
              </a:ext>
            </a:extLst>
          </p:cNvPr>
          <p:cNvSpPr txBox="1">
            <a:spLocks/>
          </p:cNvSpPr>
          <p:nvPr/>
        </p:nvSpPr>
        <p:spPr>
          <a:xfrm>
            <a:off x="8376937" y="5649033"/>
            <a:ext cx="2423198" cy="51386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158" name="Group 157">
            <a:extLst>
              <a:ext uri="{FF2B5EF4-FFF2-40B4-BE49-F238E27FC236}">
                <a16:creationId xmlns:a16="http://schemas.microsoft.com/office/drawing/2014/main" id="{4A436308-254D-4C48-8BA4-2C7C5D03A920}"/>
              </a:ext>
            </a:extLst>
          </p:cNvPr>
          <p:cNvGrpSpPr/>
          <p:nvPr/>
        </p:nvGrpSpPr>
        <p:grpSpPr>
          <a:xfrm>
            <a:off x="3308201" y="1836345"/>
            <a:ext cx="345801" cy="1071161"/>
            <a:chOff x="3164367" y="2039939"/>
            <a:chExt cx="310671" cy="962341"/>
          </a:xfrm>
        </p:grpSpPr>
        <p:sp>
          <p:nvSpPr>
            <p:cNvPr id="159" name="Rectangle 158">
              <a:extLst>
                <a:ext uri="{FF2B5EF4-FFF2-40B4-BE49-F238E27FC236}">
                  <a16:creationId xmlns:a16="http://schemas.microsoft.com/office/drawing/2014/main" id="{FAC79328-4900-49E3-BCFA-EF81A9BDC1EA}"/>
                </a:ext>
              </a:extLst>
            </p:cNvPr>
            <p:cNvSpPr/>
            <p:nvPr/>
          </p:nvSpPr>
          <p:spPr bwMode="auto">
            <a:xfrm>
              <a:off x="3164367" y="2039939"/>
              <a:ext cx="310671" cy="96234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60" name="Group 159">
              <a:extLst>
                <a:ext uri="{FF2B5EF4-FFF2-40B4-BE49-F238E27FC236}">
                  <a16:creationId xmlns:a16="http://schemas.microsoft.com/office/drawing/2014/main" id="{0E913702-BA3B-494F-8A02-04DF978D16BB}"/>
                </a:ext>
              </a:extLst>
            </p:cNvPr>
            <p:cNvGrpSpPr/>
            <p:nvPr/>
          </p:nvGrpSpPr>
          <p:grpSpPr>
            <a:xfrm>
              <a:off x="3206524" y="2127249"/>
              <a:ext cx="226356" cy="787720"/>
              <a:chOff x="3172537" y="2125981"/>
              <a:chExt cx="277448" cy="965519"/>
            </a:xfrm>
          </p:grpSpPr>
          <p:grpSp>
            <p:nvGrpSpPr>
              <p:cNvPr id="161" name="Group 160">
                <a:extLst>
                  <a:ext uri="{FF2B5EF4-FFF2-40B4-BE49-F238E27FC236}">
                    <a16:creationId xmlns:a16="http://schemas.microsoft.com/office/drawing/2014/main" id="{FFEB56F7-7A1D-4F81-8DBA-8C562AAB8A9C}"/>
                  </a:ext>
                </a:extLst>
              </p:cNvPr>
              <p:cNvGrpSpPr/>
              <p:nvPr userDrawn="1"/>
            </p:nvGrpSpPr>
            <p:grpSpPr>
              <a:xfrm>
                <a:off x="3172537" y="2125981"/>
                <a:ext cx="277448" cy="277446"/>
                <a:chOff x="2818317" y="3377514"/>
                <a:chExt cx="303502" cy="303502"/>
              </a:xfrm>
            </p:grpSpPr>
            <p:sp>
              <p:nvSpPr>
                <p:cNvPr id="168" name="Oval 167">
                  <a:extLst>
                    <a:ext uri="{FF2B5EF4-FFF2-40B4-BE49-F238E27FC236}">
                      <a16:creationId xmlns:a16="http://schemas.microsoft.com/office/drawing/2014/main" id="{2E1C554B-5064-41B6-84FC-BF90CA822165}"/>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69" name="Freeform 65">
                  <a:extLst>
                    <a:ext uri="{FF2B5EF4-FFF2-40B4-BE49-F238E27FC236}">
                      <a16:creationId xmlns:a16="http://schemas.microsoft.com/office/drawing/2014/main" id="{108EEE4F-1C69-42B9-B34A-C5D100953774}"/>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62" name="Group 161">
                <a:extLst>
                  <a:ext uri="{FF2B5EF4-FFF2-40B4-BE49-F238E27FC236}">
                    <a16:creationId xmlns:a16="http://schemas.microsoft.com/office/drawing/2014/main" id="{B7D5CF2C-A3BC-439B-AD31-E9358336D270}"/>
                  </a:ext>
                </a:extLst>
              </p:cNvPr>
              <p:cNvGrpSpPr/>
              <p:nvPr userDrawn="1"/>
            </p:nvGrpSpPr>
            <p:grpSpPr>
              <a:xfrm>
                <a:off x="3172537" y="2470017"/>
                <a:ext cx="277448" cy="277446"/>
                <a:chOff x="3300598" y="3377514"/>
                <a:chExt cx="303502" cy="303502"/>
              </a:xfrm>
            </p:grpSpPr>
            <p:sp>
              <p:nvSpPr>
                <p:cNvPr id="166" name="Oval 165">
                  <a:extLst>
                    <a:ext uri="{FF2B5EF4-FFF2-40B4-BE49-F238E27FC236}">
                      <a16:creationId xmlns:a16="http://schemas.microsoft.com/office/drawing/2014/main" id="{3495671E-7D9C-420E-BF21-9C3B2FEBAB7D}"/>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67" name="Freeform 4">
                  <a:extLst>
                    <a:ext uri="{FF2B5EF4-FFF2-40B4-BE49-F238E27FC236}">
                      <a16:creationId xmlns:a16="http://schemas.microsoft.com/office/drawing/2014/main" id="{432A670C-0C5E-407B-B2D8-3E6CB27792FB}"/>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63" name="Group 162">
                <a:extLst>
                  <a:ext uri="{FF2B5EF4-FFF2-40B4-BE49-F238E27FC236}">
                    <a16:creationId xmlns:a16="http://schemas.microsoft.com/office/drawing/2014/main" id="{492CA72A-5078-44C7-A8FF-BFF583706C55}"/>
                  </a:ext>
                </a:extLst>
              </p:cNvPr>
              <p:cNvGrpSpPr/>
              <p:nvPr userDrawn="1"/>
            </p:nvGrpSpPr>
            <p:grpSpPr>
              <a:xfrm>
                <a:off x="3172537" y="2814054"/>
                <a:ext cx="277448" cy="277446"/>
                <a:chOff x="3829280" y="3377514"/>
                <a:chExt cx="303502" cy="303502"/>
              </a:xfrm>
            </p:grpSpPr>
            <p:sp>
              <p:nvSpPr>
                <p:cNvPr id="164" name="Oval 163">
                  <a:extLst>
                    <a:ext uri="{FF2B5EF4-FFF2-40B4-BE49-F238E27FC236}">
                      <a16:creationId xmlns:a16="http://schemas.microsoft.com/office/drawing/2014/main" id="{C4528FBF-3F86-42BA-ADC1-0E23200AADBD}"/>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65" name="Freeform 117">
                  <a:extLst>
                    <a:ext uri="{FF2B5EF4-FFF2-40B4-BE49-F238E27FC236}">
                      <a16:creationId xmlns:a16="http://schemas.microsoft.com/office/drawing/2014/main" id="{23E297FD-B615-40B5-9947-01D3ACFEAD69}"/>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grpSp>
        <p:nvGrpSpPr>
          <p:cNvPr id="170" name="Group 169">
            <a:extLst>
              <a:ext uri="{FF2B5EF4-FFF2-40B4-BE49-F238E27FC236}">
                <a16:creationId xmlns:a16="http://schemas.microsoft.com/office/drawing/2014/main" id="{0DC8FF6B-510B-45FE-AB75-14605136AB75}"/>
              </a:ext>
            </a:extLst>
          </p:cNvPr>
          <p:cNvGrpSpPr/>
          <p:nvPr/>
        </p:nvGrpSpPr>
        <p:grpSpPr>
          <a:xfrm>
            <a:off x="7014962" y="1836345"/>
            <a:ext cx="345801" cy="1071161"/>
            <a:chOff x="3164367" y="2039939"/>
            <a:chExt cx="310671" cy="962341"/>
          </a:xfrm>
        </p:grpSpPr>
        <p:sp>
          <p:nvSpPr>
            <p:cNvPr id="171" name="Rectangle 170">
              <a:extLst>
                <a:ext uri="{FF2B5EF4-FFF2-40B4-BE49-F238E27FC236}">
                  <a16:creationId xmlns:a16="http://schemas.microsoft.com/office/drawing/2014/main" id="{D2477179-0526-4A5C-A874-F0629F6C958E}"/>
                </a:ext>
              </a:extLst>
            </p:cNvPr>
            <p:cNvSpPr/>
            <p:nvPr/>
          </p:nvSpPr>
          <p:spPr bwMode="auto">
            <a:xfrm>
              <a:off x="3164367" y="2039939"/>
              <a:ext cx="310671" cy="96234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72" name="Group 171">
              <a:extLst>
                <a:ext uri="{FF2B5EF4-FFF2-40B4-BE49-F238E27FC236}">
                  <a16:creationId xmlns:a16="http://schemas.microsoft.com/office/drawing/2014/main" id="{C8E37B1E-F43F-48DF-97C0-E6352C4E0919}"/>
                </a:ext>
              </a:extLst>
            </p:cNvPr>
            <p:cNvGrpSpPr/>
            <p:nvPr/>
          </p:nvGrpSpPr>
          <p:grpSpPr>
            <a:xfrm>
              <a:off x="3206524" y="2127249"/>
              <a:ext cx="226356" cy="787720"/>
              <a:chOff x="3172537" y="2125981"/>
              <a:chExt cx="277448" cy="965519"/>
            </a:xfrm>
          </p:grpSpPr>
          <p:grpSp>
            <p:nvGrpSpPr>
              <p:cNvPr id="173" name="Group 172">
                <a:extLst>
                  <a:ext uri="{FF2B5EF4-FFF2-40B4-BE49-F238E27FC236}">
                    <a16:creationId xmlns:a16="http://schemas.microsoft.com/office/drawing/2014/main" id="{0C06AA31-36C8-4B7C-B50B-A268A63661D9}"/>
                  </a:ext>
                </a:extLst>
              </p:cNvPr>
              <p:cNvGrpSpPr/>
              <p:nvPr userDrawn="1"/>
            </p:nvGrpSpPr>
            <p:grpSpPr>
              <a:xfrm>
                <a:off x="3172537" y="2125981"/>
                <a:ext cx="277448" cy="277446"/>
                <a:chOff x="2818317" y="3377514"/>
                <a:chExt cx="303502" cy="303502"/>
              </a:xfrm>
            </p:grpSpPr>
            <p:sp>
              <p:nvSpPr>
                <p:cNvPr id="180" name="Oval 179">
                  <a:extLst>
                    <a:ext uri="{FF2B5EF4-FFF2-40B4-BE49-F238E27FC236}">
                      <a16:creationId xmlns:a16="http://schemas.microsoft.com/office/drawing/2014/main" id="{BECABDFF-9649-4E76-9C58-1214DCBF4EBA}"/>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81" name="Freeform 65">
                  <a:extLst>
                    <a:ext uri="{FF2B5EF4-FFF2-40B4-BE49-F238E27FC236}">
                      <a16:creationId xmlns:a16="http://schemas.microsoft.com/office/drawing/2014/main" id="{7BC61469-3986-489C-8439-AD7BC4042196}"/>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74" name="Group 173">
                <a:extLst>
                  <a:ext uri="{FF2B5EF4-FFF2-40B4-BE49-F238E27FC236}">
                    <a16:creationId xmlns:a16="http://schemas.microsoft.com/office/drawing/2014/main" id="{B4514D7D-9384-47DC-9427-0FF337300145}"/>
                  </a:ext>
                </a:extLst>
              </p:cNvPr>
              <p:cNvGrpSpPr/>
              <p:nvPr userDrawn="1"/>
            </p:nvGrpSpPr>
            <p:grpSpPr>
              <a:xfrm>
                <a:off x="3172537" y="2470017"/>
                <a:ext cx="277448" cy="277446"/>
                <a:chOff x="3300598" y="3377514"/>
                <a:chExt cx="303502" cy="303502"/>
              </a:xfrm>
            </p:grpSpPr>
            <p:sp>
              <p:nvSpPr>
                <p:cNvPr id="178" name="Oval 177">
                  <a:extLst>
                    <a:ext uri="{FF2B5EF4-FFF2-40B4-BE49-F238E27FC236}">
                      <a16:creationId xmlns:a16="http://schemas.microsoft.com/office/drawing/2014/main" id="{FFCE3AC2-D8E0-4403-AC67-0CAFC783CEDF}"/>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9" name="Freeform 4">
                  <a:extLst>
                    <a:ext uri="{FF2B5EF4-FFF2-40B4-BE49-F238E27FC236}">
                      <a16:creationId xmlns:a16="http://schemas.microsoft.com/office/drawing/2014/main" id="{67F65FDC-6D42-459D-B8BB-EBC19314B6C4}"/>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75" name="Group 174">
                <a:extLst>
                  <a:ext uri="{FF2B5EF4-FFF2-40B4-BE49-F238E27FC236}">
                    <a16:creationId xmlns:a16="http://schemas.microsoft.com/office/drawing/2014/main" id="{D064B5A3-474A-42D7-8514-41C1F01A894D}"/>
                  </a:ext>
                </a:extLst>
              </p:cNvPr>
              <p:cNvGrpSpPr/>
              <p:nvPr userDrawn="1"/>
            </p:nvGrpSpPr>
            <p:grpSpPr>
              <a:xfrm>
                <a:off x="3172537" y="2814054"/>
                <a:ext cx="277448" cy="277446"/>
                <a:chOff x="3829280" y="3377514"/>
                <a:chExt cx="303502" cy="303502"/>
              </a:xfrm>
            </p:grpSpPr>
            <p:sp>
              <p:nvSpPr>
                <p:cNvPr id="176" name="Oval 175">
                  <a:extLst>
                    <a:ext uri="{FF2B5EF4-FFF2-40B4-BE49-F238E27FC236}">
                      <a16:creationId xmlns:a16="http://schemas.microsoft.com/office/drawing/2014/main" id="{745A7C3C-27D3-4318-8B7B-9B8C5682818E}"/>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7" name="Freeform 117">
                  <a:extLst>
                    <a:ext uri="{FF2B5EF4-FFF2-40B4-BE49-F238E27FC236}">
                      <a16:creationId xmlns:a16="http://schemas.microsoft.com/office/drawing/2014/main" id="{ADF6390D-9EAC-4C8F-A12C-46340CC633E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grpSp>
        <p:nvGrpSpPr>
          <p:cNvPr id="50" name="Group 49">
            <a:extLst>
              <a:ext uri="{FF2B5EF4-FFF2-40B4-BE49-F238E27FC236}">
                <a16:creationId xmlns:a16="http://schemas.microsoft.com/office/drawing/2014/main" id="{556B0E03-AEED-451F-830B-BE8684B61A63}"/>
              </a:ext>
            </a:extLst>
          </p:cNvPr>
          <p:cNvGrpSpPr/>
          <p:nvPr/>
        </p:nvGrpSpPr>
        <p:grpSpPr>
          <a:xfrm>
            <a:off x="10721723" y="1836345"/>
            <a:ext cx="345801" cy="1071161"/>
            <a:chOff x="10721723" y="1836345"/>
            <a:chExt cx="345801" cy="1071161"/>
          </a:xfrm>
        </p:grpSpPr>
        <p:sp>
          <p:nvSpPr>
            <p:cNvPr id="182" name="Rectangle 181">
              <a:extLst>
                <a:ext uri="{FF2B5EF4-FFF2-40B4-BE49-F238E27FC236}">
                  <a16:creationId xmlns:a16="http://schemas.microsoft.com/office/drawing/2014/main" id="{642C716C-AF15-4FFE-BEFF-D7B028758EA2}"/>
                </a:ext>
              </a:extLst>
            </p:cNvPr>
            <p:cNvSpPr/>
            <p:nvPr/>
          </p:nvSpPr>
          <p:spPr bwMode="auto">
            <a:xfrm>
              <a:off x="10721723" y="1836345"/>
              <a:ext cx="345801" cy="107116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83" name="Group 182">
              <a:extLst>
                <a:ext uri="{FF2B5EF4-FFF2-40B4-BE49-F238E27FC236}">
                  <a16:creationId xmlns:a16="http://schemas.microsoft.com/office/drawing/2014/main" id="{0AC8118D-48C7-4024-937C-BC364D5F77C0}"/>
                </a:ext>
              </a:extLst>
            </p:cNvPr>
            <p:cNvGrpSpPr/>
            <p:nvPr/>
          </p:nvGrpSpPr>
          <p:grpSpPr>
            <a:xfrm>
              <a:off x="10768647" y="1933528"/>
              <a:ext cx="251952" cy="876794"/>
              <a:chOff x="3172537" y="2125981"/>
              <a:chExt cx="277448" cy="965519"/>
            </a:xfrm>
          </p:grpSpPr>
          <p:grpSp>
            <p:nvGrpSpPr>
              <p:cNvPr id="184" name="Group 183">
                <a:extLst>
                  <a:ext uri="{FF2B5EF4-FFF2-40B4-BE49-F238E27FC236}">
                    <a16:creationId xmlns:a16="http://schemas.microsoft.com/office/drawing/2014/main" id="{38C12F90-6816-4614-9335-659CD4FAF700}"/>
                  </a:ext>
                </a:extLst>
              </p:cNvPr>
              <p:cNvGrpSpPr/>
              <p:nvPr userDrawn="1"/>
            </p:nvGrpSpPr>
            <p:grpSpPr>
              <a:xfrm>
                <a:off x="3172537" y="2125981"/>
                <a:ext cx="277448" cy="277446"/>
                <a:chOff x="2818317" y="3377514"/>
                <a:chExt cx="303502" cy="303502"/>
              </a:xfrm>
            </p:grpSpPr>
            <p:sp>
              <p:nvSpPr>
                <p:cNvPr id="191" name="Oval 190">
                  <a:extLst>
                    <a:ext uri="{FF2B5EF4-FFF2-40B4-BE49-F238E27FC236}">
                      <a16:creationId xmlns:a16="http://schemas.microsoft.com/office/drawing/2014/main" id="{F3F55966-CCD1-43E2-B328-D63D0973909B}"/>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92" name="Freeform 65">
                  <a:extLst>
                    <a:ext uri="{FF2B5EF4-FFF2-40B4-BE49-F238E27FC236}">
                      <a16:creationId xmlns:a16="http://schemas.microsoft.com/office/drawing/2014/main" id="{51E08840-6400-43FC-BE73-BE9A2B7668A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85" name="Group 184">
                <a:extLst>
                  <a:ext uri="{FF2B5EF4-FFF2-40B4-BE49-F238E27FC236}">
                    <a16:creationId xmlns:a16="http://schemas.microsoft.com/office/drawing/2014/main" id="{2E9044F6-6361-44DE-AE58-DD770B46C023}"/>
                  </a:ext>
                </a:extLst>
              </p:cNvPr>
              <p:cNvGrpSpPr/>
              <p:nvPr userDrawn="1"/>
            </p:nvGrpSpPr>
            <p:grpSpPr>
              <a:xfrm>
                <a:off x="3172537" y="2470017"/>
                <a:ext cx="277448" cy="277446"/>
                <a:chOff x="3300598" y="3377514"/>
                <a:chExt cx="303502" cy="303502"/>
              </a:xfrm>
            </p:grpSpPr>
            <p:sp>
              <p:nvSpPr>
                <p:cNvPr id="189" name="Oval 188">
                  <a:extLst>
                    <a:ext uri="{FF2B5EF4-FFF2-40B4-BE49-F238E27FC236}">
                      <a16:creationId xmlns:a16="http://schemas.microsoft.com/office/drawing/2014/main" id="{9CF28BE1-D4D6-4B3D-8CC7-DC03AC3B4C3F}"/>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90" name="Freeform 4">
                  <a:extLst>
                    <a:ext uri="{FF2B5EF4-FFF2-40B4-BE49-F238E27FC236}">
                      <a16:creationId xmlns:a16="http://schemas.microsoft.com/office/drawing/2014/main" id="{941E2491-B82C-496E-BD61-E4909FB597D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86" name="Group 185">
                <a:extLst>
                  <a:ext uri="{FF2B5EF4-FFF2-40B4-BE49-F238E27FC236}">
                    <a16:creationId xmlns:a16="http://schemas.microsoft.com/office/drawing/2014/main" id="{21BE0BCA-F5F1-4F71-8031-0D29514ED3B4}"/>
                  </a:ext>
                </a:extLst>
              </p:cNvPr>
              <p:cNvGrpSpPr/>
              <p:nvPr userDrawn="1"/>
            </p:nvGrpSpPr>
            <p:grpSpPr>
              <a:xfrm>
                <a:off x="3172537" y="2814054"/>
                <a:ext cx="277448" cy="277446"/>
                <a:chOff x="3829280" y="3377514"/>
                <a:chExt cx="303502" cy="303502"/>
              </a:xfrm>
            </p:grpSpPr>
            <p:sp>
              <p:nvSpPr>
                <p:cNvPr id="187" name="Oval 186">
                  <a:extLst>
                    <a:ext uri="{FF2B5EF4-FFF2-40B4-BE49-F238E27FC236}">
                      <a16:creationId xmlns:a16="http://schemas.microsoft.com/office/drawing/2014/main" id="{8322413A-F9A4-4AD6-A326-68F8399C1A77}"/>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88" name="Freeform 117">
                  <a:extLst>
                    <a:ext uri="{FF2B5EF4-FFF2-40B4-BE49-F238E27FC236}">
                      <a16:creationId xmlns:a16="http://schemas.microsoft.com/office/drawing/2014/main" id="{1D3CEF1D-4150-4EB4-8C7B-EE17620A2F5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Tree>
    <p:extLst>
      <p:ext uri="{BB962C8B-B14F-4D97-AF65-F5344CB8AC3E}">
        <p14:creationId xmlns:p14="http://schemas.microsoft.com/office/powerpoint/2010/main" val="89951134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val 1"/>
          <p:cNvSpPr/>
          <p:nvPr/>
        </p:nvSpPr>
        <p:spPr bwMode="auto">
          <a:xfrm flipH="1">
            <a:off x="797709" y="1623666"/>
            <a:ext cx="3245948" cy="3245944"/>
          </a:xfrm>
          <a:prstGeom prst="ellipse">
            <a:avLst/>
          </a:pr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0" name="Freeform: Shape 19">
            <a:extLst>
              <a:ext uri="{FF2B5EF4-FFF2-40B4-BE49-F238E27FC236}">
                <a16:creationId xmlns:a16="http://schemas.microsoft.com/office/drawing/2014/main" id="{43D0015A-C910-4920-A6F4-1A5280B30EE6}"/>
              </a:ext>
            </a:extLst>
          </p:cNvPr>
          <p:cNvSpPr/>
          <p:nvPr/>
        </p:nvSpPr>
        <p:spPr>
          <a:xfrm flipH="1">
            <a:off x="1216861" y="2034204"/>
            <a:ext cx="2943252" cy="2943250"/>
          </a:xfrm>
          <a:custGeom>
            <a:avLst/>
            <a:gdLst>
              <a:gd name="connsiteX0" fmla="*/ 1356519 w 2713038"/>
              <a:gd name="connsiteY0" fmla="*/ 0 h 2713038"/>
              <a:gd name="connsiteX1" fmla="*/ 2713038 w 2713038"/>
              <a:gd name="connsiteY1" fmla="*/ 1356519 h 2713038"/>
              <a:gd name="connsiteX2" fmla="*/ 1356519 w 2713038"/>
              <a:gd name="connsiteY2" fmla="*/ 2713038 h 2713038"/>
              <a:gd name="connsiteX3" fmla="*/ 0 w 2713038"/>
              <a:gd name="connsiteY3" fmla="*/ 1356519 h 2713038"/>
              <a:gd name="connsiteX4" fmla="*/ 1356519 w 2713038"/>
              <a:gd name="connsiteY4" fmla="*/ 0 h 27130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13038" h="2713038">
                <a:moveTo>
                  <a:pt x="1356519" y="0"/>
                </a:moveTo>
                <a:cubicBezTo>
                  <a:pt x="2105704" y="0"/>
                  <a:pt x="2713038" y="607334"/>
                  <a:pt x="2713038" y="1356519"/>
                </a:cubicBezTo>
                <a:cubicBezTo>
                  <a:pt x="2713038" y="2105704"/>
                  <a:pt x="2105704" y="2713038"/>
                  <a:pt x="1356519" y="2713038"/>
                </a:cubicBezTo>
                <a:cubicBezTo>
                  <a:pt x="607334" y="2713038"/>
                  <a:pt x="0" y="2105704"/>
                  <a:pt x="0" y="1356519"/>
                </a:cubicBezTo>
                <a:cubicBezTo>
                  <a:pt x="0" y="607334"/>
                  <a:pt x="607334" y="0"/>
                  <a:pt x="1356519" y="0"/>
                </a:cubicBez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5" name="Oval 24">
            <a:extLst>
              <a:ext uri="{FF2B5EF4-FFF2-40B4-BE49-F238E27FC236}">
                <a16:creationId xmlns:a16="http://schemas.microsoft.com/office/drawing/2014/main" id="{FE3C642C-9CC4-4F0C-8DA5-E304212A1D71}"/>
              </a:ext>
            </a:extLst>
          </p:cNvPr>
          <p:cNvSpPr/>
          <p:nvPr/>
        </p:nvSpPr>
        <p:spPr bwMode="auto">
          <a:xfrm>
            <a:off x="8148343" y="1623666"/>
            <a:ext cx="3245948" cy="3245944"/>
          </a:xfrm>
          <a:prstGeom prst="ellipse">
            <a:avLst/>
          </a:prstGeom>
          <a:solidFill>
            <a:schemeClr val="accent3"/>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6" name="Freeform: Shape 25">
            <a:extLst>
              <a:ext uri="{FF2B5EF4-FFF2-40B4-BE49-F238E27FC236}">
                <a16:creationId xmlns:a16="http://schemas.microsoft.com/office/drawing/2014/main" id="{0CBE6056-D0FF-4B26-82E5-8889E6BB3BB1}"/>
              </a:ext>
            </a:extLst>
          </p:cNvPr>
          <p:cNvSpPr/>
          <p:nvPr/>
        </p:nvSpPr>
        <p:spPr>
          <a:xfrm>
            <a:off x="8031887" y="2034204"/>
            <a:ext cx="2943252" cy="2943250"/>
          </a:xfrm>
          <a:custGeom>
            <a:avLst/>
            <a:gdLst>
              <a:gd name="connsiteX0" fmla="*/ 1356519 w 2713038"/>
              <a:gd name="connsiteY0" fmla="*/ 0 h 2713038"/>
              <a:gd name="connsiteX1" fmla="*/ 2713038 w 2713038"/>
              <a:gd name="connsiteY1" fmla="*/ 1356519 h 2713038"/>
              <a:gd name="connsiteX2" fmla="*/ 1356519 w 2713038"/>
              <a:gd name="connsiteY2" fmla="*/ 2713038 h 2713038"/>
              <a:gd name="connsiteX3" fmla="*/ 0 w 2713038"/>
              <a:gd name="connsiteY3" fmla="*/ 1356519 h 2713038"/>
              <a:gd name="connsiteX4" fmla="*/ 1356519 w 2713038"/>
              <a:gd name="connsiteY4" fmla="*/ 0 h 27130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13038" h="2713038">
                <a:moveTo>
                  <a:pt x="1356519" y="0"/>
                </a:moveTo>
                <a:cubicBezTo>
                  <a:pt x="2105704" y="0"/>
                  <a:pt x="2713038" y="607334"/>
                  <a:pt x="2713038" y="1356519"/>
                </a:cubicBezTo>
                <a:cubicBezTo>
                  <a:pt x="2713038" y="2105704"/>
                  <a:pt x="2105704" y="2713038"/>
                  <a:pt x="1356519" y="2713038"/>
                </a:cubicBezTo>
                <a:cubicBezTo>
                  <a:pt x="607334" y="2713038"/>
                  <a:pt x="0" y="2105704"/>
                  <a:pt x="0" y="1356519"/>
                </a:cubicBezTo>
                <a:cubicBezTo>
                  <a:pt x="0" y="607334"/>
                  <a:pt x="607334" y="0"/>
                  <a:pt x="1356519" y="0"/>
                </a:cubicBez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8" name="Oval 27">
            <a:extLst>
              <a:ext uri="{FF2B5EF4-FFF2-40B4-BE49-F238E27FC236}">
                <a16:creationId xmlns:a16="http://schemas.microsoft.com/office/drawing/2014/main" id="{230289BD-B1DF-45C2-A617-0003E5F9881E}"/>
              </a:ext>
            </a:extLst>
          </p:cNvPr>
          <p:cNvSpPr/>
          <p:nvPr/>
        </p:nvSpPr>
        <p:spPr bwMode="auto">
          <a:xfrm>
            <a:off x="4473026" y="1623666"/>
            <a:ext cx="3245948" cy="3245944"/>
          </a:xfrm>
          <a:prstGeom prst="ellipse">
            <a:avLst/>
          </a:pr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9" name="Freeform: Shape 28">
            <a:extLst>
              <a:ext uri="{FF2B5EF4-FFF2-40B4-BE49-F238E27FC236}">
                <a16:creationId xmlns:a16="http://schemas.microsoft.com/office/drawing/2014/main" id="{D6211466-3D32-461C-8E43-054D07623B67}"/>
              </a:ext>
            </a:extLst>
          </p:cNvPr>
          <p:cNvSpPr/>
          <p:nvPr/>
        </p:nvSpPr>
        <p:spPr>
          <a:xfrm>
            <a:off x="4624374" y="2034204"/>
            <a:ext cx="2943252" cy="2943250"/>
          </a:xfrm>
          <a:custGeom>
            <a:avLst/>
            <a:gdLst>
              <a:gd name="connsiteX0" fmla="*/ 1356519 w 2713038"/>
              <a:gd name="connsiteY0" fmla="*/ 0 h 2713038"/>
              <a:gd name="connsiteX1" fmla="*/ 2713038 w 2713038"/>
              <a:gd name="connsiteY1" fmla="*/ 1356519 h 2713038"/>
              <a:gd name="connsiteX2" fmla="*/ 1356519 w 2713038"/>
              <a:gd name="connsiteY2" fmla="*/ 2713038 h 2713038"/>
              <a:gd name="connsiteX3" fmla="*/ 0 w 2713038"/>
              <a:gd name="connsiteY3" fmla="*/ 1356519 h 2713038"/>
              <a:gd name="connsiteX4" fmla="*/ 1356519 w 2713038"/>
              <a:gd name="connsiteY4" fmla="*/ 0 h 27130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13038" h="2713038">
                <a:moveTo>
                  <a:pt x="1356519" y="0"/>
                </a:moveTo>
                <a:cubicBezTo>
                  <a:pt x="2105704" y="0"/>
                  <a:pt x="2713038" y="607334"/>
                  <a:pt x="2713038" y="1356519"/>
                </a:cubicBezTo>
                <a:cubicBezTo>
                  <a:pt x="2713038" y="2105704"/>
                  <a:pt x="2105704" y="2713038"/>
                  <a:pt x="1356519" y="2713038"/>
                </a:cubicBezTo>
                <a:cubicBezTo>
                  <a:pt x="607334" y="2713038"/>
                  <a:pt x="0" y="2105704"/>
                  <a:pt x="0" y="1356519"/>
                </a:cubicBezTo>
                <a:cubicBezTo>
                  <a:pt x="0" y="607334"/>
                  <a:pt x="607334" y="0"/>
                  <a:pt x="1356519" y="0"/>
                </a:cubicBez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9" name="Text Placeholder 8">
            <a:extLst>
              <a:ext uri="{FF2B5EF4-FFF2-40B4-BE49-F238E27FC236}">
                <a16:creationId xmlns:a16="http://schemas.microsoft.com/office/drawing/2014/main" id="{ED01ABF0-427C-4154-A2EF-879EE3908389}"/>
              </a:ext>
            </a:extLst>
          </p:cNvPr>
          <p:cNvSpPr>
            <a:spLocks noGrp="1"/>
          </p:cNvSpPr>
          <p:nvPr>
            <p:ph type="body" sz="half" idx="2"/>
          </p:nvPr>
        </p:nvSpPr>
        <p:spPr>
          <a:xfrm>
            <a:off x="517092" y="884975"/>
            <a:ext cx="11157817" cy="199546"/>
          </a:xfrm>
        </p:spPr>
        <p:txBody>
          <a:bodyPr/>
          <a:lstStyle/>
          <a:p>
            <a:r>
              <a:rPr lang="en-US" dirty="0"/>
              <a:t>Enter your subhead line here</a:t>
            </a:r>
          </a:p>
        </p:txBody>
      </p:sp>
      <p:sp>
        <p:nvSpPr>
          <p:cNvPr id="8" name="Title 7">
            <a:extLst>
              <a:ext uri="{FF2B5EF4-FFF2-40B4-BE49-F238E27FC236}">
                <a16:creationId xmlns:a16="http://schemas.microsoft.com/office/drawing/2014/main" id="{D43C5DB3-7758-4496-BAC8-58032A4B0E09}"/>
              </a:ext>
            </a:extLst>
          </p:cNvPr>
          <p:cNvSpPr>
            <a:spLocks noGrp="1"/>
          </p:cNvSpPr>
          <p:nvPr>
            <p:ph type="title"/>
          </p:nvPr>
        </p:nvSpPr>
        <p:spPr>
          <a:xfrm>
            <a:off x="517092" y="382773"/>
            <a:ext cx="11157817" cy="445500"/>
          </a:xfrm>
        </p:spPr>
        <p:txBody>
          <a:bodyPr/>
          <a:lstStyle/>
          <a:p>
            <a:r>
              <a:rPr lang="en-US" dirty="0"/>
              <a:t>MEET OUR CO-FOUNDERS</a:t>
            </a:r>
          </a:p>
        </p:txBody>
      </p:sp>
      <p:sp>
        <p:nvSpPr>
          <p:cNvPr id="30" name="Title 2">
            <a:extLst>
              <a:ext uri="{FF2B5EF4-FFF2-40B4-BE49-F238E27FC236}">
                <a16:creationId xmlns:a16="http://schemas.microsoft.com/office/drawing/2014/main" id="{E2038488-60D1-414C-B540-5707FC4999FD}"/>
              </a:ext>
            </a:extLst>
          </p:cNvPr>
          <p:cNvSpPr txBox="1">
            <a:spLocks/>
          </p:cNvSpPr>
          <p:nvPr/>
        </p:nvSpPr>
        <p:spPr>
          <a:xfrm>
            <a:off x="4640853" y="5257484"/>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tx1">
                    <a:lumMod val="75000"/>
                    <a:lumOff val="25000"/>
                  </a:schemeClr>
                </a:solidFill>
                <a:latin typeface="Montserrat (Body)"/>
              </a:rPr>
              <a:t>Example Name</a:t>
            </a:r>
          </a:p>
          <a:p>
            <a:pPr lvl="0" algn="ctr">
              <a:lnSpc>
                <a:spcPct val="120000"/>
              </a:lnSpc>
            </a:pPr>
            <a:r>
              <a:rPr lang="en-US" sz="1600" dirty="0">
                <a:solidFill>
                  <a:schemeClr val="tx1">
                    <a:lumMod val="75000"/>
                    <a:lumOff val="25000"/>
                  </a:schemeClr>
                </a:solidFill>
                <a:latin typeface="Montserrat (Body)"/>
              </a:rPr>
              <a:t>Administrative</a:t>
            </a:r>
            <a:endParaRPr lang="en-US" sz="2000" dirty="0">
              <a:solidFill>
                <a:schemeClr val="tx1">
                  <a:lumMod val="75000"/>
                  <a:lumOff val="25000"/>
                </a:schemeClr>
              </a:solidFill>
              <a:latin typeface="Montserrat (Body)"/>
            </a:endParaRPr>
          </a:p>
        </p:txBody>
      </p:sp>
      <p:sp>
        <p:nvSpPr>
          <p:cNvPr id="42" name="Title 2">
            <a:extLst>
              <a:ext uri="{FF2B5EF4-FFF2-40B4-BE49-F238E27FC236}">
                <a16:creationId xmlns:a16="http://schemas.microsoft.com/office/drawing/2014/main" id="{5FFBDCF1-33CB-4F5D-96D2-C99D09104497}"/>
              </a:ext>
            </a:extLst>
          </p:cNvPr>
          <p:cNvSpPr txBox="1">
            <a:spLocks/>
          </p:cNvSpPr>
          <p:nvPr/>
        </p:nvSpPr>
        <p:spPr>
          <a:xfrm>
            <a:off x="8048366" y="5257484"/>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tx1">
                    <a:lumMod val="75000"/>
                    <a:lumOff val="25000"/>
                  </a:schemeClr>
                </a:solidFill>
                <a:latin typeface="Montserrat (Body)"/>
              </a:rPr>
              <a:t>Example Name</a:t>
            </a:r>
          </a:p>
          <a:p>
            <a:pPr lvl="0" algn="ctr">
              <a:lnSpc>
                <a:spcPct val="120000"/>
              </a:lnSpc>
            </a:pPr>
            <a:r>
              <a:rPr lang="en-US" sz="1600" dirty="0">
                <a:solidFill>
                  <a:schemeClr val="tx1">
                    <a:lumMod val="75000"/>
                    <a:lumOff val="25000"/>
                  </a:schemeClr>
                </a:solidFill>
                <a:latin typeface="Montserrat (Body)"/>
              </a:rPr>
              <a:t>Administrative</a:t>
            </a:r>
            <a:endParaRPr lang="en-US" sz="2000" dirty="0">
              <a:solidFill>
                <a:schemeClr val="tx1">
                  <a:lumMod val="75000"/>
                  <a:lumOff val="25000"/>
                </a:schemeClr>
              </a:solidFill>
              <a:latin typeface="Montserrat (Body)"/>
            </a:endParaRPr>
          </a:p>
        </p:txBody>
      </p:sp>
      <p:sp>
        <p:nvSpPr>
          <p:cNvPr id="43" name="Title 2">
            <a:extLst>
              <a:ext uri="{FF2B5EF4-FFF2-40B4-BE49-F238E27FC236}">
                <a16:creationId xmlns:a16="http://schemas.microsoft.com/office/drawing/2014/main" id="{5E68A1EE-D712-45C7-815C-E2ECDE046EB8}"/>
              </a:ext>
            </a:extLst>
          </p:cNvPr>
          <p:cNvSpPr txBox="1">
            <a:spLocks/>
          </p:cNvSpPr>
          <p:nvPr/>
        </p:nvSpPr>
        <p:spPr>
          <a:xfrm>
            <a:off x="1233340" y="5257484"/>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tx1">
                    <a:lumMod val="75000"/>
                    <a:lumOff val="25000"/>
                  </a:schemeClr>
                </a:solidFill>
                <a:latin typeface="Montserrat (Body)"/>
              </a:rPr>
              <a:t>Example Name</a:t>
            </a:r>
          </a:p>
          <a:p>
            <a:pPr lvl="0" algn="ctr">
              <a:lnSpc>
                <a:spcPct val="120000"/>
              </a:lnSpc>
            </a:pPr>
            <a:r>
              <a:rPr lang="en-US" sz="1600" dirty="0">
                <a:solidFill>
                  <a:schemeClr val="tx1">
                    <a:lumMod val="75000"/>
                    <a:lumOff val="25000"/>
                  </a:schemeClr>
                </a:solidFill>
                <a:latin typeface="Montserrat (Body)"/>
              </a:rPr>
              <a:t>Administrative</a:t>
            </a:r>
            <a:endParaRPr lang="en-US" sz="2000" dirty="0">
              <a:solidFill>
                <a:schemeClr val="tx1">
                  <a:lumMod val="75000"/>
                  <a:lumOff val="25000"/>
                </a:schemeClr>
              </a:solidFill>
              <a:latin typeface="Montserrat (Body)"/>
            </a:endParaRPr>
          </a:p>
        </p:txBody>
      </p:sp>
      <p:sp>
        <p:nvSpPr>
          <p:cNvPr id="4" name="Picture Placeholder 3">
            <a:extLst>
              <a:ext uri="{FF2B5EF4-FFF2-40B4-BE49-F238E27FC236}">
                <a16:creationId xmlns:a16="http://schemas.microsoft.com/office/drawing/2014/main" id="{911E8C6B-A1C4-46BF-972B-9D3CFF555CC6}"/>
              </a:ext>
            </a:extLst>
          </p:cNvPr>
          <p:cNvSpPr>
            <a:spLocks noGrp="1"/>
          </p:cNvSpPr>
          <p:nvPr>
            <p:ph type="pic" sz="quarter" idx="108"/>
          </p:nvPr>
        </p:nvSpPr>
        <p:spPr/>
      </p:sp>
      <p:sp>
        <p:nvSpPr>
          <p:cNvPr id="6" name="Picture Placeholder 5">
            <a:extLst>
              <a:ext uri="{FF2B5EF4-FFF2-40B4-BE49-F238E27FC236}">
                <a16:creationId xmlns:a16="http://schemas.microsoft.com/office/drawing/2014/main" id="{E3824B9E-85EF-4A78-A095-3B0C8436956E}"/>
              </a:ext>
            </a:extLst>
          </p:cNvPr>
          <p:cNvSpPr>
            <a:spLocks noGrp="1"/>
          </p:cNvSpPr>
          <p:nvPr>
            <p:ph type="pic" sz="quarter" idx="109"/>
          </p:nvPr>
        </p:nvSpPr>
        <p:spPr/>
      </p:sp>
      <p:sp>
        <p:nvSpPr>
          <p:cNvPr id="10" name="Picture Placeholder 9">
            <a:extLst>
              <a:ext uri="{FF2B5EF4-FFF2-40B4-BE49-F238E27FC236}">
                <a16:creationId xmlns:a16="http://schemas.microsoft.com/office/drawing/2014/main" id="{FA4A78F9-DA65-4AD8-B039-723B49752963}"/>
              </a:ext>
            </a:extLst>
          </p:cNvPr>
          <p:cNvSpPr>
            <a:spLocks noGrp="1"/>
          </p:cNvSpPr>
          <p:nvPr>
            <p:ph type="pic" sz="quarter" idx="110"/>
          </p:nvPr>
        </p:nvSpPr>
        <p:spPr/>
      </p:sp>
    </p:spTree>
    <p:extLst>
      <p:ext uri="{BB962C8B-B14F-4D97-AF65-F5344CB8AC3E}">
        <p14:creationId xmlns:p14="http://schemas.microsoft.com/office/powerpoint/2010/main" val="49579131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bwMode="auto">
          <a:xfrm>
            <a:off x="0" y="1"/>
            <a:ext cx="12192000" cy="3970116"/>
          </a:xfrm>
          <a:prstGeom prst="rect">
            <a:avLst/>
          </a:prstGeom>
          <a:solidFill>
            <a:schemeClr val="bg1">
              <a:lumMod val="95000"/>
            </a:schemeClr>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2" name="Text Placeholder 1"/>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50" name="Freeform 49"/>
          <p:cNvSpPr/>
          <p:nvPr/>
        </p:nvSpPr>
        <p:spPr bwMode="auto">
          <a:xfrm flipH="1">
            <a:off x="4660054" y="5342552"/>
            <a:ext cx="2871893" cy="1515449"/>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sp>
        <p:nvSpPr>
          <p:cNvPr id="51" name="Freeform 50"/>
          <p:cNvSpPr/>
          <p:nvPr/>
        </p:nvSpPr>
        <p:spPr bwMode="auto">
          <a:xfrm flipH="1">
            <a:off x="7531947" y="5342552"/>
            <a:ext cx="2871893" cy="1515449"/>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3"/>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sp>
        <p:nvSpPr>
          <p:cNvPr id="52" name="Freeform 51"/>
          <p:cNvSpPr/>
          <p:nvPr/>
        </p:nvSpPr>
        <p:spPr bwMode="auto">
          <a:xfrm flipH="1">
            <a:off x="1788160" y="5342552"/>
            <a:ext cx="2871893" cy="1515449"/>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grpSp>
        <p:nvGrpSpPr>
          <p:cNvPr id="21" name="Group 20">
            <a:extLst>
              <a:ext uri="{FF2B5EF4-FFF2-40B4-BE49-F238E27FC236}">
                <a16:creationId xmlns:a16="http://schemas.microsoft.com/office/drawing/2014/main" id="{A314E8CC-4CBF-4AA1-A28D-F91FAD56B5E9}"/>
              </a:ext>
            </a:extLst>
          </p:cNvPr>
          <p:cNvGrpSpPr/>
          <p:nvPr/>
        </p:nvGrpSpPr>
        <p:grpSpPr>
          <a:xfrm>
            <a:off x="1972732" y="5630661"/>
            <a:ext cx="2502748" cy="939230"/>
            <a:chOff x="1972732" y="5630661"/>
            <a:chExt cx="2502748" cy="939230"/>
          </a:xfrm>
        </p:grpSpPr>
        <p:sp>
          <p:nvSpPr>
            <p:cNvPr id="53" name="TextBox 52">
              <a:extLst>
                <a:ext uri="{FF2B5EF4-FFF2-40B4-BE49-F238E27FC236}">
                  <a16:creationId xmlns:a16="http://schemas.microsoft.com/office/drawing/2014/main" id="{B16B9DDB-4CEF-4141-BDBD-9E07EE1AA709}"/>
                </a:ext>
              </a:extLst>
            </p:cNvPr>
            <p:cNvSpPr txBox="1"/>
            <p:nvPr/>
          </p:nvSpPr>
          <p:spPr>
            <a:xfrm>
              <a:off x="1972732" y="5630661"/>
              <a:ext cx="2502748" cy="553998"/>
            </a:xfrm>
            <a:prstGeom prst="rect">
              <a:avLst/>
            </a:prstGeom>
            <a:noFill/>
          </p:spPr>
          <p:txBody>
            <a:bodyPr wrap="square" anchor="ctr">
              <a:spAutoFit/>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56" name="Group 55">
              <a:extLst>
                <a:ext uri="{FF2B5EF4-FFF2-40B4-BE49-F238E27FC236}">
                  <a16:creationId xmlns:a16="http://schemas.microsoft.com/office/drawing/2014/main" id="{014F646A-7F80-400A-B29F-0DF548A41421}"/>
                </a:ext>
              </a:extLst>
            </p:cNvPr>
            <p:cNvGrpSpPr/>
            <p:nvPr/>
          </p:nvGrpSpPr>
          <p:grpSpPr>
            <a:xfrm>
              <a:off x="2624212" y="6240693"/>
              <a:ext cx="1199789" cy="329198"/>
              <a:chOff x="1716074" y="5113316"/>
              <a:chExt cx="1199789" cy="329198"/>
            </a:xfrm>
            <a:solidFill>
              <a:schemeClr val="bg1"/>
            </a:solidFill>
          </p:grpSpPr>
          <p:grpSp>
            <p:nvGrpSpPr>
              <p:cNvPr id="57" name="Group 56">
                <a:extLst>
                  <a:ext uri="{FF2B5EF4-FFF2-40B4-BE49-F238E27FC236}">
                    <a16:creationId xmlns:a16="http://schemas.microsoft.com/office/drawing/2014/main" id="{698983AC-94BC-4441-95BF-69FE1823ED53}"/>
                  </a:ext>
                </a:extLst>
              </p:cNvPr>
              <p:cNvGrpSpPr/>
              <p:nvPr/>
            </p:nvGrpSpPr>
            <p:grpSpPr>
              <a:xfrm>
                <a:off x="1716074" y="5113316"/>
                <a:ext cx="329204" cy="329198"/>
                <a:chOff x="1658924" y="5113316"/>
                <a:chExt cx="329204" cy="329198"/>
              </a:xfrm>
              <a:grpFill/>
            </p:grpSpPr>
            <p:sp>
              <p:nvSpPr>
                <p:cNvPr id="64" name="Freeform 6">
                  <a:extLst>
                    <a:ext uri="{FF2B5EF4-FFF2-40B4-BE49-F238E27FC236}">
                      <a16:creationId xmlns:a16="http://schemas.microsoft.com/office/drawing/2014/main" id="{74223457-B6BC-4454-9593-CC1393203F7A}"/>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65" name="Freeform 7">
                  <a:extLst>
                    <a:ext uri="{FF2B5EF4-FFF2-40B4-BE49-F238E27FC236}">
                      <a16:creationId xmlns:a16="http://schemas.microsoft.com/office/drawing/2014/main" id="{F6DC26D5-4525-4DAA-B359-A4768874F62A}"/>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58" name="Group 57">
                <a:extLst>
                  <a:ext uri="{FF2B5EF4-FFF2-40B4-BE49-F238E27FC236}">
                    <a16:creationId xmlns:a16="http://schemas.microsoft.com/office/drawing/2014/main" id="{DB8E0B72-F682-4A9F-961A-D67FB463B946}"/>
                  </a:ext>
                </a:extLst>
              </p:cNvPr>
              <p:cNvGrpSpPr/>
              <p:nvPr/>
            </p:nvGrpSpPr>
            <p:grpSpPr>
              <a:xfrm>
                <a:off x="2151366" y="5113316"/>
                <a:ext cx="329204" cy="329198"/>
                <a:chOff x="2158034" y="5113316"/>
                <a:chExt cx="329204" cy="329198"/>
              </a:xfrm>
              <a:grpFill/>
            </p:grpSpPr>
            <p:sp>
              <p:nvSpPr>
                <p:cNvPr id="62" name="Freeform 13">
                  <a:extLst>
                    <a:ext uri="{FF2B5EF4-FFF2-40B4-BE49-F238E27FC236}">
                      <a16:creationId xmlns:a16="http://schemas.microsoft.com/office/drawing/2014/main" id="{A8AE7C38-C6F9-45A9-BBBB-0548FB5FB42F}"/>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63" name="Freeform 6">
                  <a:extLst>
                    <a:ext uri="{FF2B5EF4-FFF2-40B4-BE49-F238E27FC236}">
                      <a16:creationId xmlns:a16="http://schemas.microsoft.com/office/drawing/2014/main" id="{FBF80488-03D8-4B2E-8480-7BF0EE62C4BC}"/>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59" name="Group 58">
                <a:extLst>
                  <a:ext uri="{FF2B5EF4-FFF2-40B4-BE49-F238E27FC236}">
                    <a16:creationId xmlns:a16="http://schemas.microsoft.com/office/drawing/2014/main" id="{E929F8C4-05FB-4AB1-BA2C-3A681ECBC7FA}"/>
                  </a:ext>
                </a:extLst>
              </p:cNvPr>
              <p:cNvGrpSpPr/>
              <p:nvPr/>
            </p:nvGrpSpPr>
            <p:grpSpPr>
              <a:xfrm>
                <a:off x="2586659" y="5113316"/>
                <a:ext cx="329204" cy="329198"/>
                <a:chOff x="2674289" y="5113316"/>
                <a:chExt cx="329204" cy="329198"/>
              </a:xfrm>
              <a:grpFill/>
            </p:grpSpPr>
            <p:sp>
              <p:nvSpPr>
                <p:cNvPr id="60" name="Freeform 77">
                  <a:extLst>
                    <a:ext uri="{FF2B5EF4-FFF2-40B4-BE49-F238E27FC236}">
                      <a16:creationId xmlns:a16="http://schemas.microsoft.com/office/drawing/2014/main" id="{A395D042-5D56-4A6B-AA95-C746FD90E130}"/>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61" name="Freeform 6">
                  <a:extLst>
                    <a:ext uri="{FF2B5EF4-FFF2-40B4-BE49-F238E27FC236}">
                      <a16:creationId xmlns:a16="http://schemas.microsoft.com/office/drawing/2014/main" id="{A36A70C8-7BED-4A73-9C69-3E7A87E51D22}"/>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grpSp>
        <p:nvGrpSpPr>
          <p:cNvPr id="68" name="Group 67">
            <a:extLst>
              <a:ext uri="{FF2B5EF4-FFF2-40B4-BE49-F238E27FC236}">
                <a16:creationId xmlns:a16="http://schemas.microsoft.com/office/drawing/2014/main" id="{503BBFD6-E993-4D28-B1FA-1325685E08C9}"/>
              </a:ext>
            </a:extLst>
          </p:cNvPr>
          <p:cNvGrpSpPr/>
          <p:nvPr/>
        </p:nvGrpSpPr>
        <p:grpSpPr>
          <a:xfrm>
            <a:off x="4844626" y="5630661"/>
            <a:ext cx="2502748" cy="939230"/>
            <a:chOff x="1972732" y="5630661"/>
            <a:chExt cx="2502748" cy="939230"/>
          </a:xfrm>
        </p:grpSpPr>
        <p:sp>
          <p:nvSpPr>
            <p:cNvPr id="69" name="TextBox 68">
              <a:extLst>
                <a:ext uri="{FF2B5EF4-FFF2-40B4-BE49-F238E27FC236}">
                  <a16:creationId xmlns:a16="http://schemas.microsoft.com/office/drawing/2014/main" id="{49E2581C-6539-4BA7-A4C4-9D3A5C3E1FCA}"/>
                </a:ext>
              </a:extLst>
            </p:cNvPr>
            <p:cNvSpPr txBox="1"/>
            <p:nvPr/>
          </p:nvSpPr>
          <p:spPr>
            <a:xfrm>
              <a:off x="1972732" y="5630661"/>
              <a:ext cx="2502748" cy="553998"/>
            </a:xfrm>
            <a:prstGeom prst="rect">
              <a:avLst/>
            </a:prstGeom>
            <a:noFill/>
          </p:spPr>
          <p:txBody>
            <a:bodyPr wrap="square" anchor="ctr">
              <a:spAutoFit/>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70" name="Group 69">
              <a:extLst>
                <a:ext uri="{FF2B5EF4-FFF2-40B4-BE49-F238E27FC236}">
                  <a16:creationId xmlns:a16="http://schemas.microsoft.com/office/drawing/2014/main" id="{092EB269-AAC6-423C-954B-A67D83698B0A}"/>
                </a:ext>
              </a:extLst>
            </p:cNvPr>
            <p:cNvGrpSpPr/>
            <p:nvPr/>
          </p:nvGrpSpPr>
          <p:grpSpPr>
            <a:xfrm>
              <a:off x="2624212" y="6240693"/>
              <a:ext cx="1199789" cy="329198"/>
              <a:chOff x="1716074" y="5113316"/>
              <a:chExt cx="1199789" cy="329198"/>
            </a:xfrm>
            <a:solidFill>
              <a:schemeClr val="bg1"/>
            </a:solidFill>
          </p:grpSpPr>
          <p:grpSp>
            <p:nvGrpSpPr>
              <p:cNvPr id="71" name="Group 70">
                <a:extLst>
                  <a:ext uri="{FF2B5EF4-FFF2-40B4-BE49-F238E27FC236}">
                    <a16:creationId xmlns:a16="http://schemas.microsoft.com/office/drawing/2014/main" id="{15D48793-E1D1-413A-ACD0-AF835C9B0CAD}"/>
                  </a:ext>
                </a:extLst>
              </p:cNvPr>
              <p:cNvGrpSpPr/>
              <p:nvPr/>
            </p:nvGrpSpPr>
            <p:grpSpPr>
              <a:xfrm>
                <a:off x="1716074" y="5113316"/>
                <a:ext cx="329204" cy="329198"/>
                <a:chOff x="1658924" y="5113316"/>
                <a:chExt cx="329204" cy="329198"/>
              </a:xfrm>
              <a:grpFill/>
            </p:grpSpPr>
            <p:sp>
              <p:nvSpPr>
                <p:cNvPr id="96" name="Freeform 6">
                  <a:extLst>
                    <a:ext uri="{FF2B5EF4-FFF2-40B4-BE49-F238E27FC236}">
                      <a16:creationId xmlns:a16="http://schemas.microsoft.com/office/drawing/2014/main" id="{6A9C939D-43EF-4ED9-B2A2-932CB3C7E503}"/>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97" name="Freeform 7">
                  <a:extLst>
                    <a:ext uri="{FF2B5EF4-FFF2-40B4-BE49-F238E27FC236}">
                      <a16:creationId xmlns:a16="http://schemas.microsoft.com/office/drawing/2014/main" id="{8F7192BF-6F8C-4E60-8332-2F8D5437ADC1}"/>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72" name="Group 71">
                <a:extLst>
                  <a:ext uri="{FF2B5EF4-FFF2-40B4-BE49-F238E27FC236}">
                    <a16:creationId xmlns:a16="http://schemas.microsoft.com/office/drawing/2014/main" id="{1E25A219-3589-43BE-926E-686D664C6E72}"/>
                  </a:ext>
                </a:extLst>
              </p:cNvPr>
              <p:cNvGrpSpPr/>
              <p:nvPr/>
            </p:nvGrpSpPr>
            <p:grpSpPr>
              <a:xfrm>
                <a:off x="2151366" y="5113316"/>
                <a:ext cx="329204" cy="329198"/>
                <a:chOff x="2158034" y="5113316"/>
                <a:chExt cx="329204" cy="329198"/>
              </a:xfrm>
              <a:grpFill/>
            </p:grpSpPr>
            <p:sp>
              <p:nvSpPr>
                <p:cNvPr id="85" name="Freeform 13">
                  <a:extLst>
                    <a:ext uri="{FF2B5EF4-FFF2-40B4-BE49-F238E27FC236}">
                      <a16:creationId xmlns:a16="http://schemas.microsoft.com/office/drawing/2014/main" id="{4B968E17-F2BD-44A2-B76E-A72E01D49922}"/>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95" name="Freeform 6">
                  <a:extLst>
                    <a:ext uri="{FF2B5EF4-FFF2-40B4-BE49-F238E27FC236}">
                      <a16:creationId xmlns:a16="http://schemas.microsoft.com/office/drawing/2014/main" id="{239AB58B-A883-4166-8EA9-1798197143D7}"/>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73" name="Group 72">
                <a:extLst>
                  <a:ext uri="{FF2B5EF4-FFF2-40B4-BE49-F238E27FC236}">
                    <a16:creationId xmlns:a16="http://schemas.microsoft.com/office/drawing/2014/main" id="{CABC2379-E2EA-44F1-A30C-FC8B95DC3F3E}"/>
                  </a:ext>
                </a:extLst>
              </p:cNvPr>
              <p:cNvGrpSpPr/>
              <p:nvPr/>
            </p:nvGrpSpPr>
            <p:grpSpPr>
              <a:xfrm>
                <a:off x="2586659" y="5113316"/>
                <a:ext cx="329204" cy="329198"/>
                <a:chOff x="2674289" y="5113316"/>
                <a:chExt cx="329204" cy="329198"/>
              </a:xfrm>
              <a:grpFill/>
            </p:grpSpPr>
            <p:sp>
              <p:nvSpPr>
                <p:cNvPr id="83" name="Freeform 77">
                  <a:extLst>
                    <a:ext uri="{FF2B5EF4-FFF2-40B4-BE49-F238E27FC236}">
                      <a16:creationId xmlns:a16="http://schemas.microsoft.com/office/drawing/2014/main" id="{12F9858F-2938-4A09-B44D-C5B18D43BADC}"/>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84" name="Freeform 6">
                  <a:extLst>
                    <a:ext uri="{FF2B5EF4-FFF2-40B4-BE49-F238E27FC236}">
                      <a16:creationId xmlns:a16="http://schemas.microsoft.com/office/drawing/2014/main" id="{7A2D0450-F4A9-4195-A96F-E83A8D550A21}"/>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grpSp>
        <p:nvGrpSpPr>
          <p:cNvPr id="98" name="Group 97">
            <a:extLst>
              <a:ext uri="{FF2B5EF4-FFF2-40B4-BE49-F238E27FC236}">
                <a16:creationId xmlns:a16="http://schemas.microsoft.com/office/drawing/2014/main" id="{67C43804-8635-4FF9-9372-EDD270221D8E}"/>
              </a:ext>
            </a:extLst>
          </p:cNvPr>
          <p:cNvGrpSpPr/>
          <p:nvPr/>
        </p:nvGrpSpPr>
        <p:grpSpPr>
          <a:xfrm>
            <a:off x="7716519" y="5630661"/>
            <a:ext cx="2502748" cy="939230"/>
            <a:chOff x="1972732" y="5630661"/>
            <a:chExt cx="2502748" cy="939230"/>
          </a:xfrm>
        </p:grpSpPr>
        <p:sp>
          <p:nvSpPr>
            <p:cNvPr id="99" name="TextBox 98">
              <a:extLst>
                <a:ext uri="{FF2B5EF4-FFF2-40B4-BE49-F238E27FC236}">
                  <a16:creationId xmlns:a16="http://schemas.microsoft.com/office/drawing/2014/main" id="{C93D99A0-9B5A-4080-BDE4-A59C7DEA5BCC}"/>
                </a:ext>
              </a:extLst>
            </p:cNvPr>
            <p:cNvSpPr txBox="1"/>
            <p:nvPr/>
          </p:nvSpPr>
          <p:spPr>
            <a:xfrm>
              <a:off x="1972732" y="5630661"/>
              <a:ext cx="2502748" cy="553998"/>
            </a:xfrm>
            <a:prstGeom prst="rect">
              <a:avLst/>
            </a:prstGeom>
            <a:noFill/>
          </p:spPr>
          <p:txBody>
            <a:bodyPr wrap="square" anchor="ctr">
              <a:spAutoFit/>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100" name="Group 99">
              <a:extLst>
                <a:ext uri="{FF2B5EF4-FFF2-40B4-BE49-F238E27FC236}">
                  <a16:creationId xmlns:a16="http://schemas.microsoft.com/office/drawing/2014/main" id="{0EC2AB76-0CB4-4DBE-97D9-23CF37B9F80F}"/>
                </a:ext>
              </a:extLst>
            </p:cNvPr>
            <p:cNvGrpSpPr/>
            <p:nvPr/>
          </p:nvGrpSpPr>
          <p:grpSpPr>
            <a:xfrm>
              <a:off x="2624212" y="6240693"/>
              <a:ext cx="1199789" cy="329198"/>
              <a:chOff x="1716074" y="5113316"/>
              <a:chExt cx="1199789" cy="329198"/>
            </a:xfrm>
            <a:solidFill>
              <a:schemeClr val="bg1"/>
            </a:solidFill>
          </p:grpSpPr>
          <p:grpSp>
            <p:nvGrpSpPr>
              <p:cNvPr id="101" name="Group 100">
                <a:extLst>
                  <a:ext uri="{FF2B5EF4-FFF2-40B4-BE49-F238E27FC236}">
                    <a16:creationId xmlns:a16="http://schemas.microsoft.com/office/drawing/2014/main" id="{6CDB7539-E566-4C24-B390-AF0E0D5743B2}"/>
                  </a:ext>
                </a:extLst>
              </p:cNvPr>
              <p:cNvGrpSpPr/>
              <p:nvPr/>
            </p:nvGrpSpPr>
            <p:grpSpPr>
              <a:xfrm>
                <a:off x="1716074" y="5113316"/>
                <a:ext cx="329204" cy="329198"/>
                <a:chOff x="1658924" y="5113316"/>
                <a:chExt cx="329204" cy="329198"/>
              </a:xfrm>
              <a:grpFill/>
            </p:grpSpPr>
            <p:sp>
              <p:nvSpPr>
                <p:cNvPr id="117" name="Freeform 6">
                  <a:extLst>
                    <a:ext uri="{FF2B5EF4-FFF2-40B4-BE49-F238E27FC236}">
                      <a16:creationId xmlns:a16="http://schemas.microsoft.com/office/drawing/2014/main" id="{F8EE0F22-A398-4FA3-A047-2CCE531E7748}"/>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8" name="Freeform 7">
                  <a:extLst>
                    <a:ext uri="{FF2B5EF4-FFF2-40B4-BE49-F238E27FC236}">
                      <a16:creationId xmlns:a16="http://schemas.microsoft.com/office/drawing/2014/main" id="{A3B35182-10E4-482B-9683-C497D8E1FB90}"/>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2" name="Group 101">
                <a:extLst>
                  <a:ext uri="{FF2B5EF4-FFF2-40B4-BE49-F238E27FC236}">
                    <a16:creationId xmlns:a16="http://schemas.microsoft.com/office/drawing/2014/main" id="{EA8F6428-2830-4D59-8943-073D146065FE}"/>
                  </a:ext>
                </a:extLst>
              </p:cNvPr>
              <p:cNvGrpSpPr/>
              <p:nvPr/>
            </p:nvGrpSpPr>
            <p:grpSpPr>
              <a:xfrm>
                <a:off x="2151366" y="5113316"/>
                <a:ext cx="329204" cy="329198"/>
                <a:chOff x="2158034" y="5113316"/>
                <a:chExt cx="329204" cy="329198"/>
              </a:xfrm>
              <a:grpFill/>
            </p:grpSpPr>
            <p:sp>
              <p:nvSpPr>
                <p:cNvPr id="106" name="Freeform 13">
                  <a:extLst>
                    <a:ext uri="{FF2B5EF4-FFF2-40B4-BE49-F238E27FC236}">
                      <a16:creationId xmlns:a16="http://schemas.microsoft.com/office/drawing/2014/main" id="{8F94F61B-E23F-4284-9EEB-5290D34E3B61}"/>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6" name="Freeform 6">
                  <a:extLst>
                    <a:ext uri="{FF2B5EF4-FFF2-40B4-BE49-F238E27FC236}">
                      <a16:creationId xmlns:a16="http://schemas.microsoft.com/office/drawing/2014/main" id="{7B852639-3C08-48B2-86B8-D1DFE5B2942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3" name="Group 102">
                <a:extLst>
                  <a:ext uri="{FF2B5EF4-FFF2-40B4-BE49-F238E27FC236}">
                    <a16:creationId xmlns:a16="http://schemas.microsoft.com/office/drawing/2014/main" id="{F6636223-675B-450D-A028-2DF2CB580E89}"/>
                  </a:ext>
                </a:extLst>
              </p:cNvPr>
              <p:cNvGrpSpPr/>
              <p:nvPr/>
            </p:nvGrpSpPr>
            <p:grpSpPr>
              <a:xfrm>
                <a:off x="2586659" y="5113316"/>
                <a:ext cx="329204" cy="329198"/>
                <a:chOff x="2674289" y="5113316"/>
                <a:chExt cx="329204" cy="329198"/>
              </a:xfrm>
              <a:grpFill/>
            </p:grpSpPr>
            <p:sp>
              <p:nvSpPr>
                <p:cNvPr id="104" name="Freeform 77">
                  <a:extLst>
                    <a:ext uri="{FF2B5EF4-FFF2-40B4-BE49-F238E27FC236}">
                      <a16:creationId xmlns:a16="http://schemas.microsoft.com/office/drawing/2014/main" id="{C2C5D01A-00DC-4251-A170-B29C1EC5E406}"/>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05" name="Freeform 6">
                  <a:extLst>
                    <a:ext uri="{FF2B5EF4-FFF2-40B4-BE49-F238E27FC236}">
                      <a16:creationId xmlns:a16="http://schemas.microsoft.com/office/drawing/2014/main" id="{47662588-1209-4AB1-9258-669F1997AEDD}"/>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sp>
        <p:nvSpPr>
          <p:cNvPr id="6" name="Picture Placeholder 5">
            <a:extLst>
              <a:ext uri="{FF2B5EF4-FFF2-40B4-BE49-F238E27FC236}">
                <a16:creationId xmlns:a16="http://schemas.microsoft.com/office/drawing/2014/main" id="{4E85FB9F-D85C-4216-81F7-4F6A75F56A41}"/>
              </a:ext>
            </a:extLst>
          </p:cNvPr>
          <p:cNvSpPr>
            <a:spLocks noGrp="1"/>
          </p:cNvSpPr>
          <p:nvPr>
            <p:ph type="pic" sz="quarter" idx="20"/>
          </p:nvPr>
        </p:nvSpPr>
        <p:spPr/>
      </p:sp>
      <p:sp>
        <p:nvSpPr>
          <p:cNvPr id="8" name="Picture Placeholder 7">
            <a:extLst>
              <a:ext uri="{FF2B5EF4-FFF2-40B4-BE49-F238E27FC236}">
                <a16:creationId xmlns:a16="http://schemas.microsoft.com/office/drawing/2014/main" id="{28463070-B6CC-4F13-9FB9-DF72DBEEE6DB}"/>
              </a:ext>
            </a:extLst>
          </p:cNvPr>
          <p:cNvSpPr>
            <a:spLocks noGrp="1"/>
          </p:cNvSpPr>
          <p:nvPr>
            <p:ph type="pic" sz="quarter" idx="21"/>
          </p:nvPr>
        </p:nvSpPr>
        <p:spPr/>
      </p:sp>
      <p:sp>
        <p:nvSpPr>
          <p:cNvPr id="10" name="Picture Placeholder 9">
            <a:extLst>
              <a:ext uri="{FF2B5EF4-FFF2-40B4-BE49-F238E27FC236}">
                <a16:creationId xmlns:a16="http://schemas.microsoft.com/office/drawing/2014/main" id="{C4B93583-5881-4FD4-A5C4-0C349277EF3A}"/>
              </a:ext>
            </a:extLst>
          </p:cNvPr>
          <p:cNvSpPr>
            <a:spLocks noGrp="1"/>
          </p:cNvSpPr>
          <p:nvPr>
            <p:ph type="pic" sz="quarter" idx="22"/>
          </p:nvPr>
        </p:nvSpPr>
        <p:spPr/>
      </p:sp>
    </p:spTree>
    <p:extLst>
      <p:ext uri="{BB962C8B-B14F-4D97-AF65-F5344CB8AC3E}">
        <p14:creationId xmlns:p14="http://schemas.microsoft.com/office/powerpoint/2010/main" val="167843288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0" y="0"/>
            <a:ext cx="12192000" cy="4178710"/>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p>
        </p:txBody>
      </p:sp>
      <p:sp>
        <p:nvSpPr>
          <p:cNvPr id="7" name="Rounded Rectangle 6"/>
          <p:cNvSpPr/>
          <p:nvPr/>
        </p:nvSpPr>
        <p:spPr bwMode="auto">
          <a:xfrm>
            <a:off x="3716391"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7" name="Title 2">
            <a:extLst>
              <a:ext uri="{FF2B5EF4-FFF2-40B4-BE49-F238E27FC236}">
                <a16:creationId xmlns:a16="http://schemas.microsoft.com/office/drawing/2014/main" id="{47BD06E9-5884-458B-AB59-E0EDA7F2C228}"/>
              </a:ext>
            </a:extLst>
          </p:cNvPr>
          <p:cNvSpPr txBox="1">
            <a:spLocks/>
          </p:cNvSpPr>
          <p:nvPr/>
        </p:nvSpPr>
        <p:spPr>
          <a:xfrm>
            <a:off x="3908446"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50" name="Rounded Rectangle 6">
            <a:extLst>
              <a:ext uri="{FF2B5EF4-FFF2-40B4-BE49-F238E27FC236}">
                <a16:creationId xmlns:a16="http://schemas.microsoft.com/office/drawing/2014/main" id="{2188B277-D13B-4D0E-9E03-6957B358D8D4}"/>
              </a:ext>
            </a:extLst>
          </p:cNvPr>
          <p:cNvSpPr/>
          <p:nvPr/>
        </p:nvSpPr>
        <p:spPr bwMode="auto">
          <a:xfrm>
            <a:off x="6222535"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52" name="Title 2">
            <a:extLst>
              <a:ext uri="{FF2B5EF4-FFF2-40B4-BE49-F238E27FC236}">
                <a16:creationId xmlns:a16="http://schemas.microsoft.com/office/drawing/2014/main" id="{7B985006-92D3-43EA-8116-FB5CACFC27FF}"/>
              </a:ext>
            </a:extLst>
          </p:cNvPr>
          <p:cNvSpPr txBox="1">
            <a:spLocks/>
          </p:cNvSpPr>
          <p:nvPr/>
        </p:nvSpPr>
        <p:spPr>
          <a:xfrm>
            <a:off x="6414590"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62" name="Rounded Rectangle 6">
            <a:extLst>
              <a:ext uri="{FF2B5EF4-FFF2-40B4-BE49-F238E27FC236}">
                <a16:creationId xmlns:a16="http://schemas.microsoft.com/office/drawing/2014/main" id="{6A89984A-6F08-4612-883A-5AAF7FE5E55F}"/>
              </a:ext>
            </a:extLst>
          </p:cNvPr>
          <p:cNvSpPr/>
          <p:nvPr/>
        </p:nvSpPr>
        <p:spPr bwMode="auto">
          <a:xfrm>
            <a:off x="8728679"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64" name="Title 2">
            <a:extLst>
              <a:ext uri="{FF2B5EF4-FFF2-40B4-BE49-F238E27FC236}">
                <a16:creationId xmlns:a16="http://schemas.microsoft.com/office/drawing/2014/main" id="{4EC21EF4-B025-4A9D-9596-9D12FB778418}"/>
              </a:ext>
            </a:extLst>
          </p:cNvPr>
          <p:cNvSpPr txBox="1">
            <a:spLocks/>
          </p:cNvSpPr>
          <p:nvPr/>
        </p:nvSpPr>
        <p:spPr>
          <a:xfrm>
            <a:off x="8920734"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74" name="Rounded Rectangle 6">
            <a:extLst>
              <a:ext uri="{FF2B5EF4-FFF2-40B4-BE49-F238E27FC236}">
                <a16:creationId xmlns:a16="http://schemas.microsoft.com/office/drawing/2014/main" id="{3A0696FF-260F-4B01-840F-266E3A64C07B}"/>
              </a:ext>
            </a:extLst>
          </p:cNvPr>
          <p:cNvSpPr/>
          <p:nvPr/>
        </p:nvSpPr>
        <p:spPr bwMode="auto">
          <a:xfrm>
            <a:off x="1210247"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76" name="Title 2">
            <a:extLst>
              <a:ext uri="{FF2B5EF4-FFF2-40B4-BE49-F238E27FC236}">
                <a16:creationId xmlns:a16="http://schemas.microsoft.com/office/drawing/2014/main" id="{08682D85-704E-4474-B063-9D6C5487C73B}"/>
              </a:ext>
            </a:extLst>
          </p:cNvPr>
          <p:cNvSpPr txBox="1">
            <a:spLocks/>
          </p:cNvSpPr>
          <p:nvPr/>
        </p:nvSpPr>
        <p:spPr>
          <a:xfrm>
            <a:off x="1402302"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85" name="Rectangle 84">
            <a:extLst>
              <a:ext uri="{FF2B5EF4-FFF2-40B4-BE49-F238E27FC236}">
                <a16:creationId xmlns:a16="http://schemas.microsoft.com/office/drawing/2014/main" id="{38B447D7-CF1B-4A31-9E6F-66DD477570C2}"/>
              </a:ext>
            </a:extLst>
          </p:cNvPr>
          <p:cNvSpPr/>
          <p:nvPr/>
        </p:nvSpPr>
        <p:spPr>
          <a:xfrm>
            <a:off x="1983130" y="850834"/>
            <a:ext cx="8225742" cy="553998"/>
          </a:xfrm>
          <a:prstGeom prst="rect">
            <a:avLst/>
          </a:prstGeom>
        </p:spPr>
        <p:txBody>
          <a:bodyPr wrap="square" lIns="0" tIns="0" rIns="0" bIns="0" anchor="ctr">
            <a:spAutoFit/>
          </a:bodyPr>
          <a:lstStyle/>
          <a:p>
            <a:pPr algn="ctr"/>
            <a:r>
              <a:rPr lang="en-US" sz="3600" b="1" dirty="0">
                <a:solidFill>
                  <a:schemeClr val="bg1"/>
                </a:solidFill>
                <a:latin typeface="Montserrat (Body)"/>
              </a:rPr>
              <a:t>MEET OUR CO-FOUNDERS</a:t>
            </a:r>
          </a:p>
        </p:txBody>
      </p:sp>
      <p:grpSp>
        <p:nvGrpSpPr>
          <p:cNvPr id="100" name="Group 99">
            <a:extLst>
              <a:ext uri="{FF2B5EF4-FFF2-40B4-BE49-F238E27FC236}">
                <a16:creationId xmlns:a16="http://schemas.microsoft.com/office/drawing/2014/main" id="{87D61F3D-E99D-4833-9BFB-468A2C065743}"/>
              </a:ext>
            </a:extLst>
          </p:cNvPr>
          <p:cNvGrpSpPr/>
          <p:nvPr/>
        </p:nvGrpSpPr>
        <p:grpSpPr>
          <a:xfrm>
            <a:off x="1736890" y="5113316"/>
            <a:ext cx="1199789" cy="329198"/>
            <a:chOff x="1716074" y="5113316"/>
            <a:chExt cx="1199789" cy="329198"/>
          </a:xfrm>
        </p:grpSpPr>
        <p:grpSp>
          <p:nvGrpSpPr>
            <p:cNvPr id="99" name="Group 98">
              <a:extLst>
                <a:ext uri="{FF2B5EF4-FFF2-40B4-BE49-F238E27FC236}">
                  <a16:creationId xmlns:a16="http://schemas.microsoft.com/office/drawing/2014/main" id="{E3341B76-9C43-47DB-9B0E-51599C08D61F}"/>
                </a:ext>
              </a:extLst>
            </p:cNvPr>
            <p:cNvGrpSpPr/>
            <p:nvPr/>
          </p:nvGrpSpPr>
          <p:grpSpPr>
            <a:xfrm>
              <a:off x="1716074" y="5113316"/>
              <a:ext cx="329204" cy="329198"/>
              <a:chOff x="1658924" y="5113316"/>
              <a:chExt cx="329204" cy="329198"/>
            </a:xfrm>
          </p:grpSpPr>
          <p:sp>
            <p:nvSpPr>
              <p:cNvPr id="79" name="Freeform 6">
                <a:extLst>
                  <a:ext uri="{FF2B5EF4-FFF2-40B4-BE49-F238E27FC236}">
                    <a16:creationId xmlns:a16="http://schemas.microsoft.com/office/drawing/2014/main" id="{78273AC7-B5BB-4F6F-AC86-55E753883A94}"/>
                  </a:ext>
                </a:extLst>
              </p:cNvPr>
              <p:cNvSpPr>
                <a:spLocks noEditPoints="1"/>
              </p:cNvSpPr>
              <p:nvPr/>
            </p:nvSpPr>
            <p:spPr bwMode="auto">
              <a:xfrm>
                <a:off x="165892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80" name="Freeform 7">
                <a:extLst>
                  <a:ext uri="{FF2B5EF4-FFF2-40B4-BE49-F238E27FC236}">
                    <a16:creationId xmlns:a16="http://schemas.microsoft.com/office/drawing/2014/main" id="{733A2ED6-7480-450D-8899-94E7615B68EC}"/>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98" name="Group 97">
              <a:extLst>
                <a:ext uri="{FF2B5EF4-FFF2-40B4-BE49-F238E27FC236}">
                  <a16:creationId xmlns:a16="http://schemas.microsoft.com/office/drawing/2014/main" id="{7A10BC26-B0EF-4CBC-B796-04DE6D0BAEED}"/>
                </a:ext>
              </a:extLst>
            </p:cNvPr>
            <p:cNvGrpSpPr/>
            <p:nvPr/>
          </p:nvGrpSpPr>
          <p:grpSpPr>
            <a:xfrm>
              <a:off x="2151366" y="5113316"/>
              <a:ext cx="329204" cy="329198"/>
              <a:chOff x="2158034" y="5113316"/>
              <a:chExt cx="329204" cy="329198"/>
            </a:xfrm>
          </p:grpSpPr>
          <p:sp>
            <p:nvSpPr>
              <p:cNvPr id="82" name="Freeform 13">
                <a:extLst>
                  <a:ext uri="{FF2B5EF4-FFF2-40B4-BE49-F238E27FC236}">
                    <a16:creationId xmlns:a16="http://schemas.microsoft.com/office/drawing/2014/main" id="{9DD1D0A8-F1D3-495E-8C2E-87DA903F4916}"/>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95" name="Freeform 6">
                <a:extLst>
                  <a:ext uri="{FF2B5EF4-FFF2-40B4-BE49-F238E27FC236}">
                    <a16:creationId xmlns:a16="http://schemas.microsoft.com/office/drawing/2014/main" id="{BAD5A261-4659-4D9E-AB86-04185D85434E}"/>
                  </a:ext>
                </a:extLst>
              </p:cNvPr>
              <p:cNvSpPr>
                <a:spLocks noEditPoints="1"/>
              </p:cNvSpPr>
              <p:nvPr/>
            </p:nvSpPr>
            <p:spPr bwMode="auto">
              <a:xfrm>
                <a:off x="215803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97" name="Group 96">
              <a:extLst>
                <a:ext uri="{FF2B5EF4-FFF2-40B4-BE49-F238E27FC236}">
                  <a16:creationId xmlns:a16="http://schemas.microsoft.com/office/drawing/2014/main" id="{C26CE314-E7F1-41D9-8211-DF881D7C9A3A}"/>
                </a:ext>
              </a:extLst>
            </p:cNvPr>
            <p:cNvGrpSpPr/>
            <p:nvPr/>
          </p:nvGrpSpPr>
          <p:grpSpPr>
            <a:xfrm>
              <a:off x="2586659" y="5113316"/>
              <a:ext cx="329204" cy="329198"/>
              <a:chOff x="2674289" y="5113316"/>
              <a:chExt cx="329204" cy="329198"/>
            </a:xfrm>
          </p:grpSpPr>
          <p:sp>
            <p:nvSpPr>
              <p:cNvPr id="84" name="Freeform 77">
                <a:extLst>
                  <a:ext uri="{FF2B5EF4-FFF2-40B4-BE49-F238E27FC236}">
                    <a16:creationId xmlns:a16="http://schemas.microsoft.com/office/drawing/2014/main" id="{07C0620C-F121-4105-82F3-CFD51146DFA2}"/>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accent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96" name="Freeform 6">
                <a:extLst>
                  <a:ext uri="{FF2B5EF4-FFF2-40B4-BE49-F238E27FC236}">
                    <a16:creationId xmlns:a16="http://schemas.microsoft.com/office/drawing/2014/main" id="{E441ECB5-42B5-4BD1-B508-4ECB0C88DBE2}"/>
                  </a:ext>
                </a:extLst>
              </p:cNvPr>
              <p:cNvSpPr>
                <a:spLocks noEditPoints="1"/>
              </p:cNvSpPr>
              <p:nvPr/>
            </p:nvSpPr>
            <p:spPr bwMode="auto">
              <a:xfrm>
                <a:off x="2674289"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nvGrpSpPr>
          <p:cNvPr id="101" name="Group 100">
            <a:extLst>
              <a:ext uri="{FF2B5EF4-FFF2-40B4-BE49-F238E27FC236}">
                <a16:creationId xmlns:a16="http://schemas.microsoft.com/office/drawing/2014/main" id="{8104C045-9C5C-4533-871A-E94A37A243AE}"/>
              </a:ext>
            </a:extLst>
          </p:cNvPr>
          <p:cNvGrpSpPr/>
          <p:nvPr/>
        </p:nvGrpSpPr>
        <p:grpSpPr>
          <a:xfrm>
            <a:off x="4243034" y="5113316"/>
            <a:ext cx="1199789" cy="329198"/>
            <a:chOff x="1716074" y="5113316"/>
            <a:chExt cx="1199789" cy="329198"/>
          </a:xfrm>
          <a:solidFill>
            <a:schemeClr val="accent2"/>
          </a:solidFill>
        </p:grpSpPr>
        <p:grpSp>
          <p:nvGrpSpPr>
            <p:cNvPr id="102" name="Group 101">
              <a:extLst>
                <a:ext uri="{FF2B5EF4-FFF2-40B4-BE49-F238E27FC236}">
                  <a16:creationId xmlns:a16="http://schemas.microsoft.com/office/drawing/2014/main" id="{5F6700DD-98AB-4ECC-B2B1-A4157B47FC92}"/>
                </a:ext>
              </a:extLst>
            </p:cNvPr>
            <p:cNvGrpSpPr/>
            <p:nvPr/>
          </p:nvGrpSpPr>
          <p:grpSpPr>
            <a:xfrm>
              <a:off x="1716074" y="5113316"/>
              <a:ext cx="329204" cy="329198"/>
              <a:chOff x="1658924" y="5113316"/>
              <a:chExt cx="329204" cy="329198"/>
            </a:xfrm>
            <a:grpFill/>
          </p:grpSpPr>
          <p:sp>
            <p:nvSpPr>
              <p:cNvPr id="109" name="Freeform 6">
                <a:extLst>
                  <a:ext uri="{FF2B5EF4-FFF2-40B4-BE49-F238E27FC236}">
                    <a16:creationId xmlns:a16="http://schemas.microsoft.com/office/drawing/2014/main" id="{2A09FD3A-98A0-4C09-BE07-60BEA9911435}"/>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0" name="Freeform 7">
                <a:extLst>
                  <a:ext uri="{FF2B5EF4-FFF2-40B4-BE49-F238E27FC236}">
                    <a16:creationId xmlns:a16="http://schemas.microsoft.com/office/drawing/2014/main" id="{93B149F5-9D7A-497B-A03E-AA0DE00CAF0F}"/>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3" name="Group 102">
              <a:extLst>
                <a:ext uri="{FF2B5EF4-FFF2-40B4-BE49-F238E27FC236}">
                  <a16:creationId xmlns:a16="http://schemas.microsoft.com/office/drawing/2014/main" id="{EC4F7C2A-DB9B-4A5D-838C-81F19961F486}"/>
                </a:ext>
              </a:extLst>
            </p:cNvPr>
            <p:cNvGrpSpPr/>
            <p:nvPr/>
          </p:nvGrpSpPr>
          <p:grpSpPr>
            <a:xfrm>
              <a:off x="2151366" y="5113316"/>
              <a:ext cx="329204" cy="329198"/>
              <a:chOff x="2158034" y="5113316"/>
              <a:chExt cx="329204" cy="329198"/>
            </a:xfrm>
            <a:grpFill/>
          </p:grpSpPr>
          <p:sp>
            <p:nvSpPr>
              <p:cNvPr id="107" name="Freeform 13">
                <a:extLst>
                  <a:ext uri="{FF2B5EF4-FFF2-40B4-BE49-F238E27FC236}">
                    <a16:creationId xmlns:a16="http://schemas.microsoft.com/office/drawing/2014/main" id="{2635A31F-F05E-4B74-A09C-9323D864A3AE}"/>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08" name="Freeform 6">
                <a:extLst>
                  <a:ext uri="{FF2B5EF4-FFF2-40B4-BE49-F238E27FC236}">
                    <a16:creationId xmlns:a16="http://schemas.microsoft.com/office/drawing/2014/main" id="{AEC73A20-3199-46C6-88E4-0EF5FE493E81}"/>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4" name="Group 103">
              <a:extLst>
                <a:ext uri="{FF2B5EF4-FFF2-40B4-BE49-F238E27FC236}">
                  <a16:creationId xmlns:a16="http://schemas.microsoft.com/office/drawing/2014/main" id="{BEEDF493-2164-4DE1-B611-B576CBFC94F0}"/>
                </a:ext>
              </a:extLst>
            </p:cNvPr>
            <p:cNvGrpSpPr/>
            <p:nvPr/>
          </p:nvGrpSpPr>
          <p:grpSpPr>
            <a:xfrm>
              <a:off x="2586659" y="5113316"/>
              <a:ext cx="329204" cy="329198"/>
              <a:chOff x="2674289" y="5113316"/>
              <a:chExt cx="329204" cy="329198"/>
            </a:xfrm>
            <a:grpFill/>
          </p:grpSpPr>
          <p:sp>
            <p:nvSpPr>
              <p:cNvPr id="105" name="Freeform 77">
                <a:extLst>
                  <a:ext uri="{FF2B5EF4-FFF2-40B4-BE49-F238E27FC236}">
                    <a16:creationId xmlns:a16="http://schemas.microsoft.com/office/drawing/2014/main" id="{2EBDF3DF-8AC3-46FD-8CE2-4B7D09EECCCD}"/>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06" name="Freeform 6">
                <a:extLst>
                  <a:ext uri="{FF2B5EF4-FFF2-40B4-BE49-F238E27FC236}">
                    <a16:creationId xmlns:a16="http://schemas.microsoft.com/office/drawing/2014/main" id="{ADCBD5AD-418A-4285-80B9-2C312488BFFE}"/>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nvGrpSpPr>
          <p:cNvPr id="111" name="Group 110">
            <a:extLst>
              <a:ext uri="{FF2B5EF4-FFF2-40B4-BE49-F238E27FC236}">
                <a16:creationId xmlns:a16="http://schemas.microsoft.com/office/drawing/2014/main" id="{0B620690-604B-4741-88B0-69552DA29F9D}"/>
              </a:ext>
            </a:extLst>
          </p:cNvPr>
          <p:cNvGrpSpPr/>
          <p:nvPr/>
        </p:nvGrpSpPr>
        <p:grpSpPr>
          <a:xfrm>
            <a:off x="6749178" y="5113316"/>
            <a:ext cx="1199789" cy="329198"/>
            <a:chOff x="1716074" y="5113316"/>
            <a:chExt cx="1199789" cy="329198"/>
          </a:xfrm>
          <a:solidFill>
            <a:schemeClr val="accent3"/>
          </a:solidFill>
        </p:grpSpPr>
        <p:grpSp>
          <p:nvGrpSpPr>
            <p:cNvPr id="112" name="Group 111">
              <a:extLst>
                <a:ext uri="{FF2B5EF4-FFF2-40B4-BE49-F238E27FC236}">
                  <a16:creationId xmlns:a16="http://schemas.microsoft.com/office/drawing/2014/main" id="{6CC80447-AEB8-4F3C-B176-FC56F64E1D13}"/>
                </a:ext>
              </a:extLst>
            </p:cNvPr>
            <p:cNvGrpSpPr/>
            <p:nvPr/>
          </p:nvGrpSpPr>
          <p:grpSpPr>
            <a:xfrm>
              <a:off x="1716074" y="5113316"/>
              <a:ext cx="329204" cy="329198"/>
              <a:chOff x="1658924" y="5113316"/>
              <a:chExt cx="329204" cy="329198"/>
            </a:xfrm>
            <a:grpFill/>
          </p:grpSpPr>
          <p:sp>
            <p:nvSpPr>
              <p:cNvPr id="119" name="Freeform 6">
                <a:extLst>
                  <a:ext uri="{FF2B5EF4-FFF2-40B4-BE49-F238E27FC236}">
                    <a16:creationId xmlns:a16="http://schemas.microsoft.com/office/drawing/2014/main" id="{971B3CA3-0AEC-4C8D-8B90-C1EB432BF32B}"/>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20" name="Freeform 7">
                <a:extLst>
                  <a:ext uri="{FF2B5EF4-FFF2-40B4-BE49-F238E27FC236}">
                    <a16:creationId xmlns:a16="http://schemas.microsoft.com/office/drawing/2014/main" id="{FB561E94-02A1-45A7-8C7C-D608314D6039}"/>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13" name="Group 112">
              <a:extLst>
                <a:ext uri="{FF2B5EF4-FFF2-40B4-BE49-F238E27FC236}">
                  <a16:creationId xmlns:a16="http://schemas.microsoft.com/office/drawing/2014/main" id="{711BD517-2743-43E3-98AA-7136AE64F07D}"/>
                </a:ext>
              </a:extLst>
            </p:cNvPr>
            <p:cNvGrpSpPr/>
            <p:nvPr/>
          </p:nvGrpSpPr>
          <p:grpSpPr>
            <a:xfrm>
              <a:off x="2151366" y="5113316"/>
              <a:ext cx="329204" cy="329198"/>
              <a:chOff x="2158034" y="5113316"/>
              <a:chExt cx="329204" cy="329198"/>
            </a:xfrm>
            <a:grpFill/>
          </p:grpSpPr>
          <p:sp>
            <p:nvSpPr>
              <p:cNvPr id="117" name="Freeform 13">
                <a:extLst>
                  <a:ext uri="{FF2B5EF4-FFF2-40B4-BE49-F238E27FC236}">
                    <a16:creationId xmlns:a16="http://schemas.microsoft.com/office/drawing/2014/main" id="{5D97B21F-BE86-4C50-85EC-2F192AED12D7}"/>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8" name="Freeform 6">
                <a:extLst>
                  <a:ext uri="{FF2B5EF4-FFF2-40B4-BE49-F238E27FC236}">
                    <a16:creationId xmlns:a16="http://schemas.microsoft.com/office/drawing/2014/main" id="{0D16CF6C-5CE1-412D-8CDA-0B6EC78B2BA0}"/>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14" name="Group 113">
              <a:extLst>
                <a:ext uri="{FF2B5EF4-FFF2-40B4-BE49-F238E27FC236}">
                  <a16:creationId xmlns:a16="http://schemas.microsoft.com/office/drawing/2014/main" id="{50B7F288-5BBC-4514-BF36-85DE034AB773}"/>
                </a:ext>
              </a:extLst>
            </p:cNvPr>
            <p:cNvGrpSpPr/>
            <p:nvPr/>
          </p:nvGrpSpPr>
          <p:grpSpPr>
            <a:xfrm>
              <a:off x="2586659" y="5113316"/>
              <a:ext cx="329204" cy="329198"/>
              <a:chOff x="2674289" y="5113316"/>
              <a:chExt cx="329204" cy="329198"/>
            </a:xfrm>
            <a:grpFill/>
          </p:grpSpPr>
          <p:sp>
            <p:nvSpPr>
              <p:cNvPr id="115" name="Freeform 77">
                <a:extLst>
                  <a:ext uri="{FF2B5EF4-FFF2-40B4-BE49-F238E27FC236}">
                    <a16:creationId xmlns:a16="http://schemas.microsoft.com/office/drawing/2014/main" id="{53F8BD4C-4A44-43C3-A874-48031092EF9F}"/>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16" name="Freeform 6">
                <a:extLst>
                  <a:ext uri="{FF2B5EF4-FFF2-40B4-BE49-F238E27FC236}">
                    <a16:creationId xmlns:a16="http://schemas.microsoft.com/office/drawing/2014/main" id="{F483B924-8EE5-4936-A98B-567DEB8677C3}"/>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nvGrpSpPr>
          <p:cNvPr id="121" name="Group 120">
            <a:extLst>
              <a:ext uri="{FF2B5EF4-FFF2-40B4-BE49-F238E27FC236}">
                <a16:creationId xmlns:a16="http://schemas.microsoft.com/office/drawing/2014/main" id="{7E3A2A73-C741-4FB1-845B-3C9B8084EECE}"/>
              </a:ext>
            </a:extLst>
          </p:cNvPr>
          <p:cNvGrpSpPr/>
          <p:nvPr/>
        </p:nvGrpSpPr>
        <p:grpSpPr>
          <a:xfrm>
            <a:off x="9255322" y="5113316"/>
            <a:ext cx="1199789" cy="329198"/>
            <a:chOff x="1716074" y="5113316"/>
            <a:chExt cx="1199789" cy="329198"/>
          </a:xfrm>
          <a:solidFill>
            <a:schemeClr val="accent4"/>
          </a:solidFill>
        </p:grpSpPr>
        <p:grpSp>
          <p:nvGrpSpPr>
            <p:cNvPr id="122" name="Group 121">
              <a:extLst>
                <a:ext uri="{FF2B5EF4-FFF2-40B4-BE49-F238E27FC236}">
                  <a16:creationId xmlns:a16="http://schemas.microsoft.com/office/drawing/2014/main" id="{13D4F711-9694-4306-880A-6C0F1F48EC11}"/>
                </a:ext>
              </a:extLst>
            </p:cNvPr>
            <p:cNvGrpSpPr/>
            <p:nvPr/>
          </p:nvGrpSpPr>
          <p:grpSpPr>
            <a:xfrm>
              <a:off x="1716074" y="5113316"/>
              <a:ext cx="329204" cy="329198"/>
              <a:chOff x="1658924" y="5113316"/>
              <a:chExt cx="329204" cy="329198"/>
            </a:xfrm>
            <a:grpFill/>
          </p:grpSpPr>
          <p:sp>
            <p:nvSpPr>
              <p:cNvPr id="129" name="Freeform 6">
                <a:extLst>
                  <a:ext uri="{FF2B5EF4-FFF2-40B4-BE49-F238E27FC236}">
                    <a16:creationId xmlns:a16="http://schemas.microsoft.com/office/drawing/2014/main" id="{06AD7404-D06B-4D6A-98A3-D1653CD2B99B}"/>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30" name="Freeform 7">
                <a:extLst>
                  <a:ext uri="{FF2B5EF4-FFF2-40B4-BE49-F238E27FC236}">
                    <a16:creationId xmlns:a16="http://schemas.microsoft.com/office/drawing/2014/main" id="{C48C8D87-CBEE-41EB-8759-615F0C028CA7}"/>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23" name="Group 122">
              <a:extLst>
                <a:ext uri="{FF2B5EF4-FFF2-40B4-BE49-F238E27FC236}">
                  <a16:creationId xmlns:a16="http://schemas.microsoft.com/office/drawing/2014/main" id="{C697A990-5B23-4F90-982F-906AE10F11D7}"/>
                </a:ext>
              </a:extLst>
            </p:cNvPr>
            <p:cNvGrpSpPr/>
            <p:nvPr/>
          </p:nvGrpSpPr>
          <p:grpSpPr>
            <a:xfrm>
              <a:off x="2151366" y="5113316"/>
              <a:ext cx="329204" cy="329198"/>
              <a:chOff x="2158034" y="5113316"/>
              <a:chExt cx="329204" cy="329198"/>
            </a:xfrm>
            <a:grpFill/>
          </p:grpSpPr>
          <p:sp>
            <p:nvSpPr>
              <p:cNvPr id="127" name="Freeform 13">
                <a:extLst>
                  <a:ext uri="{FF2B5EF4-FFF2-40B4-BE49-F238E27FC236}">
                    <a16:creationId xmlns:a16="http://schemas.microsoft.com/office/drawing/2014/main" id="{64AC60CB-67C8-4FA5-B764-6BEB7E27762F}"/>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28" name="Freeform 6">
                <a:extLst>
                  <a:ext uri="{FF2B5EF4-FFF2-40B4-BE49-F238E27FC236}">
                    <a16:creationId xmlns:a16="http://schemas.microsoft.com/office/drawing/2014/main" id="{B59F051C-70D5-4B09-B210-01B87BFEB685}"/>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24" name="Group 123">
              <a:extLst>
                <a:ext uri="{FF2B5EF4-FFF2-40B4-BE49-F238E27FC236}">
                  <a16:creationId xmlns:a16="http://schemas.microsoft.com/office/drawing/2014/main" id="{BD997DAE-429A-4E8F-91FE-8C993808CC1B}"/>
                </a:ext>
              </a:extLst>
            </p:cNvPr>
            <p:cNvGrpSpPr/>
            <p:nvPr/>
          </p:nvGrpSpPr>
          <p:grpSpPr>
            <a:xfrm>
              <a:off x="2586659" y="5113316"/>
              <a:ext cx="329204" cy="329198"/>
              <a:chOff x="2674289" y="5113316"/>
              <a:chExt cx="329204" cy="329198"/>
            </a:xfrm>
            <a:grpFill/>
          </p:grpSpPr>
          <p:sp>
            <p:nvSpPr>
              <p:cNvPr id="125" name="Freeform 77">
                <a:extLst>
                  <a:ext uri="{FF2B5EF4-FFF2-40B4-BE49-F238E27FC236}">
                    <a16:creationId xmlns:a16="http://schemas.microsoft.com/office/drawing/2014/main" id="{C7499453-9CD0-42F7-ADA1-BF6FC233D5B1}"/>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26" name="Freeform 6">
                <a:extLst>
                  <a:ext uri="{FF2B5EF4-FFF2-40B4-BE49-F238E27FC236}">
                    <a16:creationId xmlns:a16="http://schemas.microsoft.com/office/drawing/2014/main" id="{E73ECFC0-A0CA-4EC8-98A0-649AA5B83BC5}"/>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4" name="Picture Placeholder 3">
            <a:extLst>
              <a:ext uri="{FF2B5EF4-FFF2-40B4-BE49-F238E27FC236}">
                <a16:creationId xmlns:a16="http://schemas.microsoft.com/office/drawing/2014/main" id="{A834BE51-F5B0-4807-AD94-7EB54D96448F}"/>
              </a:ext>
            </a:extLst>
          </p:cNvPr>
          <p:cNvSpPr>
            <a:spLocks noGrp="1"/>
          </p:cNvSpPr>
          <p:nvPr>
            <p:ph type="pic" sz="quarter" idx="23"/>
          </p:nvPr>
        </p:nvSpPr>
        <p:spPr/>
      </p:sp>
      <p:sp>
        <p:nvSpPr>
          <p:cNvPr id="6" name="Picture Placeholder 5">
            <a:extLst>
              <a:ext uri="{FF2B5EF4-FFF2-40B4-BE49-F238E27FC236}">
                <a16:creationId xmlns:a16="http://schemas.microsoft.com/office/drawing/2014/main" id="{148409B8-1BD7-436D-9B35-B93D1A48E039}"/>
              </a:ext>
            </a:extLst>
          </p:cNvPr>
          <p:cNvSpPr>
            <a:spLocks noGrp="1"/>
          </p:cNvSpPr>
          <p:nvPr>
            <p:ph type="pic" sz="quarter" idx="24"/>
          </p:nvPr>
        </p:nvSpPr>
        <p:spPr/>
      </p:sp>
      <p:sp>
        <p:nvSpPr>
          <p:cNvPr id="9" name="Picture Placeholder 8">
            <a:extLst>
              <a:ext uri="{FF2B5EF4-FFF2-40B4-BE49-F238E27FC236}">
                <a16:creationId xmlns:a16="http://schemas.microsoft.com/office/drawing/2014/main" id="{D7FB8509-20A2-4EBC-8AF3-BA47CCDCC5A3}"/>
              </a:ext>
            </a:extLst>
          </p:cNvPr>
          <p:cNvSpPr>
            <a:spLocks noGrp="1"/>
          </p:cNvSpPr>
          <p:nvPr>
            <p:ph type="pic" sz="quarter" idx="22"/>
          </p:nvPr>
        </p:nvSpPr>
        <p:spPr/>
      </p:sp>
      <p:sp>
        <p:nvSpPr>
          <p:cNvPr id="11" name="Picture Placeholder 10">
            <a:extLst>
              <a:ext uri="{FF2B5EF4-FFF2-40B4-BE49-F238E27FC236}">
                <a16:creationId xmlns:a16="http://schemas.microsoft.com/office/drawing/2014/main" id="{E1319E8F-C757-4833-BCC0-70FA374A1272}"/>
              </a:ext>
            </a:extLst>
          </p:cNvPr>
          <p:cNvSpPr>
            <a:spLocks noGrp="1"/>
          </p:cNvSpPr>
          <p:nvPr>
            <p:ph type="pic" sz="quarter" idx="21"/>
          </p:nvPr>
        </p:nvSpPr>
        <p:spPr/>
      </p:sp>
    </p:spTree>
    <p:extLst>
      <p:ext uri="{BB962C8B-B14F-4D97-AF65-F5344CB8AC3E}">
        <p14:creationId xmlns:p14="http://schemas.microsoft.com/office/powerpoint/2010/main" val="255837182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 name="Freeform: Shape 133">
            <a:extLst>
              <a:ext uri="{FF2B5EF4-FFF2-40B4-BE49-F238E27FC236}">
                <a16:creationId xmlns:a16="http://schemas.microsoft.com/office/drawing/2014/main" id="{DDDE1B28-51CF-4405-AC2E-DD0B18D5F088}"/>
              </a:ext>
            </a:extLst>
          </p:cNvPr>
          <p:cNvSpPr/>
          <p:nvPr/>
        </p:nvSpPr>
        <p:spPr>
          <a:xfrm>
            <a:off x="9109952"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28" name="Freeform: Shape 127">
            <a:extLst>
              <a:ext uri="{FF2B5EF4-FFF2-40B4-BE49-F238E27FC236}">
                <a16:creationId xmlns:a16="http://schemas.microsoft.com/office/drawing/2014/main" id="{8320166B-A5DB-490A-9A61-7B49A79199C7}"/>
              </a:ext>
            </a:extLst>
          </p:cNvPr>
          <p:cNvSpPr/>
          <p:nvPr/>
        </p:nvSpPr>
        <p:spPr>
          <a:xfrm>
            <a:off x="6270414"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49" name="Freeform: Shape 148">
            <a:extLst>
              <a:ext uri="{FF2B5EF4-FFF2-40B4-BE49-F238E27FC236}">
                <a16:creationId xmlns:a16="http://schemas.microsoft.com/office/drawing/2014/main" id="{D821FDB6-1F65-4785-96CE-4D240EE98D24}"/>
              </a:ext>
            </a:extLst>
          </p:cNvPr>
          <p:cNvSpPr/>
          <p:nvPr/>
        </p:nvSpPr>
        <p:spPr>
          <a:xfrm>
            <a:off x="3430876"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64" name="Freeform: Shape 163">
            <a:extLst>
              <a:ext uri="{FF2B5EF4-FFF2-40B4-BE49-F238E27FC236}">
                <a16:creationId xmlns:a16="http://schemas.microsoft.com/office/drawing/2014/main" id="{2AEE0793-27AF-4F77-9CEC-66E072CC5841}"/>
              </a:ext>
            </a:extLst>
          </p:cNvPr>
          <p:cNvSpPr/>
          <p:nvPr/>
        </p:nvSpPr>
        <p:spPr>
          <a:xfrm>
            <a:off x="591338"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83" name="Text Placeholder 182">
            <a:extLst>
              <a:ext uri="{FF2B5EF4-FFF2-40B4-BE49-F238E27FC236}">
                <a16:creationId xmlns:a16="http://schemas.microsoft.com/office/drawing/2014/main" id="{FB207E21-AFF2-4BEF-AB08-7A53F52A1B6D}"/>
              </a:ext>
            </a:extLst>
          </p:cNvPr>
          <p:cNvSpPr>
            <a:spLocks noGrp="1"/>
          </p:cNvSpPr>
          <p:nvPr>
            <p:ph type="body" sz="half" idx="2"/>
          </p:nvPr>
        </p:nvSpPr>
        <p:spPr>
          <a:xfrm>
            <a:off x="517092" y="884975"/>
            <a:ext cx="11157817" cy="199546"/>
          </a:xfrm>
        </p:spPr>
        <p:txBody>
          <a:bodyPr/>
          <a:lstStyle/>
          <a:p>
            <a:r>
              <a:rPr lang="en-US" dirty="0"/>
              <a:t>Enter your subhead line here</a:t>
            </a:r>
          </a:p>
        </p:txBody>
      </p:sp>
      <p:sp>
        <p:nvSpPr>
          <p:cNvPr id="182" name="Title 181">
            <a:extLst>
              <a:ext uri="{FF2B5EF4-FFF2-40B4-BE49-F238E27FC236}">
                <a16:creationId xmlns:a16="http://schemas.microsoft.com/office/drawing/2014/main" id="{922A618A-720D-4287-B2B0-C9C5068B276B}"/>
              </a:ext>
            </a:extLst>
          </p:cNvPr>
          <p:cNvSpPr>
            <a:spLocks noGrp="1"/>
          </p:cNvSpPr>
          <p:nvPr>
            <p:ph type="title"/>
          </p:nvPr>
        </p:nvSpPr>
        <p:spPr>
          <a:xfrm>
            <a:off x="517092" y="382773"/>
            <a:ext cx="11157817" cy="445500"/>
          </a:xfrm>
        </p:spPr>
        <p:txBody>
          <a:bodyPr/>
          <a:lstStyle/>
          <a:p>
            <a:r>
              <a:rPr lang="en-US" dirty="0"/>
              <a:t>MEET OUR CO-FOUNDERS</a:t>
            </a:r>
          </a:p>
        </p:txBody>
      </p:sp>
      <p:sp>
        <p:nvSpPr>
          <p:cNvPr id="11" name="Picture Placeholder 10">
            <a:extLst>
              <a:ext uri="{FF2B5EF4-FFF2-40B4-BE49-F238E27FC236}">
                <a16:creationId xmlns:a16="http://schemas.microsoft.com/office/drawing/2014/main" id="{80948585-2A77-40BB-9C98-C83DB2E3FED2}"/>
              </a:ext>
            </a:extLst>
          </p:cNvPr>
          <p:cNvSpPr>
            <a:spLocks noGrp="1"/>
          </p:cNvSpPr>
          <p:nvPr>
            <p:ph type="pic" sz="quarter" idx="58"/>
          </p:nvPr>
        </p:nvSpPr>
        <p:spPr/>
      </p:sp>
      <p:sp>
        <p:nvSpPr>
          <p:cNvPr id="12" name="Picture Placeholder 11">
            <a:extLst>
              <a:ext uri="{FF2B5EF4-FFF2-40B4-BE49-F238E27FC236}">
                <a16:creationId xmlns:a16="http://schemas.microsoft.com/office/drawing/2014/main" id="{920B06EC-F15B-434B-8C00-575E0C7E5218}"/>
              </a:ext>
            </a:extLst>
          </p:cNvPr>
          <p:cNvSpPr>
            <a:spLocks noGrp="1"/>
          </p:cNvSpPr>
          <p:nvPr>
            <p:ph type="pic" sz="quarter" idx="59"/>
          </p:nvPr>
        </p:nvSpPr>
        <p:spPr/>
      </p:sp>
      <p:sp>
        <p:nvSpPr>
          <p:cNvPr id="13" name="Picture Placeholder 12">
            <a:extLst>
              <a:ext uri="{FF2B5EF4-FFF2-40B4-BE49-F238E27FC236}">
                <a16:creationId xmlns:a16="http://schemas.microsoft.com/office/drawing/2014/main" id="{F7641B81-D4FE-422F-8BB3-BD5D606F010A}"/>
              </a:ext>
            </a:extLst>
          </p:cNvPr>
          <p:cNvSpPr>
            <a:spLocks noGrp="1"/>
          </p:cNvSpPr>
          <p:nvPr>
            <p:ph type="pic" sz="quarter" idx="60"/>
          </p:nvPr>
        </p:nvSpPr>
        <p:spPr/>
      </p:sp>
      <p:sp>
        <p:nvSpPr>
          <p:cNvPr id="131" name="Title 2">
            <a:extLst>
              <a:ext uri="{FF2B5EF4-FFF2-40B4-BE49-F238E27FC236}">
                <a16:creationId xmlns:a16="http://schemas.microsoft.com/office/drawing/2014/main" id="{8AA75A03-5DF6-4946-A3EE-1CD020F53371}"/>
              </a:ext>
            </a:extLst>
          </p:cNvPr>
          <p:cNvSpPr txBox="1">
            <a:spLocks/>
          </p:cNvSpPr>
          <p:nvPr/>
        </p:nvSpPr>
        <p:spPr>
          <a:xfrm>
            <a:off x="9066835"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19" name="Title 2">
            <a:extLst>
              <a:ext uri="{FF2B5EF4-FFF2-40B4-BE49-F238E27FC236}">
                <a16:creationId xmlns:a16="http://schemas.microsoft.com/office/drawing/2014/main" id="{C48A4C3D-58E5-41AF-B392-A7B115A19E02}"/>
              </a:ext>
            </a:extLst>
          </p:cNvPr>
          <p:cNvSpPr txBox="1">
            <a:spLocks/>
          </p:cNvSpPr>
          <p:nvPr/>
        </p:nvSpPr>
        <p:spPr>
          <a:xfrm>
            <a:off x="6227297"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46" name="Title 2">
            <a:extLst>
              <a:ext uri="{FF2B5EF4-FFF2-40B4-BE49-F238E27FC236}">
                <a16:creationId xmlns:a16="http://schemas.microsoft.com/office/drawing/2014/main" id="{4B9C2A25-34C8-450A-B5CD-1688FF801DB1}"/>
              </a:ext>
            </a:extLst>
          </p:cNvPr>
          <p:cNvSpPr txBox="1">
            <a:spLocks/>
          </p:cNvSpPr>
          <p:nvPr/>
        </p:nvSpPr>
        <p:spPr>
          <a:xfrm>
            <a:off x="3387759"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61" name="Title 2">
            <a:extLst>
              <a:ext uri="{FF2B5EF4-FFF2-40B4-BE49-F238E27FC236}">
                <a16:creationId xmlns:a16="http://schemas.microsoft.com/office/drawing/2014/main" id="{64A9113A-017A-45B1-8552-DE3BFEB7B3A1}"/>
              </a:ext>
            </a:extLst>
          </p:cNvPr>
          <p:cNvSpPr txBox="1">
            <a:spLocks/>
          </p:cNvSpPr>
          <p:nvPr/>
        </p:nvSpPr>
        <p:spPr>
          <a:xfrm>
            <a:off x="548221"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nvGrpSpPr>
          <p:cNvPr id="132" name="Group 131">
            <a:extLst>
              <a:ext uri="{FF2B5EF4-FFF2-40B4-BE49-F238E27FC236}">
                <a16:creationId xmlns:a16="http://schemas.microsoft.com/office/drawing/2014/main" id="{15AEA0BF-664E-4873-A425-232A61268579}"/>
              </a:ext>
            </a:extLst>
          </p:cNvPr>
          <p:cNvGrpSpPr/>
          <p:nvPr/>
        </p:nvGrpSpPr>
        <p:grpSpPr>
          <a:xfrm>
            <a:off x="9662126" y="5391796"/>
            <a:ext cx="1386362" cy="406748"/>
            <a:chOff x="6312204" y="4859316"/>
            <a:chExt cx="1122040" cy="329198"/>
          </a:xfrm>
        </p:grpSpPr>
        <p:grpSp>
          <p:nvGrpSpPr>
            <p:cNvPr id="136" name="Group 135">
              <a:extLst>
                <a:ext uri="{FF2B5EF4-FFF2-40B4-BE49-F238E27FC236}">
                  <a16:creationId xmlns:a16="http://schemas.microsoft.com/office/drawing/2014/main" id="{9581914B-A669-497B-8FEB-64D4949D7DF8}"/>
                </a:ext>
              </a:extLst>
            </p:cNvPr>
            <p:cNvGrpSpPr/>
            <p:nvPr/>
          </p:nvGrpSpPr>
          <p:grpSpPr>
            <a:xfrm>
              <a:off x="6312204" y="4859316"/>
              <a:ext cx="329204" cy="329198"/>
              <a:chOff x="6312204" y="4859316"/>
              <a:chExt cx="329204" cy="329198"/>
            </a:xfrm>
          </p:grpSpPr>
          <p:sp>
            <p:nvSpPr>
              <p:cNvPr id="143" name="Freeform 6">
                <a:extLst>
                  <a:ext uri="{FF2B5EF4-FFF2-40B4-BE49-F238E27FC236}">
                    <a16:creationId xmlns:a16="http://schemas.microsoft.com/office/drawing/2014/main" id="{1A61C75A-6BFF-429A-8402-B9210E0C1101}"/>
                  </a:ext>
                </a:extLst>
              </p:cNvPr>
              <p:cNvSpPr>
                <a:spLocks noEditPoints="1"/>
              </p:cNvSpPr>
              <p:nvPr/>
            </p:nvSpPr>
            <p:spPr bwMode="auto">
              <a:xfrm>
                <a:off x="6312204" y="4859316"/>
                <a:ext cx="329204" cy="329198"/>
              </a:xfrm>
              <a:prstGeom prst="ellipse">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44" name="Freeform 7">
                <a:extLst>
                  <a:ext uri="{FF2B5EF4-FFF2-40B4-BE49-F238E27FC236}">
                    <a16:creationId xmlns:a16="http://schemas.microsoft.com/office/drawing/2014/main" id="{B80B0CFE-996E-4959-B7E7-C5E8C3E13A0D}"/>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37" name="Group 136">
              <a:extLst>
                <a:ext uri="{FF2B5EF4-FFF2-40B4-BE49-F238E27FC236}">
                  <a16:creationId xmlns:a16="http://schemas.microsoft.com/office/drawing/2014/main" id="{7C89EA8B-3B24-41D6-9321-5DAA5206BC6F}"/>
                </a:ext>
              </a:extLst>
            </p:cNvPr>
            <p:cNvGrpSpPr/>
            <p:nvPr/>
          </p:nvGrpSpPr>
          <p:grpSpPr>
            <a:xfrm>
              <a:off x="6709126" y="4859693"/>
              <a:ext cx="328700" cy="328696"/>
              <a:chOff x="6825963" y="4859693"/>
              <a:chExt cx="328700" cy="328696"/>
            </a:xfrm>
          </p:grpSpPr>
          <p:sp>
            <p:nvSpPr>
              <p:cNvPr id="141" name="Freeform 12">
                <a:extLst>
                  <a:ext uri="{FF2B5EF4-FFF2-40B4-BE49-F238E27FC236}">
                    <a16:creationId xmlns:a16="http://schemas.microsoft.com/office/drawing/2014/main" id="{EA1E3611-612C-43BC-8C42-101516B57A2F}"/>
                  </a:ext>
                </a:extLst>
              </p:cNvPr>
              <p:cNvSpPr>
                <a:spLocks noEditPoints="1"/>
              </p:cNvSpPr>
              <p:nvPr/>
            </p:nvSpPr>
            <p:spPr bwMode="auto">
              <a:xfrm>
                <a:off x="6825963" y="4859693"/>
                <a:ext cx="328700" cy="328696"/>
              </a:xfrm>
              <a:prstGeom prst="ellipse">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42" name="Freeform 13">
                <a:extLst>
                  <a:ext uri="{FF2B5EF4-FFF2-40B4-BE49-F238E27FC236}">
                    <a16:creationId xmlns:a16="http://schemas.microsoft.com/office/drawing/2014/main" id="{9740ECCC-EC45-4E51-AEAD-6741C58CE6C6}"/>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38" name="Group 137">
              <a:extLst>
                <a:ext uri="{FF2B5EF4-FFF2-40B4-BE49-F238E27FC236}">
                  <a16:creationId xmlns:a16="http://schemas.microsoft.com/office/drawing/2014/main" id="{FC1284E3-8E79-47F6-A024-6CE104922495}"/>
                </a:ext>
              </a:extLst>
            </p:cNvPr>
            <p:cNvGrpSpPr/>
            <p:nvPr/>
          </p:nvGrpSpPr>
          <p:grpSpPr>
            <a:xfrm>
              <a:off x="7105544" y="4859568"/>
              <a:ext cx="328700" cy="328696"/>
              <a:chOff x="7339224" y="4859568"/>
              <a:chExt cx="328700" cy="328696"/>
            </a:xfrm>
          </p:grpSpPr>
          <p:sp>
            <p:nvSpPr>
              <p:cNvPr id="139" name="Freeform 12">
                <a:extLst>
                  <a:ext uri="{FF2B5EF4-FFF2-40B4-BE49-F238E27FC236}">
                    <a16:creationId xmlns:a16="http://schemas.microsoft.com/office/drawing/2014/main" id="{96E1B9DA-5556-43CC-BDA8-707714505FD7}"/>
                  </a:ext>
                </a:extLst>
              </p:cNvPr>
              <p:cNvSpPr>
                <a:spLocks noEditPoints="1"/>
              </p:cNvSpPr>
              <p:nvPr/>
            </p:nvSpPr>
            <p:spPr bwMode="auto">
              <a:xfrm>
                <a:off x="7339224" y="4859568"/>
                <a:ext cx="328700" cy="328696"/>
              </a:xfrm>
              <a:prstGeom prst="ellipse">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40" name="Freeform 77">
                <a:extLst>
                  <a:ext uri="{FF2B5EF4-FFF2-40B4-BE49-F238E27FC236}">
                    <a16:creationId xmlns:a16="http://schemas.microsoft.com/office/drawing/2014/main" id="{05A5E302-C98B-4770-8E11-CF65A05E10EF}"/>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212" name="Group 211">
            <a:extLst>
              <a:ext uri="{FF2B5EF4-FFF2-40B4-BE49-F238E27FC236}">
                <a16:creationId xmlns:a16="http://schemas.microsoft.com/office/drawing/2014/main" id="{AA0B50FF-B3B1-4495-A237-09F82DF0A808}"/>
              </a:ext>
            </a:extLst>
          </p:cNvPr>
          <p:cNvGrpSpPr/>
          <p:nvPr/>
        </p:nvGrpSpPr>
        <p:grpSpPr>
          <a:xfrm>
            <a:off x="6822588" y="5391796"/>
            <a:ext cx="1386362" cy="406748"/>
            <a:chOff x="6822588" y="5391796"/>
            <a:chExt cx="1386362" cy="406748"/>
          </a:xfrm>
        </p:grpSpPr>
        <p:grpSp>
          <p:nvGrpSpPr>
            <p:cNvPr id="35" name="Group 34">
              <a:extLst>
                <a:ext uri="{FF2B5EF4-FFF2-40B4-BE49-F238E27FC236}">
                  <a16:creationId xmlns:a16="http://schemas.microsoft.com/office/drawing/2014/main" id="{ADBD491E-53A5-4AC6-8DCB-2AB8FCD61665}"/>
                </a:ext>
              </a:extLst>
            </p:cNvPr>
            <p:cNvGrpSpPr/>
            <p:nvPr/>
          </p:nvGrpSpPr>
          <p:grpSpPr>
            <a:xfrm>
              <a:off x="6822588" y="5391796"/>
              <a:ext cx="406755" cy="406748"/>
              <a:chOff x="6312204" y="4859316"/>
              <a:chExt cx="329204" cy="329198"/>
            </a:xfrm>
          </p:grpSpPr>
          <p:sp>
            <p:nvSpPr>
              <p:cNvPr id="121" name="Freeform 6">
                <a:extLst>
                  <a:ext uri="{FF2B5EF4-FFF2-40B4-BE49-F238E27FC236}">
                    <a16:creationId xmlns:a16="http://schemas.microsoft.com/office/drawing/2014/main" id="{07B50CC3-8AF7-4012-8671-C69D02168AD9}"/>
                  </a:ext>
                </a:extLst>
              </p:cNvPr>
              <p:cNvSpPr>
                <a:spLocks noEditPoints="1"/>
              </p:cNvSpPr>
              <p:nvPr/>
            </p:nvSpPr>
            <p:spPr bwMode="auto">
              <a:xfrm>
                <a:off x="6312204" y="4859316"/>
                <a:ext cx="329204" cy="329198"/>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22" name="Freeform 7">
                <a:extLst>
                  <a:ext uri="{FF2B5EF4-FFF2-40B4-BE49-F238E27FC236}">
                    <a16:creationId xmlns:a16="http://schemas.microsoft.com/office/drawing/2014/main" id="{E0E034D7-D175-43F0-877E-4ACC323FAFD8}"/>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34" name="Group 33">
              <a:extLst>
                <a:ext uri="{FF2B5EF4-FFF2-40B4-BE49-F238E27FC236}">
                  <a16:creationId xmlns:a16="http://schemas.microsoft.com/office/drawing/2014/main" id="{D85E45A4-3F9E-408C-9072-E3A54D91DB05}"/>
                </a:ext>
              </a:extLst>
            </p:cNvPr>
            <p:cNvGrpSpPr/>
            <p:nvPr/>
          </p:nvGrpSpPr>
          <p:grpSpPr>
            <a:xfrm>
              <a:off x="7313014" y="5392262"/>
              <a:ext cx="406133" cy="406128"/>
              <a:chOff x="6825963" y="4859693"/>
              <a:chExt cx="328700" cy="328696"/>
            </a:xfrm>
          </p:grpSpPr>
          <p:sp>
            <p:nvSpPr>
              <p:cNvPr id="123" name="Freeform 12">
                <a:extLst>
                  <a:ext uri="{FF2B5EF4-FFF2-40B4-BE49-F238E27FC236}">
                    <a16:creationId xmlns:a16="http://schemas.microsoft.com/office/drawing/2014/main" id="{11998126-7E1B-4945-A071-24C7BECCED1E}"/>
                  </a:ext>
                </a:extLst>
              </p:cNvPr>
              <p:cNvSpPr>
                <a:spLocks noEditPoints="1"/>
              </p:cNvSpPr>
              <p:nvPr/>
            </p:nvSpPr>
            <p:spPr bwMode="auto">
              <a:xfrm>
                <a:off x="6825963" y="4859693"/>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24" name="Freeform 13">
                <a:extLst>
                  <a:ext uri="{FF2B5EF4-FFF2-40B4-BE49-F238E27FC236}">
                    <a16:creationId xmlns:a16="http://schemas.microsoft.com/office/drawing/2014/main" id="{82D9C5CE-B0F2-47D7-903C-672AE59C19F1}"/>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33" name="Group 32">
              <a:extLst>
                <a:ext uri="{FF2B5EF4-FFF2-40B4-BE49-F238E27FC236}">
                  <a16:creationId xmlns:a16="http://schemas.microsoft.com/office/drawing/2014/main" id="{938C4B7C-C4A0-4111-99A3-F2167264870D}"/>
                </a:ext>
              </a:extLst>
            </p:cNvPr>
            <p:cNvGrpSpPr/>
            <p:nvPr/>
          </p:nvGrpSpPr>
          <p:grpSpPr>
            <a:xfrm>
              <a:off x="7802817" y="5392107"/>
              <a:ext cx="406133" cy="406128"/>
              <a:chOff x="7339224" y="4859568"/>
              <a:chExt cx="328700" cy="328696"/>
            </a:xfrm>
          </p:grpSpPr>
          <p:sp>
            <p:nvSpPr>
              <p:cNvPr id="125" name="Freeform 12">
                <a:extLst>
                  <a:ext uri="{FF2B5EF4-FFF2-40B4-BE49-F238E27FC236}">
                    <a16:creationId xmlns:a16="http://schemas.microsoft.com/office/drawing/2014/main" id="{8B404BD3-574D-4902-BF88-9E0FF64215F7}"/>
                  </a:ext>
                </a:extLst>
              </p:cNvPr>
              <p:cNvSpPr>
                <a:spLocks noEditPoints="1"/>
              </p:cNvSpPr>
              <p:nvPr/>
            </p:nvSpPr>
            <p:spPr bwMode="auto">
              <a:xfrm>
                <a:off x="7339224" y="4859568"/>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26" name="Freeform 77">
                <a:extLst>
                  <a:ext uri="{FF2B5EF4-FFF2-40B4-BE49-F238E27FC236}">
                    <a16:creationId xmlns:a16="http://schemas.microsoft.com/office/drawing/2014/main" id="{F9256CC2-3B95-4B70-8C3A-C583DE4F8E25}"/>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211" name="Group 210">
            <a:extLst>
              <a:ext uri="{FF2B5EF4-FFF2-40B4-BE49-F238E27FC236}">
                <a16:creationId xmlns:a16="http://schemas.microsoft.com/office/drawing/2014/main" id="{09CFC603-26AE-43CC-843E-77A0292DD9E4}"/>
              </a:ext>
            </a:extLst>
          </p:cNvPr>
          <p:cNvGrpSpPr/>
          <p:nvPr/>
        </p:nvGrpSpPr>
        <p:grpSpPr>
          <a:xfrm>
            <a:off x="3983050" y="5391796"/>
            <a:ext cx="1386362" cy="406748"/>
            <a:chOff x="3983050" y="5391796"/>
            <a:chExt cx="1386362" cy="406748"/>
          </a:xfrm>
        </p:grpSpPr>
        <p:grpSp>
          <p:nvGrpSpPr>
            <p:cNvPr id="151" name="Group 150">
              <a:extLst>
                <a:ext uri="{FF2B5EF4-FFF2-40B4-BE49-F238E27FC236}">
                  <a16:creationId xmlns:a16="http://schemas.microsoft.com/office/drawing/2014/main" id="{5FA2FC44-6116-4367-95D4-B7BF58692175}"/>
                </a:ext>
              </a:extLst>
            </p:cNvPr>
            <p:cNvGrpSpPr/>
            <p:nvPr/>
          </p:nvGrpSpPr>
          <p:grpSpPr>
            <a:xfrm>
              <a:off x="3983050" y="5391796"/>
              <a:ext cx="406755" cy="406748"/>
              <a:chOff x="6312204" y="4859316"/>
              <a:chExt cx="329204" cy="329198"/>
            </a:xfrm>
          </p:grpSpPr>
          <p:sp>
            <p:nvSpPr>
              <p:cNvPr id="158" name="Freeform 6">
                <a:extLst>
                  <a:ext uri="{FF2B5EF4-FFF2-40B4-BE49-F238E27FC236}">
                    <a16:creationId xmlns:a16="http://schemas.microsoft.com/office/drawing/2014/main" id="{8DFF4691-FC28-479E-9217-301F6EF5FB06}"/>
                  </a:ext>
                </a:extLst>
              </p:cNvPr>
              <p:cNvSpPr>
                <a:spLocks noEditPoints="1"/>
              </p:cNvSpPr>
              <p:nvPr/>
            </p:nvSpPr>
            <p:spPr bwMode="auto">
              <a:xfrm>
                <a:off x="6312204" y="4859316"/>
                <a:ext cx="329204" cy="329198"/>
              </a:xfrm>
              <a:prstGeom prst="ellipse">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59" name="Freeform 7">
                <a:extLst>
                  <a:ext uri="{FF2B5EF4-FFF2-40B4-BE49-F238E27FC236}">
                    <a16:creationId xmlns:a16="http://schemas.microsoft.com/office/drawing/2014/main" id="{4C4AE1E4-4135-4AA9-982F-3CC1D3123655}"/>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52" name="Group 151">
              <a:extLst>
                <a:ext uri="{FF2B5EF4-FFF2-40B4-BE49-F238E27FC236}">
                  <a16:creationId xmlns:a16="http://schemas.microsoft.com/office/drawing/2014/main" id="{529F3692-4E61-42B7-8D5F-E13C60264429}"/>
                </a:ext>
              </a:extLst>
            </p:cNvPr>
            <p:cNvGrpSpPr/>
            <p:nvPr/>
          </p:nvGrpSpPr>
          <p:grpSpPr>
            <a:xfrm>
              <a:off x="4473476" y="5392262"/>
              <a:ext cx="406133" cy="406128"/>
              <a:chOff x="6825963" y="4859693"/>
              <a:chExt cx="328700" cy="328696"/>
            </a:xfrm>
          </p:grpSpPr>
          <p:sp>
            <p:nvSpPr>
              <p:cNvPr id="156" name="Freeform 12">
                <a:extLst>
                  <a:ext uri="{FF2B5EF4-FFF2-40B4-BE49-F238E27FC236}">
                    <a16:creationId xmlns:a16="http://schemas.microsoft.com/office/drawing/2014/main" id="{41C840FA-F156-4BCC-BF5C-42E6EDD67C55}"/>
                  </a:ext>
                </a:extLst>
              </p:cNvPr>
              <p:cNvSpPr>
                <a:spLocks noEditPoints="1"/>
              </p:cNvSpPr>
              <p:nvPr/>
            </p:nvSpPr>
            <p:spPr bwMode="auto">
              <a:xfrm>
                <a:off x="6825963" y="4859693"/>
                <a:ext cx="328700" cy="328696"/>
              </a:xfrm>
              <a:prstGeom prst="ellipse">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57" name="Freeform 13">
                <a:extLst>
                  <a:ext uri="{FF2B5EF4-FFF2-40B4-BE49-F238E27FC236}">
                    <a16:creationId xmlns:a16="http://schemas.microsoft.com/office/drawing/2014/main" id="{839B5928-53E8-49B1-836D-E97768E60457}"/>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53" name="Group 152">
              <a:extLst>
                <a:ext uri="{FF2B5EF4-FFF2-40B4-BE49-F238E27FC236}">
                  <a16:creationId xmlns:a16="http://schemas.microsoft.com/office/drawing/2014/main" id="{B982474E-A9DF-4CA9-BD89-CD87C43F741C}"/>
                </a:ext>
              </a:extLst>
            </p:cNvPr>
            <p:cNvGrpSpPr/>
            <p:nvPr/>
          </p:nvGrpSpPr>
          <p:grpSpPr>
            <a:xfrm>
              <a:off x="4963279" y="5392107"/>
              <a:ext cx="406133" cy="406128"/>
              <a:chOff x="7339224" y="4859568"/>
              <a:chExt cx="328700" cy="328696"/>
            </a:xfrm>
          </p:grpSpPr>
          <p:sp>
            <p:nvSpPr>
              <p:cNvPr id="154" name="Freeform 12">
                <a:extLst>
                  <a:ext uri="{FF2B5EF4-FFF2-40B4-BE49-F238E27FC236}">
                    <a16:creationId xmlns:a16="http://schemas.microsoft.com/office/drawing/2014/main" id="{E28EA7D7-9345-4562-AB6F-058E3A7E2A21}"/>
                  </a:ext>
                </a:extLst>
              </p:cNvPr>
              <p:cNvSpPr>
                <a:spLocks noEditPoints="1"/>
              </p:cNvSpPr>
              <p:nvPr/>
            </p:nvSpPr>
            <p:spPr bwMode="auto">
              <a:xfrm>
                <a:off x="7339224" y="4859568"/>
                <a:ext cx="328700" cy="328696"/>
              </a:xfrm>
              <a:prstGeom prst="ellipse">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55" name="Freeform 77">
                <a:extLst>
                  <a:ext uri="{FF2B5EF4-FFF2-40B4-BE49-F238E27FC236}">
                    <a16:creationId xmlns:a16="http://schemas.microsoft.com/office/drawing/2014/main" id="{0443E1E0-D382-487F-AF4B-A4DC634CB494}"/>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210" name="Group 209">
            <a:extLst>
              <a:ext uri="{FF2B5EF4-FFF2-40B4-BE49-F238E27FC236}">
                <a16:creationId xmlns:a16="http://schemas.microsoft.com/office/drawing/2014/main" id="{B3538C9F-C791-4223-ABDB-174A5E6D325B}"/>
              </a:ext>
            </a:extLst>
          </p:cNvPr>
          <p:cNvGrpSpPr/>
          <p:nvPr/>
        </p:nvGrpSpPr>
        <p:grpSpPr>
          <a:xfrm>
            <a:off x="1143512" y="5391796"/>
            <a:ext cx="1386362" cy="406748"/>
            <a:chOff x="1143512" y="5391796"/>
            <a:chExt cx="1386362" cy="406748"/>
          </a:xfrm>
        </p:grpSpPr>
        <p:grpSp>
          <p:nvGrpSpPr>
            <p:cNvPr id="166" name="Group 165">
              <a:extLst>
                <a:ext uri="{FF2B5EF4-FFF2-40B4-BE49-F238E27FC236}">
                  <a16:creationId xmlns:a16="http://schemas.microsoft.com/office/drawing/2014/main" id="{8C156769-EAE8-4A6B-B9C2-D351837FD956}"/>
                </a:ext>
              </a:extLst>
            </p:cNvPr>
            <p:cNvGrpSpPr/>
            <p:nvPr/>
          </p:nvGrpSpPr>
          <p:grpSpPr>
            <a:xfrm>
              <a:off x="1143512" y="5391796"/>
              <a:ext cx="406755" cy="406748"/>
              <a:chOff x="6312204" y="4859316"/>
              <a:chExt cx="329204" cy="329198"/>
            </a:xfrm>
          </p:grpSpPr>
          <p:sp>
            <p:nvSpPr>
              <p:cNvPr id="173" name="Freeform 6">
                <a:extLst>
                  <a:ext uri="{FF2B5EF4-FFF2-40B4-BE49-F238E27FC236}">
                    <a16:creationId xmlns:a16="http://schemas.microsoft.com/office/drawing/2014/main" id="{C4053B9E-8FC9-4C45-970B-AF0C34041543}"/>
                  </a:ext>
                </a:extLst>
              </p:cNvPr>
              <p:cNvSpPr>
                <a:spLocks noEditPoints="1"/>
              </p:cNvSpPr>
              <p:nvPr/>
            </p:nvSpPr>
            <p:spPr bwMode="auto">
              <a:xfrm>
                <a:off x="6312204" y="4859316"/>
                <a:ext cx="329204" cy="329198"/>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74" name="Freeform 7">
                <a:extLst>
                  <a:ext uri="{FF2B5EF4-FFF2-40B4-BE49-F238E27FC236}">
                    <a16:creationId xmlns:a16="http://schemas.microsoft.com/office/drawing/2014/main" id="{20835246-851F-46C9-9128-18BE1D8D22B3}"/>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67" name="Group 166">
              <a:extLst>
                <a:ext uri="{FF2B5EF4-FFF2-40B4-BE49-F238E27FC236}">
                  <a16:creationId xmlns:a16="http://schemas.microsoft.com/office/drawing/2014/main" id="{17838995-B5CB-4385-9A86-F73D05449548}"/>
                </a:ext>
              </a:extLst>
            </p:cNvPr>
            <p:cNvGrpSpPr/>
            <p:nvPr/>
          </p:nvGrpSpPr>
          <p:grpSpPr>
            <a:xfrm>
              <a:off x="1633938" y="5392262"/>
              <a:ext cx="406133" cy="406128"/>
              <a:chOff x="6825963" y="4859693"/>
              <a:chExt cx="328700" cy="328696"/>
            </a:xfrm>
          </p:grpSpPr>
          <p:sp>
            <p:nvSpPr>
              <p:cNvPr id="171" name="Freeform 12">
                <a:extLst>
                  <a:ext uri="{FF2B5EF4-FFF2-40B4-BE49-F238E27FC236}">
                    <a16:creationId xmlns:a16="http://schemas.microsoft.com/office/drawing/2014/main" id="{A1D27E86-8EA5-46A0-A674-21CDD63958BF}"/>
                  </a:ext>
                </a:extLst>
              </p:cNvPr>
              <p:cNvSpPr>
                <a:spLocks noEditPoints="1"/>
              </p:cNvSpPr>
              <p:nvPr/>
            </p:nvSpPr>
            <p:spPr bwMode="auto">
              <a:xfrm>
                <a:off x="6825963" y="4859693"/>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72" name="Freeform 13">
                <a:extLst>
                  <a:ext uri="{FF2B5EF4-FFF2-40B4-BE49-F238E27FC236}">
                    <a16:creationId xmlns:a16="http://schemas.microsoft.com/office/drawing/2014/main" id="{54650181-E4F6-4598-8604-1F7B9C7434A4}"/>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68" name="Group 167">
              <a:extLst>
                <a:ext uri="{FF2B5EF4-FFF2-40B4-BE49-F238E27FC236}">
                  <a16:creationId xmlns:a16="http://schemas.microsoft.com/office/drawing/2014/main" id="{3A5D1F8D-6D49-474D-8D28-7C32678E62E8}"/>
                </a:ext>
              </a:extLst>
            </p:cNvPr>
            <p:cNvGrpSpPr/>
            <p:nvPr/>
          </p:nvGrpSpPr>
          <p:grpSpPr>
            <a:xfrm>
              <a:off x="2123741" y="5392107"/>
              <a:ext cx="406133" cy="406128"/>
              <a:chOff x="7339224" y="4859568"/>
              <a:chExt cx="328700" cy="328696"/>
            </a:xfrm>
          </p:grpSpPr>
          <p:sp>
            <p:nvSpPr>
              <p:cNvPr id="169" name="Freeform 12">
                <a:extLst>
                  <a:ext uri="{FF2B5EF4-FFF2-40B4-BE49-F238E27FC236}">
                    <a16:creationId xmlns:a16="http://schemas.microsoft.com/office/drawing/2014/main" id="{C22E3CE8-2BDC-43AF-907A-71D5A4F4EEEA}"/>
                  </a:ext>
                </a:extLst>
              </p:cNvPr>
              <p:cNvSpPr>
                <a:spLocks noEditPoints="1"/>
              </p:cNvSpPr>
              <p:nvPr/>
            </p:nvSpPr>
            <p:spPr bwMode="auto">
              <a:xfrm>
                <a:off x="7339224" y="4859568"/>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70" name="Freeform 77">
                <a:extLst>
                  <a:ext uri="{FF2B5EF4-FFF2-40B4-BE49-F238E27FC236}">
                    <a16:creationId xmlns:a16="http://schemas.microsoft.com/office/drawing/2014/main" id="{75185B5A-131D-4DCC-BEAB-641E2B7AF608}"/>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sp>
        <p:nvSpPr>
          <p:cNvPr id="15" name="Picture Placeholder 14">
            <a:extLst>
              <a:ext uri="{FF2B5EF4-FFF2-40B4-BE49-F238E27FC236}">
                <a16:creationId xmlns:a16="http://schemas.microsoft.com/office/drawing/2014/main" id="{FA1E50A2-8D61-4977-A6B8-8594F57AB124}"/>
              </a:ext>
            </a:extLst>
          </p:cNvPr>
          <p:cNvSpPr>
            <a:spLocks noGrp="1"/>
          </p:cNvSpPr>
          <p:nvPr>
            <p:ph type="pic" sz="quarter" idx="61"/>
          </p:nvPr>
        </p:nvSpPr>
        <p:spPr/>
      </p:sp>
    </p:spTree>
    <p:extLst>
      <p:ext uri="{BB962C8B-B14F-4D97-AF65-F5344CB8AC3E}">
        <p14:creationId xmlns:p14="http://schemas.microsoft.com/office/powerpoint/2010/main" val="369422728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A41D1C83-9DFB-4839-B446-ACC72658DF83}"/>
              </a:ext>
            </a:extLst>
          </p:cNvPr>
          <p:cNvSpPr>
            <a:spLocks noGrp="1"/>
          </p:cNvSpPr>
          <p:nvPr>
            <p:ph type="pic" sz="quarter" idx="10"/>
          </p:nvPr>
        </p:nvSpPr>
        <p:spPr/>
      </p:sp>
      <p:sp>
        <p:nvSpPr>
          <p:cNvPr id="48" name="Freeform: Shape 47">
            <a:extLst>
              <a:ext uri="{FF2B5EF4-FFF2-40B4-BE49-F238E27FC236}">
                <a16:creationId xmlns:a16="http://schemas.microsoft.com/office/drawing/2014/main" id="{9DD9C138-4BBB-401D-B963-27E4FA5F50DA}"/>
              </a:ext>
            </a:extLst>
          </p:cNvPr>
          <p:cNvSpPr/>
          <p:nvPr/>
        </p:nvSpPr>
        <p:spPr bwMode="auto">
          <a:xfrm>
            <a:off x="8134681" y="5407260"/>
            <a:ext cx="3251200" cy="1066800"/>
          </a:xfrm>
          <a:custGeom>
            <a:avLst/>
            <a:gdLst>
              <a:gd name="connsiteX0" fmla="*/ 0 w 3251200"/>
              <a:gd name="connsiteY0" fmla="*/ 0 h 1066800"/>
              <a:gd name="connsiteX1" fmla="*/ 3251200 w 3251200"/>
              <a:gd name="connsiteY1" fmla="*/ 0 h 1066800"/>
              <a:gd name="connsiteX2" fmla="*/ 3251200 w 3251200"/>
              <a:gd name="connsiteY2" fmla="*/ 1066800 h 1066800"/>
              <a:gd name="connsiteX3" fmla="*/ 0 w 3251200"/>
              <a:gd name="connsiteY3" fmla="*/ 1066800 h 1066800"/>
              <a:gd name="connsiteX4" fmla="*/ 0 w 3251200"/>
              <a:gd name="connsiteY4" fmla="*/ 0 h 10668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51200" h="1066800">
                <a:moveTo>
                  <a:pt x="0" y="0"/>
                </a:moveTo>
                <a:lnTo>
                  <a:pt x="3251200" y="0"/>
                </a:lnTo>
                <a:lnTo>
                  <a:pt x="3251200" y="1066800"/>
                </a:lnTo>
                <a:lnTo>
                  <a:pt x="0" y="1066800"/>
                </a:lnTo>
                <a:lnTo>
                  <a:pt x="0" y="0"/>
                </a:lnTo>
                <a:close/>
              </a:path>
            </a:pathLst>
          </a:custGeom>
          <a:solidFill>
            <a:schemeClr val="accent1"/>
          </a:solidFill>
          <a:ln w="9525">
            <a:noFill/>
            <a:round/>
            <a:headEnd/>
            <a:tailEnd/>
          </a:ln>
        </p:spPr>
        <p:txBody>
          <a:bodyPr vert="horz" wrap="square" lIns="0" tIns="0" rIns="0" bIns="0" numCol="1" rtlCol="0" anchor="ctr" anchorCtr="0" compatLnSpc="1">
            <a:prstTxWarp prst="textNoShape">
              <a:avLst/>
            </a:prstTxWarp>
            <a:no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5" name="Rectangle 4"/>
          <p:cNvSpPr/>
          <p:nvPr/>
        </p:nvSpPr>
        <p:spPr>
          <a:xfrm>
            <a:off x="2787270" y="4245093"/>
            <a:ext cx="1276050"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50%</a:t>
            </a:r>
          </a:p>
        </p:txBody>
      </p:sp>
      <p:sp>
        <p:nvSpPr>
          <p:cNvPr id="6" name="Rectangle 5"/>
          <p:cNvSpPr/>
          <p:nvPr/>
        </p:nvSpPr>
        <p:spPr>
          <a:xfrm>
            <a:off x="645480" y="4245093"/>
            <a:ext cx="856004"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01</a:t>
            </a:r>
          </a:p>
        </p:txBody>
      </p:sp>
      <p:grpSp>
        <p:nvGrpSpPr>
          <p:cNvPr id="2" name="Group 1">
            <a:extLst>
              <a:ext uri="{FF2B5EF4-FFF2-40B4-BE49-F238E27FC236}">
                <a16:creationId xmlns:a16="http://schemas.microsoft.com/office/drawing/2014/main" id="{FEF9A16F-9DF3-4E08-8F19-F9D87D3527B6}"/>
              </a:ext>
            </a:extLst>
          </p:cNvPr>
          <p:cNvGrpSpPr/>
          <p:nvPr/>
        </p:nvGrpSpPr>
        <p:grpSpPr>
          <a:xfrm>
            <a:off x="645479" y="4544755"/>
            <a:ext cx="5448444" cy="809037"/>
            <a:chOff x="645480" y="4780396"/>
            <a:chExt cx="4749480" cy="809037"/>
          </a:xfrm>
        </p:grpSpPr>
        <p:grpSp>
          <p:nvGrpSpPr>
            <p:cNvPr id="7" name="Group 6"/>
            <p:cNvGrpSpPr/>
            <p:nvPr/>
          </p:nvGrpSpPr>
          <p:grpSpPr>
            <a:xfrm>
              <a:off x="645480" y="4780396"/>
              <a:ext cx="4749480" cy="178977"/>
              <a:chOff x="304800" y="3562350"/>
              <a:chExt cx="2209799" cy="98638"/>
            </a:xfrm>
          </p:grpSpPr>
          <p:sp>
            <p:nvSpPr>
              <p:cNvPr id="8" name="Freeform 7"/>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9" name="Freeform 8"/>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nvGrpSpPr>
            <p:cNvPr id="10" name="Group 9"/>
            <p:cNvGrpSpPr/>
            <p:nvPr/>
          </p:nvGrpSpPr>
          <p:grpSpPr>
            <a:xfrm>
              <a:off x="645480" y="5410456"/>
              <a:ext cx="4749480" cy="178977"/>
              <a:chOff x="304800" y="4131437"/>
              <a:chExt cx="2209799" cy="98638"/>
            </a:xfrm>
          </p:grpSpPr>
          <p:sp>
            <p:nvSpPr>
              <p:cNvPr id="11" name="Freeform 10"/>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2" name="Freeform 11"/>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sp>
        <p:nvSpPr>
          <p:cNvPr id="13" name="Rectangle 12"/>
          <p:cNvSpPr/>
          <p:nvPr/>
        </p:nvSpPr>
        <p:spPr>
          <a:xfrm>
            <a:off x="3178885" y="4875153"/>
            <a:ext cx="1276050"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60%</a:t>
            </a:r>
          </a:p>
        </p:txBody>
      </p:sp>
      <p:sp>
        <p:nvSpPr>
          <p:cNvPr id="14" name="Rectangle 13"/>
          <p:cNvSpPr/>
          <p:nvPr/>
        </p:nvSpPr>
        <p:spPr>
          <a:xfrm>
            <a:off x="645480" y="4875153"/>
            <a:ext cx="894476"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02</a:t>
            </a:r>
          </a:p>
        </p:txBody>
      </p:sp>
      <p:grpSp>
        <p:nvGrpSpPr>
          <p:cNvPr id="26" name="Group 25"/>
          <p:cNvGrpSpPr/>
          <p:nvPr/>
        </p:nvGrpSpPr>
        <p:grpSpPr>
          <a:xfrm>
            <a:off x="643401" y="2558341"/>
            <a:ext cx="784344" cy="136213"/>
            <a:chOff x="1641403" y="2244638"/>
            <a:chExt cx="807616" cy="140256"/>
          </a:xfrm>
        </p:grpSpPr>
        <p:sp>
          <p:nvSpPr>
            <p:cNvPr id="27" name="5-Point Star 26"/>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28" name="5-Point Star 27"/>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29" name="5-Point Star 28"/>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30" name="5-Point Star 29"/>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31" name="5-Point Star 30"/>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grpSp>
      <p:sp>
        <p:nvSpPr>
          <p:cNvPr id="52" name="TextBox 51">
            <a:extLst>
              <a:ext uri="{FF2B5EF4-FFF2-40B4-BE49-F238E27FC236}">
                <a16:creationId xmlns:a16="http://schemas.microsoft.com/office/drawing/2014/main" id="{ACFCBE71-B87D-40EB-8EB6-1E16CB19B756}"/>
              </a:ext>
            </a:extLst>
          </p:cNvPr>
          <p:cNvSpPr txBox="1"/>
          <p:nvPr/>
        </p:nvSpPr>
        <p:spPr>
          <a:xfrm>
            <a:off x="643401" y="2806399"/>
            <a:ext cx="5450522" cy="1181990"/>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91" name="Title 2">
            <a:extLst>
              <a:ext uri="{FF2B5EF4-FFF2-40B4-BE49-F238E27FC236}">
                <a16:creationId xmlns:a16="http://schemas.microsoft.com/office/drawing/2014/main" id="{0AC53A18-296C-42E5-BD05-3AAE592778A9}"/>
              </a:ext>
            </a:extLst>
          </p:cNvPr>
          <p:cNvSpPr txBox="1">
            <a:spLocks/>
          </p:cNvSpPr>
          <p:nvPr/>
        </p:nvSpPr>
        <p:spPr>
          <a:xfrm>
            <a:off x="643401" y="1504208"/>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291328492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half" idx="2"/>
          </p:nvPr>
        </p:nvSpPr>
        <p:spPr>
          <a:xfrm>
            <a:off x="517092" y="884975"/>
            <a:ext cx="11157817" cy="199546"/>
          </a:xfrm>
        </p:spPr>
        <p:txBody>
          <a:bodyPr/>
          <a:lstStyle/>
          <a:p>
            <a:r>
              <a:rPr lang="en-US"/>
              <a:t>Enter your subhead line here</a:t>
            </a:r>
            <a:endParaRPr lang="en-US" dirty="0"/>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14" name="Picture Placeholder 13">
            <a:extLst>
              <a:ext uri="{FF2B5EF4-FFF2-40B4-BE49-F238E27FC236}">
                <a16:creationId xmlns:a16="http://schemas.microsoft.com/office/drawing/2014/main" id="{AA2E6597-6B09-46E1-9354-19DE1C0E6879}"/>
              </a:ext>
            </a:extLst>
          </p:cNvPr>
          <p:cNvSpPr>
            <a:spLocks noGrp="1"/>
          </p:cNvSpPr>
          <p:nvPr>
            <p:ph type="pic" sz="quarter" idx="58"/>
          </p:nvPr>
        </p:nvSpPr>
        <p:spPr/>
      </p:sp>
      <p:sp>
        <p:nvSpPr>
          <p:cNvPr id="15" name="Picture Placeholder 14">
            <a:extLst>
              <a:ext uri="{FF2B5EF4-FFF2-40B4-BE49-F238E27FC236}">
                <a16:creationId xmlns:a16="http://schemas.microsoft.com/office/drawing/2014/main" id="{A0AC323A-52D0-4FA5-B419-D21B3EDA4211}"/>
              </a:ext>
            </a:extLst>
          </p:cNvPr>
          <p:cNvSpPr>
            <a:spLocks noGrp="1"/>
          </p:cNvSpPr>
          <p:nvPr>
            <p:ph type="pic" sz="quarter" idx="59"/>
          </p:nvPr>
        </p:nvSpPr>
        <p:spPr/>
      </p:sp>
      <p:sp>
        <p:nvSpPr>
          <p:cNvPr id="16" name="Picture Placeholder 15">
            <a:extLst>
              <a:ext uri="{FF2B5EF4-FFF2-40B4-BE49-F238E27FC236}">
                <a16:creationId xmlns:a16="http://schemas.microsoft.com/office/drawing/2014/main" id="{4D5DC741-8E90-411C-A86F-31C40B76B160}"/>
              </a:ext>
            </a:extLst>
          </p:cNvPr>
          <p:cNvSpPr>
            <a:spLocks noGrp="1"/>
          </p:cNvSpPr>
          <p:nvPr>
            <p:ph type="pic" sz="quarter" idx="60"/>
          </p:nvPr>
        </p:nvSpPr>
        <p:spPr/>
      </p:sp>
      <p:sp>
        <p:nvSpPr>
          <p:cNvPr id="17" name="Picture Placeholder 16">
            <a:extLst>
              <a:ext uri="{FF2B5EF4-FFF2-40B4-BE49-F238E27FC236}">
                <a16:creationId xmlns:a16="http://schemas.microsoft.com/office/drawing/2014/main" id="{C81226CD-A263-428D-A329-CA52ABBA2D61}"/>
              </a:ext>
            </a:extLst>
          </p:cNvPr>
          <p:cNvSpPr>
            <a:spLocks noGrp="1"/>
          </p:cNvSpPr>
          <p:nvPr>
            <p:ph type="pic" sz="quarter" idx="61"/>
          </p:nvPr>
        </p:nvSpPr>
        <p:spPr/>
      </p:sp>
      <p:sp>
        <p:nvSpPr>
          <p:cNvPr id="55" name="Oval 54">
            <a:extLst>
              <a:ext uri="{FF2B5EF4-FFF2-40B4-BE49-F238E27FC236}">
                <a16:creationId xmlns:a16="http://schemas.microsoft.com/office/drawing/2014/main" id="{6E11044B-EAE7-49DB-89DC-63BA724E6B20}"/>
              </a:ext>
            </a:extLst>
          </p:cNvPr>
          <p:cNvSpPr/>
          <p:nvPr/>
        </p:nvSpPr>
        <p:spPr bwMode="auto">
          <a:xfrm>
            <a:off x="2227911" y="3963112"/>
            <a:ext cx="804131" cy="804131"/>
          </a:xfrm>
          <a:prstGeom prst="ellipse">
            <a:avLst/>
          </a:prstGeom>
          <a:solidFill>
            <a:schemeClr val="accent1"/>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56" name="Title 2">
            <a:extLst>
              <a:ext uri="{FF2B5EF4-FFF2-40B4-BE49-F238E27FC236}">
                <a16:creationId xmlns:a16="http://schemas.microsoft.com/office/drawing/2014/main" id="{BEFF569F-774C-481F-92F6-A2F6F5FD2ED0}"/>
              </a:ext>
            </a:extLst>
          </p:cNvPr>
          <p:cNvSpPr txBox="1">
            <a:spLocks/>
          </p:cNvSpPr>
          <p:nvPr/>
        </p:nvSpPr>
        <p:spPr>
          <a:xfrm>
            <a:off x="658004"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59" name="Oval 58">
            <a:extLst>
              <a:ext uri="{FF2B5EF4-FFF2-40B4-BE49-F238E27FC236}">
                <a16:creationId xmlns:a16="http://schemas.microsoft.com/office/drawing/2014/main" id="{FF0FA78F-F869-45F3-A350-D57943779024}"/>
              </a:ext>
            </a:extLst>
          </p:cNvPr>
          <p:cNvSpPr/>
          <p:nvPr/>
        </p:nvSpPr>
        <p:spPr bwMode="auto">
          <a:xfrm>
            <a:off x="4994260" y="3963112"/>
            <a:ext cx="804131" cy="804131"/>
          </a:xfrm>
          <a:prstGeom prst="ellipse">
            <a:avLst/>
          </a:prstGeom>
          <a:solidFill>
            <a:schemeClr val="accent2"/>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60" name="Title 2">
            <a:extLst>
              <a:ext uri="{FF2B5EF4-FFF2-40B4-BE49-F238E27FC236}">
                <a16:creationId xmlns:a16="http://schemas.microsoft.com/office/drawing/2014/main" id="{809FA442-BD0F-4D20-9487-8CEE61E7F3D6}"/>
              </a:ext>
            </a:extLst>
          </p:cNvPr>
          <p:cNvSpPr txBox="1">
            <a:spLocks/>
          </p:cNvSpPr>
          <p:nvPr/>
        </p:nvSpPr>
        <p:spPr>
          <a:xfrm>
            <a:off x="3424353"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63" name="Oval 62">
            <a:extLst>
              <a:ext uri="{FF2B5EF4-FFF2-40B4-BE49-F238E27FC236}">
                <a16:creationId xmlns:a16="http://schemas.microsoft.com/office/drawing/2014/main" id="{14FCCACF-1CE1-46B4-99E6-49A373210195}"/>
              </a:ext>
            </a:extLst>
          </p:cNvPr>
          <p:cNvSpPr/>
          <p:nvPr/>
        </p:nvSpPr>
        <p:spPr bwMode="auto">
          <a:xfrm>
            <a:off x="7760609" y="3963112"/>
            <a:ext cx="804131" cy="804131"/>
          </a:xfrm>
          <a:prstGeom prst="ellipse">
            <a:avLst/>
          </a:prstGeom>
          <a:solidFill>
            <a:schemeClr val="accent3"/>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64" name="Title 2">
            <a:extLst>
              <a:ext uri="{FF2B5EF4-FFF2-40B4-BE49-F238E27FC236}">
                <a16:creationId xmlns:a16="http://schemas.microsoft.com/office/drawing/2014/main" id="{C326B8EA-7B39-4D0C-B35B-43DD3FD6B668}"/>
              </a:ext>
            </a:extLst>
          </p:cNvPr>
          <p:cNvSpPr txBox="1">
            <a:spLocks/>
          </p:cNvSpPr>
          <p:nvPr/>
        </p:nvSpPr>
        <p:spPr>
          <a:xfrm>
            <a:off x="6190702"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67" name="Oval 66">
            <a:extLst>
              <a:ext uri="{FF2B5EF4-FFF2-40B4-BE49-F238E27FC236}">
                <a16:creationId xmlns:a16="http://schemas.microsoft.com/office/drawing/2014/main" id="{73E6DCEE-8B4E-4803-964B-72325FE39D91}"/>
              </a:ext>
            </a:extLst>
          </p:cNvPr>
          <p:cNvSpPr/>
          <p:nvPr/>
        </p:nvSpPr>
        <p:spPr bwMode="auto">
          <a:xfrm>
            <a:off x="10526959" y="3963112"/>
            <a:ext cx="804131" cy="804131"/>
          </a:xfrm>
          <a:prstGeom prst="ellipse">
            <a:avLst/>
          </a:prstGeom>
          <a:solidFill>
            <a:schemeClr val="accent4"/>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68" name="Title 2">
            <a:extLst>
              <a:ext uri="{FF2B5EF4-FFF2-40B4-BE49-F238E27FC236}">
                <a16:creationId xmlns:a16="http://schemas.microsoft.com/office/drawing/2014/main" id="{F30D6EE8-6943-4C71-9139-63DDA2F47304}"/>
              </a:ext>
            </a:extLst>
          </p:cNvPr>
          <p:cNvSpPr txBox="1">
            <a:spLocks/>
          </p:cNvSpPr>
          <p:nvPr/>
        </p:nvSpPr>
        <p:spPr>
          <a:xfrm>
            <a:off x="8957052"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84" name="Freeform 122">
            <a:extLst>
              <a:ext uri="{FF2B5EF4-FFF2-40B4-BE49-F238E27FC236}">
                <a16:creationId xmlns:a16="http://schemas.microsoft.com/office/drawing/2014/main" id="{8BCBEA20-DED2-474A-A4CD-69D5F4C1AF10}"/>
              </a:ext>
            </a:extLst>
          </p:cNvPr>
          <p:cNvSpPr>
            <a:spLocks noEditPoints="1"/>
          </p:cNvSpPr>
          <p:nvPr/>
        </p:nvSpPr>
        <p:spPr bwMode="auto">
          <a:xfrm>
            <a:off x="2405968"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
        <p:nvSpPr>
          <p:cNvPr id="85" name="Freeform 122">
            <a:extLst>
              <a:ext uri="{FF2B5EF4-FFF2-40B4-BE49-F238E27FC236}">
                <a16:creationId xmlns:a16="http://schemas.microsoft.com/office/drawing/2014/main" id="{319B3114-F5C8-4D42-9A24-01F4CEAB674D}"/>
              </a:ext>
            </a:extLst>
          </p:cNvPr>
          <p:cNvSpPr>
            <a:spLocks noEditPoints="1"/>
          </p:cNvSpPr>
          <p:nvPr/>
        </p:nvSpPr>
        <p:spPr bwMode="auto">
          <a:xfrm>
            <a:off x="5172317"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
        <p:nvSpPr>
          <p:cNvPr id="88" name="Freeform 122">
            <a:extLst>
              <a:ext uri="{FF2B5EF4-FFF2-40B4-BE49-F238E27FC236}">
                <a16:creationId xmlns:a16="http://schemas.microsoft.com/office/drawing/2014/main" id="{F69FB9CE-34C5-456A-B7BE-37D2B2E766DF}"/>
              </a:ext>
            </a:extLst>
          </p:cNvPr>
          <p:cNvSpPr>
            <a:spLocks noEditPoints="1"/>
          </p:cNvSpPr>
          <p:nvPr/>
        </p:nvSpPr>
        <p:spPr bwMode="auto">
          <a:xfrm>
            <a:off x="7938666"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
        <p:nvSpPr>
          <p:cNvPr id="89" name="Freeform 122">
            <a:extLst>
              <a:ext uri="{FF2B5EF4-FFF2-40B4-BE49-F238E27FC236}">
                <a16:creationId xmlns:a16="http://schemas.microsoft.com/office/drawing/2014/main" id="{7955E57D-5B13-4348-944C-09951F8254DF}"/>
              </a:ext>
            </a:extLst>
          </p:cNvPr>
          <p:cNvSpPr>
            <a:spLocks noEditPoints="1"/>
          </p:cNvSpPr>
          <p:nvPr/>
        </p:nvSpPr>
        <p:spPr bwMode="auto">
          <a:xfrm>
            <a:off x="10705016"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Tree>
    <p:extLst>
      <p:ext uri="{BB962C8B-B14F-4D97-AF65-F5344CB8AC3E}">
        <p14:creationId xmlns:p14="http://schemas.microsoft.com/office/powerpoint/2010/main" val="59062864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bwMode="auto">
          <a:xfrm>
            <a:off x="619432" y="4617275"/>
            <a:ext cx="2681776" cy="149516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56" name="Rectangle 55">
            <a:extLst>
              <a:ext uri="{FF2B5EF4-FFF2-40B4-BE49-F238E27FC236}">
                <a16:creationId xmlns:a16="http://schemas.microsoft.com/office/drawing/2014/main" id="{6B3201D4-D96F-4B93-86D2-ECE3DDD82DE0}"/>
              </a:ext>
            </a:extLst>
          </p:cNvPr>
          <p:cNvSpPr/>
          <p:nvPr/>
        </p:nvSpPr>
        <p:spPr bwMode="auto">
          <a:xfrm>
            <a:off x="3376552" y="4617275"/>
            <a:ext cx="2681776" cy="149516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62" name="Rectangle 61">
            <a:extLst>
              <a:ext uri="{FF2B5EF4-FFF2-40B4-BE49-F238E27FC236}">
                <a16:creationId xmlns:a16="http://schemas.microsoft.com/office/drawing/2014/main" id="{D428597F-9EDB-4181-9261-66311049CAF7}"/>
              </a:ext>
            </a:extLst>
          </p:cNvPr>
          <p:cNvSpPr/>
          <p:nvPr/>
        </p:nvSpPr>
        <p:spPr bwMode="auto">
          <a:xfrm>
            <a:off x="6133672" y="4617275"/>
            <a:ext cx="2681776" cy="149516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66" name="Rectangle 65">
            <a:extLst>
              <a:ext uri="{FF2B5EF4-FFF2-40B4-BE49-F238E27FC236}">
                <a16:creationId xmlns:a16="http://schemas.microsoft.com/office/drawing/2014/main" id="{ADF8E0AC-5ADB-41C1-A468-DA0ADE48045F}"/>
              </a:ext>
            </a:extLst>
          </p:cNvPr>
          <p:cNvSpPr/>
          <p:nvPr/>
        </p:nvSpPr>
        <p:spPr bwMode="auto">
          <a:xfrm>
            <a:off x="8890792" y="4617275"/>
            <a:ext cx="2681776" cy="1495167"/>
          </a:xfrm>
          <a:prstGeom prst="rect">
            <a:avLst/>
          </a:prstGeom>
          <a:solidFill>
            <a:schemeClr val="accent4"/>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69" name="Text Placeholder 68"/>
          <p:cNvSpPr>
            <a:spLocks noGrp="1"/>
          </p:cNvSpPr>
          <p:nvPr>
            <p:ph type="body" sz="half" idx="2"/>
          </p:nvPr>
        </p:nvSpPr>
        <p:spPr>
          <a:xfrm>
            <a:off x="517092" y="884975"/>
            <a:ext cx="11157817" cy="199546"/>
          </a:xfrm>
        </p:spPr>
        <p:txBody>
          <a:bodyPr/>
          <a:lstStyle/>
          <a:p>
            <a:r>
              <a:rPr lang="en-US" dirty="0"/>
              <a:t>Enter your subhead line here</a:t>
            </a:r>
          </a:p>
        </p:txBody>
      </p:sp>
      <p:sp>
        <p:nvSpPr>
          <p:cNvPr id="68" name="Title 67"/>
          <p:cNvSpPr>
            <a:spLocks noGrp="1"/>
          </p:cNvSpPr>
          <p:nvPr>
            <p:ph type="title"/>
          </p:nvPr>
        </p:nvSpPr>
        <p:spPr>
          <a:xfrm>
            <a:off x="517092" y="382773"/>
            <a:ext cx="11157817" cy="445500"/>
          </a:xfrm>
        </p:spPr>
        <p:txBody>
          <a:bodyPr/>
          <a:lstStyle/>
          <a:p>
            <a:r>
              <a:rPr lang="en-US" dirty="0"/>
              <a:t>MEET OUR CO-FOUNDERS</a:t>
            </a:r>
          </a:p>
        </p:txBody>
      </p:sp>
      <p:sp>
        <p:nvSpPr>
          <p:cNvPr id="53" name="Title 2">
            <a:extLst>
              <a:ext uri="{FF2B5EF4-FFF2-40B4-BE49-F238E27FC236}">
                <a16:creationId xmlns:a16="http://schemas.microsoft.com/office/drawing/2014/main" id="{555013B0-FDAA-4600-A988-EC7A574DCA30}"/>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60" name="Title 2">
            <a:extLst>
              <a:ext uri="{FF2B5EF4-FFF2-40B4-BE49-F238E27FC236}">
                <a16:creationId xmlns:a16="http://schemas.microsoft.com/office/drawing/2014/main" id="{8F15F1EB-EA11-47F1-8630-22FCB5561B39}"/>
              </a:ext>
            </a:extLst>
          </p:cNvPr>
          <p:cNvSpPr txBox="1">
            <a:spLocks/>
          </p:cNvSpPr>
          <p:nvPr/>
        </p:nvSpPr>
        <p:spPr>
          <a:xfrm>
            <a:off x="365165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64" name="Title 2">
            <a:extLst>
              <a:ext uri="{FF2B5EF4-FFF2-40B4-BE49-F238E27FC236}">
                <a16:creationId xmlns:a16="http://schemas.microsoft.com/office/drawing/2014/main" id="{FD27DD90-DA3C-4EF0-9195-A565BE60944B}"/>
              </a:ext>
            </a:extLst>
          </p:cNvPr>
          <p:cNvSpPr txBox="1">
            <a:spLocks/>
          </p:cNvSpPr>
          <p:nvPr/>
        </p:nvSpPr>
        <p:spPr>
          <a:xfrm>
            <a:off x="640877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70" name="Title 2">
            <a:extLst>
              <a:ext uri="{FF2B5EF4-FFF2-40B4-BE49-F238E27FC236}">
                <a16:creationId xmlns:a16="http://schemas.microsoft.com/office/drawing/2014/main" id="{59C1D38E-F4FE-45BC-A4B2-89581D80D008}"/>
              </a:ext>
            </a:extLst>
          </p:cNvPr>
          <p:cNvSpPr txBox="1">
            <a:spLocks/>
          </p:cNvSpPr>
          <p:nvPr/>
        </p:nvSpPr>
        <p:spPr>
          <a:xfrm>
            <a:off x="916589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10" name="Group 9"/>
          <p:cNvGrpSpPr/>
          <p:nvPr/>
        </p:nvGrpSpPr>
        <p:grpSpPr>
          <a:xfrm>
            <a:off x="1470050" y="5597648"/>
            <a:ext cx="980542" cy="257146"/>
            <a:chOff x="3168356" y="3288614"/>
            <a:chExt cx="1157307" cy="303502"/>
          </a:xfrm>
        </p:grpSpPr>
        <p:grpSp>
          <p:nvGrpSpPr>
            <p:cNvPr id="11" name="Group 10"/>
            <p:cNvGrpSpPr/>
            <p:nvPr userDrawn="1"/>
          </p:nvGrpSpPr>
          <p:grpSpPr>
            <a:xfrm>
              <a:off x="3168356" y="3288614"/>
              <a:ext cx="303502" cy="303502"/>
              <a:chOff x="2818317" y="3377514"/>
              <a:chExt cx="303502" cy="303502"/>
            </a:xfrm>
          </p:grpSpPr>
          <p:sp>
            <p:nvSpPr>
              <p:cNvPr id="18" name="Oval 17"/>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9" name="Freeform 65"/>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2" name="Group 11"/>
            <p:cNvGrpSpPr/>
            <p:nvPr userDrawn="1"/>
          </p:nvGrpSpPr>
          <p:grpSpPr>
            <a:xfrm>
              <a:off x="3595256" y="3288614"/>
              <a:ext cx="303502" cy="303502"/>
              <a:chOff x="3300598" y="3377514"/>
              <a:chExt cx="303502" cy="303502"/>
            </a:xfrm>
          </p:grpSpPr>
          <p:sp>
            <p:nvSpPr>
              <p:cNvPr id="16" name="Oval 15"/>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 name="Freeform 4"/>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3" name="Group 12"/>
            <p:cNvGrpSpPr/>
            <p:nvPr userDrawn="1"/>
          </p:nvGrpSpPr>
          <p:grpSpPr>
            <a:xfrm>
              <a:off x="4022161" y="3288614"/>
              <a:ext cx="303502" cy="303502"/>
              <a:chOff x="3829280" y="3377514"/>
              <a:chExt cx="303502" cy="303502"/>
            </a:xfrm>
          </p:grpSpPr>
          <p:sp>
            <p:nvSpPr>
              <p:cNvPr id="14" name="Oval 13"/>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5" name="Freeform 117"/>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nvGrpSpPr>
          <p:cNvPr id="72" name="Group 71">
            <a:extLst>
              <a:ext uri="{FF2B5EF4-FFF2-40B4-BE49-F238E27FC236}">
                <a16:creationId xmlns:a16="http://schemas.microsoft.com/office/drawing/2014/main" id="{D3B77B8B-4DD0-470A-941D-407206AF6086}"/>
              </a:ext>
            </a:extLst>
          </p:cNvPr>
          <p:cNvGrpSpPr/>
          <p:nvPr/>
        </p:nvGrpSpPr>
        <p:grpSpPr>
          <a:xfrm>
            <a:off x="4227169" y="5597648"/>
            <a:ext cx="980542" cy="257146"/>
            <a:chOff x="3168356" y="3288614"/>
            <a:chExt cx="1157307" cy="303502"/>
          </a:xfrm>
        </p:grpSpPr>
        <p:grpSp>
          <p:nvGrpSpPr>
            <p:cNvPr id="73" name="Group 72">
              <a:extLst>
                <a:ext uri="{FF2B5EF4-FFF2-40B4-BE49-F238E27FC236}">
                  <a16:creationId xmlns:a16="http://schemas.microsoft.com/office/drawing/2014/main" id="{EF91C5FF-1325-44D1-8CBD-0925288A8C53}"/>
                </a:ext>
              </a:extLst>
            </p:cNvPr>
            <p:cNvGrpSpPr/>
            <p:nvPr userDrawn="1"/>
          </p:nvGrpSpPr>
          <p:grpSpPr>
            <a:xfrm>
              <a:off x="3168356" y="3288614"/>
              <a:ext cx="303502" cy="303502"/>
              <a:chOff x="2818317" y="3377514"/>
              <a:chExt cx="303502" cy="303502"/>
            </a:xfrm>
          </p:grpSpPr>
          <p:sp>
            <p:nvSpPr>
              <p:cNvPr id="80" name="Oval 79">
                <a:extLst>
                  <a:ext uri="{FF2B5EF4-FFF2-40B4-BE49-F238E27FC236}">
                    <a16:creationId xmlns:a16="http://schemas.microsoft.com/office/drawing/2014/main" id="{4C6D0BC5-0A7E-4C98-9817-0B9003A6AFE6}"/>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81" name="Freeform 65">
                <a:extLst>
                  <a:ext uri="{FF2B5EF4-FFF2-40B4-BE49-F238E27FC236}">
                    <a16:creationId xmlns:a16="http://schemas.microsoft.com/office/drawing/2014/main" id="{F24AE8CF-078A-4B87-8E73-6CE2FFD78AA0}"/>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74" name="Group 73">
              <a:extLst>
                <a:ext uri="{FF2B5EF4-FFF2-40B4-BE49-F238E27FC236}">
                  <a16:creationId xmlns:a16="http://schemas.microsoft.com/office/drawing/2014/main" id="{5EFAD022-68A4-4403-9E53-F26FECEF31A9}"/>
                </a:ext>
              </a:extLst>
            </p:cNvPr>
            <p:cNvGrpSpPr/>
            <p:nvPr userDrawn="1"/>
          </p:nvGrpSpPr>
          <p:grpSpPr>
            <a:xfrm>
              <a:off x="3595256" y="3288614"/>
              <a:ext cx="303502" cy="303502"/>
              <a:chOff x="3300598" y="3377514"/>
              <a:chExt cx="303502" cy="303502"/>
            </a:xfrm>
          </p:grpSpPr>
          <p:sp>
            <p:nvSpPr>
              <p:cNvPr id="78" name="Oval 77">
                <a:extLst>
                  <a:ext uri="{FF2B5EF4-FFF2-40B4-BE49-F238E27FC236}">
                    <a16:creationId xmlns:a16="http://schemas.microsoft.com/office/drawing/2014/main" id="{9530B9A8-B645-4334-BF43-CA45B63FF8FA}"/>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79" name="Freeform 4">
                <a:extLst>
                  <a:ext uri="{FF2B5EF4-FFF2-40B4-BE49-F238E27FC236}">
                    <a16:creationId xmlns:a16="http://schemas.microsoft.com/office/drawing/2014/main" id="{787ADBA1-1038-496E-B21F-083DFB0660D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75" name="Group 74">
              <a:extLst>
                <a:ext uri="{FF2B5EF4-FFF2-40B4-BE49-F238E27FC236}">
                  <a16:creationId xmlns:a16="http://schemas.microsoft.com/office/drawing/2014/main" id="{3E250C0B-A869-44F5-A219-4E5BA0701FEF}"/>
                </a:ext>
              </a:extLst>
            </p:cNvPr>
            <p:cNvGrpSpPr/>
            <p:nvPr userDrawn="1"/>
          </p:nvGrpSpPr>
          <p:grpSpPr>
            <a:xfrm>
              <a:off x="4022161" y="3288614"/>
              <a:ext cx="303502" cy="303502"/>
              <a:chOff x="3829280" y="3377514"/>
              <a:chExt cx="303502" cy="303502"/>
            </a:xfrm>
          </p:grpSpPr>
          <p:sp>
            <p:nvSpPr>
              <p:cNvPr id="76" name="Oval 75">
                <a:extLst>
                  <a:ext uri="{FF2B5EF4-FFF2-40B4-BE49-F238E27FC236}">
                    <a16:creationId xmlns:a16="http://schemas.microsoft.com/office/drawing/2014/main" id="{55BD8539-B355-477E-B9C6-28F0CD3120B8}"/>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77" name="Freeform 117">
                <a:extLst>
                  <a:ext uri="{FF2B5EF4-FFF2-40B4-BE49-F238E27FC236}">
                    <a16:creationId xmlns:a16="http://schemas.microsoft.com/office/drawing/2014/main" id="{7954E764-305F-41F4-809D-E0D117FA9DB6}"/>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nvGrpSpPr>
          <p:cNvPr id="82" name="Group 81">
            <a:extLst>
              <a:ext uri="{FF2B5EF4-FFF2-40B4-BE49-F238E27FC236}">
                <a16:creationId xmlns:a16="http://schemas.microsoft.com/office/drawing/2014/main" id="{E80CD77D-E5A2-4FBF-A7E0-73BF41C93A36}"/>
              </a:ext>
            </a:extLst>
          </p:cNvPr>
          <p:cNvGrpSpPr/>
          <p:nvPr/>
        </p:nvGrpSpPr>
        <p:grpSpPr>
          <a:xfrm>
            <a:off x="6984289" y="5597648"/>
            <a:ext cx="980542" cy="257146"/>
            <a:chOff x="3168356" y="3288614"/>
            <a:chExt cx="1157307" cy="303502"/>
          </a:xfrm>
        </p:grpSpPr>
        <p:grpSp>
          <p:nvGrpSpPr>
            <p:cNvPr id="83" name="Group 82">
              <a:extLst>
                <a:ext uri="{FF2B5EF4-FFF2-40B4-BE49-F238E27FC236}">
                  <a16:creationId xmlns:a16="http://schemas.microsoft.com/office/drawing/2014/main" id="{1D0B5D92-3213-410C-B820-E5C0B5590CF0}"/>
                </a:ext>
              </a:extLst>
            </p:cNvPr>
            <p:cNvGrpSpPr/>
            <p:nvPr userDrawn="1"/>
          </p:nvGrpSpPr>
          <p:grpSpPr>
            <a:xfrm>
              <a:off x="3168356" y="3288614"/>
              <a:ext cx="303502" cy="303502"/>
              <a:chOff x="2818317" y="3377514"/>
              <a:chExt cx="303502" cy="303502"/>
            </a:xfrm>
          </p:grpSpPr>
          <p:sp>
            <p:nvSpPr>
              <p:cNvPr id="90" name="Oval 89">
                <a:extLst>
                  <a:ext uri="{FF2B5EF4-FFF2-40B4-BE49-F238E27FC236}">
                    <a16:creationId xmlns:a16="http://schemas.microsoft.com/office/drawing/2014/main" id="{18B52EF6-1244-47BD-80A5-3CF65BCFCE4A}"/>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91" name="Freeform 65">
                <a:extLst>
                  <a:ext uri="{FF2B5EF4-FFF2-40B4-BE49-F238E27FC236}">
                    <a16:creationId xmlns:a16="http://schemas.microsoft.com/office/drawing/2014/main" id="{4784AF80-5194-4A46-B956-8A3AD912A13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84" name="Group 83">
              <a:extLst>
                <a:ext uri="{FF2B5EF4-FFF2-40B4-BE49-F238E27FC236}">
                  <a16:creationId xmlns:a16="http://schemas.microsoft.com/office/drawing/2014/main" id="{88B1BE09-01E1-48D5-8395-221D84AE11C8}"/>
                </a:ext>
              </a:extLst>
            </p:cNvPr>
            <p:cNvGrpSpPr/>
            <p:nvPr userDrawn="1"/>
          </p:nvGrpSpPr>
          <p:grpSpPr>
            <a:xfrm>
              <a:off x="3595256" y="3288614"/>
              <a:ext cx="303502" cy="303502"/>
              <a:chOff x="3300598" y="3377514"/>
              <a:chExt cx="303502" cy="303502"/>
            </a:xfrm>
          </p:grpSpPr>
          <p:sp>
            <p:nvSpPr>
              <p:cNvPr id="88" name="Oval 87">
                <a:extLst>
                  <a:ext uri="{FF2B5EF4-FFF2-40B4-BE49-F238E27FC236}">
                    <a16:creationId xmlns:a16="http://schemas.microsoft.com/office/drawing/2014/main" id="{5F1EDBAB-5065-4A79-B41B-FAB931644296}"/>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89" name="Freeform 4">
                <a:extLst>
                  <a:ext uri="{FF2B5EF4-FFF2-40B4-BE49-F238E27FC236}">
                    <a16:creationId xmlns:a16="http://schemas.microsoft.com/office/drawing/2014/main" id="{7D7856BB-8C6F-4499-AC67-4BDA2162E95D}"/>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85" name="Group 84">
              <a:extLst>
                <a:ext uri="{FF2B5EF4-FFF2-40B4-BE49-F238E27FC236}">
                  <a16:creationId xmlns:a16="http://schemas.microsoft.com/office/drawing/2014/main" id="{E5FBE2AB-CA96-4753-9769-35E4198375C2}"/>
                </a:ext>
              </a:extLst>
            </p:cNvPr>
            <p:cNvGrpSpPr/>
            <p:nvPr userDrawn="1"/>
          </p:nvGrpSpPr>
          <p:grpSpPr>
            <a:xfrm>
              <a:off x="4022161" y="3288614"/>
              <a:ext cx="303502" cy="303502"/>
              <a:chOff x="3829280" y="3377514"/>
              <a:chExt cx="303502" cy="303502"/>
            </a:xfrm>
          </p:grpSpPr>
          <p:sp>
            <p:nvSpPr>
              <p:cNvPr id="86" name="Oval 85">
                <a:extLst>
                  <a:ext uri="{FF2B5EF4-FFF2-40B4-BE49-F238E27FC236}">
                    <a16:creationId xmlns:a16="http://schemas.microsoft.com/office/drawing/2014/main" id="{D5C87652-E696-40D1-A3DC-DA4CCEEE0AE6}"/>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87" name="Freeform 117">
                <a:extLst>
                  <a:ext uri="{FF2B5EF4-FFF2-40B4-BE49-F238E27FC236}">
                    <a16:creationId xmlns:a16="http://schemas.microsoft.com/office/drawing/2014/main" id="{09F2041C-66A8-4673-9D10-ADC2392CE577}"/>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nvGrpSpPr>
          <p:cNvPr id="92" name="Group 91">
            <a:extLst>
              <a:ext uri="{FF2B5EF4-FFF2-40B4-BE49-F238E27FC236}">
                <a16:creationId xmlns:a16="http://schemas.microsoft.com/office/drawing/2014/main" id="{E159C052-080D-41D0-99B7-1C3884EEA859}"/>
              </a:ext>
            </a:extLst>
          </p:cNvPr>
          <p:cNvGrpSpPr/>
          <p:nvPr/>
        </p:nvGrpSpPr>
        <p:grpSpPr>
          <a:xfrm>
            <a:off x="9741409" y="5597648"/>
            <a:ext cx="980542" cy="257146"/>
            <a:chOff x="3168356" y="3288614"/>
            <a:chExt cx="1157307" cy="303502"/>
          </a:xfrm>
        </p:grpSpPr>
        <p:grpSp>
          <p:nvGrpSpPr>
            <p:cNvPr id="93" name="Group 92">
              <a:extLst>
                <a:ext uri="{FF2B5EF4-FFF2-40B4-BE49-F238E27FC236}">
                  <a16:creationId xmlns:a16="http://schemas.microsoft.com/office/drawing/2014/main" id="{7DB20057-6E0E-4290-891F-50822FE91857}"/>
                </a:ext>
              </a:extLst>
            </p:cNvPr>
            <p:cNvGrpSpPr/>
            <p:nvPr userDrawn="1"/>
          </p:nvGrpSpPr>
          <p:grpSpPr>
            <a:xfrm>
              <a:off x="3168356" y="3288614"/>
              <a:ext cx="303502" cy="303502"/>
              <a:chOff x="2818317" y="3377514"/>
              <a:chExt cx="303502" cy="303502"/>
            </a:xfrm>
          </p:grpSpPr>
          <p:sp>
            <p:nvSpPr>
              <p:cNvPr id="100" name="Oval 99">
                <a:extLst>
                  <a:ext uri="{FF2B5EF4-FFF2-40B4-BE49-F238E27FC236}">
                    <a16:creationId xmlns:a16="http://schemas.microsoft.com/office/drawing/2014/main" id="{1D78F97D-4723-447B-A851-2AA3D5EC28E7}"/>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01" name="Freeform 65">
                <a:extLst>
                  <a:ext uri="{FF2B5EF4-FFF2-40B4-BE49-F238E27FC236}">
                    <a16:creationId xmlns:a16="http://schemas.microsoft.com/office/drawing/2014/main" id="{7A9B63BE-DB44-4397-9CD0-A05D8488A4E0}"/>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94" name="Group 93">
              <a:extLst>
                <a:ext uri="{FF2B5EF4-FFF2-40B4-BE49-F238E27FC236}">
                  <a16:creationId xmlns:a16="http://schemas.microsoft.com/office/drawing/2014/main" id="{C14F4C34-9407-4B78-8250-35250609192A}"/>
                </a:ext>
              </a:extLst>
            </p:cNvPr>
            <p:cNvGrpSpPr/>
            <p:nvPr userDrawn="1"/>
          </p:nvGrpSpPr>
          <p:grpSpPr>
            <a:xfrm>
              <a:off x="3595256" y="3288614"/>
              <a:ext cx="303502" cy="303502"/>
              <a:chOff x="3300598" y="3377514"/>
              <a:chExt cx="303502" cy="303502"/>
            </a:xfrm>
          </p:grpSpPr>
          <p:sp>
            <p:nvSpPr>
              <p:cNvPr id="98" name="Oval 97">
                <a:extLst>
                  <a:ext uri="{FF2B5EF4-FFF2-40B4-BE49-F238E27FC236}">
                    <a16:creationId xmlns:a16="http://schemas.microsoft.com/office/drawing/2014/main" id="{245499A1-2FEB-4263-A3B8-3E2D510691C2}"/>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9" name="Freeform 4">
                <a:extLst>
                  <a:ext uri="{FF2B5EF4-FFF2-40B4-BE49-F238E27FC236}">
                    <a16:creationId xmlns:a16="http://schemas.microsoft.com/office/drawing/2014/main" id="{637BA243-F1A3-4CE1-944F-293E6140551A}"/>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95" name="Group 94">
              <a:extLst>
                <a:ext uri="{FF2B5EF4-FFF2-40B4-BE49-F238E27FC236}">
                  <a16:creationId xmlns:a16="http://schemas.microsoft.com/office/drawing/2014/main" id="{02900AE9-50EC-495D-99B4-CCDDA4178FA9}"/>
                </a:ext>
              </a:extLst>
            </p:cNvPr>
            <p:cNvGrpSpPr/>
            <p:nvPr userDrawn="1"/>
          </p:nvGrpSpPr>
          <p:grpSpPr>
            <a:xfrm>
              <a:off x="4022161" y="3288614"/>
              <a:ext cx="303502" cy="303502"/>
              <a:chOff x="3829280" y="3377514"/>
              <a:chExt cx="303502" cy="303502"/>
            </a:xfrm>
          </p:grpSpPr>
          <p:sp>
            <p:nvSpPr>
              <p:cNvPr id="96" name="Oval 95">
                <a:extLst>
                  <a:ext uri="{FF2B5EF4-FFF2-40B4-BE49-F238E27FC236}">
                    <a16:creationId xmlns:a16="http://schemas.microsoft.com/office/drawing/2014/main" id="{695C0F2B-E091-460B-8332-37EE4AE8961C}"/>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7" name="Freeform 117">
                <a:extLst>
                  <a:ext uri="{FF2B5EF4-FFF2-40B4-BE49-F238E27FC236}">
                    <a16:creationId xmlns:a16="http://schemas.microsoft.com/office/drawing/2014/main" id="{1AC6DFCD-3377-4B60-AED1-4E274FDFB87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sp>
        <p:nvSpPr>
          <p:cNvPr id="3" name="Picture Placeholder 2">
            <a:extLst>
              <a:ext uri="{FF2B5EF4-FFF2-40B4-BE49-F238E27FC236}">
                <a16:creationId xmlns:a16="http://schemas.microsoft.com/office/drawing/2014/main" id="{B5E9A4C6-578B-4758-851E-F1690C9772EC}"/>
              </a:ext>
            </a:extLst>
          </p:cNvPr>
          <p:cNvSpPr>
            <a:spLocks noGrp="1"/>
          </p:cNvSpPr>
          <p:nvPr>
            <p:ph type="pic" sz="quarter" idx="117"/>
          </p:nvPr>
        </p:nvSpPr>
        <p:spPr/>
      </p:sp>
      <p:sp>
        <p:nvSpPr>
          <p:cNvPr id="5" name="Picture Placeholder 4">
            <a:extLst>
              <a:ext uri="{FF2B5EF4-FFF2-40B4-BE49-F238E27FC236}">
                <a16:creationId xmlns:a16="http://schemas.microsoft.com/office/drawing/2014/main" id="{AEE8E25E-A237-4128-809D-145EC307DB03}"/>
              </a:ext>
            </a:extLst>
          </p:cNvPr>
          <p:cNvSpPr>
            <a:spLocks noGrp="1"/>
          </p:cNvSpPr>
          <p:nvPr>
            <p:ph type="pic" sz="quarter" idx="116"/>
          </p:nvPr>
        </p:nvSpPr>
        <p:spPr/>
      </p:sp>
      <p:sp>
        <p:nvSpPr>
          <p:cNvPr id="7" name="Picture Placeholder 6">
            <a:extLst>
              <a:ext uri="{FF2B5EF4-FFF2-40B4-BE49-F238E27FC236}">
                <a16:creationId xmlns:a16="http://schemas.microsoft.com/office/drawing/2014/main" id="{DEF24EF3-EE18-4238-8461-4B11669482EC}"/>
              </a:ext>
            </a:extLst>
          </p:cNvPr>
          <p:cNvSpPr>
            <a:spLocks noGrp="1"/>
          </p:cNvSpPr>
          <p:nvPr>
            <p:ph type="pic" sz="quarter" idx="115"/>
          </p:nvPr>
        </p:nvSpPr>
        <p:spPr/>
      </p:sp>
      <p:sp>
        <p:nvSpPr>
          <p:cNvPr id="20" name="Picture Placeholder 19">
            <a:extLst>
              <a:ext uri="{FF2B5EF4-FFF2-40B4-BE49-F238E27FC236}">
                <a16:creationId xmlns:a16="http://schemas.microsoft.com/office/drawing/2014/main" id="{0A3105AB-AFC4-413A-86D2-8512CDB69D3C}"/>
              </a:ext>
            </a:extLst>
          </p:cNvPr>
          <p:cNvSpPr>
            <a:spLocks noGrp="1"/>
          </p:cNvSpPr>
          <p:nvPr>
            <p:ph type="pic" sz="quarter" idx="118"/>
          </p:nvPr>
        </p:nvSpPr>
        <p:spPr/>
      </p:sp>
    </p:spTree>
    <p:extLst>
      <p:ext uri="{BB962C8B-B14F-4D97-AF65-F5344CB8AC3E}">
        <p14:creationId xmlns:p14="http://schemas.microsoft.com/office/powerpoint/2010/main" val="116207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4" name="Group 43">
            <a:extLst>
              <a:ext uri="{FF2B5EF4-FFF2-40B4-BE49-F238E27FC236}">
                <a16:creationId xmlns:a16="http://schemas.microsoft.com/office/drawing/2014/main" id="{5E57C47C-8A9F-445E-9AB5-6F2486AD8C95}"/>
              </a:ext>
            </a:extLst>
          </p:cNvPr>
          <p:cNvGrpSpPr/>
          <p:nvPr/>
        </p:nvGrpSpPr>
        <p:grpSpPr>
          <a:xfrm>
            <a:off x="619432" y="1385888"/>
            <a:ext cx="2677356" cy="4726554"/>
            <a:chOff x="619432" y="1385888"/>
            <a:chExt cx="2677356" cy="4726554"/>
          </a:xfrm>
        </p:grpSpPr>
        <p:sp>
          <p:nvSpPr>
            <p:cNvPr id="176" name="Freeform 3">
              <a:extLst>
                <a:ext uri="{FF2B5EF4-FFF2-40B4-BE49-F238E27FC236}">
                  <a16:creationId xmlns:a16="http://schemas.microsoft.com/office/drawing/2014/main" id="{C9264869-E68C-41E5-BBB4-CF202AF8D05F}"/>
                </a:ext>
              </a:extLst>
            </p:cNvPr>
            <p:cNvSpPr/>
            <p:nvPr/>
          </p:nvSpPr>
          <p:spPr>
            <a:xfrm>
              <a:off x="619432"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latin typeface="Montserrat (Body)"/>
              </a:endParaRPr>
            </a:p>
          </p:txBody>
        </p:sp>
        <p:sp>
          <p:nvSpPr>
            <p:cNvPr id="175" name="Freeform 10">
              <a:extLst>
                <a:ext uri="{FF2B5EF4-FFF2-40B4-BE49-F238E27FC236}">
                  <a16:creationId xmlns:a16="http://schemas.microsoft.com/office/drawing/2014/main" id="{5DEFE0EF-5163-45DF-A36B-246C82D70C9E}"/>
                </a:ext>
              </a:extLst>
            </p:cNvPr>
            <p:cNvSpPr/>
            <p:nvPr/>
          </p:nvSpPr>
          <p:spPr>
            <a:xfrm>
              <a:off x="619432"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grpSp>
        <p:nvGrpSpPr>
          <p:cNvPr id="57" name="Group 56">
            <a:extLst>
              <a:ext uri="{FF2B5EF4-FFF2-40B4-BE49-F238E27FC236}">
                <a16:creationId xmlns:a16="http://schemas.microsoft.com/office/drawing/2014/main" id="{63C68DDF-3276-4A3C-BD26-9D8A778B6CD9}"/>
              </a:ext>
            </a:extLst>
          </p:cNvPr>
          <p:cNvGrpSpPr/>
          <p:nvPr/>
        </p:nvGrpSpPr>
        <p:grpSpPr>
          <a:xfrm>
            <a:off x="3376211" y="1385888"/>
            <a:ext cx="2677356" cy="4726554"/>
            <a:chOff x="3376211" y="1385888"/>
            <a:chExt cx="2677356" cy="4726554"/>
          </a:xfrm>
        </p:grpSpPr>
        <p:sp>
          <p:nvSpPr>
            <p:cNvPr id="213" name="Freeform 3">
              <a:extLst>
                <a:ext uri="{FF2B5EF4-FFF2-40B4-BE49-F238E27FC236}">
                  <a16:creationId xmlns:a16="http://schemas.microsoft.com/office/drawing/2014/main" id="{1C9A9D3F-0678-4777-B05C-25CA7945F5B1}"/>
                </a:ext>
              </a:extLst>
            </p:cNvPr>
            <p:cNvSpPr/>
            <p:nvPr/>
          </p:nvSpPr>
          <p:spPr>
            <a:xfrm>
              <a:off x="3376211"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sp>
          <p:nvSpPr>
            <p:cNvPr id="214" name="Freeform 10">
              <a:extLst>
                <a:ext uri="{FF2B5EF4-FFF2-40B4-BE49-F238E27FC236}">
                  <a16:creationId xmlns:a16="http://schemas.microsoft.com/office/drawing/2014/main" id="{425033EC-D488-4CFE-B2EC-6440C6B74B19}"/>
                </a:ext>
              </a:extLst>
            </p:cNvPr>
            <p:cNvSpPr/>
            <p:nvPr/>
          </p:nvSpPr>
          <p:spPr>
            <a:xfrm>
              <a:off x="3376211"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grpSp>
        <p:nvGrpSpPr>
          <p:cNvPr id="70" name="Group 69">
            <a:extLst>
              <a:ext uri="{FF2B5EF4-FFF2-40B4-BE49-F238E27FC236}">
                <a16:creationId xmlns:a16="http://schemas.microsoft.com/office/drawing/2014/main" id="{EBB69E04-F123-4263-944D-7E3769AF84DF}"/>
              </a:ext>
            </a:extLst>
          </p:cNvPr>
          <p:cNvGrpSpPr/>
          <p:nvPr/>
        </p:nvGrpSpPr>
        <p:grpSpPr>
          <a:xfrm>
            <a:off x="6132990" y="1385888"/>
            <a:ext cx="2677356" cy="4726554"/>
            <a:chOff x="6132990" y="1385888"/>
            <a:chExt cx="2677356" cy="4726554"/>
          </a:xfrm>
        </p:grpSpPr>
        <p:sp>
          <p:nvSpPr>
            <p:cNvPr id="244" name="Freeform 3">
              <a:extLst>
                <a:ext uri="{FF2B5EF4-FFF2-40B4-BE49-F238E27FC236}">
                  <a16:creationId xmlns:a16="http://schemas.microsoft.com/office/drawing/2014/main" id="{C27B35E5-0FBF-43B0-AA91-8352E5CA6C10}"/>
                </a:ext>
              </a:extLst>
            </p:cNvPr>
            <p:cNvSpPr/>
            <p:nvPr/>
          </p:nvSpPr>
          <p:spPr>
            <a:xfrm>
              <a:off x="6132990"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sp>
          <p:nvSpPr>
            <p:cNvPr id="245" name="Freeform 10">
              <a:extLst>
                <a:ext uri="{FF2B5EF4-FFF2-40B4-BE49-F238E27FC236}">
                  <a16:creationId xmlns:a16="http://schemas.microsoft.com/office/drawing/2014/main" id="{445B7BA9-10CA-45AC-8B3F-2F0E5F2845D3}"/>
                </a:ext>
              </a:extLst>
            </p:cNvPr>
            <p:cNvSpPr/>
            <p:nvPr/>
          </p:nvSpPr>
          <p:spPr>
            <a:xfrm>
              <a:off x="6132990"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grpSp>
        <p:nvGrpSpPr>
          <p:cNvPr id="71" name="Group 70">
            <a:extLst>
              <a:ext uri="{FF2B5EF4-FFF2-40B4-BE49-F238E27FC236}">
                <a16:creationId xmlns:a16="http://schemas.microsoft.com/office/drawing/2014/main" id="{6F17CCAE-332A-469E-BD26-E7DCB4A2DE1E}"/>
              </a:ext>
            </a:extLst>
          </p:cNvPr>
          <p:cNvGrpSpPr/>
          <p:nvPr/>
        </p:nvGrpSpPr>
        <p:grpSpPr>
          <a:xfrm>
            <a:off x="8889770" y="1385888"/>
            <a:ext cx="2677356" cy="4726554"/>
            <a:chOff x="8889770" y="1385888"/>
            <a:chExt cx="2677356" cy="4726554"/>
          </a:xfrm>
        </p:grpSpPr>
        <p:sp>
          <p:nvSpPr>
            <p:cNvPr id="306" name="Freeform 3">
              <a:extLst>
                <a:ext uri="{FF2B5EF4-FFF2-40B4-BE49-F238E27FC236}">
                  <a16:creationId xmlns:a16="http://schemas.microsoft.com/office/drawing/2014/main" id="{6BC3254B-0D85-4F44-BA2F-0A30FA630E59}"/>
                </a:ext>
              </a:extLst>
            </p:cNvPr>
            <p:cNvSpPr/>
            <p:nvPr/>
          </p:nvSpPr>
          <p:spPr>
            <a:xfrm>
              <a:off x="8889770"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sp>
          <p:nvSpPr>
            <p:cNvPr id="307" name="Freeform 10">
              <a:extLst>
                <a:ext uri="{FF2B5EF4-FFF2-40B4-BE49-F238E27FC236}">
                  <a16:creationId xmlns:a16="http://schemas.microsoft.com/office/drawing/2014/main" id="{0BC04610-F59A-4FE2-ACAB-1A4201C7E6F7}"/>
                </a:ext>
              </a:extLst>
            </p:cNvPr>
            <p:cNvSpPr/>
            <p:nvPr/>
          </p:nvSpPr>
          <p:spPr>
            <a:xfrm>
              <a:off x="8889770"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sp>
        <p:nvSpPr>
          <p:cNvPr id="3" name="Text Placeholder 2"/>
          <p:cNvSpPr>
            <a:spLocks noGrp="1"/>
          </p:cNvSpPr>
          <p:nvPr>
            <p:ph type="body" sz="half" idx="2"/>
          </p:nvPr>
        </p:nvSpPr>
        <p:spPr>
          <a:xfrm>
            <a:off x="517092" y="884975"/>
            <a:ext cx="11157817" cy="199546"/>
          </a:xfrm>
        </p:spPr>
        <p:txBody>
          <a:bodyPr/>
          <a:lstStyle/>
          <a:p>
            <a:r>
              <a:rPr lang="en-US"/>
              <a:t>Enter your subhead line here</a:t>
            </a:r>
            <a:endParaRPr lang="en-US" dirty="0"/>
          </a:p>
        </p:txBody>
      </p:sp>
      <p:sp>
        <p:nvSpPr>
          <p:cNvPr id="2" name="Title 1"/>
          <p:cNvSpPr>
            <a:spLocks noGrp="1"/>
          </p:cNvSpPr>
          <p:nvPr>
            <p:ph type="title"/>
          </p:nvPr>
        </p:nvSpPr>
        <p:spPr>
          <a:xfrm>
            <a:off x="517092" y="382773"/>
            <a:ext cx="11157817" cy="445500"/>
          </a:xfrm>
        </p:spPr>
        <p:txBody>
          <a:bodyPr/>
          <a:lstStyle/>
          <a:p>
            <a:r>
              <a:rPr lang="en-US" dirty="0"/>
              <a:t>MEET OUR CO-FOUNDERS</a:t>
            </a:r>
          </a:p>
        </p:txBody>
      </p:sp>
      <p:sp>
        <p:nvSpPr>
          <p:cNvPr id="200" name="Parallelogram 36">
            <a:extLst>
              <a:ext uri="{FF2B5EF4-FFF2-40B4-BE49-F238E27FC236}">
                <a16:creationId xmlns:a16="http://schemas.microsoft.com/office/drawing/2014/main" id="{027C528C-413E-4CC1-844D-EF33BCFD301D}"/>
              </a:ext>
            </a:extLst>
          </p:cNvPr>
          <p:cNvSpPr/>
          <p:nvPr/>
        </p:nvSpPr>
        <p:spPr bwMode="auto">
          <a:xfrm flipH="1">
            <a:off x="2712997"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1" name="Parallelogram 37">
            <a:extLst>
              <a:ext uri="{FF2B5EF4-FFF2-40B4-BE49-F238E27FC236}">
                <a16:creationId xmlns:a16="http://schemas.microsoft.com/office/drawing/2014/main" id="{C77DCA5C-23D6-4E4F-AD95-DE2FC465F752}"/>
              </a:ext>
            </a:extLst>
          </p:cNvPr>
          <p:cNvSpPr/>
          <p:nvPr/>
        </p:nvSpPr>
        <p:spPr bwMode="auto">
          <a:xfrm flipH="1">
            <a:off x="2468297"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2" name="Parallelogram 38">
            <a:extLst>
              <a:ext uri="{FF2B5EF4-FFF2-40B4-BE49-F238E27FC236}">
                <a16:creationId xmlns:a16="http://schemas.microsoft.com/office/drawing/2014/main" id="{BF9B09DE-F84C-4F1C-A6C8-26F91AAD88F9}"/>
              </a:ext>
            </a:extLst>
          </p:cNvPr>
          <p:cNvSpPr/>
          <p:nvPr/>
        </p:nvSpPr>
        <p:spPr bwMode="auto">
          <a:xfrm flipH="1">
            <a:off x="2223596"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3" name="Parallelogram 39">
            <a:extLst>
              <a:ext uri="{FF2B5EF4-FFF2-40B4-BE49-F238E27FC236}">
                <a16:creationId xmlns:a16="http://schemas.microsoft.com/office/drawing/2014/main" id="{5C91B1AD-ED2C-4191-9097-B9EA9BD80AEA}"/>
              </a:ext>
            </a:extLst>
          </p:cNvPr>
          <p:cNvSpPr/>
          <p:nvPr/>
        </p:nvSpPr>
        <p:spPr bwMode="auto">
          <a:xfrm flipH="1">
            <a:off x="1978894"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4" name="Parallelogram 40">
            <a:extLst>
              <a:ext uri="{FF2B5EF4-FFF2-40B4-BE49-F238E27FC236}">
                <a16:creationId xmlns:a16="http://schemas.microsoft.com/office/drawing/2014/main" id="{72208FDF-27EB-486F-AE85-5F2879F81973}"/>
              </a:ext>
            </a:extLst>
          </p:cNvPr>
          <p:cNvSpPr/>
          <p:nvPr/>
        </p:nvSpPr>
        <p:spPr bwMode="auto">
          <a:xfrm flipH="1">
            <a:off x="1734194"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5" name="Parallelogram 41">
            <a:extLst>
              <a:ext uri="{FF2B5EF4-FFF2-40B4-BE49-F238E27FC236}">
                <a16:creationId xmlns:a16="http://schemas.microsoft.com/office/drawing/2014/main" id="{45211410-0E98-4B69-BB93-45942AB726A8}"/>
              </a:ext>
            </a:extLst>
          </p:cNvPr>
          <p:cNvSpPr/>
          <p:nvPr/>
        </p:nvSpPr>
        <p:spPr bwMode="auto">
          <a:xfrm flipH="1">
            <a:off x="1489493"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6" name="Parallelogram 42">
            <a:extLst>
              <a:ext uri="{FF2B5EF4-FFF2-40B4-BE49-F238E27FC236}">
                <a16:creationId xmlns:a16="http://schemas.microsoft.com/office/drawing/2014/main" id="{7E359664-96B8-4402-BC17-D4043559DCE9}"/>
              </a:ext>
            </a:extLst>
          </p:cNvPr>
          <p:cNvSpPr/>
          <p:nvPr/>
        </p:nvSpPr>
        <p:spPr bwMode="auto">
          <a:xfrm flipH="1">
            <a:off x="1244793"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7" name="Parallelogram 43">
            <a:extLst>
              <a:ext uri="{FF2B5EF4-FFF2-40B4-BE49-F238E27FC236}">
                <a16:creationId xmlns:a16="http://schemas.microsoft.com/office/drawing/2014/main" id="{8EE0A889-47C3-428F-ADC4-06F539BCB46D}"/>
              </a:ext>
            </a:extLst>
          </p:cNvPr>
          <p:cNvSpPr/>
          <p:nvPr/>
        </p:nvSpPr>
        <p:spPr bwMode="auto">
          <a:xfrm flipH="1">
            <a:off x="1000091"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8" name="Parallelogram 44">
            <a:extLst>
              <a:ext uri="{FF2B5EF4-FFF2-40B4-BE49-F238E27FC236}">
                <a16:creationId xmlns:a16="http://schemas.microsoft.com/office/drawing/2014/main" id="{80241197-CF76-4B29-997C-7854FF2F6DE5}"/>
              </a:ext>
            </a:extLst>
          </p:cNvPr>
          <p:cNvSpPr/>
          <p:nvPr/>
        </p:nvSpPr>
        <p:spPr bwMode="auto">
          <a:xfrm flipH="1">
            <a:off x="2957698"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9" name="Parallelogram 45">
            <a:extLst>
              <a:ext uri="{FF2B5EF4-FFF2-40B4-BE49-F238E27FC236}">
                <a16:creationId xmlns:a16="http://schemas.microsoft.com/office/drawing/2014/main" id="{D2C547C3-6372-4090-81BF-0EB3B876F5B4}"/>
              </a:ext>
            </a:extLst>
          </p:cNvPr>
          <p:cNvSpPr/>
          <p:nvPr/>
        </p:nvSpPr>
        <p:spPr bwMode="auto">
          <a:xfrm flipH="1">
            <a:off x="755394"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80" name="Rectangle 179">
            <a:extLst>
              <a:ext uri="{FF2B5EF4-FFF2-40B4-BE49-F238E27FC236}">
                <a16:creationId xmlns:a16="http://schemas.microsoft.com/office/drawing/2014/main" id="{73001153-6FED-4E71-BD89-D792EA35F683}"/>
              </a:ext>
            </a:extLst>
          </p:cNvPr>
          <p:cNvSpPr/>
          <p:nvPr/>
        </p:nvSpPr>
        <p:spPr>
          <a:xfrm>
            <a:off x="2682770"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181" name="Rectangle 180">
            <a:extLst>
              <a:ext uri="{FF2B5EF4-FFF2-40B4-BE49-F238E27FC236}">
                <a16:creationId xmlns:a16="http://schemas.microsoft.com/office/drawing/2014/main" id="{DAB8BA50-91CF-4ACB-BE5C-2A6D700C4199}"/>
              </a:ext>
            </a:extLst>
          </p:cNvPr>
          <p:cNvSpPr/>
          <p:nvPr/>
        </p:nvSpPr>
        <p:spPr>
          <a:xfrm>
            <a:off x="755811"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sp>
        <p:nvSpPr>
          <p:cNvPr id="186" name="Parallelogram 36">
            <a:extLst>
              <a:ext uri="{FF2B5EF4-FFF2-40B4-BE49-F238E27FC236}">
                <a16:creationId xmlns:a16="http://schemas.microsoft.com/office/drawing/2014/main" id="{0DA7CB38-B7B5-441D-A394-CE39B6EFB9DF}"/>
              </a:ext>
            </a:extLst>
          </p:cNvPr>
          <p:cNvSpPr/>
          <p:nvPr/>
        </p:nvSpPr>
        <p:spPr bwMode="auto">
          <a:xfrm flipH="1">
            <a:off x="2712997"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1" name="Parallelogram 37">
            <a:extLst>
              <a:ext uri="{FF2B5EF4-FFF2-40B4-BE49-F238E27FC236}">
                <a16:creationId xmlns:a16="http://schemas.microsoft.com/office/drawing/2014/main" id="{06981652-F17D-4292-A00E-D7114C9CE65A}"/>
              </a:ext>
            </a:extLst>
          </p:cNvPr>
          <p:cNvSpPr/>
          <p:nvPr/>
        </p:nvSpPr>
        <p:spPr bwMode="auto">
          <a:xfrm flipH="1">
            <a:off x="2468297"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2" name="Parallelogram 38">
            <a:extLst>
              <a:ext uri="{FF2B5EF4-FFF2-40B4-BE49-F238E27FC236}">
                <a16:creationId xmlns:a16="http://schemas.microsoft.com/office/drawing/2014/main" id="{E24D3DDB-E0F3-491C-95C2-19ED1CF42790}"/>
              </a:ext>
            </a:extLst>
          </p:cNvPr>
          <p:cNvSpPr/>
          <p:nvPr/>
        </p:nvSpPr>
        <p:spPr bwMode="auto">
          <a:xfrm flipH="1">
            <a:off x="2223596"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3" name="Parallelogram 39">
            <a:extLst>
              <a:ext uri="{FF2B5EF4-FFF2-40B4-BE49-F238E27FC236}">
                <a16:creationId xmlns:a16="http://schemas.microsoft.com/office/drawing/2014/main" id="{41432049-9010-4031-8CEE-D279279357EB}"/>
              </a:ext>
            </a:extLst>
          </p:cNvPr>
          <p:cNvSpPr/>
          <p:nvPr/>
        </p:nvSpPr>
        <p:spPr bwMode="auto">
          <a:xfrm flipH="1">
            <a:off x="1978894"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4" name="Parallelogram 40">
            <a:extLst>
              <a:ext uri="{FF2B5EF4-FFF2-40B4-BE49-F238E27FC236}">
                <a16:creationId xmlns:a16="http://schemas.microsoft.com/office/drawing/2014/main" id="{A30E9E0E-5862-478A-B6D3-A08BBAF30874}"/>
              </a:ext>
            </a:extLst>
          </p:cNvPr>
          <p:cNvSpPr/>
          <p:nvPr/>
        </p:nvSpPr>
        <p:spPr bwMode="auto">
          <a:xfrm flipH="1">
            <a:off x="1734194"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5" name="Parallelogram 41">
            <a:extLst>
              <a:ext uri="{FF2B5EF4-FFF2-40B4-BE49-F238E27FC236}">
                <a16:creationId xmlns:a16="http://schemas.microsoft.com/office/drawing/2014/main" id="{E55AF83E-CAD2-412A-ADDC-C182BDA6A711}"/>
              </a:ext>
            </a:extLst>
          </p:cNvPr>
          <p:cNvSpPr/>
          <p:nvPr/>
        </p:nvSpPr>
        <p:spPr bwMode="auto">
          <a:xfrm flipH="1">
            <a:off x="1489493"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6" name="Parallelogram 42">
            <a:extLst>
              <a:ext uri="{FF2B5EF4-FFF2-40B4-BE49-F238E27FC236}">
                <a16:creationId xmlns:a16="http://schemas.microsoft.com/office/drawing/2014/main" id="{980EFF10-2A57-4A07-9CFA-1D6AC12EFB04}"/>
              </a:ext>
            </a:extLst>
          </p:cNvPr>
          <p:cNvSpPr/>
          <p:nvPr/>
        </p:nvSpPr>
        <p:spPr bwMode="auto">
          <a:xfrm flipH="1">
            <a:off x="1244793"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7" name="Parallelogram 43">
            <a:extLst>
              <a:ext uri="{FF2B5EF4-FFF2-40B4-BE49-F238E27FC236}">
                <a16:creationId xmlns:a16="http://schemas.microsoft.com/office/drawing/2014/main" id="{7566D0CF-0E1E-4EB2-A669-70A29FE3FBD2}"/>
              </a:ext>
            </a:extLst>
          </p:cNvPr>
          <p:cNvSpPr/>
          <p:nvPr/>
        </p:nvSpPr>
        <p:spPr bwMode="auto">
          <a:xfrm flipH="1">
            <a:off x="1000091"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8" name="Parallelogram 44">
            <a:extLst>
              <a:ext uri="{FF2B5EF4-FFF2-40B4-BE49-F238E27FC236}">
                <a16:creationId xmlns:a16="http://schemas.microsoft.com/office/drawing/2014/main" id="{0BCF0E0E-C04F-4A07-A52B-B7B39A2C1E66}"/>
              </a:ext>
            </a:extLst>
          </p:cNvPr>
          <p:cNvSpPr/>
          <p:nvPr/>
        </p:nvSpPr>
        <p:spPr bwMode="auto">
          <a:xfrm flipH="1">
            <a:off x="2957698"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9" name="Parallelogram 45">
            <a:extLst>
              <a:ext uri="{FF2B5EF4-FFF2-40B4-BE49-F238E27FC236}">
                <a16:creationId xmlns:a16="http://schemas.microsoft.com/office/drawing/2014/main" id="{4DBDA8F5-AE3B-4ED7-B3AC-A8F359343642}"/>
              </a:ext>
            </a:extLst>
          </p:cNvPr>
          <p:cNvSpPr/>
          <p:nvPr/>
        </p:nvSpPr>
        <p:spPr bwMode="auto">
          <a:xfrm flipH="1">
            <a:off x="755394"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83" name="Rectangle 182">
            <a:extLst>
              <a:ext uri="{FF2B5EF4-FFF2-40B4-BE49-F238E27FC236}">
                <a16:creationId xmlns:a16="http://schemas.microsoft.com/office/drawing/2014/main" id="{D273D1F4-F1B4-4C45-AF0F-7BBA359C79FB}"/>
              </a:ext>
            </a:extLst>
          </p:cNvPr>
          <p:cNvSpPr/>
          <p:nvPr/>
        </p:nvSpPr>
        <p:spPr>
          <a:xfrm>
            <a:off x="2682770"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184" name="Rectangle 183">
            <a:extLst>
              <a:ext uri="{FF2B5EF4-FFF2-40B4-BE49-F238E27FC236}">
                <a16:creationId xmlns:a16="http://schemas.microsoft.com/office/drawing/2014/main" id="{513457FE-04B7-46AD-9D14-2DDDC89B282E}"/>
              </a:ext>
            </a:extLst>
          </p:cNvPr>
          <p:cNvSpPr/>
          <p:nvPr/>
        </p:nvSpPr>
        <p:spPr>
          <a:xfrm>
            <a:off x="755811"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211" name="Title 2">
            <a:extLst>
              <a:ext uri="{FF2B5EF4-FFF2-40B4-BE49-F238E27FC236}">
                <a16:creationId xmlns:a16="http://schemas.microsoft.com/office/drawing/2014/main" id="{D159421D-C7AD-4F23-A786-C8871AF10D13}"/>
              </a:ext>
            </a:extLst>
          </p:cNvPr>
          <p:cNvSpPr txBox="1">
            <a:spLocks/>
          </p:cNvSpPr>
          <p:nvPr/>
        </p:nvSpPr>
        <p:spPr>
          <a:xfrm>
            <a:off x="894534"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216" name="Rectangle 215">
            <a:extLst>
              <a:ext uri="{FF2B5EF4-FFF2-40B4-BE49-F238E27FC236}">
                <a16:creationId xmlns:a16="http://schemas.microsoft.com/office/drawing/2014/main" id="{AF20C639-BCB4-43D4-B94C-CEB75DB80BF3}"/>
              </a:ext>
            </a:extLst>
          </p:cNvPr>
          <p:cNvSpPr/>
          <p:nvPr/>
        </p:nvSpPr>
        <p:spPr>
          <a:xfrm>
            <a:off x="5439549"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217" name="Rectangle 216">
            <a:extLst>
              <a:ext uri="{FF2B5EF4-FFF2-40B4-BE49-F238E27FC236}">
                <a16:creationId xmlns:a16="http://schemas.microsoft.com/office/drawing/2014/main" id="{0124BEA0-E947-4910-A500-4085DAE73C2A}"/>
              </a:ext>
            </a:extLst>
          </p:cNvPr>
          <p:cNvSpPr/>
          <p:nvPr/>
        </p:nvSpPr>
        <p:spPr>
          <a:xfrm>
            <a:off x="3512590"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grpSp>
        <p:nvGrpSpPr>
          <p:cNvPr id="215" name="Group 214">
            <a:extLst>
              <a:ext uri="{FF2B5EF4-FFF2-40B4-BE49-F238E27FC236}">
                <a16:creationId xmlns:a16="http://schemas.microsoft.com/office/drawing/2014/main" id="{31DA6B15-7DA1-4672-AF6C-AEE67A33D120}"/>
              </a:ext>
            </a:extLst>
          </p:cNvPr>
          <p:cNvGrpSpPr/>
          <p:nvPr/>
        </p:nvGrpSpPr>
        <p:grpSpPr>
          <a:xfrm>
            <a:off x="3512173" y="5177364"/>
            <a:ext cx="2401392" cy="69170"/>
            <a:chOff x="479109" y="4115041"/>
            <a:chExt cx="1822555" cy="45721"/>
          </a:xfrm>
        </p:grpSpPr>
        <p:sp>
          <p:nvSpPr>
            <p:cNvPr id="233" name="Parallelogram 36">
              <a:extLst>
                <a:ext uri="{FF2B5EF4-FFF2-40B4-BE49-F238E27FC236}">
                  <a16:creationId xmlns:a16="http://schemas.microsoft.com/office/drawing/2014/main" id="{E6633885-E9A7-4977-89B8-E923DD7DA601}"/>
                </a:ext>
              </a:extLst>
            </p:cNvPr>
            <p:cNvSpPr/>
            <p:nvPr/>
          </p:nvSpPr>
          <p:spPr bwMode="auto">
            <a:xfrm flipH="1">
              <a:off x="1964847" y="411504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4" name="Parallelogram 37">
              <a:extLst>
                <a:ext uri="{FF2B5EF4-FFF2-40B4-BE49-F238E27FC236}">
                  <a16:creationId xmlns:a16="http://schemas.microsoft.com/office/drawing/2014/main" id="{A981E85F-AD48-4641-AAF0-71947704D713}"/>
                </a:ext>
              </a:extLst>
            </p:cNvPr>
            <p:cNvSpPr/>
            <p:nvPr/>
          </p:nvSpPr>
          <p:spPr bwMode="auto">
            <a:xfrm flipH="1">
              <a:off x="1779130"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5" name="Parallelogram 38">
              <a:extLst>
                <a:ext uri="{FF2B5EF4-FFF2-40B4-BE49-F238E27FC236}">
                  <a16:creationId xmlns:a16="http://schemas.microsoft.com/office/drawing/2014/main" id="{786D645C-2CC0-4427-A054-91940B958253}"/>
                </a:ext>
              </a:extLst>
            </p:cNvPr>
            <p:cNvSpPr/>
            <p:nvPr/>
          </p:nvSpPr>
          <p:spPr bwMode="auto">
            <a:xfrm flipH="1">
              <a:off x="1593412" y="411504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6" name="Parallelogram 39">
              <a:extLst>
                <a:ext uri="{FF2B5EF4-FFF2-40B4-BE49-F238E27FC236}">
                  <a16:creationId xmlns:a16="http://schemas.microsoft.com/office/drawing/2014/main" id="{B971C424-3AD1-4A05-B173-C0CAEA7CF737}"/>
                </a:ext>
              </a:extLst>
            </p:cNvPr>
            <p:cNvSpPr/>
            <p:nvPr/>
          </p:nvSpPr>
          <p:spPr bwMode="auto">
            <a:xfrm flipH="1">
              <a:off x="1407694"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7" name="Parallelogram 40">
              <a:extLst>
                <a:ext uri="{FF2B5EF4-FFF2-40B4-BE49-F238E27FC236}">
                  <a16:creationId xmlns:a16="http://schemas.microsoft.com/office/drawing/2014/main" id="{D0756529-4975-4A4A-BD83-384FB37AB43C}"/>
                </a:ext>
              </a:extLst>
            </p:cNvPr>
            <p:cNvSpPr/>
            <p:nvPr/>
          </p:nvSpPr>
          <p:spPr bwMode="auto">
            <a:xfrm flipH="1">
              <a:off x="1221977"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8" name="Parallelogram 41">
              <a:extLst>
                <a:ext uri="{FF2B5EF4-FFF2-40B4-BE49-F238E27FC236}">
                  <a16:creationId xmlns:a16="http://schemas.microsoft.com/office/drawing/2014/main" id="{BF6E9E6B-65D3-451B-BF75-144CE7F0D153}"/>
                </a:ext>
              </a:extLst>
            </p:cNvPr>
            <p:cNvSpPr/>
            <p:nvPr/>
          </p:nvSpPr>
          <p:spPr bwMode="auto">
            <a:xfrm flipH="1">
              <a:off x="1036259"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9" name="Parallelogram 42">
              <a:extLst>
                <a:ext uri="{FF2B5EF4-FFF2-40B4-BE49-F238E27FC236}">
                  <a16:creationId xmlns:a16="http://schemas.microsoft.com/office/drawing/2014/main" id="{61F83483-270F-4E50-9C09-5546F70A0C9D}"/>
                </a:ext>
              </a:extLst>
            </p:cNvPr>
            <p:cNvSpPr/>
            <p:nvPr/>
          </p:nvSpPr>
          <p:spPr bwMode="auto">
            <a:xfrm flipH="1">
              <a:off x="850542"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0" name="Parallelogram 43">
              <a:extLst>
                <a:ext uri="{FF2B5EF4-FFF2-40B4-BE49-F238E27FC236}">
                  <a16:creationId xmlns:a16="http://schemas.microsoft.com/office/drawing/2014/main" id="{00CFB9B3-97E6-4DB9-9261-1F7320DBB86D}"/>
                </a:ext>
              </a:extLst>
            </p:cNvPr>
            <p:cNvSpPr/>
            <p:nvPr/>
          </p:nvSpPr>
          <p:spPr bwMode="auto">
            <a:xfrm flipH="1">
              <a:off x="664824"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1" name="Parallelogram 44">
              <a:extLst>
                <a:ext uri="{FF2B5EF4-FFF2-40B4-BE49-F238E27FC236}">
                  <a16:creationId xmlns:a16="http://schemas.microsoft.com/office/drawing/2014/main" id="{71990636-555A-4486-A839-F4F44E533EE0}"/>
                </a:ext>
              </a:extLst>
            </p:cNvPr>
            <p:cNvSpPr/>
            <p:nvPr/>
          </p:nvSpPr>
          <p:spPr bwMode="auto">
            <a:xfrm flipH="1">
              <a:off x="2150565"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2" name="Parallelogram 45">
              <a:extLst>
                <a:ext uri="{FF2B5EF4-FFF2-40B4-BE49-F238E27FC236}">
                  <a16:creationId xmlns:a16="http://schemas.microsoft.com/office/drawing/2014/main" id="{56EDA262-65EA-46C4-BD8D-842A8C357AAF}"/>
                </a:ext>
              </a:extLst>
            </p:cNvPr>
            <p:cNvSpPr/>
            <p:nvPr/>
          </p:nvSpPr>
          <p:spPr bwMode="auto">
            <a:xfrm flipH="1">
              <a:off x="479109"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grpSp>
      <p:grpSp>
        <p:nvGrpSpPr>
          <p:cNvPr id="218" name="Group 217">
            <a:extLst>
              <a:ext uri="{FF2B5EF4-FFF2-40B4-BE49-F238E27FC236}">
                <a16:creationId xmlns:a16="http://schemas.microsoft.com/office/drawing/2014/main" id="{C56D9AEB-4B2D-43CC-9C78-6C38BE8F2A87}"/>
              </a:ext>
            </a:extLst>
          </p:cNvPr>
          <p:cNvGrpSpPr/>
          <p:nvPr/>
        </p:nvGrpSpPr>
        <p:grpSpPr>
          <a:xfrm>
            <a:off x="3512173" y="5704531"/>
            <a:ext cx="2401392" cy="69170"/>
            <a:chOff x="479109" y="4463492"/>
            <a:chExt cx="1822555" cy="45721"/>
          </a:xfrm>
        </p:grpSpPr>
        <p:sp>
          <p:nvSpPr>
            <p:cNvPr id="223" name="Parallelogram 36">
              <a:extLst>
                <a:ext uri="{FF2B5EF4-FFF2-40B4-BE49-F238E27FC236}">
                  <a16:creationId xmlns:a16="http://schemas.microsoft.com/office/drawing/2014/main" id="{F3FBDC75-F778-44BE-9C82-D9BC07918B3E}"/>
                </a:ext>
              </a:extLst>
            </p:cNvPr>
            <p:cNvSpPr/>
            <p:nvPr/>
          </p:nvSpPr>
          <p:spPr bwMode="auto">
            <a:xfrm flipH="1">
              <a:off x="1964847" y="4463493"/>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4" name="Parallelogram 37">
              <a:extLst>
                <a:ext uri="{FF2B5EF4-FFF2-40B4-BE49-F238E27FC236}">
                  <a16:creationId xmlns:a16="http://schemas.microsoft.com/office/drawing/2014/main" id="{31195F2D-2245-4347-988A-31B9F134D1E9}"/>
                </a:ext>
              </a:extLst>
            </p:cNvPr>
            <p:cNvSpPr/>
            <p:nvPr/>
          </p:nvSpPr>
          <p:spPr bwMode="auto">
            <a:xfrm flipH="1">
              <a:off x="1779130" y="446349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5" name="Parallelogram 38">
              <a:extLst>
                <a:ext uri="{FF2B5EF4-FFF2-40B4-BE49-F238E27FC236}">
                  <a16:creationId xmlns:a16="http://schemas.microsoft.com/office/drawing/2014/main" id="{6E9BF34B-87B4-4C2A-A914-6DA3178D5810}"/>
                </a:ext>
              </a:extLst>
            </p:cNvPr>
            <p:cNvSpPr/>
            <p:nvPr/>
          </p:nvSpPr>
          <p:spPr bwMode="auto">
            <a:xfrm flipH="1">
              <a:off x="1593412" y="4463493"/>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6" name="Parallelogram 39">
              <a:extLst>
                <a:ext uri="{FF2B5EF4-FFF2-40B4-BE49-F238E27FC236}">
                  <a16:creationId xmlns:a16="http://schemas.microsoft.com/office/drawing/2014/main" id="{879CBF00-6A6B-4986-B1FB-F2352C5A7131}"/>
                </a:ext>
              </a:extLst>
            </p:cNvPr>
            <p:cNvSpPr/>
            <p:nvPr/>
          </p:nvSpPr>
          <p:spPr bwMode="auto">
            <a:xfrm flipH="1">
              <a:off x="1407694"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7" name="Parallelogram 40">
              <a:extLst>
                <a:ext uri="{FF2B5EF4-FFF2-40B4-BE49-F238E27FC236}">
                  <a16:creationId xmlns:a16="http://schemas.microsoft.com/office/drawing/2014/main" id="{F0183445-D2E0-4D4D-838C-B52D769D3578}"/>
                </a:ext>
              </a:extLst>
            </p:cNvPr>
            <p:cNvSpPr/>
            <p:nvPr/>
          </p:nvSpPr>
          <p:spPr bwMode="auto">
            <a:xfrm flipH="1">
              <a:off x="1221977"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8" name="Parallelogram 41">
              <a:extLst>
                <a:ext uri="{FF2B5EF4-FFF2-40B4-BE49-F238E27FC236}">
                  <a16:creationId xmlns:a16="http://schemas.microsoft.com/office/drawing/2014/main" id="{418A5792-5E53-4488-B0F8-AFC2B35A6498}"/>
                </a:ext>
              </a:extLst>
            </p:cNvPr>
            <p:cNvSpPr/>
            <p:nvPr/>
          </p:nvSpPr>
          <p:spPr bwMode="auto">
            <a:xfrm flipH="1">
              <a:off x="1036259"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9" name="Parallelogram 42">
              <a:extLst>
                <a:ext uri="{FF2B5EF4-FFF2-40B4-BE49-F238E27FC236}">
                  <a16:creationId xmlns:a16="http://schemas.microsoft.com/office/drawing/2014/main" id="{34043603-9916-4230-B3EA-B5C14DFED349}"/>
                </a:ext>
              </a:extLst>
            </p:cNvPr>
            <p:cNvSpPr/>
            <p:nvPr/>
          </p:nvSpPr>
          <p:spPr bwMode="auto">
            <a:xfrm flipH="1">
              <a:off x="850542"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0" name="Parallelogram 43">
              <a:extLst>
                <a:ext uri="{FF2B5EF4-FFF2-40B4-BE49-F238E27FC236}">
                  <a16:creationId xmlns:a16="http://schemas.microsoft.com/office/drawing/2014/main" id="{5EC534F5-D4C1-4D05-BEB4-69FBC816D67B}"/>
                </a:ext>
              </a:extLst>
            </p:cNvPr>
            <p:cNvSpPr/>
            <p:nvPr/>
          </p:nvSpPr>
          <p:spPr bwMode="auto">
            <a:xfrm flipH="1">
              <a:off x="664824"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1" name="Parallelogram 44">
              <a:extLst>
                <a:ext uri="{FF2B5EF4-FFF2-40B4-BE49-F238E27FC236}">
                  <a16:creationId xmlns:a16="http://schemas.microsoft.com/office/drawing/2014/main" id="{4334EC04-AF50-4ED0-8678-F11FCF2B25CD}"/>
                </a:ext>
              </a:extLst>
            </p:cNvPr>
            <p:cNvSpPr/>
            <p:nvPr/>
          </p:nvSpPr>
          <p:spPr bwMode="auto">
            <a:xfrm flipH="1">
              <a:off x="2150565" y="446349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2" name="Parallelogram 45">
              <a:extLst>
                <a:ext uri="{FF2B5EF4-FFF2-40B4-BE49-F238E27FC236}">
                  <a16:creationId xmlns:a16="http://schemas.microsoft.com/office/drawing/2014/main" id="{431613C7-A08D-4FF4-9958-B51B53209465}"/>
                </a:ext>
              </a:extLst>
            </p:cNvPr>
            <p:cNvSpPr/>
            <p:nvPr/>
          </p:nvSpPr>
          <p:spPr bwMode="auto">
            <a:xfrm flipH="1">
              <a:off x="479109"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grpSp>
      <p:sp>
        <p:nvSpPr>
          <p:cNvPr id="219" name="Rectangle 218">
            <a:extLst>
              <a:ext uri="{FF2B5EF4-FFF2-40B4-BE49-F238E27FC236}">
                <a16:creationId xmlns:a16="http://schemas.microsoft.com/office/drawing/2014/main" id="{49FDF84C-5F67-4887-8B18-C127BE4C667F}"/>
              </a:ext>
            </a:extLst>
          </p:cNvPr>
          <p:cNvSpPr/>
          <p:nvPr/>
        </p:nvSpPr>
        <p:spPr>
          <a:xfrm>
            <a:off x="5439549"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220" name="Rectangle 219">
            <a:extLst>
              <a:ext uri="{FF2B5EF4-FFF2-40B4-BE49-F238E27FC236}">
                <a16:creationId xmlns:a16="http://schemas.microsoft.com/office/drawing/2014/main" id="{795158D3-02D3-40B4-9B53-193B08550B6D}"/>
              </a:ext>
            </a:extLst>
          </p:cNvPr>
          <p:cNvSpPr/>
          <p:nvPr/>
        </p:nvSpPr>
        <p:spPr>
          <a:xfrm>
            <a:off x="3512590"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222" name="Title 2">
            <a:extLst>
              <a:ext uri="{FF2B5EF4-FFF2-40B4-BE49-F238E27FC236}">
                <a16:creationId xmlns:a16="http://schemas.microsoft.com/office/drawing/2014/main" id="{190FB45E-5089-410D-8420-85EC0C839391}"/>
              </a:ext>
            </a:extLst>
          </p:cNvPr>
          <p:cNvSpPr txBox="1">
            <a:spLocks/>
          </p:cNvSpPr>
          <p:nvPr/>
        </p:nvSpPr>
        <p:spPr>
          <a:xfrm>
            <a:off x="3651313"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264" name="Parallelogram 36">
            <a:extLst>
              <a:ext uri="{FF2B5EF4-FFF2-40B4-BE49-F238E27FC236}">
                <a16:creationId xmlns:a16="http://schemas.microsoft.com/office/drawing/2014/main" id="{D49C56A8-AE50-47FF-BFF9-78ADD5B80F94}"/>
              </a:ext>
            </a:extLst>
          </p:cNvPr>
          <p:cNvSpPr/>
          <p:nvPr/>
        </p:nvSpPr>
        <p:spPr bwMode="auto">
          <a:xfrm flipH="1">
            <a:off x="8226555"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5" name="Parallelogram 37">
            <a:extLst>
              <a:ext uri="{FF2B5EF4-FFF2-40B4-BE49-F238E27FC236}">
                <a16:creationId xmlns:a16="http://schemas.microsoft.com/office/drawing/2014/main" id="{C8720D8D-28F2-4812-906F-3D2AB5FDBCD2}"/>
              </a:ext>
            </a:extLst>
          </p:cNvPr>
          <p:cNvSpPr/>
          <p:nvPr/>
        </p:nvSpPr>
        <p:spPr bwMode="auto">
          <a:xfrm flipH="1">
            <a:off x="7981855"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6" name="Parallelogram 38">
            <a:extLst>
              <a:ext uri="{FF2B5EF4-FFF2-40B4-BE49-F238E27FC236}">
                <a16:creationId xmlns:a16="http://schemas.microsoft.com/office/drawing/2014/main" id="{029D727F-2E2A-420F-9561-F2BFB0353156}"/>
              </a:ext>
            </a:extLst>
          </p:cNvPr>
          <p:cNvSpPr/>
          <p:nvPr/>
        </p:nvSpPr>
        <p:spPr bwMode="auto">
          <a:xfrm flipH="1">
            <a:off x="7737154"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7" name="Parallelogram 39">
            <a:extLst>
              <a:ext uri="{FF2B5EF4-FFF2-40B4-BE49-F238E27FC236}">
                <a16:creationId xmlns:a16="http://schemas.microsoft.com/office/drawing/2014/main" id="{34EC2632-DFBA-412B-8957-4BC5D3AAD889}"/>
              </a:ext>
            </a:extLst>
          </p:cNvPr>
          <p:cNvSpPr/>
          <p:nvPr/>
        </p:nvSpPr>
        <p:spPr bwMode="auto">
          <a:xfrm flipH="1">
            <a:off x="749245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8" name="Parallelogram 40">
            <a:extLst>
              <a:ext uri="{FF2B5EF4-FFF2-40B4-BE49-F238E27FC236}">
                <a16:creationId xmlns:a16="http://schemas.microsoft.com/office/drawing/2014/main" id="{B66A41A3-5BB2-4D03-B985-EA8FFE7D80FD}"/>
              </a:ext>
            </a:extLst>
          </p:cNvPr>
          <p:cNvSpPr/>
          <p:nvPr/>
        </p:nvSpPr>
        <p:spPr bwMode="auto">
          <a:xfrm flipH="1">
            <a:off x="724775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9" name="Parallelogram 41">
            <a:extLst>
              <a:ext uri="{FF2B5EF4-FFF2-40B4-BE49-F238E27FC236}">
                <a16:creationId xmlns:a16="http://schemas.microsoft.com/office/drawing/2014/main" id="{62A64751-9FCD-425F-8ACF-75690F6DE9CE}"/>
              </a:ext>
            </a:extLst>
          </p:cNvPr>
          <p:cNvSpPr/>
          <p:nvPr/>
        </p:nvSpPr>
        <p:spPr bwMode="auto">
          <a:xfrm flipH="1">
            <a:off x="7003051"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0" name="Parallelogram 42">
            <a:extLst>
              <a:ext uri="{FF2B5EF4-FFF2-40B4-BE49-F238E27FC236}">
                <a16:creationId xmlns:a16="http://schemas.microsoft.com/office/drawing/2014/main" id="{47546508-9437-4D4E-8D56-407FAB443EE6}"/>
              </a:ext>
            </a:extLst>
          </p:cNvPr>
          <p:cNvSpPr/>
          <p:nvPr/>
        </p:nvSpPr>
        <p:spPr bwMode="auto">
          <a:xfrm flipH="1">
            <a:off x="6758351"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1" name="Parallelogram 43">
            <a:extLst>
              <a:ext uri="{FF2B5EF4-FFF2-40B4-BE49-F238E27FC236}">
                <a16:creationId xmlns:a16="http://schemas.microsoft.com/office/drawing/2014/main" id="{143060CF-F55F-4597-9D1A-9CDFB0F81F03}"/>
              </a:ext>
            </a:extLst>
          </p:cNvPr>
          <p:cNvSpPr/>
          <p:nvPr/>
        </p:nvSpPr>
        <p:spPr bwMode="auto">
          <a:xfrm flipH="1">
            <a:off x="6513649"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2" name="Parallelogram 44">
            <a:extLst>
              <a:ext uri="{FF2B5EF4-FFF2-40B4-BE49-F238E27FC236}">
                <a16:creationId xmlns:a16="http://schemas.microsoft.com/office/drawing/2014/main" id="{2DE1ED97-F45F-4922-A6D9-017976BDCA4F}"/>
              </a:ext>
            </a:extLst>
          </p:cNvPr>
          <p:cNvSpPr/>
          <p:nvPr/>
        </p:nvSpPr>
        <p:spPr bwMode="auto">
          <a:xfrm flipH="1">
            <a:off x="8471256"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3" name="Parallelogram 45">
            <a:extLst>
              <a:ext uri="{FF2B5EF4-FFF2-40B4-BE49-F238E27FC236}">
                <a16:creationId xmlns:a16="http://schemas.microsoft.com/office/drawing/2014/main" id="{7489AF38-B760-4A6A-83D9-7E50C561FDF7}"/>
              </a:ext>
            </a:extLst>
          </p:cNvPr>
          <p:cNvSpPr/>
          <p:nvPr/>
        </p:nvSpPr>
        <p:spPr bwMode="auto">
          <a:xfrm flipH="1">
            <a:off x="6268952"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7" name="Rectangle 246">
            <a:extLst>
              <a:ext uri="{FF2B5EF4-FFF2-40B4-BE49-F238E27FC236}">
                <a16:creationId xmlns:a16="http://schemas.microsoft.com/office/drawing/2014/main" id="{0F90A996-2F61-4EED-8752-86540DBF9ED7}"/>
              </a:ext>
            </a:extLst>
          </p:cNvPr>
          <p:cNvSpPr/>
          <p:nvPr/>
        </p:nvSpPr>
        <p:spPr>
          <a:xfrm>
            <a:off x="8196328"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248" name="Rectangle 247">
            <a:extLst>
              <a:ext uri="{FF2B5EF4-FFF2-40B4-BE49-F238E27FC236}">
                <a16:creationId xmlns:a16="http://schemas.microsoft.com/office/drawing/2014/main" id="{331B9A8F-9A7D-43FF-83D4-D74AF13ECA9F}"/>
              </a:ext>
            </a:extLst>
          </p:cNvPr>
          <p:cNvSpPr/>
          <p:nvPr/>
        </p:nvSpPr>
        <p:spPr>
          <a:xfrm>
            <a:off x="6269369"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sp>
        <p:nvSpPr>
          <p:cNvPr id="254" name="Parallelogram 36">
            <a:extLst>
              <a:ext uri="{FF2B5EF4-FFF2-40B4-BE49-F238E27FC236}">
                <a16:creationId xmlns:a16="http://schemas.microsoft.com/office/drawing/2014/main" id="{07CAD3BA-00A9-4EF9-8D4C-22F36BFA0E5B}"/>
              </a:ext>
            </a:extLst>
          </p:cNvPr>
          <p:cNvSpPr/>
          <p:nvPr/>
        </p:nvSpPr>
        <p:spPr bwMode="auto">
          <a:xfrm flipH="1">
            <a:off x="8226555"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5" name="Parallelogram 37">
            <a:extLst>
              <a:ext uri="{FF2B5EF4-FFF2-40B4-BE49-F238E27FC236}">
                <a16:creationId xmlns:a16="http://schemas.microsoft.com/office/drawing/2014/main" id="{79EA16FC-CEEF-4C2D-B256-29730EBD1E8E}"/>
              </a:ext>
            </a:extLst>
          </p:cNvPr>
          <p:cNvSpPr/>
          <p:nvPr/>
        </p:nvSpPr>
        <p:spPr bwMode="auto">
          <a:xfrm flipH="1">
            <a:off x="7981855"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6" name="Parallelogram 38">
            <a:extLst>
              <a:ext uri="{FF2B5EF4-FFF2-40B4-BE49-F238E27FC236}">
                <a16:creationId xmlns:a16="http://schemas.microsoft.com/office/drawing/2014/main" id="{282C8265-BC28-4C9E-8FA3-CD192B011D35}"/>
              </a:ext>
            </a:extLst>
          </p:cNvPr>
          <p:cNvSpPr/>
          <p:nvPr/>
        </p:nvSpPr>
        <p:spPr bwMode="auto">
          <a:xfrm flipH="1">
            <a:off x="7737154"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7" name="Parallelogram 39">
            <a:extLst>
              <a:ext uri="{FF2B5EF4-FFF2-40B4-BE49-F238E27FC236}">
                <a16:creationId xmlns:a16="http://schemas.microsoft.com/office/drawing/2014/main" id="{F0C05843-6E50-4C95-87B3-E2342B3C540A}"/>
              </a:ext>
            </a:extLst>
          </p:cNvPr>
          <p:cNvSpPr/>
          <p:nvPr/>
        </p:nvSpPr>
        <p:spPr bwMode="auto">
          <a:xfrm flipH="1">
            <a:off x="7492452"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8" name="Parallelogram 40">
            <a:extLst>
              <a:ext uri="{FF2B5EF4-FFF2-40B4-BE49-F238E27FC236}">
                <a16:creationId xmlns:a16="http://schemas.microsoft.com/office/drawing/2014/main" id="{04B75B2B-B31B-4DFE-9C4D-13E6F5D2CDDA}"/>
              </a:ext>
            </a:extLst>
          </p:cNvPr>
          <p:cNvSpPr/>
          <p:nvPr/>
        </p:nvSpPr>
        <p:spPr bwMode="auto">
          <a:xfrm flipH="1">
            <a:off x="7247752"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9" name="Parallelogram 41">
            <a:extLst>
              <a:ext uri="{FF2B5EF4-FFF2-40B4-BE49-F238E27FC236}">
                <a16:creationId xmlns:a16="http://schemas.microsoft.com/office/drawing/2014/main" id="{0644E45C-08DD-4092-B060-38F73B568A7D}"/>
              </a:ext>
            </a:extLst>
          </p:cNvPr>
          <p:cNvSpPr/>
          <p:nvPr/>
        </p:nvSpPr>
        <p:spPr bwMode="auto">
          <a:xfrm flipH="1">
            <a:off x="7003051"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0" name="Parallelogram 42">
            <a:extLst>
              <a:ext uri="{FF2B5EF4-FFF2-40B4-BE49-F238E27FC236}">
                <a16:creationId xmlns:a16="http://schemas.microsoft.com/office/drawing/2014/main" id="{A494EF36-482D-4F33-9BC8-3B6CB6A32419}"/>
              </a:ext>
            </a:extLst>
          </p:cNvPr>
          <p:cNvSpPr/>
          <p:nvPr/>
        </p:nvSpPr>
        <p:spPr bwMode="auto">
          <a:xfrm flipH="1">
            <a:off x="6758351"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1" name="Parallelogram 43">
            <a:extLst>
              <a:ext uri="{FF2B5EF4-FFF2-40B4-BE49-F238E27FC236}">
                <a16:creationId xmlns:a16="http://schemas.microsoft.com/office/drawing/2014/main" id="{13359D56-A0E3-4275-874E-56214D9DE6E8}"/>
              </a:ext>
            </a:extLst>
          </p:cNvPr>
          <p:cNvSpPr/>
          <p:nvPr/>
        </p:nvSpPr>
        <p:spPr bwMode="auto">
          <a:xfrm flipH="1">
            <a:off x="6513649"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2" name="Parallelogram 44">
            <a:extLst>
              <a:ext uri="{FF2B5EF4-FFF2-40B4-BE49-F238E27FC236}">
                <a16:creationId xmlns:a16="http://schemas.microsoft.com/office/drawing/2014/main" id="{99DEDE4D-339D-4BDD-BA15-C95FB7FA1776}"/>
              </a:ext>
            </a:extLst>
          </p:cNvPr>
          <p:cNvSpPr/>
          <p:nvPr/>
        </p:nvSpPr>
        <p:spPr bwMode="auto">
          <a:xfrm flipH="1">
            <a:off x="8471256"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3" name="Parallelogram 45">
            <a:extLst>
              <a:ext uri="{FF2B5EF4-FFF2-40B4-BE49-F238E27FC236}">
                <a16:creationId xmlns:a16="http://schemas.microsoft.com/office/drawing/2014/main" id="{16B6C2DB-F100-449D-A304-67402783B6DB}"/>
              </a:ext>
            </a:extLst>
          </p:cNvPr>
          <p:cNvSpPr/>
          <p:nvPr/>
        </p:nvSpPr>
        <p:spPr bwMode="auto">
          <a:xfrm flipH="1">
            <a:off x="6268952"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0" name="Rectangle 249">
            <a:extLst>
              <a:ext uri="{FF2B5EF4-FFF2-40B4-BE49-F238E27FC236}">
                <a16:creationId xmlns:a16="http://schemas.microsoft.com/office/drawing/2014/main" id="{AD46C58F-5011-4319-A8A7-25095FBC25AD}"/>
              </a:ext>
            </a:extLst>
          </p:cNvPr>
          <p:cNvSpPr/>
          <p:nvPr/>
        </p:nvSpPr>
        <p:spPr>
          <a:xfrm>
            <a:off x="8196328"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251" name="Rectangle 250">
            <a:extLst>
              <a:ext uri="{FF2B5EF4-FFF2-40B4-BE49-F238E27FC236}">
                <a16:creationId xmlns:a16="http://schemas.microsoft.com/office/drawing/2014/main" id="{5F9E615C-7CFB-41DB-90E4-5CC7BA839DB7}"/>
              </a:ext>
            </a:extLst>
          </p:cNvPr>
          <p:cNvSpPr/>
          <p:nvPr/>
        </p:nvSpPr>
        <p:spPr>
          <a:xfrm>
            <a:off x="6269369"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253" name="Title 2">
            <a:extLst>
              <a:ext uri="{FF2B5EF4-FFF2-40B4-BE49-F238E27FC236}">
                <a16:creationId xmlns:a16="http://schemas.microsoft.com/office/drawing/2014/main" id="{ACC0163B-00DA-4332-BE67-244D557A87C6}"/>
              </a:ext>
            </a:extLst>
          </p:cNvPr>
          <p:cNvSpPr txBox="1">
            <a:spLocks/>
          </p:cNvSpPr>
          <p:nvPr/>
        </p:nvSpPr>
        <p:spPr>
          <a:xfrm>
            <a:off x="6408092"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326" name="Parallelogram 36">
            <a:extLst>
              <a:ext uri="{FF2B5EF4-FFF2-40B4-BE49-F238E27FC236}">
                <a16:creationId xmlns:a16="http://schemas.microsoft.com/office/drawing/2014/main" id="{E0C38A21-B16B-44C8-8257-2A352966A763}"/>
              </a:ext>
            </a:extLst>
          </p:cNvPr>
          <p:cNvSpPr/>
          <p:nvPr/>
        </p:nvSpPr>
        <p:spPr bwMode="auto">
          <a:xfrm flipH="1">
            <a:off x="10983335"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7" name="Parallelogram 37">
            <a:extLst>
              <a:ext uri="{FF2B5EF4-FFF2-40B4-BE49-F238E27FC236}">
                <a16:creationId xmlns:a16="http://schemas.microsoft.com/office/drawing/2014/main" id="{2F9B8056-7853-4E65-B20E-C23DC98095E5}"/>
              </a:ext>
            </a:extLst>
          </p:cNvPr>
          <p:cNvSpPr/>
          <p:nvPr/>
        </p:nvSpPr>
        <p:spPr bwMode="auto">
          <a:xfrm flipH="1">
            <a:off x="10738635"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8" name="Parallelogram 38">
            <a:extLst>
              <a:ext uri="{FF2B5EF4-FFF2-40B4-BE49-F238E27FC236}">
                <a16:creationId xmlns:a16="http://schemas.microsoft.com/office/drawing/2014/main" id="{666AFEAA-7065-462C-826C-BB8D54E3C7AF}"/>
              </a:ext>
            </a:extLst>
          </p:cNvPr>
          <p:cNvSpPr/>
          <p:nvPr/>
        </p:nvSpPr>
        <p:spPr bwMode="auto">
          <a:xfrm flipH="1">
            <a:off x="10493934"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9" name="Parallelogram 39">
            <a:extLst>
              <a:ext uri="{FF2B5EF4-FFF2-40B4-BE49-F238E27FC236}">
                <a16:creationId xmlns:a16="http://schemas.microsoft.com/office/drawing/2014/main" id="{5C59929C-1C49-4F0F-B304-48D72253FEF4}"/>
              </a:ext>
            </a:extLst>
          </p:cNvPr>
          <p:cNvSpPr/>
          <p:nvPr/>
        </p:nvSpPr>
        <p:spPr bwMode="auto">
          <a:xfrm flipH="1">
            <a:off x="1024923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0" name="Parallelogram 40">
            <a:extLst>
              <a:ext uri="{FF2B5EF4-FFF2-40B4-BE49-F238E27FC236}">
                <a16:creationId xmlns:a16="http://schemas.microsoft.com/office/drawing/2014/main" id="{72B3EBBD-C517-42D4-A293-7B015A062C93}"/>
              </a:ext>
            </a:extLst>
          </p:cNvPr>
          <p:cNvSpPr/>
          <p:nvPr/>
        </p:nvSpPr>
        <p:spPr bwMode="auto">
          <a:xfrm flipH="1">
            <a:off x="1000453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1" name="Parallelogram 41">
            <a:extLst>
              <a:ext uri="{FF2B5EF4-FFF2-40B4-BE49-F238E27FC236}">
                <a16:creationId xmlns:a16="http://schemas.microsoft.com/office/drawing/2014/main" id="{0BEC17C3-BEF3-47AC-B4EE-DD86B931659E}"/>
              </a:ext>
            </a:extLst>
          </p:cNvPr>
          <p:cNvSpPr/>
          <p:nvPr/>
        </p:nvSpPr>
        <p:spPr bwMode="auto">
          <a:xfrm flipH="1">
            <a:off x="9759831"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2" name="Parallelogram 42">
            <a:extLst>
              <a:ext uri="{FF2B5EF4-FFF2-40B4-BE49-F238E27FC236}">
                <a16:creationId xmlns:a16="http://schemas.microsoft.com/office/drawing/2014/main" id="{CDF937CE-B1BB-4139-AF5B-F98F67DABD83}"/>
              </a:ext>
            </a:extLst>
          </p:cNvPr>
          <p:cNvSpPr/>
          <p:nvPr/>
        </p:nvSpPr>
        <p:spPr bwMode="auto">
          <a:xfrm flipH="1">
            <a:off x="9515131"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3" name="Parallelogram 43">
            <a:extLst>
              <a:ext uri="{FF2B5EF4-FFF2-40B4-BE49-F238E27FC236}">
                <a16:creationId xmlns:a16="http://schemas.microsoft.com/office/drawing/2014/main" id="{EC17902D-702A-4A94-B3C1-3183C891B370}"/>
              </a:ext>
            </a:extLst>
          </p:cNvPr>
          <p:cNvSpPr/>
          <p:nvPr/>
        </p:nvSpPr>
        <p:spPr bwMode="auto">
          <a:xfrm flipH="1">
            <a:off x="9270429"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4" name="Parallelogram 44">
            <a:extLst>
              <a:ext uri="{FF2B5EF4-FFF2-40B4-BE49-F238E27FC236}">
                <a16:creationId xmlns:a16="http://schemas.microsoft.com/office/drawing/2014/main" id="{57363C80-BE77-4A29-8E48-41650553C221}"/>
              </a:ext>
            </a:extLst>
          </p:cNvPr>
          <p:cNvSpPr/>
          <p:nvPr/>
        </p:nvSpPr>
        <p:spPr bwMode="auto">
          <a:xfrm flipH="1">
            <a:off x="11228036"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5" name="Parallelogram 45">
            <a:extLst>
              <a:ext uri="{FF2B5EF4-FFF2-40B4-BE49-F238E27FC236}">
                <a16:creationId xmlns:a16="http://schemas.microsoft.com/office/drawing/2014/main" id="{0B73A392-F3E3-451A-878B-3E4E4EF89A05}"/>
              </a:ext>
            </a:extLst>
          </p:cNvPr>
          <p:cNvSpPr/>
          <p:nvPr/>
        </p:nvSpPr>
        <p:spPr bwMode="auto">
          <a:xfrm flipH="1">
            <a:off x="9025732"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09" name="Rectangle 308">
            <a:extLst>
              <a:ext uri="{FF2B5EF4-FFF2-40B4-BE49-F238E27FC236}">
                <a16:creationId xmlns:a16="http://schemas.microsoft.com/office/drawing/2014/main" id="{D6AFA14B-6EFC-4530-A2E8-A60B37D28EDD}"/>
              </a:ext>
            </a:extLst>
          </p:cNvPr>
          <p:cNvSpPr/>
          <p:nvPr/>
        </p:nvSpPr>
        <p:spPr>
          <a:xfrm>
            <a:off x="10953108"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310" name="Rectangle 309">
            <a:extLst>
              <a:ext uri="{FF2B5EF4-FFF2-40B4-BE49-F238E27FC236}">
                <a16:creationId xmlns:a16="http://schemas.microsoft.com/office/drawing/2014/main" id="{4FAFD7D1-B788-4446-9B2A-9ACEBB381B1C}"/>
              </a:ext>
            </a:extLst>
          </p:cNvPr>
          <p:cNvSpPr/>
          <p:nvPr/>
        </p:nvSpPr>
        <p:spPr>
          <a:xfrm>
            <a:off x="9026149"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sp>
        <p:nvSpPr>
          <p:cNvPr id="316" name="Parallelogram 36">
            <a:extLst>
              <a:ext uri="{FF2B5EF4-FFF2-40B4-BE49-F238E27FC236}">
                <a16:creationId xmlns:a16="http://schemas.microsoft.com/office/drawing/2014/main" id="{8A7F8BFF-AF5B-4733-964A-E83A194CB3DD}"/>
              </a:ext>
            </a:extLst>
          </p:cNvPr>
          <p:cNvSpPr/>
          <p:nvPr/>
        </p:nvSpPr>
        <p:spPr bwMode="auto">
          <a:xfrm flipH="1">
            <a:off x="10983335"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7" name="Parallelogram 37">
            <a:extLst>
              <a:ext uri="{FF2B5EF4-FFF2-40B4-BE49-F238E27FC236}">
                <a16:creationId xmlns:a16="http://schemas.microsoft.com/office/drawing/2014/main" id="{9A7FDC04-0E62-4F62-A9D8-566400D8E40F}"/>
              </a:ext>
            </a:extLst>
          </p:cNvPr>
          <p:cNvSpPr/>
          <p:nvPr/>
        </p:nvSpPr>
        <p:spPr bwMode="auto">
          <a:xfrm flipH="1">
            <a:off x="10738635"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8" name="Parallelogram 38">
            <a:extLst>
              <a:ext uri="{FF2B5EF4-FFF2-40B4-BE49-F238E27FC236}">
                <a16:creationId xmlns:a16="http://schemas.microsoft.com/office/drawing/2014/main" id="{9B4BCD51-3A72-4307-B93C-5974AE1AB72D}"/>
              </a:ext>
            </a:extLst>
          </p:cNvPr>
          <p:cNvSpPr/>
          <p:nvPr/>
        </p:nvSpPr>
        <p:spPr bwMode="auto">
          <a:xfrm flipH="1">
            <a:off x="10493934"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9" name="Parallelogram 39">
            <a:extLst>
              <a:ext uri="{FF2B5EF4-FFF2-40B4-BE49-F238E27FC236}">
                <a16:creationId xmlns:a16="http://schemas.microsoft.com/office/drawing/2014/main" id="{877CE087-C449-4B06-853F-B81A7767FE74}"/>
              </a:ext>
            </a:extLst>
          </p:cNvPr>
          <p:cNvSpPr/>
          <p:nvPr/>
        </p:nvSpPr>
        <p:spPr bwMode="auto">
          <a:xfrm flipH="1">
            <a:off x="10249232"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0" name="Parallelogram 40">
            <a:extLst>
              <a:ext uri="{FF2B5EF4-FFF2-40B4-BE49-F238E27FC236}">
                <a16:creationId xmlns:a16="http://schemas.microsoft.com/office/drawing/2014/main" id="{9184583B-B39B-4531-A33E-0EAEBECB9E96}"/>
              </a:ext>
            </a:extLst>
          </p:cNvPr>
          <p:cNvSpPr/>
          <p:nvPr/>
        </p:nvSpPr>
        <p:spPr bwMode="auto">
          <a:xfrm flipH="1">
            <a:off x="10004532"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1" name="Parallelogram 41">
            <a:extLst>
              <a:ext uri="{FF2B5EF4-FFF2-40B4-BE49-F238E27FC236}">
                <a16:creationId xmlns:a16="http://schemas.microsoft.com/office/drawing/2014/main" id="{AF02C3AF-28A6-4A1D-8EE4-4AD573E4A99D}"/>
              </a:ext>
            </a:extLst>
          </p:cNvPr>
          <p:cNvSpPr/>
          <p:nvPr/>
        </p:nvSpPr>
        <p:spPr bwMode="auto">
          <a:xfrm flipH="1">
            <a:off x="9759831"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2" name="Parallelogram 42">
            <a:extLst>
              <a:ext uri="{FF2B5EF4-FFF2-40B4-BE49-F238E27FC236}">
                <a16:creationId xmlns:a16="http://schemas.microsoft.com/office/drawing/2014/main" id="{B995D304-204D-4DC4-B734-2B156F0C2060}"/>
              </a:ext>
            </a:extLst>
          </p:cNvPr>
          <p:cNvSpPr/>
          <p:nvPr/>
        </p:nvSpPr>
        <p:spPr bwMode="auto">
          <a:xfrm flipH="1">
            <a:off x="9515131"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3" name="Parallelogram 43">
            <a:extLst>
              <a:ext uri="{FF2B5EF4-FFF2-40B4-BE49-F238E27FC236}">
                <a16:creationId xmlns:a16="http://schemas.microsoft.com/office/drawing/2014/main" id="{FF891797-46B6-4524-9B42-63F3E2D453A6}"/>
              </a:ext>
            </a:extLst>
          </p:cNvPr>
          <p:cNvSpPr/>
          <p:nvPr/>
        </p:nvSpPr>
        <p:spPr bwMode="auto">
          <a:xfrm flipH="1">
            <a:off x="9270429"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4" name="Parallelogram 44">
            <a:extLst>
              <a:ext uri="{FF2B5EF4-FFF2-40B4-BE49-F238E27FC236}">
                <a16:creationId xmlns:a16="http://schemas.microsoft.com/office/drawing/2014/main" id="{2D9C556F-8938-44E6-AE95-DCBF2FDA5879}"/>
              </a:ext>
            </a:extLst>
          </p:cNvPr>
          <p:cNvSpPr/>
          <p:nvPr/>
        </p:nvSpPr>
        <p:spPr bwMode="auto">
          <a:xfrm flipH="1">
            <a:off x="11228036"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5" name="Parallelogram 45">
            <a:extLst>
              <a:ext uri="{FF2B5EF4-FFF2-40B4-BE49-F238E27FC236}">
                <a16:creationId xmlns:a16="http://schemas.microsoft.com/office/drawing/2014/main" id="{B36DC727-C84E-430F-8E19-ABD844F10786}"/>
              </a:ext>
            </a:extLst>
          </p:cNvPr>
          <p:cNvSpPr/>
          <p:nvPr/>
        </p:nvSpPr>
        <p:spPr bwMode="auto">
          <a:xfrm flipH="1">
            <a:off x="9025732"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2" name="Rectangle 311">
            <a:extLst>
              <a:ext uri="{FF2B5EF4-FFF2-40B4-BE49-F238E27FC236}">
                <a16:creationId xmlns:a16="http://schemas.microsoft.com/office/drawing/2014/main" id="{D62ABB2A-A237-426B-A28B-770B4BD705F2}"/>
              </a:ext>
            </a:extLst>
          </p:cNvPr>
          <p:cNvSpPr/>
          <p:nvPr/>
        </p:nvSpPr>
        <p:spPr>
          <a:xfrm>
            <a:off x="10953108"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313" name="Rectangle 312">
            <a:extLst>
              <a:ext uri="{FF2B5EF4-FFF2-40B4-BE49-F238E27FC236}">
                <a16:creationId xmlns:a16="http://schemas.microsoft.com/office/drawing/2014/main" id="{7688F52D-15D5-4DFB-9B0B-3FAF96AC0F13}"/>
              </a:ext>
            </a:extLst>
          </p:cNvPr>
          <p:cNvSpPr/>
          <p:nvPr/>
        </p:nvSpPr>
        <p:spPr>
          <a:xfrm>
            <a:off x="9026149"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315" name="Title 2">
            <a:extLst>
              <a:ext uri="{FF2B5EF4-FFF2-40B4-BE49-F238E27FC236}">
                <a16:creationId xmlns:a16="http://schemas.microsoft.com/office/drawing/2014/main" id="{60C39149-9485-4CEC-8010-2FC1AB9B99D5}"/>
              </a:ext>
            </a:extLst>
          </p:cNvPr>
          <p:cNvSpPr txBox="1">
            <a:spLocks/>
          </p:cNvSpPr>
          <p:nvPr/>
        </p:nvSpPr>
        <p:spPr>
          <a:xfrm>
            <a:off x="9164872"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5" name="Picture Placeholder 4">
            <a:extLst>
              <a:ext uri="{FF2B5EF4-FFF2-40B4-BE49-F238E27FC236}">
                <a16:creationId xmlns:a16="http://schemas.microsoft.com/office/drawing/2014/main" id="{C2D70617-4211-4CF1-B63A-C3176D1DF5A6}"/>
              </a:ext>
            </a:extLst>
          </p:cNvPr>
          <p:cNvSpPr>
            <a:spLocks noGrp="1"/>
          </p:cNvSpPr>
          <p:nvPr>
            <p:ph type="pic" sz="quarter" idx="63"/>
          </p:nvPr>
        </p:nvSpPr>
        <p:spPr/>
      </p:sp>
      <p:sp>
        <p:nvSpPr>
          <p:cNvPr id="7" name="Picture Placeholder 6">
            <a:extLst>
              <a:ext uri="{FF2B5EF4-FFF2-40B4-BE49-F238E27FC236}">
                <a16:creationId xmlns:a16="http://schemas.microsoft.com/office/drawing/2014/main" id="{EFA8CD7C-2C63-496C-B586-32FA89B2A43B}"/>
              </a:ext>
            </a:extLst>
          </p:cNvPr>
          <p:cNvSpPr>
            <a:spLocks noGrp="1"/>
          </p:cNvSpPr>
          <p:nvPr>
            <p:ph type="pic" sz="quarter" idx="64"/>
          </p:nvPr>
        </p:nvSpPr>
        <p:spPr/>
      </p:sp>
      <p:sp>
        <p:nvSpPr>
          <p:cNvPr id="9" name="Picture Placeholder 8">
            <a:extLst>
              <a:ext uri="{FF2B5EF4-FFF2-40B4-BE49-F238E27FC236}">
                <a16:creationId xmlns:a16="http://schemas.microsoft.com/office/drawing/2014/main" id="{EBDD5E21-EAC1-45DE-94EE-C1AE9EA5BA98}"/>
              </a:ext>
            </a:extLst>
          </p:cNvPr>
          <p:cNvSpPr>
            <a:spLocks noGrp="1"/>
          </p:cNvSpPr>
          <p:nvPr>
            <p:ph type="pic" sz="quarter" idx="65"/>
          </p:nvPr>
        </p:nvSpPr>
        <p:spPr/>
      </p:sp>
      <p:sp>
        <p:nvSpPr>
          <p:cNvPr id="11" name="Picture Placeholder 10">
            <a:extLst>
              <a:ext uri="{FF2B5EF4-FFF2-40B4-BE49-F238E27FC236}">
                <a16:creationId xmlns:a16="http://schemas.microsoft.com/office/drawing/2014/main" id="{AAE20B3F-1679-42C3-AE1F-353C773FB659}"/>
              </a:ext>
            </a:extLst>
          </p:cNvPr>
          <p:cNvSpPr>
            <a:spLocks noGrp="1"/>
          </p:cNvSpPr>
          <p:nvPr>
            <p:ph type="pic" sz="quarter" idx="66"/>
          </p:nvPr>
        </p:nvSpPr>
        <p:spPr/>
      </p:sp>
    </p:spTree>
    <p:extLst>
      <p:ext uri="{BB962C8B-B14F-4D97-AF65-F5344CB8AC3E}">
        <p14:creationId xmlns:p14="http://schemas.microsoft.com/office/powerpoint/2010/main" val="85638440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5" name="Group 144">
            <a:extLst>
              <a:ext uri="{FF2B5EF4-FFF2-40B4-BE49-F238E27FC236}">
                <a16:creationId xmlns:a16="http://schemas.microsoft.com/office/drawing/2014/main" id="{DB3BB218-4D1C-4136-AFE5-504E8F96AB0B}"/>
              </a:ext>
            </a:extLst>
          </p:cNvPr>
          <p:cNvGrpSpPr/>
          <p:nvPr/>
        </p:nvGrpSpPr>
        <p:grpSpPr>
          <a:xfrm>
            <a:off x="569036" y="1385888"/>
            <a:ext cx="2165565" cy="4726554"/>
            <a:chOff x="508000" y="2033296"/>
            <a:chExt cx="2133600" cy="4165600"/>
          </a:xfrm>
        </p:grpSpPr>
        <p:sp>
          <p:nvSpPr>
            <p:cNvPr id="164" name="Round Same Side Corner Rectangle 2">
              <a:extLst>
                <a:ext uri="{FF2B5EF4-FFF2-40B4-BE49-F238E27FC236}">
                  <a16:creationId xmlns:a16="http://schemas.microsoft.com/office/drawing/2014/main" id="{59CB07B6-1B38-4285-994B-5A2821C75AA9}"/>
                </a:ext>
              </a:extLst>
            </p:cNvPr>
            <p:cNvSpPr/>
            <p:nvPr/>
          </p:nvSpPr>
          <p:spPr>
            <a:xfrm>
              <a:off x="508000" y="2033296"/>
              <a:ext cx="2133600" cy="1703096"/>
            </a:xfrm>
            <a:prstGeom prst="round2SameRect">
              <a:avLst>
                <a:gd name="adj1" fmla="val 5784"/>
                <a:gd name="adj2" fmla="val 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165" name="Round Same Side Corner Rectangle 3">
              <a:extLst>
                <a:ext uri="{FF2B5EF4-FFF2-40B4-BE49-F238E27FC236}">
                  <a16:creationId xmlns:a16="http://schemas.microsoft.com/office/drawing/2014/main" id="{D0C9900E-C60B-4ACE-A5DA-2AF96F73DA26}"/>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solidFill>
                  <a:schemeClr val="bg1"/>
                </a:solidFill>
              </a:endParaRPr>
            </a:p>
          </p:txBody>
        </p:sp>
      </p:grpSp>
      <p:grpSp>
        <p:nvGrpSpPr>
          <p:cNvPr id="181" name="Group 180">
            <a:extLst>
              <a:ext uri="{FF2B5EF4-FFF2-40B4-BE49-F238E27FC236}">
                <a16:creationId xmlns:a16="http://schemas.microsoft.com/office/drawing/2014/main" id="{590C3E4C-CFF7-49BD-B28D-82C67EC1F4C4}"/>
              </a:ext>
            </a:extLst>
          </p:cNvPr>
          <p:cNvGrpSpPr/>
          <p:nvPr/>
        </p:nvGrpSpPr>
        <p:grpSpPr>
          <a:xfrm>
            <a:off x="2791127" y="1385888"/>
            <a:ext cx="2165565" cy="4726554"/>
            <a:chOff x="508000" y="2033296"/>
            <a:chExt cx="2133600" cy="4165600"/>
          </a:xfrm>
        </p:grpSpPr>
        <p:sp>
          <p:nvSpPr>
            <p:cNvPr id="196" name="Round Same Side Corner Rectangle 2">
              <a:extLst>
                <a:ext uri="{FF2B5EF4-FFF2-40B4-BE49-F238E27FC236}">
                  <a16:creationId xmlns:a16="http://schemas.microsoft.com/office/drawing/2014/main" id="{FA9483E4-6776-4740-93D8-2BA152738745}"/>
                </a:ext>
              </a:extLst>
            </p:cNvPr>
            <p:cNvSpPr/>
            <p:nvPr/>
          </p:nvSpPr>
          <p:spPr>
            <a:xfrm>
              <a:off x="508000" y="2033296"/>
              <a:ext cx="2133600" cy="1703096"/>
            </a:xfrm>
            <a:prstGeom prst="round2SameRect">
              <a:avLst>
                <a:gd name="adj1" fmla="val 5784"/>
                <a:gd name="adj2" fmla="val 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197" name="Round Same Side Corner Rectangle 3">
              <a:extLst>
                <a:ext uri="{FF2B5EF4-FFF2-40B4-BE49-F238E27FC236}">
                  <a16:creationId xmlns:a16="http://schemas.microsoft.com/office/drawing/2014/main" id="{A85E57A9-69ED-4418-9B24-7BA1B81AD8B1}"/>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grpSp>
        <p:nvGrpSpPr>
          <p:cNvPr id="199" name="Group 198">
            <a:extLst>
              <a:ext uri="{FF2B5EF4-FFF2-40B4-BE49-F238E27FC236}">
                <a16:creationId xmlns:a16="http://schemas.microsoft.com/office/drawing/2014/main" id="{BE166CB7-E4A0-4AA4-A631-E45D46CD70EC}"/>
              </a:ext>
            </a:extLst>
          </p:cNvPr>
          <p:cNvGrpSpPr/>
          <p:nvPr/>
        </p:nvGrpSpPr>
        <p:grpSpPr>
          <a:xfrm>
            <a:off x="5013218" y="1385888"/>
            <a:ext cx="2165565" cy="4726554"/>
            <a:chOff x="508000" y="2033296"/>
            <a:chExt cx="2133600" cy="4165600"/>
          </a:xfrm>
        </p:grpSpPr>
        <p:sp>
          <p:nvSpPr>
            <p:cNvPr id="214" name="Round Same Side Corner Rectangle 2">
              <a:extLst>
                <a:ext uri="{FF2B5EF4-FFF2-40B4-BE49-F238E27FC236}">
                  <a16:creationId xmlns:a16="http://schemas.microsoft.com/office/drawing/2014/main" id="{C460618C-04BF-4B5D-A989-C442E1B2C586}"/>
                </a:ext>
              </a:extLst>
            </p:cNvPr>
            <p:cNvSpPr/>
            <p:nvPr/>
          </p:nvSpPr>
          <p:spPr>
            <a:xfrm>
              <a:off x="508000" y="2033296"/>
              <a:ext cx="2133600" cy="1703096"/>
            </a:xfrm>
            <a:prstGeom prst="round2SameRect">
              <a:avLst>
                <a:gd name="adj1" fmla="val 5784"/>
                <a:gd name="adj2" fmla="val 0"/>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215" name="Round Same Side Corner Rectangle 3">
              <a:extLst>
                <a:ext uri="{FF2B5EF4-FFF2-40B4-BE49-F238E27FC236}">
                  <a16:creationId xmlns:a16="http://schemas.microsoft.com/office/drawing/2014/main" id="{C4858D14-D9B1-4340-BE63-FD7ED27E8B51}"/>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grpSp>
        <p:nvGrpSpPr>
          <p:cNvPr id="217" name="Group 216">
            <a:extLst>
              <a:ext uri="{FF2B5EF4-FFF2-40B4-BE49-F238E27FC236}">
                <a16:creationId xmlns:a16="http://schemas.microsoft.com/office/drawing/2014/main" id="{21981E24-6F50-4350-9224-2955E6ADE9F6}"/>
              </a:ext>
            </a:extLst>
          </p:cNvPr>
          <p:cNvGrpSpPr/>
          <p:nvPr/>
        </p:nvGrpSpPr>
        <p:grpSpPr>
          <a:xfrm>
            <a:off x="7235309" y="1385888"/>
            <a:ext cx="2165565" cy="4726554"/>
            <a:chOff x="508000" y="2033296"/>
            <a:chExt cx="2133600" cy="4165600"/>
          </a:xfrm>
        </p:grpSpPr>
        <p:sp>
          <p:nvSpPr>
            <p:cNvPr id="232" name="Round Same Side Corner Rectangle 2">
              <a:extLst>
                <a:ext uri="{FF2B5EF4-FFF2-40B4-BE49-F238E27FC236}">
                  <a16:creationId xmlns:a16="http://schemas.microsoft.com/office/drawing/2014/main" id="{4B29805F-F9A7-4EA4-8C23-163D8BFD0EFB}"/>
                </a:ext>
              </a:extLst>
            </p:cNvPr>
            <p:cNvSpPr/>
            <p:nvPr/>
          </p:nvSpPr>
          <p:spPr>
            <a:xfrm>
              <a:off x="508000" y="2033296"/>
              <a:ext cx="2133600" cy="1703096"/>
            </a:xfrm>
            <a:prstGeom prst="round2SameRect">
              <a:avLst>
                <a:gd name="adj1" fmla="val 5784"/>
                <a:gd name="adj2" fmla="val 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233" name="Round Same Side Corner Rectangle 3">
              <a:extLst>
                <a:ext uri="{FF2B5EF4-FFF2-40B4-BE49-F238E27FC236}">
                  <a16:creationId xmlns:a16="http://schemas.microsoft.com/office/drawing/2014/main" id="{12A41DB4-C199-4CC5-8285-B988B43F670A}"/>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grpSp>
        <p:nvGrpSpPr>
          <p:cNvPr id="235" name="Group 234">
            <a:extLst>
              <a:ext uri="{FF2B5EF4-FFF2-40B4-BE49-F238E27FC236}">
                <a16:creationId xmlns:a16="http://schemas.microsoft.com/office/drawing/2014/main" id="{C423D329-32DB-4FA4-BA82-14690F33DC48}"/>
              </a:ext>
            </a:extLst>
          </p:cNvPr>
          <p:cNvGrpSpPr/>
          <p:nvPr/>
        </p:nvGrpSpPr>
        <p:grpSpPr>
          <a:xfrm>
            <a:off x="9457399" y="1385888"/>
            <a:ext cx="2165565" cy="4726554"/>
            <a:chOff x="508000" y="2033296"/>
            <a:chExt cx="2133600" cy="4165600"/>
          </a:xfrm>
        </p:grpSpPr>
        <p:sp>
          <p:nvSpPr>
            <p:cNvPr id="250" name="Round Same Side Corner Rectangle 2">
              <a:extLst>
                <a:ext uri="{FF2B5EF4-FFF2-40B4-BE49-F238E27FC236}">
                  <a16:creationId xmlns:a16="http://schemas.microsoft.com/office/drawing/2014/main" id="{C453C092-27A6-4F54-98AA-C5F0C57F0C06}"/>
                </a:ext>
              </a:extLst>
            </p:cNvPr>
            <p:cNvSpPr/>
            <p:nvPr/>
          </p:nvSpPr>
          <p:spPr>
            <a:xfrm>
              <a:off x="508000" y="2033296"/>
              <a:ext cx="2133600" cy="1703096"/>
            </a:xfrm>
            <a:prstGeom prst="round2SameRect">
              <a:avLst>
                <a:gd name="adj1" fmla="val 5784"/>
                <a:gd name="adj2" fmla="val 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251" name="Round Same Side Corner Rectangle 3">
              <a:extLst>
                <a:ext uri="{FF2B5EF4-FFF2-40B4-BE49-F238E27FC236}">
                  <a16:creationId xmlns:a16="http://schemas.microsoft.com/office/drawing/2014/main" id="{26789B29-1233-4BBA-B9C4-E92472563CD0}"/>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sp>
        <p:nvSpPr>
          <p:cNvPr id="168" name="Title 2">
            <a:extLst>
              <a:ext uri="{FF2B5EF4-FFF2-40B4-BE49-F238E27FC236}">
                <a16:creationId xmlns:a16="http://schemas.microsoft.com/office/drawing/2014/main" id="{8E7A3E0B-6CD7-41E8-A30F-E323DADC9E9E}"/>
              </a:ext>
            </a:extLst>
          </p:cNvPr>
          <p:cNvSpPr txBox="1">
            <a:spLocks/>
          </p:cNvSpPr>
          <p:nvPr/>
        </p:nvSpPr>
        <p:spPr>
          <a:xfrm>
            <a:off x="662460"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169" name="Group 168">
            <a:extLst>
              <a:ext uri="{FF2B5EF4-FFF2-40B4-BE49-F238E27FC236}">
                <a16:creationId xmlns:a16="http://schemas.microsoft.com/office/drawing/2014/main" id="{A318D7B7-B5F8-42A2-8947-BA1BEAB62A27}"/>
              </a:ext>
            </a:extLst>
          </p:cNvPr>
          <p:cNvGrpSpPr/>
          <p:nvPr/>
        </p:nvGrpSpPr>
        <p:grpSpPr>
          <a:xfrm>
            <a:off x="1146915" y="5484165"/>
            <a:ext cx="1009806" cy="277070"/>
            <a:chOff x="1716074" y="5113316"/>
            <a:chExt cx="1199789" cy="329198"/>
          </a:xfrm>
        </p:grpSpPr>
        <p:grpSp>
          <p:nvGrpSpPr>
            <p:cNvPr id="170" name="Group 169">
              <a:extLst>
                <a:ext uri="{FF2B5EF4-FFF2-40B4-BE49-F238E27FC236}">
                  <a16:creationId xmlns:a16="http://schemas.microsoft.com/office/drawing/2014/main" id="{86161078-FFC3-4378-8B0B-05FE45DDCC1F}"/>
                </a:ext>
              </a:extLst>
            </p:cNvPr>
            <p:cNvGrpSpPr/>
            <p:nvPr/>
          </p:nvGrpSpPr>
          <p:grpSpPr>
            <a:xfrm>
              <a:off x="1716074" y="5113316"/>
              <a:ext cx="329204" cy="329198"/>
              <a:chOff x="1658924" y="5113316"/>
              <a:chExt cx="329204" cy="329198"/>
            </a:xfrm>
          </p:grpSpPr>
          <p:sp>
            <p:nvSpPr>
              <p:cNvPr id="177" name="Freeform 6">
                <a:extLst>
                  <a:ext uri="{FF2B5EF4-FFF2-40B4-BE49-F238E27FC236}">
                    <a16:creationId xmlns:a16="http://schemas.microsoft.com/office/drawing/2014/main" id="{AF54B26D-7AFA-4AA6-94F9-C726FA93B3B5}"/>
                  </a:ext>
                </a:extLst>
              </p:cNvPr>
              <p:cNvSpPr>
                <a:spLocks noEditPoints="1"/>
              </p:cNvSpPr>
              <p:nvPr/>
            </p:nvSpPr>
            <p:spPr bwMode="auto">
              <a:xfrm>
                <a:off x="165892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78" name="Freeform 7">
                <a:extLst>
                  <a:ext uri="{FF2B5EF4-FFF2-40B4-BE49-F238E27FC236}">
                    <a16:creationId xmlns:a16="http://schemas.microsoft.com/office/drawing/2014/main" id="{8D87DF75-4FAB-4E05-B01D-215C3DBD69F8}"/>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71" name="Group 170">
              <a:extLst>
                <a:ext uri="{FF2B5EF4-FFF2-40B4-BE49-F238E27FC236}">
                  <a16:creationId xmlns:a16="http://schemas.microsoft.com/office/drawing/2014/main" id="{AB2E2CF6-3355-45A3-BC0B-EFBC8FD0ACF8}"/>
                </a:ext>
              </a:extLst>
            </p:cNvPr>
            <p:cNvGrpSpPr/>
            <p:nvPr/>
          </p:nvGrpSpPr>
          <p:grpSpPr>
            <a:xfrm>
              <a:off x="2151366" y="5113316"/>
              <a:ext cx="329204" cy="329198"/>
              <a:chOff x="2158034" y="5113316"/>
              <a:chExt cx="329204" cy="329198"/>
            </a:xfrm>
          </p:grpSpPr>
          <p:sp>
            <p:nvSpPr>
              <p:cNvPr id="175" name="Freeform 13">
                <a:extLst>
                  <a:ext uri="{FF2B5EF4-FFF2-40B4-BE49-F238E27FC236}">
                    <a16:creationId xmlns:a16="http://schemas.microsoft.com/office/drawing/2014/main" id="{E9518910-9DC7-46E0-A110-E3E15C7CB44B}"/>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76" name="Freeform 6">
                <a:extLst>
                  <a:ext uri="{FF2B5EF4-FFF2-40B4-BE49-F238E27FC236}">
                    <a16:creationId xmlns:a16="http://schemas.microsoft.com/office/drawing/2014/main" id="{3896503F-4FC0-441A-B78B-EEA4529399E4}"/>
                  </a:ext>
                </a:extLst>
              </p:cNvPr>
              <p:cNvSpPr>
                <a:spLocks noEditPoints="1"/>
              </p:cNvSpPr>
              <p:nvPr/>
            </p:nvSpPr>
            <p:spPr bwMode="auto">
              <a:xfrm>
                <a:off x="215803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72" name="Group 171">
              <a:extLst>
                <a:ext uri="{FF2B5EF4-FFF2-40B4-BE49-F238E27FC236}">
                  <a16:creationId xmlns:a16="http://schemas.microsoft.com/office/drawing/2014/main" id="{C8DB5D48-D1EF-47AB-8E4F-145B15BF1CEF}"/>
                </a:ext>
              </a:extLst>
            </p:cNvPr>
            <p:cNvGrpSpPr/>
            <p:nvPr/>
          </p:nvGrpSpPr>
          <p:grpSpPr>
            <a:xfrm>
              <a:off x="2586659" y="5113316"/>
              <a:ext cx="329204" cy="329198"/>
              <a:chOff x="2674289" y="5113316"/>
              <a:chExt cx="329204" cy="329198"/>
            </a:xfrm>
          </p:grpSpPr>
          <p:sp>
            <p:nvSpPr>
              <p:cNvPr id="173" name="Freeform 77">
                <a:extLst>
                  <a:ext uri="{FF2B5EF4-FFF2-40B4-BE49-F238E27FC236}">
                    <a16:creationId xmlns:a16="http://schemas.microsoft.com/office/drawing/2014/main" id="{5ADA573C-39D1-411A-A340-322CF588060B}"/>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accent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74" name="Freeform 6">
                <a:extLst>
                  <a:ext uri="{FF2B5EF4-FFF2-40B4-BE49-F238E27FC236}">
                    <a16:creationId xmlns:a16="http://schemas.microsoft.com/office/drawing/2014/main" id="{EDFC6139-0ECA-422B-BB3A-0ACE11789595}"/>
                  </a:ext>
                </a:extLst>
              </p:cNvPr>
              <p:cNvSpPr>
                <a:spLocks noEditPoints="1"/>
              </p:cNvSpPr>
              <p:nvPr/>
            </p:nvSpPr>
            <p:spPr bwMode="auto">
              <a:xfrm>
                <a:off x="2674289"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179" name="TextBox 178">
            <a:extLst>
              <a:ext uri="{FF2B5EF4-FFF2-40B4-BE49-F238E27FC236}">
                <a16:creationId xmlns:a16="http://schemas.microsoft.com/office/drawing/2014/main" id="{D294D776-9894-4DA6-BE79-0039361EF0B8}"/>
              </a:ext>
            </a:extLst>
          </p:cNvPr>
          <p:cNvSpPr txBox="1"/>
          <p:nvPr/>
        </p:nvSpPr>
        <p:spPr>
          <a:xfrm>
            <a:off x="704702"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84" name="Title 2">
            <a:extLst>
              <a:ext uri="{FF2B5EF4-FFF2-40B4-BE49-F238E27FC236}">
                <a16:creationId xmlns:a16="http://schemas.microsoft.com/office/drawing/2014/main" id="{FFB37F67-D9CE-45F0-B31D-15F1E642981C}"/>
              </a:ext>
            </a:extLst>
          </p:cNvPr>
          <p:cNvSpPr txBox="1">
            <a:spLocks/>
          </p:cNvSpPr>
          <p:nvPr/>
        </p:nvSpPr>
        <p:spPr>
          <a:xfrm>
            <a:off x="2884551"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185" name="Group 184">
            <a:extLst>
              <a:ext uri="{FF2B5EF4-FFF2-40B4-BE49-F238E27FC236}">
                <a16:creationId xmlns:a16="http://schemas.microsoft.com/office/drawing/2014/main" id="{4FEDD3BA-4834-45AB-A2DD-7AD70C0BF799}"/>
              </a:ext>
            </a:extLst>
          </p:cNvPr>
          <p:cNvGrpSpPr/>
          <p:nvPr/>
        </p:nvGrpSpPr>
        <p:grpSpPr>
          <a:xfrm>
            <a:off x="3369006" y="5484165"/>
            <a:ext cx="1009806" cy="277070"/>
            <a:chOff x="1716074" y="5113316"/>
            <a:chExt cx="1199789" cy="329198"/>
          </a:xfrm>
          <a:solidFill>
            <a:schemeClr val="accent2"/>
          </a:solidFill>
        </p:grpSpPr>
        <p:grpSp>
          <p:nvGrpSpPr>
            <p:cNvPr id="187" name="Group 186">
              <a:extLst>
                <a:ext uri="{FF2B5EF4-FFF2-40B4-BE49-F238E27FC236}">
                  <a16:creationId xmlns:a16="http://schemas.microsoft.com/office/drawing/2014/main" id="{1133D06B-683E-48A1-BA20-FCE34089261B}"/>
                </a:ext>
              </a:extLst>
            </p:cNvPr>
            <p:cNvGrpSpPr/>
            <p:nvPr/>
          </p:nvGrpSpPr>
          <p:grpSpPr>
            <a:xfrm>
              <a:off x="1716074" y="5113316"/>
              <a:ext cx="329204" cy="329198"/>
              <a:chOff x="1658924" y="5113316"/>
              <a:chExt cx="329204" cy="329198"/>
            </a:xfrm>
            <a:grpFill/>
          </p:grpSpPr>
          <p:sp>
            <p:nvSpPr>
              <p:cNvPr id="194" name="Freeform 6">
                <a:extLst>
                  <a:ext uri="{FF2B5EF4-FFF2-40B4-BE49-F238E27FC236}">
                    <a16:creationId xmlns:a16="http://schemas.microsoft.com/office/drawing/2014/main" id="{754ABC8C-116A-4BDD-B98D-5A6AFA8160D2}"/>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95" name="Freeform 7">
                <a:extLst>
                  <a:ext uri="{FF2B5EF4-FFF2-40B4-BE49-F238E27FC236}">
                    <a16:creationId xmlns:a16="http://schemas.microsoft.com/office/drawing/2014/main" id="{AB1F31B0-BA2B-435B-A680-2E9885BFB8FB}"/>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88" name="Group 187">
              <a:extLst>
                <a:ext uri="{FF2B5EF4-FFF2-40B4-BE49-F238E27FC236}">
                  <a16:creationId xmlns:a16="http://schemas.microsoft.com/office/drawing/2014/main" id="{1CAA4AEC-FC92-45AA-9DE6-435B3FF0CC7A}"/>
                </a:ext>
              </a:extLst>
            </p:cNvPr>
            <p:cNvGrpSpPr/>
            <p:nvPr/>
          </p:nvGrpSpPr>
          <p:grpSpPr>
            <a:xfrm>
              <a:off x="2151366" y="5113316"/>
              <a:ext cx="329204" cy="329198"/>
              <a:chOff x="2158034" y="5113316"/>
              <a:chExt cx="329204" cy="329198"/>
            </a:xfrm>
            <a:grpFill/>
          </p:grpSpPr>
          <p:sp>
            <p:nvSpPr>
              <p:cNvPr id="192" name="Freeform 13">
                <a:extLst>
                  <a:ext uri="{FF2B5EF4-FFF2-40B4-BE49-F238E27FC236}">
                    <a16:creationId xmlns:a16="http://schemas.microsoft.com/office/drawing/2014/main" id="{F46DE270-6499-4022-8854-12A7C39F52DB}"/>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93" name="Freeform 6">
                <a:extLst>
                  <a:ext uri="{FF2B5EF4-FFF2-40B4-BE49-F238E27FC236}">
                    <a16:creationId xmlns:a16="http://schemas.microsoft.com/office/drawing/2014/main" id="{FAAD7D97-744C-41F9-853A-D7AD7E79C34F}"/>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89" name="Group 188">
              <a:extLst>
                <a:ext uri="{FF2B5EF4-FFF2-40B4-BE49-F238E27FC236}">
                  <a16:creationId xmlns:a16="http://schemas.microsoft.com/office/drawing/2014/main" id="{379D2F53-8403-462D-88FE-CE7DD725265E}"/>
                </a:ext>
              </a:extLst>
            </p:cNvPr>
            <p:cNvGrpSpPr/>
            <p:nvPr/>
          </p:nvGrpSpPr>
          <p:grpSpPr>
            <a:xfrm>
              <a:off x="2586659" y="5113316"/>
              <a:ext cx="329204" cy="329198"/>
              <a:chOff x="2674289" y="5113316"/>
              <a:chExt cx="329204" cy="329198"/>
            </a:xfrm>
            <a:grpFill/>
          </p:grpSpPr>
          <p:sp>
            <p:nvSpPr>
              <p:cNvPr id="190" name="Freeform 77">
                <a:extLst>
                  <a:ext uri="{FF2B5EF4-FFF2-40B4-BE49-F238E27FC236}">
                    <a16:creationId xmlns:a16="http://schemas.microsoft.com/office/drawing/2014/main" id="{9C8A0B20-929C-4983-AE6F-75C562F16EEF}"/>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91" name="Freeform 6">
                <a:extLst>
                  <a:ext uri="{FF2B5EF4-FFF2-40B4-BE49-F238E27FC236}">
                    <a16:creationId xmlns:a16="http://schemas.microsoft.com/office/drawing/2014/main" id="{62D9934C-B20E-4749-8C56-3E07E2098404}"/>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186" name="TextBox 185">
            <a:extLst>
              <a:ext uri="{FF2B5EF4-FFF2-40B4-BE49-F238E27FC236}">
                <a16:creationId xmlns:a16="http://schemas.microsoft.com/office/drawing/2014/main" id="{E0B0272B-7CF6-4FCF-A688-F2A1F3D091B8}"/>
              </a:ext>
            </a:extLst>
          </p:cNvPr>
          <p:cNvSpPr txBox="1"/>
          <p:nvPr/>
        </p:nvSpPr>
        <p:spPr>
          <a:xfrm>
            <a:off x="2926793"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202" name="Title 2">
            <a:extLst>
              <a:ext uri="{FF2B5EF4-FFF2-40B4-BE49-F238E27FC236}">
                <a16:creationId xmlns:a16="http://schemas.microsoft.com/office/drawing/2014/main" id="{A5954E3F-03AF-48CA-AAA6-58E53D9BB6B2}"/>
              </a:ext>
            </a:extLst>
          </p:cNvPr>
          <p:cNvSpPr txBox="1">
            <a:spLocks/>
          </p:cNvSpPr>
          <p:nvPr/>
        </p:nvSpPr>
        <p:spPr>
          <a:xfrm>
            <a:off x="5106642"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203" name="Group 202">
            <a:extLst>
              <a:ext uri="{FF2B5EF4-FFF2-40B4-BE49-F238E27FC236}">
                <a16:creationId xmlns:a16="http://schemas.microsoft.com/office/drawing/2014/main" id="{19E45EAF-22D8-49B2-9766-563670556031}"/>
              </a:ext>
            </a:extLst>
          </p:cNvPr>
          <p:cNvGrpSpPr/>
          <p:nvPr/>
        </p:nvGrpSpPr>
        <p:grpSpPr>
          <a:xfrm>
            <a:off x="5591097" y="5484165"/>
            <a:ext cx="1009806" cy="277070"/>
            <a:chOff x="1716074" y="5113316"/>
            <a:chExt cx="1199789" cy="329198"/>
          </a:xfrm>
          <a:solidFill>
            <a:schemeClr val="accent3"/>
          </a:solidFill>
        </p:grpSpPr>
        <p:grpSp>
          <p:nvGrpSpPr>
            <p:cNvPr id="205" name="Group 204">
              <a:extLst>
                <a:ext uri="{FF2B5EF4-FFF2-40B4-BE49-F238E27FC236}">
                  <a16:creationId xmlns:a16="http://schemas.microsoft.com/office/drawing/2014/main" id="{668D2CD4-DC25-4299-88E8-09F48A5748B7}"/>
                </a:ext>
              </a:extLst>
            </p:cNvPr>
            <p:cNvGrpSpPr/>
            <p:nvPr/>
          </p:nvGrpSpPr>
          <p:grpSpPr>
            <a:xfrm>
              <a:off x="1716074" y="5113316"/>
              <a:ext cx="329204" cy="329198"/>
              <a:chOff x="1658924" y="5113316"/>
              <a:chExt cx="329204" cy="329198"/>
            </a:xfrm>
            <a:grpFill/>
          </p:grpSpPr>
          <p:sp>
            <p:nvSpPr>
              <p:cNvPr id="212" name="Freeform 6">
                <a:extLst>
                  <a:ext uri="{FF2B5EF4-FFF2-40B4-BE49-F238E27FC236}">
                    <a16:creationId xmlns:a16="http://schemas.microsoft.com/office/drawing/2014/main" id="{D732BD37-8481-49DF-BEB6-3555530E0271}"/>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13" name="Freeform 7">
                <a:extLst>
                  <a:ext uri="{FF2B5EF4-FFF2-40B4-BE49-F238E27FC236}">
                    <a16:creationId xmlns:a16="http://schemas.microsoft.com/office/drawing/2014/main" id="{56A2669F-AFBA-4E50-9811-5586F63A017E}"/>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06" name="Group 205">
              <a:extLst>
                <a:ext uri="{FF2B5EF4-FFF2-40B4-BE49-F238E27FC236}">
                  <a16:creationId xmlns:a16="http://schemas.microsoft.com/office/drawing/2014/main" id="{F8C613F0-31FE-4D95-B1E7-4FAEA405251E}"/>
                </a:ext>
              </a:extLst>
            </p:cNvPr>
            <p:cNvGrpSpPr/>
            <p:nvPr/>
          </p:nvGrpSpPr>
          <p:grpSpPr>
            <a:xfrm>
              <a:off x="2151366" y="5113316"/>
              <a:ext cx="329204" cy="329198"/>
              <a:chOff x="2158034" y="5113316"/>
              <a:chExt cx="329204" cy="329198"/>
            </a:xfrm>
            <a:grpFill/>
          </p:grpSpPr>
          <p:sp>
            <p:nvSpPr>
              <p:cNvPr id="210" name="Freeform 13">
                <a:extLst>
                  <a:ext uri="{FF2B5EF4-FFF2-40B4-BE49-F238E27FC236}">
                    <a16:creationId xmlns:a16="http://schemas.microsoft.com/office/drawing/2014/main" id="{73A8FE00-D2F5-45B6-984E-7093BCE5089E}"/>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11" name="Freeform 6">
                <a:extLst>
                  <a:ext uri="{FF2B5EF4-FFF2-40B4-BE49-F238E27FC236}">
                    <a16:creationId xmlns:a16="http://schemas.microsoft.com/office/drawing/2014/main" id="{83B726A2-F4CB-4569-9878-0B87BA4C289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07" name="Group 206">
              <a:extLst>
                <a:ext uri="{FF2B5EF4-FFF2-40B4-BE49-F238E27FC236}">
                  <a16:creationId xmlns:a16="http://schemas.microsoft.com/office/drawing/2014/main" id="{23343414-8E1B-4353-AE83-C8D47330F6C5}"/>
                </a:ext>
              </a:extLst>
            </p:cNvPr>
            <p:cNvGrpSpPr/>
            <p:nvPr/>
          </p:nvGrpSpPr>
          <p:grpSpPr>
            <a:xfrm>
              <a:off x="2586659" y="5113316"/>
              <a:ext cx="329204" cy="329198"/>
              <a:chOff x="2674289" y="5113316"/>
              <a:chExt cx="329204" cy="329198"/>
            </a:xfrm>
            <a:grpFill/>
          </p:grpSpPr>
          <p:sp>
            <p:nvSpPr>
              <p:cNvPr id="208" name="Freeform 77">
                <a:extLst>
                  <a:ext uri="{FF2B5EF4-FFF2-40B4-BE49-F238E27FC236}">
                    <a16:creationId xmlns:a16="http://schemas.microsoft.com/office/drawing/2014/main" id="{1AB8FB31-A4B7-4660-AAFC-BAFAEEFE3D41}"/>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209" name="Freeform 6">
                <a:extLst>
                  <a:ext uri="{FF2B5EF4-FFF2-40B4-BE49-F238E27FC236}">
                    <a16:creationId xmlns:a16="http://schemas.microsoft.com/office/drawing/2014/main" id="{66290FEB-4964-4EE7-B36A-C0F4016943B3}"/>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204" name="TextBox 203">
            <a:extLst>
              <a:ext uri="{FF2B5EF4-FFF2-40B4-BE49-F238E27FC236}">
                <a16:creationId xmlns:a16="http://schemas.microsoft.com/office/drawing/2014/main" id="{00FFCA39-D13A-4170-AB98-FA1F856EFCBF}"/>
              </a:ext>
            </a:extLst>
          </p:cNvPr>
          <p:cNvSpPr txBox="1"/>
          <p:nvPr/>
        </p:nvSpPr>
        <p:spPr>
          <a:xfrm>
            <a:off x="5148884"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220" name="Title 2">
            <a:extLst>
              <a:ext uri="{FF2B5EF4-FFF2-40B4-BE49-F238E27FC236}">
                <a16:creationId xmlns:a16="http://schemas.microsoft.com/office/drawing/2014/main" id="{F1C4DBEC-854C-468F-B57A-592B6BE86175}"/>
              </a:ext>
            </a:extLst>
          </p:cNvPr>
          <p:cNvSpPr txBox="1">
            <a:spLocks/>
          </p:cNvSpPr>
          <p:nvPr/>
        </p:nvSpPr>
        <p:spPr>
          <a:xfrm>
            <a:off x="7328733"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221" name="Group 220">
            <a:extLst>
              <a:ext uri="{FF2B5EF4-FFF2-40B4-BE49-F238E27FC236}">
                <a16:creationId xmlns:a16="http://schemas.microsoft.com/office/drawing/2014/main" id="{A6032D8B-E7C7-4C2E-85D5-8BB609774F2A}"/>
              </a:ext>
            </a:extLst>
          </p:cNvPr>
          <p:cNvGrpSpPr/>
          <p:nvPr/>
        </p:nvGrpSpPr>
        <p:grpSpPr>
          <a:xfrm>
            <a:off x="7813188" y="5484165"/>
            <a:ext cx="1009806" cy="277070"/>
            <a:chOff x="1716074" y="5113316"/>
            <a:chExt cx="1199789" cy="329198"/>
          </a:xfrm>
          <a:solidFill>
            <a:schemeClr val="accent4"/>
          </a:solidFill>
        </p:grpSpPr>
        <p:grpSp>
          <p:nvGrpSpPr>
            <p:cNvPr id="223" name="Group 222">
              <a:extLst>
                <a:ext uri="{FF2B5EF4-FFF2-40B4-BE49-F238E27FC236}">
                  <a16:creationId xmlns:a16="http://schemas.microsoft.com/office/drawing/2014/main" id="{0D7EDDD1-27E3-46BD-BF0E-BC3CF7B56B79}"/>
                </a:ext>
              </a:extLst>
            </p:cNvPr>
            <p:cNvGrpSpPr/>
            <p:nvPr/>
          </p:nvGrpSpPr>
          <p:grpSpPr>
            <a:xfrm>
              <a:off x="1716074" y="5113316"/>
              <a:ext cx="329204" cy="329198"/>
              <a:chOff x="1658924" y="5113316"/>
              <a:chExt cx="329204" cy="329198"/>
            </a:xfrm>
            <a:grpFill/>
          </p:grpSpPr>
          <p:sp>
            <p:nvSpPr>
              <p:cNvPr id="230" name="Freeform 6">
                <a:extLst>
                  <a:ext uri="{FF2B5EF4-FFF2-40B4-BE49-F238E27FC236}">
                    <a16:creationId xmlns:a16="http://schemas.microsoft.com/office/drawing/2014/main" id="{F8209BB4-FEF6-4CD4-8C5E-0637FEF72F52}"/>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31" name="Freeform 7">
                <a:extLst>
                  <a:ext uri="{FF2B5EF4-FFF2-40B4-BE49-F238E27FC236}">
                    <a16:creationId xmlns:a16="http://schemas.microsoft.com/office/drawing/2014/main" id="{9F400806-D652-48FA-ABDF-8CD3FF66F153}"/>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24" name="Group 223">
              <a:extLst>
                <a:ext uri="{FF2B5EF4-FFF2-40B4-BE49-F238E27FC236}">
                  <a16:creationId xmlns:a16="http://schemas.microsoft.com/office/drawing/2014/main" id="{556E3DD9-7AAB-45BA-B3C7-5096D954E1B6}"/>
                </a:ext>
              </a:extLst>
            </p:cNvPr>
            <p:cNvGrpSpPr/>
            <p:nvPr/>
          </p:nvGrpSpPr>
          <p:grpSpPr>
            <a:xfrm>
              <a:off x="2151366" y="5113316"/>
              <a:ext cx="329204" cy="329198"/>
              <a:chOff x="2158034" y="5113316"/>
              <a:chExt cx="329204" cy="329198"/>
            </a:xfrm>
            <a:grpFill/>
          </p:grpSpPr>
          <p:sp>
            <p:nvSpPr>
              <p:cNvPr id="228" name="Freeform 13">
                <a:extLst>
                  <a:ext uri="{FF2B5EF4-FFF2-40B4-BE49-F238E27FC236}">
                    <a16:creationId xmlns:a16="http://schemas.microsoft.com/office/drawing/2014/main" id="{6DAE4579-73E0-4649-862A-3D2C2FDE21B4}"/>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29" name="Freeform 6">
                <a:extLst>
                  <a:ext uri="{FF2B5EF4-FFF2-40B4-BE49-F238E27FC236}">
                    <a16:creationId xmlns:a16="http://schemas.microsoft.com/office/drawing/2014/main" id="{B1D60D0D-788B-4D44-AA40-203A4CC7C08E}"/>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25" name="Group 224">
              <a:extLst>
                <a:ext uri="{FF2B5EF4-FFF2-40B4-BE49-F238E27FC236}">
                  <a16:creationId xmlns:a16="http://schemas.microsoft.com/office/drawing/2014/main" id="{8358B0DA-B639-45FC-B5EC-40115AC0B546}"/>
                </a:ext>
              </a:extLst>
            </p:cNvPr>
            <p:cNvGrpSpPr/>
            <p:nvPr/>
          </p:nvGrpSpPr>
          <p:grpSpPr>
            <a:xfrm>
              <a:off x="2586659" y="5113316"/>
              <a:ext cx="329204" cy="329198"/>
              <a:chOff x="2674289" y="5113316"/>
              <a:chExt cx="329204" cy="329198"/>
            </a:xfrm>
            <a:grpFill/>
          </p:grpSpPr>
          <p:sp>
            <p:nvSpPr>
              <p:cNvPr id="226" name="Freeform 77">
                <a:extLst>
                  <a:ext uri="{FF2B5EF4-FFF2-40B4-BE49-F238E27FC236}">
                    <a16:creationId xmlns:a16="http://schemas.microsoft.com/office/drawing/2014/main" id="{26B993BB-1374-4467-A5B2-905479D53FB6}"/>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227" name="Freeform 6">
                <a:extLst>
                  <a:ext uri="{FF2B5EF4-FFF2-40B4-BE49-F238E27FC236}">
                    <a16:creationId xmlns:a16="http://schemas.microsoft.com/office/drawing/2014/main" id="{6D153DA6-3811-4C58-B8CE-AAC08F009EA2}"/>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222" name="TextBox 221">
            <a:extLst>
              <a:ext uri="{FF2B5EF4-FFF2-40B4-BE49-F238E27FC236}">
                <a16:creationId xmlns:a16="http://schemas.microsoft.com/office/drawing/2014/main" id="{CF45434D-6A77-43E9-94E9-3723E3F9BF5F}"/>
              </a:ext>
            </a:extLst>
          </p:cNvPr>
          <p:cNvSpPr txBox="1"/>
          <p:nvPr/>
        </p:nvSpPr>
        <p:spPr>
          <a:xfrm>
            <a:off x="7370975"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238" name="Title 2">
            <a:extLst>
              <a:ext uri="{FF2B5EF4-FFF2-40B4-BE49-F238E27FC236}">
                <a16:creationId xmlns:a16="http://schemas.microsoft.com/office/drawing/2014/main" id="{315539BD-F4F6-4C24-B58E-5B957531D5DC}"/>
              </a:ext>
            </a:extLst>
          </p:cNvPr>
          <p:cNvSpPr txBox="1">
            <a:spLocks/>
          </p:cNvSpPr>
          <p:nvPr/>
        </p:nvSpPr>
        <p:spPr>
          <a:xfrm>
            <a:off x="9550823"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239" name="Group 238">
            <a:extLst>
              <a:ext uri="{FF2B5EF4-FFF2-40B4-BE49-F238E27FC236}">
                <a16:creationId xmlns:a16="http://schemas.microsoft.com/office/drawing/2014/main" id="{DF27B3F8-8C80-4536-848E-E6408897106B}"/>
              </a:ext>
            </a:extLst>
          </p:cNvPr>
          <p:cNvGrpSpPr/>
          <p:nvPr/>
        </p:nvGrpSpPr>
        <p:grpSpPr>
          <a:xfrm>
            <a:off x="10035278" y="5484165"/>
            <a:ext cx="1009806" cy="277070"/>
            <a:chOff x="1716074" y="5113316"/>
            <a:chExt cx="1199789" cy="329198"/>
          </a:xfrm>
          <a:solidFill>
            <a:schemeClr val="accent5"/>
          </a:solidFill>
        </p:grpSpPr>
        <p:grpSp>
          <p:nvGrpSpPr>
            <p:cNvPr id="241" name="Group 240">
              <a:extLst>
                <a:ext uri="{FF2B5EF4-FFF2-40B4-BE49-F238E27FC236}">
                  <a16:creationId xmlns:a16="http://schemas.microsoft.com/office/drawing/2014/main" id="{4125E1EA-F5D7-48FB-A8BF-5EB0B98582F5}"/>
                </a:ext>
              </a:extLst>
            </p:cNvPr>
            <p:cNvGrpSpPr/>
            <p:nvPr/>
          </p:nvGrpSpPr>
          <p:grpSpPr>
            <a:xfrm>
              <a:off x="1716074" y="5113316"/>
              <a:ext cx="329204" cy="329198"/>
              <a:chOff x="1658924" y="5113316"/>
              <a:chExt cx="329204" cy="329198"/>
            </a:xfrm>
            <a:grpFill/>
          </p:grpSpPr>
          <p:sp>
            <p:nvSpPr>
              <p:cNvPr id="248" name="Freeform 6">
                <a:extLst>
                  <a:ext uri="{FF2B5EF4-FFF2-40B4-BE49-F238E27FC236}">
                    <a16:creationId xmlns:a16="http://schemas.microsoft.com/office/drawing/2014/main" id="{4AEAE285-AEB5-4D57-BB26-877ACD009628}"/>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49" name="Freeform 7">
                <a:extLst>
                  <a:ext uri="{FF2B5EF4-FFF2-40B4-BE49-F238E27FC236}">
                    <a16:creationId xmlns:a16="http://schemas.microsoft.com/office/drawing/2014/main" id="{55F83ADA-DD78-4A8B-9D21-0DA8C0ECE02D}"/>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42" name="Group 241">
              <a:extLst>
                <a:ext uri="{FF2B5EF4-FFF2-40B4-BE49-F238E27FC236}">
                  <a16:creationId xmlns:a16="http://schemas.microsoft.com/office/drawing/2014/main" id="{FD224B69-EC91-4BA7-9950-E1FF59E102C1}"/>
                </a:ext>
              </a:extLst>
            </p:cNvPr>
            <p:cNvGrpSpPr/>
            <p:nvPr/>
          </p:nvGrpSpPr>
          <p:grpSpPr>
            <a:xfrm>
              <a:off x="2151366" y="5113316"/>
              <a:ext cx="329204" cy="329198"/>
              <a:chOff x="2158034" y="5113316"/>
              <a:chExt cx="329204" cy="329198"/>
            </a:xfrm>
            <a:grpFill/>
          </p:grpSpPr>
          <p:sp>
            <p:nvSpPr>
              <p:cNvPr id="246" name="Freeform 13">
                <a:extLst>
                  <a:ext uri="{FF2B5EF4-FFF2-40B4-BE49-F238E27FC236}">
                    <a16:creationId xmlns:a16="http://schemas.microsoft.com/office/drawing/2014/main" id="{0BFFDC2F-80EE-4CAE-88A9-B603A2CC8DE6}"/>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47" name="Freeform 6">
                <a:extLst>
                  <a:ext uri="{FF2B5EF4-FFF2-40B4-BE49-F238E27FC236}">
                    <a16:creationId xmlns:a16="http://schemas.microsoft.com/office/drawing/2014/main" id="{88941A10-4E35-4D19-BD13-E9ACAEAAED6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43" name="Group 242">
              <a:extLst>
                <a:ext uri="{FF2B5EF4-FFF2-40B4-BE49-F238E27FC236}">
                  <a16:creationId xmlns:a16="http://schemas.microsoft.com/office/drawing/2014/main" id="{E413A030-9094-45FA-815E-EFA7EC314494}"/>
                </a:ext>
              </a:extLst>
            </p:cNvPr>
            <p:cNvGrpSpPr/>
            <p:nvPr/>
          </p:nvGrpSpPr>
          <p:grpSpPr>
            <a:xfrm>
              <a:off x="2586659" y="5113316"/>
              <a:ext cx="329204" cy="329198"/>
              <a:chOff x="2674289" y="5113316"/>
              <a:chExt cx="329204" cy="329198"/>
            </a:xfrm>
            <a:grpFill/>
          </p:grpSpPr>
          <p:sp>
            <p:nvSpPr>
              <p:cNvPr id="244" name="Freeform 77">
                <a:extLst>
                  <a:ext uri="{FF2B5EF4-FFF2-40B4-BE49-F238E27FC236}">
                    <a16:creationId xmlns:a16="http://schemas.microsoft.com/office/drawing/2014/main" id="{DB81E656-9029-45C0-A77E-2DA0970DABFA}"/>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245" name="Freeform 6">
                <a:extLst>
                  <a:ext uri="{FF2B5EF4-FFF2-40B4-BE49-F238E27FC236}">
                    <a16:creationId xmlns:a16="http://schemas.microsoft.com/office/drawing/2014/main" id="{1F3862B3-AECB-48E5-A370-DA74BA0F9EC8}"/>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240" name="TextBox 239">
            <a:extLst>
              <a:ext uri="{FF2B5EF4-FFF2-40B4-BE49-F238E27FC236}">
                <a16:creationId xmlns:a16="http://schemas.microsoft.com/office/drawing/2014/main" id="{9F257D58-8064-485B-8C95-8EC3ABBA1E56}"/>
              </a:ext>
            </a:extLst>
          </p:cNvPr>
          <p:cNvSpPr txBox="1"/>
          <p:nvPr/>
        </p:nvSpPr>
        <p:spPr>
          <a:xfrm>
            <a:off x="9593065"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66" name="Freeform: Shape 165">
            <a:extLst>
              <a:ext uri="{FF2B5EF4-FFF2-40B4-BE49-F238E27FC236}">
                <a16:creationId xmlns:a16="http://schemas.microsoft.com/office/drawing/2014/main" id="{8AC0A725-A8EF-477A-818D-70AE29025D83}"/>
              </a:ext>
            </a:extLst>
          </p:cNvPr>
          <p:cNvSpPr/>
          <p:nvPr/>
        </p:nvSpPr>
        <p:spPr>
          <a:xfrm>
            <a:off x="843337"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82" name="Freeform: Shape 181">
            <a:extLst>
              <a:ext uri="{FF2B5EF4-FFF2-40B4-BE49-F238E27FC236}">
                <a16:creationId xmlns:a16="http://schemas.microsoft.com/office/drawing/2014/main" id="{3330B145-0157-41EB-9E70-48A62EDC288E}"/>
              </a:ext>
            </a:extLst>
          </p:cNvPr>
          <p:cNvSpPr/>
          <p:nvPr/>
        </p:nvSpPr>
        <p:spPr>
          <a:xfrm>
            <a:off x="3065428"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00" name="Freeform: Shape 199">
            <a:extLst>
              <a:ext uri="{FF2B5EF4-FFF2-40B4-BE49-F238E27FC236}">
                <a16:creationId xmlns:a16="http://schemas.microsoft.com/office/drawing/2014/main" id="{3C9299E5-2341-4244-A001-4C2705435136}"/>
              </a:ext>
            </a:extLst>
          </p:cNvPr>
          <p:cNvSpPr/>
          <p:nvPr/>
        </p:nvSpPr>
        <p:spPr>
          <a:xfrm>
            <a:off x="5287519"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18" name="Freeform: Shape 217">
            <a:extLst>
              <a:ext uri="{FF2B5EF4-FFF2-40B4-BE49-F238E27FC236}">
                <a16:creationId xmlns:a16="http://schemas.microsoft.com/office/drawing/2014/main" id="{D34A0E9E-87D4-4266-8234-14284D9DB5E3}"/>
              </a:ext>
            </a:extLst>
          </p:cNvPr>
          <p:cNvSpPr/>
          <p:nvPr/>
        </p:nvSpPr>
        <p:spPr>
          <a:xfrm>
            <a:off x="7509610"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36" name="Freeform: Shape 235">
            <a:extLst>
              <a:ext uri="{FF2B5EF4-FFF2-40B4-BE49-F238E27FC236}">
                <a16:creationId xmlns:a16="http://schemas.microsoft.com/office/drawing/2014/main" id="{7BD5880A-0CE5-45BA-8CDD-169DF614FD81}"/>
              </a:ext>
            </a:extLst>
          </p:cNvPr>
          <p:cNvSpPr/>
          <p:nvPr/>
        </p:nvSpPr>
        <p:spPr>
          <a:xfrm>
            <a:off x="9731700"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8" name="Text Placeholder 7"/>
          <p:cNvSpPr>
            <a:spLocks noGrp="1"/>
          </p:cNvSpPr>
          <p:nvPr>
            <p:ph type="body" sz="half" idx="2"/>
          </p:nvPr>
        </p:nvSpPr>
        <p:spPr>
          <a:xfrm>
            <a:off x="517092" y="884975"/>
            <a:ext cx="11157817" cy="199546"/>
          </a:xfrm>
        </p:spPr>
        <p:txBody>
          <a:bodyPr/>
          <a:lstStyle/>
          <a:p>
            <a:r>
              <a:rPr lang="en-US" dirty="0"/>
              <a:t>Enter your subhead line here</a:t>
            </a:r>
          </a:p>
        </p:txBody>
      </p:sp>
      <p:sp>
        <p:nvSpPr>
          <p:cNvPr id="7" name="Title 6"/>
          <p:cNvSpPr>
            <a:spLocks noGrp="1"/>
          </p:cNvSpPr>
          <p:nvPr>
            <p:ph type="title"/>
          </p:nvPr>
        </p:nvSpPr>
        <p:spPr>
          <a:xfrm>
            <a:off x="517092" y="382773"/>
            <a:ext cx="11157817" cy="445500"/>
          </a:xfrm>
        </p:spPr>
        <p:txBody>
          <a:bodyPr/>
          <a:lstStyle/>
          <a:p>
            <a:r>
              <a:rPr lang="en-US" dirty="0"/>
              <a:t>MEET OUR CO-FOUNDERS</a:t>
            </a:r>
          </a:p>
        </p:txBody>
      </p:sp>
      <p:sp>
        <p:nvSpPr>
          <p:cNvPr id="3" name="Picture Placeholder 2">
            <a:extLst>
              <a:ext uri="{FF2B5EF4-FFF2-40B4-BE49-F238E27FC236}">
                <a16:creationId xmlns:a16="http://schemas.microsoft.com/office/drawing/2014/main" id="{8ADE542C-2617-42FB-BDAE-F9A089204CC3}"/>
              </a:ext>
            </a:extLst>
          </p:cNvPr>
          <p:cNvSpPr>
            <a:spLocks noGrp="1"/>
          </p:cNvSpPr>
          <p:nvPr>
            <p:ph type="pic" sz="quarter" idx="34"/>
          </p:nvPr>
        </p:nvSpPr>
        <p:spPr/>
      </p:sp>
      <p:sp>
        <p:nvSpPr>
          <p:cNvPr id="5" name="Picture Placeholder 4">
            <a:extLst>
              <a:ext uri="{FF2B5EF4-FFF2-40B4-BE49-F238E27FC236}">
                <a16:creationId xmlns:a16="http://schemas.microsoft.com/office/drawing/2014/main" id="{066EB910-8665-4FF8-9844-9CCA61587DEE}"/>
              </a:ext>
            </a:extLst>
          </p:cNvPr>
          <p:cNvSpPr>
            <a:spLocks noGrp="1"/>
          </p:cNvSpPr>
          <p:nvPr>
            <p:ph type="pic" sz="quarter" idx="35"/>
          </p:nvPr>
        </p:nvSpPr>
        <p:spPr/>
      </p:sp>
      <p:sp>
        <p:nvSpPr>
          <p:cNvPr id="9" name="Picture Placeholder 8">
            <a:extLst>
              <a:ext uri="{FF2B5EF4-FFF2-40B4-BE49-F238E27FC236}">
                <a16:creationId xmlns:a16="http://schemas.microsoft.com/office/drawing/2014/main" id="{5FD196A9-035C-4B77-BC82-B0B1126CE511}"/>
              </a:ext>
            </a:extLst>
          </p:cNvPr>
          <p:cNvSpPr>
            <a:spLocks noGrp="1"/>
          </p:cNvSpPr>
          <p:nvPr>
            <p:ph type="pic" sz="quarter" idx="36"/>
          </p:nvPr>
        </p:nvSpPr>
        <p:spPr/>
      </p:sp>
      <p:sp>
        <p:nvSpPr>
          <p:cNvPr id="11" name="Picture Placeholder 10">
            <a:extLst>
              <a:ext uri="{FF2B5EF4-FFF2-40B4-BE49-F238E27FC236}">
                <a16:creationId xmlns:a16="http://schemas.microsoft.com/office/drawing/2014/main" id="{1312E157-F548-4D46-80B0-9BD91BC7478C}"/>
              </a:ext>
            </a:extLst>
          </p:cNvPr>
          <p:cNvSpPr>
            <a:spLocks noGrp="1"/>
          </p:cNvSpPr>
          <p:nvPr>
            <p:ph type="pic" sz="quarter" idx="37"/>
          </p:nvPr>
        </p:nvSpPr>
        <p:spPr/>
      </p:sp>
      <p:sp>
        <p:nvSpPr>
          <p:cNvPr id="13" name="Picture Placeholder 12">
            <a:extLst>
              <a:ext uri="{FF2B5EF4-FFF2-40B4-BE49-F238E27FC236}">
                <a16:creationId xmlns:a16="http://schemas.microsoft.com/office/drawing/2014/main" id="{F257E468-34E0-43AD-BD5C-1C9C70C8D7A3}"/>
              </a:ext>
            </a:extLst>
          </p:cNvPr>
          <p:cNvSpPr>
            <a:spLocks noGrp="1"/>
          </p:cNvSpPr>
          <p:nvPr>
            <p:ph type="pic" sz="quarter" idx="38"/>
          </p:nvPr>
        </p:nvSpPr>
        <p:spPr/>
      </p:sp>
    </p:spTree>
    <p:extLst>
      <p:ext uri="{BB962C8B-B14F-4D97-AF65-F5344CB8AC3E}">
        <p14:creationId xmlns:p14="http://schemas.microsoft.com/office/powerpoint/2010/main" val="341614517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 name="Freeform 135">
            <a:extLst>
              <a:ext uri="{FF2B5EF4-FFF2-40B4-BE49-F238E27FC236}">
                <a16:creationId xmlns:a16="http://schemas.microsoft.com/office/drawing/2014/main" id="{02678883-4643-4F9C-9D97-DCE6AB36EA04}"/>
              </a:ext>
            </a:extLst>
          </p:cNvPr>
          <p:cNvSpPr/>
          <p:nvPr/>
        </p:nvSpPr>
        <p:spPr bwMode="auto">
          <a:xfrm>
            <a:off x="614029"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04" name="Freeform 135">
            <a:extLst>
              <a:ext uri="{FF2B5EF4-FFF2-40B4-BE49-F238E27FC236}">
                <a16:creationId xmlns:a16="http://schemas.microsoft.com/office/drawing/2014/main" id="{D4FDFC36-0BCD-444A-88EF-609D2C6FCC21}"/>
              </a:ext>
            </a:extLst>
          </p:cNvPr>
          <p:cNvSpPr/>
          <p:nvPr/>
        </p:nvSpPr>
        <p:spPr bwMode="auto">
          <a:xfrm>
            <a:off x="2815400"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17" name="Freeform 135">
            <a:extLst>
              <a:ext uri="{FF2B5EF4-FFF2-40B4-BE49-F238E27FC236}">
                <a16:creationId xmlns:a16="http://schemas.microsoft.com/office/drawing/2014/main" id="{5AF89E36-5452-4117-A6E5-7CBC3A3AA4F4}"/>
              </a:ext>
            </a:extLst>
          </p:cNvPr>
          <p:cNvSpPr/>
          <p:nvPr/>
        </p:nvSpPr>
        <p:spPr bwMode="auto">
          <a:xfrm>
            <a:off x="5016771"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30" name="Freeform 135">
            <a:extLst>
              <a:ext uri="{FF2B5EF4-FFF2-40B4-BE49-F238E27FC236}">
                <a16:creationId xmlns:a16="http://schemas.microsoft.com/office/drawing/2014/main" id="{CF3C878D-888B-445D-9F79-F339FBFFA4AB}"/>
              </a:ext>
            </a:extLst>
          </p:cNvPr>
          <p:cNvSpPr/>
          <p:nvPr/>
        </p:nvSpPr>
        <p:spPr bwMode="auto">
          <a:xfrm>
            <a:off x="7218142"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83" name="Freeform 135">
            <a:extLst>
              <a:ext uri="{FF2B5EF4-FFF2-40B4-BE49-F238E27FC236}">
                <a16:creationId xmlns:a16="http://schemas.microsoft.com/office/drawing/2014/main" id="{0E40C3B3-D19A-44A2-BF8F-34064C0DF798}"/>
              </a:ext>
            </a:extLst>
          </p:cNvPr>
          <p:cNvSpPr/>
          <p:nvPr/>
        </p:nvSpPr>
        <p:spPr bwMode="auto">
          <a:xfrm>
            <a:off x="9419513"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23" name="Text Placeholder 22"/>
          <p:cNvSpPr>
            <a:spLocks noGrp="1"/>
          </p:cNvSpPr>
          <p:nvPr>
            <p:ph type="body" sz="half" idx="2"/>
          </p:nvPr>
        </p:nvSpPr>
        <p:spPr>
          <a:xfrm>
            <a:off x="517092" y="884975"/>
            <a:ext cx="11157817" cy="199546"/>
          </a:xfrm>
        </p:spPr>
        <p:txBody>
          <a:bodyPr/>
          <a:lstStyle/>
          <a:p>
            <a:r>
              <a:rPr lang="en-US" dirty="0"/>
              <a:t>Enter your subhead line here</a:t>
            </a:r>
          </a:p>
        </p:txBody>
      </p:sp>
      <p:sp>
        <p:nvSpPr>
          <p:cNvPr id="6" name="Title 5"/>
          <p:cNvSpPr>
            <a:spLocks noGrp="1"/>
          </p:cNvSpPr>
          <p:nvPr>
            <p:ph type="title"/>
          </p:nvPr>
        </p:nvSpPr>
        <p:spPr>
          <a:xfrm>
            <a:off x="517092" y="382773"/>
            <a:ext cx="11157817" cy="445500"/>
          </a:xfrm>
        </p:spPr>
        <p:txBody>
          <a:bodyPr/>
          <a:lstStyle/>
          <a:p>
            <a:r>
              <a:rPr lang="en-US" dirty="0"/>
              <a:t>MEET OUR CO-FOUNDERS</a:t>
            </a:r>
          </a:p>
        </p:txBody>
      </p:sp>
      <p:grpSp>
        <p:nvGrpSpPr>
          <p:cNvPr id="94" name="Group 93">
            <a:extLst>
              <a:ext uri="{FF2B5EF4-FFF2-40B4-BE49-F238E27FC236}">
                <a16:creationId xmlns:a16="http://schemas.microsoft.com/office/drawing/2014/main" id="{D668E4C6-FA9B-4D3F-BE4B-03A7F4DC974D}"/>
              </a:ext>
            </a:extLst>
          </p:cNvPr>
          <p:cNvGrpSpPr/>
          <p:nvPr/>
        </p:nvGrpSpPr>
        <p:grpSpPr>
          <a:xfrm>
            <a:off x="1136110" y="5566717"/>
            <a:ext cx="1114296" cy="270576"/>
            <a:chOff x="7905942" y="4636567"/>
            <a:chExt cx="835722" cy="202932"/>
          </a:xfrm>
        </p:grpSpPr>
        <p:sp>
          <p:nvSpPr>
            <p:cNvPr id="95" name="Freeform 6">
              <a:extLst>
                <a:ext uri="{FF2B5EF4-FFF2-40B4-BE49-F238E27FC236}">
                  <a16:creationId xmlns:a16="http://schemas.microsoft.com/office/drawing/2014/main" id="{DAFC01A3-AE2D-4D85-AC4B-7E294601FA5C}"/>
                </a:ext>
              </a:extLst>
            </p:cNvPr>
            <p:cNvSpPr>
              <a:spLocks noEditPoints="1"/>
            </p:cNvSpPr>
            <p:nvPr/>
          </p:nvSpPr>
          <p:spPr bwMode="auto">
            <a:xfrm>
              <a:off x="7905942" y="4636567"/>
              <a:ext cx="202935" cy="202932"/>
            </a:xfrm>
            <a:prstGeom prst="rect">
              <a:avLst/>
            </a:prstGeom>
            <a:solidFill>
              <a:schemeClr val="accent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6" name="Freeform 7">
              <a:extLst>
                <a:ext uri="{FF2B5EF4-FFF2-40B4-BE49-F238E27FC236}">
                  <a16:creationId xmlns:a16="http://schemas.microsoft.com/office/drawing/2014/main" id="{DDEBC282-5A09-4BDD-B0D6-0E778AA4E08E}"/>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7" name="Freeform 12">
              <a:extLst>
                <a:ext uri="{FF2B5EF4-FFF2-40B4-BE49-F238E27FC236}">
                  <a16:creationId xmlns:a16="http://schemas.microsoft.com/office/drawing/2014/main" id="{84DB84E6-6E37-4AB8-942A-EF75C4D70A25}"/>
                </a:ext>
              </a:extLst>
            </p:cNvPr>
            <p:cNvSpPr>
              <a:spLocks noEditPoints="1"/>
            </p:cNvSpPr>
            <p:nvPr/>
          </p:nvSpPr>
          <p:spPr bwMode="auto">
            <a:xfrm>
              <a:off x="8222645" y="4636800"/>
              <a:ext cx="202625" cy="202622"/>
            </a:xfrm>
            <a:prstGeom prst="rect">
              <a:avLst/>
            </a:prstGeom>
            <a:solidFill>
              <a:schemeClr val="accent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8" name="Freeform 73">
              <a:extLst>
                <a:ext uri="{FF2B5EF4-FFF2-40B4-BE49-F238E27FC236}">
                  <a16:creationId xmlns:a16="http://schemas.microsoft.com/office/drawing/2014/main" id="{A86112E7-CA5C-4869-B1E1-12A2B1DF136E}"/>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9" name="Freeform 12">
              <a:extLst>
                <a:ext uri="{FF2B5EF4-FFF2-40B4-BE49-F238E27FC236}">
                  <a16:creationId xmlns:a16="http://schemas.microsoft.com/office/drawing/2014/main" id="{1958C942-F5C8-4578-BC92-A90F03E3ECE2}"/>
                </a:ext>
              </a:extLst>
            </p:cNvPr>
            <p:cNvSpPr>
              <a:spLocks noEditPoints="1"/>
            </p:cNvSpPr>
            <p:nvPr/>
          </p:nvSpPr>
          <p:spPr bwMode="auto">
            <a:xfrm>
              <a:off x="8539039" y="4636722"/>
              <a:ext cx="202625" cy="202622"/>
            </a:xfrm>
            <a:prstGeom prst="rect">
              <a:avLst/>
            </a:prstGeom>
            <a:solidFill>
              <a:schemeClr val="accent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00" name="Freeform 75">
              <a:extLst>
                <a:ext uri="{FF2B5EF4-FFF2-40B4-BE49-F238E27FC236}">
                  <a16:creationId xmlns:a16="http://schemas.microsoft.com/office/drawing/2014/main" id="{4514500C-0B71-4EDD-829A-2358F007AACF}"/>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01" name="Title 2">
            <a:extLst>
              <a:ext uri="{FF2B5EF4-FFF2-40B4-BE49-F238E27FC236}">
                <a16:creationId xmlns:a16="http://schemas.microsoft.com/office/drawing/2014/main" id="{5E6ECF02-BDF6-491C-A510-5FA772F74DDE}"/>
              </a:ext>
            </a:extLst>
          </p:cNvPr>
          <p:cNvSpPr txBox="1">
            <a:spLocks/>
          </p:cNvSpPr>
          <p:nvPr/>
        </p:nvSpPr>
        <p:spPr>
          <a:xfrm>
            <a:off x="761043"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02" name="TextBox 101">
            <a:extLst>
              <a:ext uri="{FF2B5EF4-FFF2-40B4-BE49-F238E27FC236}">
                <a16:creationId xmlns:a16="http://schemas.microsoft.com/office/drawing/2014/main" id="{30B8618C-1173-463D-B381-CECA5A21683E}"/>
              </a:ext>
            </a:extLst>
          </p:cNvPr>
          <p:cNvSpPr txBox="1"/>
          <p:nvPr/>
        </p:nvSpPr>
        <p:spPr>
          <a:xfrm>
            <a:off x="811416"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7" name="Isosceles Triangle 16">
            <a:extLst>
              <a:ext uri="{FF2B5EF4-FFF2-40B4-BE49-F238E27FC236}">
                <a16:creationId xmlns:a16="http://schemas.microsoft.com/office/drawing/2014/main" id="{5F3F7ABD-0285-449A-B4E5-2DEEFDA65C96}"/>
              </a:ext>
            </a:extLst>
          </p:cNvPr>
          <p:cNvSpPr/>
          <p:nvPr/>
        </p:nvSpPr>
        <p:spPr>
          <a:xfrm rot="10800000">
            <a:off x="1411320" y="4132393"/>
            <a:ext cx="563876" cy="161781"/>
          </a:xfrm>
          <a:prstGeom prst="triangl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5" name="Group 104">
            <a:extLst>
              <a:ext uri="{FF2B5EF4-FFF2-40B4-BE49-F238E27FC236}">
                <a16:creationId xmlns:a16="http://schemas.microsoft.com/office/drawing/2014/main" id="{41B6FD85-C523-42EC-9F3D-91D64635D314}"/>
              </a:ext>
            </a:extLst>
          </p:cNvPr>
          <p:cNvGrpSpPr/>
          <p:nvPr/>
        </p:nvGrpSpPr>
        <p:grpSpPr>
          <a:xfrm>
            <a:off x="3337481" y="5566717"/>
            <a:ext cx="1114296" cy="270576"/>
            <a:chOff x="7905942" y="4636567"/>
            <a:chExt cx="835722" cy="202932"/>
          </a:xfrm>
        </p:grpSpPr>
        <p:sp>
          <p:nvSpPr>
            <p:cNvPr id="110" name="Freeform 6">
              <a:extLst>
                <a:ext uri="{FF2B5EF4-FFF2-40B4-BE49-F238E27FC236}">
                  <a16:creationId xmlns:a16="http://schemas.microsoft.com/office/drawing/2014/main" id="{D6F6B601-3DB3-48DE-981E-09C7D4FF55B7}"/>
                </a:ext>
              </a:extLst>
            </p:cNvPr>
            <p:cNvSpPr>
              <a:spLocks noEditPoints="1"/>
            </p:cNvSpPr>
            <p:nvPr/>
          </p:nvSpPr>
          <p:spPr bwMode="auto">
            <a:xfrm>
              <a:off x="7905942" y="4636567"/>
              <a:ext cx="202935" cy="202932"/>
            </a:xfrm>
            <a:prstGeom prst="rect">
              <a:avLst/>
            </a:prstGeom>
            <a:solidFill>
              <a:schemeClr val="accent2"/>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1" name="Freeform 7">
              <a:extLst>
                <a:ext uri="{FF2B5EF4-FFF2-40B4-BE49-F238E27FC236}">
                  <a16:creationId xmlns:a16="http://schemas.microsoft.com/office/drawing/2014/main" id="{55542259-2A82-4FD7-9622-9E48347172B1}"/>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2" name="Freeform 12">
              <a:extLst>
                <a:ext uri="{FF2B5EF4-FFF2-40B4-BE49-F238E27FC236}">
                  <a16:creationId xmlns:a16="http://schemas.microsoft.com/office/drawing/2014/main" id="{053231B0-620E-49BA-ACBA-B6FCA2B2F527}"/>
                </a:ext>
              </a:extLst>
            </p:cNvPr>
            <p:cNvSpPr>
              <a:spLocks noEditPoints="1"/>
            </p:cNvSpPr>
            <p:nvPr/>
          </p:nvSpPr>
          <p:spPr bwMode="auto">
            <a:xfrm>
              <a:off x="8222645" y="4636800"/>
              <a:ext cx="202625" cy="202622"/>
            </a:xfrm>
            <a:prstGeom prst="rect">
              <a:avLst/>
            </a:prstGeom>
            <a:solidFill>
              <a:schemeClr val="accent2"/>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3" name="Freeform 73">
              <a:extLst>
                <a:ext uri="{FF2B5EF4-FFF2-40B4-BE49-F238E27FC236}">
                  <a16:creationId xmlns:a16="http://schemas.microsoft.com/office/drawing/2014/main" id="{B59DB026-4439-489E-B3FC-A4160389F80E}"/>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4" name="Freeform 12">
              <a:extLst>
                <a:ext uri="{FF2B5EF4-FFF2-40B4-BE49-F238E27FC236}">
                  <a16:creationId xmlns:a16="http://schemas.microsoft.com/office/drawing/2014/main" id="{9071FADC-B90E-4BF7-9323-C46FF9A7A0ED}"/>
                </a:ext>
              </a:extLst>
            </p:cNvPr>
            <p:cNvSpPr>
              <a:spLocks noEditPoints="1"/>
            </p:cNvSpPr>
            <p:nvPr/>
          </p:nvSpPr>
          <p:spPr bwMode="auto">
            <a:xfrm>
              <a:off x="8539039" y="4636722"/>
              <a:ext cx="202625" cy="202622"/>
            </a:xfrm>
            <a:prstGeom prst="rect">
              <a:avLst/>
            </a:prstGeom>
            <a:solidFill>
              <a:schemeClr val="accent2"/>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5" name="Freeform 75">
              <a:extLst>
                <a:ext uri="{FF2B5EF4-FFF2-40B4-BE49-F238E27FC236}">
                  <a16:creationId xmlns:a16="http://schemas.microsoft.com/office/drawing/2014/main" id="{8BEDE169-64D6-4985-B81B-9DB391B63D70}"/>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07" name="Title 2">
            <a:extLst>
              <a:ext uri="{FF2B5EF4-FFF2-40B4-BE49-F238E27FC236}">
                <a16:creationId xmlns:a16="http://schemas.microsoft.com/office/drawing/2014/main" id="{C30EC964-C58E-4296-84C8-02FB7348F2DE}"/>
              </a:ext>
            </a:extLst>
          </p:cNvPr>
          <p:cNvSpPr txBox="1">
            <a:spLocks/>
          </p:cNvSpPr>
          <p:nvPr/>
        </p:nvSpPr>
        <p:spPr>
          <a:xfrm>
            <a:off x="2962414"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08" name="TextBox 107">
            <a:extLst>
              <a:ext uri="{FF2B5EF4-FFF2-40B4-BE49-F238E27FC236}">
                <a16:creationId xmlns:a16="http://schemas.microsoft.com/office/drawing/2014/main" id="{C2F9E148-3387-48B2-9A16-338DC9D41B16}"/>
              </a:ext>
            </a:extLst>
          </p:cNvPr>
          <p:cNvSpPr txBox="1"/>
          <p:nvPr/>
        </p:nvSpPr>
        <p:spPr>
          <a:xfrm>
            <a:off x="3012787"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09" name="Isosceles Triangle 108">
            <a:extLst>
              <a:ext uri="{FF2B5EF4-FFF2-40B4-BE49-F238E27FC236}">
                <a16:creationId xmlns:a16="http://schemas.microsoft.com/office/drawing/2014/main" id="{2550095B-5A7A-4980-BEE7-B1E124D78F9F}"/>
              </a:ext>
            </a:extLst>
          </p:cNvPr>
          <p:cNvSpPr/>
          <p:nvPr/>
        </p:nvSpPr>
        <p:spPr>
          <a:xfrm rot="10800000">
            <a:off x="3612691" y="4132393"/>
            <a:ext cx="563876" cy="161781"/>
          </a:xfrm>
          <a:prstGeom prs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18" name="Group 117">
            <a:extLst>
              <a:ext uri="{FF2B5EF4-FFF2-40B4-BE49-F238E27FC236}">
                <a16:creationId xmlns:a16="http://schemas.microsoft.com/office/drawing/2014/main" id="{BFFCD1EC-5989-4A09-98DA-7CFF6C09B9D2}"/>
              </a:ext>
            </a:extLst>
          </p:cNvPr>
          <p:cNvGrpSpPr/>
          <p:nvPr/>
        </p:nvGrpSpPr>
        <p:grpSpPr>
          <a:xfrm>
            <a:off x="5538852" y="5566717"/>
            <a:ext cx="1114296" cy="270576"/>
            <a:chOff x="7905942" y="4636567"/>
            <a:chExt cx="835722" cy="202932"/>
          </a:xfrm>
        </p:grpSpPr>
        <p:sp>
          <p:nvSpPr>
            <p:cNvPr id="123" name="Freeform 6">
              <a:extLst>
                <a:ext uri="{FF2B5EF4-FFF2-40B4-BE49-F238E27FC236}">
                  <a16:creationId xmlns:a16="http://schemas.microsoft.com/office/drawing/2014/main" id="{8E07FC82-4B1A-472C-B5D8-80E160DC8CB3}"/>
                </a:ext>
              </a:extLst>
            </p:cNvPr>
            <p:cNvSpPr>
              <a:spLocks noEditPoints="1"/>
            </p:cNvSpPr>
            <p:nvPr/>
          </p:nvSpPr>
          <p:spPr bwMode="auto">
            <a:xfrm>
              <a:off x="7905942" y="4636567"/>
              <a:ext cx="202935" cy="202932"/>
            </a:xfrm>
            <a:prstGeom prst="rect">
              <a:avLst/>
            </a:prstGeom>
            <a:solidFill>
              <a:schemeClr val="accent3"/>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4" name="Freeform 7">
              <a:extLst>
                <a:ext uri="{FF2B5EF4-FFF2-40B4-BE49-F238E27FC236}">
                  <a16:creationId xmlns:a16="http://schemas.microsoft.com/office/drawing/2014/main" id="{6AEA5038-2395-4A01-BA26-25122BFB45B2}"/>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5" name="Freeform 12">
              <a:extLst>
                <a:ext uri="{FF2B5EF4-FFF2-40B4-BE49-F238E27FC236}">
                  <a16:creationId xmlns:a16="http://schemas.microsoft.com/office/drawing/2014/main" id="{C056C349-9EBE-4DBC-BAB4-5E1309CE9058}"/>
                </a:ext>
              </a:extLst>
            </p:cNvPr>
            <p:cNvSpPr>
              <a:spLocks noEditPoints="1"/>
            </p:cNvSpPr>
            <p:nvPr/>
          </p:nvSpPr>
          <p:spPr bwMode="auto">
            <a:xfrm>
              <a:off x="8222645" y="4636800"/>
              <a:ext cx="202625" cy="202622"/>
            </a:xfrm>
            <a:prstGeom prst="rect">
              <a:avLst/>
            </a:prstGeom>
            <a:solidFill>
              <a:schemeClr val="accent3"/>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6" name="Freeform 73">
              <a:extLst>
                <a:ext uri="{FF2B5EF4-FFF2-40B4-BE49-F238E27FC236}">
                  <a16:creationId xmlns:a16="http://schemas.microsoft.com/office/drawing/2014/main" id="{87C35892-8FC9-4F0B-BC24-4C504E27C387}"/>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7" name="Freeform 12">
              <a:extLst>
                <a:ext uri="{FF2B5EF4-FFF2-40B4-BE49-F238E27FC236}">
                  <a16:creationId xmlns:a16="http://schemas.microsoft.com/office/drawing/2014/main" id="{974BA1B6-FB42-473B-9F1F-F214F4FBAD0F}"/>
                </a:ext>
              </a:extLst>
            </p:cNvPr>
            <p:cNvSpPr>
              <a:spLocks noEditPoints="1"/>
            </p:cNvSpPr>
            <p:nvPr/>
          </p:nvSpPr>
          <p:spPr bwMode="auto">
            <a:xfrm>
              <a:off x="8539039" y="4636722"/>
              <a:ext cx="202625" cy="202622"/>
            </a:xfrm>
            <a:prstGeom prst="rect">
              <a:avLst/>
            </a:prstGeom>
            <a:solidFill>
              <a:schemeClr val="accent3"/>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8" name="Freeform 75">
              <a:extLst>
                <a:ext uri="{FF2B5EF4-FFF2-40B4-BE49-F238E27FC236}">
                  <a16:creationId xmlns:a16="http://schemas.microsoft.com/office/drawing/2014/main" id="{C4E14741-D36D-4B89-99B5-6C0636E7ECC5}"/>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20" name="Title 2">
            <a:extLst>
              <a:ext uri="{FF2B5EF4-FFF2-40B4-BE49-F238E27FC236}">
                <a16:creationId xmlns:a16="http://schemas.microsoft.com/office/drawing/2014/main" id="{3876F676-EC8E-4DCC-8AE5-34134552CAF5}"/>
              </a:ext>
            </a:extLst>
          </p:cNvPr>
          <p:cNvSpPr txBox="1">
            <a:spLocks/>
          </p:cNvSpPr>
          <p:nvPr/>
        </p:nvSpPr>
        <p:spPr>
          <a:xfrm>
            <a:off x="5163785"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21" name="TextBox 120">
            <a:extLst>
              <a:ext uri="{FF2B5EF4-FFF2-40B4-BE49-F238E27FC236}">
                <a16:creationId xmlns:a16="http://schemas.microsoft.com/office/drawing/2014/main" id="{FBE0932A-A18F-4DA3-A9B2-40D1429A64FC}"/>
              </a:ext>
            </a:extLst>
          </p:cNvPr>
          <p:cNvSpPr txBox="1"/>
          <p:nvPr/>
        </p:nvSpPr>
        <p:spPr>
          <a:xfrm>
            <a:off x="5214158"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22" name="Isosceles Triangle 121">
            <a:extLst>
              <a:ext uri="{FF2B5EF4-FFF2-40B4-BE49-F238E27FC236}">
                <a16:creationId xmlns:a16="http://schemas.microsoft.com/office/drawing/2014/main" id="{05C9BA09-9A7A-4E3F-96B0-CAEFFEBE2868}"/>
              </a:ext>
            </a:extLst>
          </p:cNvPr>
          <p:cNvSpPr/>
          <p:nvPr/>
        </p:nvSpPr>
        <p:spPr>
          <a:xfrm rot="10800000">
            <a:off x="5814062" y="4132393"/>
            <a:ext cx="563876" cy="161781"/>
          </a:xfrm>
          <a:prstGeom prst="triangl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1" name="Group 130">
            <a:extLst>
              <a:ext uri="{FF2B5EF4-FFF2-40B4-BE49-F238E27FC236}">
                <a16:creationId xmlns:a16="http://schemas.microsoft.com/office/drawing/2014/main" id="{E40C4919-FBB7-4573-B688-7D6ECF907DFD}"/>
              </a:ext>
            </a:extLst>
          </p:cNvPr>
          <p:cNvGrpSpPr/>
          <p:nvPr/>
        </p:nvGrpSpPr>
        <p:grpSpPr>
          <a:xfrm>
            <a:off x="7740223" y="5566717"/>
            <a:ext cx="1114296" cy="270576"/>
            <a:chOff x="7905942" y="4636567"/>
            <a:chExt cx="835722" cy="202932"/>
          </a:xfrm>
        </p:grpSpPr>
        <p:sp>
          <p:nvSpPr>
            <p:cNvPr id="137" name="Freeform 6">
              <a:extLst>
                <a:ext uri="{FF2B5EF4-FFF2-40B4-BE49-F238E27FC236}">
                  <a16:creationId xmlns:a16="http://schemas.microsoft.com/office/drawing/2014/main" id="{9D5E7A88-3212-46F5-A9D3-DE290F7701EC}"/>
                </a:ext>
              </a:extLst>
            </p:cNvPr>
            <p:cNvSpPr>
              <a:spLocks noEditPoints="1"/>
            </p:cNvSpPr>
            <p:nvPr/>
          </p:nvSpPr>
          <p:spPr bwMode="auto">
            <a:xfrm>
              <a:off x="7905942" y="4636567"/>
              <a:ext cx="202935" cy="202932"/>
            </a:xfrm>
            <a:prstGeom prst="rect">
              <a:avLst/>
            </a:prstGeom>
            <a:solidFill>
              <a:schemeClr val="accent4"/>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38" name="Freeform 7">
              <a:extLst>
                <a:ext uri="{FF2B5EF4-FFF2-40B4-BE49-F238E27FC236}">
                  <a16:creationId xmlns:a16="http://schemas.microsoft.com/office/drawing/2014/main" id="{256DDB5E-EA53-418B-BFC6-BE0FC63DAB50}"/>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45" name="Freeform 12">
              <a:extLst>
                <a:ext uri="{FF2B5EF4-FFF2-40B4-BE49-F238E27FC236}">
                  <a16:creationId xmlns:a16="http://schemas.microsoft.com/office/drawing/2014/main" id="{1368BDF9-B6B1-4E8E-B8B4-D7670E30C4D1}"/>
                </a:ext>
              </a:extLst>
            </p:cNvPr>
            <p:cNvSpPr>
              <a:spLocks noEditPoints="1"/>
            </p:cNvSpPr>
            <p:nvPr/>
          </p:nvSpPr>
          <p:spPr bwMode="auto">
            <a:xfrm>
              <a:off x="8222645" y="4636800"/>
              <a:ext cx="202625" cy="202622"/>
            </a:xfrm>
            <a:prstGeom prst="rect">
              <a:avLst/>
            </a:prstGeom>
            <a:solidFill>
              <a:schemeClr val="accent4"/>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52" name="Freeform 73">
              <a:extLst>
                <a:ext uri="{FF2B5EF4-FFF2-40B4-BE49-F238E27FC236}">
                  <a16:creationId xmlns:a16="http://schemas.microsoft.com/office/drawing/2014/main" id="{B68FCAF8-89CC-4F50-8044-F4C08AB71377}"/>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59" name="Freeform 12">
              <a:extLst>
                <a:ext uri="{FF2B5EF4-FFF2-40B4-BE49-F238E27FC236}">
                  <a16:creationId xmlns:a16="http://schemas.microsoft.com/office/drawing/2014/main" id="{8CFBFCF7-3D3A-483A-922E-0175198AF7C5}"/>
                </a:ext>
              </a:extLst>
            </p:cNvPr>
            <p:cNvSpPr>
              <a:spLocks noEditPoints="1"/>
            </p:cNvSpPr>
            <p:nvPr/>
          </p:nvSpPr>
          <p:spPr bwMode="auto">
            <a:xfrm>
              <a:off x="8539039" y="4636722"/>
              <a:ext cx="202625" cy="202622"/>
            </a:xfrm>
            <a:prstGeom prst="rect">
              <a:avLst/>
            </a:prstGeom>
            <a:solidFill>
              <a:schemeClr val="accent4"/>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66" name="Freeform 75">
              <a:extLst>
                <a:ext uri="{FF2B5EF4-FFF2-40B4-BE49-F238E27FC236}">
                  <a16:creationId xmlns:a16="http://schemas.microsoft.com/office/drawing/2014/main" id="{A43886AB-CB7F-4267-AD4A-A9C1BC0B6CE7}"/>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33" name="Title 2">
            <a:extLst>
              <a:ext uri="{FF2B5EF4-FFF2-40B4-BE49-F238E27FC236}">
                <a16:creationId xmlns:a16="http://schemas.microsoft.com/office/drawing/2014/main" id="{3370E627-38E2-4640-9B1B-63ACA8B09EA4}"/>
              </a:ext>
            </a:extLst>
          </p:cNvPr>
          <p:cNvSpPr txBox="1">
            <a:spLocks/>
          </p:cNvSpPr>
          <p:nvPr/>
        </p:nvSpPr>
        <p:spPr>
          <a:xfrm>
            <a:off x="7365156"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34" name="TextBox 133">
            <a:extLst>
              <a:ext uri="{FF2B5EF4-FFF2-40B4-BE49-F238E27FC236}">
                <a16:creationId xmlns:a16="http://schemas.microsoft.com/office/drawing/2014/main" id="{F0590B5A-760B-4D78-8855-3DF2C7536396}"/>
              </a:ext>
            </a:extLst>
          </p:cNvPr>
          <p:cNvSpPr txBox="1"/>
          <p:nvPr/>
        </p:nvSpPr>
        <p:spPr>
          <a:xfrm>
            <a:off x="7415529"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35" name="Isosceles Triangle 134">
            <a:extLst>
              <a:ext uri="{FF2B5EF4-FFF2-40B4-BE49-F238E27FC236}">
                <a16:creationId xmlns:a16="http://schemas.microsoft.com/office/drawing/2014/main" id="{2F14342F-8649-4950-B30C-3C3A6CAF9CA4}"/>
              </a:ext>
            </a:extLst>
          </p:cNvPr>
          <p:cNvSpPr/>
          <p:nvPr/>
        </p:nvSpPr>
        <p:spPr>
          <a:xfrm rot="10800000">
            <a:off x="8015433" y="4132393"/>
            <a:ext cx="563876" cy="161781"/>
          </a:xfrm>
          <a:prstGeom prst="triangl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4" name="Group 183">
            <a:extLst>
              <a:ext uri="{FF2B5EF4-FFF2-40B4-BE49-F238E27FC236}">
                <a16:creationId xmlns:a16="http://schemas.microsoft.com/office/drawing/2014/main" id="{FF4E3697-4683-43C1-8550-11D6FDDC3224}"/>
              </a:ext>
            </a:extLst>
          </p:cNvPr>
          <p:cNvGrpSpPr/>
          <p:nvPr/>
        </p:nvGrpSpPr>
        <p:grpSpPr>
          <a:xfrm>
            <a:off x="9941594" y="5566717"/>
            <a:ext cx="1114296" cy="270576"/>
            <a:chOff x="7905942" y="4636567"/>
            <a:chExt cx="835722" cy="202932"/>
          </a:xfrm>
        </p:grpSpPr>
        <p:sp>
          <p:nvSpPr>
            <p:cNvPr id="189" name="Freeform 6">
              <a:extLst>
                <a:ext uri="{FF2B5EF4-FFF2-40B4-BE49-F238E27FC236}">
                  <a16:creationId xmlns:a16="http://schemas.microsoft.com/office/drawing/2014/main" id="{3F949404-20FB-4FA9-AA06-91CA2AC4F045}"/>
                </a:ext>
              </a:extLst>
            </p:cNvPr>
            <p:cNvSpPr>
              <a:spLocks noEditPoints="1"/>
            </p:cNvSpPr>
            <p:nvPr/>
          </p:nvSpPr>
          <p:spPr bwMode="auto">
            <a:xfrm>
              <a:off x="7905942" y="4636567"/>
              <a:ext cx="202935" cy="202932"/>
            </a:xfrm>
            <a:prstGeom prst="rect">
              <a:avLst/>
            </a:prstGeom>
            <a:solidFill>
              <a:schemeClr val="accent5"/>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0" name="Freeform 7">
              <a:extLst>
                <a:ext uri="{FF2B5EF4-FFF2-40B4-BE49-F238E27FC236}">
                  <a16:creationId xmlns:a16="http://schemas.microsoft.com/office/drawing/2014/main" id="{03BAE4B4-69C3-491E-AB92-40A7613C8A51}"/>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1" name="Freeform 12">
              <a:extLst>
                <a:ext uri="{FF2B5EF4-FFF2-40B4-BE49-F238E27FC236}">
                  <a16:creationId xmlns:a16="http://schemas.microsoft.com/office/drawing/2014/main" id="{FE11CEB8-4AA9-4E33-BA01-A64DB73D0CD3}"/>
                </a:ext>
              </a:extLst>
            </p:cNvPr>
            <p:cNvSpPr>
              <a:spLocks noEditPoints="1"/>
            </p:cNvSpPr>
            <p:nvPr/>
          </p:nvSpPr>
          <p:spPr bwMode="auto">
            <a:xfrm>
              <a:off x="8222645" y="4636800"/>
              <a:ext cx="202625" cy="202622"/>
            </a:xfrm>
            <a:prstGeom prst="rect">
              <a:avLst/>
            </a:prstGeom>
            <a:solidFill>
              <a:schemeClr val="accent5"/>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2" name="Freeform 73">
              <a:extLst>
                <a:ext uri="{FF2B5EF4-FFF2-40B4-BE49-F238E27FC236}">
                  <a16:creationId xmlns:a16="http://schemas.microsoft.com/office/drawing/2014/main" id="{A04852C2-21B6-49F1-8D0D-A8C3CA95A7A2}"/>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3" name="Freeform 12">
              <a:extLst>
                <a:ext uri="{FF2B5EF4-FFF2-40B4-BE49-F238E27FC236}">
                  <a16:creationId xmlns:a16="http://schemas.microsoft.com/office/drawing/2014/main" id="{B39D33B1-C657-4BCB-9DBC-77A15F2C7B3F}"/>
                </a:ext>
              </a:extLst>
            </p:cNvPr>
            <p:cNvSpPr>
              <a:spLocks noEditPoints="1"/>
            </p:cNvSpPr>
            <p:nvPr/>
          </p:nvSpPr>
          <p:spPr bwMode="auto">
            <a:xfrm>
              <a:off x="8539039" y="4636722"/>
              <a:ext cx="202625" cy="202622"/>
            </a:xfrm>
            <a:prstGeom prst="rect">
              <a:avLst/>
            </a:prstGeom>
            <a:solidFill>
              <a:schemeClr val="accent5"/>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4" name="Freeform 75">
              <a:extLst>
                <a:ext uri="{FF2B5EF4-FFF2-40B4-BE49-F238E27FC236}">
                  <a16:creationId xmlns:a16="http://schemas.microsoft.com/office/drawing/2014/main" id="{0253C08C-B851-4267-8F50-591434510177}"/>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86" name="Title 2">
            <a:extLst>
              <a:ext uri="{FF2B5EF4-FFF2-40B4-BE49-F238E27FC236}">
                <a16:creationId xmlns:a16="http://schemas.microsoft.com/office/drawing/2014/main" id="{8CE650C2-64B1-41D5-84B1-4525F8B88430}"/>
              </a:ext>
            </a:extLst>
          </p:cNvPr>
          <p:cNvSpPr txBox="1">
            <a:spLocks/>
          </p:cNvSpPr>
          <p:nvPr/>
        </p:nvSpPr>
        <p:spPr>
          <a:xfrm>
            <a:off x="9566527"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87" name="TextBox 186">
            <a:extLst>
              <a:ext uri="{FF2B5EF4-FFF2-40B4-BE49-F238E27FC236}">
                <a16:creationId xmlns:a16="http://schemas.microsoft.com/office/drawing/2014/main" id="{80DBF8CA-3350-4A26-BB51-522DDDAB0F90}"/>
              </a:ext>
            </a:extLst>
          </p:cNvPr>
          <p:cNvSpPr txBox="1"/>
          <p:nvPr/>
        </p:nvSpPr>
        <p:spPr>
          <a:xfrm>
            <a:off x="9616900"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88" name="Isosceles Triangle 187">
            <a:extLst>
              <a:ext uri="{FF2B5EF4-FFF2-40B4-BE49-F238E27FC236}">
                <a16:creationId xmlns:a16="http://schemas.microsoft.com/office/drawing/2014/main" id="{B163264B-DD91-4B10-A082-B3C7F142871B}"/>
              </a:ext>
            </a:extLst>
          </p:cNvPr>
          <p:cNvSpPr/>
          <p:nvPr/>
        </p:nvSpPr>
        <p:spPr>
          <a:xfrm rot="10800000">
            <a:off x="10216804" y="4132393"/>
            <a:ext cx="563876" cy="161781"/>
          </a:xfrm>
          <a:prstGeom prst="triangl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a:extLst>
              <a:ext uri="{FF2B5EF4-FFF2-40B4-BE49-F238E27FC236}">
                <a16:creationId xmlns:a16="http://schemas.microsoft.com/office/drawing/2014/main" id="{F63AE431-4410-43BA-ABAA-F8720979EC3C}"/>
              </a:ext>
            </a:extLst>
          </p:cNvPr>
          <p:cNvSpPr>
            <a:spLocks noGrp="1"/>
          </p:cNvSpPr>
          <p:nvPr>
            <p:ph type="pic" sz="quarter" idx="27"/>
          </p:nvPr>
        </p:nvSpPr>
        <p:spPr/>
      </p:sp>
      <p:sp>
        <p:nvSpPr>
          <p:cNvPr id="5" name="Picture Placeholder 4">
            <a:extLst>
              <a:ext uri="{FF2B5EF4-FFF2-40B4-BE49-F238E27FC236}">
                <a16:creationId xmlns:a16="http://schemas.microsoft.com/office/drawing/2014/main" id="{4266031E-1243-4ADE-8E85-EE569DEEAE1A}"/>
              </a:ext>
            </a:extLst>
          </p:cNvPr>
          <p:cNvSpPr>
            <a:spLocks noGrp="1"/>
          </p:cNvSpPr>
          <p:nvPr>
            <p:ph type="pic" sz="quarter" idx="28"/>
          </p:nvPr>
        </p:nvSpPr>
        <p:spPr/>
      </p:sp>
      <p:sp>
        <p:nvSpPr>
          <p:cNvPr id="8" name="Picture Placeholder 7">
            <a:extLst>
              <a:ext uri="{FF2B5EF4-FFF2-40B4-BE49-F238E27FC236}">
                <a16:creationId xmlns:a16="http://schemas.microsoft.com/office/drawing/2014/main" id="{9B7C0548-A445-4324-A7A3-D0501C870212}"/>
              </a:ext>
            </a:extLst>
          </p:cNvPr>
          <p:cNvSpPr>
            <a:spLocks noGrp="1"/>
          </p:cNvSpPr>
          <p:nvPr>
            <p:ph type="pic" sz="quarter" idx="29"/>
          </p:nvPr>
        </p:nvSpPr>
        <p:spPr/>
      </p:sp>
      <p:sp>
        <p:nvSpPr>
          <p:cNvPr id="10" name="Picture Placeholder 9">
            <a:extLst>
              <a:ext uri="{FF2B5EF4-FFF2-40B4-BE49-F238E27FC236}">
                <a16:creationId xmlns:a16="http://schemas.microsoft.com/office/drawing/2014/main" id="{6D616304-DF2C-475E-8768-D9A236ADE6EB}"/>
              </a:ext>
            </a:extLst>
          </p:cNvPr>
          <p:cNvSpPr>
            <a:spLocks noGrp="1"/>
          </p:cNvSpPr>
          <p:nvPr>
            <p:ph type="pic" sz="quarter" idx="30"/>
          </p:nvPr>
        </p:nvSpPr>
        <p:spPr/>
      </p:sp>
      <p:sp>
        <p:nvSpPr>
          <p:cNvPr id="12" name="Picture Placeholder 11">
            <a:extLst>
              <a:ext uri="{FF2B5EF4-FFF2-40B4-BE49-F238E27FC236}">
                <a16:creationId xmlns:a16="http://schemas.microsoft.com/office/drawing/2014/main" id="{3C3BF4FE-A7DB-4D55-9868-CCE8B96C9820}"/>
              </a:ext>
            </a:extLst>
          </p:cNvPr>
          <p:cNvSpPr>
            <a:spLocks noGrp="1"/>
          </p:cNvSpPr>
          <p:nvPr>
            <p:ph type="pic" sz="quarter" idx="31"/>
          </p:nvPr>
        </p:nvSpPr>
        <p:spPr/>
      </p:sp>
    </p:spTree>
    <p:extLst>
      <p:ext uri="{BB962C8B-B14F-4D97-AF65-F5344CB8AC3E}">
        <p14:creationId xmlns:p14="http://schemas.microsoft.com/office/powerpoint/2010/main" val="98379672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 name="Freeform 4">
            <a:extLst>
              <a:ext uri="{FF2B5EF4-FFF2-40B4-BE49-F238E27FC236}">
                <a16:creationId xmlns:a16="http://schemas.microsoft.com/office/drawing/2014/main" id="{4AA305EF-8F6A-4B03-B4C8-66879A365271}"/>
              </a:ext>
            </a:extLst>
          </p:cNvPr>
          <p:cNvSpPr/>
          <p:nvPr/>
        </p:nvSpPr>
        <p:spPr>
          <a:xfrm>
            <a:off x="0" y="1385888"/>
            <a:ext cx="12192000"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sp>
        <p:nvSpPr>
          <p:cNvPr id="4" name="Text Placeholder 3"/>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12" name="Rectangle 11"/>
          <p:cNvSpPr/>
          <p:nvPr/>
        </p:nvSpPr>
        <p:spPr bwMode="auto">
          <a:xfrm>
            <a:off x="517092"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57" name="Rectangle 56">
            <a:extLst>
              <a:ext uri="{FF2B5EF4-FFF2-40B4-BE49-F238E27FC236}">
                <a16:creationId xmlns:a16="http://schemas.microsoft.com/office/drawing/2014/main" id="{E3B6FAFF-B9AE-4570-98B0-02412B16A4A5}"/>
              </a:ext>
            </a:extLst>
          </p:cNvPr>
          <p:cNvSpPr/>
          <p:nvPr/>
        </p:nvSpPr>
        <p:spPr bwMode="auto">
          <a:xfrm>
            <a:off x="2386707"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60" name="Rectangle 59">
            <a:extLst>
              <a:ext uri="{FF2B5EF4-FFF2-40B4-BE49-F238E27FC236}">
                <a16:creationId xmlns:a16="http://schemas.microsoft.com/office/drawing/2014/main" id="{872CA968-0B35-4E7E-A328-1A2454AC4C6D}"/>
              </a:ext>
            </a:extLst>
          </p:cNvPr>
          <p:cNvSpPr/>
          <p:nvPr/>
        </p:nvSpPr>
        <p:spPr bwMode="auto">
          <a:xfrm>
            <a:off x="4256323"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64" name="Rectangle 63">
            <a:extLst>
              <a:ext uri="{FF2B5EF4-FFF2-40B4-BE49-F238E27FC236}">
                <a16:creationId xmlns:a16="http://schemas.microsoft.com/office/drawing/2014/main" id="{FBF7CF2C-CEF4-4550-806E-DC7FE31CC161}"/>
              </a:ext>
            </a:extLst>
          </p:cNvPr>
          <p:cNvSpPr/>
          <p:nvPr/>
        </p:nvSpPr>
        <p:spPr bwMode="auto">
          <a:xfrm>
            <a:off x="6125938"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67" name="Rectangle 66">
            <a:extLst>
              <a:ext uri="{FF2B5EF4-FFF2-40B4-BE49-F238E27FC236}">
                <a16:creationId xmlns:a16="http://schemas.microsoft.com/office/drawing/2014/main" id="{20869C7F-04A6-4C72-8EB6-35D8E5F5FDB2}"/>
              </a:ext>
            </a:extLst>
          </p:cNvPr>
          <p:cNvSpPr/>
          <p:nvPr/>
        </p:nvSpPr>
        <p:spPr bwMode="auto">
          <a:xfrm>
            <a:off x="7995554"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71" name="Rectangle 70">
            <a:extLst>
              <a:ext uri="{FF2B5EF4-FFF2-40B4-BE49-F238E27FC236}">
                <a16:creationId xmlns:a16="http://schemas.microsoft.com/office/drawing/2014/main" id="{51AAD7DC-2F55-4338-8496-47971E9488FA}"/>
              </a:ext>
            </a:extLst>
          </p:cNvPr>
          <p:cNvSpPr/>
          <p:nvPr/>
        </p:nvSpPr>
        <p:spPr bwMode="auto">
          <a:xfrm>
            <a:off x="9865169"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5" name="Picture Placeholder 4">
            <a:extLst>
              <a:ext uri="{FF2B5EF4-FFF2-40B4-BE49-F238E27FC236}">
                <a16:creationId xmlns:a16="http://schemas.microsoft.com/office/drawing/2014/main" id="{5A7C6FF1-6AE9-4CB0-83FC-36A2D2E8C985}"/>
              </a:ext>
            </a:extLst>
          </p:cNvPr>
          <p:cNvSpPr>
            <a:spLocks noGrp="1"/>
          </p:cNvSpPr>
          <p:nvPr>
            <p:ph type="pic" sz="quarter" idx="72"/>
          </p:nvPr>
        </p:nvSpPr>
        <p:spPr/>
      </p:sp>
      <p:sp>
        <p:nvSpPr>
          <p:cNvPr id="7" name="Picture Placeholder 6">
            <a:extLst>
              <a:ext uri="{FF2B5EF4-FFF2-40B4-BE49-F238E27FC236}">
                <a16:creationId xmlns:a16="http://schemas.microsoft.com/office/drawing/2014/main" id="{D7BF811E-5201-450D-B1F1-67FEC1E014EC}"/>
              </a:ext>
            </a:extLst>
          </p:cNvPr>
          <p:cNvSpPr>
            <a:spLocks noGrp="1"/>
          </p:cNvSpPr>
          <p:nvPr>
            <p:ph type="pic" sz="quarter" idx="71"/>
          </p:nvPr>
        </p:nvSpPr>
        <p:spPr/>
      </p:sp>
      <p:sp>
        <p:nvSpPr>
          <p:cNvPr id="9" name="Picture Placeholder 8">
            <a:extLst>
              <a:ext uri="{FF2B5EF4-FFF2-40B4-BE49-F238E27FC236}">
                <a16:creationId xmlns:a16="http://schemas.microsoft.com/office/drawing/2014/main" id="{2C341AAF-3CA2-410D-A1E7-D13C63922421}"/>
              </a:ext>
            </a:extLst>
          </p:cNvPr>
          <p:cNvSpPr>
            <a:spLocks noGrp="1"/>
          </p:cNvSpPr>
          <p:nvPr>
            <p:ph type="pic" sz="quarter" idx="69"/>
          </p:nvPr>
        </p:nvSpPr>
        <p:spPr/>
      </p:sp>
      <p:sp>
        <p:nvSpPr>
          <p:cNvPr id="11" name="Picture Placeholder 10">
            <a:extLst>
              <a:ext uri="{FF2B5EF4-FFF2-40B4-BE49-F238E27FC236}">
                <a16:creationId xmlns:a16="http://schemas.microsoft.com/office/drawing/2014/main" id="{CC105E61-34E0-4CB0-A7F1-B44924CDC3FE}"/>
              </a:ext>
            </a:extLst>
          </p:cNvPr>
          <p:cNvSpPr>
            <a:spLocks noGrp="1"/>
          </p:cNvSpPr>
          <p:nvPr>
            <p:ph type="pic" sz="quarter" idx="68"/>
          </p:nvPr>
        </p:nvSpPr>
        <p:spPr/>
      </p:sp>
      <p:sp>
        <p:nvSpPr>
          <p:cNvPr id="14" name="Picture Placeholder 13">
            <a:extLst>
              <a:ext uri="{FF2B5EF4-FFF2-40B4-BE49-F238E27FC236}">
                <a16:creationId xmlns:a16="http://schemas.microsoft.com/office/drawing/2014/main" id="{2388C907-EE5C-4F08-A3DB-83E8E61AC9F5}"/>
              </a:ext>
            </a:extLst>
          </p:cNvPr>
          <p:cNvSpPr>
            <a:spLocks noGrp="1"/>
          </p:cNvSpPr>
          <p:nvPr>
            <p:ph type="pic" sz="quarter" idx="67"/>
          </p:nvPr>
        </p:nvSpPr>
        <p:spPr/>
      </p:sp>
      <p:sp>
        <p:nvSpPr>
          <p:cNvPr id="16" name="Picture Placeholder 15">
            <a:extLst>
              <a:ext uri="{FF2B5EF4-FFF2-40B4-BE49-F238E27FC236}">
                <a16:creationId xmlns:a16="http://schemas.microsoft.com/office/drawing/2014/main" id="{64BD475A-0A71-495C-95DC-AF6B873D7382}"/>
              </a:ext>
            </a:extLst>
          </p:cNvPr>
          <p:cNvSpPr>
            <a:spLocks noGrp="1"/>
          </p:cNvSpPr>
          <p:nvPr>
            <p:ph type="pic" sz="quarter" idx="70"/>
          </p:nvPr>
        </p:nvSpPr>
        <p:spPr/>
      </p:sp>
    </p:spTree>
    <p:extLst>
      <p:ext uri="{BB962C8B-B14F-4D97-AF65-F5344CB8AC3E}">
        <p14:creationId xmlns:p14="http://schemas.microsoft.com/office/powerpoint/2010/main" val="7360753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 name="Freeform: Shape 58">
            <a:extLst>
              <a:ext uri="{FF2B5EF4-FFF2-40B4-BE49-F238E27FC236}">
                <a16:creationId xmlns:a16="http://schemas.microsoft.com/office/drawing/2014/main" id="{CD249D2B-A32E-4FA1-93F4-697BF44AB03E}"/>
              </a:ext>
            </a:extLst>
          </p:cNvPr>
          <p:cNvSpPr/>
          <p:nvPr/>
        </p:nvSpPr>
        <p:spPr>
          <a:xfrm>
            <a:off x="0" y="3611564"/>
            <a:ext cx="4062939" cy="1064608"/>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solidFill>
                <a:schemeClr val="bg1"/>
              </a:solidFill>
            </a:endParaRPr>
          </a:p>
        </p:txBody>
      </p:sp>
      <p:sp>
        <p:nvSpPr>
          <p:cNvPr id="60" name="Freeform: Shape 59">
            <a:extLst>
              <a:ext uri="{FF2B5EF4-FFF2-40B4-BE49-F238E27FC236}">
                <a16:creationId xmlns:a16="http://schemas.microsoft.com/office/drawing/2014/main" id="{D8E2F8E5-F424-401B-A92C-B3356BB091AD}"/>
              </a:ext>
            </a:extLst>
          </p:cNvPr>
          <p:cNvSpPr/>
          <p:nvPr/>
        </p:nvSpPr>
        <p:spPr>
          <a:xfrm>
            <a:off x="4064531" y="3611564"/>
            <a:ext cx="4062939" cy="1064608"/>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sp>
        <p:nvSpPr>
          <p:cNvPr id="62" name="Freeform: Shape 61">
            <a:extLst>
              <a:ext uri="{FF2B5EF4-FFF2-40B4-BE49-F238E27FC236}">
                <a16:creationId xmlns:a16="http://schemas.microsoft.com/office/drawing/2014/main" id="{BDFE5B79-0A72-47F2-BDAF-30B9F9D62AD0}"/>
              </a:ext>
            </a:extLst>
          </p:cNvPr>
          <p:cNvSpPr/>
          <p:nvPr/>
        </p:nvSpPr>
        <p:spPr>
          <a:xfrm>
            <a:off x="8129061" y="3611564"/>
            <a:ext cx="4062939" cy="1064608"/>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sp>
        <p:nvSpPr>
          <p:cNvPr id="63" name="Title 2">
            <a:extLst>
              <a:ext uri="{FF2B5EF4-FFF2-40B4-BE49-F238E27FC236}">
                <a16:creationId xmlns:a16="http://schemas.microsoft.com/office/drawing/2014/main" id="{5ADC7D8E-BCA0-41C3-A857-23554033231C}"/>
              </a:ext>
            </a:extLst>
          </p:cNvPr>
          <p:cNvSpPr txBox="1">
            <a:spLocks/>
          </p:cNvSpPr>
          <p:nvPr/>
        </p:nvSpPr>
        <p:spPr>
          <a:xfrm>
            <a:off x="742997" y="3840067"/>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88" name="Title 2">
            <a:extLst>
              <a:ext uri="{FF2B5EF4-FFF2-40B4-BE49-F238E27FC236}">
                <a16:creationId xmlns:a16="http://schemas.microsoft.com/office/drawing/2014/main" id="{AA912E08-28A4-4148-9E7B-B1214931065C}"/>
              </a:ext>
            </a:extLst>
          </p:cNvPr>
          <p:cNvSpPr txBox="1">
            <a:spLocks/>
          </p:cNvSpPr>
          <p:nvPr/>
        </p:nvSpPr>
        <p:spPr>
          <a:xfrm>
            <a:off x="4807528" y="3840067"/>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00" name="Title 2">
            <a:extLst>
              <a:ext uri="{FF2B5EF4-FFF2-40B4-BE49-F238E27FC236}">
                <a16:creationId xmlns:a16="http://schemas.microsoft.com/office/drawing/2014/main" id="{E820BF3E-1963-40C7-A328-567C806661AB}"/>
              </a:ext>
            </a:extLst>
          </p:cNvPr>
          <p:cNvSpPr txBox="1">
            <a:spLocks/>
          </p:cNvSpPr>
          <p:nvPr/>
        </p:nvSpPr>
        <p:spPr>
          <a:xfrm>
            <a:off x="8872058" y="3840067"/>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26" name="Rectangle 125">
            <a:extLst>
              <a:ext uri="{FF2B5EF4-FFF2-40B4-BE49-F238E27FC236}">
                <a16:creationId xmlns:a16="http://schemas.microsoft.com/office/drawing/2014/main" id="{13821A4D-5C3C-4478-AB0F-FEA361CBBD8C}"/>
              </a:ext>
            </a:extLst>
          </p:cNvPr>
          <p:cNvSpPr/>
          <p:nvPr/>
        </p:nvSpPr>
        <p:spPr>
          <a:xfrm>
            <a:off x="8521903" y="5140889"/>
            <a:ext cx="1185633"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50%</a:t>
            </a:r>
          </a:p>
        </p:txBody>
      </p:sp>
      <p:sp>
        <p:nvSpPr>
          <p:cNvPr id="127" name="Rectangle 126">
            <a:extLst>
              <a:ext uri="{FF2B5EF4-FFF2-40B4-BE49-F238E27FC236}">
                <a16:creationId xmlns:a16="http://schemas.microsoft.com/office/drawing/2014/main" id="{2DABD12C-55BD-4AAD-8359-EC7C84124072}"/>
              </a:ext>
            </a:extLst>
          </p:cNvPr>
          <p:cNvSpPr/>
          <p:nvPr/>
        </p:nvSpPr>
        <p:spPr>
          <a:xfrm>
            <a:off x="6531874" y="5140889"/>
            <a:ext cx="856004"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01</a:t>
            </a:r>
          </a:p>
        </p:txBody>
      </p:sp>
      <p:grpSp>
        <p:nvGrpSpPr>
          <p:cNvPr id="129" name="Group 128">
            <a:extLst>
              <a:ext uri="{FF2B5EF4-FFF2-40B4-BE49-F238E27FC236}">
                <a16:creationId xmlns:a16="http://schemas.microsoft.com/office/drawing/2014/main" id="{FE0A92E3-6E2A-4A39-ACD1-42020B56A5B4}"/>
              </a:ext>
            </a:extLst>
          </p:cNvPr>
          <p:cNvGrpSpPr/>
          <p:nvPr/>
        </p:nvGrpSpPr>
        <p:grpSpPr>
          <a:xfrm>
            <a:off x="6531873" y="5440551"/>
            <a:ext cx="5062383" cy="178977"/>
            <a:chOff x="304800" y="3562350"/>
            <a:chExt cx="2209799" cy="98638"/>
          </a:xfrm>
        </p:grpSpPr>
        <p:sp>
          <p:nvSpPr>
            <p:cNvPr id="133" name="Freeform 7">
              <a:extLst>
                <a:ext uri="{FF2B5EF4-FFF2-40B4-BE49-F238E27FC236}">
                  <a16:creationId xmlns:a16="http://schemas.microsoft.com/office/drawing/2014/main" id="{B8A37C73-AC66-472D-AC8B-4F5BFE27A1ED}"/>
                </a:ext>
              </a:extLst>
            </p:cNvPr>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34" name="Freeform 8">
              <a:extLst>
                <a:ext uri="{FF2B5EF4-FFF2-40B4-BE49-F238E27FC236}">
                  <a16:creationId xmlns:a16="http://schemas.microsoft.com/office/drawing/2014/main" id="{61BCC8C9-A1EC-4DA4-AA0A-CF8B32CC7EB7}"/>
                </a:ext>
              </a:extLst>
            </p:cNvPr>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nvGrpSpPr>
          <p:cNvPr id="130" name="Group 129">
            <a:extLst>
              <a:ext uri="{FF2B5EF4-FFF2-40B4-BE49-F238E27FC236}">
                <a16:creationId xmlns:a16="http://schemas.microsoft.com/office/drawing/2014/main" id="{EBC337A3-0742-4E79-A380-CC17A691854E}"/>
              </a:ext>
            </a:extLst>
          </p:cNvPr>
          <p:cNvGrpSpPr/>
          <p:nvPr/>
        </p:nvGrpSpPr>
        <p:grpSpPr>
          <a:xfrm>
            <a:off x="6531873" y="6070611"/>
            <a:ext cx="5062383" cy="178977"/>
            <a:chOff x="304800" y="4131437"/>
            <a:chExt cx="2209799" cy="98638"/>
          </a:xfrm>
        </p:grpSpPr>
        <p:sp>
          <p:nvSpPr>
            <p:cNvPr id="131" name="Freeform 10">
              <a:extLst>
                <a:ext uri="{FF2B5EF4-FFF2-40B4-BE49-F238E27FC236}">
                  <a16:creationId xmlns:a16="http://schemas.microsoft.com/office/drawing/2014/main" id="{BB6A7216-417E-44E1-92B1-33C47A878CB1}"/>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32" name="Freeform 11">
              <a:extLst>
                <a:ext uri="{FF2B5EF4-FFF2-40B4-BE49-F238E27FC236}">
                  <a16:creationId xmlns:a16="http://schemas.microsoft.com/office/drawing/2014/main" id="{09789EA6-858A-433E-B0D7-A0BE78FE6E16}"/>
                </a:ext>
              </a:extLst>
            </p:cNvPr>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sp>
        <p:nvSpPr>
          <p:cNvPr id="135" name="Rectangle 134">
            <a:extLst>
              <a:ext uri="{FF2B5EF4-FFF2-40B4-BE49-F238E27FC236}">
                <a16:creationId xmlns:a16="http://schemas.microsoft.com/office/drawing/2014/main" id="{BB68CE0D-F3CE-42A6-8CFE-524BF1E3BDBE}"/>
              </a:ext>
            </a:extLst>
          </p:cNvPr>
          <p:cNvSpPr/>
          <p:nvPr/>
        </p:nvSpPr>
        <p:spPr>
          <a:xfrm>
            <a:off x="8885769" y="5770949"/>
            <a:ext cx="1185633"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60%</a:t>
            </a:r>
          </a:p>
        </p:txBody>
      </p:sp>
      <p:sp>
        <p:nvSpPr>
          <p:cNvPr id="136" name="Rectangle 135">
            <a:extLst>
              <a:ext uri="{FF2B5EF4-FFF2-40B4-BE49-F238E27FC236}">
                <a16:creationId xmlns:a16="http://schemas.microsoft.com/office/drawing/2014/main" id="{17F2D6FE-F04A-4AD1-9A3E-952697AD3EF0}"/>
              </a:ext>
            </a:extLst>
          </p:cNvPr>
          <p:cNvSpPr/>
          <p:nvPr/>
        </p:nvSpPr>
        <p:spPr>
          <a:xfrm>
            <a:off x="6531874" y="5770949"/>
            <a:ext cx="894476"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02</a:t>
            </a:r>
          </a:p>
        </p:txBody>
      </p:sp>
      <p:sp>
        <p:nvSpPr>
          <p:cNvPr id="143" name="TextBox 142">
            <a:extLst>
              <a:ext uri="{FF2B5EF4-FFF2-40B4-BE49-F238E27FC236}">
                <a16:creationId xmlns:a16="http://schemas.microsoft.com/office/drawing/2014/main" id="{791A8024-9084-4C15-9F78-3D01BA5E3A31}"/>
              </a:ext>
            </a:extLst>
          </p:cNvPr>
          <p:cNvSpPr txBox="1"/>
          <p:nvPr/>
        </p:nvSpPr>
        <p:spPr>
          <a:xfrm>
            <a:off x="597744" y="5625999"/>
            <a:ext cx="5450522" cy="581826"/>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a:t>
            </a:r>
          </a:p>
        </p:txBody>
      </p:sp>
      <p:sp>
        <p:nvSpPr>
          <p:cNvPr id="144" name="Title 2">
            <a:extLst>
              <a:ext uri="{FF2B5EF4-FFF2-40B4-BE49-F238E27FC236}">
                <a16:creationId xmlns:a16="http://schemas.microsoft.com/office/drawing/2014/main" id="{B2AD6602-0232-43CF-AC96-5E7B9A577E43}"/>
              </a:ext>
            </a:extLst>
          </p:cNvPr>
          <p:cNvSpPr txBox="1">
            <a:spLocks/>
          </p:cNvSpPr>
          <p:nvPr/>
        </p:nvSpPr>
        <p:spPr>
          <a:xfrm>
            <a:off x="597744" y="5182651"/>
            <a:ext cx="4955321" cy="36933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2400" b="1" dirty="0">
                <a:solidFill>
                  <a:schemeClr val="tx1">
                    <a:lumMod val="75000"/>
                    <a:lumOff val="25000"/>
                  </a:schemeClr>
                </a:solidFill>
                <a:latin typeface="Montserrat (Body)"/>
              </a:rPr>
              <a:t>MEET OUR CO-FOUNDER</a:t>
            </a:r>
            <a:endParaRPr lang="en-US" sz="4800" b="1" dirty="0">
              <a:solidFill>
                <a:schemeClr val="tx1">
                  <a:lumMod val="75000"/>
                  <a:lumOff val="25000"/>
                </a:schemeClr>
              </a:solidFill>
              <a:latin typeface="Montserrat (Body)"/>
            </a:endParaRPr>
          </a:p>
        </p:txBody>
      </p:sp>
      <p:sp>
        <p:nvSpPr>
          <p:cNvPr id="3" name="Picture Placeholder 2">
            <a:extLst>
              <a:ext uri="{FF2B5EF4-FFF2-40B4-BE49-F238E27FC236}">
                <a16:creationId xmlns:a16="http://schemas.microsoft.com/office/drawing/2014/main" id="{9F3D043C-4617-4620-B616-E02F9D9D1AE4}"/>
              </a:ext>
            </a:extLst>
          </p:cNvPr>
          <p:cNvSpPr>
            <a:spLocks noGrp="1"/>
          </p:cNvSpPr>
          <p:nvPr>
            <p:ph type="pic" sz="quarter" idx="117"/>
          </p:nvPr>
        </p:nvSpPr>
        <p:spPr/>
      </p:sp>
      <p:sp>
        <p:nvSpPr>
          <p:cNvPr id="5" name="Picture Placeholder 4">
            <a:extLst>
              <a:ext uri="{FF2B5EF4-FFF2-40B4-BE49-F238E27FC236}">
                <a16:creationId xmlns:a16="http://schemas.microsoft.com/office/drawing/2014/main" id="{F5FA928B-D99C-4157-BD65-3261D86C3541}"/>
              </a:ext>
            </a:extLst>
          </p:cNvPr>
          <p:cNvSpPr>
            <a:spLocks noGrp="1"/>
          </p:cNvSpPr>
          <p:nvPr>
            <p:ph type="pic" sz="quarter" idx="118"/>
          </p:nvPr>
        </p:nvSpPr>
        <p:spPr/>
      </p:sp>
      <p:sp>
        <p:nvSpPr>
          <p:cNvPr id="7" name="Picture Placeholder 6">
            <a:extLst>
              <a:ext uri="{FF2B5EF4-FFF2-40B4-BE49-F238E27FC236}">
                <a16:creationId xmlns:a16="http://schemas.microsoft.com/office/drawing/2014/main" id="{65980427-8655-45E4-A54D-18E76781F860}"/>
              </a:ext>
            </a:extLst>
          </p:cNvPr>
          <p:cNvSpPr>
            <a:spLocks noGrp="1"/>
          </p:cNvSpPr>
          <p:nvPr>
            <p:ph type="pic" sz="quarter" idx="119"/>
          </p:nvPr>
        </p:nvSpPr>
        <p:spPr/>
      </p:sp>
    </p:spTree>
    <p:extLst>
      <p:ext uri="{BB962C8B-B14F-4D97-AF65-F5344CB8AC3E}">
        <p14:creationId xmlns:p14="http://schemas.microsoft.com/office/powerpoint/2010/main" val="318139836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10160000" y="0"/>
            <a:ext cx="2032000" cy="6858000"/>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sp>
        <p:nvSpPr>
          <p:cNvPr id="68" name="Rectangle 67"/>
          <p:cNvSpPr/>
          <p:nvPr/>
        </p:nvSpPr>
        <p:spPr bwMode="auto">
          <a:xfrm>
            <a:off x="6539243" y="3576582"/>
            <a:ext cx="2489323" cy="2762540"/>
          </a:xfrm>
          <a:prstGeom prst="rect">
            <a:avLst/>
          </a:pr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77" name="Title 2">
            <a:extLst>
              <a:ext uri="{FF2B5EF4-FFF2-40B4-BE49-F238E27FC236}">
                <a16:creationId xmlns:a16="http://schemas.microsoft.com/office/drawing/2014/main" id="{15C4A6C9-5A88-4198-94DB-EC86CA63E8E5}"/>
              </a:ext>
            </a:extLst>
          </p:cNvPr>
          <p:cNvSpPr txBox="1">
            <a:spLocks/>
          </p:cNvSpPr>
          <p:nvPr/>
        </p:nvSpPr>
        <p:spPr>
          <a:xfrm>
            <a:off x="6787196" y="4552133"/>
            <a:ext cx="1993416" cy="401520"/>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700" b="1" dirty="0">
                <a:solidFill>
                  <a:schemeClr val="bg1"/>
                </a:solidFill>
                <a:latin typeface="Montserrat (Body)"/>
              </a:rPr>
              <a:t>MEET OUR CO-FOUNDER</a:t>
            </a:r>
            <a:br>
              <a:rPr lang="en-US" sz="1200" b="1" dirty="0">
                <a:solidFill>
                  <a:schemeClr val="bg1"/>
                </a:solidFill>
                <a:latin typeface="Montserrat (Body)"/>
              </a:rPr>
            </a:br>
            <a:r>
              <a:rPr lang="en-US" sz="1600" b="1" dirty="0">
                <a:solidFill>
                  <a:schemeClr val="bg1"/>
                </a:solidFill>
                <a:latin typeface="Montserrat (Body)"/>
              </a:rPr>
              <a:t>Example Name</a:t>
            </a:r>
            <a:endParaRPr lang="en-US" sz="1800" b="1" dirty="0">
              <a:solidFill>
                <a:schemeClr val="bg1"/>
              </a:solidFill>
              <a:latin typeface="Montserrat (Body)"/>
            </a:endParaRPr>
          </a:p>
        </p:txBody>
      </p:sp>
      <p:grpSp>
        <p:nvGrpSpPr>
          <p:cNvPr id="78" name="Group 77">
            <a:extLst>
              <a:ext uri="{FF2B5EF4-FFF2-40B4-BE49-F238E27FC236}">
                <a16:creationId xmlns:a16="http://schemas.microsoft.com/office/drawing/2014/main" id="{CBBB24A2-9D6C-4468-B7A9-A06E496DDE59}"/>
              </a:ext>
            </a:extLst>
          </p:cNvPr>
          <p:cNvGrpSpPr/>
          <p:nvPr/>
        </p:nvGrpSpPr>
        <p:grpSpPr>
          <a:xfrm>
            <a:off x="7157226" y="5059228"/>
            <a:ext cx="1253356" cy="304343"/>
            <a:chOff x="304800" y="4857750"/>
            <a:chExt cx="758691" cy="184227"/>
          </a:xfrm>
        </p:grpSpPr>
        <p:sp>
          <p:nvSpPr>
            <p:cNvPr id="79" name="Freeform 6">
              <a:extLst>
                <a:ext uri="{FF2B5EF4-FFF2-40B4-BE49-F238E27FC236}">
                  <a16:creationId xmlns:a16="http://schemas.microsoft.com/office/drawing/2014/main" id="{931723EE-8EDE-4EDC-8DBF-0766B8084B94}"/>
                </a:ext>
              </a:extLst>
            </p:cNvPr>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0" name="Freeform 7">
              <a:extLst>
                <a:ext uri="{FF2B5EF4-FFF2-40B4-BE49-F238E27FC236}">
                  <a16:creationId xmlns:a16="http://schemas.microsoft.com/office/drawing/2014/main" id="{C270F87D-5C01-4E26-B9DF-73508FBB0D6F}"/>
                </a:ext>
              </a:extLst>
            </p:cNvPr>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1" name="Freeform 12">
              <a:extLst>
                <a:ext uri="{FF2B5EF4-FFF2-40B4-BE49-F238E27FC236}">
                  <a16:creationId xmlns:a16="http://schemas.microsoft.com/office/drawing/2014/main" id="{4BAF6A03-839B-4AB2-A0CA-9BA3BF7AEBC3}"/>
                </a:ext>
              </a:extLst>
            </p:cNvPr>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2" name="Freeform 13">
              <a:extLst>
                <a:ext uri="{FF2B5EF4-FFF2-40B4-BE49-F238E27FC236}">
                  <a16:creationId xmlns:a16="http://schemas.microsoft.com/office/drawing/2014/main" id="{450CD069-D614-42B4-81AE-A5563ABE1D4D}"/>
                </a:ext>
              </a:extLst>
            </p:cNvPr>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3" name="Freeform 12">
              <a:extLst>
                <a:ext uri="{FF2B5EF4-FFF2-40B4-BE49-F238E27FC236}">
                  <a16:creationId xmlns:a16="http://schemas.microsoft.com/office/drawing/2014/main" id="{9C2B9CA7-66D3-4F94-8126-CA844B5CA87A}"/>
                </a:ext>
              </a:extLst>
            </p:cNvPr>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7" name="Freeform 77">
              <a:extLst>
                <a:ext uri="{FF2B5EF4-FFF2-40B4-BE49-F238E27FC236}">
                  <a16:creationId xmlns:a16="http://schemas.microsoft.com/office/drawing/2014/main" id="{92DA67C8-FAC9-49A0-A81D-0D73D9113F4B}"/>
                </a:ext>
              </a:extLst>
            </p:cNvPr>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000" dirty="0">
                <a:solidFill>
                  <a:schemeClr val="tx1">
                    <a:lumMod val="90000"/>
                    <a:lumOff val="10000"/>
                  </a:schemeClr>
                </a:solidFill>
              </a:endParaRPr>
            </a:p>
          </p:txBody>
        </p:sp>
      </p:grpSp>
      <p:sp>
        <p:nvSpPr>
          <p:cNvPr id="16" name="Rectangle 15">
            <a:extLst>
              <a:ext uri="{FF2B5EF4-FFF2-40B4-BE49-F238E27FC236}">
                <a16:creationId xmlns:a16="http://schemas.microsoft.com/office/drawing/2014/main" id="{DFA36841-F6E3-4958-898C-046F7BADDEA4}"/>
              </a:ext>
            </a:extLst>
          </p:cNvPr>
          <p:cNvSpPr/>
          <p:nvPr/>
        </p:nvSpPr>
        <p:spPr>
          <a:xfrm>
            <a:off x="528113" y="1218386"/>
            <a:ext cx="640668" cy="64066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7" name="Rectangle 16">
            <a:extLst>
              <a:ext uri="{FF2B5EF4-FFF2-40B4-BE49-F238E27FC236}">
                <a16:creationId xmlns:a16="http://schemas.microsoft.com/office/drawing/2014/main" id="{7AA1A33C-D77C-41C1-8B4D-BB2EFB992CB7}"/>
              </a:ext>
            </a:extLst>
          </p:cNvPr>
          <p:cNvSpPr/>
          <p:nvPr/>
        </p:nvSpPr>
        <p:spPr>
          <a:xfrm>
            <a:off x="1415507" y="1218386"/>
            <a:ext cx="251848" cy="25184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18" name="Group 17">
            <a:extLst>
              <a:ext uri="{FF2B5EF4-FFF2-40B4-BE49-F238E27FC236}">
                <a16:creationId xmlns:a16="http://schemas.microsoft.com/office/drawing/2014/main" id="{FFA698D9-4F06-4F2D-932D-4AB21A52D8FC}"/>
              </a:ext>
            </a:extLst>
          </p:cNvPr>
          <p:cNvGrpSpPr/>
          <p:nvPr/>
        </p:nvGrpSpPr>
        <p:grpSpPr>
          <a:xfrm>
            <a:off x="1415508" y="2104381"/>
            <a:ext cx="1134454" cy="52700"/>
            <a:chOff x="5454974" y="1391277"/>
            <a:chExt cx="945826" cy="39525"/>
          </a:xfrm>
        </p:grpSpPr>
        <p:sp>
          <p:nvSpPr>
            <p:cNvPr id="19" name="Rectangle 11">
              <a:extLst>
                <a:ext uri="{FF2B5EF4-FFF2-40B4-BE49-F238E27FC236}">
                  <a16:creationId xmlns:a16="http://schemas.microsoft.com/office/drawing/2014/main" id="{2B0B8B46-6774-464C-86B2-50857DC09AA2}"/>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0" name="Rectangle 11">
              <a:extLst>
                <a:ext uri="{FF2B5EF4-FFF2-40B4-BE49-F238E27FC236}">
                  <a16:creationId xmlns:a16="http://schemas.microsoft.com/office/drawing/2014/main" id="{BF95E674-DEA3-4B05-8FEE-D0A20DA31996}"/>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1" name="Rectangle 11">
              <a:extLst>
                <a:ext uri="{FF2B5EF4-FFF2-40B4-BE49-F238E27FC236}">
                  <a16:creationId xmlns:a16="http://schemas.microsoft.com/office/drawing/2014/main" id="{F0C962E2-C4A0-4731-BA8C-5CAF0007A869}"/>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2" name="Rectangle 11">
              <a:extLst>
                <a:ext uri="{FF2B5EF4-FFF2-40B4-BE49-F238E27FC236}">
                  <a16:creationId xmlns:a16="http://schemas.microsoft.com/office/drawing/2014/main" id="{D392183E-4BA2-4CF0-A228-512FD820192C}"/>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3" name="Rectangle 11">
              <a:extLst>
                <a:ext uri="{FF2B5EF4-FFF2-40B4-BE49-F238E27FC236}">
                  <a16:creationId xmlns:a16="http://schemas.microsoft.com/office/drawing/2014/main" id="{559482FE-D0F0-48A8-BC5C-DF778EBAFA35}"/>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sp>
        <p:nvSpPr>
          <p:cNvPr id="24" name="TextBox 23">
            <a:extLst>
              <a:ext uri="{FF2B5EF4-FFF2-40B4-BE49-F238E27FC236}">
                <a16:creationId xmlns:a16="http://schemas.microsoft.com/office/drawing/2014/main" id="{C30FC598-7906-4E03-8A30-9DA777649205}"/>
              </a:ext>
            </a:extLst>
          </p:cNvPr>
          <p:cNvSpPr txBox="1"/>
          <p:nvPr/>
        </p:nvSpPr>
        <p:spPr>
          <a:xfrm>
            <a:off x="1415508" y="2368095"/>
            <a:ext cx="4451024" cy="1181990"/>
          </a:xfrm>
          <a:prstGeom prst="rect">
            <a:avLst/>
          </a:prstGeom>
          <a:noFill/>
        </p:spPr>
        <p:txBody>
          <a:bodyPr wrap="square" lIns="0" tIns="0" rIns="0" bIns="0">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a:t>
            </a:r>
          </a:p>
        </p:txBody>
      </p:sp>
      <p:sp>
        <p:nvSpPr>
          <p:cNvPr id="25" name="TextBox 24">
            <a:extLst>
              <a:ext uri="{FF2B5EF4-FFF2-40B4-BE49-F238E27FC236}">
                <a16:creationId xmlns:a16="http://schemas.microsoft.com/office/drawing/2014/main" id="{5F8418AD-2B87-4650-8DD9-3CEDA6874036}"/>
              </a:ext>
            </a:extLst>
          </p:cNvPr>
          <p:cNvSpPr txBox="1"/>
          <p:nvPr/>
        </p:nvSpPr>
        <p:spPr>
          <a:xfrm>
            <a:off x="5367708" y="3894149"/>
            <a:ext cx="498823" cy="164212"/>
          </a:xfrm>
          <a:prstGeom prst="rect">
            <a:avLst/>
          </a:prstGeom>
          <a:noFill/>
        </p:spPr>
        <p:txBody>
          <a:bodyPr wrap="square" lIns="0" tIns="0" rIns="0" bIns="0" rtlCol="0" anchor="ctr">
            <a:spAutoFit/>
          </a:bodyPr>
          <a:lstStyle/>
          <a:p>
            <a:pPr algn="r"/>
            <a:r>
              <a:rPr lang="en-US" sz="1067" b="1" dirty="0">
                <a:solidFill>
                  <a:schemeClr val="accent1"/>
                </a:solidFill>
                <a:latin typeface="Montserrat (Body)"/>
                <a:cs typeface="Aharoni" panose="02010803020104030203" pitchFamily="2" charset="-79"/>
              </a:rPr>
              <a:t>70%</a:t>
            </a:r>
          </a:p>
        </p:txBody>
      </p:sp>
      <p:sp>
        <p:nvSpPr>
          <p:cNvPr id="26" name="TextBox 25">
            <a:extLst>
              <a:ext uri="{FF2B5EF4-FFF2-40B4-BE49-F238E27FC236}">
                <a16:creationId xmlns:a16="http://schemas.microsoft.com/office/drawing/2014/main" id="{3AB58012-7E82-40BE-B89B-CF3AA031CDBF}"/>
              </a:ext>
            </a:extLst>
          </p:cNvPr>
          <p:cNvSpPr txBox="1"/>
          <p:nvPr/>
        </p:nvSpPr>
        <p:spPr>
          <a:xfrm>
            <a:off x="1404083" y="3894149"/>
            <a:ext cx="1293264" cy="164212"/>
          </a:xfrm>
          <a:prstGeom prst="rect">
            <a:avLst/>
          </a:prstGeom>
          <a:noFill/>
        </p:spPr>
        <p:txBody>
          <a:bodyPr wrap="square" lIns="0" tIns="0" rIns="0" bIns="0" rtlCol="0" anchor="ctr">
            <a:spAutoFit/>
          </a:bodyPr>
          <a:lstStyle/>
          <a:p>
            <a:r>
              <a:rPr lang="en-US" sz="1067" b="1" dirty="0">
                <a:solidFill>
                  <a:schemeClr val="accent1"/>
                </a:solidFill>
                <a:latin typeface="Montserrat (Body)"/>
                <a:cs typeface="Aharoni" panose="02010803020104030203" pitchFamily="2" charset="-79"/>
              </a:rPr>
              <a:t>DESCRIPTION #1</a:t>
            </a:r>
          </a:p>
        </p:txBody>
      </p:sp>
      <p:grpSp>
        <p:nvGrpSpPr>
          <p:cNvPr id="27" name="Group 26">
            <a:extLst>
              <a:ext uri="{FF2B5EF4-FFF2-40B4-BE49-F238E27FC236}">
                <a16:creationId xmlns:a16="http://schemas.microsoft.com/office/drawing/2014/main" id="{F7DBC168-F889-401F-AB0C-9B86ABDE8E73}"/>
              </a:ext>
            </a:extLst>
          </p:cNvPr>
          <p:cNvGrpSpPr/>
          <p:nvPr/>
        </p:nvGrpSpPr>
        <p:grpSpPr>
          <a:xfrm>
            <a:off x="1404083" y="4162645"/>
            <a:ext cx="4462448" cy="96409"/>
            <a:chOff x="381000" y="2665925"/>
            <a:chExt cx="3058981" cy="72307"/>
          </a:xfrm>
        </p:grpSpPr>
        <p:sp>
          <p:nvSpPr>
            <p:cNvPr id="28" name="Rectangle 27">
              <a:extLst>
                <a:ext uri="{FF2B5EF4-FFF2-40B4-BE49-F238E27FC236}">
                  <a16:creationId xmlns:a16="http://schemas.microsoft.com/office/drawing/2014/main" id="{39403BE0-EDA2-418C-9E38-545205329717}"/>
                </a:ext>
              </a:extLst>
            </p:cNvPr>
            <p:cNvSpPr/>
            <p:nvPr/>
          </p:nvSpPr>
          <p:spPr bwMode="auto">
            <a:xfrm>
              <a:off x="381000"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29" name="Rectangle 28">
              <a:extLst>
                <a:ext uri="{FF2B5EF4-FFF2-40B4-BE49-F238E27FC236}">
                  <a16:creationId xmlns:a16="http://schemas.microsoft.com/office/drawing/2014/main" id="{28EB7DD3-DE6C-44E5-9775-BD02C6E78C9C}"/>
                </a:ext>
              </a:extLst>
            </p:cNvPr>
            <p:cNvSpPr/>
            <p:nvPr/>
          </p:nvSpPr>
          <p:spPr bwMode="auto">
            <a:xfrm>
              <a:off x="69208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0" name="Rectangle 29">
              <a:extLst>
                <a:ext uri="{FF2B5EF4-FFF2-40B4-BE49-F238E27FC236}">
                  <a16:creationId xmlns:a16="http://schemas.microsoft.com/office/drawing/2014/main" id="{BF3D2F99-2486-44AA-9664-9BAD4339C0F5}"/>
                </a:ext>
              </a:extLst>
            </p:cNvPr>
            <p:cNvSpPr/>
            <p:nvPr/>
          </p:nvSpPr>
          <p:spPr bwMode="auto">
            <a:xfrm>
              <a:off x="1003166"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1" name="Rectangle 30">
              <a:extLst>
                <a:ext uri="{FF2B5EF4-FFF2-40B4-BE49-F238E27FC236}">
                  <a16:creationId xmlns:a16="http://schemas.microsoft.com/office/drawing/2014/main" id="{A8FBF457-E8FA-4729-AEE6-1AD108E72BE4}"/>
                </a:ext>
              </a:extLst>
            </p:cNvPr>
            <p:cNvSpPr/>
            <p:nvPr/>
          </p:nvSpPr>
          <p:spPr bwMode="auto">
            <a:xfrm>
              <a:off x="1314248"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2" name="Rectangle 31">
              <a:extLst>
                <a:ext uri="{FF2B5EF4-FFF2-40B4-BE49-F238E27FC236}">
                  <a16:creationId xmlns:a16="http://schemas.microsoft.com/office/drawing/2014/main" id="{473A20C3-43F0-43C9-B3E0-62EF2C3A22A0}"/>
                </a:ext>
              </a:extLst>
            </p:cNvPr>
            <p:cNvSpPr/>
            <p:nvPr/>
          </p:nvSpPr>
          <p:spPr bwMode="auto">
            <a:xfrm>
              <a:off x="162533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3" name="Rectangle 32">
              <a:extLst>
                <a:ext uri="{FF2B5EF4-FFF2-40B4-BE49-F238E27FC236}">
                  <a16:creationId xmlns:a16="http://schemas.microsoft.com/office/drawing/2014/main" id="{92DBF101-4DE5-4D27-B314-00341CD6CD97}"/>
                </a:ext>
              </a:extLst>
            </p:cNvPr>
            <p:cNvSpPr/>
            <p:nvPr/>
          </p:nvSpPr>
          <p:spPr bwMode="auto">
            <a:xfrm>
              <a:off x="1936414"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4" name="Rectangle 33">
              <a:extLst>
                <a:ext uri="{FF2B5EF4-FFF2-40B4-BE49-F238E27FC236}">
                  <a16:creationId xmlns:a16="http://schemas.microsoft.com/office/drawing/2014/main" id="{ACC809FE-A90A-47AD-813B-914BE53AD31E}"/>
                </a:ext>
              </a:extLst>
            </p:cNvPr>
            <p:cNvSpPr/>
            <p:nvPr/>
          </p:nvSpPr>
          <p:spPr bwMode="auto">
            <a:xfrm>
              <a:off x="2247497"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5" name="Rectangle 34">
              <a:extLst>
                <a:ext uri="{FF2B5EF4-FFF2-40B4-BE49-F238E27FC236}">
                  <a16:creationId xmlns:a16="http://schemas.microsoft.com/office/drawing/2014/main" id="{4F602B35-3074-4315-AAAD-4FCEC534029B}"/>
                </a:ext>
              </a:extLst>
            </p:cNvPr>
            <p:cNvSpPr/>
            <p:nvPr/>
          </p:nvSpPr>
          <p:spPr bwMode="auto">
            <a:xfrm>
              <a:off x="2558580"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6" name="Rectangle 35">
              <a:extLst>
                <a:ext uri="{FF2B5EF4-FFF2-40B4-BE49-F238E27FC236}">
                  <a16:creationId xmlns:a16="http://schemas.microsoft.com/office/drawing/2014/main" id="{2D23C353-1D9D-4B01-93E3-118701BC7DC4}"/>
                </a:ext>
              </a:extLst>
            </p:cNvPr>
            <p:cNvSpPr/>
            <p:nvPr/>
          </p:nvSpPr>
          <p:spPr bwMode="auto">
            <a:xfrm>
              <a:off x="2869663"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7" name="Rectangle 36">
              <a:extLst>
                <a:ext uri="{FF2B5EF4-FFF2-40B4-BE49-F238E27FC236}">
                  <a16:creationId xmlns:a16="http://schemas.microsoft.com/office/drawing/2014/main" id="{093C83E1-155D-48DE-BA3B-FBB61549EF71}"/>
                </a:ext>
              </a:extLst>
            </p:cNvPr>
            <p:cNvSpPr/>
            <p:nvPr/>
          </p:nvSpPr>
          <p:spPr bwMode="auto">
            <a:xfrm>
              <a:off x="3180745"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38" name="TextBox 37">
            <a:extLst>
              <a:ext uri="{FF2B5EF4-FFF2-40B4-BE49-F238E27FC236}">
                <a16:creationId xmlns:a16="http://schemas.microsoft.com/office/drawing/2014/main" id="{82F115A5-8FF0-4B7D-83D5-B410E893F0A9}"/>
              </a:ext>
            </a:extLst>
          </p:cNvPr>
          <p:cNvSpPr txBox="1"/>
          <p:nvPr/>
        </p:nvSpPr>
        <p:spPr>
          <a:xfrm>
            <a:off x="5367708" y="4584429"/>
            <a:ext cx="498823" cy="164212"/>
          </a:xfrm>
          <a:prstGeom prst="rect">
            <a:avLst/>
          </a:prstGeom>
          <a:noFill/>
        </p:spPr>
        <p:txBody>
          <a:bodyPr wrap="square" lIns="0" tIns="0" rIns="0" bIns="0" rtlCol="0" anchor="ctr">
            <a:spAutoFit/>
          </a:bodyPr>
          <a:lstStyle/>
          <a:p>
            <a:pPr algn="r"/>
            <a:r>
              <a:rPr lang="en-US" sz="1067" b="1" dirty="0">
                <a:solidFill>
                  <a:schemeClr val="accent2"/>
                </a:solidFill>
                <a:latin typeface="Montserrat (Body)"/>
                <a:cs typeface="Aharoni" panose="02010803020104030203" pitchFamily="2" charset="-79"/>
              </a:rPr>
              <a:t>30%</a:t>
            </a:r>
          </a:p>
        </p:txBody>
      </p:sp>
      <p:sp>
        <p:nvSpPr>
          <p:cNvPr id="39" name="TextBox 38">
            <a:extLst>
              <a:ext uri="{FF2B5EF4-FFF2-40B4-BE49-F238E27FC236}">
                <a16:creationId xmlns:a16="http://schemas.microsoft.com/office/drawing/2014/main" id="{9E768C54-F950-4E26-8084-8D0FC4B71A3B}"/>
              </a:ext>
            </a:extLst>
          </p:cNvPr>
          <p:cNvSpPr txBox="1"/>
          <p:nvPr/>
        </p:nvSpPr>
        <p:spPr>
          <a:xfrm>
            <a:off x="1404083" y="4584429"/>
            <a:ext cx="1293264" cy="164212"/>
          </a:xfrm>
          <a:prstGeom prst="rect">
            <a:avLst/>
          </a:prstGeom>
          <a:noFill/>
        </p:spPr>
        <p:txBody>
          <a:bodyPr wrap="square" lIns="0" tIns="0" rIns="0" bIns="0" rtlCol="0" anchor="ctr">
            <a:spAutoFit/>
          </a:bodyPr>
          <a:lstStyle/>
          <a:p>
            <a:r>
              <a:rPr lang="en-US" sz="1067" b="1" dirty="0">
                <a:solidFill>
                  <a:schemeClr val="accent2"/>
                </a:solidFill>
                <a:latin typeface="Montserrat (Body)"/>
                <a:cs typeface="Aharoni" panose="02010803020104030203" pitchFamily="2" charset="-79"/>
              </a:rPr>
              <a:t>DESCRIPTION #2</a:t>
            </a:r>
          </a:p>
        </p:txBody>
      </p:sp>
      <p:grpSp>
        <p:nvGrpSpPr>
          <p:cNvPr id="40" name="Group 39">
            <a:extLst>
              <a:ext uri="{FF2B5EF4-FFF2-40B4-BE49-F238E27FC236}">
                <a16:creationId xmlns:a16="http://schemas.microsoft.com/office/drawing/2014/main" id="{7CBB08D4-D0AE-4DCB-9B94-93F19502255A}"/>
              </a:ext>
            </a:extLst>
          </p:cNvPr>
          <p:cNvGrpSpPr/>
          <p:nvPr/>
        </p:nvGrpSpPr>
        <p:grpSpPr>
          <a:xfrm>
            <a:off x="1404083" y="4852925"/>
            <a:ext cx="4462448" cy="96409"/>
            <a:chOff x="381000" y="3183635"/>
            <a:chExt cx="3058981" cy="72307"/>
          </a:xfrm>
        </p:grpSpPr>
        <p:sp>
          <p:nvSpPr>
            <p:cNvPr id="41" name="Rectangle 40">
              <a:extLst>
                <a:ext uri="{FF2B5EF4-FFF2-40B4-BE49-F238E27FC236}">
                  <a16:creationId xmlns:a16="http://schemas.microsoft.com/office/drawing/2014/main" id="{89C54037-1F86-454B-A39B-88E89E6A589A}"/>
                </a:ext>
              </a:extLst>
            </p:cNvPr>
            <p:cNvSpPr/>
            <p:nvPr/>
          </p:nvSpPr>
          <p:spPr bwMode="auto">
            <a:xfrm>
              <a:off x="381000"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2" name="Rectangle 41">
              <a:extLst>
                <a:ext uri="{FF2B5EF4-FFF2-40B4-BE49-F238E27FC236}">
                  <a16:creationId xmlns:a16="http://schemas.microsoft.com/office/drawing/2014/main" id="{20D94AFC-8446-4B9E-B086-F7AAEC0ABB67}"/>
                </a:ext>
              </a:extLst>
            </p:cNvPr>
            <p:cNvSpPr/>
            <p:nvPr/>
          </p:nvSpPr>
          <p:spPr bwMode="auto">
            <a:xfrm>
              <a:off x="692082"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3" name="Rectangle 42">
              <a:extLst>
                <a:ext uri="{FF2B5EF4-FFF2-40B4-BE49-F238E27FC236}">
                  <a16:creationId xmlns:a16="http://schemas.microsoft.com/office/drawing/2014/main" id="{CDCCF9F2-C9F2-4634-83E3-3D5269A82A96}"/>
                </a:ext>
              </a:extLst>
            </p:cNvPr>
            <p:cNvSpPr/>
            <p:nvPr/>
          </p:nvSpPr>
          <p:spPr bwMode="auto">
            <a:xfrm>
              <a:off x="1003166"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4" name="Rectangle 43">
              <a:extLst>
                <a:ext uri="{FF2B5EF4-FFF2-40B4-BE49-F238E27FC236}">
                  <a16:creationId xmlns:a16="http://schemas.microsoft.com/office/drawing/2014/main" id="{2E729A81-8883-40C3-BAE4-00352A5CDD36}"/>
                </a:ext>
              </a:extLst>
            </p:cNvPr>
            <p:cNvSpPr/>
            <p:nvPr/>
          </p:nvSpPr>
          <p:spPr bwMode="auto">
            <a:xfrm>
              <a:off x="1314248"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5" name="Rectangle 44">
              <a:extLst>
                <a:ext uri="{FF2B5EF4-FFF2-40B4-BE49-F238E27FC236}">
                  <a16:creationId xmlns:a16="http://schemas.microsoft.com/office/drawing/2014/main" id="{5C081016-4370-484A-8C73-522B9C6230FA}"/>
                </a:ext>
              </a:extLst>
            </p:cNvPr>
            <p:cNvSpPr/>
            <p:nvPr/>
          </p:nvSpPr>
          <p:spPr bwMode="auto">
            <a:xfrm>
              <a:off x="1625332"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6" name="Rectangle 45">
              <a:extLst>
                <a:ext uri="{FF2B5EF4-FFF2-40B4-BE49-F238E27FC236}">
                  <a16:creationId xmlns:a16="http://schemas.microsoft.com/office/drawing/2014/main" id="{F8EC10EA-7A2D-4E06-A6B9-1F0B519E2C08}"/>
                </a:ext>
              </a:extLst>
            </p:cNvPr>
            <p:cNvSpPr/>
            <p:nvPr/>
          </p:nvSpPr>
          <p:spPr bwMode="auto">
            <a:xfrm>
              <a:off x="1936414"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7" name="Rectangle 46">
              <a:extLst>
                <a:ext uri="{FF2B5EF4-FFF2-40B4-BE49-F238E27FC236}">
                  <a16:creationId xmlns:a16="http://schemas.microsoft.com/office/drawing/2014/main" id="{26D0D7E8-A0DA-45C8-8F88-EDA671DEFB99}"/>
                </a:ext>
              </a:extLst>
            </p:cNvPr>
            <p:cNvSpPr/>
            <p:nvPr/>
          </p:nvSpPr>
          <p:spPr bwMode="auto">
            <a:xfrm>
              <a:off x="2247497"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8" name="Rectangle 47">
              <a:extLst>
                <a:ext uri="{FF2B5EF4-FFF2-40B4-BE49-F238E27FC236}">
                  <a16:creationId xmlns:a16="http://schemas.microsoft.com/office/drawing/2014/main" id="{1B603A23-9D5A-409B-8F87-D2E82668298F}"/>
                </a:ext>
              </a:extLst>
            </p:cNvPr>
            <p:cNvSpPr/>
            <p:nvPr/>
          </p:nvSpPr>
          <p:spPr bwMode="auto">
            <a:xfrm>
              <a:off x="2558580"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9" name="Rectangle 48">
              <a:extLst>
                <a:ext uri="{FF2B5EF4-FFF2-40B4-BE49-F238E27FC236}">
                  <a16:creationId xmlns:a16="http://schemas.microsoft.com/office/drawing/2014/main" id="{F731863F-0261-4295-9A57-00CE64AF6036}"/>
                </a:ext>
              </a:extLst>
            </p:cNvPr>
            <p:cNvSpPr/>
            <p:nvPr/>
          </p:nvSpPr>
          <p:spPr bwMode="auto">
            <a:xfrm>
              <a:off x="2869663"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0" name="Rectangle 49">
              <a:extLst>
                <a:ext uri="{FF2B5EF4-FFF2-40B4-BE49-F238E27FC236}">
                  <a16:creationId xmlns:a16="http://schemas.microsoft.com/office/drawing/2014/main" id="{EBB97D51-23FD-4A5B-9395-F65703364DF8}"/>
                </a:ext>
              </a:extLst>
            </p:cNvPr>
            <p:cNvSpPr/>
            <p:nvPr/>
          </p:nvSpPr>
          <p:spPr bwMode="auto">
            <a:xfrm>
              <a:off x="3180745"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grpSp>
        <p:nvGrpSpPr>
          <p:cNvPr id="51" name="Group 50">
            <a:extLst>
              <a:ext uri="{FF2B5EF4-FFF2-40B4-BE49-F238E27FC236}">
                <a16:creationId xmlns:a16="http://schemas.microsoft.com/office/drawing/2014/main" id="{B9819CED-A917-4D12-ADFD-C335C85832EB}"/>
              </a:ext>
            </a:extLst>
          </p:cNvPr>
          <p:cNvGrpSpPr/>
          <p:nvPr/>
        </p:nvGrpSpPr>
        <p:grpSpPr>
          <a:xfrm>
            <a:off x="1404083" y="5543205"/>
            <a:ext cx="4462448" cy="96409"/>
            <a:chOff x="381000" y="3701345"/>
            <a:chExt cx="3058981" cy="72307"/>
          </a:xfrm>
        </p:grpSpPr>
        <p:sp>
          <p:nvSpPr>
            <p:cNvPr id="52" name="Rectangle 51">
              <a:extLst>
                <a:ext uri="{FF2B5EF4-FFF2-40B4-BE49-F238E27FC236}">
                  <a16:creationId xmlns:a16="http://schemas.microsoft.com/office/drawing/2014/main" id="{A4DBB971-2D77-43D0-AB5C-D1A3BB698EE4}"/>
                </a:ext>
              </a:extLst>
            </p:cNvPr>
            <p:cNvSpPr/>
            <p:nvPr/>
          </p:nvSpPr>
          <p:spPr bwMode="auto">
            <a:xfrm>
              <a:off x="381000"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3" name="Rectangle 52">
              <a:extLst>
                <a:ext uri="{FF2B5EF4-FFF2-40B4-BE49-F238E27FC236}">
                  <a16:creationId xmlns:a16="http://schemas.microsoft.com/office/drawing/2014/main" id="{799D6F9B-2099-4490-9A45-FC7E63653D42}"/>
                </a:ext>
              </a:extLst>
            </p:cNvPr>
            <p:cNvSpPr/>
            <p:nvPr/>
          </p:nvSpPr>
          <p:spPr bwMode="auto">
            <a:xfrm>
              <a:off x="692082"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4" name="Rectangle 53">
              <a:extLst>
                <a:ext uri="{FF2B5EF4-FFF2-40B4-BE49-F238E27FC236}">
                  <a16:creationId xmlns:a16="http://schemas.microsoft.com/office/drawing/2014/main" id="{253596BC-A4BB-47B6-BC3E-C4639484AE70}"/>
                </a:ext>
              </a:extLst>
            </p:cNvPr>
            <p:cNvSpPr/>
            <p:nvPr/>
          </p:nvSpPr>
          <p:spPr bwMode="auto">
            <a:xfrm>
              <a:off x="1003166"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5" name="Rectangle 54">
              <a:extLst>
                <a:ext uri="{FF2B5EF4-FFF2-40B4-BE49-F238E27FC236}">
                  <a16:creationId xmlns:a16="http://schemas.microsoft.com/office/drawing/2014/main" id="{E20E50A8-F297-4B00-815F-6CD1DEA2BFCE}"/>
                </a:ext>
              </a:extLst>
            </p:cNvPr>
            <p:cNvSpPr/>
            <p:nvPr/>
          </p:nvSpPr>
          <p:spPr bwMode="auto">
            <a:xfrm>
              <a:off x="1314248"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6" name="Rectangle 55">
              <a:extLst>
                <a:ext uri="{FF2B5EF4-FFF2-40B4-BE49-F238E27FC236}">
                  <a16:creationId xmlns:a16="http://schemas.microsoft.com/office/drawing/2014/main" id="{56272B2C-B06E-4057-8D24-C0F731C6F125}"/>
                </a:ext>
              </a:extLst>
            </p:cNvPr>
            <p:cNvSpPr/>
            <p:nvPr/>
          </p:nvSpPr>
          <p:spPr bwMode="auto">
            <a:xfrm>
              <a:off x="1625332"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7" name="Rectangle 56">
              <a:extLst>
                <a:ext uri="{FF2B5EF4-FFF2-40B4-BE49-F238E27FC236}">
                  <a16:creationId xmlns:a16="http://schemas.microsoft.com/office/drawing/2014/main" id="{53D33833-2471-403E-964C-5A0F99BC1F7B}"/>
                </a:ext>
              </a:extLst>
            </p:cNvPr>
            <p:cNvSpPr/>
            <p:nvPr/>
          </p:nvSpPr>
          <p:spPr bwMode="auto">
            <a:xfrm>
              <a:off x="1936414"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8" name="Rectangle 57">
              <a:extLst>
                <a:ext uri="{FF2B5EF4-FFF2-40B4-BE49-F238E27FC236}">
                  <a16:creationId xmlns:a16="http://schemas.microsoft.com/office/drawing/2014/main" id="{E05E923B-456F-4EC9-8F14-DFF3F10EF330}"/>
                </a:ext>
              </a:extLst>
            </p:cNvPr>
            <p:cNvSpPr/>
            <p:nvPr/>
          </p:nvSpPr>
          <p:spPr bwMode="auto">
            <a:xfrm>
              <a:off x="2247497"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9" name="Rectangle 58">
              <a:extLst>
                <a:ext uri="{FF2B5EF4-FFF2-40B4-BE49-F238E27FC236}">
                  <a16:creationId xmlns:a16="http://schemas.microsoft.com/office/drawing/2014/main" id="{2D3AA548-4645-4C57-AB9D-759D021A57E8}"/>
                </a:ext>
              </a:extLst>
            </p:cNvPr>
            <p:cNvSpPr/>
            <p:nvPr/>
          </p:nvSpPr>
          <p:spPr bwMode="auto">
            <a:xfrm>
              <a:off x="2558580"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60" name="Rectangle 59">
              <a:extLst>
                <a:ext uri="{FF2B5EF4-FFF2-40B4-BE49-F238E27FC236}">
                  <a16:creationId xmlns:a16="http://schemas.microsoft.com/office/drawing/2014/main" id="{6DC8263B-5C20-4105-8C96-B6E4B2BB6428}"/>
                </a:ext>
              </a:extLst>
            </p:cNvPr>
            <p:cNvSpPr/>
            <p:nvPr/>
          </p:nvSpPr>
          <p:spPr bwMode="auto">
            <a:xfrm>
              <a:off x="2869663"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61" name="Rectangle 60">
              <a:extLst>
                <a:ext uri="{FF2B5EF4-FFF2-40B4-BE49-F238E27FC236}">
                  <a16:creationId xmlns:a16="http://schemas.microsoft.com/office/drawing/2014/main" id="{812AA209-FDB4-47FD-8188-A7558476DA42}"/>
                </a:ext>
              </a:extLst>
            </p:cNvPr>
            <p:cNvSpPr/>
            <p:nvPr/>
          </p:nvSpPr>
          <p:spPr bwMode="auto">
            <a:xfrm>
              <a:off x="3180745"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62" name="TextBox 61">
            <a:extLst>
              <a:ext uri="{FF2B5EF4-FFF2-40B4-BE49-F238E27FC236}">
                <a16:creationId xmlns:a16="http://schemas.microsoft.com/office/drawing/2014/main" id="{15A3281C-FEA9-4596-953C-96E670FEA436}"/>
              </a:ext>
            </a:extLst>
          </p:cNvPr>
          <p:cNvSpPr txBox="1"/>
          <p:nvPr/>
        </p:nvSpPr>
        <p:spPr>
          <a:xfrm>
            <a:off x="5367708" y="5274709"/>
            <a:ext cx="498823" cy="164212"/>
          </a:xfrm>
          <a:prstGeom prst="rect">
            <a:avLst/>
          </a:prstGeom>
          <a:noFill/>
        </p:spPr>
        <p:txBody>
          <a:bodyPr wrap="square" lIns="0" tIns="0" rIns="0" bIns="0" rtlCol="0" anchor="ctr">
            <a:spAutoFit/>
          </a:bodyPr>
          <a:lstStyle/>
          <a:p>
            <a:pPr algn="r"/>
            <a:r>
              <a:rPr lang="en-US" sz="1067" b="1" dirty="0">
                <a:solidFill>
                  <a:schemeClr val="accent3"/>
                </a:solidFill>
                <a:latin typeface="Montserrat (Body)"/>
                <a:cs typeface="Aharoni" panose="02010803020104030203" pitchFamily="2" charset="-79"/>
              </a:rPr>
              <a:t>40%</a:t>
            </a:r>
          </a:p>
        </p:txBody>
      </p:sp>
      <p:sp>
        <p:nvSpPr>
          <p:cNvPr id="63" name="TextBox 62">
            <a:extLst>
              <a:ext uri="{FF2B5EF4-FFF2-40B4-BE49-F238E27FC236}">
                <a16:creationId xmlns:a16="http://schemas.microsoft.com/office/drawing/2014/main" id="{EDFD607F-A6BD-40BB-9B35-994BA85814F6}"/>
              </a:ext>
            </a:extLst>
          </p:cNvPr>
          <p:cNvSpPr txBox="1"/>
          <p:nvPr/>
        </p:nvSpPr>
        <p:spPr>
          <a:xfrm>
            <a:off x="1404083" y="5274709"/>
            <a:ext cx="1293264" cy="164212"/>
          </a:xfrm>
          <a:prstGeom prst="rect">
            <a:avLst/>
          </a:prstGeom>
          <a:noFill/>
        </p:spPr>
        <p:txBody>
          <a:bodyPr wrap="square" lIns="0" tIns="0" rIns="0" bIns="0" rtlCol="0" anchor="ctr">
            <a:spAutoFit/>
          </a:bodyPr>
          <a:lstStyle/>
          <a:p>
            <a:r>
              <a:rPr lang="en-US" sz="1067" b="1" dirty="0">
                <a:solidFill>
                  <a:schemeClr val="accent3"/>
                </a:solidFill>
                <a:latin typeface="Montserrat (Body)"/>
                <a:cs typeface="Aharoni" panose="02010803020104030203" pitchFamily="2" charset="-79"/>
              </a:rPr>
              <a:t>DESCRIPTION #3</a:t>
            </a:r>
          </a:p>
        </p:txBody>
      </p:sp>
      <p:sp>
        <p:nvSpPr>
          <p:cNvPr id="88" name="Title 2">
            <a:extLst>
              <a:ext uri="{FF2B5EF4-FFF2-40B4-BE49-F238E27FC236}">
                <a16:creationId xmlns:a16="http://schemas.microsoft.com/office/drawing/2014/main" id="{3406E8C8-2701-4290-8B70-F558653CD36F}"/>
              </a:ext>
            </a:extLst>
          </p:cNvPr>
          <p:cNvSpPr txBox="1">
            <a:spLocks/>
          </p:cNvSpPr>
          <p:nvPr/>
        </p:nvSpPr>
        <p:spPr>
          <a:xfrm>
            <a:off x="1415508" y="1555323"/>
            <a:ext cx="4451024" cy="384721"/>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2500" b="1" dirty="0">
                <a:solidFill>
                  <a:schemeClr val="tx1">
                    <a:lumMod val="75000"/>
                    <a:lumOff val="25000"/>
                  </a:schemeClr>
                </a:solidFill>
                <a:latin typeface="Montserrat (Body)"/>
              </a:rPr>
              <a:t>MEET OUR CO-FOUNDER</a:t>
            </a:r>
          </a:p>
        </p:txBody>
      </p:sp>
      <p:sp>
        <p:nvSpPr>
          <p:cNvPr id="4" name="Picture Placeholder 3">
            <a:extLst>
              <a:ext uri="{FF2B5EF4-FFF2-40B4-BE49-F238E27FC236}">
                <a16:creationId xmlns:a16="http://schemas.microsoft.com/office/drawing/2014/main" id="{43BA5118-F927-46AE-B40B-B4AC359182CB}"/>
              </a:ext>
            </a:extLst>
          </p:cNvPr>
          <p:cNvSpPr>
            <a:spLocks noGrp="1"/>
          </p:cNvSpPr>
          <p:nvPr>
            <p:ph type="pic" sz="quarter" idx="19"/>
          </p:nvPr>
        </p:nvSpPr>
        <p:spPr/>
      </p:sp>
      <p:sp>
        <p:nvSpPr>
          <p:cNvPr id="6" name="Picture Placeholder 5">
            <a:extLst>
              <a:ext uri="{FF2B5EF4-FFF2-40B4-BE49-F238E27FC236}">
                <a16:creationId xmlns:a16="http://schemas.microsoft.com/office/drawing/2014/main" id="{95AA75D6-EA26-4580-A843-4BA3AB74BEA8}"/>
              </a:ext>
            </a:extLst>
          </p:cNvPr>
          <p:cNvSpPr>
            <a:spLocks noGrp="1"/>
          </p:cNvSpPr>
          <p:nvPr>
            <p:ph type="pic" sz="quarter" idx="21"/>
          </p:nvPr>
        </p:nvSpPr>
        <p:spPr/>
      </p:sp>
      <p:sp>
        <p:nvSpPr>
          <p:cNvPr id="8" name="Picture Placeholder 7">
            <a:extLst>
              <a:ext uri="{FF2B5EF4-FFF2-40B4-BE49-F238E27FC236}">
                <a16:creationId xmlns:a16="http://schemas.microsoft.com/office/drawing/2014/main" id="{B9D910A6-ABC7-491D-8C95-EAA81CE6F21F}"/>
              </a:ext>
            </a:extLst>
          </p:cNvPr>
          <p:cNvSpPr>
            <a:spLocks noGrp="1"/>
          </p:cNvSpPr>
          <p:nvPr>
            <p:ph type="pic" sz="quarter" idx="22"/>
          </p:nvPr>
        </p:nvSpPr>
        <p:spPr/>
      </p:sp>
    </p:spTree>
    <p:extLst>
      <p:ext uri="{BB962C8B-B14F-4D97-AF65-F5344CB8AC3E}">
        <p14:creationId xmlns:p14="http://schemas.microsoft.com/office/powerpoint/2010/main" val="282766804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 name="Freeform 107"/>
          <p:cNvSpPr/>
          <p:nvPr/>
        </p:nvSpPr>
        <p:spPr bwMode="auto">
          <a:xfrm flipH="1">
            <a:off x="733416" y="0"/>
            <a:ext cx="5464176"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0" scaled="1"/>
            <a:tileRect/>
          </a:gra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t> </a:t>
            </a:r>
            <a:endParaRPr lang="en-US" sz="3200" dirty="0"/>
          </a:p>
        </p:txBody>
      </p:sp>
      <p:sp>
        <p:nvSpPr>
          <p:cNvPr id="9" name="Rectangle 8"/>
          <p:cNvSpPr/>
          <p:nvPr/>
        </p:nvSpPr>
        <p:spPr>
          <a:xfrm>
            <a:off x="1093721" y="783973"/>
            <a:ext cx="4748691" cy="369332"/>
          </a:xfrm>
          <a:prstGeom prst="rect">
            <a:avLst/>
          </a:prstGeom>
        </p:spPr>
        <p:txBody>
          <a:bodyPr wrap="square" lIns="0" tIns="0" rIns="0" bIns="0" anchor="ctr">
            <a:spAutoFit/>
          </a:bodyPr>
          <a:lstStyle/>
          <a:p>
            <a:pPr algn="l"/>
            <a:r>
              <a:rPr lang="en-US" b="1" dirty="0">
                <a:solidFill>
                  <a:schemeClr val="bg1"/>
                </a:solidFill>
                <a:latin typeface="Montserrat (Body)"/>
              </a:rPr>
              <a:t>MEET OUR CO-FOUNDERS</a:t>
            </a:r>
          </a:p>
        </p:txBody>
      </p:sp>
      <p:grpSp>
        <p:nvGrpSpPr>
          <p:cNvPr id="10" name="Group 9"/>
          <p:cNvGrpSpPr/>
          <p:nvPr/>
        </p:nvGrpSpPr>
        <p:grpSpPr>
          <a:xfrm>
            <a:off x="1088596" y="452192"/>
            <a:ext cx="1156893" cy="200910"/>
            <a:chOff x="1641403" y="2244638"/>
            <a:chExt cx="807616" cy="140256"/>
          </a:xfrm>
        </p:grpSpPr>
        <p:sp>
          <p:nvSpPr>
            <p:cNvPr id="11" name="5-Point Star 10"/>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2" name="5-Point Star 11"/>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3" name="5-Point Star 12"/>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4" name="5-Point Star 13"/>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5" name="5-Point Star 14"/>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grpSp>
      <p:sp>
        <p:nvSpPr>
          <p:cNvPr id="19" name="Picture Placeholder 18">
            <a:extLst>
              <a:ext uri="{FF2B5EF4-FFF2-40B4-BE49-F238E27FC236}">
                <a16:creationId xmlns:a16="http://schemas.microsoft.com/office/drawing/2014/main" id="{5FBC02F8-89FF-4129-B544-2305B61609E5}"/>
              </a:ext>
            </a:extLst>
          </p:cNvPr>
          <p:cNvSpPr>
            <a:spLocks noGrp="1"/>
          </p:cNvSpPr>
          <p:nvPr>
            <p:ph type="pic" sz="quarter" idx="14"/>
          </p:nvPr>
        </p:nvSpPr>
        <p:spPr/>
      </p:sp>
      <p:sp>
        <p:nvSpPr>
          <p:cNvPr id="20" name="Picture Placeholder 19">
            <a:extLst>
              <a:ext uri="{FF2B5EF4-FFF2-40B4-BE49-F238E27FC236}">
                <a16:creationId xmlns:a16="http://schemas.microsoft.com/office/drawing/2014/main" id="{63ED4FD7-729E-4622-BFC9-DA8971009D52}"/>
              </a:ext>
            </a:extLst>
          </p:cNvPr>
          <p:cNvSpPr>
            <a:spLocks noGrp="1"/>
          </p:cNvSpPr>
          <p:nvPr>
            <p:ph type="pic" sz="quarter" idx="15"/>
          </p:nvPr>
        </p:nvSpPr>
        <p:spPr/>
      </p:sp>
      <p:sp>
        <p:nvSpPr>
          <p:cNvPr id="21" name="Picture Placeholder 20">
            <a:extLst>
              <a:ext uri="{FF2B5EF4-FFF2-40B4-BE49-F238E27FC236}">
                <a16:creationId xmlns:a16="http://schemas.microsoft.com/office/drawing/2014/main" id="{973F9706-9291-4064-A102-4246CFBCD273}"/>
              </a:ext>
            </a:extLst>
          </p:cNvPr>
          <p:cNvSpPr>
            <a:spLocks noGrp="1"/>
          </p:cNvSpPr>
          <p:nvPr>
            <p:ph type="pic" sz="quarter" idx="16"/>
          </p:nvPr>
        </p:nvSpPr>
        <p:spPr/>
      </p:sp>
      <p:sp>
        <p:nvSpPr>
          <p:cNvPr id="22" name="Picture Placeholder 21">
            <a:extLst>
              <a:ext uri="{FF2B5EF4-FFF2-40B4-BE49-F238E27FC236}">
                <a16:creationId xmlns:a16="http://schemas.microsoft.com/office/drawing/2014/main" id="{A0D88CBF-D4BC-49F0-9747-057A34B2F8F5}"/>
              </a:ext>
            </a:extLst>
          </p:cNvPr>
          <p:cNvSpPr>
            <a:spLocks noGrp="1"/>
          </p:cNvSpPr>
          <p:nvPr>
            <p:ph type="pic" sz="quarter" idx="17"/>
          </p:nvPr>
        </p:nvSpPr>
        <p:spPr/>
      </p:sp>
      <p:sp>
        <p:nvSpPr>
          <p:cNvPr id="23" name="Picture Placeholder 22">
            <a:extLst>
              <a:ext uri="{FF2B5EF4-FFF2-40B4-BE49-F238E27FC236}">
                <a16:creationId xmlns:a16="http://schemas.microsoft.com/office/drawing/2014/main" id="{60DEBE67-C3A1-442B-B97C-C531D4A6BCE2}"/>
              </a:ext>
            </a:extLst>
          </p:cNvPr>
          <p:cNvSpPr>
            <a:spLocks noGrp="1"/>
          </p:cNvSpPr>
          <p:nvPr>
            <p:ph type="pic" sz="quarter" idx="18"/>
          </p:nvPr>
        </p:nvSpPr>
        <p:spPr/>
      </p:sp>
      <p:sp>
        <p:nvSpPr>
          <p:cNvPr id="37" name="Freeform 102">
            <a:extLst>
              <a:ext uri="{FF2B5EF4-FFF2-40B4-BE49-F238E27FC236}">
                <a16:creationId xmlns:a16="http://schemas.microsoft.com/office/drawing/2014/main" id="{7C117DF9-F0A7-4760-906B-A6893A43AC48}"/>
              </a:ext>
            </a:extLst>
          </p:cNvPr>
          <p:cNvSpPr/>
          <p:nvPr/>
        </p:nvSpPr>
        <p:spPr bwMode="auto">
          <a:xfrm flipH="1">
            <a:off x="1"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1">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38" name="Freeform 102">
            <a:extLst>
              <a:ext uri="{FF2B5EF4-FFF2-40B4-BE49-F238E27FC236}">
                <a16:creationId xmlns:a16="http://schemas.microsoft.com/office/drawing/2014/main" id="{224EEDA8-AECC-45AE-BC50-230FFB675C3C}"/>
              </a:ext>
            </a:extLst>
          </p:cNvPr>
          <p:cNvSpPr/>
          <p:nvPr/>
        </p:nvSpPr>
        <p:spPr bwMode="auto">
          <a:xfrm flipH="1">
            <a:off x="2437737"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2">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39" name="Freeform 102">
            <a:extLst>
              <a:ext uri="{FF2B5EF4-FFF2-40B4-BE49-F238E27FC236}">
                <a16:creationId xmlns:a16="http://schemas.microsoft.com/office/drawing/2014/main" id="{2AB8797D-BB61-48AD-82EE-11B5C06378B3}"/>
              </a:ext>
            </a:extLst>
          </p:cNvPr>
          <p:cNvSpPr/>
          <p:nvPr/>
        </p:nvSpPr>
        <p:spPr bwMode="auto">
          <a:xfrm flipH="1">
            <a:off x="4875473"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3">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40" name="Freeform 102">
            <a:extLst>
              <a:ext uri="{FF2B5EF4-FFF2-40B4-BE49-F238E27FC236}">
                <a16:creationId xmlns:a16="http://schemas.microsoft.com/office/drawing/2014/main" id="{44A8FE1E-EA30-493B-8EBE-4ACB8903F4D8}"/>
              </a:ext>
            </a:extLst>
          </p:cNvPr>
          <p:cNvSpPr/>
          <p:nvPr/>
        </p:nvSpPr>
        <p:spPr bwMode="auto">
          <a:xfrm flipH="1">
            <a:off x="7313208"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4">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41" name="Freeform 102">
            <a:extLst>
              <a:ext uri="{FF2B5EF4-FFF2-40B4-BE49-F238E27FC236}">
                <a16:creationId xmlns:a16="http://schemas.microsoft.com/office/drawing/2014/main" id="{F0377CA9-8FF7-47E1-A190-5FEBAECFA97F}"/>
              </a:ext>
            </a:extLst>
          </p:cNvPr>
          <p:cNvSpPr/>
          <p:nvPr/>
        </p:nvSpPr>
        <p:spPr bwMode="auto">
          <a:xfrm flipH="1">
            <a:off x="9750944"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5">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42" name="Isosceles Triangle 41">
            <a:extLst>
              <a:ext uri="{FF2B5EF4-FFF2-40B4-BE49-F238E27FC236}">
                <a16:creationId xmlns:a16="http://schemas.microsoft.com/office/drawing/2014/main" id="{63CE1D75-EB7F-4A94-94A1-5D2F5CB69675}"/>
              </a:ext>
            </a:extLst>
          </p:cNvPr>
          <p:cNvSpPr/>
          <p:nvPr/>
        </p:nvSpPr>
        <p:spPr bwMode="auto">
          <a:xfrm rot="5400000">
            <a:off x="967359" y="5849050"/>
            <a:ext cx="472640" cy="227995"/>
          </a:xfrm>
          <a:prstGeom prst="triangle">
            <a:avLst/>
          </a:prstGeom>
          <a:solidFill>
            <a:schemeClr val="bg1">
              <a:lumMod val="95000"/>
            </a:schemeClr>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dirty="0">
              <a:solidFill>
                <a:schemeClr val="bg1"/>
              </a:solidFill>
            </a:endParaRPr>
          </a:p>
        </p:txBody>
      </p:sp>
      <p:sp>
        <p:nvSpPr>
          <p:cNvPr id="43" name="TextBox 42">
            <a:extLst>
              <a:ext uri="{FF2B5EF4-FFF2-40B4-BE49-F238E27FC236}">
                <a16:creationId xmlns:a16="http://schemas.microsoft.com/office/drawing/2014/main" id="{599F6503-E253-4EA8-BA1D-C90E9B1ED5C1}"/>
              </a:ext>
            </a:extLst>
          </p:cNvPr>
          <p:cNvSpPr txBox="1"/>
          <p:nvPr/>
        </p:nvSpPr>
        <p:spPr>
          <a:xfrm>
            <a:off x="1588439" y="5672134"/>
            <a:ext cx="4252889" cy="581826"/>
          </a:xfrm>
          <a:prstGeom prst="rect">
            <a:avLst/>
          </a:prstGeom>
          <a:noFill/>
        </p:spPr>
        <p:txBody>
          <a:bodyPr wrap="square" lIns="0" tIns="0" rIns="0" bIns="0" anchor="ctr">
            <a:spAutoFit/>
          </a:bodyPr>
          <a:lstStyle/>
          <a:p>
            <a:pPr>
              <a:lnSpc>
                <a:spcPct val="130000"/>
              </a:lnSpc>
            </a:pPr>
            <a:r>
              <a:rPr lang="en-US" sz="1000" dirty="0">
                <a:solidFill>
                  <a:schemeClr val="bg1"/>
                </a:solidFill>
                <a:latin typeface="Montserrat (Body)"/>
              </a:rPr>
              <a:t>Lorem ipsum dolor sit amet, consectetur adipiscing elit, sed do eiusmod tempor incididunt ut labore et dolore magna aliqua. Ut enim ad minim veniam, quis nostrud exercitation ullamco laboris</a:t>
            </a:r>
          </a:p>
        </p:txBody>
      </p:sp>
    </p:spTree>
    <p:extLst>
      <p:ext uri="{BB962C8B-B14F-4D97-AF65-F5344CB8AC3E}">
        <p14:creationId xmlns:p14="http://schemas.microsoft.com/office/powerpoint/2010/main" val="162936129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7889D78E-61C1-4927-A1B4-A173509C6805}"/>
              </a:ext>
            </a:extLst>
          </p:cNvPr>
          <p:cNvSpPr>
            <a:spLocks noGrp="1"/>
          </p:cNvSpPr>
          <p:nvPr>
            <p:ph type="pic" sz="quarter" idx="135"/>
          </p:nvPr>
        </p:nvSpPr>
        <p:spPr/>
      </p:sp>
      <p:sp>
        <p:nvSpPr>
          <p:cNvPr id="18" name="Picture Placeholder 17">
            <a:extLst>
              <a:ext uri="{FF2B5EF4-FFF2-40B4-BE49-F238E27FC236}">
                <a16:creationId xmlns:a16="http://schemas.microsoft.com/office/drawing/2014/main" id="{2BCCBAB2-3E4B-4EF8-A5E1-E7267FE06EFC}"/>
              </a:ext>
            </a:extLst>
          </p:cNvPr>
          <p:cNvSpPr>
            <a:spLocks noGrp="1"/>
          </p:cNvSpPr>
          <p:nvPr>
            <p:ph type="pic" sz="quarter" idx="136"/>
          </p:nvPr>
        </p:nvSpPr>
        <p:spPr/>
      </p:sp>
      <p:sp>
        <p:nvSpPr>
          <p:cNvPr id="19" name="Picture Placeholder 18">
            <a:extLst>
              <a:ext uri="{FF2B5EF4-FFF2-40B4-BE49-F238E27FC236}">
                <a16:creationId xmlns:a16="http://schemas.microsoft.com/office/drawing/2014/main" id="{20D42AE2-4CB4-4EAB-9FBD-2C647051A0FD}"/>
              </a:ext>
            </a:extLst>
          </p:cNvPr>
          <p:cNvSpPr>
            <a:spLocks noGrp="1"/>
          </p:cNvSpPr>
          <p:nvPr>
            <p:ph type="pic" sz="quarter" idx="137"/>
          </p:nvPr>
        </p:nvSpPr>
        <p:spPr/>
      </p:sp>
      <p:sp>
        <p:nvSpPr>
          <p:cNvPr id="20" name="Picture Placeholder 19">
            <a:extLst>
              <a:ext uri="{FF2B5EF4-FFF2-40B4-BE49-F238E27FC236}">
                <a16:creationId xmlns:a16="http://schemas.microsoft.com/office/drawing/2014/main" id="{B1C4CD3F-BE51-428B-8116-3FB4D603FA0A}"/>
              </a:ext>
            </a:extLst>
          </p:cNvPr>
          <p:cNvSpPr>
            <a:spLocks noGrp="1"/>
          </p:cNvSpPr>
          <p:nvPr>
            <p:ph type="pic" sz="quarter" idx="138"/>
          </p:nvPr>
        </p:nvSpPr>
        <p:spPr/>
      </p:sp>
      <p:sp>
        <p:nvSpPr>
          <p:cNvPr id="22" name="Picture Placeholder 21">
            <a:extLst>
              <a:ext uri="{FF2B5EF4-FFF2-40B4-BE49-F238E27FC236}">
                <a16:creationId xmlns:a16="http://schemas.microsoft.com/office/drawing/2014/main" id="{AA42C338-68F2-4CAF-8475-565AF9192101}"/>
              </a:ext>
            </a:extLst>
          </p:cNvPr>
          <p:cNvSpPr>
            <a:spLocks noGrp="1"/>
          </p:cNvSpPr>
          <p:nvPr>
            <p:ph type="pic" sz="quarter" idx="139"/>
          </p:nvPr>
        </p:nvSpPr>
        <p:spPr/>
      </p:sp>
      <p:sp>
        <p:nvSpPr>
          <p:cNvPr id="23" name="Picture Placeholder 22">
            <a:extLst>
              <a:ext uri="{FF2B5EF4-FFF2-40B4-BE49-F238E27FC236}">
                <a16:creationId xmlns:a16="http://schemas.microsoft.com/office/drawing/2014/main" id="{D25B1195-F965-46B7-8B2F-70D0C03EC246}"/>
              </a:ext>
            </a:extLst>
          </p:cNvPr>
          <p:cNvSpPr>
            <a:spLocks noGrp="1"/>
          </p:cNvSpPr>
          <p:nvPr>
            <p:ph type="pic" sz="quarter" idx="140"/>
          </p:nvPr>
        </p:nvSpPr>
        <p:spPr/>
      </p:sp>
      <p:sp>
        <p:nvSpPr>
          <p:cNvPr id="3" name="Rectangle 2"/>
          <p:cNvSpPr/>
          <p:nvPr/>
        </p:nvSpPr>
        <p:spPr bwMode="auto">
          <a:xfrm>
            <a:off x="575734" y="1966456"/>
            <a:ext cx="1713967" cy="418792"/>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7" name="Rectangle 6"/>
          <p:cNvSpPr/>
          <p:nvPr/>
        </p:nvSpPr>
        <p:spPr bwMode="auto">
          <a:xfrm>
            <a:off x="2367609" y="1966456"/>
            <a:ext cx="1713967" cy="418792"/>
          </a:xfrm>
          <a:prstGeom prst="rect">
            <a:avLst/>
          </a:pr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10" name="Rectangle 9"/>
          <p:cNvSpPr/>
          <p:nvPr/>
        </p:nvSpPr>
        <p:spPr bwMode="auto">
          <a:xfrm>
            <a:off x="4159482" y="1966456"/>
            <a:ext cx="1713967" cy="418792"/>
          </a:xfrm>
          <a:prstGeom prst="rect">
            <a:avLst/>
          </a:prstGeom>
          <a:solidFill>
            <a:schemeClr val="accent3"/>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21" name="Rectangle 20"/>
          <p:cNvSpPr/>
          <p:nvPr/>
        </p:nvSpPr>
        <p:spPr bwMode="auto">
          <a:xfrm>
            <a:off x="575734" y="3954284"/>
            <a:ext cx="1713967" cy="418792"/>
          </a:xfrm>
          <a:prstGeom prst="rect">
            <a:avLst/>
          </a:prstGeom>
          <a:solidFill>
            <a:schemeClr val="accent4"/>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31" name="Rectangle 30"/>
          <p:cNvSpPr/>
          <p:nvPr/>
        </p:nvSpPr>
        <p:spPr bwMode="auto">
          <a:xfrm>
            <a:off x="575734" y="5942111"/>
            <a:ext cx="1713967" cy="418792"/>
          </a:xfrm>
          <a:prstGeom prst="rect">
            <a:avLst/>
          </a:prstGeom>
          <a:solidFill>
            <a:schemeClr val="accent5"/>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129" name="5-Point Star 26">
            <a:extLst>
              <a:ext uri="{FF2B5EF4-FFF2-40B4-BE49-F238E27FC236}">
                <a16:creationId xmlns:a16="http://schemas.microsoft.com/office/drawing/2014/main" id="{F51E5E1A-F417-43A7-8933-22A97C4B71C6}"/>
              </a:ext>
            </a:extLst>
          </p:cNvPr>
          <p:cNvSpPr/>
          <p:nvPr/>
        </p:nvSpPr>
        <p:spPr bwMode="auto">
          <a:xfrm>
            <a:off x="6669096"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0" name="5-Point Star 27">
            <a:extLst>
              <a:ext uri="{FF2B5EF4-FFF2-40B4-BE49-F238E27FC236}">
                <a16:creationId xmlns:a16="http://schemas.microsoft.com/office/drawing/2014/main" id="{46E7CB4A-9962-46EE-9D39-F1B6A06CCB54}"/>
              </a:ext>
            </a:extLst>
          </p:cNvPr>
          <p:cNvSpPr/>
          <p:nvPr/>
        </p:nvSpPr>
        <p:spPr bwMode="auto">
          <a:xfrm>
            <a:off x="6831128"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1" name="5-Point Star 28">
            <a:extLst>
              <a:ext uri="{FF2B5EF4-FFF2-40B4-BE49-F238E27FC236}">
                <a16:creationId xmlns:a16="http://schemas.microsoft.com/office/drawing/2014/main" id="{D4A617BC-D1F4-44D9-ABEC-2092D38134E0}"/>
              </a:ext>
            </a:extLst>
          </p:cNvPr>
          <p:cNvSpPr/>
          <p:nvPr/>
        </p:nvSpPr>
        <p:spPr bwMode="auto">
          <a:xfrm>
            <a:off x="6993161"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2" name="5-Point Star 29">
            <a:extLst>
              <a:ext uri="{FF2B5EF4-FFF2-40B4-BE49-F238E27FC236}">
                <a16:creationId xmlns:a16="http://schemas.microsoft.com/office/drawing/2014/main" id="{75FD0E9D-3D62-4C31-B86D-28CC257F290D}"/>
              </a:ext>
            </a:extLst>
          </p:cNvPr>
          <p:cNvSpPr/>
          <p:nvPr/>
        </p:nvSpPr>
        <p:spPr bwMode="auto">
          <a:xfrm>
            <a:off x="7155193"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3" name="5-Point Star 30">
            <a:extLst>
              <a:ext uri="{FF2B5EF4-FFF2-40B4-BE49-F238E27FC236}">
                <a16:creationId xmlns:a16="http://schemas.microsoft.com/office/drawing/2014/main" id="{0616CA14-D8C9-4926-8A1A-FE76BCCCED53}"/>
              </a:ext>
            </a:extLst>
          </p:cNvPr>
          <p:cNvSpPr/>
          <p:nvPr/>
        </p:nvSpPr>
        <p:spPr bwMode="auto">
          <a:xfrm>
            <a:off x="7317226"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17" name="Rectangle 116">
            <a:extLst>
              <a:ext uri="{FF2B5EF4-FFF2-40B4-BE49-F238E27FC236}">
                <a16:creationId xmlns:a16="http://schemas.microsoft.com/office/drawing/2014/main" id="{DC015398-66C4-4349-862A-88544E1F69F4}"/>
              </a:ext>
            </a:extLst>
          </p:cNvPr>
          <p:cNvSpPr/>
          <p:nvPr/>
        </p:nvSpPr>
        <p:spPr>
          <a:xfrm>
            <a:off x="8614980" y="3944152"/>
            <a:ext cx="1158208"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50%</a:t>
            </a:r>
          </a:p>
        </p:txBody>
      </p:sp>
      <p:sp>
        <p:nvSpPr>
          <p:cNvPr id="118" name="Rectangle 117">
            <a:extLst>
              <a:ext uri="{FF2B5EF4-FFF2-40B4-BE49-F238E27FC236}">
                <a16:creationId xmlns:a16="http://schemas.microsoft.com/office/drawing/2014/main" id="{4E9B707E-D81C-4A56-BAB1-0B689415D533}"/>
              </a:ext>
            </a:extLst>
          </p:cNvPr>
          <p:cNvSpPr/>
          <p:nvPr/>
        </p:nvSpPr>
        <p:spPr>
          <a:xfrm>
            <a:off x="6670983" y="3944152"/>
            <a:ext cx="856004"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01</a:t>
            </a:r>
          </a:p>
        </p:txBody>
      </p:sp>
      <p:grpSp>
        <p:nvGrpSpPr>
          <p:cNvPr id="120" name="Group 119">
            <a:extLst>
              <a:ext uri="{FF2B5EF4-FFF2-40B4-BE49-F238E27FC236}">
                <a16:creationId xmlns:a16="http://schemas.microsoft.com/office/drawing/2014/main" id="{213BFD44-05C2-4847-B7B1-B73A16C09473}"/>
              </a:ext>
            </a:extLst>
          </p:cNvPr>
          <p:cNvGrpSpPr/>
          <p:nvPr/>
        </p:nvGrpSpPr>
        <p:grpSpPr>
          <a:xfrm>
            <a:off x="6670982" y="4243814"/>
            <a:ext cx="4945284" cy="178977"/>
            <a:chOff x="304800" y="3562350"/>
            <a:chExt cx="2209799" cy="98638"/>
          </a:xfrm>
        </p:grpSpPr>
        <p:sp>
          <p:nvSpPr>
            <p:cNvPr id="124" name="Freeform 7">
              <a:extLst>
                <a:ext uri="{FF2B5EF4-FFF2-40B4-BE49-F238E27FC236}">
                  <a16:creationId xmlns:a16="http://schemas.microsoft.com/office/drawing/2014/main" id="{47567495-DEF6-4F2A-A9DF-40866A67EE9F}"/>
                </a:ext>
              </a:extLst>
            </p:cNvPr>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25" name="Freeform 8">
              <a:extLst>
                <a:ext uri="{FF2B5EF4-FFF2-40B4-BE49-F238E27FC236}">
                  <a16:creationId xmlns:a16="http://schemas.microsoft.com/office/drawing/2014/main" id="{0CFC5E72-496E-4317-B33F-0852E2531059}"/>
                </a:ext>
              </a:extLst>
            </p:cNvPr>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nvGrpSpPr>
          <p:cNvPr id="121" name="Group 120">
            <a:extLst>
              <a:ext uri="{FF2B5EF4-FFF2-40B4-BE49-F238E27FC236}">
                <a16:creationId xmlns:a16="http://schemas.microsoft.com/office/drawing/2014/main" id="{64D51DE0-47F9-42F7-B4EC-7E9C6FA3DA0A}"/>
              </a:ext>
            </a:extLst>
          </p:cNvPr>
          <p:cNvGrpSpPr/>
          <p:nvPr/>
        </p:nvGrpSpPr>
        <p:grpSpPr>
          <a:xfrm>
            <a:off x="6670982" y="4859785"/>
            <a:ext cx="4945284" cy="178977"/>
            <a:chOff x="304800" y="4131437"/>
            <a:chExt cx="2209799" cy="98638"/>
          </a:xfrm>
        </p:grpSpPr>
        <p:sp>
          <p:nvSpPr>
            <p:cNvPr id="122" name="Freeform 10">
              <a:extLst>
                <a:ext uri="{FF2B5EF4-FFF2-40B4-BE49-F238E27FC236}">
                  <a16:creationId xmlns:a16="http://schemas.microsoft.com/office/drawing/2014/main" id="{47BBFEA1-86D5-4E3F-87B1-8B305FAAB3C3}"/>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23" name="Freeform 11">
              <a:extLst>
                <a:ext uri="{FF2B5EF4-FFF2-40B4-BE49-F238E27FC236}">
                  <a16:creationId xmlns:a16="http://schemas.microsoft.com/office/drawing/2014/main" id="{E8E6E7EF-FB7A-4D5A-9D3B-7AE08E090DA5}"/>
                </a:ext>
              </a:extLst>
            </p:cNvPr>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sp>
        <p:nvSpPr>
          <p:cNvPr id="126" name="Rectangle 125">
            <a:extLst>
              <a:ext uri="{FF2B5EF4-FFF2-40B4-BE49-F238E27FC236}">
                <a16:creationId xmlns:a16="http://schemas.microsoft.com/office/drawing/2014/main" id="{EFABAFB5-EB6A-41A1-9E2B-BA951AC3997A}"/>
              </a:ext>
            </a:extLst>
          </p:cNvPr>
          <p:cNvSpPr/>
          <p:nvPr/>
        </p:nvSpPr>
        <p:spPr>
          <a:xfrm>
            <a:off x="8970430" y="4560123"/>
            <a:ext cx="1158208"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60%</a:t>
            </a:r>
          </a:p>
        </p:txBody>
      </p:sp>
      <p:sp>
        <p:nvSpPr>
          <p:cNvPr id="127" name="Rectangle 126">
            <a:extLst>
              <a:ext uri="{FF2B5EF4-FFF2-40B4-BE49-F238E27FC236}">
                <a16:creationId xmlns:a16="http://schemas.microsoft.com/office/drawing/2014/main" id="{7D8520B1-A105-482F-A561-03F6B27449D4}"/>
              </a:ext>
            </a:extLst>
          </p:cNvPr>
          <p:cNvSpPr/>
          <p:nvPr/>
        </p:nvSpPr>
        <p:spPr>
          <a:xfrm>
            <a:off x="6670983" y="4560123"/>
            <a:ext cx="894476"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02</a:t>
            </a:r>
          </a:p>
        </p:txBody>
      </p:sp>
      <p:sp>
        <p:nvSpPr>
          <p:cNvPr id="134" name="TextBox 133">
            <a:extLst>
              <a:ext uri="{FF2B5EF4-FFF2-40B4-BE49-F238E27FC236}">
                <a16:creationId xmlns:a16="http://schemas.microsoft.com/office/drawing/2014/main" id="{B79758FA-0166-4064-9C5B-EF381D7D6BD0}"/>
              </a:ext>
            </a:extLst>
          </p:cNvPr>
          <p:cNvSpPr txBox="1"/>
          <p:nvPr/>
        </p:nvSpPr>
        <p:spPr>
          <a:xfrm>
            <a:off x="6669096" y="2505458"/>
            <a:ext cx="4947170" cy="1181990"/>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35" name="Title 2">
            <a:extLst>
              <a:ext uri="{FF2B5EF4-FFF2-40B4-BE49-F238E27FC236}">
                <a16:creationId xmlns:a16="http://schemas.microsoft.com/office/drawing/2014/main" id="{EE70B217-D009-4F51-A487-E5789E173041}"/>
              </a:ext>
            </a:extLst>
          </p:cNvPr>
          <p:cNvSpPr txBox="1">
            <a:spLocks/>
          </p:cNvSpPr>
          <p:nvPr/>
        </p:nvSpPr>
        <p:spPr>
          <a:xfrm>
            <a:off x="6669096" y="1203267"/>
            <a:ext cx="4497700"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grpSp>
        <p:nvGrpSpPr>
          <p:cNvPr id="137" name="Group 136">
            <a:extLst>
              <a:ext uri="{FF2B5EF4-FFF2-40B4-BE49-F238E27FC236}">
                <a16:creationId xmlns:a16="http://schemas.microsoft.com/office/drawing/2014/main" id="{528F4497-7D79-4469-8FFD-D35BC3630542}"/>
              </a:ext>
            </a:extLst>
          </p:cNvPr>
          <p:cNvGrpSpPr/>
          <p:nvPr/>
        </p:nvGrpSpPr>
        <p:grpSpPr>
          <a:xfrm>
            <a:off x="6670982" y="5475757"/>
            <a:ext cx="4945284" cy="178977"/>
            <a:chOff x="304800" y="4131437"/>
            <a:chExt cx="2209799" cy="98638"/>
          </a:xfrm>
        </p:grpSpPr>
        <p:sp>
          <p:nvSpPr>
            <p:cNvPr id="140" name="Freeform 10">
              <a:extLst>
                <a:ext uri="{FF2B5EF4-FFF2-40B4-BE49-F238E27FC236}">
                  <a16:creationId xmlns:a16="http://schemas.microsoft.com/office/drawing/2014/main" id="{A7DDD3D8-BA8C-4C00-A324-FFD00F7648DD}"/>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41" name="Freeform 11">
              <a:extLst>
                <a:ext uri="{FF2B5EF4-FFF2-40B4-BE49-F238E27FC236}">
                  <a16:creationId xmlns:a16="http://schemas.microsoft.com/office/drawing/2014/main" id="{F31F5137-B482-4614-99B6-492665BC2C00}"/>
                </a:ext>
              </a:extLst>
            </p:cNvPr>
            <p:cNvSpPr/>
            <p:nvPr/>
          </p:nvSpPr>
          <p:spPr bwMode="auto">
            <a:xfrm>
              <a:off x="304800" y="4131437"/>
              <a:ext cx="1990366"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3"/>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sp>
        <p:nvSpPr>
          <p:cNvPr id="138" name="Rectangle 137">
            <a:extLst>
              <a:ext uri="{FF2B5EF4-FFF2-40B4-BE49-F238E27FC236}">
                <a16:creationId xmlns:a16="http://schemas.microsoft.com/office/drawing/2014/main" id="{1F603536-EF2F-4FBB-92E3-EAE2C2459864}"/>
              </a:ext>
            </a:extLst>
          </p:cNvPr>
          <p:cNvSpPr/>
          <p:nvPr/>
        </p:nvSpPr>
        <p:spPr>
          <a:xfrm>
            <a:off x="10169310" y="5176095"/>
            <a:ext cx="1158208"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90%</a:t>
            </a:r>
          </a:p>
        </p:txBody>
      </p:sp>
      <p:sp>
        <p:nvSpPr>
          <p:cNvPr id="139" name="Rectangle 138">
            <a:extLst>
              <a:ext uri="{FF2B5EF4-FFF2-40B4-BE49-F238E27FC236}">
                <a16:creationId xmlns:a16="http://schemas.microsoft.com/office/drawing/2014/main" id="{2975DE63-D781-460C-8445-9B0D33B5F09A}"/>
              </a:ext>
            </a:extLst>
          </p:cNvPr>
          <p:cNvSpPr/>
          <p:nvPr/>
        </p:nvSpPr>
        <p:spPr>
          <a:xfrm>
            <a:off x="6670983" y="5176095"/>
            <a:ext cx="892873"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03</a:t>
            </a:r>
          </a:p>
        </p:txBody>
      </p:sp>
    </p:spTree>
    <p:extLst>
      <p:ext uri="{BB962C8B-B14F-4D97-AF65-F5344CB8AC3E}">
        <p14:creationId xmlns:p14="http://schemas.microsoft.com/office/powerpoint/2010/main" val="317366816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7" name="Freeform 226"/>
          <p:cNvSpPr/>
          <p:nvPr/>
        </p:nvSpPr>
        <p:spPr bwMode="auto">
          <a:xfrm flipH="1">
            <a:off x="3908611" y="0"/>
            <a:ext cx="3788553"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bg1">
                  <a:lumMod val="95000"/>
                </a:schemeClr>
              </a:gs>
              <a:gs pos="100000">
                <a:schemeClr val="bg1"/>
              </a:gs>
            </a:gsLst>
            <a:lin ang="0" scaled="1"/>
            <a:tileRect/>
          </a:gra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algn="r"/>
            <a:r>
              <a:rPr lang="ar-SY" sz="3200" dirty="0"/>
              <a:t> </a:t>
            </a:r>
            <a:endParaRPr lang="en-US" sz="3200" dirty="0"/>
          </a:p>
        </p:txBody>
      </p:sp>
      <p:grpSp>
        <p:nvGrpSpPr>
          <p:cNvPr id="97" name="Group 96">
            <a:extLst>
              <a:ext uri="{FF2B5EF4-FFF2-40B4-BE49-F238E27FC236}">
                <a16:creationId xmlns:a16="http://schemas.microsoft.com/office/drawing/2014/main" id="{60C54B7F-551B-48F4-9032-872B62712053}"/>
              </a:ext>
            </a:extLst>
          </p:cNvPr>
          <p:cNvGrpSpPr/>
          <p:nvPr/>
        </p:nvGrpSpPr>
        <p:grpSpPr>
          <a:xfrm flipH="1">
            <a:off x="4294271" y="4505724"/>
            <a:ext cx="3017232" cy="109923"/>
            <a:chOff x="405482" y="2771139"/>
            <a:chExt cx="4006169" cy="96920"/>
          </a:xfrm>
        </p:grpSpPr>
        <p:sp>
          <p:nvSpPr>
            <p:cNvPr id="137" name="Parallelogram 36">
              <a:extLst>
                <a:ext uri="{FF2B5EF4-FFF2-40B4-BE49-F238E27FC236}">
                  <a16:creationId xmlns:a16="http://schemas.microsoft.com/office/drawing/2014/main" id="{C8AD7406-182F-4937-9A68-131F6A76394F}"/>
                </a:ext>
              </a:extLst>
            </p:cNvPr>
            <p:cNvSpPr/>
            <p:nvPr/>
          </p:nvSpPr>
          <p:spPr bwMode="auto">
            <a:xfrm>
              <a:off x="3638204" y="2771142"/>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8" name="Parallelogram 37">
              <a:extLst>
                <a:ext uri="{FF2B5EF4-FFF2-40B4-BE49-F238E27FC236}">
                  <a16:creationId xmlns:a16="http://schemas.microsoft.com/office/drawing/2014/main" id="{C3BEAF68-D16F-40FA-97A7-E4154BA939C4}"/>
                </a:ext>
              </a:extLst>
            </p:cNvPr>
            <p:cNvSpPr/>
            <p:nvPr/>
          </p:nvSpPr>
          <p:spPr bwMode="auto">
            <a:xfrm>
              <a:off x="3234113" y="2771139"/>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9" name="Parallelogram 38">
              <a:extLst>
                <a:ext uri="{FF2B5EF4-FFF2-40B4-BE49-F238E27FC236}">
                  <a16:creationId xmlns:a16="http://schemas.microsoft.com/office/drawing/2014/main" id="{99DF7AA2-BC90-43BB-97ED-5FB4A32E45B6}"/>
                </a:ext>
              </a:extLst>
            </p:cNvPr>
            <p:cNvSpPr/>
            <p:nvPr/>
          </p:nvSpPr>
          <p:spPr bwMode="auto">
            <a:xfrm>
              <a:off x="2830022" y="2771143"/>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0" name="Parallelogram 39">
              <a:extLst>
                <a:ext uri="{FF2B5EF4-FFF2-40B4-BE49-F238E27FC236}">
                  <a16:creationId xmlns:a16="http://schemas.microsoft.com/office/drawing/2014/main" id="{F85C9480-18F1-4497-BC9B-F9AFB88767E3}"/>
                </a:ext>
              </a:extLst>
            </p:cNvPr>
            <p:cNvSpPr/>
            <p:nvPr/>
          </p:nvSpPr>
          <p:spPr bwMode="auto">
            <a:xfrm>
              <a:off x="2425931"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1" name="Parallelogram 40">
              <a:extLst>
                <a:ext uri="{FF2B5EF4-FFF2-40B4-BE49-F238E27FC236}">
                  <a16:creationId xmlns:a16="http://schemas.microsoft.com/office/drawing/2014/main" id="{21470723-DC7A-4427-9131-F7C995D5F686}"/>
                </a:ext>
              </a:extLst>
            </p:cNvPr>
            <p:cNvSpPr/>
            <p:nvPr/>
          </p:nvSpPr>
          <p:spPr bwMode="auto">
            <a:xfrm>
              <a:off x="2021840"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2" name="Parallelogram 41">
              <a:extLst>
                <a:ext uri="{FF2B5EF4-FFF2-40B4-BE49-F238E27FC236}">
                  <a16:creationId xmlns:a16="http://schemas.microsoft.com/office/drawing/2014/main" id="{9D7E9154-4140-4FE1-B8E0-C278E9194B5A}"/>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3" name="Parallelogram 42">
              <a:extLst>
                <a:ext uri="{FF2B5EF4-FFF2-40B4-BE49-F238E27FC236}">
                  <a16:creationId xmlns:a16="http://schemas.microsoft.com/office/drawing/2014/main" id="{35574298-3B39-4F03-9F81-C0A9F6F873D8}"/>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4" name="Parallelogram 43">
              <a:extLst>
                <a:ext uri="{FF2B5EF4-FFF2-40B4-BE49-F238E27FC236}">
                  <a16:creationId xmlns:a16="http://schemas.microsoft.com/office/drawing/2014/main" id="{9E21DD8B-C639-47EA-B8DA-7D5CAB7F5AA0}"/>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5" name="Parallelogram 44">
              <a:extLst>
                <a:ext uri="{FF2B5EF4-FFF2-40B4-BE49-F238E27FC236}">
                  <a16:creationId xmlns:a16="http://schemas.microsoft.com/office/drawing/2014/main" id="{315D95A4-FE7A-4C85-B260-8035A5D3F547}"/>
                </a:ext>
              </a:extLst>
            </p:cNvPr>
            <p:cNvSpPr/>
            <p:nvPr/>
          </p:nvSpPr>
          <p:spPr bwMode="auto">
            <a:xfrm>
              <a:off x="4042295"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6" name="Parallelogram 45">
              <a:extLst>
                <a:ext uri="{FF2B5EF4-FFF2-40B4-BE49-F238E27FC236}">
                  <a16:creationId xmlns:a16="http://schemas.microsoft.com/office/drawing/2014/main" id="{47F67C15-6114-41D2-B21F-A87D0410606D}"/>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98" name="Rectangle 97">
            <a:extLst>
              <a:ext uri="{FF2B5EF4-FFF2-40B4-BE49-F238E27FC236}">
                <a16:creationId xmlns:a16="http://schemas.microsoft.com/office/drawing/2014/main" id="{3718D844-2A2F-41A9-BA0E-8827AA046A2C}"/>
              </a:ext>
            </a:extLst>
          </p:cNvPr>
          <p:cNvSpPr/>
          <p:nvPr/>
        </p:nvSpPr>
        <p:spPr>
          <a:xfrm>
            <a:off x="6793230" y="422123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40%</a:t>
            </a:r>
          </a:p>
        </p:txBody>
      </p:sp>
      <p:sp>
        <p:nvSpPr>
          <p:cNvPr id="99" name="Rectangle 98">
            <a:extLst>
              <a:ext uri="{FF2B5EF4-FFF2-40B4-BE49-F238E27FC236}">
                <a16:creationId xmlns:a16="http://schemas.microsoft.com/office/drawing/2014/main" id="{4FDBD119-DF13-4561-807C-51ACA5CBD9C4}"/>
              </a:ext>
            </a:extLst>
          </p:cNvPr>
          <p:cNvSpPr/>
          <p:nvPr/>
        </p:nvSpPr>
        <p:spPr>
          <a:xfrm>
            <a:off x="4294271" y="4221231"/>
            <a:ext cx="676467"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01</a:t>
            </a:r>
          </a:p>
        </p:txBody>
      </p:sp>
      <p:grpSp>
        <p:nvGrpSpPr>
          <p:cNvPr id="100" name="Group 99">
            <a:extLst>
              <a:ext uri="{FF2B5EF4-FFF2-40B4-BE49-F238E27FC236}">
                <a16:creationId xmlns:a16="http://schemas.microsoft.com/office/drawing/2014/main" id="{5287A03C-8689-4500-A939-0FB8CAEF232C}"/>
              </a:ext>
            </a:extLst>
          </p:cNvPr>
          <p:cNvGrpSpPr/>
          <p:nvPr/>
        </p:nvGrpSpPr>
        <p:grpSpPr>
          <a:xfrm flipH="1">
            <a:off x="4294271" y="5102165"/>
            <a:ext cx="3017232" cy="109923"/>
            <a:chOff x="405482" y="2771139"/>
            <a:chExt cx="4006169" cy="96920"/>
          </a:xfrm>
        </p:grpSpPr>
        <p:sp>
          <p:nvSpPr>
            <p:cNvPr id="127" name="Parallelogram 36">
              <a:extLst>
                <a:ext uri="{FF2B5EF4-FFF2-40B4-BE49-F238E27FC236}">
                  <a16:creationId xmlns:a16="http://schemas.microsoft.com/office/drawing/2014/main" id="{9DFD7C0D-99F8-406D-BE74-490DAD277E82}"/>
                </a:ext>
              </a:extLst>
            </p:cNvPr>
            <p:cNvSpPr/>
            <p:nvPr/>
          </p:nvSpPr>
          <p:spPr bwMode="auto">
            <a:xfrm>
              <a:off x="3638204" y="2771142"/>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8" name="Parallelogram 37">
              <a:extLst>
                <a:ext uri="{FF2B5EF4-FFF2-40B4-BE49-F238E27FC236}">
                  <a16:creationId xmlns:a16="http://schemas.microsoft.com/office/drawing/2014/main" id="{22C94663-0BA1-426D-80D3-88497A7A54CA}"/>
                </a:ext>
              </a:extLst>
            </p:cNvPr>
            <p:cNvSpPr/>
            <p:nvPr/>
          </p:nvSpPr>
          <p:spPr bwMode="auto">
            <a:xfrm>
              <a:off x="3234113" y="2771139"/>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9" name="Parallelogram 38">
              <a:extLst>
                <a:ext uri="{FF2B5EF4-FFF2-40B4-BE49-F238E27FC236}">
                  <a16:creationId xmlns:a16="http://schemas.microsoft.com/office/drawing/2014/main" id="{653688EE-C238-41B5-A5DE-F5185AE3044B}"/>
                </a:ext>
              </a:extLst>
            </p:cNvPr>
            <p:cNvSpPr/>
            <p:nvPr/>
          </p:nvSpPr>
          <p:spPr bwMode="auto">
            <a:xfrm>
              <a:off x="2830022" y="2771143"/>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0" name="Parallelogram 39">
              <a:extLst>
                <a:ext uri="{FF2B5EF4-FFF2-40B4-BE49-F238E27FC236}">
                  <a16:creationId xmlns:a16="http://schemas.microsoft.com/office/drawing/2014/main" id="{DE8E94B1-56D1-49C5-B5FA-F6208E5A2A18}"/>
                </a:ext>
              </a:extLst>
            </p:cNvPr>
            <p:cNvSpPr/>
            <p:nvPr/>
          </p:nvSpPr>
          <p:spPr bwMode="auto">
            <a:xfrm>
              <a:off x="2425931"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1" name="Parallelogram 40">
              <a:extLst>
                <a:ext uri="{FF2B5EF4-FFF2-40B4-BE49-F238E27FC236}">
                  <a16:creationId xmlns:a16="http://schemas.microsoft.com/office/drawing/2014/main" id="{AF7FB447-C1AD-44B6-A64B-391F86C4AD2A}"/>
                </a:ext>
              </a:extLst>
            </p:cNvPr>
            <p:cNvSpPr/>
            <p:nvPr/>
          </p:nvSpPr>
          <p:spPr bwMode="auto">
            <a:xfrm>
              <a:off x="2021840"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2" name="Parallelogram 41">
              <a:extLst>
                <a:ext uri="{FF2B5EF4-FFF2-40B4-BE49-F238E27FC236}">
                  <a16:creationId xmlns:a16="http://schemas.microsoft.com/office/drawing/2014/main" id="{214DA7F6-8B9B-41E8-952E-F5F92AA041F3}"/>
                </a:ext>
              </a:extLst>
            </p:cNvPr>
            <p:cNvSpPr/>
            <p:nvPr/>
          </p:nvSpPr>
          <p:spPr bwMode="auto">
            <a:xfrm>
              <a:off x="161774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3" name="Parallelogram 42">
              <a:extLst>
                <a:ext uri="{FF2B5EF4-FFF2-40B4-BE49-F238E27FC236}">
                  <a16:creationId xmlns:a16="http://schemas.microsoft.com/office/drawing/2014/main" id="{C6E7DB9F-113A-4563-90F2-9C45F0C84A0B}"/>
                </a:ext>
              </a:extLst>
            </p:cNvPr>
            <p:cNvSpPr/>
            <p:nvPr/>
          </p:nvSpPr>
          <p:spPr bwMode="auto">
            <a:xfrm>
              <a:off x="121365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4" name="Parallelogram 43">
              <a:extLst>
                <a:ext uri="{FF2B5EF4-FFF2-40B4-BE49-F238E27FC236}">
                  <a16:creationId xmlns:a16="http://schemas.microsoft.com/office/drawing/2014/main" id="{78F17026-18C2-4D9A-9F4A-B96A9F82EF02}"/>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5" name="Parallelogram 44">
              <a:extLst>
                <a:ext uri="{FF2B5EF4-FFF2-40B4-BE49-F238E27FC236}">
                  <a16:creationId xmlns:a16="http://schemas.microsoft.com/office/drawing/2014/main" id="{35D5A59A-567A-4E0E-BB24-4DF7E6826CA4}"/>
                </a:ext>
              </a:extLst>
            </p:cNvPr>
            <p:cNvSpPr/>
            <p:nvPr/>
          </p:nvSpPr>
          <p:spPr bwMode="auto">
            <a:xfrm>
              <a:off x="4042295"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6" name="Parallelogram 45">
              <a:extLst>
                <a:ext uri="{FF2B5EF4-FFF2-40B4-BE49-F238E27FC236}">
                  <a16:creationId xmlns:a16="http://schemas.microsoft.com/office/drawing/2014/main" id="{7FE453C3-037B-4CCB-BED5-FC3E4521FFEE}"/>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12" name="Rectangle 111">
            <a:extLst>
              <a:ext uri="{FF2B5EF4-FFF2-40B4-BE49-F238E27FC236}">
                <a16:creationId xmlns:a16="http://schemas.microsoft.com/office/drawing/2014/main" id="{D608CD8E-37E5-4221-9F9B-0B2FB6560218}"/>
              </a:ext>
            </a:extLst>
          </p:cNvPr>
          <p:cNvSpPr/>
          <p:nvPr/>
        </p:nvSpPr>
        <p:spPr>
          <a:xfrm>
            <a:off x="6793230" y="4817671"/>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80%</a:t>
            </a:r>
          </a:p>
        </p:txBody>
      </p:sp>
      <p:sp>
        <p:nvSpPr>
          <p:cNvPr id="113" name="Rectangle 112">
            <a:extLst>
              <a:ext uri="{FF2B5EF4-FFF2-40B4-BE49-F238E27FC236}">
                <a16:creationId xmlns:a16="http://schemas.microsoft.com/office/drawing/2014/main" id="{DA089CB4-CE9A-4C78-9AFB-502D8825B832}"/>
              </a:ext>
            </a:extLst>
          </p:cNvPr>
          <p:cNvSpPr/>
          <p:nvPr/>
        </p:nvSpPr>
        <p:spPr>
          <a:xfrm>
            <a:off x="4294271" y="481767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02</a:t>
            </a:r>
          </a:p>
        </p:txBody>
      </p:sp>
      <p:grpSp>
        <p:nvGrpSpPr>
          <p:cNvPr id="114" name="Group 113">
            <a:extLst>
              <a:ext uri="{FF2B5EF4-FFF2-40B4-BE49-F238E27FC236}">
                <a16:creationId xmlns:a16="http://schemas.microsoft.com/office/drawing/2014/main" id="{D0A601A6-23E2-43B8-A701-352F6B2BD036}"/>
              </a:ext>
            </a:extLst>
          </p:cNvPr>
          <p:cNvGrpSpPr/>
          <p:nvPr/>
        </p:nvGrpSpPr>
        <p:grpSpPr>
          <a:xfrm flipH="1">
            <a:off x="4294271" y="5698605"/>
            <a:ext cx="3017232" cy="109923"/>
            <a:chOff x="405482" y="2771139"/>
            <a:chExt cx="4006169" cy="96920"/>
          </a:xfrm>
        </p:grpSpPr>
        <p:sp>
          <p:nvSpPr>
            <p:cNvPr id="117" name="Parallelogram 36">
              <a:extLst>
                <a:ext uri="{FF2B5EF4-FFF2-40B4-BE49-F238E27FC236}">
                  <a16:creationId xmlns:a16="http://schemas.microsoft.com/office/drawing/2014/main" id="{36B17593-E2B4-48DA-8017-7BDA5DFBAE44}"/>
                </a:ext>
              </a:extLst>
            </p:cNvPr>
            <p:cNvSpPr/>
            <p:nvPr/>
          </p:nvSpPr>
          <p:spPr bwMode="auto">
            <a:xfrm>
              <a:off x="3638204" y="2771142"/>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8" name="Parallelogram 37">
              <a:extLst>
                <a:ext uri="{FF2B5EF4-FFF2-40B4-BE49-F238E27FC236}">
                  <a16:creationId xmlns:a16="http://schemas.microsoft.com/office/drawing/2014/main" id="{F0F9268A-3DA3-4985-B566-C27148230B40}"/>
                </a:ext>
              </a:extLst>
            </p:cNvPr>
            <p:cNvSpPr/>
            <p:nvPr/>
          </p:nvSpPr>
          <p:spPr bwMode="auto">
            <a:xfrm>
              <a:off x="3234113" y="2771139"/>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9" name="Parallelogram 38">
              <a:extLst>
                <a:ext uri="{FF2B5EF4-FFF2-40B4-BE49-F238E27FC236}">
                  <a16:creationId xmlns:a16="http://schemas.microsoft.com/office/drawing/2014/main" id="{7BEAA388-AC73-4A7A-9C2B-E260E8BCFC6E}"/>
                </a:ext>
              </a:extLst>
            </p:cNvPr>
            <p:cNvSpPr/>
            <p:nvPr/>
          </p:nvSpPr>
          <p:spPr bwMode="auto">
            <a:xfrm>
              <a:off x="2830022" y="2771143"/>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0" name="Parallelogram 39">
              <a:extLst>
                <a:ext uri="{FF2B5EF4-FFF2-40B4-BE49-F238E27FC236}">
                  <a16:creationId xmlns:a16="http://schemas.microsoft.com/office/drawing/2014/main" id="{A98581EB-267C-442B-B5F8-DDDF17BDDE85}"/>
                </a:ext>
              </a:extLst>
            </p:cNvPr>
            <p:cNvSpPr/>
            <p:nvPr/>
          </p:nvSpPr>
          <p:spPr bwMode="auto">
            <a:xfrm>
              <a:off x="2425931"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1" name="Parallelogram 40">
              <a:extLst>
                <a:ext uri="{FF2B5EF4-FFF2-40B4-BE49-F238E27FC236}">
                  <a16:creationId xmlns:a16="http://schemas.microsoft.com/office/drawing/2014/main" id="{F7CA0E9A-28CC-42DB-9CB2-ADE021F24C39}"/>
                </a:ext>
              </a:extLst>
            </p:cNvPr>
            <p:cNvSpPr/>
            <p:nvPr/>
          </p:nvSpPr>
          <p:spPr bwMode="auto">
            <a:xfrm>
              <a:off x="2021840"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2" name="Parallelogram 41">
              <a:extLst>
                <a:ext uri="{FF2B5EF4-FFF2-40B4-BE49-F238E27FC236}">
                  <a16:creationId xmlns:a16="http://schemas.microsoft.com/office/drawing/2014/main" id="{79DD03BD-7BA5-44DD-AE10-916D05126271}"/>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3" name="Parallelogram 42">
              <a:extLst>
                <a:ext uri="{FF2B5EF4-FFF2-40B4-BE49-F238E27FC236}">
                  <a16:creationId xmlns:a16="http://schemas.microsoft.com/office/drawing/2014/main" id="{477EEEB7-04DD-4BA1-93DA-18207EF78A4D}"/>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4" name="Parallelogram 43">
              <a:extLst>
                <a:ext uri="{FF2B5EF4-FFF2-40B4-BE49-F238E27FC236}">
                  <a16:creationId xmlns:a16="http://schemas.microsoft.com/office/drawing/2014/main" id="{16562736-F7A2-42B3-9ECB-07346FEA6638}"/>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5" name="Parallelogram 44">
              <a:extLst>
                <a:ext uri="{FF2B5EF4-FFF2-40B4-BE49-F238E27FC236}">
                  <a16:creationId xmlns:a16="http://schemas.microsoft.com/office/drawing/2014/main" id="{392C26A9-AFEB-4CA2-960D-E998E4627103}"/>
                </a:ext>
              </a:extLst>
            </p:cNvPr>
            <p:cNvSpPr/>
            <p:nvPr/>
          </p:nvSpPr>
          <p:spPr bwMode="auto">
            <a:xfrm>
              <a:off x="4042295"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6" name="Parallelogram 45">
              <a:extLst>
                <a:ext uri="{FF2B5EF4-FFF2-40B4-BE49-F238E27FC236}">
                  <a16:creationId xmlns:a16="http://schemas.microsoft.com/office/drawing/2014/main" id="{A98A98B1-152A-4D2D-A264-A1134A642457}"/>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15" name="Rectangle 114">
            <a:extLst>
              <a:ext uri="{FF2B5EF4-FFF2-40B4-BE49-F238E27FC236}">
                <a16:creationId xmlns:a16="http://schemas.microsoft.com/office/drawing/2014/main" id="{E0522108-9C3B-424A-BC3E-1CAF117BD936}"/>
              </a:ext>
            </a:extLst>
          </p:cNvPr>
          <p:cNvSpPr/>
          <p:nvPr/>
        </p:nvSpPr>
        <p:spPr>
          <a:xfrm>
            <a:off x="6793230" y="541411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50%</a:t>
            </a:r>
          </a:p>
        </p:txBody>
      </p:sp>
      <p:sp>
        <p:nvSpPr>
          <p:cNvPr id="116" name="Rectangle 115">
            <a:extLst>
              <a:ext uri="{FF2B5EF4-FFF2-40B4-BE49-F238E27FC236}">
                <a16:creationId xmlns:a16="http://schemas.microsoft.com/office/drawing/2014/main" id="{67F6D64B-623C-403B-870F-893581C06DCD}"/>
              </a:ext>
            </a:extLst>
          </p:cNvPr>
          <p:cNvSpPr/>
          <p:nvPr/>
        </p:nvSpPr>
        <p:spPr>
          <a:xfrm>
            <a:off x="4294271" y="541411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03</a:t>
            </a:r>
          </a:p>
        </p:txBody>
      </p:sp>
      <p:sp>
        <p:nvSpPr>
          <p:cNvPr id="147" name="TextBox 146">
            <a:extLst>
              <a:ext uri="{FF2B5EF4-FFF2-40B4-BE49-F238E27FC236}">
                <a16:creationId xmlns:a16="http://schemas.microsoft.com/office/drawing/2014/main" id="{7F743D1E-3176-425B-97AC-DE08B0B636C8}"/>
              </a:ext>
            </a:extLst>
          </p:cNvPr>
          <p:cNvSpPr txBox="1"/>
          <p:nvPr/>
        </p:nvSpPr>
        <p:spPr>
          <a:xfrm>
            <a:off x="4294271" y="1909385"/>
            <a:ext cx="3017232" cy="1982209"/>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48" name="Title 2">
            <a:extLst>
              <a:ext uri="{FF2B5EF4-FFF2-40B4-BE49-F238E27FC236}">
                <a16:creationId xmlns:a16="http://schemas.microsoft.com/office/drawing/2014/main" id="{369451F1-DD2A-4D05-90AC-65C35EE9A6F6}"/>
              </a:ext>
            </a:extLst>
          </p:cNvPr>
          <p:cNvSpPr txBox="1">
            <a:spLocks/>
          </p:cNvSpPr>
          <p:nvPr/>
        </p:nvSpPr>
        <p:spPr>
          <a:xfrm>
            <a:off x="4294272" y="1049472"/>
            <a:ext cx="3017232" cy="646331"/>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400" b="1" dirty="0">
                <a:solidFill>
                  <a:schemeClr val="bg1">
                    <a:lumMod val="50000"/>
                  </a:schemeClr>
                </a:solidFill>
                <a:latin typeface="Montserrat (Body)"/>
              </a:rPr>
              <a:t>MEET OUR CO-FOUNDER</a:t>
            </a:r>
            <a:br>
              <a:rPr lang="en-US" sz="2000" b="1" dirty="0">
                <a:solidFill>
                  <a:schemeClr val="accent1"/>
                </a:solidFill>
                <a:latin typeface="Montserrat (Body)"/>
              </a:rPr>
            </a:br>
            <a:r>
              <a:rPr lang="en-US" sz="2800" b="1" dirty="0">
                <a:solidFill>
                  <a:schemeClr val="accent1"/>
                </a:solidFill>
                <a:latin typeface="Montserrat (Body)"/>
              </a:rPr>
              <a:t>Example Name</a:t>
            </a:r>
            <a:endParaRPr lang="en-US" sz="3200" b="1" dirty="0">
              <a:solidFill>
                <a:schemeClr val="accent1"/>
              </a:solidFill>
              <a:latin typeface="Montserrat (Body)"/>
            </a:endParaRPr>
          </a:p>
        </p:txBody>
      </p:sp>
      <p:sp>
        <p:nvSpPr>
          <p:cNvPr id="149" name="Rectangle 148">
            <a:extLst>
              <a:ext uri="{FF2B5EF4-FFF2-40B4-BE49-F238E27FC236}">
                <a16:creationId xmlns:a16="http://schemas.microsoft.com/office/drawing/2014/main" id="{1FD79F65-4B91-464A-806C-93F1A11E8434}"/>
              </a:ext>
            </a:extLst>
          </p:cNvPr>
          <p:cNvSpPr/>
          <p:nvPr/>
        </p:nvSpPr>
        <p:spPr>
          <a:xfrm>
            <a:off x="9118469" y="658368"/>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01</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50" name="Group 149">
            <a:extLst>
              <a:ext uri="{FF2B5EF4-FFF2-40B4-BE49-F238E27FC236}">
                <a16:creationId xmlns:a16="http://schemas.microsoft.com/office/drawing/2014/main" id="{82C02E83-F777-47AB-AD7F-CD4B1F50773E}"/>
              </a:ext>
            </a:extLst>
          </p:cNvPr>
          <p:cNvGrpSpPr/>
          <p:nvPr/>
        </p:nvGrpSpPr>
        <p:grpSpPr>
          <a:xfrm>
            <a:off x="8229600" y="867932"/>
            <a:ext cx="589366" cy="481310"/>
            <a:chOff x="508001" y="1851757"/>
            <a:chExt cx="682926" cy="557720"/>
          </a:xfrm>
        </p:grpSpPr>
        <p:sp>
          <p:nvSpPr>
            <p:cNvPr id="151" name="Rectangle 150">
              <a:extLst>
                <a:ext uri="{FF2B5EF4-FFF2-40B4-BE49-F238E27FC236}">
                  <a16:creationId xmlns:a16="http://schemas.microsoft.com/office/drawing/2014/main" id="{F55ED6FE-AFB2-44DB-9524-9FB46B9D273B}"/>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52" name="Freeform 13">
              <a:extLst>
                <a:ext uri="{FF2B5EF4-FFF2-40B4-BE49-F238E27FC236}">
                  <a16:creationId xmlns:a16="http://schemas.microsoft.com/office/drawing/2014/main" id="{785C39C1-347B-4BD8-B740-73D49E9A8BFA}"/>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1"/>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79" name="Rectangle 178">
            <a:extLst>
              <a:ext uri="{FF2B5EF4-FFF2-40B4-BE49-F238E27FC236}">
                <a16:creationId xmlns:a16="http://schemas.microsoft.com/office/drawing/2014/main" id="{8C092509-5057-4C83-A106-CDDDD851717C}"/>
              </a:ext>
            </a:extLst>
          </p:cNvPr>
          <p:cNvSpPr/>
          <p:nvPr/>
        </p:nvSpPr>
        <p:spPr>
          <a:xfrm>
            <a:off x="9118469" y="181857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02</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80" name="Group 179">
            <a:extLst>
              <a:ext uri="{FF2B5EF4-FFF2-40B4-BE49-F238E27FC236}">
                <a16:creationId xmlns:a16="http://schemas.microsoft.com/office/drawing/2014/main" id="{7815CCEA-2F86-4F00-BF13-648139277833}"/>
              </a:ext>
            </a:extLst>
          </p:cNvPr>
          <p:cNvGrpSpPr/>
          <p:nvPr/>
        </p:nvGrpSpPr>
        <p:grpSpPr>
          <a:xfrm>
            <a:off x="8229600" y="2028138"/>
            <a:ext cx="589366" cy="481310"/>
            <a:chOff x="508001" y="1851757"/>
            <a:chExt cx="682926" cy="557720"/>
          </a:xfrm>
        </p:grpSpPr>
        <p:sp>
          <p:nvSpPr>
            <p:cNvPr id="181" name="Rectangle 180">
              <a:extLst>
                <a:ext uri="{FF2B5EF4-FFF2-40B4-BE49-F238E27FC236}">
                  <a16:creationId xmlns:a16="http://schemas.microsoft.com/office/drawing/2014/main" id="{5DB6EEF9-E296-4D21-900F-C8ED3C6575BD}"/>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82" name="Freeform 13">
              <a:extLst>
                <a:ext uri="{FF2B5EF4-FFF2-40B4-BE49-F238E27FC236}">
                  <a16:creationId xmlns:a16="http://schemas.microsoft.com/office/drawing/2014/main" id="{E3A40C37-BE07-480A-904C-8E6FE9D2785C}"/>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2"/>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84" name="Rectangle 183">
            <a:extLst>
              <a:ext uri="{FF2B5EF4-FFF2-40B4-BE49-F238E27FC236}">
                <a16:creationId xmlns:a16="http://schemas.microsoft.com/office/drawing/2014/main" id="{E0959A61-D487-4D04-B3A5-51570294B804}"/>
              </a:ext>
            </a:extLst>
          </p:cNvPr>
          <p:cNvSpPr/>
          <p:nvPr/>
        </p:nvSpPr>
        <p:spPr>
          <a:xfrm>
            <a:off x="9118469" y="2978780"/>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03</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85" name="Group 184">
            <a:extLst>
              <a:ext uri="{FF2B5EF4-FFF2-40B4-BE49-F238E27FC236}">
                <a16:creationId xmlns:a16="http://schemas.microsoft.com/office/drawing/2014/main" id="{EBE0778E-8569-454C-802D-D4A378A36D58}"/>
              </a:ext>
            </a:extLst>
          </p:cNvPr>
          <p:cNvGrpSpPr/>
          <p:nvPr/>
        </p:nvGrpSpPr>
        <p:grpSpPr>
          <a:xfrm>
            <a:off x="8229600" y="3188344"/>
            <a:ext cx="589366" cy="481310"/>
            <a:chOff x="508001" y="1851757"/>
            <a:chExt cx="682926" cy="557720"/>
          </a:xfrm>
        </p:grpSpPr>
        <p:sp>
          <p:nvSpPr>
            <p:cNvPr id="186" name="Rectangle 185">
              <a:extLst>
                <a:ext uri="{FF2B5EF4-FFF2-40B4-BE49-F238E27FC236}">
                  <a16:creationId xmlns:a16="http://schemas.microsoft.com/office/drawing/2014/main" id="{16462338-30C1-41A6-A28B-1DE94EEE73D9}"/>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87" name="Freeform 13">
              <a:extLst>
                <a:ext uri="{FF2B5EF4-FFF2-40B4-BE49-F238E27FC236}">
                  <a16:creationId xmlns:a16="http://schemas.microsoft.com/office/drawing/2014/main" id="{A8A92A48-1AB8-41D5-AF3F-3D48BD3A2E46}"/>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3"/>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89" name="Rectangle 188">
            <a:extLst>
              <a:ext uri="{FF2B5EF4-FFF2-40B4-BE49-F238E27FC236}">
                <a16:creationId xmlns:a16="http://schemas.microsoft.com/office/drawing/2014/main" id="{A1FEBC66-E390-4A68-847B-B9BA0969810C}"/>
              </a:ext>
            </a:extLst>
          </p:cNvPr>
          <p:cNvSpPr/>
          <p:nvPr/>
        </p:nvSpPr>
        <p:spPr>
          <a:xfrm>
            <a:off x="9118469" y="4138986"/>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04</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90" name="Group 189">
            <a:extLst>
              <a:ext uri="{FF2B5EF4-FFF2-40B4-BE49-F238E27FC236}">
                <a16:creationId xmlns:a16="http://schemas.microsoft.com/office/drawing/2014/main" id="{052DFC16-24A7-4DC3-88F3-4185876D34BC}"/>
              </a:ext>
            </a:extLst>
          </p:cNvPr>
          <p:cNvGrpSpPr/>
          <p:nvPr/>
        </p:nvGrpSpPr>
        <p:grpSpPr>
          <a:xfrm>
            <a:off x="8229600" y="4348550"/>
            <a:ext cx="589366" cy="481310"/>
            <a:chOff x="508001" y="1851757"/>
            <a:chExt cx="682926" cy="557720"/>
          </a:xfrm>
        </p:grpSpPr>
        <p:sp>
          <p:nvSpPr>
            <p:cNvPr id="191" name="Rectangle 190">
              <a:extLst>
                <a:ext uri="{FF2B5EF4-FFF2-40B4-BE49-F238E27FC236}">
                  <a16:creationId xmlns:a16="http://schemas.microsoft.com/office/drawing/2014/main" id="{BCCFC4A6-54C7-46C5-B18C-0773E8D937BB}"/>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92" name="Freeform 13">
              <a:extLst>
                <a:ext uri="{FF2B5EF4-FFF2-40B4-BE49-F238E27FC236}">
                  <a16:creationId xmlns:a16="http://schemas.microsoft.com/office/drawing/2014/main" id="{171F5B93-CB56-443F-AB8C-C36458B5B5F8}"/>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4"/>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94" name="Rectangle 193">
            <a:extLst>
              <a:ext uri="{FF2B5EF4-FFF2-40B4-BE49-F238E27FC236}">
                <a16:creationId xmlns:a16="http://schemas.microsoft.com/office/drawing/2014/main" id="{4041A9A4-3DB4-420E-8DFB-A689C7486FB3}"/>
              </a:ext>
            </a:extLst>
          </p:cNvPr>
          <p:cNvSpPr/>
          <p:nvPr/>
        </p:nvSpPr>
        <p:spPr>
          <a:xfrm>
            <a:off x="9118469" y="529919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05</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95" name="Group 194">
            <a:extLst>
              <a:ext uri="{FF2B5EF4-FFF2-40B4-BE49-F238E27FC236}">
                <a16:creationId xmlns:a16="http://schemas.microsoft.com/office/drawing/2014/main" id="{3B08C7D8-E530-4DAC-A651-B646F3D3F50F}"/>
              </a:ext>
            </a:extLst>
          </p:cNvPr>
          <p:cNvGrpSpPr/>
          <p:nvPr/>
        </p:nvGrpSpPr>
        <p:grpSpPr>
          <a:xfrm>
            <a:off x="8229600" y="5508758"/>
            <a:ext cx="589366" cy="481310"/>
            <a:chOff x="508001" y="1851757"/>
            <a:chExt cx="682926" cy="557720"/>
          </a:xfrm>
        </p:grpSpPr>
        <p:sp>
          <p:nvSpPr>
            <p:cNvPr id="196" name="Rectangle 195">
              <a:extLst>
                <a:ext uri="{FF2B5EF4-FFF2-40B4-BE49-F238E27FC236}">
                  <a16:creationId xmlns:a16="http://schemas.microsoft.com/office/drawing/2014/main" id="{3F67DD90-E693-4328-A4C1-68ADF3560C20}"/>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97" name="Freeform 13">
              <a:extLst>
                <a:ext uri="{FF2B5EF4-FFF2-40B4-BE49-F238E27FC236}">
                  <a16:creationId xmlns:a16="http://schemas.microsoft.com/office/drawing/2014/main" id="{F62404B2-B882-484F-85A3-3421F14A196E}"/>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5"/>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3" name="Picture Placeholder 2">
            <a:extLst>
              <a:ext uri="{FF2B5EF4-FFF2-40B4-BE49-F238E27FC236}">
                <a16:creationId xmlns:a16="http://schemas.microsoft.com/office/drawing/2014/main" id="{88D7EBF3-8853-4F9E-8284-A29D759BAF0A}"/>
              </a:ext>
            </a:extLst>
          </p:cNvPr>
          <p:cNvSpPr>
            <a:spLocks noGrp="1"/>
          </p:cNvSpPr>
          <p:nvPr>
            <p:ph type="pic" sz="quarter" idx="11"/>
          </p:nvPr>
        </p:nvSpPr>
        <p:spPr/>
      </p:sp>
    </p:spTree>
    <p:extLst>
      <p:ext uri="{BB962C8B-B14F-4D97-AF65-F5344CB8AC3E}">
        <p14:creationId xmlns:p14="http://schemas.microsoft.com/office/powerpoint/2010/main" val="407955363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 name="Rectangle 46">
            <a:extLst>
              <a:ext uri="{FF2B5EF4-FFF2-40B4-BE49-F238E27FC236}">
                <a16:creationId xmlns:a16="http://schemas.microsoft.com/office/drawing/2014/main" id="{19323050-3FC2-4C3F-B2C8-06C858B7D9E3}"/>
              </a:ext>
            </a:extLst>
          </p:cNvPr>
          <p:cNvSpPr/>
          <p:nvPr/>
        </p:nvSpPr>
        <p:spPr>
          <a:xfrm>
            <a:off x="1252414" y="3567276"/>
            <a:ext cx="4398499" cy="2701701"/>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b="1">
              <a:solidFill>
                <a:schemeClr val="bg1"/>
              </a:solidFill>
            </a:endParaRPr>
          </a:p>
        </p:txBody>
      </p:sp>
      <p:sp>
        <p:nvSpPr>
          <p:cNvPr id="49" name="Title 2">
            <a:extLst>
              <a:ext uri="{FF2B5EF4-FFF2-40B4-BE49-F238E27FC236}">
                <a16:creationId xmlns:a16="http://schemas.microsoft.com/office/drawing/2014/main" id="{C424A51E-5AD2-4DEF-8060-4FC5307CFD79}"/>
              </a:ext>
            </a:extLst>
          </p:cNvPr>
          <p:cNvSpPr txBox="1">
            <a:spLocks/>
          </p:cNvSpPr>
          <p:nvPr/>
        </p:nvSpPr>
        <p:spPr>
          <a:xfrm>
            <a:off x="1530869" y="4502628"/>
            <a:ext cx="3841588"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en-US" sz="1800" dirty="0">
                <a:solidFill>
                  <a:schemeClr val="bg1"/>
                </a:solidFill>
                <a:latin typeface="Montserrat (Body)"/>
              </a:rPr>
              <a:t>MEET OUR CO-FOUNDER</a:t>
            </a:r>
            <a:br>
              <a:rPr lang="en-US" sz="2800" b="1" dirty="0">
                <a:solidFill>
                  <a:schemeClr val="bg1"/>
                </a:solidFill>
                <a:latin typeface="Montserrat (Body)"/>
              </a:rPr>
            </a:br>
            <a:r>
              <a:rPr lang="en-US" sz="3600" b="1" dirty="0">
                <a:solidFill>
                  <a:schemeClr val="bg1"/>
                </a:solidFill>
                <a:latin typeface="Montserrat (Body)"/>
              </a:rPr>
              <a:t>Example Name</a:t>
            </a:r>
            <a:endParaRPr lang="en-US" sz="4000" b="1" dirty="0">
              <a:solidFill>
                <a:schemeClr val="bg1"/>
              </a:solidFill>
              <a:latin typeface="Montserrat (Body)"/>
            </a:endParaRPr>
          </a:p>
        </p:txBody>
      </p:sp>
      <p:sp>
        <p:nvSpPr>
          <p:cNvPr id="3" name="Picture Placeholder 2">
            <a:extLst>
              <a:ext uri="{FF2B5EF4-FFF2-40B4-BE49-F238E27FC236}">
                <a16:creationId xmlns:a16="http://schemas.microsoft.com/office/drawing/2014/main" id="{25158492-6580-4BDB-BA49-F09118E95E1A}"/>
              </a:ext>
            </a:extLst>
          </p:cNvPr>
          <p:cNvSpPr>
            <a:spLocks noGrp="1"/>
          </p:cNvSpPr>
          <p:nvPr>
            <p:ph type="pic" sz="quarter" idx="38"/>
          </p:nvPr>
        </p:nvSpPr>
        <p:spPr/>
      </p:sp>
      <p:sp>
        <p:nvSpPr>
          <p:cNvPr id="5" name="Picture Placeholder 4">
            <a:extLst>
              <a:ext uri="{FF2B5EF4-FFF2-40B4-BE49-F238E27FC236}">
                <a16:creationId xmlns:a16="http://schemas.microsoft.com/office/drawing/2014/main" id="{0FFA895C-9209-4840-B31A-119A869DEB9E}"/>
              </a:ext>
            </a:extLst>
          </p:cNvPr>
          <p:cNvSpPr>
            <a:spLocks noGrp="1"/>
          </p:cNvSpPr>
          <p:nvPr>
            <p:ph type="pic" sz="quarter" idx="39"/>
          </p:nvPr>
        </p:nvSpPr>
        <p:spPr/>
      </p:sp>
      <p:sp>
        <p:nvSpPr>
          <p:cNvPr id="7" name="Picture Placeholder 6">
            <a:extLst>
              <a:ext uri="{FF2B5EF4-FFF2-40B4-BE49-F238E27FC236}">
                <a16:creationId xmlns:a16="http://schemas.microsoft.com/office/drawing/2014/main" id="{772DDFB2-F0D4-4FF6-91C3-958AE60C9555}"/>
              </a:ext>
            </a:extLst>
          </p:cNvPr>
          <p:cNvSpPr>
            <a:spLocks noGrp="1"/>
          </p:cNvSpPr>
          <p:nvPr>
            <p:ph type="pic" sz="quarter" idx="40"/>
          </p:nvPr>
        </p:nvSpPr>
        <p:spPr/>
      </p:sp>
      <p:sp>
        <p:nvSpPr>
          <p:cNvPr id="9" name="Picture Placeholder 8">
            <a:extLst>
              <a:ext uri="{FF2B5EF4-FFF2-40B4-BE49-F238E27FC236}">
                <a16:creationId xmlns:a16="http://schemas.microsoft.com/office/drawing/2014/main" id="{249623A0-EFF6-41FC-80C0-14F24F20EB1E}"/>
              </a:ext>
            </a:extLst>
          </p:cNvPr>
          <p:cNvSpPr>
            <a:spLocks noGrp="1"/>
          </p:cNvSpPr>
          <p:nvPr>
            <p:ph type="pic" sz="quarter" idx="42"/>
          </p:nvPr>
        </p:nvSpPr>
        <p:spPr/>
      </p:sp>
      <p:sp>
        <p:nvSpPr>
          <p:cNvPr id="11" name="Picture Placeholder 10">
            <a:extLst>
              <a:ext uri="{FF2B5EF4-FFF2-40B4-BE49-F238E27FC236}">
                <a16:creationId xmlns:a16="http://schemas.microsoft.com/office/drawing/2014/main" id="{87F8B18A-196F-40E6-9533-0231DDC3F916}"/>
              </a:ext>
            </a:extLst>
          </p:cNvPr>
          <p:cNvSpPr>
            <a:spLocks noGrp="1"/>
          </p:cNvSpPr>
          <p:nvPr>
            <p:ph type="pic" sz="quarter" idx="41"/>
          </p:nvPr>
        </p:nvSpPr>
        <p:spPr/>
      </p:sp>
    </p:spTree>
    <p:extLst>
      <p:ext uri="{BB962C8B-B14F-4D97-AF65-F5344CB8AC3E}">
        <p14:creationId xmlns:p14="http://schemas.microsoft.com/office/powerpoint/2010/main" val="299468758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Rectangle 27"/>
          <p:cNvSpPr/>
          <p:nvPr/>
        </p:nvSpPr>
        <p:spPr>
          <a:xfrm>
            <a:off x="1116043" y="1198256"/>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0" name="Rectangle 19"/>
          <p:cNvSpPr/>
          <p:nvPr/>
        </p:nvSpPr>
        <p:spPr>
          <a:xfrm>
            <a:off x="7163274" y="965895"/>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1" name="Rectangle 20"/>
          <p:cNvSpPr/>
          <p:nvPr/>
        </p:nvSpPr>
        <p:spPr>
          <a:xfrm>
            <a:off x="4338494" y="666442"/>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4" name="Rectangle 13"/>
          <p:cNvSpPr/>
          <p:nvPr/>
        </p:nvSpPr>
        <p:spPr>
          <a:xfrm>
            <a:off x="6712173" y="3947555"/>
            <a:ext cx="1951344" cy="2191117"/>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2" name="Rectangle 21"/>
          <p:cNvSpPr/>
          <p:nvPr/>
        </p:nvSpPr>
        <p:spPr>
          <a:xfrm>
            <a:off x="3058626" y="4031700"/>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6" name="Rectangle 25"/>
          <p:cNvSpPr/>
          <p:nvPr/>
        </p:nvSpPr>
        <p:spPr>
          <a:xfrm>
            <a:off x="808735" y="3879792"/>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8" name="Rectangle 17"/>
          <p:cNvSpPr/>
          <p:nvPr/>
        </p:nvSpPr>
        <p:spPr>
          <a:xfrm>
            <a:off x="9239666" y="3284652"/>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6" name="Rectangle 15"/>
          <p:cNvSpPr/>
          <p:nvPr/>
        </p:nvSpPr>
        <p:spPr>
          <a:xfrm>
            <a:off x="9161406" y="719330"/>
            <a:ext cx="2221861" cy="222186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2" name="Rectangle 11"/>
          <p:cNvSpPr/>
          <p:nvPr/>
        </p:nvSpPr>
        <p:spPr>
          <a:xfrm>
            <a:off x="4992787" y="2072212"/>
            <a:ext cx="2393384" cy="2687475"/>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4" name="Rectangle 23"/>
          <p:cNvSpPr/>
          <p:nvPr/>
        </p:nvSpPr>
        <p:spPr>
          <a:xfrm>
            <a:off x="2187221" y="2338469"/>
            <a:ext cx="1951344" cy="1951344"/>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3" name="Picture Placeholder 2">
            <a:extLst>
              <a:ext uri="{FF2B5EF4-FFF2-40B4-BE49-F238E27FC236}">
                <a16:creationId xmlns:a16="http://schemas.microsoft.com/office/drawing/2014/main" id="{AA2B9896-4A12-48E0-ABD0-EC8359C11CBA}"/>
              </a:ext>
            </a:extLst>
          </p:cNvPr>
          <p:cNvSpPr>
            <a:spLocks noGrp="1"/>
          </p:cNvSpPr>
          <p:nvPr>
            <p:ph type="pic" sz="quarter" idx="45"/>
          </p:nvPr>
        </p:nvSpPr>
        <p:spPr/>
      </p:sp>
      <p:sp>
        <p:nvSpPr>
          <p:cNvPr id="6" name="Picture Placeholder 5">
            <a:extLst>
              <a:ext uri="{FF2B5EF4-FFF2-40B4-BE49-F238E27FC236}">
                <a16:creationId xmlns:a16="http://schemas.microsoft.com/office/drawing/2014/main" id="{8D691CD0-6F36-45DE-9D5B-8EC60A74710D}"/>
              </a:ext>
            </a:extLst>
          </p:cNvPr>
          <p:cNvSpPr>
            <a:spLocks noGrp="1"/>
          </p:cNvSpPr>
          <p:nvPr>
            <p:ph type="pic" sz="quarter" idx="44"/>
          </p:nvPr>
        </p:nvSpPr>
        <p:spPr/>
      </p:sp>
      <p:sp>
        <p:nvSpPr>
          <p:cNvPr id="8" name="Picture Placeholder 7">
            <a:extLst>
              <a:ext uri="{FF2B5EF4-FFF2-40B4-BE49-F238E27FC236}">
                <a16:creationId xmlns:a16="http://schemas.microsoft.com/office/drawing/2014/main" id="{5352913C-14AE-435C-BE5C-471EAA9A4A7B}"/>
              </a:ext>
            </a:extLst>
          </p:cNvPr>
          <p:cNvSpPr>
            <a:spLocks noGrp="1"/>
          </p:cNvSpPr>
          <p:nvPr>
            <p:ph type="pic" sz="quarter" idx="46"/>
          </p:nvPr>
        </p:nvSpPr>
        <p:spPr/>
      </p:sp>
      <p:sp>
        <p:nvSpPr>
          <p:cNvPr id="11" name="Picture Placeholder 10">
            <a:extLst>
              <a:ext uri="{FF2B5EF4-FFF2-40B4-BE49-F238E27FC236}">
                <a16:creationId xmlns:a16="http://schemas.microsoft.com/office/drawing/2014/main" id="{09BAC14C-E3DA-49FD-8CF5-11CC124786DB}"/>
              </a:ext>
            </a:extLst>
          </p:cNvPr>
          <p:cNvSpPr>
            <a:spLocks noGrp="1"/>
          </p:cNvSpPr>
          <p:nvPr>
            <p:ph type="pic" sz="quarter" idx="47"/>
          </p:nvPr>
        </p:nvSpPr>
        <p:spPr/>
      </p:sp>
      <p:sp>
        <p:nvSpPr>
          <p:cNvPr id="15" name="Picture Placeholder 14">
            <a:extLst>
              <a:ext uri="{FF2B5EF4-FFF2-40B4-BE49-F238E27FC236}">
                <a16:creationId xmlns:a16="http://schemas.microsoft.com/office/drawing/2014/main" id="{AA386105-8FFA-4A48-92A0-9285ACA1A7D8}"/>
              </a:ext>
            </a:extLst>
          </p:cNvPr>
          <p:cNvSpPr>
            <a:spLocks noGrp="1"/>
          </p:cNvSpPr>
          <p:nvPr>
            <p:ph type="pic" sz="quarter" idx="43"/>
          </p:nvPr>
        </p:nvSpPr>
        <p:spPr/>
      </p:sp>
      <p:sp>
        <p:nvSpPr>
          <p:cNvPr id="19" name="Picture Placeholder 18">
            <a:extLst>
              <a:ext uri="{FF2B5EF4-FFF2-40B4-BE49-F238E27FC236}">
                <a16:creationId xmlns:a16="http://schemas.microsoft.com/office/drawing/2014/main" id="{03635B65-78DC-48B1-9572-44E7B2759289}"/>
              </a:ext>
            </a:extLst>
          </p:cNvPr>
          <p:cNvSpPr>
            <a:spLocks noGrp="1"/>
          </p:cNvSpPr>
          <p:nvPr>
            <p:ph type="pic" sz="quarter" idx="51"/>
          </p:nvPr>
        </p:nvSpPr>
        <p:spPr/>
      </p:sp>
      <p:sp>
        <p:nvSpPr>
          <p:cNvPr id="27" name="Picture Placeholder 26">
            <a:extLst>
              <a:ext uri="{FF2B5EF4-FFF2-40B4-BE49-F238E27FC236}">
                <a16:creationId xmlns:a16="http://schemas.microsoft.com/office/drawing/2014/main" id="{33698324-AF2B-401B-AD7B-E8C44AFCE4B4}"/>
              </a:ext>
            </a:extLst>
          </p:cNvPr>
          <p:cNvSpPr>
            <a:spLocks noGrp="1"/>
          </p:cNvSpPr>
          <p:nvPr>
            <p:ph type="pic" sz="quarter" idx="49"/>
          </p:nvPr>
        </p:nvSpPr>
        <p:spPr/>
      </p:sp>
      <p:sp>
        <p:nvSpPr>
          <p:cNvPr id="30" name="Picture Placeholder 29">
            <a:extLst>
              <a:ext uri="{FF2B5EF4-FFF2-40B4-BE49-F238E27FC236}">
                <a16:creationId xmlns:a16="http://schemas.microsoft.com/office/drawing/2014/main" id="{5B2CFBAE-3DBA-4033-92BE-15D6E700CAB7}"/>
              </a:ext>
            </a:extLst>
          </p:cNvPr>
          <p:cNvSpPr>
            <a:spLocks noGrp="1"/>
          </p:cNvSpPr>
          <p:nvPr>
            <p:ph type="pic" sz="quarter" idx="48"/>
          </p:nvPr>
        </p:nvSpPr>
        <p:spPr/>
      </p:sp>
      <p:sp>
        <p:nvSpPr>
          <p:cNvPr id="33" name="Picture Placeholder 32">
            <a:extLst>
              <a:ext uri="{FF2B5EF4-FFF2-40B4-BE49-F238E27FC236}">
                <a16:creationId xmlns:a16="http://schemas.microsoft.com/office/drawing/2014/main" id="{6975B581-48F2-41D9-AF17-F6C57E28BEA4}"/>
              </a:ext>
            </a:extLst>
          </p:cNvPr>
          <p:cNvSpPr>
            <a:spLocks noGrp="1"/>
          </p:cNvSpPr>
          <p:nvPr>
            <p:ph type="pic" sz="quarter" idx="50"/>
          </p:nvPr>
        </p:nvSpPr>
        <p:spPr/>
      </p:sp>
      <p:sp>
        <p:nvSpPr>
          <p:cNvPr id="35" name="Picture Placeholder 34">
            <a:extLst>
              <a:ext uri="{FF2B5EF4-FFF2-40B4-BE49-F238E27FC236}">
                <a16:creationId xmlns:a16="http://schemas.microsoft.com/office/drawing/2014/main" id="{E9BA477D-3F04-43D8-9677-096AC8FAEE2A}"/>
              </a:ext>
            </a:extLst>
          </p:cNvPr>
          <p:cNvSpPr>
            <a:spLocks noGrp="1"/>
          </p:cNvSpPr>
          <p:nvPr>
            <p:ph type="pic" sz="quarter" idx="42"/>
          </p:nvPr>
        </p:nvSpPr>
        <p:spPr/>
      </p:sp>
    </p:spTree>
    <p:extLst>
      <p:ext uri="{BB962C8B-B14F-4D97-AF65-F5344CB8AC3E}">
        <p14:creationId xmlns:p14="http://schemas.microsoft.com/office/powerpoint/2010/main" val="245930070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6E42CC2A-062C-48E7-994B-2E533043E85C}"/>
              </a:ext>
            </a:extLst>
          </p:cNvPr>
          <p:cNvSpPr>
            <a:spLocks noGrp="1"/>
          </p:cNvSpPr>
          <p:nvPr>
            <p:ph type="pic" sz="quarter" idx="122"/>
          </p:nvPr>
        </p:nvSpPr>
        <p:spPr/>
      </p:sp>
      <p:sp>
        <p:nvSpPr>
          <p:cNvPr id="65" name="Freeform 64"/>
          <p:cNvSpPr/>
          <p:nvPr/>
        </p:nvSpPr>
        <p:spPr bwMode="auto">
          <a:xfrm>
            <a:off x="0" y="-1"/>
            <a:ext cx="12192000" cy="3124200"/>
          </a:xfrm>
          <a:custGeom>
            <a:avLst/>
            <a:gdLst>
              <a:gd name="connsiteX0" fmla="*/ 0 w 9144000"/>
              <a:gd name="connsiteY0" fmla="*/ 0 h 2343150"/>
              <a:gd name="connsiteX1" fmla="*/ 9144000 w 9144000"/>
              <a:gd name="connsiteY1" fmla="*/ 0 h 2343150"/>
              <a:gd name="connsiteX2" fmla="*/ 9144000 w 9144000"/>
              <a:gd name="connsiteY2" fmla="*/ 2343150 h 2343150"/>
              <a:gd name="connsiteX3" fmla="*/ 0 w 9144000"/>
              <a:gd name="connsiteY3" fmla="*/ 2343150 h 2343150"/>
            </a:gdLst>
            <a:ahLst/>
            <a:cxnLst>
              <a:cxn ang="0">
                <a:pos x="connsiteX0" y="connsiteY0"/>
              </a:cxn>
              <a:cxn ang="0">
                <a:pos x="connsiteX1" y="connsiteY1"/>
              </a:cxn>
              <a:cxn ang="0">
                <a:pos x="connsiteX2" y="connsiteY2"/>
              </a:cxn>
              <a:cxn ang="0">
                <a:pos x="connsiteX3" y="connsiteY3"/>
              </a:cxn>
            </a:cxnLst>
            <a:rect l="l" t="t" r="r" b="b"/>
            <a:pathLst>
              <a:path w="9144000" h="2343150">
                <a:moveTo>
                  <a:pt x="0" y="0"/>
                </a:moveTo>
                <a:lnTo>
                  <a:pt x="9144000" y="0"/>
                </a:lnTo>
                <a:lnTo>
                  <a:pt x="9144000" y="2343150"/>
                </a:lnTo>
                <a:lnTo>
                  <a:pt x="0" y="2343150"/>
                </a:lnTo>
                <a:close/>
              </a:path>
            </a:pathLst>
          </a:custGeom>
          <a:solidFill>
            <a:schemeClr val="accent1">
              <a:alpha val="8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49" name="Freeform 48"/>
          <p:cNvSpPr/>
          <p:nvPr/>
        </p:nvSpPr>
        <p:spPr bwMode="auto">
          <a:xfrm>
            <a:off x="6604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52" name="Freeform 51"/>
          <p:cNvSpPr/>
          <p:nvPr/>
        </p:nvSpPr>
        <p:spPr bwMode="auto">
          <a:xfrm>
            <a:off x="28956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55" name="Freeform 54"/>
          <p:cNvSpPr/>
          <p:nvPr/>
        </p:nvSpPr>
        <p:spPr bwMode="auto">
          <a:xfrm>
            <a:off x="51308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3"/>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58" name="Freeform 57"/>
          <p:cNvSpPr/>
          <p:nvPr/>
        </p:nvSpPr>
        <p:spPr bwMode="auto">
          <a:xfrm>
            <a:off x="73660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4"/>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61" name="Freeform 60"/>
          <p:cNvSpPr/>
          <p:nvPr/>
        </p:nvSpPr>
        <p:spPr bwMode="auto">
          <a:xfrm>
            <a:off x="96012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5"/>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94" name="Rectangle 93"/>
          <p:cNvSpPr/>
          <p:nvPr/>
        </p:nvSpPr>
        <p:spPr>
          <a:xfrm>
            <a:off x="1705338" y="1208156"/>
            <a:ext cx="8781326" cy="830997"/>
          </a:xfrm>
          <a:prstGeom prst="rect">
            <a:avLst/>
          </a:prstGeom>
        </p:spPr>
        <p:txBody>
          <a:bodyPr wrap="square" anchor="ctr">
            <a:spAutoFit/>
          </a:bodyPr>
          <a:lstStyle/>
          <a:p>
            <a:pPr algn="ctr"/>
            <a:r>
              <a:rPr lang="en-US" sz="4800" b="1" dirty="0">
                <a:solidFill>
                  <a:schemeClr val="bg1"/>
                </a:solidFill>
                <a:latin typeface="Montserrat (Body)"/>
              </a:rPr>
              <a:t>MEET OUR CO-FOUNDERS</a:t>
            </a:r>
          </a:p>
        </p:txBody>
      </p:sp>
      <p:sp>
        <p:nvSpPr>
          <p:cNvPr id="3" name="Picture Placeholder 2">
            <a:extLst>
              <a:ext uri="{FF2B5EF4-FFF2-40B4-BE49-F238E27FC236}">
                <a16:creationId xmlns:a16="http://schemas.microsoft.com/office/drawing/2014/main" id="{DB8DAA34-15DD-4C5A-91A6-0FFF40FAFDCA}"/>
              </a:ext>
            </a:extLst>
          </p:cNvPr>
          <p:cNvSpPr>
            <a:spLocks noGrp="1"/>
          </p:cNvSpPr>
          <p:nvPr>
            <p:ph type="pic" sz="quarter" idx="117"/>
          </p:nvPr>
        </p:nvSpPr>
        <p:spPr/>
      </p:sp>
      <p:sp>
        <p:nvSpPr>
          <p:cNvPr id="5" name="Picture Placeholder 4">
            <a:extLst>
              <a:ext uri="{FF2B5EF4-FFF2-40B4-BE49-F238E27FC236}">
                <a16:creationId xmlns:a16="http://schemas.microsoft.com/office/drawing/2014/main" id="{CE2EAB10-F41E-4065-91BA-1D0A5BAF8637}"/>
              </a:ext>
            </a:extLst>
          </p:cNvPr>
          <p:cNvSpPr>
            <a:spLocks noGrp="1"/>
          </p:cNvSpPr>
          <p:nvPr>
            <p:ph type="pic" sz="quarter" idx="118"/>
          </p:nvPr>
        </p:nvSpPr>
        <p:spPr/>
      </p:sp>
      <p:sp>
        <p:nvSpPr>
          <p:cNvPr id="7" name="Picture Placeholder 6">
            <a:extLst>
              <a:ext uri="{FF2B5EF4-FFF2-40B4-BE49-F238E27FC236}">
                <a16:creationId xmlns:a16="http://schemas.microsoft.com/office/drawing/2014/main" id="{FA914271-9234-496B-9AA2-63995A3CF34B}"/>
              </a:ext>
            </a:extLst>
          </p:cNvPr>
          <p:cNvSpPr>
            <a:spLocks noGrp="1"/>
          </p:cNvSpPr>
          <p:nvPr>
            <p:ph type="pic" sz="quarter" idx="119"/>
          </p:nvPr>
        </p:nvSpPr>
        <p:spPr/>
      </p:sp>
      <p:sp>
        <p:nvSpPr>
          <p:cNvPr id="9" name="Picture Placeholder 8">
            <a:extLst>
              <a:ext uri="{FF2B5EF4-FFF2-40B4-BE49-F238E27FC236}">
                <a16:creationId xmlns:a16="http://schemas.microsoft.com/office/drawing/2014/main" id="{2D4A8B59-AA84-45BE-8A45-D60B32F7C5E1}"/>
              </a:ext>
            </a:extLst>
          </p:cNvPr>
          <p:cNvSpPr>
            <a:spLocks noGrp="1"/>
          </p:cNvSpPr>
          <p:nvPr>
            <p:ph type="pic" sz="quarter" idx="120"/>
          </p:nvPr>
        </p:nvSpPr>
        <p:spPr/>
      </p:sp>
      <p:sp>
        <p:nvSpPr>
          <p:cNvPr id="11" name="Picture Placeholder 10">
            <a:extLst>
              <a:ext uri="{FF2B5EF4-FFF2-40B4-BE49-F238E27FC236}">
                <a16:creationId xmlns:a16="http://schemas.microsoft.com/office/drawing/2014/main" id="{77F43517-E716-468C-9765-C718881EC17D}"/>
              </a:ext>
            </a:extLst>
          </p:cNvPr>
          <p:cNvSpPr>
            <a:spLocks noGrp="1"/>
          </p:cNvSpPr>
          <p:nvPr>
            <p:ph type="pic" sz="quarter" idx="121"/>
          </p:nvPr>
        </p:nvSpPr>
        <p:spPr/>
      </p:sp>
    </p:spTree>
    <p:extLst>
      <p:ext uri="{BB962C8B-B14F-4D97-AF65-F5344CB8AC3E}">
        <p14:creationId xmlns:p14="http://schemas.microsoft.com/office/powerpoint/2010/main" val="136427674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ADBB9130-3824-4945-A054-EBD85E8CE20A}"/>
              </a:ext>
            </a:extLst>
          </p:cNvPr>
          <p:cNvSpPr>
            <a:spLocks noGrp="1"/>
          </p:cNvSpPr>
          <p:nvPr>
            <p:ph type="pic" sz="quarter" idx="42"/>
          </p:nvPr>
        </p:nvSpPr>
        <p:spPr/>
      </p:sp>
      <p:sp>
        <p:nvSpPr>
          <p:cNvPr id="12" name="Picture Placeholder 11">
            <a:extLst>
              <a:ext uri="{FF2B5EF4-FFF2-40B4-BE49-F238E27FC236}">
                <a16:creationId xmlns:a16="http://schemas.microsoft.com/office/drawing/2014/main" id="{BF342F4A-A835-4E3C-AABE-81CE0C84795E}"/>
              </a:ext>
            </a:extLst>
          </p:cNvPr>
          <p:cNvSpPr>
            <a:spLocks noGrp="1"/>
          </p:cNvSpPr>
          <p:nvPr>
            <p:ph type="pic" sz="quarter" idx="43"/>
          </p:nvPr>
        </p:nvSpPr>
        <p:spPr/>
      </p:sp>
      <p:sp>
        <p:nvSpPr>
          <p:cNvPr id="13" name="Picture Placeholder 12">
            <a:extLst>
              <a:ext uri="{FF2B5EF4-FFF2-40B4-BE49-F238E27FC236}">
                <a16:creationId xmlns:a16="http://schemas.microsoft.com/office/drawing/2014/main" id="{7E76F91A-051B-4F1C-86ED-A4A791497494}"/>
              </a:ext>
            </a:extLst>
          </p:cNvPr>
          <p:cNvSpPr>
            <a:spLocks noGrp="1"/>
          </p:cNvSpPr>
          <p:nvPr>
            <p:ph type="pic" sz="quarter" idx="44"/>
          </p:nvPr>
        </p:nvSpPr>
        <p:spPr/>
      </p:sp>
      <p:sp>
        <p:nvSpPr>
          <p:cNvPr id="14" name="Picture Placeholder 13">
            <a:extLst>
              <a:ext uri="{FF2B5EF4-FFF2-40B4-BE49-F238E27FC236}">
                <a16:creationId xmlns:a16="http://schemas.microsoft.com/office/drawing/2014/main" id="{6BAD7F6B-DAEC-413F-B129-53385F482C25}"/>
              </a:ext>
            </a:extLst>
          </p:cNvPr>
          <p:cNvSpPr>
            <a:spLocks noGrp="1"/>
          </p:cNvSpPr>
          <p:nvPr>
            <p:ph type="pic" sz="quarter" idx="45"/>
          </p:nvPr>
        </p:nvSpPr>
        <p:spPr/>
      </p:sp>
      <p:sp>
        <p:nvSpPr>
          <p:cNvPr id="70" name="Arrow: Pentagon 69">
            <a:extLst>
              <a:ext uri="{FF2B5EF4-FFF2-40B4-BE49-F238E27FC236}">
                <a16:creationId xmlns:a16="http://schemas.microsoft.com/office/drawing/2014/main" id="{9B49E11A-5B26-4A0D-B725-48740B183DB7}"/>
              </a:ext>
            </a:extLst>
          </p:cNvPr>
          <p:cNvSpPr/>
          <p:nvPr/>
        </p:nvSpPr>
        <p:spPr>
          <a:xfrm rot="16200000">
            <a:off x="107930" y="3966236"/>
            <a:ext cx="2783836" cy="2999692"/>
          </a:xfrm>
          <a:prstGeom prst="homePlate">
            <a:avLst>
              <a:gd name="adj" fmla="val 25912"/>
            </a:avLst>
          </a:prstGeom>
          <a:solidFill>
            <a:schemeClr val="accent1">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71" name="Group 70">
            <a:extLst>
              <a:ext uri="{FF2B5EF4-FFF2-40B4-BE49-F238E27FC236}">
                <a16:creationId xmlns:a16="http://schemas.microsoft.com/office/drawing/2014/main" id="{CBF4C888-151D-4B42-AE31-47E0650E9680}"/>
              </a:ext>
            </a:extLst>
          </p:cNvPr>
          <p:cNvGrpSpPr/>
          <p:nvPr/>
        </p:nvGrpSpPr>
        <p:grpSpPr>
          <a:xfrm>
            <a:off x="434061" y="5301648"/>
            <a:ext cx="2131572" cy="979871"/>
            <a:chOff x="894534" y="4874923"/>
            <a:chExt cx="2131572" cy="979871"/>
          </a:xfrm>
        </p:grpSpPr>
        <p:sp>
          <p:nvSpPr>
            <p:cNvPr id="72" name="Title 2">
              <a:extLst>
                <a:ext uri="{FF2B5EF4-FFF2-40B4-BE49-F238E27FC236}">
                  <a16:creationId xmlns:a16="http://schemas.microsoft.com/office/drawing/2014/main" id="{CE062331-BB30-4988-A1B1-5EC911CA7DDC}"/>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73" name="Group 72">
              <a:extLst>
                <a:ext uri="{FF2B5EF4-FFF2-40B4-BE49-F238E27FC236}">
                  <a16:creationId xmlns:a16="http://schemas.microsoft.com/office/drawing/2014/main" id="{EA52B1F8-D89C-4C6E-861C-B17DCE6F6BFD}"/>
                </a:ext>
              </a:extLst>
            </p:cNvPr>
            <p:cNvGrpSpPr/>
            <p:nvPr/>
          </p:nvGrpSpPr>
          <p:grpSpPr>
            <a:xfrm>
              <a:off x="1470050" y="5597648"/>
              <a:ext cx="980542" cy="257146"/>
              <a:chOff x="3168356" y="3288614"/>
              <a:chExt cx="1157307" cy="303502"/>
            </a:xfrm>
          </p:grpSpPr>
          <p:grpSp>
            <p:nvGrpSpPr>
              <p:cNvPr id="74" name="Group 73">
                <a:extLst>
                  <a:ext uri="{FF2B5EF4-FFF2-40B4-BE49-F238E27FC236}">
                    <a16:creationId xmlns:a16="http://schemas.microsoft.com/office/drawing/2014/main" id="{97827E57-8A5F-4513-B33B-1860BE470810}"/>
                  </a:ext>
                </a:extLst>
              </p:cNvPr>
              <p:cNvGrpSpPr/>
              <p:nvPr userDrawn="1"/>
            </p:nvGrpSpPr>
            <p:grpSpPr>
              <a:xfrm>
                <a:off x="3168356" y="3288614"/>
                <a:ext cx="303502" cy="303502"/>
                <a:chOff x="2818317" y="3377514"/>
                <a:chExt cx="303502" cy="303502"/>
              </a:xfrm>
            </p:grpSpPr>
            <p:sp>
              <p:nvSpPr>
                <p:cNvPr id="81" name="Oval 80">
                  <a:extLst>
                    <a:ext uri="{FF2B5EF4-FFF2-40B4-BE49-F238E27FC236}">
                      <a16:creationId xmlns:a16="http://schemas.microsoft.com/office/drawing/2014/main" id="{AE344705-B457-4AE5-B57D-0C4DD14A930A}"/>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82" name="Freeform 65">
                  <a:extLst>
                    <a:ext uri="{FF2B5EF4-FFF2-40B4-BE49-F238E27FC236}">
                      <a16:creationId xmlns:a16="http://schemas.microsoft.com/office/drawing/2014/main" id="{4F4E6CD5-C987-4E09-8DD4-50EB447638A8}"/>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75" name="Group 74">
                <a:extLst>
                  <a:ext uri="{FF2B5EF4-FFF2-40B4-BE49-F238E27FC236}">
                    <a16:creationId xmlns:a16="http://schemas.microsoft.com/office/drawing/2014/main" id="{BF63D06A-4556-4CC1-B70E-FAC2180F86F3}"/>
                  </a:ext>
                </a:extLst>
              </p:cNvPr>
              <p:cNvGrpSpPr/>
              <p:nvPr userDrawn="1"/>
            </p:nvGrpSpPr>
            <p:grpSpPr>
              <a:xfrm>
                <a:off x="3595256" y="3288614"/>
                <a:ext cx="303502" cy="303502"/>
                <a:chOff x="3300598" y="3377514"/>
                <a:chExt cx="303502" cy="303502"/>
              </a:xfrm>
            </p:grpSpPr>
            <p:sp>
              <p:nvSpPr>
                <p:cNvPr id="79" name="Oval 78">
                  <a:extLst>
                    <a:ext uri="{FF2B5EF4-FFF2-40B4-BE49-F238E27FC236}">
                      <a16:creationId xmlns:a16="http://schemas.microsoft.com/office/drawing/2014/main" id="{6A110E18-91EF-4B55-9D30-69BF8B5FACE2}"/>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80" name="Freeform 4">
                  <a:extLst>
                    <a:ext uri="{FF2B5EF4-FFF2-40B4-BE49-F238E27FC236}">
                      <a16:creationId xmlns:a16="http://schemas.microsoft.com/office/drawing/2014/main" id="{A7533E71-25F8-4499-9156-5809F44194E4}"/>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76" name="Group 75">
                <a:extLst>
                  <a:ext uri="{FF2B5EF4-FFF2-40B4-BE49-F238E27FC236}">
                    <a16:creationId xmlns:a16="http://schemas.microsoft.com/office/drawing/2014/main" id="{FCEFDB65-E99A-4F34-A5D0-572B65A04D54}"/>
                  </a:ext>
                </a:extLst>
              </p:cNvPr>
              <p:cNvGrpSpPr/>
              <p:nvPr userDrawn="1"/>
            </p:nvGrpSpPr>
            <p:grpSpPr>
              <a:xfrm>
                <a:off x="4022161" y="3288614"/>
                <a:ext cx="303502" cy="303502"/>
                <a:chOff x="3829280" y="3377514"/>
                <a:chExt cx="303502" cy="303502"/>
              </a:xfrm>
            </p:grpSpPr>
            <p:sp>
              <p:nvSpPr>
                <p:cNvPr id="77" name="Oval 76">
                  <a:extLst>
                    <a:ext uri="{FF2B5EF4-FFF2-40B4-BE49-F238E27FC236}">
                      <a16:creationId xmlns:a16="http://schemas.microsoft.com/office/drawing/2014/main" id="{F917989E-13C3-4847-9633-6400C3B90360}"/>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78" name="Freeform 117">
                  <a:extLst>
                    <a:ext uri="{FF2B5EF4-FFF2-40B4-BE49-F238E27FC236}">
                      <a16:creationId xmlns:a16="http://schemas.microsoft.com/office/drawing/2014/main" id="{11C0FDCF-F388-428B-AEA7-E5097B45F466}"/>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
        <p:nvSpPr>
          <p:cNvPr id="83" name="Arrow: Pentagon 82">
            <a:extLst>
              <a:ext uri="{FF2B5EF4-FFF2-40B4-BE49-F238E27FC236}">
                <a16:creationId xmlns:a16="http://schemas.microsoft.com/office/drawing/2014/main" id="{B9F2369B-A5E2-4D5F-886B-D76BB1A3A129}"/>
              </a:ext>
            </a:extLst>
          </p:cNvPr>
          <p:cNvSpPr/>
          <p:nvPr/>
        </p:nvSpPr>
        <p:spPr>
          <a:xfrm rot="16200000">
            <a:off x="3172031" y="3966236"/>
            <a:ext cx="2783836" cy="2999692"/>
          </a:xfrm>
          <a:prstGeom prst="homePlate">
            <a:avLst>
              <a:gd name="adj" fmla="val 25912"/>
            </a:avLst>
          </a:prstGeom>
          <a:solidFill>
            <a:schemeClr val="accent2">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85" name="Group 84">
            <a:extLst>
              <a:ext uri="{FF2B5EF4-FFF2-40B4-BE49-F238E27FC236}">
                <a16:creationId xmlns:a16="http://schemas.microsoft.com/office/drawing/2014/main" id="{A4453FAB-804D-407F-A8DE-1C665EADC6F5}"/>
              </a:ext>
            </a:extLst>
          </p:cNvPr>
          <p:cNvGrpSpPr/>
          <p:nvPr/>
        </p:nvGrpSpPr>
        <p:grpSpPr>
          <a:xfrm>
            <a:off x="3498162" y="5301648"/>
            <a:ext cx="2131572" cy="979871"/>
            <a:chOff x="894534" y="4874923"/>
            <a:chExt cx="2131572" cy="979871"/>
          </a:xfrm>
        </p:grpSpPr>
        <p:sp>
          <p:nvSpPr>
            <p:cNvPr id="86" name="Title 2">
              <a:extLst>
                <a:ext uri="{FF2B5EF4-FFF2-40B4-BE49-F238E27FC236}">
                  <a16:creationId xmlns:a16="http://schemas.microsoft.com/office/drawing/2014/main" id="{C5892308-7CF9-4E22-BB35-5D5C3EFDEC28}"/>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87" name="Group 86">
              <a:extLst>
                <a:ext uri="{FF2B5EF4-FFF2-40B4-BE49-F238E27FC236}">
                  <a16:creationId xmlns:a16="http://schemas.microsoft.com/office/drawing/2014/main" id="{CF657457-D30C-4B7C-B8A7-063B578681CF}"/>
                </a:ext>
              </a:extLst>
            </p:cNvPr>
            <p:cNvGrpSpPr/>
            <p:nvPr/>
          </p:nvGrpSpPr>
          <p:grpSpPr>
            <a:xfrm>
              <a:off x="1470050" y="5597648"/>
              <a:ext cx="980542" cy="257146"/>
              <a:chOff x="3168356" y="3288614"/>
              <a:chExt cx="1157307" cy="303502"/>
            </a:xfrm>
          </p:grpSpPr>
          <p:grpSp>
            <p:nvGrpSpPr>
              <p:cNvPr id="88" name="Group 87">
                <a:extLst>
                  <a:ext uri="{FF2B5EF4-FFF2-40B4-BE49-F238E27FC236}">
                    <a16:creationId xmlns:a16="http://schemas.microsoft.com/office/drawing/2014/main" id="{2EA26E00-B0FE-4869-8D32-CFCF582C6873}"/>
                  </a:ext>
                </a:extLst>
              </p:cNvPr>
              <p:cNvGrpSpPr/>
              <p:nvPr userDrawn="1"/>
            </p:nvGrpSpPr>
            <p:grpSpPr>
              <a:xfrm>
                <a:off x="3168356" y="3288614"/>
                <a:ext cx="303502" cy="303502"/>
                <a:chOff x="2818317" y="3377514"/>
                <a:chExt cx="303502" cy="303502"/>
              </a:xfrm>
            </p:grpSpPr>
            <p:sp>
              <p:nvSpPr>
                <p:cNvPr id="95" name="Oval 94">
                  <a:extLst>
                    <a:ext uri="{FF2B5EF4-FFF2-40B4-BE49-F238E27FC236}">
                      <a16:creationId xmlns:a16="http://schemas.microsoft.com/office/drawing/2014/main" id="{A9DE6680-B576-4E0B-992A-25DBB52048C1}"/>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96" name="Freeform 65">
                  <a:extLst>
                    <a:ext uri="{FF2B5EF4-FFF2-40B4-BE49-F238E27FC236}">
                      <a16:creationId xmlns:a16="http://schemas.microsoft.com/office/drawing/2014/main" id="{E17B7133-071A-4F22-93AD-2FD4AB635092}"/>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89" name="Group 88">
                <a:extLst>
                  <a:ext uri="{FF2B5EF4-FFF2-40B4-BE49-F238E27FC236}">
                    <a16:creationId xmlns:a16="http://schemas.microsoft.com/office/drawing/2014/main" id="{1AE222FC-599E-4D3B-88D5-49615DE89002}"/>
                  </a:ext>
                </a:extLst>
              </p:cNvPr>
              <p:cNvGrpSpPr/>
              <p:nvPr userDrawn="1"/>
            </p:nvGrpSpPr>
            <p:grpSpPr>
              <a:xfrm>
                <a:off x="3595256" y="3288614"/>
                <a:ext cx="303502" cy="303502"/>
                <a:chOff x="3300598" y="3377514"/>
                <a:chExt cx="303502" cy="303502"/>
              </a:xfrm>
            </p:grpSpPr>
            <p:sp>
              <p:nvSpPr>
                <p:cNvPr id="93" name="Oval 92">
                  <a:extLst>
                    <a:ext uri="{FF2B5EF4-FFF2-40B4-BE49-F238E27FC236}">
                      <a16:creationId xmlns:a16="http://schemas.microsoft.com/office/drawing/2014/main" id="{4619FC65-3D05-4019-88B6-DD8DC3AA10EB}"/>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4" name="Freeform 4">
                  <a:extLst>
                    <a:ext uri="{FF2B5EF4-FFF2-40B4-BE49-F238E27FC236}">
                      <a16:creationId xmlns:a16="http://schemas.microsoft.com/office/drawing/2014/main" id="{B28C7352-317A-4DE8-9815-F978731A329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90" name="Group 89">
                <a:extLst>
                  <a:ext uri="{FF2B5EF4-FFF2-40B4-BE49-F238E27FC236}">
                    <a16:creationId xmlns:a16="http://schemas.microsoft.com/office/drawing/2014/main" id="{C15360A7-8B9A-4366-8153-29EBD51E01F7}"/>
                  </a:ext>
                </a:extLst>
              </p:cNvPr>
              <p:cNvGrpSpPr/>
              <p:nvPr userDrawn="1"/>
            </p:nvGrpSpPr>
            <p:grpSpPr>
              <a:xfrm>
                <a:off x="4022161" y="3288614"/>
                <a:ext cx="303502" cy="303502"/>
                <a:chOff x="3829280" y="3377514"/>
                <a:chExt cx="303502" cy="303502"/>
              </a:xfrm>
            </p:grpSpPr>
            <p:sp>
              <p:nvSpPr>
                <p:cNvPr id="91" name="Oval 90">
                  <a:extLst>
                    <a:ext uri="{FF2B5EF4-FFF2-40B4-BE49-F238E27FC236}">
                      <a16:creationId xmlns:a16="http://schemas.microsoft.com/office/drawing/2014/main" id="{9A048CE5-8B13-4D52-948D-D3276DBC9FB1}"/>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2" name="Freeform 117">
                  <a:extLst>
                    <a:ext uri="{FF2B5EF4-FFF2-40B4-BE49-F238E27FC236}">
                      <a16:creationId xmlns:a16="http://schemas.microsoft.com/office/drawing/2014/main" id="{F7AA1B22-2B8A-4790-A876-AF720E32DF5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
        <p:nvSpPr>
          <p:cNvPr id="97" name="Arrow: Pentagon 96">
            <a:extLst>
              <a:ext uri="{FF2B5EF4-FFF2-40B4-BE49-F238E27FC236}">
                <a16:creationId xmlns:a16="http://schemas.microsoft.com/office/drawing/2014/main" id="{57259CB3-CB91-436F-8643-F07BE137B785}"/>
              </a:ext>
            </a:extLst>
          </p:cNvPr>
          <p:cNvSpPr/>
          <p:nvPr/>
        </p:nvSpPr>
        <p:spPr>
          <a:xfrm rot="16200000">
            <a:off x="6236134" y="3966236"/>
            <a:ext cx="2783836" cy="2999692"/>
          </a:xfrm>
          <a:prstGeom prst="homePlate">
            <a:avLst>
              <a:gd name="adj" fmla="val 25912"/>
            </a:avLst>
          </a:prstGeom>
          <a:solidFill>
            <a:schemeClr val="accent3">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98" name="Group 97">
            <a:extLst>
              <a:ext uri="{FF2B5EF4-FFF2-40B4-BE49-F238E27FC236}">
                <a16:creationId xmlns:a16="http://schemas.microsoft.com/office/drawing/2014/main" id="{3DD23D82-4465-4E94-AE3A-381D47DA0E7E}"/>
              </a:ext>
            </a:extLst>
          </p:cNvPr>
          <p:cNvGrpSpPr/>
          <p:nvPr/>
        </p:nvGrpSpPr>
        <p:grpSpPr>
          <a:xfrm>
            <a:off x="6562265" y="5301648"/>
            <a:ext cx="2131572" cy="979871"/>
            <a:chOff x="894534" y="4874923"/>
            <a:chExt cx="2131572" cy="979871"/>
          </a:xfrm>
        </p:grpSpPr>
        <p:sp>
          <p:nvSpPr>
            <p:cNvPr id="99" name="Title 2">
              <a:extLst>
                <a:ext uri="{FF2B5EF4-FFF2-40B4-BE49-F238E27FC236}">
                  <a16:creationId xmlns:a16="http://schemas.microsoft.com/office/drawing/2014/main" id="{ABE68970-9768-4FE4-AEA4-49F1ECDE5938}"/>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100" name="Group 99">
              <a:extLst>
                <a:ext uri="{FF2B5EF4-FFF2-40B4-BE49-F238E27FC236}">
                  <a16:creationId xmlns:a16="http://schemas.microsoft.com/office/drawing/2014/main" id="{7D272FD7-4720-4DB9-967C-76CFFBF09975}"/>
                </a:ext>
              </a:extLst>
            </p:cNvPr>
            <p:cNvGrpSpPr/>
            <p:nvPr/>
          </p:nvGrpSpPr>
          <p:grpSpPr>
            <a:xfrm>
              <a:off x="1470050" y="5597648"/>
              <a:ext cx="980542" cy="257146"/>
              <a:chOff x="3168356" y="3288614"/>
              <a:chExt cx="1157307" cy="303502"/>
            </a:xfrm>
          </p:grpSpPr>
          <p:grpSp>
            <p:nvGrpSpPr>
              <p:cNvPr id="101" name="Group 100">
                <a:extLst>
                  <a:ext uri="{FF2B5EF4-FFF2-40B4-BE49-F238E27FC236}">
                    <a16:creationId xmlns:a16="http://schemas.microsoft.com/office/drawing/2014/main" id="{23BBCF70-B3E9-413B-B499-EE55E30CA3AE}"/>
                  </a:ext>
                </a:extLst>
              </p:cNvPr>
              <p:cNvGrpSpPr/>
              <p:nvPr userDrawn="1"/>
            </p:nvGrpSpPr>
            <p:grpSpPr>
              <a:xfrm>
                <a:off x="3168356" y="3288614"/>
                <a:ext cx="303502" cy="303502"/>
                <a:chOff x="2818317" y="3377514"/>
                <a:chExt cx="303502" cy="303502"/>
              </a:xfrm>
            </p:grpSpPr>
            <p:sp>
              <p:nvSpPr>
                <p:cNvPr id="108" name="Oval 107">
                  <a:extLst>
                    <a:ext uri="{FF2B5EF4-FFF2-40B4-BE49-F238E27FC236}">
                      <a16:creationId xmlns:a16="http://schemas.microsoft.com/office/drawing/2014/main" id="{45673667-7D4B-45AD-A854-A726A8D23E65}"/>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09" name="Freeform 65">
                  <a:extLst>
                    <a:ext uri="{FF2B5EF4-FFF2-40B4-BE49-F238E27FC236}">
                      <a16:creationId xmlns:a16="http://schemas.microsoft.com/office/drawing/2014/main" id="{C2EB99D1-3ECD-408C-B03C-3F2FFC29A157}"/>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02" name="Group 101">
                <a:extLst>
                  <a:ext uri="{FF2B5EF4-FFF2-40B4-BE49-F238E27FC236}">
                    <a16:creationId xmlns:a16="http://schemas.microsoft.com/office/drawing/2014/main" id="{47173460-DCCD-47AD-97E2-5DDB58052248}"/>
                  </a:ext>
                </a:extLst>
              </p:cNvPr>
              <p:cNvGrpSpPr/>
              <p:nvPr userDrawn="1"/>
            </p:nvGrpSpPr>
            <p:grpSpPr>
              <a:xfrm>
                <a:off x="3595256" y="3288614"/>
                <a:ext cx="303502" cy="303502"/>
                <a:chOff x="3300598" y="3377514"/>
                <a:chExt cx="303502" cy="303502"/>
              </a:xfrm>
            </p:grpSpPr>
            <p:sp>
              <p:nvSpPr>
                <p:cNvPr id="106" name="Oval 105">
                  <a:extLst>
                    <a:ext uri="{FF2B5EF4-FFF2-40B4-BE49-F238E27FC236}">
                      <a16:creationId xmlns:a16="http://schemas.microsoft.com/office/drawing/2014/main" id="{54A743B8-8E2A-4CEC-973B-2C0BCB6A44D0}"/>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07" name="Freeform 4">
                  <a:extLst>
                    <a:ext uri="{FF2B5EF4-FFF2-40B4-BE49-F238E27FC236}">
                      <a16:creationId xmlns:a16="http://schemas.microsoft.com/office/drawing/2014/main" id="{EE15629A-9F7D-42E3-B6C7-24AFC75D8F79}"/>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03" name="Group 102">
                <a:extLst>
                  <a:ext uri="{FF2B5EF4-FFF2-40B4-BE49-F238E27FC236}">
                    <a16:creationId xmlns:a16="http://schemas.microsoft.com/office/drawing/2014/main" id="{B0A75D19-E89D-43DE-AA29-4C7E3A102560}"/>
                  </a:ext>
                </a:extLst>
              </p:cNvPr>
              <p:cNvGrpSpPr/>
              <p:nvPr userDrawn="1"/>
            </p:nvGrpSpPr>
            <p:grpSpPr>
              <a:xfrm>
                <a:off x="4022161" y="3288614"/>
                <a:ext cx="303502" cy="303502"/>
                <a:chOff x="3829280" y="3377514"/>
                <a:chExt cx="303502" cy="303502"/>
              </a:xfrm>
            </p:grpSpPr>
            <p:sp>
              <p:nvSpPr>
                <p:cNvPr id="104" name="Oval 103">
                  <a:extLst>
                    <a:ext uri="{FF2B5EF4-FFF2-40B4-BE49-F238E27FC236}">
                      <a16:creationId xmlns:a16="http://schemas.microsoft.com/office/drawing/2014/main" id="{7F26DABD-C50F-4867-BD30-1BE92B69D0F9}"/>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05" name="Freeform 117">
                  <a:extLst>
                    <a:ext uri="{FF2B5EF4-FFF2-40B4-BE49-F238E27FC236}">
                      <a16:creationId xmlns:a16="http://schemas.microsoft.com/office/drawing/2014/main" id="{0BAAE9EF-897D-4551-9B8D-5385A6D3ECED}"/>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
        <p:nvSpPr>
          <p:cNvPr id="110" name="Arrow: Pentagon 109">
            <a:extLst>
              <a:ext uri="{FF2B5EF4-FFF2-40B4-BE49-F238E27FC236}">
                <a16:creationId xmlns:a16="http://schemas.microsoft.com/office/drawing/2014/main" id="{BDFDED00-7A94-4A8D-A026-115F52E3D88C}"/>
              </a:ext>
            </a:extLst>
          </p:cNvPr>
          <p:cNvSpPr/>
          <p:nvPr/>
        </p:nvSpPr>
        <p:spPr>
          <a:xfrm rot="16200000">
            <a:off x="9300235" y="3966236"/>
            <a:ext cx="2783836" cy="2999692"/>
          </a:xfrm>
          <a:prstGeom prst="homePlate">
            <a:avLst>
              <a:gd name="adj" fmla="val 25912"/>
            </a:avLst>
          </a:prstGeom>
          <a:solidFill>
            <a:schemeClr val="accent4">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111" name="Group 110">
            <a:extLst>
              <a:ext uri="{FF2B5EF4-FFF2-40B4-BE49-F238E27FC236}">
                <a16:creationId xmlns:a16="http://schemas.microsoft.com/office/drawing/2014/main" id="{EA7FF8B8-1A90-487C-A7DA-3BCE421E51DD}"/>
              </a:ext>
            </a:extLst>
          </p:cNvPr>
          <p:cNvGrpSpPr/>
          <p:nvPr/>
        </p:nvGrpSpPr>
        <p:grpSpPr>
          <a:xfrm>
            <a:off x="9626366" y="5301648"/>
            <a:ext cx="2131572" cy="979871"/>
            <a:chOff x="894534" y="4874923"/>
            <a:chExt cx="2131572" cy="979871"/>
          </a:xfrm>
        </p:grpSpPr>
        <p:sp>
          <p:nvSpPr>
            <p:cNvPr id="123" name="Title 2">
              <a:extLst>
                <a:ext uri="{FF2B5EF4-FFF2-40B4-BE49-F238E27FC236}">
                  <a16:creationId xmlns:a16="http://schemas.microsoft.com/office/drawing/2014/main" id="{D301358F-73AD-4F02-8B23-D9E92E8AC8C2}"/>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137" name="Group 136">
              <a:extLst>
                <a:ext uri="{FF2B5EF4-FFF2-40B4-BE49-F238E27FC236}">
                  <a16:creationId xmlns:a16="http://schemas.microsoft.com/office/drawing/2014/main" id="{27CBE245-F1E9-428E-9F4A-EE0A1C34AD7A}"/>
                </a:ext>
              </a:extLst>
            </p:cNvPr>
            <p:cNvGrpSpPr/>
            <p:nvPr/>
          </p:nvGrpSpPr>
          <p:grpSpPr>
            <a:xfrm>
              <a:off x="1470050" y="5597648"/>
              <a:ext cx="980542" cy="257146"/>
              <a:chOff x="3168356" y="3288614"/>
              <a:chExt cx="1157307" cy="303502"/>
            </a:xfrm>
          </p:grpSpPr>
          <p:grpSp>
            <p:nvGrpSpPr>
              <p:cNvPr id="151" name="Group 150">
                <a:extLst>
                  <a:ext uri="{FF2B5EF4-FFF2-40B4-BE49-F238E27FC236}">
                    <a16:creationId xmlns:a16="http://schemas.microsoft.com/office/drawing/2014/main" id="{D2002E0F-F03B-4DB1-8F20-ACE0AF100E95}"/>
                  </a:ext>
                </a:extLst>
              </p:cNvPr>
              <p:cNvGrpSpPr/>
              <p:nvPr userDrawn="1"/>
            </p:nvGrpSpPr>
            <p:grpSpPr>
              <a:xfrm>
                <a:off x="3168356" y="3288614"/>
                <a:ext cx="303502" cy="303502"/>
                <a:chOff x="2818317" y="3377514"/>
                <a:chExt cx="303502" cy="303502"/>
              </a:xfrm>
            </p:grpSpPr>
            <p:sp>
              <p:nvSpPr>
                <p:cNvPr id="171" name="Oval 170">
                  <a:extLst>
                    <a:ext uri="{FF2B5EF4-FFF2-40B4-BE49-F238E27FC236}">
                      <a16:creationId xmlns:a16="http://schemas.microsoft.com/office/drawing/2014/main" id="{11F4068E-13F3-4C29-9E58-3DCEEFB2D8F5}"/>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72" name="Freeform 65">
                  <a:extLst>
                    <a:ext uri="{FF2B5EF4-FFF2-40B4-BE49-F238E27FC236}">
                      <a16:creationId xmlns:a16="http://schemas.microsoft.com/office/drawing/2014/main" id="{9E80D020-42AA-4988-A292-876587F9595F}"/>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65" name="Group 164">
                <a:extLst>
                  <a:ext uri="{FF2B5EF4-FFF2-40B4-BE49-F238E27FC236}">
                    <a16:creationId xmlns:a16="http://schemas.microsoft.com/office/drawing/2014/main" id="{5BC3525B-CD67-42BC-ADF8-8F14F3A53ECC}"/>
                  </a:ext>
                </a:extLst>
              </p:cNvPr>
              <p:cNvGrpSpPr/>
              <p:nvPr userDrawn="1"/>
            </p:nvGrpSpPr>
            <p:grpSpPr>
              <a:xfrm>
                <a:off x="3595256" y="3288614"/>
                <a:ext cx="303502" cy="303502"/>
                <a:chOff x="3300598" y="3377514"/>
                <a:chExt cx="303502" cy="303502"/>
              </a:xfrm>
            </p:grpSpPr>
            <p:sp>
              <p:nvSpPr>
                <p:cNvPr id="169" name="Oval 168">
                  <a:extLst>
                    <a:ext uri="{FF2B5EF4-FFF2-40B4-BE49-F238E27FC236}">
                      <a16:creationId xmlns:a16="http://schemas.microsoft.com/office/drawing/2014/main" id="{8C683BE3-EAF9-4F41-9A8C-6C48B2472747}"/>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0" name="Freeform 4">
                  <a:extLst>
                    <a:ext uri="{FF2B5EF4-FFF2-40B4-BE49-F238E27FC236}">
                      <a16:creationId xmlns:a16="http://schemas.microsoft.com/office/drawing/2014/main" id="{65B63667-CC14-44BC-915D-0394E695EF1E}"/>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66" name="Group 165">
                <a:extLst>
                  <a:ext uri="{FF2B5EF4-FFF2-40B4-BE49-F238E27FC236}">
                    <a16:creationId xmlns:a16="http://schemas.microsoft.com/office/drawing/2014/main" id="{F569746C-1D6E-4E18-8FCF-006EFBEBD1DB}"/>
                  </a:ext>
                </a:extLst>
              </p:cNvPr>
              <p:cNvGrpSpPr/>
              <p:nvPr userDrawn="1"/>
            </p:nvGrpSpPr>
            <p:grpSpPr>
              <a:xfrm>
                <a:off x="4022161" y="3288614"/>
                <a:ext cx="303502" cy="303502"/>
                <a:chOff x="3829280" y="3377514"/>
                <a:chExt cx="303502" cy="303502"/>
              </a:xfrm>
            </p:grpSpPr>
            <p:sp>
              <p:nvSpPr>
                <p:cNvPr id="167" name="Oval 166">
                  <a:extLst>
                    <a:ext uri="{FF2B5EF4-FFF2-40B4-BE49-F238E27FC236}">
                      <a16:creationId xmlns:a16="http://schemas.microsoft.com/office/drawing/2014/main" id="{3EED5CA8-4EDF-4E8A-9C67-1FE6F384CC01}"/>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68" name="Freeform 117">
                  <a:extLst>
                    <a:ext uri="{FF2B5EF4-FFF2-40B4-BE49-F238E27FC236}">
                      <a16:creationId xmlns:a16="http://schemas.microsoft.com/office/drawing/2014/main" id="{212BA04D-C157-4FCA-8FA6-575FA0A08D5D}"/>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Tree>
    <p:extLst>
      <p:ext uri="{BB962C8B-B14F-4D97-AF65-F5344CB8AC3E}">
        <p14:creationId xmlns:p14="http://schemas.microsoft.com/office/powerpoint/2010/main" val="404147036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 name="Rectangle 60">
            <a:extLst>
              <a:ext uri="{FF2B5EF4-FFF2-40B4-BE49-F238E27FC236}">
                <a16:creationId xmlns:a16="http://schemas.microsoft.com/office/drawing/2014/main" id="{E658F0EF-B1E2-48C6-B5AB-A480F2FD4DD5}"/>
              </a:ext>
            </a:extLst>
          </p:cNvPr>
          <p:cNvSpPr/>
          <p:nvPr/>
        </p:nvSpPr>
        <p:spPr bwMode="auto">
          <a:xfrm>
            <a:off x="223778" y="5807792"/>
            <a:ext cx="2307683" cy="865014"/>
          </a:xfrm>
          <a:prstGeom prst="rect">
            <a:avLst/>
          </a:pr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62" name="TextBox 61">
            <a:extLst>
              <a:ext uri="{FF2B5EF4-FFF2-40B4-BE49-F238E27FC236}">
                <a16:creationId xmlns:a16="http://schemas.microsoft.com/office/drawing/2014/main" id="{1F76745D-B328-41E1-AEC4-D8AF494848F2}"/>
              </a:ext>
            </a:extLst>
          </p:cNvPr>
          <p:cNvSpPr txBox="1"/>
          <p:nvPr/>
        </p:nvSpPr>
        <p:spPr>
          <a:xfrm>
            <a:off x="384054"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81" name="Rectangle 80">
            <a:extLst>
              <a:ext uri="{FF2B5EF4-FFF2-40B4-BE49-F238E27FC236}">
                <a16:creationId xmlns:a16="http://schemas.microsoft.com/office/drawing/2014/main" id="{7547A6F6-D4CE-4073-B1A3-6B5699CB023A}"/>
              </a:ext>
            </a:extLst>
          </p:cNvPr>
          <p:cNvSpPr/>
          <p:nvPr/>
        </p:nvSpPr>
        <p:spPr bwMode="auto">
          <a:xfrm>
            <a:off x="2582969" y="5807792"/>
            <a:ext cx="2307683" cy="865014"/>
          </a:xfrm>
          <a:prstGeom prst="rect">
            <a:avLst/>
          </a:pr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82" name="TextBox 81">
            <a:extLst>
              <a:ext uri="{FF2B5EF4-FFF2-40B4-BE49-F238E27FC236}">
                <a16:creationId xmlns:a16="http://schemas.microsoft.com/office/drawing/2014/main" id="{36885A6C-5138-4F03-9587-C17B835B95DB}"/>
              </a:ext>
            </a:extLst>
          </p:cNvPr>
          <p:cNvSpPr txBox="1"/>
          <p:nvPr/>
        </p:nvSpPr>
        <p:spPr>
          <a:xfrm>
            <a:off x="2743245"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85" name="Rectangle 84">
            <a:extLst>
              <a:ext uri="{FF2B5EF4-FFF2-40B4-BE49-F238E27FC236}">
                <a16:creationId xmlns:a16="http://schemas.microsoft.com/office/drawing/2014/main" id="{FDFC4836-8067-4420-A0E5-B7F6EA0A37DB}"/>
              </a:ext>
            </a:extLst>
          </p:cNvPr>
          <p:cNvSpPr/>
          <p:nvPr/>
        </p:nvSpPr>
        <p:spPr bwMode="auto">
          <a:xfrm>
            <a:off x="4942160" y="5807792"/>
            <a:ext cx="2307683" cy="865014"/>
          </a:xfrm>
          <a:prstGeom prst="rect">
            <a:avLst/>
          </a:prstGeom>
          <a:solidFill>
            <a:schemeClr val="accent3"/>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86" name="TextBox 85">
            <a:extLst>
              <a:ext uri="{FF2B5EF4-FFF2-40B4-BE49-F238E27FC236}">
                <a16:creationId xmlns:a16="http://schemas.microsoft.com/office/drawing/2014/main" id="{08EDB677-B350-4F8E-B2B2-E35E45FEE115}"/>
              </a:ext>
            </a:extLst>
          </p:cNvPr>
          <p:cNvSpPr txBox="1"/>
          <p:nvPr/>
        </p:nvSpPr>
        <p:spPr>
          <a:xfrm>
            <a:off x="5102436"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89" name="Rectangle 88">
            <a:extLst>
              <a:ext uri="{FF2B5EF4-FFF2-40B4-BE49-F238E27FC236}">
                <a16:creationId xmlns:a16="http://schemas.microsoft.com/office/drawing/2014/main" id="{8A8515AC-0BDC-4051-95B3-A7AD2D0C4627}"/>
              </a:ext>
            </a:extLst>
          </p:cNvPr>
          <p:cNvSpPr/>
          <p:nvPr/>
        </p:nvSpPr>
        <p:spPr bwMode="auto">
          <a:xfrm>
            <a:off x="7301350" y="5807792"/>
            <a:ext cx="2307683" cy="865014"/>
          </a:xfrm>
          <a:prstGeom prst="rect">
            <a:avLst/>
          </a:prstGeom>
          <a:solidFill>
            <a:schemeClr val="accent4"/>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90" name="TextBox 89">
            <a:extLst>
              <a:ext uri="{FF2B5EF4-FFF2-40B4-BE49-F238E27FC236}">
                <a16:creationId xmlns:a16="http://schemas.microsoft.com/office/drawing/2014/main" id="{86FB5E46-986A-4F98-B318-4B683C1A0A22}"/>
              </a:ext>
            </a:extLst>
          </p:cNvPr>
          <p:cNvSpPr txBox="1"/>
          <p:nvPr/>
        </p:nvSpPr>
        <p:spPr>
          <a:xfrm>
            <a:off x="7461626"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93" name="Rectangle 92">
            <a:extLst>
              <a:ext uri="{FF2B5EF4-FFF2-40B4-BE49-F238E27FC236}">
                <a16:creationId xmlns:a16="http://schemas.microsoft.com/office/drawing/2014/main" id="{9AD586E5-CE31-4CF1-93DD-DD2E50A6916A}"/>
              </a:ext>
            </a:extLst>
          </p:cNvPr>
          <p:cNvSpPr/>
          <p:nvPr/>
        </p:nvSpPr>
        <p:spPr bwMode="auto">
          <a:xfrm>
            <a:off x="9660541" y="5807792"/>
            <a:ext cx="2307683" cy="865014"/>
          </a:xfrm>
          <a:prstGeom prst="rect">
            <a:avLst/>
          </a:prstGeom>
          <a:solidFill>
            <a:schemeClr val="accent5"/>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94" name="TextBox 93">
            <a:extLst>
              <a:ext uri="{FF2B5EF4-FFF2-40B4-BE49-F238E27FC236}">
                <a16:creationId xmlns:a16="http://schemas.microsoft.com/office/drawing/2014/main" id="{FB71E375-0E17-422D-8061-3449F4B75619}"/>
              </a:ext>
            </a:extLst>
          </p:cNvPr>
          <p:cNvSpPr txBox="1"/>
          <p:nvPr/>
        </p:nvSpPr>
        <p:spPr>
          <a:xfrm>
            <a:off x="9820817"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3" name="Picture Placeholder 2">
            <a:extLst>
              <a:ext uri="{FF2B5EF4-FFF2-40B4-BE49-F238E27FC236}">
                <a16:creationId xmlns:a16="http://schemas.microsoft.com/office/drawing/2014/main" id="{3ADE50C7-9654-46A5-A2A5-64F7EB5EA2B2}"/>
              </a:ext>
            </a:extLst>
          </p:cNvPr>
          <p:cNvSpPr>
            <a:spLocks noGrp="1"/>
          </p:cNvSpPr>
          <p:nvPr>
            <p:ph type="pic" sz="quarter" idx="58"/>
          </p:nvPr>
        </p:nvSpPr>
        <p:spPr/>
      </p:sp>
      <p:sp>
        <p:nvSpPr>
          <p:cNvPr id="5" name="Picture Placeholder 4">
            <a:extLst>
              <a:ext uri="{FF2B5EF4-FFF2-40B4-BE49-F238E27FC236}">
                <a16:creationId xmlns:a16="http://schemas.microsoft.com/office/drawing/2014/main" id="{FA17E325-9449-47AD-A55E-D1B9B5628207}"/>
              </a:ext>
            </a:extLst>
          </p:cNvPr>
          <p:cNvSpPr>
            <a:spLocks noGrp="1"/>
          </p:cNvSpPr>
          <p:nvPr>
            <p:ph type="pic" sz="quarter" idx="59"/>
          </p:nvPr>
        </p:nvSpPr>
        <p:spPr/>
      </p:sp>
      <p:sp>
        <p:nvSpPr>
          <p:cNvPr id="7" name="Picture Placeholder 6">
            <a:extLst>
              <a:ext uri="{FF2B5EF4-FFF2-40B4-BE49-F238E27FC236}">
                <a16:creationId xmlns:a16="http://schemas.microsoft.com/office/drawing/2014/main" id="{A06490BB-6D8B-4B8C-925D-4AC873F7BC5E}"/>
              </a:ext>
            </a:extLst>
          </p:cNvPr>
          <p:cNvSpPr>
            <a:spLocks noGrp="1"/>
          </p:cNvSpPr>
          <p:nvPr>
            <p:ph type="pic" sz="quarter" idx="60"/>
          </p:nvPr>
        </p:nvSpPr>
        <p:spPr/>
      </p:sp>
      <p:sp>
        <p:nvSpPr>
          <p:cNvPr id="9" name="Picture Placeholder 8">
            <a:extLst>
              <a:ext uri="{FF2B5EF4-FFF2-40B4-BE49-F238E27FC236}">
                <a16:creationId xmlns:a16="http://schemas.microsoft.com/office/drawing/2014/main" id="{9C14A1F8-50AE-4675-8111-C9FCD529A570}"/>
              </a:ext>
            </a:extLst>
          </p:cNvPr>
          <p:cNvSpPr>
            <a:spLocks noGrp="1"/>
          </p:cNvSpPr>
          <p:nvPr>
            <p:ph type="pic" sz="quarter" idx="61"/>
          </p:nvPr>
        </p:nvSpPr>
        <p:spPr/>
      </p:sp>
      <p:sp>
        <p:nvSpPr>
          <p:cNvPr id="11" name="Picture Placeholder 10">
            <a:extLst>
              <a:ext uri="{FF2B5EF4-FFF2-40B4-BE49-F238E27FC236}">
                <a16:creationId xmlns:a16="http://schemas.microsoft.com/office/drawing/2014/main" id="{A2B2042F-180D-4346-9EB8-BEB8F1DB399C}"/>
              </a:ext>
            </a:extLst>
          </p:cNvPr>
          <p:cNvSpPr>
            <a:spLocks noGrp="1"/>
          </p:cNvSpPr>
          <p:nvPr>
            <p:ph type="pic" sz="quarter" idx="62"/>
          </p:nvPr>
        </p:nvSpPr>
        <p:spPr/>
      </p:sp>
    </p:spTree>
    <p:extLst>
      <p:ext uri="{BB962C8B-B14F-4D97-AF65-F5344CB8AC3E}">
        <p14:creationId xmlns:p14="http://schemas.microsoft.com/office/powerpoint/2010/main" val="16194402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 name="Freeform: Shape 93">
            <a:extLst>
              <a:ext uri="{FF2B5EF4-FFF2-40B4-BE49-F238E27FC236}">
                <a16:creationId xmlns:a16="http://schemas.microsoft.com/office/drawing/2014/main" id="{9365B993-4185-4DC6-8B53-3A0C4F01FA91}"/>
              </a:ext>
            </a:extLst>
          </p:cNvPr>
          <p:cNvSpPr/>
          <p:nvPr/>
        </p:nvSpPr>
        <p:spPr>
          <a:xfrm>
            <a:off x="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97" name="Freeform: Shape 96">
            <a:extLst>
              <a:ext uri="{FF2B5EF4-FFF2-40B4-BE49-F238E27FC236}">
                <a16:creationId xmlns:a16="http://schemas.microsoft.com/office/drawing/2014/main" id="{0C9EF8F8-45D1-41B4-85B8-D4267E7486FD}"/>
              </a:ext>
            </a:extLst>
          </p:cNvPr>
          <p:cNvSpPr/>
          <p:nvPr/>
        </p:nvSpPr>
        <p:spPr>
          <a:xfrm>
            <a:off x="2032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0" name="Freeform: Shape 99">
            <a:extLst>
              <a:ext uri="{FF2B5EF4-FFF2-40B4-BE49-F238E27FC236}">
                <a16:creationId xmlns:a16="http://schemas.microsoft.com/office/drawing/2014/main" id="{5A20EDBF-BAD3-4E39-B061-060274C8D27D}"/>
              </a:ext>
            </a:extLst>
          </p:cNvPr>
          <p:cNvSpPr/>
          <p:nvPr/>
        </p:nvSpPr>
        <p:spPr>
          <a:xfrm>
            <a:off x="4064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5" name="Freeform: Shape 104">
            <a:extLst>
              <a:ext uri="{FF2B5EF4-FFF2-40B4-BE49-F238E27FC236}">
                <a16:creationId xmlns:a16="http://schemas.microsoft.com/office/drawing/2014/main" id="{EA3BC175-3579-47D5-9734-7729C6EBAC32}"/>
              </a:ext>
            </a:extLst>
          </p:cNvPr>
          <p:cNvSpPr/>
          <p:nvPr/>
        </p:nvSpPr>
        <p:spPr>
          <a:xfrm>
            <a:off x="6096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8" name="Freeform: Shape 107">
            <a:extLst>
              <a:ext uri="{FF2B5EF4-FFF2-40B4-BE49-F238E27FC236}">
                <a16:creationId xmlns:a16="http://schemas.microsoft.com/office/drawing/2014/main" id="{D214F912-6AC7-4EE0-981C-BB5C142FC735}"/>
              </a:ext>
            </a:extLst>
          </p:cNvPr>
          <p:cNvSpPr/>
          <p:nvPr/>
        </p:nvSpPr>
        <p:spPr>
          <a:xfrm>
            <a:off x="8128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11" name="Freeform: Shape 110">
            <a:extLst>
              <a:ext uri="{FF2B5EF4-FFF2-40B4-BE49-F238E27FC236}">
                <a16:creationId xmlns:a16="http://schemas.microsoft.com/office/drawing/2014/main" id="{F9923EAE-AA2F-4559-B105-1A198257D6B1}"/>
              </a:ext>
            </a:extLst>
          </p:cNvPr>
          <p:cNvSpPr/>
          <p:nvPr/>
        </p:nvSpPr>
        <p:spPr>
          <a:xfrm>
            <a:off x="10160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grpSp>
        <p:nvGrpSpPr>
          <p:cNvPr id="114" name="Group 113">
            <a:extLst>
              <a:ext uri="{FF2B5EF4-FFF2-40B4-BE49-F238E27FC236}">
                <a16:creationId xmlns:a16="http://schemas.microsoft.com/office/drawing/2014/main" id="{C0586044-ECEF-4CA8-B758-FB6830F687F5}"/>
              </a:ext>
            </a:extLst>
          </p:cNvPr>
          <p:cNvGrpSpPr/>
          <p:nvPr/>
        </p:nvGrpSpPr>
        <p:grpSpPr>
          <a:xfrm>
            <a:off x="521310" y="6177681"/>
            <a:ext cx="989381" cy="259464"/>
            <a:chOff x="3168356" y="3288614"/>
            <a:chExt cx="1157307" cy="303502"/>
          </a:xfrm>
        </p:grpSpPr>
        <p:grpSp>
          <p:nvGrpSpPr>
            <p:cNvPr id="115" name="Group 114">
              <a:extLst>
                <a:ext uri="{FF2B5EF4-FFF2-40B4-BE49-F238E27FC236}">
                  <a16:creationId xmlns:a16="http://schemas.microsoft.com/office/drawing/2014/main" id="{5883AE94-BB35-46A7-B8A6-E23F7478F549}"/>
                </a:ext>
              </a:extLst>
            </p:cNvPr>
            <p:cNvGrpSpPr/>
            <p:nvPr userDrawn="1"/>
          </p:nvGrpSpPr>
          <p:grpSpPr>
            <a:xfrm>
              <a:off x="3168356" y="3288614"/>
              <a:ext cx="303502" cy="303502"/>
              <a:chOff x="2818317" y="3377514"/>
              <a:chExt cx="303502" cy="303502"/>
            </a:xfrm>
          </p:grpSpPr>
          <p:sp>
            <p:nvSpPr>
              <p:cNvPr id="123" name="Oval 122">
                <a:extLst>
                  <a:ext uri="{FF2B5EF4-FFF2-40B4-BE49-F238E27FC236}">
                    <a16:creationId xmlns:a16="http://schemas.microsoft.com/office/drawing/2014/main" id="{2956DFBC-9CB5-4E55-800E-DBA046593952}"/>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124" name="Freeform 65">
                <a:extLst>
                  <a:ext uri="{FF2B5EF4-FFF2-40B4-BE49-F238E27FC236}">
                    <a16:creationId xmlns:a16="http://schemas.microsoft.com/office/drawing/2014/main" id="{B5D48AA9-5685-497C-9AE4-7E4DB441D67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117" name="Group 116">
              <a:extLst>
                <a:ext uri="{FF2B5EF4-FFF2-40B4-BE49-F238E27FC236}">
                  <a16:creationId xmlns:a16="http://schemas.microsoft.com/office/drawing/2014/main" id="{76C5F98E-4A17-4C8C-B6E7-FCE20203DFEC}"/>
                </a:ext>
              </a:extLst>
            </p:cNvPr>
            <p:cNvGrpSpPr/>
            <p:nvPr userDrawn="1"/>
          </p:nvGrpSpPr>
          <p:grpSpPr>
            <a:xfrm>
              <a:off x="3595256" y="3288614"/>
              <a:ext cx="303502" cy="303502"/>
              <a:chOff x="3300598" y="3377514"/>
              <a:chExt cx="303502" cy="303502"/>
            </a:xfrm>
          </p:grpSpPr>
          <p:sp>
            <p:nvSpPr>
              <p:cNvPr id="121" name="Oval 120">
                <a:extLst>
                  <a:ext uri="{FF2B5EF4-FFF2-40B4-BE49-F238E27FC236}">
                    <a16:creationId xmlns:a16="http://schemas.microsoft.com/office/drawing/2014/main" id="{7D3868DC-A592-478F-BCA3-2CB67852758D}"/>
                  </a:ext>
                </a:extLst>
              </p:cNvPr>
              <p:cNvSpPr/>
              <p:nvPr/>
            </p:nvSpPr>
            <p:spPr>
              <a:xfrm>
                <a:off x="3300598"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22" name="Freeform 4">
                <a:extLst>
                  <a:ext uri="{FF2B5EF4-FFF2-40B4-BE49-F238E27FC236}">
                    <a16:creationId xmlns:a16="http://schemas.microsoft.com/office/drawing/2014/main" id="{DDA620AD-75BA-4E2F-8C5B-DA22A4020F9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118" name="Group 117">
              <a:extLst>
                <a:ext uri="{FF2B5EF4-FFF2-40B4-BE49-F238E27FC236}">
                  <a16:creationId xmlns:a16="http://schemas.microsoft.com/office/drawing/2014/main" id="{B303FF77-DD01-4846-A59B-0F3C7D913B31}"/>
                </a:ext>
              </a:extLst>
            </p:cNvPr>
            <p:cNvGrpSpPr/>
            <p:nvPr userDrawn="1"/>
          </p:nvGrpSpPr>
          <p:grpSpPr>
            <a:xfrm>
              <a:off x="4022161" y="3288614"/>
              <a:ext cx="303502" cy="303502"/>
              <a:chOff x="3829280" y="3377514"/>
              <a:chExt cx="303502" cy="303502"/>
            </a:xfrm>
          </p:grpSpPr>
          <p:sp>
            <p:nvSpPr>
              <p:cNvPr id="119" name="Oval 118">
                <a:extLst>
                  <a:ext uri="{FF2B5EF4-FFF2-40B4-BE49-F238E27FC236}">
                    <a16:creationId xmlns:a16="http://schemas.microsoft.com/office/drawing/2014/main" id="{07B9B431-8DC0-44D5-9CBA-E4D3A28B4FDA}"/>
                  </a:ext>
                </a:extLst>
              </p:cNvPr>
              <p:cNvSpPr/>
              <p:nvPr/>
            </p:nvSpPr>
            <p:spPr>
              <a:xfrm>
                <a:off x="3829280"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20" name="Freeform 117">
                <a:extLst>
                  <a:ext uri="{FF2B5EF4-FFF2-40B4-BE49-F238E27FC236}">
                    <a16:creationId xmlns:a16="http://schemas.microsoft.com/office/drawing/2014/main" id="{9F81E760-65E0-4479-9CD9-FF6E4AE17772}"/>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25" name="TextBox 124">
            <a:extLst>
              <a:ext uri="{FF2B5EF4-FFF2-40B4-BE49-F238E27FC236}">
                <a16:creationId xmlns:a16="http://schemas.microsoft.com/office/drawing/2014/main" id="{B1172FAE-9597-4F52-AB89-F27E91CDA265}"/>
              </a:ext>
            </a:extLst>
          </p:cNvPr>
          <p:cNvSpPr txBox="1"/>
          <p:nvPr/>
        </p:nvSpPr>
        <p:spPr>
          <a:xfrm>
            <a:off x="204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127" name="Group 126">
            <a:extLst>
              <a:ext uri="{FF2B5EF4-FFF2-40B4-BE49-F238E27FC236}">
                <a16:creationId xmlns:a16="http://schemas.microsoft.com/office/drawing/2014/main" id="{09A0AFFB-08F4-4E02-9629-3DC458D3B15F}"/>
              </a:ext>
            </a:extLst>
          </p:cNvPr>
          <p:cNvGrpSpPr/>
          <p:nvPr/>
        </p:nvGrpSpPr>
        <p:grpSpPr>
          <a:xfrm>
            <a:off x="2553310" y="6177681"/>
            <a:ext cx="989381" cy="259464"/>
            <a:chOff x="3168356" y="3288614"/>
            <a:chExt cx="1157307" cy="303502"/>
          </a:xfrm>
        </p:grpSpPr>
        <p:grpSp>
          <p:nvGrpSpPr>
            <p:cNvPr id="130" name="Group 129">
              <a:extLst>
                <a:ext uri="{FF2B5EF4-FFF2-40B4-BE49-F238E27FC236}">
                  <a16:creationId xmlns:a16="http://schemas.microsoft.com/office/drawing/2014/main" id="{2C4D0ED0-D045-43F9-AAA0-57189CAE0549}"/>
                </a:ext>
              </a:extLst>
            </p:cNvPr>
            <p:cNvGrpSpPr/>
            <p:nvPr userDrawn="1"/>
          </p:nvGrpSpPr>
          <p:grpSpPr>
            <a:xfrm>
              <a:off x="3168356" y="3288614"/>
              <a:ext cx="303502" cy="303502"/>
              <a:chOff x="2818317" y="3377514"/>
              <a:chExt cx="303502" cy="303502"/>
            </a:xfrm>
          </p:grpSpPr>
          <p:sp>
            <p:nvSpPr>
              <p:cNvPr id="137" name="Oval 136">
                <a:extLst>
                  <a:ext uri="{FF2B5EF4-FFF2-40B4-BE49-F238E27FC236}">
                    <a16:creationId xmlns:a16="http://schemas.microsoft.com/office/drawing/2014/main" id="{26957250-275D-46F2-A87C-78C21FFBAF28}"/>
                  </a:ext>
                </a:extLst>
              </p:cNvPr>
              <p:cNvSpPr/>
              <p:nvPr/>
            </p:nvSpPr>
            <p:spPr>
              <a:xfrm>
                <a:off x="2818317"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138" name="Freeform 65">
                <a:extLst>
                  <a:ext uri="{FF2B5EF4-FFF2-40B4-BE49-F238E27FC236}">
                    <a16:creationId xmlns:a16="http://schemas.microsoft.com/office/drawing/2014/main" id="{93A3A2F1-FEE3-4E96-A604-7286C80A00EE}"/>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131" name="Group 130">
              <a:extLst>
                <a:ext uri="{FF2B5EF4-FFF2-40B4-BE49-F238E27FC236}">
                  <a16:creationId xmlns:a16="http://schemas.microsoft.com/office/drawing/2014/main" id="{BEED14D4-B367-488D-8BF4-5071BA460ABE}"/>
                </a:ext>
              </a:extLst>
            </p:cNvPr>
            <p:cNvGrpSpPr/>
            <p:nvPr userDrawn="1"/>
          </p:nvGrpSpPr>
          <p:grpSpPr>
            <a:xfrm>
              <a:off x="3595256" y="3288614"/>
              <a:ext cx="303502" cy="303502"/>
              <a:chOff x="3300598" y="3377514"/>
              <a:chExt cx="303502" cy="303502"/>
            </a:xfrm>
          </p:grpSpPr>
          <p:sp>
            <p:nvSpPr>
              <p:cNvPr id="135" name="Oval 134">
                <a:extLst>
                  <a:ext uri="{FF2B5EF4-FFF2-40B4-BE49-F238E27FC236}">
                    <a16:creationId xmlns:a16="http://schemas.microsoft.com/office/drawing/2014/main" id="{72BC8194-B87F-4AA6-AFB0-339B7FCD7241}"/>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36" name="Freeform 4">
                <a:extLst>
                  <a:ext uri="{FF2B5EF4-FFF2-40B4-BE49-F238E27FC236}">
                    <a16:creationId xmlns:a16="http://schemas.microsoft.com/office/drawing/2014/main" id="{A6C956E4-A431-4FB9-8521-155DFE62A890}"/>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132" name="Group 131">
              <a:extLst>
                <a:ext uri="{FF2B5EF4-FFF2-40B4-BE49-F238E27FC236}">
                  <a16:creationId xmlns:a16="http://schemas.microsoft.com/office/drawing/2014/main" id="{8974310B-442C-44AF-B0FE-D7C9EF6BD708}"/>
                </a:ext>
              </a:extLst>
            </p:cNvPr>
            <p:cNvGrpSpPr/>
            <p:nvPr userDrawn="1"/>
          </p:nvGrpSpPr>
          <p:grpSpPr>
            <a:xfrm>
              <a:off x="4022161" y="3288614"/>
              <a:ext cx="303502" cy="303502"/>
              <a:chOff x="3829280" y="3377514"/>
              <a:chExt cx="303502" cy="303502"/>
            </a:xfrm>
          </p:grpSpPr>
          <p:sp>
            <p:nvSpPr>
              <p:cNvPr id="133" name="Oval 132">
                <a:extLst>
                  <a:ext uri="{FF2B5EF4-FFF2-40B4-BE49-F238E27FC236}">
                    <a16:creationId xmlns:a16="http://schemas.microsoft.com/office/drawing/2014/main" id="{7090D2A7-3A24-4274-92A9-6C97B799B811}"/>
                  </a:ext>
                </a:extLst>
              </p:cNvPr>
              <p:cNvSpPr/>
              <p:nvPr/>
            </p:nvSpPr>
            <p:spPr>
              <a:xfrm>
                <a:off x="3829280"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34" name="Freeform 117">
                <a:extLst>
                  <a:ext uri="{FF2B5EF4-FFF2-40B4-BE49-F238E27FC236}">
                    <a16:creationId xmlns:a16="http://schemas.microsoft.com/office/drawing/2014/main" id="{07B4BE61-EFD2-4297-B0D5-5846CA54FFF5}"/>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29" name="TextBox 128">
            <a:extLst>
              <a:ext uri="{FF2B5EF4-FFF2-40B4-BE49-F238E27FC236}">
                <a16:creationId xmlns:a16="http://schemas.microsoft.com/office/drawing/2014/main" id="{245F4780-AA02-4FEF-996F-F3428A54A1A9}"/>
              </a:ext>
            </a:extLst>
          </p:cNvPr>
          <p:cNvSpPr txBox="1"/>
          <p:nvPr/>
        </p:nvSpPr>
        <p:spPr>
          <a:xfrm>
            <a:off x="2236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141" name="Group 140">
            <a:extLst>
              <a:ext uri="{FF2B5EF4-FFF2-40B4-BE49-F238E27FC236}">
                <a16:creationId xmlns:a16="http://schemas.microsoft.com/office/drawing/2014/main" id="{7AE2DD96-B811-4037-AE66-A8ABFE208CC9}"/>
              </a:ext>
            </a:extLst>
          </p:cNvPr>
          <p:cNvGrpSpPr/>
          <p:nvPr/>
        </p:nvGrpSpPr>
        <p:grpSpPr>
          <a:xfrm>
            <a:off x="4585310" y="6177681"/>
            <a:ext cx="989381" cy="259464"/>
            <a:chOff x="3168356" y="3288614"/>
            <a:chExt cx="1157307" cy="303502"/>
          </a:xfrm>
        </p:grpSpPr>
        <p:grpSp>
          <p:nvGrpSpPr>
            <p:cNvPr id="143" name="Group 142">
              <a:extLst>
                <a:ext uri="{FF2B5EF4-FFF2-40B4-BE49-F238E27FC236}">
                  <a16:creationId xmlns:a16="http://schemas.microsoft.com/office/drawing/2014/main" id="{11BF94A2-EB60-4468-8F9B-F94D455E4A5F}"/>
                </a:ext>
              </a:extLst>
            </p:cNvPr>
            <p:cNvGrpSpPr/>
            <p:nvPr userDrawn="1"/>
          </p:nvGrpSpPr>
          <p:grpSpPr>
            <a:xfrm>
              <a:off x="3168356" y="3288614"/>
              <a:ext cx="303502" cy="303502"/>
              <a:chOff x="2818317" y="3377514"/>
              <a:chExt cx="303502" cy="303502"/>
            </a:xfrm>
          </p:grpSpPr>
          <p:sp>
            <p:nvSpPr>
              <p:cNvPr id="150" name="Oval 149">
                <a:extLst>
                  <a:ext uri="{FF2B5EF4-FFF2-40B4-BE49-F238E27FC236}">
                    <a16:creationId xmlns:a16="http://schemas.microsoft.com/office/drawing/2014/main" id="{A63B432C-D1C5-474F-9ACF-0599A4E818DF}"/>
                  </a:ext>
                </a:extLst>
              </p:cNvPr>
              <p:cNvSpPr/>
              <p:nvPr/>
            </p:nvSpPr>
            <p:spPr>
              <a:xfrm>
                <a:off x="2818317"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151" name="Freeform 65">
                <a:extLst>
                  <a:ext uri="{FF2B5EF4-FFF2-40B4-BE49-F238E27FC236}">
                    <a16:creationId xmlns:a16="http://schemas.microsoft.com/office/drawing/2014/main" id="{6FEC155C-68F6-488B-BDD7-1C9A12B35B74}"/>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144" name="Group 143">
              <a:extLst>
                <a:ext uri="{FF2B5EF4-FFF2-40B4-BE49-F238E27FC236}">
                  <a16:creationId xmlns:a16="http://schemas.microsoft.com/office/drawing/2014/main" id="{C5985E0A-5598-4E32-9064-C181A134E982}"/>
                </a:ext>
              </a:extLst>
            </p:cNvPr>
            <p:cNvGrpSpPr/>
            <p:nvPr userDrawn="1"/>
          </p:nvGrpSpPr>
          <p:grpSpPr>
            <a:xfrm>
              <a:off x="3595256" y="3288614"/>
              <a:ext cx="303502" cy="303502"/>
              <a:chOff x="3300598" y="3377514"/>
              <a:chExt cx="303502" cy="303502"/>
            </a:xfrm>
          </p:grpSpPr>
          <p:sp>
            <p:nvSpPr>
              <p:cNvPr id="148" name="Oval 147">
                <a:extLst>
                  <a:ext uri="{FF2B5EF4-FFF2-40B4-BE49-F238E27FC236}">
                    <a16:creationId xmlns:a16="http://schemas.microsoft.com/office/drawing/2014/main" id="{2E2A13AB-0B54-467E-A067-0756EC8E3085}"/>
                  </a:ext>
                </a:extLst>
              </p:cNvPr>
              <p:cNvSpPr/>
              <p:nvPr/>
            </p:nvSpPr>
            <p:spPr>
              <a:xfrm>
                <a:off x="3300598"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49" name="Freeform 4">
                <a:extLst>
                  <a:ext uri="{FF2B5EF4-FFF2-40B4-BE49-F238E27FC236}">
                    <a16:creationId xmlns:a16="http://schemas.microsoft.com/office/drawing/2014/main" id="{743D9314-BCCD-4548-BB19-60E59C12B58F}"/>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145" name="Group 144">
              <a:extLst>
                <a:ext uri="{FF2B5EF4-FFF2-40B4-BE49-F238E27FC236}">
                  <a16:creationId xmlns:a16="http://schemas.microsoft.com/office/drawing/2014/main" id="{1B0E53FE-36D8-4684-B11F-226D858B3903}"/>
                </a:ext>
              </a:extLst>
            </p:cNvPr>
            <p:cNvGrpSpPr/>
            <p:nvPr userDrawn="1"/>
          </p:nvGrpSpPr>
          <p:grpSpPr>
            <a:xfrm>
              <a:off x="4022161" y="3288614"/>
              <a:ext cx="303502" cy="303502"/>
              <a:chOff x="3829280" y="3377514"/>
              <a:chExt cx="303502" cy="303502"/>
            </a:xfrm>
          </p:grpSpPr>
          <p:sp>
            <p:nvSpPr>
              <p:cNvPr id="146" name="Oval 145">
                <a:extLst>
                  <a:ext uri="{FF2B5EF4-FFF2-40B4-BE49-F238E27FC236}">
                    <a16:creationId xmlns:a16="http://schemas.microsoft.com/office/drawing/2014/main" id="{C2463A89-C39B-4CF5-BEA7-ED309C64FB1E}"/>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47" name="Freeform 117">
                <a:extLst>
                  <a:ext uri="{FF2B5EF4-FFF2-40B4-BE49-F238E27FC236}">
                    <a16:creationId xmlns:a16="http://schemas.microsoft.com/office/drawing/2014/main" id="{1E2B1684-300E-4DA4-9272-C5F673243044}"/>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42" name="TextBox 141">
            <a:extLst>
              <a:ext uri="{FF2B5EF4-FFF2-40B4-BE49-F238E27FC236}">
                <a16:creationId xmlns:a16="http://schemas.microsoft.com/office/drawing/2014/main" id="{FE6B5CEE-B223-49B8-B5A5-88DEFE97292D}"/>
              </a:ext>
            </a:extLst>
          </p:cNvPr>
          <p:cNvSpPr txBox="1"/>
          <p:nvPr/>
        </p:nvSpPr>
        <p:spPr>
          <a:xfrm>
            <a:off x="4268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169" name="Group 168">
            <a:extLst>
              <a:ext uri="{FF2B5EF4-FFF2-40B4-BE49-F238E27FC236}">
                <a16:creationId xmlns:a16="http://schemas.microsoft.com/office/drawing/2014/main" id="{8EABDDD3-C4A2-40E0-BB2C-BA00F3875AF1}"/>
              </a:ext>
            </a:extLst>
          </p:cNvPr>
          <p:cNvGrpSpPr/>
          <p:nvPr/>
        </p:nvGrpSpPr>
        <p:grpSpPr>
          <a:xfrm>
            <a:off x="6617310" y="6177681"/>
            <a:ext cx="989381" cy="259464"/>
            <a:chOff x="3168356" y="3288614"/>
            <a:chExt cx="1157307" cy="303502"/>
          </a:xfrm>
        </p:grpSpPr>
        <p:grpSp>
          <p:nvGrpSpPr>
            <p:cNvPr id="171" name="Group 170">
              <a:extLst>
                <a:ext uri="{FF2B5EF4-FFF2-40B4-BE49-F238E27FC236}">
                  <a16:creationId xmlns:a16="http://schemas.microsoft.com/office/drawing/2014/main" id="{20A04FD5-850E-42AB-B777-C9C8C04FAD99}"/>
                </a:ext>
              </a:extLst>
            </p:cNvPr>
            <p:cNvGrpSpPr/>
            <p:nvPr userDrawn="1"/>
          </p:nvGrpSpPr>
          <p:grpSpPr>
            <a:xfrm>
              <a:off x="3168356" y="3288614"/>
              <a:ext cx="303502" cy="303502"/>
              <a:chOff x="2818317" y="3377514"/>
              <a:chExt cx="303502" cy="303502"/>
            </a:xfrm>
          </p:grpSpPr>
          <p:sp>
            <p:nvSpPr>
              <p:cNvPr id="211" name="Oval 210">
                <a:extLst>
                  <a:ext uri="{FF2B5EF4-FFF2-40B4-BE49-F238E27FC236}">
                    <a16:creationId xmlns:a16="http://schemas.microsoft.com/office/drawing/2014/main" id="{DC7406CE-D16B-4DBB-B33B-E2CC1F6DFB01}"/>
                  </a:ext>
                </a:extLst>
              </p:cNvPr>
              <p:cNvSpPr/>
              <p:nvPr/>
            </p:nvSpPr>
            <p:spPr>
              <a:xfrm>
                <a:off x="2818317"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212" name="Freeform 65">
                <a:extLst>
                  <a:ext uri="{FF2B5EF4-FFF2-40B4-BE49-F238E27FC236}">
                    <a16:creationId xmlns:a16="http://schemas.microsoft.com/office/drawing/2014/main" id="{ED815CB4-2AD7-406A-A246-A733B4F4289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205" name="Group 204">
              <a:extLst>
                <a:ext uri="{FF2B5EF4-FFF2-40B4-BE49-F238E27FC236}">
                  <a16:creationId xmlns:a16="http://schemas.microsoft.com/office/drawing/2014/main" id="{723C921A-3D0A-4F53-9BE3-FF3036EEFD36}"/>
                </a:ext>
              </a:extLst>
            </p:cNvPr>
            <p:cNvGrpSpPr/>
            <p:nvPr userDrawn="1"/>
          </p:nvGrpSpPr>
          <p:grpSpPr>
            <a:xfrm>
              <a:off x="3595256" y="3288614"/>
              <a:ext cx="303502" cy="303502"/>
              <a:chOff x="3300598" y="3377514"/>
              <a:chExt cx="303502" cy="303502"/>
            </a:xfrm>
          </p:grpSpPr>
          <p:sp>
            <p:nvSpPr>
              <p:cNvPr id="209" name="Oval 208">
                <a:extLst>
                  <a:ext uri="{FF2B5EF4-FFF2-40B4-BE49-F238E27FC236}">
                    <a16:creationId xmlns:a16="http://schemas.microsoft.com/office/drawing/2014/main" id="{CE6EB86F-118D-4639-B9E8-01368BB380F0}"/>
                  </a:ext>
                </a:extLst>
              </p:cNvPr>
              <p:cNvSpPr/>
              <p:nvPr/>
            </p:nvSpPr>
            <p:spPr>
              <a:xfrm>
                <a:off x="3300598"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10" name="Freeform 4">
                <a:extLst>
                  <a:ext uri="{FF2B5EF4-FFF2-40B4-BE49-F238E27FC236}">
                    <a16:creationId xmlns:a16="http://schemas.microsoft.com/office/drawing/2014/main" id="{6F5EE83A-35AC-4151-8A4F-D9C47C4AC09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206" name="Group 205">
              <a:extLst>
                <a:ext uri="{FF2B5EF4-FFF2-40B4-BE49-F238E27FC236}">
                  <a16:creationId xmlns:a16="http://schemas.microsoft.com/office/drawing/2014/main" id="{A0691955-DA0C-4C73-A8BC-D022CED8CB8C}"/>
                </a:ext>
              </a:extLst>
            </p:cNvPr>
            <p:cNvGrpSpPr/>
            <p:nvPr userDrawn="1"/>
          </p:nvGrpSpPr>
          <p:grpSpPr>
            <a:xfrm>
              <a:off x="4022161" y="3288614"/>
              <a:ext cx="303502" cy="303502"/>
              <a:chOff x="3829280" y="3377514"/>
              <a:chExt cx="303502" cy="303502"/>
            </a:xfrm>
          </p:grpSpPr>
          <p:sp>
            <p:nvSpPr>
              <p:cNvPr id="207" name="Oval 206">
                <a:extLst>
                  <a:ext uri="{FF2B5EF4-FFF2-40B4-BE49-F238E27FC236}">
                    <a16:creationId xmlns:a16="http://schemas.microsoft.com/office/drawing/2014/main" id="{B9491F32-2B27-454E-9941-64279708D758}"/>
                  </a:ext>
                </a:extLst>
              </p:cNvPr>
              <p:cNvSpPr/>
              <p:nvPr/>
            </p:nvSpPr>
            <p:spPr>
              <a:xfrm>
                <a:off x="3829280"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08" name="Freeform 117">
                <a:extLst>
                  <a:ext uri="{FF2B5EF4-FFF2-40B4-BE49-F238E27FC236}">
                    <a16:creationId xmlns:a16="http://schemas.microsoft.com/office/drawing/2014/main" id="{2D66F8C9-64D9-4C31-B29D-6111CBB916FB}"/>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70" name="TextBox 169">
            <a:extLst>
              <a:ext uri="{FF2B5EF4-FFF2-40B4-BE49-F238E27FC236}">
                <a16:creationId xmlns:a16="http://schemas.microsoft.com/office/drawing/2014/main" id="{CB8BA58D-5CFB-4AD3-A257-528FBE86D8E1}"/>
              </a:ext>
            </a:extLst>
          </p:cNvPr>
          <p:cNvSpPr txBox="1"/>
          <p:nvPr/>
        </p:nvSpPr>
        <p:spPr>
          <a:xfrm>
            <a:off x="6300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214" name="Group 213">
            <a:extLst>
              <a:ext uri="{FF2B5EF4-FFF2-40B4-BE49-F238E27FC236}">
                <a16:creationId xmlns:a16="http://schemas.microsoft.com/office/drawing/2014/main" id="{993963AC-0706-44F7-888C-464EEBF4CC4A}"/>
              </a:ext>
            </a:extLst>
          </p:cNvPr>
          <p:cNvGrpSpPr/>
          <p:nvPr/>
        </p:nvGrpSpPr>
        <p:grpSpPr>
          <a:xfrm>
            <a:off x="8649310" y="6177681"/>
            <a:ext cx="989381" cy="259464"/>
            <a:chOff x="3168356" y="3288614"/>
            <a:chExt cx="1157307" cy="303502"/>
          </a:xfrm>
        </p:grpSpPr>
        <p:grpSp>
          <p:nvGrpSpPr>
            <p:cNvPr id="216" name="Group 215">
              <a:extLst>
                <a:ext uri="{FF2B5EF4-FFF2-40B4-BE49-F238E27FC236}">
                  <a16:creationId xmlns:a16="http://schemas.microsoft.com/office/drawing/2014/main" id="{652F42DA-26A7-4641-AA8F-A02E0575AE33}"/>
                </a:ext>
              </a:extLst>
            </p:cNvPr>
            <p:cNvGrpSpPr/>
            <p:nvPr userDrawn="1"/>
          </p:nvGrpSpPr>
          <p:grpSpPr>
            <a:xfrm>
              <a:off x="3168356" y="3288614"/>
              <a:ext cx="303502" cy="303502"/>
              <a:chOff x="2818317" y="3377514"/>
              <a:chExt cx="303502" cy="303502"/>
            </a:xfrm>
          </p:grpSpPr>
          <p:sp>
            <p:nvSpPr>
              <p:cNvPr id="223" name="Oval 222">
                <a:extLst>
                  <a:ext uri="{FF2B5EF4-FFF2-40B4-BE49-F238E27FC236}">
                    <a16:creationId xmlns:a16="http://schemas.microsoft.com/office/drawing/2014/main" id="{86508B69-E10D-4429-BE38-E60CF44E6B0B}"/>
                  </a:ext>
                </a:extLst>
              </p:cNvPr>
              <p:cNvSpPr/>
              <p:nvPr/>
            </p:nvSpPr>
            <p:spPr>
              <a:xfrm>
                <a:off x="2818317"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224" name="Freeform 65">
                <a:extLst>
                  <a:ext uri="{FF2B5EF4-FFF2-40B4-BE49-F238E27FC236}">
                    <a16:creationId xmlns:a16="http://schemas.microsoft.com/office/drawing/2014/main" id="{C6AB02E4-3E7F-439A-A929-EA0910E090C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217" name="Group 216">
              <a:extLst>
                <a:ext uri="{FF2B5EF4-FFF2-40B4-BE49-F238E27FC236}">
                  <a16:creationId xmlns:a16="http://schemas.microsoft.com/office/drawing/2014/main" id="{B6385D5B-4D4C-4B72-9F55-1B2E724D1A5A}"/>
                </a:ext>
              </a:extLst>
            </p:cNvPr>
            <p:cNvGrpSpPr/>
            <p:nvPr userDrawn="1"/>
          </p:nvGrpSpPr>
          <p:grpSpPr>
            <a:xfrm>
              <a:off x="3595256" y="3288614"/>
              <a:ext cx="303502" cy="303502"/>
              <a:chOff x="3300598" y="3377514"/>
              <a:chExt cx="303502" cy="303502"/>
            </a:xfrm>
          </p:grpSpPr>
          <p:sp>
            <p:nvSpPr>
              <p:cNvPr id="221" name="Oval 220">
                <a:extLst>
                  <a:ext uri="{FF2B5EF4-FFF2-40B4-BE49-F238E27FC236}">
                    <a16:creationId xmlns:a16="http://schemas.microsoft.com/office/drawing/2014/main" id="{0A93329D-34E0-4DA4-A095-3EC8DE1E1236}"/>
                  </a:ext>
                </a:extLst>
              </p:cNvPr>
              <p:cNvSpPr/>
              <p:nvPr/>
            </p:nvSpPr>
            <p:spPr>
              <a:xfrm>
                <a:off x="3300598"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22" name="Freeform 4">
                <a:extLst>
                  <a:ext uri="{FF2B5EF4-FFF2-40B4-BE49-F238E27FC236}">
                    <a16:creationId xmlns:a16="http://schemas.microsoft.com/office/drawing/2014/main" id="{27ABF28E-BF1A-4FFD-B116-9D5B64F4F156}"/>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218" name="Group 217">
              <a:extLst>
                <a:ext uri="{FF2B5EF4-FFF2-40B4-BE49-F238E27FC236}">
                  <a16:creationId xmlns:a16="http://schemas.microsoft.com/office/drawing/2014/main" id="{7FCEC70B-259B-4DD9-BAAC-7D1DF3867FE2}"/>
                </a:ext>
              </a:extLst>
            </p:cNvPr>
            <p:cNvGrpSpPr/>
            <p:nvPr userDrawn="1"/>
          </p:nvGrpSpPr>
          <p:grpSpPr>
            <a:xfrm>
              <a:off x="4022161" y="3288614"/>
              <a:ext cx="303502" cy="303502"/>
              <a:chOff x="3829280" y="3377514"/>
              <a:chExt cx="303502" cy="303502"/>
            </a:xfrm>
          </p:grpSpPr>
          <p:sp>
            <p:nvSpPr>
              <p:cNvPr id="219" name="Oval 218">
                <a:extLst>
                  <a:ext uri="{FF2B5EF4-FFF2-40B4-BE49-F238E27FC236}">
                    <a16:creationId xmlns:a16="http://schemas.microsoft.com/office/drawing/2014/main" id="{0CEDDBAF-3B48-4024-82DE-177BF968CC04}"/>
                  </a:ext>
                </a:extLst>
              </p:cNvPr>
              <p:cNvSpPr/>
              <p:nvPr/>
            </p:nvSpPr>
            <p:spPr>
              <a:xfrm>
                <a:off x="3829280"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20" name="Freeform 117">
                <a:extLst>
                  <a:ext uri="{FF2B5EF4-FFF2-40B4-BE49-F238E27FC236}">
                    <a16:creationId xmlns:a16="http://schemas.microsoft.com/office/drawing/2014/main" id="{4812187E-F2E9-40BA-8AE2-E10D2F64F5D1}"/>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215" name="TextBox 214">
            <a:extLst>
              <a:ext uri="{FF2B5EF4-FFF2-40B4-BE49-F238E27FC236}">
                <a16:creationId xmlns:a16="http://schemas.microsoft.com/office/drawing/2014/main" id="{14BC4719-47B9-4059-904C-699B44495210}"/>
              </a:ext>
            </a:extLst>
          </p:cNvPr>
          <p:cNvSpPr txBox="1"/>
          <p:nvPr/>
        </p:nvSpPr>
        <p:spPr>
          <a:xfrm>
            <a:off x="8332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226" name="Group 225">
            <a:extLst>
              <a:ext uri="{FF2B5EF4-FFF2-40B4-BE49-F238E27FC236}">
                <a16:creationId xmlns:a16="http://schemas.microsoft.com/office/drawing/2014/main" id="{8DA37E64-66AB-464B-9A43-9F1C739AEE46}"/>
              </a:ext>
            </a:extLst>
          </p:cNvPr>
          <p:cNvGrpSpPr/>
          <p:nvPr/>
        </p:nvGrpSpPr>
        <p:grpSpPr>
          <a:xfrm>
            <a:off x="10681310" y="6177681"/>
            <a:ext cx="989381" cy="259464"/>
            <a:chOff x="3168356" y="3288614"/>
            <a:chExt cx="1157307" cy="303502"/>
          </a:xfrm>
        </p:grpSpPr>
        <p:grpSp>
          <p:nvGrpSpPr>
            <p:cNvPr id="228" name="Group 227">
              <a:extLst>
                <a:ext uri="{FF2B5EF4-FFF2-40B4-BE49-F238E27FC236}">
                  <a16:creationId xmlns:a16="http://schemas.microsoft.com/office/drawing/2014/main" id="{5331111F-8E06-4ADB-9B18-644F77A9AE33}"/>
                </a:ext>
              </a:extLst>
            </p:cNvPr>
            <p:cNvGrpSpPr/>
            <p:nvPr userDrawn="1"/>
          </p:nvGrpSpPr>
          <p:grpSpPr>
            <a:xfrm>
              <a:off x="3168356" y="3288614"/>
              <a:ext cx="303502" cy="303502"/>
              <a:chOff x="2818317" y="3377514"/>
              <a:chExt cx="303502" cy="303502"/>
            </a:xfrm>
          </p:grpSpPr>
          <p:sp>
            <p:nvSpPr>
              <p:cNvPr id="235" name="Oval 234">
                <a:extLst>
                  <a:ext uri="{FF2B5EF4-FFF2-40B4-BE49-F238E27FC236}">
                    <a16:creationId xmlns:a16="http://schemas.microsoft.com/office/drawing/2014/main" id="{8E892465-DA35-4251-95E6-5A9736CBD92C}"/>
                  </a:ext>
                </a:extLst>
              </p:cNvPr>
              <p:cNvSpPr/>
              <p:nvPr/>
            </p:nvSpPr>
            <p:spPr>
              <a:xfrm>
                <a:off x="2818317"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n w="0"/>
                  <a:solidFill>
                    <a:schemeClr val="tx1"/>
                  </a:solidFill>
                  <a:effectLst>
                    <a:outerShdw blurRad="38100" dist="19050" dir="2700000" algn="tl" rotWithShape="0">
                      <a:schemeClr val="dk1">
                        <a:alpha val="40000"/>
                      </a:schemeClr>
                    </a:outerShdw>
                  </a:effectLst>
                  <a:latin typeface="Montserrat (Body)"/>
                </a:endParaRPr>
              </a:p>
            </p:txBody>
          </p:sp>
          <p:sp>
            <p:nvSpPr>
              <p:cNvPr id="236" name="Freeform 65">
                <a:extLst>
                  <a:ext uri="{FF2B5EF4-FFF2-40B4-BE49-F238E27FC236}">
                    <a16:creationId xmlns:a16="http://schemas.microsoft.com/office/drawing/2014/main" id="{6FD7FFFF-7508-4B77-AD94-F375A5A0D54E}"/>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229" name="Group 228">
              <a:extLst>
                <a:ext uri="{FF2B5EF4-FFF2-40B4-BE49-F238E27FC236}">
                  <a16:creationId xmlns:a16="http://schemas.microsoft.com/office/drawing/2014/main" id="{45D86D1B-6B51-4D96-A1C5-45941C09DC4A}"/>
                </a:ext>
              </a:extLst>
            </p:cNvPr>
            <p:cNvGrpSpPr/>
            <p:nvPr userDrawn="1"/>
          </p:nvGrpSpPr>
          <p:grpSpPr>
            <a:xfrm>
              <a:off x="3595256" y="3288614"/>
              <a:ext cx="303502" cy="303502"/>
              <a:chOff x="3300598" y="3377514"/>
              <a:chExt cx="303502" cy="303502"/>
            </a:xfrm>
          </p:grpSpPr>
          <p:sp>
            <p:nvSpPr>
              <p:cNvPr id="233" name="Oval 232">
                <a:extLst>
                  <a:ext uri="{FF2B5EF4-FFF2-40B4-BE49-F238E27FC236}">
                    <a16:creationId xmlns:a16="http://schemas.microsoft.com/office/drawing/2014/main" id="{3B3BB3C1-4BE0-4791-B1EB-1474CD16A59D}"/>
                  </a:ext>
                </a:extLst>
              </p:cNvPr>
              <p:cNvSpPr/>
              <p:nvPr/>
            </p:nvSpPr>
            <p:spPr>
              <a:xfrm>
                <a:off x="3300598"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n w="0"/>
                  <a:solidFill>
                    <a:schemeClr val="tx1"/>
                  </a:solidFill>
                  <a:effectLst>
                    <a:outerShdw blurRad="38100" dist="19050" dir="2700000" algn="tl" rotWithShape="0">
                      <a:schemeClr val="dk1">
                        <a:alpha val="40000"/>
                      </a:schemeClr>
                    </a:outerShdw>
                  </a:effectLst>
                  <a:latin typeface="Montserrat (Body)"/>
                </a:endParaRPr>
              </a:p>
            </p:txBody>
          </p:sp>
          <p:sp>
            <p:nvSpPr>
              <p:cNvPr id="234" name="Freeform 4">
                <a:extLst>
                  <a:ext uri="{FF2B5EF4-FFF2-40B4-BE49-F238E27FC236}">
                    <a16:creationId xmlns:a16="http://schemas.microsoft.com/office/drawing/2014/main" id="{62CA0B21-29DF-4C54-89B2-00795610CC6D}"/>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230" name="Group 229">
              <a:extLst>
                <a:ext uri="{FF2B5EF4-FFF2-40B4-BE49-F238E27FC236}">
                  <a16:creationId xmlns:a16="http://schemas.microsoft.com/office/drawing/2014/main" id="{1AC7796E-F2B1-431D-96DF-D37389FA12C8}"/>
                </a:ext>
              </a:extLst>
            </p:cNvPr>
            <p:cNvGrpSpPr/>
            <p:nvPr userDrawn="1"/>
          </p:nvGrpSpPr>
          <p:grpSpPr>
            <a:xfrm>
              <a:off x="4022161" y="3288614"/>
              <a:ext cx="303502" cy="303502"/>
              <a:chOff x="3829280" y="3377514"/>
              <a:chExt cx="303502" cy="303502"/>
            </a:xfrm>
          </p:grpSpPr>
          <p:sp>
            <p:nvSpPr>
              <p:cNvPr id="231" name="Oval 230">
                <a:extLst>
                  <a:ext uri="{FF2B5EF4-FFF2-40B4-BE49-F238E27FC236}">
                    <a16:creationId xmlns:a16="http://schemas.microsoft.com/office/drawing/2014/main" id="{82EB4903-4D0D-4FBE-9727-D0D80CC0A131}"/>
                  </a:ext>
                </a:extLst>
              </p:cNvPr>
              <p:cNvSpPr/>
              <p:nvPr/>
            </p:nvSpPr>
            <p:spPr>
              <a:xfrm>
                <a:off x="3829280"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n w="0"/>
                  <a:solidFill>
                    <a:schemeClr val="tx1"/>
                  </a:solidFill>
                  <a:effectLst>
                    <a:outerShdw blurRad="38100" dist="19050" dir="2700000" algn="tl" rotWithShape="0">
                      <a:schemeClr val="dk1">
                        <a:alpha val="40000"/>
                      </a:schemeClr>
                    </a:outerShdw>
                  </a:effectLst>
                  <a:latin typeface="Montserrat (Body)"/>
                </a:endParaRPr>
              </a:p>
            </p:txBody>
          </p:sp>
          <p:sp>
            <p:nvSpPr>
              <p:cNvPr id="232" name="Freeform 117">
                <a:extLst>
                  <a:ext uri="{FF2B5EF4-FFF2-40B4-BE49-F238E27FC236}">
                    <a16:creationId xmlns:a16="http://schemas.microsoft.com/office/drawing/2014/main" id="{833D0FD7-4974-44A1-96F0-100E37915CAC}"/>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227" name="TextBox 226">
            <a:extLst>
              <a:ext uri="{FF2B5EF4-FFF2-40B4-BE49-F238E27FC236}">
                <a16:creationId xmlns:a16="http://schemas.microsoft.com/office/drawing/2014/main" id="{B17C83D3-0F9B-4D10-B6E0-E18817C19320}"/>
              </a:ext>
            </a:extLst>
          </p:cNvPr>
          <p:cNvSpPr txBox="1"/>
          <p:nvPr/>
        </p:nvSpPr>
        <p:spPr>
          <a:xfrm>
            <a:off x="10364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3" name="Picture Placeholder 2">
            <a:extLst>
              <a:ext uri="{FF2B5EF4-FFF2-40B4-BE49-F238E27FC236}">
                <a16:creationId xmlns:a16="http://schemas.microsoft.com/office/drawing/2014/main" id="{045266ED-7237-4E8D-986B-758EF9F1CF2A}"/>
              </a:ext>
            </a:extLst>
          </p:cNvPr>
          <p:cNvSpPr>
            <a:spLocks noGrp="1"/>
          </p:cNvSpPr>
          <p:nvPr>
            <p:ph type="pic" sz="quarter" idx="114"/>
          </p:nvPr>
        </p:nvSpPr>
        <p:spPr/>
      </p:sp>
      <p:sp>
        <p:nvSpPr>
          <p:cNvPr id="5" name="Picture Placeholder 4">
            <a:extLst>
              <a:ext uri="{FF2B5EF4-FFF2-40B4-BE49-F238E27FC236}">
                <a16:creationId xmlns:a16="http://schemas.microsoft.com/office/drawing/2014/main" id="{D98D5F0D-2398-4E6A-94D2-D44844B17734}"/>
              </a:ext>
            </a:extLst>
          </p:cNvPr>
          <p:cNvSpPr>
            <a:spLocks noGrp="1"/>
          </p:cNvSpPr>
          <p:nvPr>
            <p:ph type="pic" sz="quarter" idx="115"/>
          </p:nvPr>
        </p:nvSpPr>
        <p:spPr/>
      </p:sp>
      <p:sp>
        <p:nvSpPr>
          <p:cNvPr id="7" name="Picture Placeholder 6">
            <a:extLst>
              <a:ext uri="{FF2B5EF4-FFF2-40B4-BE49-F238E27FC236}">
                <a16:creationId xmlns:a16="http://schemas.microsoft.com/office/drawing/2014/main" id="{36091461-5B08-40B4-8838-B471695368C6}"/>
              </a:ext>
            </a:extLst>
          </p:cNvPr>
          <p:cNvSpPr>
            <a:spLocks noGrp="1"/>
          </p:cNvSpPr>
          <p:nvPr>
            <p:ph type="pic" sz="quarter" idx="116"/>
          </p:nvPr>
        </p:nvSpPr>
        <p:spPr/>
      </p:sp>
      <p:sp>
        <p:nvSpPr>
          <p:cNvPr id="9" name="Picture Placeholder 8">
            <a:extLst>
              <a:ext uri="{FF2B5EF4-FFF2-40B4-BE49-F238E27FC236}">
                <a16:creationId xmlns:a16="http://schemas.microsoft.com/office/drawing/2014/main" id="{3A75E819-8C59-472B-B080-51AF1C30130B}"/>
              </a:ext>
            </a:extLst>
          </p:cNvPr>
          <p:cNvSpPr>
            <a:spLocks noGrp="1"/>
          </p:cNvSpPr>
          <p:nvPr>
            <p:ph type="pic" sz="quarter" idx="117"/>
          </p:nvPr>
        </p:nvSpPr>
        <p:spPr/>
      </p:sp>
      <p:sp>
        <p:nvSpPr>
          <p:cNvPr id="11" name="Picture Placeholder 10">
            <a:extLst>
              <a:ext uri="{FF2B5EF4-FFF2-40B4-BE49-F238E27FC236}">
                <a16:creationId xmlns:a16="http://schemas.microsoft.com/office/drawing/2014/main" id="{FF314632-6084-4622-96EE-A298CAB6E644}"/>
              </a:ext>
            </a:extLst>
          </p:cNvPr>
          <p:cNvSpPr>
            <a:spLocks noGrp="1"/>
          </p:cNvSpPr>
          <p:nvPr>
            <p:ph type="pic" sz="quarter" idx="118"/>
          </p:nvPr>
        </p:nvSpPr>
        <p:spPr/>
      </p:sp>
      <p:sp>
        <p:nvSpPr>
          <p:cNvPr id="13" name="Picture Placeholder 12">
            <a:extLst>
              <a:ext uri="{FF2B5EF4-FFF2-40B4-BE49-F238E27FC236}">
                <a16:creationId xmlns:a16="http://schemas.microsoft.com/office/drawing/2014/main" id="{2DED8935-B1F1-4C27-9CBE-930B14B201B9}"/>
              </a:ext>
            </a:extLst>
          </p:cNvPr>
          <p:cNvSpPr>
            <a:spLocks noGrp="1"/>
          </p:cNvSpPr>
          <p:nvPr>
            <p:ph type="pic" sz="quarter" idx="113"/>
          </p:nvPr>
        </p:nvSpPr>
        <p:spPr/>
      </p:sp>
    </p:spTree>
    <p:extLst>
      <p:ext uri="{BB962C8B-B14F-4D97-AF65-F5344CB8AC3E}">
        <p14:creationId xmlns:p14="http://schemas.microsoft.com/office/powerpoint/2010/main" val="426647443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Picture Placeholder 21">
            <a:extLst>
              <a:ext uri="{FF2B5EF4-FFF2-40B4-BE49-F238E27FC236}">
                <a16:creationId xmlns:a16="http://schemas.microsoft.com/office/drawing/2014/main" id="{FEFAE04D-E59B-4467-B271-6FAF350535CA}"/>
              </a:ext>
            </a:extLst>
          </p:cNvPr>
          <p:cNvSpPr>
            <a:spLocks noGrp="1"/>
          </p:cNvSpPr>
          <p:nvPr>
            <p:ph type="pic" sz="quarter" idx="115"/>
          </p:nvPr>
        </p:nvSpPr>
        <p:spPr/>
      </p:sp>
      <p:sp>
        <p:nvSpPr>
          <p:cNvPr id="23" name="Picture Placeholder 22">
            <a:extLst>
              <a:ext uri="{FF2B5EF4-FFF2-40B4-BE49-F238E27FC236}">
                <a16:creationId xmlns:a16="http://schemas.microsoft.com/office/drawing/2014/main" id="{2C7B548C-E319-4AB7-94BC-C69B40EE647F}"/>
              </a:ext>
            </a:extLst>
          </p:cNvPr>
          <p:cNvSpPr>
            <a:spLocks noGrp="1"/>
          </p:cNvSpPr>
          <p:nvPr>
            <p:ph type="pic" sz="quarter" idx="116"/>
          </p:nvPr>
        </p:nvSpPr>
        <p:spPr/>
      </p:sp>
      <p:sp>
        <p:nvSpPr>
          <p:cNvPr id="24" name="Picture Placeholder 23">
            <a:extLst>
              <a:ext uri="{FF2B5EF4-FFF2-40B4-BE49-F238E27FC236}">
                <a16:creationId xmlns:a16="http://schemas.microsoft.com/office/drawing/2014/main" id="{54AD4011-21EB-4E2A-85D6-A588F3B6A7EE}"/>
              </a:ext>
            </a:extLst>
          </p:cNvPr>
          <p:cNvSpPr>
            <a:spLocks noGrp="1"/>
          </p:cNvSpPr>
          <p:nvPr>
            <p:ph type="pic" sz="quarter" idx="117"/>
          </p:nvPr>
        </p:nvSpPr>
        <p:spPr/>
      </p:sp>
      <p:sp>
        <p:nvSpPr>
          <p:cNvPr id="25" name="Picture Placeholder 24">
            <a:extLst>
              <a:ext uri="{FF2B5EF4-FFF2-40B4-BE49-F238E27FC236}">
                <a16:creationId xmlns:a16="http://schemas.microsoft.com/office/drawing/2014/main" id="{E6C0580B-D1B7-4F08-9E1D-0083E3DB550C}"/>
              </a:ext>
            </a:extLst>
          </p:cNvPr>
          <p:cNvSpPr>
            <a:spLocks noGrp="1"/>
          </p:cNvSpPr>
          <p:nvPr>
            <p:ph type="pic" sz="quarter" idx="118"/>
          </p:nvPr>
        </p:nvSpPr>
        <p:spPr/>
      </p:sp>
      <p:sp>
        <p:nvSpPr>
          <p:cNvPr id="26" name="Picture Placeholder 25">
            <a:extLst>
              <a:ext uri="{FF2B5EF4-FFF2-40B4-BE49-F238E27FC236}">
                <a16:creationId xmlns:a16="http://schemas.microsoft.com/office/drawing/2014/main" id="{8FE35F7A-E866-43F0-AC41-0752A8C4D311}"/>
              </a:ext>
            </a:extLst>
          </p:cNvPr>
          <p:cNvSpPr>
            <a:spLocks noGrp="1"/>
          </p:cNvSpPr>
          <p:nvPr>
            <p:ph type="pic" sz="quarter" idx="119"/>
          </p:nvPr>
        </p:nvSpPr>
        <p:spPr/>
      </p:sp>
      <p:sp>
        <p:nvSpPr>
          <p:cNvPr id="27" name="Picture Placeholder 26">
            <a:extLst>
              <a:ext uri="{FF2B5EF4-FFF2-40B4-BE49-F238E27FC236}">
                <a16:creationId xmlns:a16="http://schemas.microsoft.com/office/drawing/2014/main" id="{A3EEA5C2-DC5E-463C-91D3-A31FEE4945D5}"/>
              </a:ext>
            </a:extLst>
          </p:cNvPr>
          <p:cNvSpPr>
            <a:spLocks noGrp="1"/>
          </p:cNvSpPr>
          <p:nvPr>
            <p:ph type="pic" sz="quarter" idx="120"/>
          </p:nvPr>
        </p:nvSpPr>
        <p:spPr/>
      </p:sp>
      <p:sp>
        <p:nvSpPr>
          <p:cNvPr id="28" name="Picture Placeholder 27">
            <a:extLst>
              <a:ext uri="{FF2B5EF4-FFF2-40B4-BE49-F238E27FC236}">
                <a16:creationId xmlns:a16="http://schemas.microsoft.com/office/drawing/2014/main" id="{39DDD4DA-F711-4F73-8D70-8A406170923C}"/>
              </a:ext>
            </a:extLst>
          </p:cNvPr>
          <p:cNvSpPr>
            <a:spLocks noGrp="1"/>
          </p:cNvSpPr>
          <p:nvPr>
            <p:ph type="pic" sz="quarter" idx="121"/>
          </p:nvPr>
        </p:nvSpPr>
        <p:spPr/>
      </p:sp>
      <p:sp>
        <p:nvSpPr>
          <p:cNvPr id="29" name="Picture Placeholder 28">
            <a:extLst>
              <a:ext uri="{FF2B5EF4-FFF2-40B4-BE49-F238E27FC236}">
                <a16:creationId xmlns:a16="http://schemas.microsoft.com/office/drawing/2014/main" id="{6454D6D5-D360-4B65-AC8F-45F77E38F31F}"/>
              </a:ext>
            </a:extLst>
          </p:cNvPr>
          <p:cNvSpPr>
            <a:spLocks noGrp="1"/>
          </p:cNvSpPr>
          <p:nvPr>
            <p:ph type="pic" sz="quarter" idx="122"/>
          </p:nvPr>
        </p:nvSpPr>
        <p:spPr/>
      </p:sp>
      <p:sp>
        <p:nvSpPr>
          <p:cNvPr id="42" name="Rectangle 41">
            <a:extLst>
              <a:ext uri="{FF2B5EF4-FFF2-40B4-BE49-F238E27FC236}">
                <a16:creationId xmlns:a16="http://schemas.microsoft.com/office/drawing/2014/main" id="{38BD86BA-DDF1-4461-89EB-03B08E059AF1}"/>
              </a:ext>
            </a:extLst>
          </p:cNvPr>
          <p:cNvSpPr/>
          <p:nvPr/>
        </p:nvSpPr>
        <p:spPr bwMode="auto">
          <a:xfrm>
            <a:off x="3048000" y="2540000"/>
            <a:ext cx="3048000" cy="889000"/>
          </a:xfrm>
          <a:prstGeom prst="rect">
            <a:avLst/>
          </a:prstGeom>
          <a:solidFill>
            <a:schemeClr val="accent2"/>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3" name="Rectangle 42">
            <a:extLst>
              <a:ext uri="{FF2B5EF4-FFF2-40B4-BE49-F238E27FC236}">
                <a16:creationId xmlns:a16="http://schemas.microsoft.com/office/drawing/2014/main" id="{A1A0FD5F-3B96-43EF-9321-FC6575BC95C3}"/>
              </a:ext>
            </a:extLst>
          </p:cNvPr>
          <p:cNvSpPr/>
          <p:nvPr/>
        </p:nvSpPr>
        <p:spPr bwMode="auto">
          <a:xfrm>
            <a:off x="6096000" y="2540000"/>
            <a:ext cx="3048000" cy="889000"/>
          </a:xfrm>
          <a:prstGeom prst="rect">
            <a:avLst/>
          </a:prstGeom>
          <a:solidFill>
            <a:schemeClr val="accent3"/>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4" name="Rectangle 43">
            <a:extLst>
              <a:ext uri="{FF2B5EF4-FFF2-40B4-BE49-F238E27FC236}">
                <a16:creationId xmlns:a16="http://schemas.microsoft.com/office/drawing/2014/main" id="{3C5D06A1-B432-4971-AC50-E0B0426314C2}"/>
              </a:ext>
            </a:extLst>
          </p:cNvPr>
          <p:cNvSpPr/>
          <p:nvPr/>
        </p:nvSpPr>
        <p:spPr bwMode="auto">
          <a:xfrm>
            <a:off x="3048000" y="5977467"/>
            <a:ext cx="3048000" cy="889000"/>
          </a:xfrm>
          <a:prstGeom prst="rect">
            <a:avLst/>
          </a:prstGeom>
          <a:solidFill>
            <a:schemeClr val="accent6"/>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5" name="Rectangle 44">
            <a:extLst>
              <a:ext uri="{FF2B5EF4-FFF2-40B4-BE49-F238E27FC236}">
                <a16:creationId xmlns:a16="http://schemas.microsoft.com/office/drawing/2014/main" id="{C00020BD-5490-4BDA-856D-62A9E2D091BE}"/>
              </a:ext>
            </a:extLst>
          </p:cNvPr>
          <p:cNvSpPr/>
          <p:nvPr/>
        </p:nvSpPr>
        <p:spPr bwMode="auto">
          <a:xfrm>
            <a:off x="6096000" y="5977467"/>
            <a:ext cx="3048000" cy="889000"/>
          </a:xfrm>
          <a:prstGeom prst="rect">
            <a:avLst/>
          </a:prstGeom>
          <a:solidFill>
            <a:schemeClr val="tx1">
              <a:lumMod val="50000"/>
              <a:lumOff val="50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6" name="Rectangle 45">
            <a:extLst>
              <a:ext uri="{FF2B5EF4-FFF2-40B4-BE49-F238E27FC236}">
                <a16:creationId xmlns:a16="http://schemas.microsoft.com/office/drawing/2014/main" id="{EBCBA977-5A2F-46A5-967C-FF9EF5CC666B}"/>
              </a:ext>
            </a:extLst>
          </p:cNvPr>
          <p:cNvSpPr/>
          <p:nvPr/>
        </p:nvSpPr>
        <p:spPr bwMode="auto">
          <a:xfrm>
            <a:off x="0" y="2540000"/>
            <a:ext cx="3048000" cy="889000"/>
          </a:xfrm>
          <a:prstGeom prst="rect">
            <a:avLst/>
          </a:prstGeom>
          <a:solidFill>
            <a:schemeClr val="accent1"/>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7" name="Rectangle 46">
            <a:extLst>
              <a:ext uri="{FF2B5EF4-FFF2-40B4-BE49-F238E27FC236}">
                <a16:creationId xmlns:a16="http://schemas.microsoft.com/office/drawing/2014/main" id="{580C5183-25B7-492D-8535-A7FEAB724F3D}"/>
              </a:ext>
            </a:extLst>
          </p:cNvPr>
          <p:cNvSpPr/>
          <p:nvPr/>
        </p:nvSpPr>
        <p:spPr bwMode="auto">
          <a:xfrm>
            <a:off x="0" y="5977467"/>
            <a:ext cx="3048000" cy="889000"/>
          </a:xfrm>
          <a:prstGeom prst="rect">
            <a:avLst/>
          </a:prstGeom>
          <a:solidFill>
            <a:schemeClr val="accent5"/>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8" name="Rectangle 47">
            <a:extLst>
              <a:ext uri="{FF2B5EF4-FFF2-40B4-BE49-F238E27FC236}">
                <a16:creationId xmlns:a16="http://schemas.microsoft.com/office/drawing/2014/main" id="{EE3C31E5-309B-441B-BCC3-0BDDE40E54AA}"/>
              </a:ext>
            </a:extLst>
          </p:cNvPr>
          <p:cNvSpPr/>
          <p:nvPr/>
        </p:nvSpPr>
        <p:spPr bwMode="auto">
          <a:xfrm>
            <a:off x="9144000" y="2540000"/>
            <a:ext cx="3048000" cy="889000"/>
          </a:xfrm>
          <a:prstGeom prst="rect">
            <a:avLst/>
          </a:prstGeom>
          <a:solidFill>
            <a:schemeClr val="accent4"/>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9" name="Rectangle 48">
            <a:extLst>
              <a:ext uri="{FF2B5EF4-FFF2-40B4-BE49-F238E27FC236}">
                <a16:creationId xmlns:a16="http://schemas.microsoft.com/office/drawing/2014/main" id="{1CF82C35-94D5-4612-9A2E-0B0361E2D55E}"/>
              </a:ext>
            </a:extLst>
          </p:cNvPr>
          <p:cNvSpPr/>
          <p:nvPr/>
        </p:nvSpPr>
        <p:spPr bwMode="auto">
          <a:xfrm>
            <a:off x="9144000" y="5977467"/>
            <a:ext cx="3048000" cy="889000"/>
          </a:xfrm>
          <a:prstGeom prst="rect">
            <a:avLst/>
          </a:prstGeom>
          <a:solidFill>
            <a:schemeClr val="tx1">
              <a:lumMod val="75000"/>
              <a:lumOff val="2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Tree>
    <p:extLst>
      <p:ext uri="{BB962C8B-B14F-4D97-AF65-F5344CB8AC3E}">
        <p14:creationId xmlns:p14="http://schemas.microsoft.com/office/powerpoint/2010/main" val="234899327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2">
            <a:extLst>
              <a:ext uri="{FF2B5EF4-FFF2-40B4-BE49-F238E27FC236}">
                <a16:creationId xmlns:a16="http://schemas.microsoft.com/office/drawing/2014/main" id="{EE5E5CB7-5737-4E70-A4B3-4BEFC20D0409}"/>
              </a:ext>
            </a:extLst>
          </p:cNvPr>
          <p:cNvSpPr txBox="1"/>
          <p:nvPr/>
        </p:nvSpPr>
        <p:spPr>
          <a:xfrm>
            <a:off x="985935" y="2551837"/>
            <a:ext cx="10220130" cy="1754326"/>
          </a:xfrm>
          <a:prstGeom prst="rect">
            <a:avLst/>
          </a:prstGeom>
          <a:noFill/>
        </p:spPr>
        <p:txBody>
          <a:bodyPr wrap="square" anchor="ctr">
            <a:spAutoFit/>
          </a:bodyPr>
          <a:lstStyle>
            <a:defPPr>
              <a:defRPr lang="en-US"/>
            </a:defPPr>
            <a:lvl1pPr marL="0" algn="l" defTabSz="1219140" rtl="0" eaLnBrk="1" latinLnBrk="0" hangingPunct="1">
              <a:defRPr sz="2400" kern="1200">
                <a:solidFill>
                  <a:schemeClr val="tx1"/>
                </a:solidFill>
                <a:latin typeface="+mn-lt"/>
                <a:ea typeface="+mn-ea"/>
                <a:cs typeface="+mn-cs"/>
              </a:defRPr>
            </a:lvl1pPr>
            <a:lvl2pPr marL="609570" algn="l" defTabSz="1219140" rtl="0" eaLnBrk="1" latinLnBrk="0" hangingPunct="1">
              <a:defRPr sz="2400" kern="1200">
                <a:solidFill>
                  <a:schemeClr val="tx1"/>
                </a:solidFill>
                <a:latin typeface="+mn-lt"/>
                <a:ea typeface="+mn-ea"/>
                <a:cs typeface="+mn-cs"/>
              </a:defRPr>
            </a:lvl2pPr>
            <a:lvl3pPr marL="1219140" algn="l" defTabSz="1219140" rtl="0" eaLnBrk="1" latinLnBrk="0" hangingPunct="1">
              <a:defRPr sz="2400" kern="1200">
                <a:solidFill>
                  <a:schemeClr val="tx1"/>
                </a:solidFill>
                <a:latin typeface="+mn-lt"/>
                <a:ea typeface="+mn-ea"/>
                <a:cs typeface="+mn-cs"/>
              </a:defRPr>
            </a:lvl3pPr>
            <a:lvl4pPr marL="1828709" algn="l" defTabSz="1219140" rtl="0" eaLnBrk="1" latinLnBrk="0" hangingPunct="1">
              <a:defRPr sz="2400" kern="1200">
                <a:solidFill>
                  <a:schemeClr val="tx1"/>
                </a:solidFill>
                <a:latin typeface="+mn-lt"/>
                <a:ea typeface="+mn-ea"/>
                <a:cs typeface="+mn-cs"/>
              </a:defRPr>
            </a:lvl4pPr>
            <a:lvl5pPr marL="2438278" algn="l" defTabSz="1219140" rtl="0" eaLnBrk="1" latinLnBrk="0" hangingPunct="1">
              <a:defRPr sz="2400" kern="1200">
                <a:solidFill>
                  <a:schemeClr val="tx1"/>
                </a:solidFill>
                <a:latin typeface="+mn-lt"/>
                <a:ea typeface="+mn-ea"/>
                <a:cs typeface="+mn-cs"/>
              </a:defRPr>
            </a:lvl5pPr>
            <a:lvl6pPr marL="3047848" algn="l" defTabSz="1219140" rtl="0" eaLnBrk="1" latinLnBrk="0" hangingPunct="1">
              <a:defRPr sz="2400" kern="1200">
                <a:solidFill>
                  <a:schemeClr val="tx1"/>
                </a:solidFill>
                <a:latin typeface="+mn-lt"/>
                <a:ea typeface="+mn-ea"/>
                <a:cs typeface="+mn-cs"/>
              </a:defRPr>
            </a:lvl6pPr>
            <a:lvl7pPr marL="3657418" algn="l" defTabSz="1219140" rtl="0" eaLnBrk="1" latinLnBrk="0" hangingPunct="1">
              <a:defRPr sz="2400" kern="1200">
                <a:solidFill>
                  <a:schemeClr val="tx1"/>
                </a:solidFill>
                <a:latin typeface="+mn-lt"/>
                <a:ea typeface="+mn-ea"/>
                <a:cs typeface="+mn-cs"/>
              </a:defRPr>
            </a:lvl7pPr>
            <a:lvl8pPr marL="4266987" algn="l" defTabSz="1219140" rtl="0" eaLnBrk="1" latinLnBrk="0" hangingPunct="1">
              <a:defRPr sz="2400" kern="1200">
                <a:solidFill>
                  <a:schemeClr val="tx1"/>
                </a:solidFill>
                <a:latin typeface="+mn-lt"/>
                <a:ea typeface="+mn-ea"/>
                <a:cs typeface="+mn-cs"/>
              </a:defRPr>
            </a:lvl8pPr>
            <a:lvl9pPr marL="4876557" algn="l" defTabSz="1219140" rtl="0" eaLnBrk="1" latinLnBrk="0" hangingPunct="1">
              <a:defRPr sz="2400" kern="1200">
                <a:solidFill>
                  <a:schemeClr val="tx1"/>
                </a:solidFill>
                <a:latin typeface="+mn-lt"/>
                <a:ea typeface="+mn-ea"/>
                <a:cs typeface="+mn-cs"/>
              </a:defRPr>
            </a:lvl9pPr>
          </a:lstStyle>
          <a:p>
            <a:pPr algn="ctr"/>
            <a:r>
              <a:rPr lang="en-US" sz="6000" b="1" dirty="0">
                <a:solidFill>
                  <a:srgbClr val="595959"/>
                </a:solidFill>
                <a:effectLst/>
                <a:latin typeface="Montserrat (Body)"/>
                <a:ea typeface="Roboto Condensed" panose="02000000000000000000" pitchFamily="2" charset="0"/>
                <a:cs typeface="Roboto Condensed" panose="02000000000000000000" pitchFamily="2" charset="0"/>
              </a:rPr>
              <a:t>Font info:</a:t>
            </a:r>
            <a:r>
              <a:rPr lang="en-US" sz="6000" b="1" dirty="0">
                <a:effectLst/>
                <a:latin typeface="Montserrat (Body)"/>
                <a:ea typeface="Roboto Condensed" panose="02000000000000000000" pitchFamily="2" charset="0"/>
                <a:cs typeface="Roboto Condensed" panose="02000000000000000000" pitchFamily="2" charset="0"/>
              </a:rPr>
              <a:t> </a:t>
            </a:r>
            <a:br>
              <a:rPr lang="en-US" sz="2400" b="1" dirty="0">
                <a:effectLst/>
                <a:latin typeface="Montserrat (Body)"/>
                <a:ea typeface="Roboto Condensed" panose="02000000000000000000" pitchFamily="2" charset="0"/>
                <a:cs typeface="Roboto Condensed" panose="02000000000000000000" pitchFamily="2" charset="0"/>
              </a:rPr>
            </a:br>
            <a:r>
              <a:rPr lang="en-US" sz="2400" dirty="0">
                <a:solidFill>
                  <a:srgbClr val="808080"/>
                </a:solidFill>
                <a:effectLst/>
                <a:latin typeface="Montserrat (Body)"/>
                <a:ea typeface="Roboto Condensed" panose="02000000000000000000" pitchFamily="2" charset="0"/>
                <a:cs typeface="Roboto Condensed" panose="02000000000000000000" pitchFamily="2" charset="0"/>
              </a:rPr>
              <a:t>Montserrat Font (https://www.fontsquirrel.com/fonts/montserrat)</a:t>
            </a:r>
            <a:br>
              <a:rPr lang="en-US" sz="2400" b="1" dirty="0">
                <a:effectLst/>
                <a:latin typeface="Montserrat (Body)"/>
                <a:ea typeface="Roboto Condensed" panose="02000000000000000000" pitchFamily="2" charset="0"/>
                <a:cs typeface="Roboto Condensed" panose="02000000000000000000" pitchFamily="2" charset="0"/>
              </a:rPr>
            </a:br>
            <a:endParaRPr lang="en-US" dirty="0">
              <a:latin typeface="Montserrat (Body)"/>
            </a:endParaRPr>
          </a:p>
        </p:txBody>
      </p:sp>
    </p:spTree>
    <p:extLst>
      <p:ext uri="{BB962C8B-B14F-4D97-AF65-F5344CB8AC3E}">
        <p14:creationId xmlns:p14="http://schemas.microsoft.com/office/powerpoint/2010/main" val="421530165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Rectangle 91">
            <a:extLst>
              <a:ext uri="{FF2B5EF4-FFF2-40B4-BE49-F238E27FC236}">
                <a16:creationId xmlns:a16="http://schemas.microsoft.com/office/drawing/2014/main" id="{921110E6-BF0E-42BB-A94D-D61F7A7723FE}"/>
              </a:ext>
            </a:extLst>
          </p:cNvPr>
          <p:cNvSpPr/>
          <p:nvPr/>
        </p:nvSpPr>
        <p:spPr>
          <a:xfrm>
            <a:off x="9118469" y="658368"/>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01</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93" name="Group 92">
            <a:extLst>
              <a:ext uri="{FF2B5EF4-FFF2-40B4-BE49-F238E27FC236}">
                <a16:creationId xmlns:a16="http://schemas.microsoft.com/office/drawing/2014/main" id="{8CFB0C0B-3A7E-472A-8A50-B80324C66801}"/>
              </a:ext>
            </a:extLst>
          </p:cNvPr>
          <p:cNvGrpSpPr/>
          <p:nvPr/>
        </p:nvGrpSpPr>
        <p:grpSpPr>
          <a:xfrm>
            <a:off x="8229600" y="867932"/>
            <a:ext cx="589366" cy="481310"/>
            <a:chOff x="508001" y="1851757"/>
            <a:chExt cx="682926" cy="557720"/>
          </a:xfrm>
        </p:grpSpPr>
        <p:sp>
          <p:nvSpPr>
            <p:cNvPr id="94" name="Rectangle 93">
              <a:extLst>
                <a:ext uri="{FF2B5EF4-FFF2-40B4-BE49-F238E27FC236}">
                  <a16:creationId xmlns:a16="http://schemas.microsoft.com/office/drawing/2014/main" id="{304456B1-1192-4EA9-AB3C-D50496D1784B}"/>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5" name="Freeform 13">
              <a:extLst>
                <a:ext uri="{FF2B5EF4-FFF2-40B4-BE49-F238E27FC236}">
                  <a16:creationId xmlns:a16="http://schemas.microsoft.com/office/drawing/2014/main" id="{FB9E3DA6-AA6D-42D1-9971-7EF05DF94DC3}"/>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1"/>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96" name="Rectangle 95">
            <a:extLst>
              <a:ext uri="{FF2B5EF4-FFF2-40B4-BE49-F238E27FC236}">
                <a16:creationId xmlns:a16="http://schemas.microsoft.com/office/drawing/2014/main" id="{97057DFA-4EF3-4954-81D6-EA1E23DB9B07}"/>
              </a:ext>
            </a:extLst>
          </p:cNvPr>
          <p:cNvSpPr/>
          <p:nvPr/>
        </p:nvSpPr>
        <p:spPr>
          <a:xfrm>
            <a:off x="9118469" y="181857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02</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97" name="Group 96">
            <a:extLst>
              <a:ext uri="{FF2B5EF4-FFF2-40B4-BE49-F238E27FC236}">
                <a16:creationId xmlns:a16="http://schemas.microsoft.com/office/drawing/2014/main" id="{31E229CA-33C6-470E-8AC4-1D55C4016258}"/>
              </a:ext>
            </a:extLst>
          </p:cNvPr>
          <p:cNvGrpSpPr/>
          <p:nvPr/>
        </p:nvGrpSpPr>
        <p:grpSpPr>
          <a:xfrm>
            <a:off x="8229600" y="2028138"/>
            <a:ext cx="589366" cy="481310"/>
            <a:chOff x="508001" y="1851757"/>
            <a:chExt cx="682926" cy="557720"/>
          </a:xfrm>
        </p:grpSpPr>
        <p:sp>
          <p:nvSpPr>
            <p:cNvPr id="98" name="Rectangle 97">
              <a:extLst>
                <a:ext uri="{FF2B5EF4-FFF2-40B4-BE49-F238E27FC236}">
                  <a16:creationId xmlns:a16="http://schemas.microsoft.com/office/drawing/2014/main" id="{35904341-C6AC-4472-A0CB-E6D69CC6E6B9}"/>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9" name="Freeform 13">
              <a:extLst>
                <a:ext uri="{FF2B5EF4-FFF2-40B4-BE49-F238E27FC236}">
                  <a16:creationId xmlns:a16="http://schemas.microsoft.com/office/drawing/2014/main" id="{F04AB16E-0D3B-4DD8-94C4-BE1A6C671451}"/>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2"/>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00" name="Rectangle 99">
            <a:extLst>
              <a:ext uri="{FF2B5EF4-FFF2-40B4-BE49-F238E27FC236}">
                <a16:creationId xmlns:a16="http://schemas.microsoft.com/office/drawing/2014/main" id="{A5D933F4-F570-4EF6-ACDB-9F3697A7CAE8}"/>
              </a:ext>
            </a:extLst>
          </p:cNvPr>
          <p:cNvSpPr/>
          <p:nvPr/>
        </p:nvSpPr>
        <p:spPr>
          <a:xfrm>
            <a:off x="9118469" y="2978780"/>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03</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01" name="Group 100">
            <a:extLst>
              <a:ext uri="{FF2B5EF4-FFF2-40B4-BE49-F238E27FC236}">
                <a16:creationId xmlns:a16="http://schemas.microsoft.com/office/drawing/2014/main" id="{17A113BA-2961-458F-A42D-AC41389CD708}"/>
              </a:ext>
            </a:extLst>
          </p:cNvPr>
          <p:cNvGrpSpPr/>
          <p:nvPr/>
        </p:nvGrpSpPr>
        <p:grpSpPr>
          <a:xfrm>
            <a:off x="8229600" y="3188344"/>
            <a:ext cx="589366" cy="481310"/>
            <a:chOff x="508001" y="1851757"/>
            <a:chExt cx="682926" cy="557720"/>
          </a:xfrm>
        </p:grpSpPr>
        <p:sp>
          <p:nvSpPr>
            <p:cNvPr id="102" name="Rectangle 101">
              <a:extLst>
                <a:ext uri="{FF2B5EF4-FFF2-40B4-BE49-F238E27FC236}">
                  <a16:creationId xmlns:a16="http://schemas.microsoft.com/office/drawing/2014/main" id="{0DF08A64-6D2E-4C81-A723-F0797AFC2769}"/>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03" name="Freeform 13">
              <a:extLst>
                <a:ext uri="{FF2B5EF4-FFF2-40B4-BE49-F238E27FC236}">
                  <a16:creationId xmlns:a16="http://schemas.microsoft.com/office/drawing/2014/main" id="{CB561AF2-F9C0-4F39-A656-069AAFC8EE76}"/>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3"/>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04" name="Rectangle 103">
            <a:extLst>
              <a:ext uri="{FF2B5EF4-FFF2-40B4-BE49-F238E27FC236}">
                <a16:creationId xmlns:a16="http://schemas.microsoft.com/office/drawing/2014/main" id="{1F31C058-2C10-463A-8510-7C3D33F342C4}"/>
              </a:ext>
            </a:extLst>
          </p:cNvPr>
          <p:cNvSpPr/>
          <p:nvPr/>
        </p:nvSpPr>
        <p:spPr>
          <a:xfrm>
            <a:off x="9118469" y="4138986"/>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04</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05" name="Group 104">
            <a:extLst>
              <a:ext uri="{FF2B5EF4-FFF2-40B4-BE49-F238E27FC236}">
                <a16:creationId xmlns:a16="http://schemas.microsoft.com/office/drawing/2014/main" id="{07E4A0F6-BE5B-479F-B566-412A7AB8FFFC}"/>
              </a:ext>
            </a:extLst>
          </p:cNvPr>
          <p:cNvGrpSpPr/>
          <p:nvPr/>
        </p:nvGrpSpPr>
        <p:grpSpPr>
          <a:xfrm>
            <a:off x="8229600" y="4348550"/>
            <a:ext cx="589366" cy="481310"/>
            <a:chOff x="508001" y="1851757"/>
            <a:chExt cx="682926" cy="557720"/>
          </a:xfrm>
        </p:grpSpPr>
        <p:sp>
          <p:nvSpPr>
            <p:cNvPr id="106" name="Rectangle 105">
              <a:extLst>
                <a:ext uri="{FF2B5EF4-FFF2-40B4-BE49-F238E27FC236}">
                  <a16:creationId xmlns:a16="http://schemas.microsoft.com/office/drawing/2014/main" id="{A469A75E-F89D-462D-8FEF-1191EE12E10D}"/>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07" name="Freeform 13">
              <a:extLst>
                <a:ext uri="{FF2B5EF4-FFF2-40B4-BE49-F238E27FC236}">
                  <a16:creationId xmlns:a16="http://schemas.microsoft.com/office/drawing/2014/main" id="{067FA309-FB8A-4F39-910B-378D5B43E2C2}"/>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4"/>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08" name="Rectangle 107">
            <a:extLst>
              <a:ext uri="{FF2B5EF4-FFF2-40B4-BE49-F238E27FC236}">
                <a16:creationId xmlns:a16="http://schemas.microsoft.com/office/drawing/2014/main" id="{27BC7970-C238-4AA8-BC0A-16A23F13CE4C}"/>
              </a:ext>
            </a:extLst>
          </p:cNvPr>
          <p:cNvSpPr/>
          <p:nvPr/>
        </p:nvSpPr>
        <p:spPr>
          <a:xfrm>
            <a:off x="9118469" y="529919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05</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09" name="Group 108">
            <a:extLst>
              <a:ext uri="{FF2B5EF4-FFF2-40B4-BE49-F238E27FC236}">
                <a16:creationId xmlns:a16="http://schemas.microsoft.com/office/drawing/2014/main" id="{CC1D57B1-E458-46CA-AA81-AADA636F0949}"/>
              </a:ext>
            </a:extLst>
          </p:cNvPr>
          <p:cNvGrpSpPr/>
          <p:nvPr/>
        </p:nvGrpSpPr>
        <p:grpSpPr>
          <a:xfrm>
            <a:off x="8229600" y="5508758"/>
            <a:ext cx="589366" cy="481310"/>
            <a:chOff x="508001" y="1851757"/>
            <a:chExt cx="682926" cy="557720"/>
          </a:xfrm>
        </p:grpSpPr>
        <p:sp>
          <p:nvSpPr>
            <p:cNvPr id="110" name="Rectangle 109">
              <a:extLst>
                <a:ext uri="{FF2B5EF4-FFF2-40B4-BE49-F238E27FC236}">
                  <a16:creationId xmlns:a16="http://schemas.microsoft.com/office/drawing/2014/main" id="{BCB94BC4-4A4D-4252-A1F7-EA5FAD13B214}"/>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11" name="Freeform 13">
              <a:extLst>
                <a:ext uri="{FF2B5EF4-FFF2-40B4-BE49-F238E27FC236}">
                  <a16:creationId xmlns:a16="http://schemas.microsoft.com/office/drawing/2014/main" id="{AE6CCE35-92DF-4D61-BEBF-E03E245FE95E}"/>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5"/>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69" name="Freeform 226">
            <a:extLst>
              <a:ext uri="{FF2B5EF4-FFF2-40B4-BE49-F238E27FC236}">
                <a16:creationId xmlns:a16="http://schemas.microsoft.com/office/drawing/2014/main" id="{371A649F-D298-4FC7-9472-CE62076F76D7}"/>
              </a:ext>
            </a:extLst>
          </p:cNvPr>
          <p:cNvSpPr/>
          <p:nvPr/>
        </p:nvSpPr>
        <p:spPr bwMode="auto">
          <a:xfrm flipH="1">
            <a:off x="-1" y="0"/>
            <a:ext cx="3814710"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bg1">
                  <a:lumMod val="95000"/>
                </a:schemeClr>
              </a:gs>
              <a:gs pos="100000">
                <a:schemeClr val="bg1"/>
              </a:gs>
            </a:gsLst>
            <a:lin ang="0" scaled="1"/>
            <a:tileRect/>
          </a:gra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algn="r"/>
            <a:r>
              <a:rPr lang="ar-SY" sz="3200" dirty="0"/>
              <a:t> </a:t>
            </a:r>
            <a:endParaRPr lang="en-US" sz="3200" dirty="0"/>
          </a:p>
        </p:txBody>
      </p:sp>
      <p:grpSp>
        <p:nvGrpSpPr>
          <p:cNvPr id="70" name="Group 69">
            <a:extLst>
              <a:ext uri="{FF2B5EF4-FFF2-40B4-BE49-F238E27FC236}">
                <a16:creationId xmlns:a16="http://schemas.microsoft.com/office/drawing/2014/main" id="{D13E8EF0-7D1D-4B29-B36D-33C5A05C6CE7}"/>
              </a:ext>
            </a:extLst>
          </p:cNvPr>
          <p:cNvGrpSpPr/>
          <p:nvPr/>
        </p:nvGrpSpPr>
        <p:grpSpPr>
          <a:xfrm flipH="1">
            <a:off x="398738" y="4505724"/>
            <a:ext cx="3017232" cy="109923"/>
            <a:chOff x="405482" y="2771139"/>
            <a:chExt cx="4006169" cy="96920"/>
          </a:xfrm>
        </p:grpSpPr>
        <p:sp>
          <p:nvSpPr>
            <p:cNvPr id="71" name="Parallelogram 36">
              <a:extLst>
                <a:ext uri="{FF2B5EF4-FFF2-40B4-BE49-F238E27FC236}">
                  <a16:creationId xmlns:a16="http://schemas.microsoft.com/office/drawing/2014/main" id="{8024F52C-BEF6-4151-BB1A-940C14B1403E}"/>
                </a:ext>
              </a:extLst>
            </p:cNvPr>
            <p:cNvSpPr/>
            <p:nvPr/>
          </p:nvSpPr>
          <p:spPr bwMode="auto">
            <a:xfrm>
              <a:off x="3638204" y="2771142"/>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2" name="Parallelogram 37">
              <a:extLst>
                <a:ext uri="{FF2B5EF4-FFF2-40B4-BE49-F238E27FC236}">
                  <a16:creationId xmlns:a16="http://schemas.microsoft.com/office/drawing/2014/main" id="{D7024DC9-D940-4F46-B448-316401DB6D84}"/>
                </a:ext>
              </a:extLst>
            </p:cNvPr>
            <p:cNvSpPr/>
            <p:nvPr/>
          </p:nvSpPr>
          <p:spPr bwMode="auto">
            <a:xfrm>
              <a:off x="3234113" y="2771139"/>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3" name="Parallelogram 38">
              <a:extLst>
                <a:ext uri="{FF2B5EF4-FFF2-40B4-BE49-F238E27FC236}">
                  <a16:creationId xmlns:a16="http://schemas.microsoft.com/office/drawing/2014/main" id="{262A2EB5-E09C-430E-9A34-E9C0A723070D}"/>
                </a:ext>
              </a:extLst>
            </p:cNvPr>
            <p:cNvSpPr/>
            <p:nvPr/>
          </p:nvSpPr>
          <p:spPr bwMode="auto">
            <a:xfrm>
              <a:off x="2830022" y="2771143"/>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4" name="Parallelogram 39">
              <a:extLst>
                <a:ext uri="{FF2B5EF4-FFF2-40B4-BE49-F238E27FC236}">
                  <a16:creationId xmlns:a16="http://schemas.microsoft.com/office/drawing/2014/main" id="{30CE6D6D-D542-4D8D-842C-D273DC54A18E}"/>
                </a:ext>
              </a:extLst>
            </p:cNvPr>
            <p:cNvSpPr/>
            <p:nvPr/>
          </p:nvSpPr>
          <p:spPr bwMode="auto">
            <a:xfrm>
              <a:off x="2425931"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5" name="Parallelogram 40">
              <a:extLst>
                <a:ext uri="{FF2B5EF4-FFF2-40B4-BE49-F238E27FC236}">
                  <a16:creationId xmlns:a16="http://schemas.microsoft.com/office/drawing/2014/main" id="{DE0AE8B5-8158-40BC-ACB0-38417D1FA7C4}"/>
                </a:ext>
              </a:extLst>
            </p:cNvPr>
            <p:cNvSpPr/>
            <p:nvPr/>
          </p:nvSpPr>
          <p:spPr bwMode="auto">
            <a:xfrm>
              <a:off x="2021840"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6" name="Parallelogram 41">
              <a:extLst>
                <a:ext uri="{FF2B5EF4-FFF2-40B4-BE49-F238E27FC236}">
                  <a16:creationId xmlns:a16="http://schemas.microsoft.com/office/drawing/2014/main" id="{8DDF38AD-458F-4B46-91B1-D7AE85A31BD1}"/>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7" name="Parallelogram 42">
              <a:extLst>
                <a:ext uri="{FF2B5EF4-FFF2-40B4-BE49-F238E27FC236}">
                  <a16:creationId xmlns:a16="http://schemas.microsoft.com/office/drawing/2014/main" id="{09DE880E-0164-40F3-826C-35E406A165AC}"/>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8" name="Parallelogram 43">
              <a:extLst>
                <a:ext uri="{FF2B5EF4-FFF2-40B4-BE49-F238E27FC236}">
                  <a16:creationId xmlns:a16="http://schemas.microsoft.com/office/drawing/2014/main" id="{AD96DB90-0302-4101-9238-4C71A57BD4DB}"/>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9" name="Parallelogram 44">
              <a:extLst>
                <a:ext uri="{FF2B5EF4-FFF2-40B4-BE49-F238E27FC236}">
                  <a16:creationId xmlns:a16="http://schemas.microsoft.com/office/drawing/2014/main" id="{C97A07C8-161D-4B61-AD4C-3C896C82173A}"/>
                </a:ext>
              </a:extLst>
            </p:cNvPr>
            <p:cNvSpPr/>
            <p:nvPr/>
          </p:nvSpPr>
          <p:spPr bwMode="auto">
            <a:xfrm>
              <a:off x="4042295"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0" name="Parallelogram 45">
              <a:extLst>
                <a:ext uri="{FF2B5EF4-FFF2-40B4-BE49-F238E27FC236}">
                  <a16:creationId xmlns:a16="http://schemas.microsoft.com/office/drawing/2014/main" id="{93F8EA41-9556-48ED-B16A-DFEA03E9E1AA}"/>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21" name="Rectangle 120">
            <a:extLst>
              <a:ext uri="{FF2B5EF4-FFF2-40B4-BE49-F238E27FC236}">
                <a16:creationId xmlns:a16="http://schemas.microsoft.com/office/drawing/2014/main" id="{BF218563-A262-4BCE-B1B9-F5D6184EF4C7}"/>
              </a:ext>
            </a:extLst>
          </p:cNvPr>
          <p:cNvSpPr/>
          <p:nvPr/>
        </p:nvSpPr>
        <p:spPr>
          <a:xfrm>
            <a:off x="2897697" y="422123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40%</a:t>
            </a:r>
          </a:p>
        </p:txBody>
      </p:sp>
      <p:sp>
        <p:nvSpPr>
          <p:cNvPr id="122" name="Rectangle 121">
            <a:extLst>
              <a:ext uri="{FF2B5EF4-FFF2-40B4-BE49-F238E27FC236}">
                <a16:creationId xmlns:a16="http://schemas.microsoft.com/office/drawing/2014/main" id="{6008721C-6B9B-479B-97A7-F974F54E4E6D}"/>
              </a:ext>
            </a:extLst>
          </p:cNvPr>
          <p:cNvSpPr/>
          <p:nvPr/>
        </p:nvSpPr>
        <p:spPr>
          <a:xfrm>
            <a:off x="398738" y="4221231"/>
            <a:ext cx="676467"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01</a:t>
            </a:r>
          </a:p>
        </p:txBody>
      </p:sp>
      <p:grpSp>
        <p:nvGrpSpPr>
          <p:cNvPr id="123" name="Group 122">
            <a:extLst>
              <a:ext uri="{FF2B5EF4-FFF2-40B4-BE49-F238E27FC236}">
                <a16:creationId xmlns:a16="http://schemas.microsoft.com/office/drawing/2014/main" id="{F52EB7D5-1351-44C4-A831-756D60A2D0B9}"/>
              </a:ext>
            </a:extLst>
          </p:cNvPr>
          <p:cNvGrpSpPr/>
          <p:nvPr/>
        </p:nvGrpSpPr>
        <p:grpSpPr>
          <a:xfrm flipH="1">
            <a:off x="398738" y="5102165"/>
            <a:ext cx="3017232" cy="109923"/>
            <a:chOff x="405482" y="2771139"/>
            <a:chExt cx="4006169" cy="96920"/>
          </a:xfrm>
        </p:grpSpPr>
        <p:sp>
          <p:nvSpPr>
            <p:cNvPr id="124" name="Parallelogram 36">
              <a:extLst>
                <a:ext uri="{FF2B5EF4-FFF2-40B4-BE49-F238E27FC236}">
                  <a16:creationId xmlns:a16="http://schemas.microsoft.com/office/drawing/2014/main" id="{F8DA8E75-081F-4274-B49B-B548B8DF7C4F}"/>
                </a:ext>
              </a:extLst>
            </p:cNvPr>
            <p:cNvSpPr/>
            <p:nvPr/>
          </p:nvSpPr>
          <p:spPr bwMode="auto">
            <a:xfrm>
              <a:off x="3638204" y="2771142"/>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5" name="Parallelogram 37">
              <a:extLst>
                <a:ext uri="{FF2B5EF4-FFF2-40B4-BE49-F238E27FC236}">
                  <a16:creationId xmlns:a16="http://schemas.microsoft.com/office/drawing/2014/main" id="{9B5B876B-59F6-43D1-90C4-81D679BF5FEA}"/>
                </a:ext>
              </a:extLst>
            </p:cNvPr>
            <p:cNvSpPr/>
            <p:nvPr/>
          </p:nvSpPr>
          <p:spPr bwMode="auto">
            <a:xfrm>
              <a:off x="3234113" y="2771139"/>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6" name="Parallelogram 38">
              <a:extLst>
                <a:ext uri="{FF2B5EF4-FFF2-40B4-BE49-F238E27FC236}">
                  <a16:creationId xmlns:a16="http://schemas.microsoft.com/office/drawing/2014/main" id="{6D2D119B-1CA2-481E-8514-9F2161AC48FB}"/>
                </a:ext>
              </a:extLst>
            </p:cNvPr>
            <p:cNvSpPr/>
            <p:nvPr/>
          </p:nvSpPr>
          <p:spPr bwMode="auto">
            <a:xfrm>
              <a:off x="2830022" y="2771143"/>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7" name="Parallelogram 39">
              <a:extLst>
                <a:ext uri="{FF2B5EF4-FFF2-40B4-BE49-F238E27FC236}">
                  <a16:creationId xmlns:a16="http://schemas.microsoft.com/office/drawing/2014/main" id="{D75B47C1-6BB3-4FFA-BACC-DE5993895AB4}"/>
                </a:ext>
              </a:extLst>
            </p:cNvPr>
            <p:cNvSpPr/>
            <p:nvPr/>
          </p:nvSpPr>
          <p:spPr bwMode="auto">
            <a:xfrm>
              <a:off x="2425931"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8" name="Parallelogram 40">
              <a:extLst>
                <a:ext uri="{FF2B5EF4-FFF2-40B4-BE49-F238E27FC236}">
                  <a16:creationId xmlns:a16="http://schemas.microsoft.com/office/drawing/2014/main" id="{1010938A-7ACD-4AFC-B203-E11BD19A9982}"/>
                </a:ext>
              </a:extLst>
            </p:cNvPr>
            <p:cNvSpPr/>
            <p:nvPr/>
          </p:nvSpPr>
          <p:spPr bwMode="auto">
            <a:xfrm>
              <a:off x="2021840"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9" name="Parallelogram 41">
              <a:extLst>
                <a:ext uri="{FF2B5EF4-FFF2-40B4-BE49-F238E27FC236}">
                  <a16:creationId xmlns:a16="http://schemas.microsoft.com/office/drawing/2014/main" id="{53B3B9E8-A8C9-4588-A190-24FD019F90E7}"/>
                </a:ext>
              </a:extLst>
            </p:cNvPr>
            <p:cNvSpPr/>
            <p:nvPr/>
          </p:nvSpPr>
          <p:spPr bwMode="auto">
            <a:xfrm>
              <a:off x="161774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0" name="Parallelogram 42">
              <a:extLst>
                <a:ext uri="{FF2B5EF4-FFF2-40B4-BE49-F238E27FC236}">
                  <a16:creationId xmlns:a16="http://schemas.microsoft.com/office/drawing/2014/main" id="{9F9BF650-8007-4733-9621-DD918AD712EA}"/>
                </a:ext>
              </a:extLst>
            </p:cNvPr>
            <p:cNvSpPr/>
            <p:nvPr/>
          </p:nvSpPr>
          <p:spPr bwMode="auto">
            <a:xfrm>
              <a:off x="121365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1" name="Parallelogram 43">
              <a:extLst>
                <a:ext uri="{FF2B5EF4-FFF2-40B4-BE49-F238E27FC236}">
                  <a16:creationId xmlns:a16="http://schemas.microsoft.com/office/drawing/2014/main" id="{68E5D182-0C9F-482E-92F3-3A0ACCA3DAE4}"/>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2" name="Parallelogram 44">
              <a:extLst>
                <a:ext uri="{FF2B5EF4-FFF2-40B4-BE49-F238E27FC236}">
                  <a16:creationId xmlns:a16="http://schemas.microsoft.com/office/drawing/2014/main" id="{BAC95A70-4884-4060-A4A6-FEA8169DEEC7}"/>
                </a:ext>
              </a:extLst>
            </p:cNvPr>
            <p:cNvSpPr/>
            <p:nvPr/>
          </p:nvSpPr>
          <p:spPr bwMode="auto">
            <a:xfrm>
              <a:off x="4042295"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3" name="Parallelogram 45">
              <a:extLst>
                <a:ext uri="{FF2B5EF4-FFF2-40B4-BE49-F238E27FC236}">
                  <a16:creationId xmlns:a16="http://schemas.microsoft.com/office/drawing/2014/main" id="{EA1C5CB1-1ABD-42C1-A8B5-E770580CBEB2}"/>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34" name="Rectangle 133">
            <a:extLst>
              <a:ext uri="{FF2B5EF4-FFF2-40B4-BE49-F238E27FC236}">
                <a16:creationId xmlns:a16="http://schemas.microsoft.com/office/drawing/2014/main" id="{4773580B-A9C9-425E-AAC8-EA7F2C1BA007}"/>
              </a:ext>
            </a:extLst>
          </p:cNvPr>
          <p:cNvSpPr/>
          <p:nvPr/>
        </p:nvSpPr>
        <p:spPr>
          <a:xfrm>
            <a:off x="2897697" y="4817671"/>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80%</a:t>
            </a:r>
          </a:p>
        </p:txBody>
      </p:sp>
      <p:sp>
        <p:nvSpPr>
          <p:cNvPr id="135" name="Rectangle 134">
            <a:extLst>
              <a:ext uri="{FF2B5EF4-FFF2-40B4-BE49-F238E27FC236}">
                <a16:creationId xmlns:a16="http://schemas.microsoft.com/office/drawing/2014/main" id="{E725CE78-D197-4791-A271-58945304C9DB}"/>
              </a:ext>
            </a:extLst>
          </p:cNvPr>
          <p:cNvSpPr/>
          <p:nvPr/>
        </p:nvSpPr>
        <p:spPr>
          <a:xfrm>
            <a:off x="398738" y="481767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02</a:t>
            </a:r>
          </a:p>
        </p:txBody>
      </p:sp>
      <p:grpSp>
        <p:nvGrpSpPr>
          <p:cNvPr id="136" name="Group 135">
            <a:extLst>
              <a:ext uri="{FF2B5EF4-FFF2-40B4-BE49-F238E27FC236}">
                <a16:creationId xmlns:a16="http://schemas.microsoft.com/office/drawing/2014/main" id="{558E60F3-48B4-4F05-9B11-D3C0305ED9D3}"/>
              </a:ext>
            </a:extLst>
          </p:cNvPr>
          <p:cNvGrpSpPr/>
          <p:nvPr/>
        </p:nvGrpSpPr>
        <p:grpSpPr>
          <a:xfrm flipH="1">
            <a:off x="398738" y="5698605"/>
            <a:ext cx="3017232" cy="109923"/>
            <a:chOff x="405482" y="2771139"/>
            <a:chExt cx="4006169" cy="96920"/>
          </a:xfrm>
        </p:grpSpPr>
        <p:sp>
          <p:nvSpPr>
            <p:cNvPr id="137" name="Parallelogram 36">
              <a:extLst>
                <a:ext uri="{FF2B5EF4-FFF2-40B4-BE49-F238E27FC236}">
                  <a16:creationId xmlns:a16="http://schemas.microsoft.com/office/drawing/2014/main" id="{B4BF7C4F-3F96-4E74-A5F8-288C13BFBF38}"/>
                </a:ext>
              </a:extLst>
            </p:cNvPr>
            <p:cNvSpPr/>
            <p:nvPr/>
          </p:nvSpPr>
          <p:spPr bwMode="auto">
            <a:xfrm>
              <a:off x="3638204" y="2771142"/>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8" name="Parallelogram 37">
              <a:extLst>
                <a:ext uri="{FF2B5EF4-FFF2-40B4-BE49-F238E27FC236}">
                  <a16:creationId xmlns:a16="http://schemas.microsoft.com/office/drawing/2014/main" id="{22E68FD3-4D21-4331-BE00-83E04EF3A661}"/>
                </a:ext>
              </a:extLst>
            </p:cNvPr>
            <p:cNvSpPr/>
            <p:nvPr/>
          </p:nvSpPr>
          <p:spPr bwMode="auto">
            <a:xfrm>
              <a:off x="3234113" y="2771139"/>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9" name="Parallelogram 38">
              <a:extLst>
                <a:ext uri="{FF2B5EF4-FFF2-40B4-BE49-F238E27FC236}">
                  <a16:creationId xmlns:a16="http://schemas.microsoft.com/office/drawing/2014/main" id="{557E5833-7433-4978-B60C-9CF52E00B00E}"/>
                </a:ext>
              </a:extLst>
            </p:cNvPr>
            <p:cNvSpPr/>
            <p:nvPr/>
          </p:nvSpPr>
          <p:spPr bwMode="auto">
            <a:xfrm>
              <a:off x="2830022" y="2771143"/>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0" name="Parallelogram 39">
              <a:extLst>
                <a:ext uri="{FF2B5EF4-FFF2-40B4-BE49-F238E27FC236}">
                  <a16:creationId xmlns:a16="http://schemas.microsoft.com/office/drawing/2014/main" id="{7608439E-50C2-489E-894D-D07C0F9590B9}"/>
                </a:ext>
              </a:extLst>
            </p:cNvPr>
            <p:cNvSpPr/>
            <p:nvPr/>
          </p:nvSpPr>
          <p:spPr bwMode="auto">
            <a:xfrm>
              <a:off x="2425931"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1" name="Parallelogram 40">
              <a:extLst>
                <a:ext uri="{FF2B5EF4-FFF2-40B4-BE49-F238E27FC236}">
                  <a16:creationId xmlns:a16="http://schemas.microsoft.com/office/drawing/2014/main" id="{8ECC9B97-2341-45C7-A0DD-174CE193519B}"/>
                </a:ext>
              </a:extLst>
            </p:cNvPr>
            <p:cNvSpPr/>
            <p:nvPr/>
          </p:nvSpPr>
          <p:spPr bwMode="auto">
            <a:xfrm>
              <a:off x="2021840"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2" name="Parallelogram 41">
              <a:extLst>
                <a:ext uri="{FF2B5EF4-FFF2-40B4-BE49-F238E27FC236}">
                  <a16:creationId xmlns:a16="http://schemas.microsoft.com/office/drawing/2014/main" id="{42F1C4BC-D789-4912-BEF1-B05E61F8DDED}"/>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3" name="Parallelogram 42">
              <a:extLst>
                <a:ext uri="{FF2B5EF4-FFF2-40B4-BE49-F238E27FC236}">
                  <a16:creationId xmlns:a16="http://schemas.microsoft.com/office/drawing/2014/main" id="{608A6495-77B9-4EB2-9F29-C805674B7F83}"/>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4" name="Parallelogram 43">
              <a:extLst>
                <a:ext uri="{FF2B5EF4-FFF2-40B4-BE49-F238E27FC236}">
                  <a16:creationId xmlns:a16="http://schemas.microsoft.com/office/drawing/2014/main" id="{4AD146EC-8BCE-4867-81AA-B28309DF020D}"/>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5" name="Parallelogram 44">
              <a:extLst>
                <a:ext uri="{FF2B5EF4-FFF2-40B4-BE49-F238E27FC236}">
                  <a16:creationId xmlns:a16="http://schemas.microsoft.com/office/drawing/2014/main" id="{C49DE031-7055-4533-BFEE-0A1D58080BB7}"/>
                </a:ext>
              </a:extLst>
            </p:cNvPr>
            <p:cNvSpPr/>
            <p:nvPr/>
          </p:nvSpPr>
          <p:spPr bwMode="auto">
            <a:xfrm>
              <a:off x="4042295"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6" name="Parallelogram 45">
              <a:extLst>
                <a:ext uri="{FF2B5EF4-FFF2-40B4-BE49-F238E27FC236}">
                  <a16:creationId xmlns:a16="http://schemas.microsoft.com/office/drawing/2014/main" id="{CD987731-EDC8-4F11-87CB-497685FC9FB3}"/>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47" name="Rectangle 146">
            <a:extLst>
              <a:ext uri="{FF2B5EF4-FFF2-40B4-BE49-F238E27FC236}">
                <a16:creationId xmlns:a16="http://schemas.microsoft.com/office/drawing/2014/main" id="{F37F01C4-87E8-42F6-8217-A4AD542B0076}"/>
              </a:ext>
            </a:extLst>
          </p:cNvPr>
          <p:cNvSpPr/>
          <p:nvPr/>
        </p:nvSpPr>
        <p:spPr>
          <a:xfrm>
            <a:off x="2897697" y="541411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50%</a:t>
            </a:r>
          </a:p>
        </p:txBody>
      </p:sp>
      <p:sp>
        <p:nvSpPr>
          <p:cNvPr id="148" name="Rectangle 147">
            <a:extLst>
              <a:ext uri="{FF2B5EF4-FFF2-40B4-BE49-F238E27FC236}">
                <a16:creationId xmlns:a16="http://schemas.microsoft.com/office/drawing/2014/main" id="{83460009-3C30-4C58-997D-F2CED04576B3}"/>
              </a:ext>
            </a:extLst>
          </p:cNvPr>
          <p:cNvSpPr/>
          <p:nvPr/>
        </p:nvSpPr>
        <p:spPr>
          <a:xfrm>
            <a:off x="398738" y="541411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03</a:t>
            </a:r>
          </a:p>
        </p:txBody>
      </p:sp>
      <p:sp>
        <p:nvSpPr>
          <p:cNvPr id="149" name="TextBox 148">
            <a:extLst>
              <a:ext uri="{FF2B5EF4-FFF2-40B4-BE49-F238E27FC236}">
                <a16:creationId xmlns:a16="http://schemas.microsoft.com/office/drawing/2014/main" id="{D4BE81B2-9EDB-4218-95DD-76D67AE0F65F}"/>
              </a:ext>
            </a:extLst>
          </p:cNvPr>
          <p:cNvSpPr txBox="1"/>
          <p:nvPr/>
        </p:nvSpPr>
        <p:spPr>
          <a:xfrm>
            <a:off x="398738" y="1909385"/>
            <a:ext cx="3017232" cy="1982209"/>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50" name="Title 2">
            <a:extLst>
              <a:ext uri="{FF2B5EF4-FFF2-40B4-BE49-F238E27FC236}">
                <a16:creationId xmlns:a16="http://schemas.microsoft.com/office/drawing/2014/main" id="{CAC07EFE-8747-49A9-AFDF-1D100E7843E8}"/>
              </a:ext>
            </a:extLst>
          </p:cNvPr>
          <p:cNvSpPr txBox="1">
            <a:spLocks/>
          </p:cNvSpPr>
          <p:nvPr/>
        </p:nvSpPr>
        <p:spPr>
          <a:xfrm>
            <a:off x="398739" y="1049472"/>
            <a:ext cx="3017232" cy="646331"/>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400" b="1" dirty="0">
                <a:solidFill>
                  <a:schemeClr val="bg1">
                    <a:lumMod val="50000"/>
                  </a:schemeClr>
                </a:solidFill>
                <a:latin typeface="Montserrat (Body)"/>
              </a:rPr>
              <a:t>MEET OUR CO-FOUNDER</a:t>
            </a:r>
            <a:br>
              <a:rPr lang="en-US" sz="2000" b="1" dirty="0">
                <a:solidFill>
                  <a:schemeClr val="accent1"/>
                </a:solidFill>
                <a:latin typeface="Montserrat (Body)"/>
              </a:rPr>
            </a:br>
            <a:r>
              <a:rPr lang="en-US" sz="2800" b="1" dirty="0">
                <a:solidFill>
                  <a:schemeClr val="accent1"/>
                </a:solidFill>
                <a:latin typeface="Montserrat (Body)"/>
              </a:rPr>
              <a:t>Example Name</a:t>
            </a:r>
            <a:endParaRPr lang="en-US" sz="3200" b="1" dirty="0">
              <a:solidFill>
                <a:schemeClr val="accent1"/>
              </a:solidFill>
              <a:latin typeface="Montserrat (Body)"/>
            </a:endParaRPr>
          </a:p>
        </p:txBody>
      </p:sp>
      <p:sp>
        <p:nvSpPr>
          <p:cNvPr id="3" name="Picture Placeholder 2">
            <a:extLst>
              <a:ext uri="{FF2B5EF4-FFF2-40B4-BE49-F238E27FC236}">
                <a16:creationId xmlns:a16="http://schemas.microsoft.com/office/drawing/2014/main" id="{496FB066-4DD8-4D52-A75C-BAD22FFEAF1B}"/>
              </a:ext>
            </a:extLst>
          </p:cNvPr>
          <p:cNvSpPr>
            <a:spLocks noGrp="1"/>
          </p:cNvSpPr>
          <p:nvPr>
            <p:ph type="pic" sz="quarter" idx="19"/>
          </p:nvPr>
        </p:nvSpPr>
        <p:spPr/>
      </p:sp>
    </p:spTree>
    <p:extLst>
      <p:ext uri="{BB962C8B-B14F-4D97-AF65-F5344CB8AC3E}">
        <p14:creationId xmlns:p14="http://schemas.microsoft.com/office/powerpoint/2010/main" val="242269182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p:cNvSpPr/>
          <p:nvPr/>
        </p:nvSpPr>
        <p:spPr bwMode="auto">
          <a:xfrm>
            <a:off x="9591040" y="0"/>
            <a:ext cx="2600960" cy="685800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6200000" scaled="1"/>
            <a:tileRect/>
          </a:gra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p>
        </p:txBody>
      </p:sp>
      <p:sp>
        <p:nvSpPr>
          <p:cNvPr id="60" name="Rectangle 59"/>
          <p:cNvSpPr/>
          <p:nvPr/>
        </p:nvSpPr>
        <p:spPr>
          <a:xfrm>
            <a:off x="672361" y="1218364"/>
            <a:ext cx="640668" cy="64066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61" name="Rectangle 60"/>
          <p:cNvSpPr/>
          <p:nvPr/>
        </p:nvSpPr>
        <p:spPr>
          <a:xfrm>
            <a:off x="1061180" y="1978194"/>
            <a:ext cx="251848" cy="25184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63" name="Group 62">
            <a:extLst>
              <a:ext uri="{FF2B5EF4-FFF2-40B4-BE49-F238E27FC236}">
                <a16:creationId xmlns:a16="http://schemas.microsoft.com/office/drawing/2014/main" id="{B72D3384-413B-4E77-8A21-8883D7D2663C}"/>
              </a:ext>
            </a:extLst>
          </p:cNvPr>
          <p:cNvGrpSpPr/>
          <p:nvPr/>
        </p:nvGrpSpPr>
        <p:grpSpPr>
          <a:xfrm>
            <a:off x="1561031" y="2132167"/>
            <a:ext cx="1261101" cy="52700"/>
            <a:chOff x="5454974" y="1391277"/>
            <a:chExt cx="945826" cy="39525"/>
          </a:xfrm>
        </p:grpSpPr>
        <p:sp>
          <p:nvSpPr>
            <p:cNvPr id="65" name="Rectangle 11">
              <a:extLst>
                <a:ext uri="{FF2B5EF4-FFF2-40B4-BE49-F238E27FC236}">
                  <a16:creationId xmlns:a16="http://schemas.microsoft.com/office/drawing/2014/main" id="{A2A53094-A754-4C34-9C9E-9C7CE7CD0260}"/>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6" name="Rectangle 11">
              <a:extLst>
                <a:ext uri="{FF2B5EF4-FFF2-40B4-BE49-F238E27FC236}">
                  <a16:creationId xmlns:a16="http://schemas.microsoft.com/office/drawing/2014/main" id="{D495FB3E-EB63-4413-83DF-F75F5FD82633}"/>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7" name="Rectangle 11">
              <a:extLst>
                <a:ext uri="{FF2B5EF4-FFF2-40B4-BE49-F238E27FC236}">
                  <a16:creationId xmlns:a16="http://schemas.microsoft.com/office/drawing/2014/main" id="{092ED928-86BD-42CE-9E5F-58E6A23EAA7A}"/>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8" name="Rectangle 11">
              <a:extLst>
                <a:ext uri="{FF2B5EF4-FFF2-40B4-BE49-F238E27FC236}">
                  <a16:creationId xmlns:a16="http://schemas.microsoft.com/office/drawing/2014/main" id="{B220A60D-E4AE-4D16-BDEF-EDEC732BC2EC}"/>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9" name="Rectangle 11">
              <a:extLst>
                <a:ext uri="{FF2B5EF4-FFF2-40B4-BE49-F238E27FC236}">
                  <a16:creationId xmlns:a16="http://schemas.microsoft.com/office/drawing/2014/main" id="{2C91DE24-EB05-4793-B40F-A84A5A13304D}"/>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sp>
        <p:nvSpPr>
          <p:cNvPr id="86" name="TextBox 85">
            <a:extLst>
              <a:ext uri="{FF2B5EF4-FFF2-40B4-BE49-F238E27FC236}">
                <a16:creationId xmlns:a16="http://schemas.microsoft.com/office/drawing/2014/main" id="{95B06F8F-CAF6-4578-8DB3-676EEBEFDDA8}"/>
              </a:ext>
            </a:extLst>
          </p:cNvPr>
          <p:cNvSpPr txBox="1"/>
          <p:nvPr/>
        </p:nvSpPr>
        <p:spPr>
          <a:xfrm>
            <a:off x="1561031" y="2395881"/>
            <a:ext cx="4947924" cy="1181990"/>
          </a:xfrm>
          <a:prstGeom prst="rect">
            <a:avLst/>
          </a:prstGeom>
          <a:noFill/>
        </p:spPr>
        <p:txBody>
          <a:bodyPr wrap="square" lIns="0" tIns="0" rIns="0" bIns="0">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88" name="TextBox 87">
            <a:extLst>
              <a:ext uri="{FF2B5EF4-FFF2-40B4-BE49-F238E27FC236}">
                <a16:creationId xmlns:a16="http://schemas.microsoft.com/office/drawing/2014/main" id="{CBE78042-DF16-4633-A800-FCC05028F577}"/>
              </a:ext>
            </a:extLst>
          </p:cNvPr>
          <p:cNvSpPr txBox="1"/>
          <p:nvPr/>
        </p:nvSpPr>
        <p:spPr>
          <a:xfrm>
            <a:off x="5954444" y="3921935"/>
            <a:ext cx="554510" cy="164212"/>
          </a:xfrm>
          <a:prstGeom prst="rect">
            <a:avLst/>
          </a:prstGeom>
          <a:noFill/>
        </p:spPr>
        <p:txBody>
          <a:bodyPr wrap="square" lIns="0" tIns="0" rIns="0" bIns="0" rtlCol="0" anchor="ctr">
            <a:spAutoFit/>
          </a:bodyPr>
          <a:lstStyle/>
          <a:p>
            <a:pPr algn="r"/>
            <a:r>
              <a:rPr lang="en-US" sz="1067" b="1" dirty="0">
                <a:solidFill>
                  <a:schemeClr val="accent1"/>
                </a:solidFill>
                <a:latin typeface="Montserrat (Body)"/>
                <a:cs typeface="Aharoni" panose="02010803020104030203" pitchFamily="2" charset="-79"/>
              </a:rPr>
              <a:t>70%</a:t>
            </a:r>
          </a:p>
        </p:txBody>
      </p:sp>
      <p:sp>
        <p:nvSpPr>
          <p:cNvPr id="89" name="TextBox 88">
            <a:extLst>
              <a:ext uri="{FF2B5EF4-FFF2-40B4-BE49-F238E27FC236}">
                <a16:creationId xmlns:a16="http://schemas.microsoft.com/office/drawing/2014/main" id="{BC50E61A-97AE-4254-AE64-6CAAA7A64AC5}"/>
              </a:ext>
            </a:extLst>
          </p:cNvPr>
          <p:cNvSpPr txBox="1"/>
          <p:nvPr/>
        </p:nvSpPr>
        <p:spPr>
          <a:xfrm>
            <a:off x="1548331" y="3921935"/>
            <a:ext cx="1437641" cy="164212"/>
          </a:xfrm>
          <a:prstGeom prst="rect">
            <a:avLst/>
          </a:prstGeom>
          <a:noFill/>
        </p:spPr>
        <p:txBody>
          <a:bodyPr wrap="square" lIns="0" tIns="0" rIns="0" bIns="0" rtlCol="0" anchor="ctr">
            <a:spAutoFit/>
          </a:bodyPr>
          <a:lstStyle/>
          <a:p>
            <a:r>
              <a:rPr lang="en-US" sz="1067" b="1" dirty="0">
                <a:solidFill>
                  <a:schemeClr val="accent1"/>
                </a:solidFill>
                <a:latin typeface="Montserrat (Body)"/>
                <a:cs typeface="Aharoni" panose="02010803020104030203" pitchFamily="2" charset="-79"/>
              </a:rPr>
              <a:t>DESCRIPTION #1</a:t>
            </a:r>
          </a:p>
        </p:txBody>
      </p:sp>
      <p:grpSp>
        <p:nvGrpSpPr>
          <p:cNvPr id="90" name="Group 89">
            <a:extLst>
              <a:ext uri="{FF2B5EF4-FFF2-40B4-BE49-F238E27FC236}">
                <a16:creationId xmlns:a16="http://schemas.microsoft.com/office/drawing/2014/main" id="{0D0BE4EE-A811-40D4-9002-5BDC7A0AC31D}"/>
              </a:ext>
            </a:extLst>
          </p:cNvPr>
          <p:cNvGrpSpPr/>
          <p:nvPr/>
        </p:nvGrpSpPr>
        <p:grpSpPr>
          <a:xfrm>
            <a:off x="1548331" y="4190431"/>
            <a:ext cx="4960624" cy="96409"/>
            <a:chOff x="381000" y="2665925"/>
            <a:chExt cx="3058981" cy="72307"/>
          </a:xfrm>
        </p:grpSpPr>
        <p:sp>
          <p:nvSpPr>
            <p:cNvPr id="117" name="Rectangle 116">
              <a:extLst>
                <a:ext uri="{FF2B5EF4-FFF2-40B4-BE49-F238E27FC236}">
                  <a16:creationId xmlns:a16="http://schemas.microsoft.com/office/drawing/2014/main" id="{EC660826-ACE3-4752-AD47-C9211F8B44DB}"/>
                </a:ext>
              </a:extLst>
            </p:cNvPr>
            <p:cNvSpPr/>
            <p:nvPr/>
          </p:nvSpPr>
          <p:spPr bwMode="auto">
            <a:xfrm>
              <a:off x="381000"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8" name="Rectangle 117">
              <a:extLst>
                <a:ext uri="{FF2B5EF4-FFF2-40B4-BE49-F238E27FC236}">
                  <a16:creationId xmlns:a16="http://schemas.microsoft.com/office/drawing/2014/main" id="{FF39DBB3-95BF-4B21-808F-E1AE211EAA08}"/>
                </a:ext>
              </a:extLst>
            </p:cNvPr>
            <p:cNvSpPr/>
            <p:nvPr/>
          </p:nvSpPr>
          <p:spPr bwMode="auto">
            <a:xfrm>
              <a:off x="69208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9" name="Rectangle 118">
              <a:extLst>
                <a:ext uri="{FF2B5EF4-FFF2-40B4-BE49-F238E27FC236}">
                  <a16:creationId xmlns:a16="http://schemas.microsoft.com/office/drawing/2014/main" id="{F7DFEDA0-BAD6-40C2-A1B3-43B62933EAE0}"/>
                </a:ext>
              </a:extLst>
            </p:cNvPr>
            <p:cNvSpPr/>
            <p:nvPr/>
          </p:nvSpPr>
          <p:spPr bwMode="auto">
            <a:xfrm>
              <a:off x="1003166"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0" name="Rectangle 119">
              <a:extLst>
                <a:ext uri="{FF2B5EF4-FFF2-40B4-BE49-F238E27FC236}">
                  <a16:creationId xmlns:a16="http://schemas.microsoft.com/office/drawing/2014/main" id="{3B4806A4-B33D-4EB1-AAA9-23FA4D9B1110}"/>
                </a:ext>
              </a:extLst>
            </p:cNvPr>
            <p:cNvSpPr/>
            <p:nvPr/>
          </p:nvSpPr>
          <p:spPr bwMode="auto">
            <a:xfrm>
              <a:off x="1314248"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1" name="Rectangle 120">
              <a:extLst>
                <a:ext uri="{FF2B5EF4-FFF2-40B4-BE49-F238E27FC236}">
                  <a16:creationId xmlns:a16="http://schemas.microsoft.com/office/drawing/2014/main" id="{77B75E87-25B7-4268-8F2C-5D21A195FEDF}"/>
                </a:ext>
              </a:extLst>
            </p:cNvPr>
            <p:cNvSpPr/>
            <p:nvPr/>
          </p:nvSpPr>
          <p:spPr bwMode="auto">
            <a:xfrm>
              <a:off x="162533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2" name="Rectangle 121">
              <a:extLst>
                <a:ext uri="{FF2B5EF4-FFF2-40B4-BE49-F238E27FC236}">
                  <a16:creationId xmlns:a16="http://schemas.microsoft.com/office/drawing/2014/main" id="{9A072595-EBE9-4E6B-8672-08284B850010}"/>
                </a:ext>
              </a:extLst>
            </p:cNvPr>
            <p:cNvSpPr/>
            <p:nvPr/>
          </p:nvSpPr>
          <p:spPr bwMode="auto">
            <a:xfrm>
              <a:off x="1936414"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3" name="Rectangle 122">
              <a:extLst>
                <a:ext uri="{FF2B5EF4-FFF2-40B4-BE49-F238E27FC236}">
                  <a16:creationId xmlns:a16="http://schemas.microsoft.com/office/drawing/2014/main" id="{1B80A85E-49C9-48E5-8286-6C060FA0134B}"/>
                </a:ext>
              </a:extLst>
            </p:cNvPr>
            <p:cNvSpPr/>
            <p:nvPr/>
          </p:nvSpPr>
          <p:spPr bwMode="auto">
            <a:xfrm>
              <a:off x="2247497"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4" name="Rectangle 123">
              <a:extLst>
                <a:ext uri="{FF2B5EF4-FFF2-40B4-BE49-F238E27FC236}">
                  <a16:creationId xmlns:a16="http://schemas.microsoft.com/office/drawing/2014/main" id="{B1712727-5B70-41AD-8319-CB45F0FAA37E}"/>
                </a:ext>
              </a:extLst>
            </p:cNvPr>
            <p:cNvSpPr/>
            <p:nvPr/>
          </p:nvSpPr>
          <p:spPr bwMode="auto">
            <a:xfrm>
              <a:off x="2558580"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5" name="Rectangle 124">
              <a:extLst>
                <a:ext uri="{FF2B5EF4-FFF2-40B4-BE49-F238E27FC236}">
                  <a16:creationId xmlns:a16="http://schemas.microsoft.com/office/drawing/2014/main" id="{AD045FC1-B300-43D7-A434-CA17C3A2C8BE}"/>
                </a:ext>
              </a:extLst>
            </p:cNvPr>
            <p:cNvSpPr/>
            <p:nvPr/>
          </p:nvSpPr>
          <p:spPr bwMode="auto">
            <a:xfrm>
              <a:off x="2869663"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6" name="Rectangle 125">
              <a:extLst>
                <a:ext uri="{FF2B5EF4-FFF2-40B4-BE49-F238E27FC236}">
                  <a16:creationId xmlns:a16="http://schemas.microsoft.com/office/drawing/2014/main" id="{43B27764-BFA9-48CD-9597-B896316CD8B4}"/>
                </a:ext>
              </a:extLst>
            </p:cNvPr>
            <p:cNvSpPr/>
            <p:nvPr/>
          </p:nvSpPr>
          <p:spPr bwMode="auto">
            <a:xfrm>
              <a:off x="3180745"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91" name="TextBox 90">
            <a:extLst>
              <a:ext uri="{FF2B5EF4-FFF2-40B4-BE49-F238E27FC236}">
                <a16:creationId xmlns:a16="http://schemas.microsoft.com/office/drawing/2014/main" id="{D841E605-BBA2-4A60-82FF-3177FF14F893}"/>
              </a:ext>
            </a:extLst>
          </p:cNvPr>
          <p:cNvSpPr txBox="1"/>
          <p:nvPr/>
        </p:nvSpPr>
        <p:spPr>
          <a:xfrm>
            <a:off x="5954444" y="4612215"/>
            <a:ext cx="554510" cy="164212"/>
          </a:xfrm>
          <a:prstGeom prst="rect">
            <a:avLst/>
          </a:prstGeom>
          <a:noFill/>
        </p:spPr>
        <p:txBody>
          <a:bodyPr wrap="square" lIns="0" tIns="0" rIns="0" bIns="0" rtlCol="0" anchor="ctr">
            <a:spAutoFit/>
          </a:bodyPr>
          <a:lstStyle/>
          <a:p>
            <a:pPr algn="r"/>
            <a:r>
              <a:rPr lang="en-US" sz="1067" b="1" dirty="0">
                <a:solidFill>
                  <a:schemeClr val="accent2"/>
                </a:solidFill>
                <a:latin typeface="Montserrat (Body)"/>
                <a:cs typeface="Aharoni" panose="02010803020104030203" pitchFamily="2" charset="-79"/>
              </a:rPr>
              <a:t>30%</a:t>
            </a:r>
          </a:p>
        </p:txBody>
      </p:sp>
      <p:sp>
        <p:nvSpPr>
          <p:cNvPr id="92" name="TextBox 91">
            <a:extLst>
              <a:ext uri="{FF2B5EF4-FFF2-40B4-BE49-F238E27FC236}">
                <a16:creationId xmlns:a16="http://schemas.microsoft.com/office/drawing/2014/main" id="{76AD6E51-78D8-4866-8D3F-578054B454E9}"/>
              </a:ext>
            </a:extLst>
          </p:cNvPr>
          <p:cNvSpPr txBox="1"/>
          <p:nvPr/>
        </p:nvSpPr>
        <p:spPr>
          <a:xfrm>
            <a:off x="1548331" y="4612215"/>
            <a:ext cx="1437641" cy="164212"/>
          </a:xfrm>
          <a:prstGeom prst="rect">
            <a:avLst/>
          </a:prstGeom>
          <a:noFill/>
        </p:spPr>
        <p:txBody>
          <a:bodyPr wrap="square" lIns="0" tIns="0" rIns="0" bIns="0" rtlCol="0" anchor="ctr">
            <a:spAutoFit/>
          </a:bodyPr>
          <a:lstStyle/>
          <a:p>
            <a:r>
              <a:rPr lang="en-US" sz="1067" b="1" dirty="0">
                <a:solidFill>
                  <a:schemeClr val="accent2"/>
                </a:solidFill>
                <a:latin typeface="Montserrat (Body)"/>
                <a:cs typeface="Aharoni" panose="02010803020104030203" pitchFamily="2" charset="-79"/>
              </a:rPr>
              <a:t>DESCRIPTION #2</a:t>
            </a:r>
          </a:p>
        </p:txBody>
      </p:sp>
      <p:grpSp>
        <p:nvGrpSpPr>
          <p:cNvPr id="93" name="Group 92">
            <a:extLst>
              <a:ext uri="{FF2B5EF4-FFF2-40B4-BE49-F238E27FC236}">
                <a16:creationId xmlns:a16="http://schemas.microsoft.com/office/drawing/2014/main" id="{4F40AA02-7AB5-44FB-A2DA-ABD759C7F7A7}"/>
              </a:ext>
            </a:extLst>
          </p:cNvPr>
          <p:cNvGrpSpPr/>
          <p:nvPr/>
        </p:nvGrpSpPr>
        <p:grpSpPr>
          <a:xfrm>
            <a:off x="1548331" y="4880711"/>
            <a:ext cx="4960624" cy="96409"/>
            <a:chOff x="381000" y="3183635"/>
            <a:chExt cx="3058981" cy="72307"/>
          </a:xfrm>
        </p:grpSpPr>
        <p:sp>
          <p:nvSpPr>
            <p:cNvPr id="107" name="Rectangle 106">
              <a:extLst>
                <a:ext uri="{FF2B5EF4-FFF2-40B4-BE49-F238E27FC236}">
                  <a16:creationId xmlns:a16="http://schemas.microsoft.com/office/drawing/2014/main" id="{C2467F00-EB20-4D08-B6B4-9D7CB31F10C9}"/>
                </a:ext>
              </a:extLst>
            </p:cNvPr>
            <p:cNvSpPr/>
            <p:nvPr/>
          </p:nvSpPr>
          <p:spPr bwMode="auto">
            <a:xfrm>
              <a:off x="381000"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8" name="Rectangle 107">
              <a:extLst>
                <a:ext uri="{FF2B5EF4-FFF2-40B4-BE49-F238E27FC236}">
                  <a16:creationId xmlns:a16="http://schemas.microsoft.com/office/drawing/2014/main" id="{E77FEECA-E6BD-4B58-A06E-82307DF50D4B}"/>
                </a:ext>
              </a:extLst>
            </p:cNvPr>
            <p:cNvSpPr/>
            <p:nvPr/>
          </p:nvSpPr>
          <p:spPr bwMode="auto">
            <a:xfrm>
              <a:off x="692082"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9" name="Rectangle 108">
              <a:extLst>
                <a:ext uri="{FF2B5EF4-FFF2-40B4-BE49-F238E27FC236}">
                  <a16:creationId xmlns:a16="http://schemas.microsoft.com/office/drawing/2014/main" id="{F64B902A-11E2-4742-9088-2CD84A560850}"/>
                </a:ext>
              </a:extLst>
            </p:cNvPr>
            <p:cNvSpPr/>
            <p:nvPr/>
          </p:nvSpPr>
          <p:spPr bwMode="auto">
            <a:xfrm>
              <a:off x="1003166"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0" name="Rectangle 109">
              <a:extLst>
                <a:ext uri="{FF2B5EF4-FFF2-40B4-BE49-F238E27FC236}">
                  <a16:creationId xmlns:a16="http://schemas.microsoft.com/office/drawing/2014/main" id="{9675DAA5-7D70-41B6-8BAF-11E9C08AAB36}"/>
                </a:ext>
              </a:extLst>
            </p:cNvPr>
            <p:cNvSpPr/>
            <p:nvPr/>
          </p:nvSpPr>
          <p:spPr bwMode="auto">
            <a:xfrm>
              <a:off x="1314248"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1" name="Rectangle 110">
              <a:extLst>
                <a:ext uri="{FF2B5EF4-FFF2-40B4-BE49-F238E27FC236}">
                  <a16:creationId xmlns:a16="http://schemas.microsoft.com/office/drawing/2014/main" id="{17A605A0-C70B-472C-ADF1-D720DF17181D}"/>
                </a:ext>
              </a:extLst>
            </p:cNvPr>
            <p:cNvSpPr/>
            <p:nvPr/>
          </p:nvSpPr>
          <p:spPr bwMode="auto">
            <a:xfrm>
              <a:off x="1625332"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2" name="Rectangle 111">
              <a:extLst>
                <a:ext uri="{FF2B5EF4-FFF2-40B4-BE49-F238E27FC236}">
                  <a16:creationId xmlns:a16="http://schemas.microsoft.com/office/drawing/2014/main" id="{232CD0AA-C361-4251-8A97-F8BCD22814D5}"/>
                </a:ext>
              </a:extLst>
            </p:cNvPr>
            <p:cNvSpPr/>
            <p:nvPr/>
          </p:nvSpPr>
          <p:spPr bwMode="auto">
            <a:xfrm>
              <a:off x="1936414"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3" name="Rectangle 112">
              <a:extLst>
                <a:ext uri="{FF2B5EF4-FFF2-40B4-BE49-F238E27FC236}">
                  <a16:creationId xmlns:a16="http://schemas.microsoft.com/office/drawing/2014/main" id="{C4FAE0A9-2310-4A04-93F6-729FC865829C}"/>
                </a:ext>
              </a:extLst>
            </p:cNvPr>
            <p:cNvSpPr/>
            <p:nvPr/>
          </p:nvSpPr>
          <p:spPr bwMode="auto">
            <a:xfrm>
              <a:off x="2247497"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4" name="Rectangle 113">
              <a:extLst>
                <a:ext uri="{FF2B5EF4-FFF2-40B4-BE49-F238E27FC236}">
                  <a16:creationId xmlns:a16="http://schemas.microsoft.com/office/drawing/2014/main" id="{80C78D33-F551-45E1-90D2-03926166EABD}"/>
                </a:ext>
              </a:extLst>
            </p:cNvPr>
            <p:cNvSpPr/>
            <p:nvPr/>
          </p:nvSpPr>
          <p:spPr bwMode="auto">
            <a:xfrm>
              <a:off x="2558580"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5" name="Rectangle 114">
              <a:extLst>
                <a:ext uri="{FF2B5EF4-FFF2-40B4-BE49-F238E27FC236}">
                  <a16:creationId xmlns:a16="http://schemas.microsoft.com/office/drawing/2014/main" id="{FD5F683F-08DF-4B78-8314-CFAD2E1D3334}"/>
                </a:ext>
              </a:extLst>
            </p:cNvPr>
            <p:cNvSpPr/>
            <p:nvPr/>
          </p:nvSpPr>
          <p:spPr bwMode="auto">
            <a:xfrm>
              <a:off x="2869663"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6" name="Rectangle 115">
              <a:extLst>
                <a:ext uri="{FF2B5EF4-FFF2-40B4-BE49-F238E27FC236}">
                  <a16:creationId xmlns:a16="http://schemas.microsoft.com/office/drawing/2014/main" id="{E7799D11-2CF2-4372-8717-3A2D1908FA33}"/>
                </a:ext>
              </a:extLst>
            </p:cNvPr>
            <p:cNvSpPr/>
            <p:nvPr/>
          </p:nvSpPr>
          <p:spPr bwMode="auto">
            <a:xfrm>
              <a:off x="3180745"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grpSp>
        <p:nvGrpSpPr>
          <p:cNvPr id="94" name="Group 93">
            <a:extLst>
              <a:ext uri="{FF2B5EF4-FFF2-40B4-BE49-F238E27FC236}">
                <a16:creationId xmlns:a16="http://schemas.microsoft.com/office/drawing/2014/main" id="{DD750652-1715-4546-B98E-48D7F966B7B6}"/>
              </a:ext>
            </a:extLst>
          </p:cNvPr>
          <p:cNvGrpSpPr/>
          <p:nvPr/>
        </p:nvGrpSpPr>
        <p:grpSpPr>
          <a:xfrm>
            <a:off x="1548331" y="5570991"/>
            <a:ext cx="4960624" cy="96409"/>
            <a:chOff x="381000" y="3701345"/>
            <a:chExt cx="3058981" cy="72307"/>
          </a:xfrm>
        </p:grpSpPr>
        <p:sp>
          <p:nvSpPr>
            <p:cNvPr id="97" name="Rectangle 96">
              <a:extLst>
                <a:ext uri="{FF2B5EF4-FFF2-40B4-BE49-F238E27FC236}">
                  <a16:creationId xmlns:a16="http://schemas.microsoft.com/office/drawing/2014/main" id="{5E9EFCFC-22A6-4A7C-8F74-5368F5722F6F}"/>
                </a:ext>
              </a:extLst>
            </p:cNvPr>
            <p:cNvSpPr/>
            <p:nvPr/>
          </p:nvSpPr>
          <p:spPr bwMode="auto">
            <a:xfrm>
              <a:off x="381000"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98" name="Rectangle 97">
              <a:extLst>
                <a:ext uri="{FF2B5EF4-FFF2-40B4-BE49-F238E27FC236}">
                  <a16:creationId xmlns:a16="http://schemas.microsoft.com/office/drawing/2014/main" id="{EA945C85-00E5-48AB-A885-8EDF4E25584F}"/>
                </a:ext>
              </a:extLst>
            </p:cNvPr>
            <p:cNvSpPr/>
            <p:nvPr/>
          </p:nvSpPr>
          <p:spPr bwMode="auto">
            <a:xfrm>
              <a:off x="692082"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99" name="Rectangle 98">
              <a:extLst>
                <a:ext uri="{FF2B5EF4-FFF2-40B4-BE49-F238E27FC236}">
                  <a16:creationId xmlns:a16="http://schemas.microsoft.com/office/drawing/2014/main" id="{A1C44109-4CF7-463D-A397-E064EAB3E08D}"/>
                </a:ext>
              </a:extLst>
            </p:cNvPr>
            <p:cNvSpPr/>
            <p:nvPr/>
          </p:nvSpPr>
          <p:spPr bwMode="auto">
            <a:xfrm>
              <a:off x="1003166"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0" name="Rectangle 99">
              <a:extLst>
                <a:ext uri="{FF2B5EF4-FFF2-40B4-BE49-F238E27FC236}">
                  <a16:creationId xmlns:a16="http://schemas.microsoft.com/office/drawing/2014/main" id="{44954C47-4CCF-46E1-B1E8-F39B91CF5C18}"/>
                </a:ext>
              </a:extLst>
            </p:cNvPr>
            <p:cNvSpPr/>
            <p:nvPr/>
          </p:nvSpPr>
          <p:spPr bwMode="auto">
            <a:xfrm>
              <a:off x="1314248"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1" name="Rectangle 100">
              <a:extLst>
                <a:ext uri="{FF2B5EF4-FFF2-40B4-BE49-F238E27FC236}">
                  <a16:creationId xmlns:a16="http://schemas.microsoft.com/office/drawing/2014/main" id="{00CF2810-DBBE-450A-8E47-1AF247EF6A10}"/>
                </a:ext>
              </a:extLst>
            </p:cNvPr>
            <p:cNvSpPr/>
            <p:nvPr/>
          </p:nvSpPr>
          <p:spPr bwMode="auto">
            <a:xfrm>
              <a:off x="1625332"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2" name="Rectangle 101">
              <a:extLst>
                <a:ext uri="{FF2B5EF4-FFF2-40B4-BE49-F238E27FC236}">
                  <a16:creationId xmlns:a16="http://schemas.microsoft.com/office/drawing/2014/main" id="{A4395D51-DA35-4C85-9E44-D78DD0B97289}"/>
                </a:ext>
              </a:extLst>
            </p:cNvPr>
            <p:cNvSpPr/>
            <p:nvPr/>
          </p:nvSpPr>
          <p:spPr bwMode="auto">
            <a:xfrm>
              <a:off x="1936414"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3" name="Rectangle 102">
              <a:extLst>
                <a:ext uri="{FF2B5EF4-FFF2-40B4-BE49-F238E27FC236}">
                  <a16:creationId xmlns:a16="http://schemas.microsoft.com/office/drawing/2014/main" id="{0254DBD5-3879-4E7C-897B-4E576DC5A796}"/>
                </a:ext>
              </a:extLst>
            </p:cNvPr>
            <p:cNvSpPr/>
            <p:nvPr/>
          </p:nvSpPr>
          <p:spPr bwMode="auto">
            <a:xfrm>
              <a:off x="2247497"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4" name="Rectangle 103">
              <a:extLst>
                <a:ext uri="{FF2B5EF4-FFF2-40B4-BE49-F238E27FC236}">
                  <a16:creationId xmlns:a16="http://schemas.microsoft.com/office/drawing/2014/main" id="{E2F7483C-41C2-41F8-8585-D5D08BECF696}"/>
                </a:ext>
              </a:extLst>
            </p:cNvPr>
            <p:cNvSpPr/>
            <p:nvPr/>
          </p:nvSpPr>
          <p:spPr bwMode="auto">
            <a:xfrm>
              <a:off x="2558580"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5" name="Rectangle 104">
              <a:extLst>
                <a:ext uri="{FF2B5EF4-FFF2-40B4-BE49-F238E27FC236}">
                  <a16:creationId xmlns:a16="http://schemas.microsoft.com/office/drawing/2014/main" id="{7F457425-AD1E-420B-B98C-86F890DB0E08}"/>
                </a:ext>
              </a:extLst>
            </p:cNvPr>
            <p:cNvSpPr/>
            <p:nvPr/>
          </p:nvSpPr>
          <p:spPr bwMode="auto">
            <a:xfrm>
              <a:off x="2869663"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6" name="Rectangle 105">
              <a:extLst>
                <a:ext uri="{FF2B5EF4-FFF2-40B4-BE49-F238E27FC236}">
                  <a16:creationId xmlns:a16="http://schemas.microsoft.com/office/drawing/2014/main" id="{0F4FA72B-4A49-4C19-994D-92762C9F935A}"/>
                </a:ext>
              </a:extLst>
            </p:cNvPr>
            <p:cNvSpPr/>
            <p:nvPr/>
          </p:nvSpPr>
          <p:spPr bwMode="auto">
            <a:xfrm>
              <a:off x="3180745"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95" name="TextBox 94">
            <a:extLst>
              <a:ext uri="{FF2B5EF4-FFF2-40B4-BE49-F238E27FC236}">
                <a16:creationId xmlns:a16="http://schemas.microsoft.com/office/drawing/2014/main" id="{1119E053-203D-4256-8437-2E0216EE6AC2}"/>
              </a:ext>
            </a:extLst>
          </p:cNvPr>
          <p:cNvSpPr txBox="1"/>
          <p:nvPr/>
        </p:nvSpPr>
        <p:spPr>
          <a:xfrm>
            <a:off x="5954444" y="5302495"/>
            <a:ext cx="554510" cy="164212"/>
          </a:xfrm>
          <a:prstGeom prst="rect">
            <a:avLst/>
          </a:prstGeom>
          <a:noFill/>
        </p:spPr>
        <p:txBody>
          <a:bodyPr wrap="square" lIns="0" tIns="0" rIns="0" bIns="0" rtlCol="0" anchor="ctr">
            <a:spAutoFit/>
          </a:bodyPr>
          <a:lstStyle/>
          <a:p>
            <a:pPr algn="r"/>
            <a:r>
              <a:rPr lang="en-US" sz="1067" b="1" dirty="0">
                <a:solidFill>
                  <a:schemeClr val="accent3"/>
                </a:solidFill>
                <a:latin typeface="Montserrat (Body)"/>
                <a:cs typeface="Aharoni" panose="02010803020104030203" pitchFamily="2" charset="-79"/>
              </a:rPr>
              <a:t>40%</a:t>
            </a:r>
          </a:p>
        </p:txBody>
      </p:sp>
      <p:sp>
        <p:nvSpPr>
          <p:cNvPr id="96" name="TextBox 95">
            <a:extLst>
              <a:ext uri="{FF2B5EF4-FFF2-40B4-BE49-F238E27FC236}">
                <a16:creationId xmlns:a16="http://schemas.microsoft.com/office/drawing/2014/main" id="{7637F737-1D57-4BED-BB00-F2C702191A35}"/>
              </a:ext>
            </a:extLst>
          </p:cNvPr>
          <p:cNvSpPr txBox="1"/>
          <p:nvPr/>
        </p:nvSpPr>
        <p:spPr>
          <a:xfrm>
            <a:off x="1548331" y="5302495"/>
            <a:ext cx="1437641" cy="164212"/>
          </a:xfrm>
          <a:prstGeom prst="rect">
            <a:avLst/>
          </a:prstGeom>
          <a:noFill/>
        </p:spPr>
        <p:txBody>
          <a:bodyPr wrap="square" lIns="0" tIns="0" rIns="0" bIns="0" rtlCol="0" anchor="ctr">
            <a:spAutoFit/>
          </a:bodyPr>
          <a:lstStyle/>
          <a:p>
            <a:r>
              <a:rPr lang="en-US" sz="1067" b="1" dirty="0">
                <a:solidFill>
                  <a:schemeClr val="accent3"/>
                </a:solidFill>
                <a:latin typeface="Montserrat (Body)"/>
                <a:cs typeface="Aharoni" panose="02010803020104030203" pitchFamily="2" charset="-79"/>
              </a:rPr>
              <a:t>DESCRIPTION #3</a:t>
            </a:r>
          </a:p>
        </p:txBody>
      </p:sp>
      <p:sp>
        <p:nvSpPr>
          <p:cNvPr id="127" name="Title 2">
            <a:extLst>
              <a:ext uri="{FF2B5EF4-FFF2-40B4-BE49-F238E27FC236}">
                <a16:creationId xmlns:a16="http://schemas.microsoft.com/office/drawing/2014/main" id="{7AF52BAF-AA31-4996-9947-D0B492FE0D49}"/>
              </a:ext>
            </a:extLst>
          </p:cNvPr>
          <p:cNvSpPr txBox="1">
            <a:spLocks/>
          </p:cNvSpPr>
          <p:nvPr/>
        </p:nvSpPr>
        <p:spPr>
          <a:xfrm>
            <a:off x="1557332" y="1190600"/>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
        <p:nvSpPr>
          <p:cNvPr id="3" name="Picture Placeholder 2">
            <a:extLst>
              <a:ext uri="{FF2B5EF4-FFF2-40B4-BE49-F238E27FC236}">
                <a16:creationId xmlns:a16="http://schemas.microsoft.com/office/drawing/2014/main" id="{04E07D15-A726-484B-A286-D4DF2506BD16}"/>
              </a:ext>
            </a:extLst>
          </p:cNvPr>
          <p:cNvSpPr>
            <a:spLocks noGrp="1"/>
          </p:cNvSpPr>
          <p:nvPr>
            <p:ph type="pic" sz="quarter" idx="43"/>
          </p:nvPr>
        </p:nvSpPr>
        <p:spPr/>
      </p:sp>
    </p:spTree>
    <p:extLst>
      <p:ext uri="{BB962C8B-B14F-4D97-AF65-F5344CB8AC3E}">
        <p14:creationId xmlns:p14="http://schemas.microsoft.com/office/powerpoint/2010/main" val="44566123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bwMode="auto">
          <a:xfrm>
            <a:off x="0" y="0"/>
            <a:ext cx="5107093" cy="385064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6200000" scaled="1"/>
            <a:tileRect/>
          </a:gra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p>
        </p:txBody>
      </p:sp>
      <p:grpSp>
        <p:nvGrpSpPr>
          <p:cNvPr id="59" name="Group 58">
            <a:extLst>
              <a:ext uri="{FF2B5EF4-FFF2-40B4-BE49-F238E27FC236}">
                <a16:creationId xmlns:a16="http://schemas.microsoft.com/office/drawing/2014/main" id="{B9159F6F-B7BB-47D0-B9D1-0DF2948B772B}"/>
              </a:ext>
            </a:extLst>
          </p:cNvPr>
          <p:cNvGrpSpPr/>
          <p:nvPr/>
        </p:nvGrpSpPr>
        <p:grpSpPr>
          <a:xfrm>
            <a:off x="6066345" y="2136434"/>
            <a:ext cx="1261101" cy="52700"/>
            <a:chOff x="5454974" y="1391277"/>
            <a:chExt cx="945826" cy="39525"/>
          </a:xfrm>
        </p:grpSpPr>
        <p:sp>
          <p:nvSpPr>
            <p:cNvPr id="60" name="Rectangle 11">
              <a:extLst>
                <a:ext uri="{FF2B5EF4-FFF2-40B4-BE49-F238E27FC236}">
                  <a16:creationId xmlns:a16="http://schemas.microsoft.com/office/drawing/2014/main" id="{2816D679-9EA4-4524-A9E8-7378CFF300D9}"/>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1" name="Rectangle 11">
              <a:extLst>
                <a:ext uri="{FF2B5EF4-FFF2-40B4-BE49-F238E27FC236}">
                  <a16:creationId xmlns:a16="http://schemas.microsoft.com/office/drawing/2014/main" id="{FF4148FA-F29E-460D-9B98-95E69DB98DB4}"/>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2" name="Rectangle 11">
              <a:extLst>
                <a:ext uri="{FF2B5EF4-FFF2-40B4-BE49-F238E27FC236}">
                  <a16:creationId xmlns:a16="http://schemas.microsoft.com/office/drawing/2014/main" id="{E5E35E43-4E06-41CD-B24F-5964898BD407}"/>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3" name="Rectangle 11">
              <a:extLst>
                <a:ext uri="{FF2B5EF4-FFF2-40B4-BE49-F238E27FC236}">
                  <a16:creationId xmlns:a16="http://schemas.microsoft.com/office/drawing/2014/main" id="{BDA9BEC2-3B5B-4A5C-9800-770E8EE010F0}"/>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4" name="Rectangle 11">
              <a:extLst>
                <a:ext uri="{FF2B5EF4-FFF2-40B4-BE49-F238E27FC236}">
                  <a16:creationId xmlns:a16="http://schemas.microsoft.com/office/drawing/2014/main" id="{4DC8D5DA-5D75-4D02-A7E9-01EF6A68C316}"/>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cxnSp>
        <p:nvCxnSpPr>
          <p:cNvPr id="65" name="Straight Connector 64">
            <a:extLst>
              <a:ext uri="{FF2B5EF4-FFF2-40B4-BE49-F238E27FC236}">
                <a16:creationId xmlns:a16="http://schemas.microsoft.com/office/drawing/2014/main" id="{0170E519-4B8C-491C-8B98-4C7D05966675}"/>
              </a:ext>
            </a:extLst>
          </p:cNvPr>
          <p:cNvCxnSpPr/>
          <p:nvPr/>
        </p:nvCxnSpPr>
        <p:spPr>
          <a:xfrm>
            <a:off x="6074776" y="4039565"/>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6" name="Straight Connector 65">
            <a:extLst>
              <a:ext uri="{FF2B5EF4-FFF2-40B4-BE49-F238E27FC236}">
                <a16:creationId xmlns:a16="http://schemas.microsoft.com/office/drawing/2014/main" id="{3AADE0AE-37F5-455C-AAAA-1AFA8714E4D6}"/>
              </a:ext>
            </a:extLst>
          </p:cNvPr>
          <p:cNvCxnSpPr/>
          <p:nvPr/>
        </p:nvCxnSpPr>
        <p:spPr>
          <a:xfrm>
            <a:off x="6074776" y="4528038"/>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7" name="Straight Connector 66">
            <a:extLst>
              <a:ext uri="{FF2B5EF4-FFF2-40B4-BE49-F238E27FC236}">
                <a16:creationId xmlns:a16="http://schemas.microsoft.com/office/drawing/2014/main" id="{E0CEB3D2-B883-4568-8C90-051C81BE14FE}"/>
              </a:ext>
            </a:extLst>
          </p:cNvPr>
          <p:cNvCxnSpPr/>
          <p:nvPr/>
        </p:nvCxnSpPr>
        <p:spPr>
          <a:xfrm>
            <a:off x="6074776" y="5016511"/>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8" name="Straight Connector 67">
            <a:extLst>
              <a:ext uri="{FF2B5EF4-FFF2-40B4-BE49-F238E27FC236}">
                <a16:creationId xmlns:a16="http://schemas.microsoft.com/office/drawing/2014/main" id="{389BC1D3-CAA7-49E6-833D-DB55F831B5A8}"/>
              </a:ext>
            </a:extLst>
          </p:cNvPr>
          <p:cNvCxnSpPr/>
          <p:nvPr/>
        </p:nvCxnSpPr>
        <p:spPr>
          <a:xfrm>
            <a:off x="6074776" y="5504986"/>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9" name="Straight Connector 68">
            <a:extLst>
              <a:ext uri="{FF2B5EF4-FFF2-40B4-BE49-F238E27FC236}">
                <a16:creationId xmlns:a16="http://schemas.microsoft.com/office/drawing/2014/main" id="{F9B34E28-F0B0-417F-B076-532038C4C32B}"/>
              </a:ext>
            </a:extLst>
          </p:cNvPr>
          <p:cNvCxnSpPr>
            <a:cxnSpLocks/>
            <a:endCxn id="70" idx="2"/>
          </p:cNvCxnSpPr>
          <p:nvPr/>
        </p:nvCxnSpPr>
        <p:spPr>
          <a:xfrm>
            <a:off x="6074776" y="4039565"/>
            <a:ext cx="2715887" cy="0"/>
          </a:xfrm>
          <a:prstGeom prst="line">
            <a:avLst/>
          </a:prstGeom>
          <a:ln w="57150" cap="rnd"/>
        </p:spPr>
        <p:style>
          <a:lnRef idx="1">
            <a:schemeClr val="accent1"/>
          </a:lnRef>
          <a:fillRef idx="0">
            <a:schemeClr val="accent1"/>
          </a:fillRef>
          <a:effectRef idx="0">
            <a:schemeClr val="accent1"/>
          </a:effectRef>
          <a:fontRef idx="minor">
            <a:schemeClr val="tx1"/>
          </a:fontRef>
        </p:style>
      </p:cxnSp>
      <p:sp>
        <p:nvSpPr>
          <p:cNvPr id="70" name="Oval 69">
            <a:extLst>
              <a:ext uri="{FF2B5EF4-FFF2-40B4-BE49-F238E27FC236}">
                <a16:creationId xmlns:a16="http://schemas.microsoft.com/office/drawing/2014/main" id="{7E91DECF-09E2-466F-A9D2-14F2DD728A8F}"/>
              </a:ext>
            </a:extLst>
          </p:cNvPr>
          <p:cNvSpPr/>
          <p:nvPr/>
        </p:nvSpPr>
        <p:spPr bwMode="auto">
          <a:xfrm>
            <a:off x="8790663" y="3903845"/>
            <a:ext cx="271447" cy="271439"/>
          </a:xfrm>
          <a:prstGeom prst="ellipse">
            <a:avLst/>
          </a:prstGeom>
          <a:solidFill>
            <a:schemeClr val="bg1"/>
          </a:solidFill>
          <a:ln w="28575">
            <a:solidFill>
              <a:schemeClr val="accent1"/>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71" name="TextBox 70">
            <a:extLst>
              <a:ext uri="{FF2B5EF4-FFF2-40B4-BE49-F238E27FC236}">
                <a16:creationId xmlns:a16="http://schemas.microsoft.com/office/drawing/2014/main" id="{E058553D-6A12-40C5-AE57-8E5E7CD96CC4}"/>
              </a:ext>
            </a:extLst>
          </p:cNvPr>
          <p:cNvSpPr txBox="1"/>
          <p:nvPr/>
        </p:nvSpPr>
        <p:spPr>
          <a:xfrm>
            <a:off x="10789149" y="3947233"/>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70%</a:t>
            </a:r>
          </a:p>
        </p:txBody>
      </p:sp>
      <p:cxnSp>
        <p:nvCxnSpPr>
          <p:cNvPr id="72" name="Straight Connector 71">
            <a:extLst>
              <a:ext uri="{FF2B5EF4-FFF2-40B4-BE49-F238E27FC236}">
                <a16:creationId xmlns:a16="http://schemas.microsoft.com/office/drawing/2014/main" id="{E5AA7D16-EFA1-4A24-B42A-8EFAD339D05F}"/>
              </a:ext>
            </a:extLst>
          </p:cNvPr>
          <p:cNvCxnSpPr>
            <a:cxnSpLocks/>
            <a:endCxn id="73" idx="2"/>
          </p:cNvCxnSpPr>
          <p:nvPr/>
        </p:nvCxnSpPr>
        <p:spPr>
          <a:xfrm>
            <a:off x="6074776" y="4528038"/>
            <a:ext cx="869324" cy="0"/>
          </a:xfrm>
          <a:prstGeom prst="line">
            <a:avLst/>
          </a:prstGeom>
          <a:ln w="57150" cap="rnd">
            <a:solidFill>
              <a:schemeClr val="accent2"/>
            </a:solidFill>
          </a:ln>
        </p:spPr>
        <p:style>
          <a:lnRef idx="1">
            <a:schemeClr val="accent1"/>
          </a:lnRef>
          <a:fillRef idx="0">
            <a:schemeClr val="accent1"/>
          </a:fillRef>
          <a:effectRef idx="0">
            <a:schemeClr val="accent1"/>
          </a:effectRef>
          <a:fontRef idx="minor">
            <a:schemeClr val="tx1"/>
          </a:fontRef>
        </p:style>
      </p:cxnSp>
      <p:sp>
        <p:nvSpPr>
          <p:cNvPr id="73" name="Oval 72">
            <a:extLst>
              <a:ext uri="{FF2B5EF4-FFF2-40B4-BE49-F238E27FC236}">
                <a16:creationId xmlns:a16="http://schemas.microsoft.com/office/drawing/2014/main" id="{8E3D2A5C-2E18-4ADB-A937-9C0927AF6FFF}"/>
              </a:ext>
            </a:extLst>
          </p:cNvPr>
          <p:cNvSpPr/>
          <p:nvPr/>
        </p:nvSpPr>
        <p:spPr bwMode="auto">
          <a:xfrm>
            <a:off x="6944100" y="4392319"/>
            <a:ext cx="271447" cy="271439"/>
          </a:xfrm>
          <a:prstGeom prst="ellipse">
            <a:avLst/>
          </a:prstGeom>
          <a:solidFill>
            <a:schemeClr val="bg1"/>
          </a:solidFill>
          <a:ln w="28575">
            <a:solidFill>
              <a:schemeClr val="accent2"/>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74" name="TextBox 73">
            <a:extLst>
              <a:ext uri="{FF2B5EF4-FFF2-40B4-BE49-F238E27FC236}">
                <a16:creationId xmlns:a16="http://schemas.microsoft.com/office/drawing/2014/main" id="{284C53F9-E1D3-46B5-AC05-03E86BEF1A80}"/>
              </a:ext>
            </a:extLst>
          </p:cNvPr>
          <p:cNvSpPr txBox="1"/>
          <p:nvPr/>
        </p:nvSpPr>
        <p:spPr>
          <a:xfrm>
            <a:off x="10789149" y="4435706"/>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25%</a:t>
            </a:r>
          </a:p>
        </p:txBody>
      </p:sp>
      <p:cxnSp>
        <p:nvCxnSpPr>
          <p:cNvPr id="75" name="Straight Connector 74">
            <a:extLst>
              <a:ext uri="{FF2B5EF4-FFF2-40B4-BE49-F238E27FC236}">
                <a16:creationId xmlns:a16="http://schemas.microsoft.com/office/drawing/2014/main" id="{E23E61E9-1B09-4A5D-8A80-F6AAF9A9CFA7}"/>
              </a:ext>
            </a:extLst>
          </p:cNvPr>
          <p:cNvCxnSpPr>
            <a:cxnSpLocks/>
            <a:endCxn id="76" idx="2"/>
          </p:cNvCxnSpPr>
          <p:nvPr/>
        </p:nvCxnSpPr>
        <p:spPr>
          <a:xfrm>
            <a:off x="6074776" y="5016511"/>
            <a:ext cx="3489952" cy="0"/>
          </a:xfrm>
          <a:prstGeom prst="line">
            <a:avLst/>
          </a:prstGeom>
          <a:ln w="57150" cap="rnd">
            <a:solidFill>
              <a:schemeClr val="accent3"/>
            </a:solidFill>
          </a:ln>
        </p:spPr>
        <p:style>
          <a:lnRef idx="1">
            <a:schemeClr val="accent1"/>
          </a:lnRef>
          <a:fillRef idx="0">
            <a:schemeClr val="accent1"/>
          </a:fillRef>
          <a:effectRef idx="0">
            <a:schemeClr val="accent1"/>
          </a:effectRef>
          <a:fontRef idx="minor">
            <a:schemeClr val="tx1"/>
          </a:fontRef>
        </p:style>
      </p:cxnSp>
      <p:sp>
        <p:nvSpPr>
          <p:cNvPr id="76" name="Oval 75">
            <a:extLst>
              <a:ext uri="{FF2B5EF4-FFF2-40B4-BE49-F238E27FC236}">
                <a16:creationId xmlns:a16="http://schemas.microsoft.com/office/drawing/2014/main" id="{1D60370B-6535-4503-B953-0BB8CAB90E79}"/>
              </a:ext>
            </a:extLst>
          </p:cNvPr>
          <p:cNvSpPr/>
          <p:nvPr/>
        </p:nvSpPr>
        <p:spPr bwMode="auto">
          <a:xfrm>
            <a:off x="9564727" y="4880793"/>
            <a:ext cx="271447" cy="271439"/>
          </a:xfrm>
          <a:prstGeom prst="ellipse">
            <a:avLst/>
          </a:prstGeom>
          <a:solidFill>
            <a:schemeClr val="bg1"/>
          </a:solidFill>
          <a:ln w="28575">
            <a:solidFill>
              <a:schemeClr val="accent3"/>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77" name="TextBox 76">
            <a:extLst>
              <a:ext uri="{FF2B5EF4-FFF2-40B4-BE49-F238E27FC236}">
                <a16:creationId xmlns:a16="http://schemas.microsoft.com/office/drawing/2014/main" id="{3F1EBDDD-7DA1-4DED-A5DA-86CC1DA1EDC0}"/>
              </a:ext>
            </a:extLst>
          </p:cNvPr>
          <p:cNvSpPr txBox="1"/>
          <p:nvPr/>
        </p:nvSpPr>
        <p:spPr>
          <a:xfrm>
            <a:off x="10789149" y="4924181"/>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80%</a:t>
            </a:r>
          </a:p>
        </p:txBody>
      </p:sp>
      <p:cxnSp>
        <p:nvCxnSpPr>
          <p:cNvPr id="78" name="Straight Connector 77">
            <a:extLst>
              <a:ext uri="{FF2B5EF4-FFF2-40B4-BE49-F238E27FC236}">
                <a16:creationId xmlns:a16="http://schemas.microsoft.com/office/drawing/2014/main" id="{472FA737-9AE9-4446-84D9-D5A5C958CFB1}"/>
              </a:ext>
            </a:extLst>
          </p:cNvPr>
          <p:cNvCxnSpPr>
            <a:cxnSpLocks/>
            <a:endCxn id="79" idx="2"/>
          </p:cNvCxnSpPr>
          <p:nvPr/>
        </p:nvCxnSpPr>
        <p:spPr>
          <a:xfrm>
            <a:off x="6074776" y="5504986"/>
            <a:ext cx="3982296" cy="0"/>
          </a:xfrm>
          <a:prstGeom prst="line">
            <a:avLst/>
          </a:prstGeom>
          <a:ln w="57150" cap="rnd">
            <a:solidFill>
              <a:schemeClr val="accent4"/>
            </a:solidFill>
          </a:ln>
        </p:spPr>
        <p:style>
          <a:lnRef idx="1">
            <a:schemeClr val="accent1"/>
          </a:lnRef>
          <a:fillRef idx="0">
            <a:schemeClr val="accent1"/>
          </a:fillRef>
          <a:effectRef idx="0">
            <a:schemeClr val="accent1"/>
          </a:effectRef>
          <a:fontRef idx="minor">
            <a:schemeClr val="tx1"/>
          </a:fontRef>
        </p:style>
      </p:cxnSp>
      <p:sp>
        <p:nvSpPr>
          <p:cNvPr id="79" name="Oval 78">
            <a:extLst>
              <a:ext uri="{FF2B5EF4-FFF2-40B4-BE49-F238E27FC236}">
                <a16:creationId xmlns:a16="http://schemas.microsoft.com/office/drawing/2014/main" id="{B826575B-9ABD-44EE-8B20-B708F6CD7AB0}"/>
              </a:ext>
            </a:extLst>
          </p:cNvPr>
          <p:cNvSpPr/>
          <p:nvPr/>
        </p:nvSpPr>
        <p:spPr bwMode="auto">
          <a:xfrm>
            <a:off x="10057072" y="5369268"/>
            <a:ext cx="271447" cy="271439"/>
          </a:xfrm>
          <a:prstGeom prst="ellipse">
            <a:avLst/>
          </a:prstGeom>
          <a:solidFill>
            <a:schemeClr val="bg1"/>
          </a:solidFill>
          <a:ln w="28575">
            <a:solidFill>
              <a:schemeClr val="accent4"/>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80" name="TextBox 79">
            <a:extLst>
              <a:ext uri="{FF2B5EF4-FFF2-40B4-BE49-F238E27FC236}">
                <a16:creationId xmlns:a16="http://schemas.microsoft.com/office/drawing/2014/main" id="{E4512C34-3B97-437E-877B-8EC246A4EAD8}"/>
              </a:ext>
            </a:extLst>
          </p:cNvPr>
          <p:cNvSpPr txBox="1"/>
          <p:nvPr/>
        </p:nvSpPr>
        <p:spPr>
          <a:xfrm>
            <a:off x="10789149" y="5412655"/>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90%</a:t>
            </a:r>
          </a:p>
        </p:txBody>
      </p:sp>
      <p:sp>
        <p:nvSpPr>
          <p:cNvPr id="81" name="TextBox 80">
            <a:extLst>
              <a:ext uri="{FF2B5EF4-FFF2-40B4-BE49-F238E27FC236}">
                <a16:creationId xmlns:a16="http://schemas.microsoft.com/office/drawing/2014/main" id="{09D9254F-0DB0-4DA3-8A2E-E0BB0447C393}"/>
              </a:ext>
            </a:extLst>
          </p:cNvPr>
          <p:cNvSpPr txBox="1"/>
          <p:nvPr/>
        </p:nvSpPr>
        <p:spPr>
          <a:xfrm>
            <a:off x="6066345" y="2350987"/>
            <a:ext cx="5255350" cy="1181990"/>
          </a:xfrm>
          <a:prstGeom prst="rect">
            <a:avLst/>
          </a:prstGeom>
          <a:noFill/>
        </p:spPr>
        <p:txBody>
          <a:bodyPr wrap="square" lIns="0" tIns="0" rIns="0" bIns="0">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29" name="Title 2">
            <a:extLst>
              <a:ext uri="{FF2B5EF4-FFF2-40B4-BE49-F238E27FC236}">
                <a16:creationId xmlns:a16="http://schemas.microsoft.com/office/drawing/2014/main" id="{2251968D-329F-41D2-965B-6C8EA3845E91}"/>
              </a:ext>
            </a:extLst>
          </p:cNvPr>
          <p:cNvSpPr txBox="1">
            <a:spLocks/>
          </p:cNvSpPr>
          <p:nvPr/>
        </p:nvSpPr>
        <p:spPr>
          <a:xfrm>
            <a:off x="6066344" y="1217294"/>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
        <p:nvSpPr>
          <p:cNvPr id="4" name="Picture Placeholder 3">
            <a:extLst>
              <a:ext uri="{FF2B5EF4-FFF2-40B4-BE49-F238E27FC236}">
                <a16:creationId xmlns:a16="http://schemas.microsoft.com/office/drawing/2014/main" id="{783D9346-F4B2-4F2E-BB71-A8D410052737}"/>
              </a:ext>
            </a:extLst>
          </p:cNvPr>
          <p:cNvSpPr>
            <a:spLocks noGrp="1"/>
          </p:cNvSpPr>
          <p:nvPr>
            <p:ph type="pic" sz="quarter" idx="43"/>
          </p:nvPr>
        </p:nvSpPr>
        <p:spPr/>
      </p:sp>
    </p:spTree>
    <p:extLst>
      <p:ext uri="{BB962C8B-B14F-4D97-AF65-F5344CB8AC3E}">
        <p14:creationId xmlns:p14="http://schemas.microsoft.com/office/powerpoint/2010/main" val="167889527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 name="Freeform 95"/>
          <p:cNvSpPr/>
          <p:nvPr/>
        </p:nvSpPr>
        <p:spPr>
          <a:xfrm>
            <a:off x="0" y="0"/>
            <a:ext cx="12192000" cy="3765973"/>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p>
        </p:txBody>
      </p:sp>
      <p:sp>
        <p:nvSpPr>
          <p:cNvPr id="104" name="Rectangle 103">
            <a:extLst>
              <a:ext uri="{FF2B5EF4-FFF2-40B4-BE49-F238E27FC236}">
                <a16:creationId xmlns:a16="http://schemas.microsoft.com/office/drawing/2014/main" id="{C9915194-03DC-4CEC-B13F-63AFCA3BD8ED}"/>
              </a:ext>
            </a:extLst>
          </p:cNvPr>
          <p:cNvSpPr/>
          <p:nvPr/>
        </p:nvSpPr>
        <p:spPr>
          <a:xfrm>
            <a:off x="1983130" y="595195"/>
            <a:ext cx="8225742" cy="553998"/>
          </a:xfrm>
          <a:prstGeom prst="rect">
            <a:avLst/>
          </a:prstGeom>
        </p:spPr>
        <p:txBody>
          <a:bodyPr wrap="square" lIns="0" tIns="0" rIns="0" bIns="0" anchor="ctr">
            <a:spAutoFit/>
          </a:bodyPr>
          <a:lstStyle/>
          <a:p>
            <a:pPr algn="ctr"/>
            <a:r>
              <a:rPr lang="en-US" sz="3600" b="1" dirty="0">
                <a:solidFill>
                  <a:schemeClr val="bg1"/>
                </a:solidFill>
                <a:latin typeface="Montserrat (Body)"/>
              </a:rPr>
              <a:t>MEET OUR CO-FOUNDERS</a:t>
            </a:r>
          </a:p>
        </p:txBody>
      </p:sp>
      <p:sp>
        <p:nvSpPr>
          <p:cNvPr id="19" name="Rectangle 18"/>
          <p:cNvSpPr/>
          <p:nvPr/>
        </p:nvSpPr>
        <p:spPr>
          <a:xfrm>
            <a:off x="546179" y="1592485"/>
            <a:ext cx="5485922" cy="4866188"/>
          </a:xfrm>
          <a:prstGeom prst="rect">
            <a:avLst/>
          </a:prstGeom>
          <a:gradFill flip="none" rotWithShape="1">
            <a:gsLst>
              <a:gs pos="0">
                <a:schemeClr val="bg1">
                  <a:lumMod val="95000"/>
                </a:schemeClr>
              </a:gs>
              <a:gs pos="100000">
                <a:schemeClr val="bg1"/>
              </a:gs>
            </a:gsLst>
            <a:lin ang="16200000" scaled="1"/>
            <a:tileRect/>
          </a:gra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400">
              <a:latin typeface="Montserrat (Body)"/>
            </a:endParaRPr>
          </a:p>
        </p:txBody>
      </p:sp>
      <p:grpSp>
        <p:nvGrpSpPr>
          <p:cNvPr id="99" name="Group 98"/>
          <p:cNvGrpSpPr/>
          <p:nvPr/>
        </p:nvGrpSpPr>
        <p:grpSpPr>
          <a:xfrm flipH="1">
            <a:off x="700933" y="4639955"/>
            <a:ext cx="5176415" cy="109923"/>
            <a:chOff x="405482" y="2771139"/>
            <a:chExt cx="4006169" cy="96920"/>
          </a:xfrm>
        </p:grpSpPr>
        <p:sp>
          <p:nvSpPr>
            <p:cNvPr id="100" name="Parallelogram 36"/>
            <p:cNvSpPr/>
            <p:nvPr/>
          </p:nvSpPr>
          <p:spPr bwMode="auto">
            <a:xfrm>
              <a:off x="3638204" y="2771142"/>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13" name="Parallelogram 37"/>
            <p:cNvSpPr/>
            <p:nvPr/>
          </p:nvSpPr>
          <p:spPr bwMode="auto">
            <a:xfrm>
              <a:off x="3234113" y="2771139"/>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26" name="Parallelogram 38"/>
            <p:cNvSpPr/>
            <p:nvPr/>
          </p:nvSpPr>
          <p:spPr bwMode="auto">
            <a:xfrm>
              <a:off x="2830022" y="2771143"/>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39" name="Parallelogram 39"/>
            <p:cNvSpPr/>
            <p:nvPr/>
          </p:nvSpPr>
          <p:spPr bwMode="auto">
            <a:xfrm>
              <a:off x="2425931"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0" name="Parallelogram 40"/>
            <p:cNvSpPr/>
            <p:nvPr/>
          </p:nvSpPr>
          <p:spPr bwMode="auto">
            <a:xfrm>
              <a:off x="2021840"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1" name="Parallelogram 41"/>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2" name="Parallelogram 42"/>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3"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4" name="Parallelogram 44"/>
            <p:cNvSpPr/>
            <p:nvPr/>
          </p:nvSpPr>
          <p:spPr bwMode="auto">
            <a:xfrm>
              <a:off x="4042295"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5"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46" name="Rectangle 145"/>
          <p:cNvSpPr/>
          <p:nvPr/>
        </p:nvSpPr>
        <p:spPr>
          <a:xfrm>
            <a:off x="5278472" y="4347767"/>
            <a:ext cx="598876" cy="184666"/>
          </a:xfrm>
          <a:prstGeom prst="rect">
            <a:avLst/>
          </a:prstGeom>
        </p:spPr>
        <p:txBody>
          <a:bodyPr wrap="square" lIns="0" tIns="0" rIns="0" bIns="0" anchor="ctr">
            <a:spAutoFit/>
          </a:bodyPr>
          <a:lstStyle/>
          <a:p>
            <a:pPr algn="r"/>
            <a:r>
              <a:rPr lang="en-US" sz="1200" dirty="0">
                <a:solidFill>
                  <a:schemeClr val="accent1"/>
                </a:solidFill>
                <a:latin typeface="Montserrat (Body)"/>
              </a:rPr>
              <a:t>40%</a:t>
            </a:r>
          </a:p>
        </p:txBody>
      </p:sp>
      <p:sp>
        <p:nvSpPr>
          <p:cNvPr id="147" name="Rectangle 146"/>
          <p:cNvSpPr/>
          <p:nvPr/>
        </p:nvSpPr>
        <p:spPr>
          <a:xfrm>
            <a:off x="700933" y="4347767"/>
            <a:ext cx="737381" cy="184666"/>
          </a:xfrm>
          <a:prstGeom prst="rect">
            <a:avLst/>
          </a:prstGeom>
        </p:spPr>
        <p:txBody>
          <a:bodyPr wrap="none" lIns="0" tIns="0" rIns="0" bIns="0" anchor="ctr">
            <a:spAutoFit/>
          </a:bodyPr>
          <a:lstStyle/>
          <a:p>
            <a:r>
              <a:rPr lang="en-US" sz="1200" dirty="0">
                <a:solidFill>
                  <a:schemeClr val="accent1"/>
                </a:solidFill>
                <a:latin typeface="Montserrat (Body)"/>
              </a:rPr>
              <a:t>Option 01</a:t>
            </a:r>
          </a:p>
        </p:txBody>
      </p:sp>
      <p:grpSp>
        <p:nvGrpSpPr>
          <p:cNvPr id="148" name="Group 147"/>
          <p:cNvGrpSpPr/>
          <p:nvPr/>
        </p:nvGrpSpPr>
        <p:grpSpPr>
          <a:xfrm flipH="1">
            <a:off x="700933" y="5313599"/>
            <a:ext cx="5176415" cy="109923"/>
            <a:chOff x="405482" y="2771139"/>
            <a:chExt cx="4006169" cy="96920"/>
          </a:xfrm>
        </p:grpSpPr>
        <p:sp>
          <p:nvSpPr>
            <p:cNvPr id="149" name="Parallelogram 36"/>
            <p:cNvSpPr/>
            <p:nvPr/>
          </p:nvSpPr>
          <p:spPr bwMode="auto">
            <a:xfrm>
              <a:off x="3638204" y="2771142"/>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0" name="Parallelogram 37"/>
            <p:cNvSpPr/>
            <p:nvPr/>
          </p:nvSpPr>
          <p:spPr bwMode="auto">
            <a:xfrm>
              <a:off x="3234113" y="2771139"/>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1" name="Parallelogram 38"/>
            <p:cNvSpPr/>
            <p:nvPr/>
          </p:nvSpPr>
          <p:spPr bwMode="auto">
            <a:xfrm>
              <a:off x="2830022" y="2771143"/>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2" name="Parallelogram 39"/>
            <p:cNvSpPr/>
            <p:nvPr/>
          </p:nvSpPr>
          <p:spPr bwMode="auto">
            <a:xfrm>
              <a:off x="2425931"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3" name="Parallelogram 40"/>
            <p:cNvSpPr/>
            <p:nvPr/>
          </p:nvSpPr>
          <p:spPr bwMode="auto">
            <a:xfrm>
              <a:off x="2021840"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4" name="Parallelogram 41"/>
            <p:cNvSpPr/>
            <p:nvPr/>
          </p:nvSpPr>
          <p:spPr bwMode="auto">
            <a:xfrm>
              <a:off x="161774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5" name="Parallelogram 42"/>
            <p:cNvSpPr/>
            <p:nvPr/>
          </p:nvSpPr>
          <p:spPr bwMode="auto">
            <a:xfrm>
              <a:off x="121365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6"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7" name="Parallelogram 44"/>
            <p:cNvSpPr/>
            <p:nvPr/>
          </p:nvSpPr>
          <p:spPr bwMode="auto">
            <a:xfrm>
              <a:off x="4042295"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8"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59" name="Rectangle 158"/>
          <p:cNvSpPr/>
          <p:nvPr/>
        </p:nvSpPr>
        <p:spPr>
          <a:xfrm>
            <a:off x="5278472" y="5021411"/>
            <a:ext cx="598876" cy="184666"/>
          </a:xfrm>
          <a:prstGeom prst="rect">
            <a:avLst/>
          </a:prstGeom>
        </p:spPr>
        <p:txBody>
          <a:bodyPr wrap="square" lIns="0" tIns="0" rIns="0" bIns="0" anchor="ctr">
            <a:spAutoFit/>
          </a:bodyPr>
          <a:lstStyle/>
          <a:p>
            <a:pPr algn="r"/>
            <a:r>
              <a:rPr lang="en-US" sz="1200" dirty="0">
                <a:solidFill>
                  <a:schemeClr val="accent2"/>
                </a:solidFill>
                <a:latin typeface="Montserrat (Body)"/>
              </a:rPr>
              <a:t>80%</a:t>
            </a:r>
          </a:p>
        </p:txBody>
      </p:sp>
      <p:sp>
        <p:nvSpPr>
          <p:cNvPr id="160" name="Rectangle 159"/>
          <p:cNvSpPr/>
          <p:nvPr/>
        </p:nvSpPr>
        <p:spPr>
          <a:xfrm>
            <a:off x="700933" y="5021411"/>
            <a:ext cx="769441" cy="184666"/>
          </a:xfrm>
          <a:prstGeom prst="rect">
            <a:avLst/>
          </a:prstGeom>
        </p:spPr>
        <p:txBody>
          <a:bodyPr wrap="none" lIns="0" tIns="0" rIns="0" bIns="0" anchor="ctr">
            <a:spAutoFit/>
          </a:bodyPr>
          <a:lstStyle/>
          <a:p>
            <a:r>
              <a:rPr lang="en-US" sz="1200" dirty="0">
                <a:solidFill>
                  <a:schemeClr val="accent2"/>
                </a:solidFill>
                <a:latin typeface="Montserrat (Body)"/>
              </a:rPr>
              <a:t>Option 02</a:t>
            </a:r>
          </a:p>
        </p:txBody>
      </p:sp>
      <p:grpSp>
        <p:nvGrpSpPr>
          <p:cNvPr id="161" name="Group 160"/>
          <p:cNvGrpSpPr/>
          <p:nvPr/>
        </p:nvGrpSpPr>
        <p:grpSpPr>
          <a:xfrm flipH="1">
            <a:off x="700933" y="5987245"/>
            <a:ext cx="5176415" cy="109923"/>
            <a:chOff x="405482" y="2771139"/>
            <a:chExt cx="4006169" cy="96920"/>
          </a:xfrm>
        </p:grpSpPr>
        <p:sp>
          <p:nvSpPr>
            <p:cNvPr id="162" name="Parallelogram 36"/>
            <p:cNvSpPr/>
            <p:nvPr/>
          </p:nvSpPr>
          <p:spPr bwMode="auto">
            <a:xfrm>
              <a:off x="3638204" y="2771142"/>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3" name="Parallelogram 37"/>
            <p:cNvSpPr/>
            <p:nvPr/>
          </p:nvSpPr>
          <p:spPr bwMode="auto">
            <a:xfrm>
              <a:off x="3234113" y="2771139"/>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4" name="Parallelogram 38"/>
            <p:cNvSpPr/>
            <p:nvPr/>
          </p:nvSpPr>
          <p:spPr bwMode="auto">
            <a:xfrm>
              <a:off x="2830022" y="2771143"/>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5" name="Parallelogram 39"/>
            <p:cNvSpPr/>
            <p:nvPr/>
          </p:nvSpPr>
          <p:spPr bwMode="auto">
            <a:xfrm>
              <a:off x="2425931"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6" name="Parallelogram 40"/>
            <p:cNvSpPr/>
            <p:nvPr/>
          </p:nvSpPr>
          <p:spPr bwMode="auto">
            <a:xfrm>
              <a:off x="2021840"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7" name="Parallelogram 41"/>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8" name="Parallelogram 42"/>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9"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70" name="Parallelogram 44"/>
            <p:cNvSpPr/>
            <p:nvPr/>
          </p:nvSpPr>
          <p:spPr bwMode="auto">
            <a:xfrm>
              <a:off x="4042295"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71"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72" name="Rectangle 171"/>
          <p:cNvSpPr/>
          <p:nvPr/>
        </p:nvSpPr>
        <p:spPr>
          <a:xfrm>
            <a:off x="5278472" y="5695057"/>
            <a:ext cx="598876" cy="184666"/>
          </a:xfrm>
          <a:prstGeom prst="rect">
            <a:avLst/>
          </a:prstGeom>
        </p:spPr>
        <p:txBody>
          <a:bodyPr wrap="square" lIns="0" tIns="0" rIns="0" bIns="0" anchor="ctr">
            <a:spAutoFit/>
          </a:bodyPr>
          <a:lstStyle/>
          <a:p>
            <a:pPr algn="r"/>
            <a:r>
              <a:rPr lang="en-US" sz="1200" dirty="0">
                <a:solidFill>
                  <a:schemeClr val="accent3"/>
                </a:solidFill>
                <a:latin typeface="Montserrat (Body)"/>
              </a:rPr>
              <a:t>50%</a:t>
            </a:r>
          </a:p>
        </p:txBody>
      </p:sp>
      <p:sp>
        <p:nvSpPr>
          <p:cNvPr id="173" name="Rectangle 172"/>
          <p:cNvSpPr/>
          <p:nvPr/>
        </p:nvSpPr>
        <p:spPr>
          <a:xfrm>
            <a:off x="700933" y="5695057"/>
            <a:ext cx="767839" cy="184666"/>
          </a:xfrm>
          <a:prstGeom prst="rect">
            <a:avLst/>
          </a:prstGeom>
        </p:spPr>
        <p:txBody>
          <a:bodyPr wrap="none" lIns="0" tIns="0" rIns="0" bIns="0" anchor="ctr">
            <a:spAutoFit/>
          </a:bodyPr>
          <a:lstStyle/>
          <a:p>
            <a:r>
              <a:rPr lang="en-US" sz="1200" dirty="0">
                <a:solidFill>
                  <a:schemeClr val="accent3"/>
                </a:solidFill>
                <a:latin typeface="Montserrat (Body)"/>
              </a:rPr>
              <a:t>Option 03</a:t>
            </a:r>
          </a:p>
        </p:txBody>
      </p:sp>
      <p:grpSp>
        <p:nvGrpSpPr>
          <p:cNvPr id="6" name="Group 5">
            <a:extLst>
              <a:ext uri="{FF2B5EF4-FFF2-40B4-BE49-F238E27FC236}">
                <a16:creationId xmlns:a16="http://schemas.microsoft.com/office/drawing/2014/main" id="{9F14E5C9-079D-4DC9-9229-33D1AF6D6516}"/>
              </a:ext>
            </a:extLst>
          </p:cNvPr>
          <p:cNvGrpSpPr/>
          <p:nvPr/>
        </p:nvGrpSpPr>
        <p:grpSpPr>
          <a:xfrm>
            <a:off x="2952238" y="2022873"/>
            <a:ext cx="2559622" cy="1504920"/>
            <a:chOff x="2842168" y="1894787"/>
            <a:chExt cx="2559622" cy="1504920"/>
          </a:xfrm>
        </p:grpSpPr>
        <p:cxnSp>
          <p:nvCxnSpPr>
            <p:cNvPr id="176" name="Straight Connector 175"/>
            <p:cNvCxnSpPr>
              <a:cxnSpLocks/>
            </p:cNvCxnSpPr>
            <p:nvPr/>
          </p:nvCxnSpPr>
          <p:spPr>
            <a:xfrm>
              <a:off x="2842168" y="2551120"/>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3" name="Rectangle 12"/>
            <p:cNvSpPr/>
            <p:nvPr/>
          </p:nvSpPr>
          <p:spPr>
            <a:xfrm>
              <a:off x="2842168" y="272101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180" name="Inhaltsplatzhalter 4"/>
            <p:cNvSpPr txBox="1">
              <a:spLocks/>
            </p:cNvSpPr>
            <p:nvPr/>
          </p:nvSpPr>
          <p:spPr>
            <a:xfrm>
              <a:off x="3416102" y="2721011"/>
              <a:ext cx="1985688"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177" name="Rectangle 176"/>
            <p:cNvSpPr/>
            <p:nvPr/>
          </p:nvSpPr>
          <p:spPr>
            <a:xfrm>
              <a:off x="3416101" y="2970157"/>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85" name="Rectangle 184"/>
            <p:cNvSpPr/>
            <p:nvPr/>
          </p:nvSpPr>
          <p:spPr>
            <a:xfrm>
              <a:off x="2842168" y="2964304"/>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243" name="Rectangle 242"/>
            <p:cNvSpPr/>
            <p:nvPr/>
          </p:nvSpPr>
          <p:spPr>
            <a:xfrm>
              <a:off x="3416101" y="3215041"/>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06" name="Title 2">
              <a:extLst>
                <a:ext uri="{FF2B5EF4-FFF2-40B4-BE49-F238E27FC236}">
                  <a16:creationId xmlns:a16="http://schemas.microsoft.com/office/drawing/2014/main" id="{FBE0A476-15D9-4199-B411-70D41BDD7A97}"/>
                </a:ext>
              </a:extLst>
            </p:cNvPr>
            <p:cNvSpPr txBox="1">
              <a:spLocks/>
            </p:cNvSpPr>
            <p:nvPr/>
          </p:nvSpPr>
          <p:spPr>
            <a:xfrm>
              <a:off x="2842168" y="1894787"/>
              <a:ext cx="2559621"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grpSp>
      <p:sp>
        <p:nvSpPr>
          <p:cNvPr id="119" name="Rectangle 118">
            <a:extLst>
              <a:ext uri="{FF2B5EF4-FFF2-40B4-BE49-F238E27FC236}">
                <a16:creationId xmlns:a16="http://schemas.microsoft.com/office/drawing/2014/main" id="{29633841-B5CF-4D30-A45C-2C5CF727CDFF}"/>
              </a:ext>
            </a:extLst>
          </p:cNvPr>
          <p:cNvSpPr/>
          <p:nvPr/>
        </p:nvSpPr>
        <p:spPr>
          <a:xfrm>
            <a:off x="6159900" y="1592485"/>
            <a:ext cx="5485922" cy="4866188"/>
          </a:xfrm>
          <a:prstGeom prst="rect">
            <a:avLst/>
          </a:prstGeom>
          <a:gradFill flip="none" rotWithShape="1">
            <a:gsLst>
              <a:gs pos="0">
                <a:schemeClr val="bg1">
                  <a:lumMod val="95000"/>
                </a:schemeClr>
              </a:gs>
              <a:gs pos="100000">
                <a:schemeClr val="bg1"/>
              </a:gs>
            </a:gsLst>
            <a:lin ang="16200000" scaled="1"/>
            <a:tileRect/>
          </a:gra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400">
              <a:latin typeface="Montserrat (Body)"/>
            </a:endParaRPr>
          </a:p>
        </p:txBody>
      </p:sp>
      <p:grpSp>
        <p:nvGrpSpPr>
          <p:cNvPr id="120" name="Group 119">
            <a:extLst>
              <a:ext uri="{FF2B5EF4-FFF2-40B4-BE49-F238E27FC236}">
                <a16:creationId xmlns:a16="http://schemas.microsoft.com/office/drawing/2014/main" id="{2631BCFB-B53C-4C27-B237-14318757809D}"/>
              </a:ext>
            </a:extLst>
          </p:cNvPr>
          <p:cNvGrpSpPr/>
          <p:nvPr/>
        </p:nvGrpSpPr>
        <p:grpSpPr>
          <a:xfrm flipH="1">
            <a:off x="6314654" y="4639955"/>
            <a:ext cx="5176415" cy="109923"/>
            <a:chOff x="405482" y="2771139"/>
            <a:chExt cx="4006169" cy="96920"/>
          </a:xfrm>
        </p:grpSpPr>
        <p:sp>
          <p:nvSpPr>
            <p:cNvPr id="251" name="Parallelogram 36">
              <a:extLst>
                <a:ext uri="{FF2B5EF4-FFF2-40B4-BE49-F238E27FC236}">
                  <a16:creationId xmlns:a16="http://schemas.microsoft.com/office/drawing/2014/main" id="{5CDEBE52-3DAB-4923-9311-7179EA245550}"/>
                </a:ext>
              </a:extLst>
            </p:cNvPr>
            <p:cNvSpPr/>
            <p:nvPr/>
          </p:nvSpPr>
          <p:spPr bwMode="auto">
            <a:xfrm>
              <a:off x="3638204" y="2771142"/>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2" name="Parallelogram 37">
              <a:extLst>
                <a:ext uri="{FF2B5EF4-FFF2-40B4-BE49-F238E27FC236}">
                  <a16:creationId xmlns:a16="http://schemas.microsoft.com/office/drawing/2014/main" id="{17F69188-048E-46A4-AB62-352739A3A259}"/>
                </a:ext>
              </a:extLst>
            </p:cNvPr>
            <p:cNvSpPr/>
            <p:nvPr/>
          </p:nvSpPr>
          <p:spPr bwMode="auto">
            <a:xfrm>
              <a:off x="3234113" y="2771139"/>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3" name="Parallelogram 38">
              <a:extLst>
                <a:ext uri="{FF2B5EF4-FFF2-40B4-BE49-F238E27FC236}">
                  <a16:creationId xmlns:a16="http://schemas.microsoft.com/office/drawing/2014/main" id="{3692C621-DA3B-4DE6-96FF-EBDA9484F15E}"/>
                </a:ext>
              </a:extLst>
            </p:cNvPr>
            <p:cNvSpPr/>
            <p:nvPr/>
          </p:nvSpPr>
          <p:spPr bwMode="auto">
            <a:xfrm>
              <a:off x="2830022" y="2771143"/>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4" name="Parallelogram 39">
              <a:extLst>
                <a:ext uri="{FF2B5EF4-FFF2-40B4-BE49-F238E27FC236}">
                  <a16:creationId xmlns:a16="http://schemas.microsoft.com/office/drawing/2014/main" id="{178C7798-9FC4-4DB8-8EA8-BF0804B0E82F}"/>
                </a:ext>
              </a:extLst>
            </p:cNvPr>
            <p:cNvSpPr/>
            <p:nvPr/>
          </p:nvSpPr>
          <p:spPr bwMode="auto">
            <a:xfrm>
              <a:off x="2425931"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5" name="Parallelogram 40">
              <a:extLst>
                <a:ext uri="{FF2B5EF4-FFF2-40B4-BE49-F238E27FC236}">
                  <a16:creationId xmlns:a16="http://schemas.microsoft.com/office/drawing/2014/main" id="{6AD4D990-A62C-4166-9B9A-551E67243749}"/>
                </a:ext>
              </a:extLst>
            </p:cNvPr>
            <p:cNvSpPr/>
            <p:nvPr/>
          </p:nvSpPr>
          <p:spPr bwMode="auto">
            <a:xfrm>
              <a:off x="2021840"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6" name="Parallelogram 41">
              <a:extLst>
                <a:ext uri="{FF2B5EF4-FFF2-40B4-BE49-F238E27FC236}">
                  <a16:creationId xmlns:a16="http://schemas.microsoft.com/office/drawing/2014/main" id="{13F4C46A-7182-4E94-8924-C27A497BC107}"/>
                </a:ext>
              </a:extLst>
            </p:cNvPr>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7" name="Parallelogram 42">
              <a:extLst>
                <a:ext uri="{FF2B5EF4-FFF2-40B4-BE49-F238E27FC236}">
                  <a16:creationId xmlns:a16="http://schemas.microsoft.com/office/drawing/2014/main" id="{A1AF0AB6-EC7D-4028-97B4-6BCC4A7AEA1D}"/>
                </a:ext>
              </a:extLst>
            </p:cNvPr>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8" name="Parallelogram 43">
              <a:extLst>
                <a:ext uri="{FF2B5EF4-FFF2-40B4-BE49-F238E27FC236}">
                  <a16:creationId xmlns:a16="http://schemas.microsoft.com/office/drawing/2014/main" id="{354CBDC4-BD04-48E4-903F-07A5B1EC82F2}"/>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9" name="Parallelogram 44">
              <a:extLst>
                <a:ext uri="{FF2B5EF4-FFF2-40B4-BE49-F238E27FC236}">
                  <a16:creationId xmlns:a16="http://schemas.microsoft.com/office/drawing/2014/main" id="{C586DD83-8243-40E0-B1EA-0ADBACCBA1F8}"/>
                </a:ext>
              </a:extLst>
            </p:cNvPr>
            <p:cNvSpPr/>
            <p:nvPr/>
          </p:nvSpPr>
          <p:spPr bwMode="auto">
            <a:xfrm>
              <a:off x="4042295"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60" name="Parallelogram 45">
              <a:extLst>
                <a:ext uri="{FF2B5EF4-FFF2-40B4-BE49-F238E27FC236}">
                  <a16:creationId xmlns:a16="http://schemas.microsoft.com/office/drawing/2014/main" id="{9FFE097D-F7CB-408B-A2A7-FE1F9B816E29}"/>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21" name="Rectangle 120">
            <a:extLst>
              <a:ext uri="{FF2B5EF4-FFF2-40B4-BE49-F238E27FC236}">
                <a16:creationId xmlns:a16="http://schemas.microsoft.com/office/drawing/2014/main" id="{D4F7513B-19C7-4820-BE16-4C6294B1E34A}"/>
              </a:ext>
            </a:extLst>
          </p:cNvPr>
          <p:cNvSpPr/>
          <p:nvPr/>
        </p:nvSpPr>
        <p:spPr>
          <a:xfrm>
            <a:off x="10892193" y="4347767"/>
            <a:ext cx="598876" cy="184666"/>
          </a:xfrm>
          <a:prstGeom prst="rect">
            <a:avLst/>
          </a:prstGeom>
        </p:spPr>
        <p:txBody>
          <a:bodyPr wrap="square" lIns="0" tIns="0" rIns="0" bIns="0" anchor="ctr">
            <a:spAutoFit/>
          </a:bodyPr>
          <a:lstStyle/>
          <a:p>
            <a:pPr algn="r"/>
            <a:r>
              <a:rPr lang="en-US" sz="1200" dirty="0">
                <a:solidFill>
                  <a:schemeClr val="accent1"/>
                </a:solidFill>
                <a:latin typeface="Montserrat (Body)"/>
              </a:rPr>
              <a:t>40%</a:t>
            </a:r>
          </a:p>
        </p:txBody>
      </p:sp>
      <p:sp>
        <p:nvSpPr>
          <p:cNvPr id="122" name="Rectangle 121">
            <a:extLst>
              <a:ext uri="{FF2B5EF4-FFF2-40B4-BE49-F238E27FC236}">
                <a16:creationId xmlns:a16="http://schemas.microsoft.com/office/drawing/2014/main" id="{81482201-37B3-467F-B259-617D2D938575}"/>
              </a:ext>
            </a:extLst>
          </p:cNvPr>
          <p:cNvSpPr/>
          <p:nvPr/>
        </p:nvSpPr>
        <p:spPr>
          <a:xfrm>
            <a:off x="6314654" y="4347767"/>
            <a:ext cx="737381" cy="184666"/>
          </a:xfrm>
          <a:prstGeom prst="rect">
            <a:avLst/>
          </a:prstGeom>
        </p:spPr>
        <p:txBody>
          <a:bodyPr wrap="none" lIns="0" tIns="0" rIns="0" bIns="0" anchor="ctr">
            <a:spAutoFit/>
          </a:bodyPr>
          <a:lstStyle/>
          <a:p>
            <a:r>
              <a:rPr lang="en-US" sz="1200" dirty="0">
                <a:solidFill>
                  <a:schemeClr val="accent1"/>
                </a:solidFill>
                <a:latin typeface="Montserrat (Body)"/>
              </a:rPr>
              <a:t>Option 01</a:t>
            </a:r>
          </a:p>
        </p:txBody>
      </p:sp>
      <p:grpSp>
        <p:nvGrpSpPr>
          <p:cNvPr id="123" name="Group 122">
            <a:extLst>
              <a:ext uri="{FF2B5EF4-FFF2-40B4-BE49-F238E27FC236}">
                <a16:creationId xmlns:a16="http://schemas.microsoft.com/office/drawing/2014/main" id="{2637785F-AD17-425F-B7B2-21B0BFF3639C}"/>
              </a:ext>
            </a:extLst>
          </p:cNvPr>
          <p:cNvGrpSpPr/>
          <p:nvPr/>
        </p:nvGrpSpPr>
        <p:grpSpPr>
          <a:xfrm flipH="1">
            <a:off x="6314654" y="5313599"/>
            <a:ext cx="5176415" cy="109923"/>
            <a:chOff x="405482" y="2771139"/>
            <a:chExt cx="4006169" cy="96920"/>
          </a:xfrm>
        </p:grpSpPr>
        <p:sp>
          <p:nvSpPr>
            <p:cNvPr id="190" name="Parallelogram 36">
              <a:extLst>
                <a:ext uri="{FF2B5EF4-FFF2-40B4-BE49-F238E27FC236}">
                  <a16:creationId xmlns:a16="http://schemas.microsoft.com/office/drawing/2014/main" id="{96F006D6-004A-42E7-8003-D0C4A722696E}"/>
                </a:ext>
              </a:extLst>
            </p:cNvPr>
            <p:cNvSpPr/>
            <p:nvPr/>
          </p:nvSpPr>
          <p:spPr bwMode="auto">
            <a:xfrm>
              <a:off x="3638204" y="2771142"/>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98" name="Parallelogram 37">
              <a:extLst>
                <a:ext uri="{FF2B5EF4-FFF2-40B4-BE49-F238E27FC236}">
                  <a16:creationId xmlns:a16="http://schemas.microsoft.com/office/drawing/2014/main" id="{DE4E0A63-E9A2-4C85-B463-10C3796B8FC7}"/>
                </a:ext>
              </a:extLst>
            </p:cNvPr>
            <p:cNvSpPr/>
            <p:nvPr/>
          </p:nvSpPr>
          <p:spPr bwMode="auto">
            <a:xfrm>
              <a:off x="3234113" y="2771139"/>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99" name="Parallelogram 38">
              <a:extLst>
                <a:ext uri="{FF2B5EF4-FFF2-40B4-BE49-F238E27FC236}">
                  <a16:creationId xmlns:a16="http://schemas.microsoft.com/office/drawing/2014/main" id="{DDEC8CDF-2D5D-4499-BF4B-87C4C269A49E}"/>
                </a:ext>
              </a:extLst>
            </p:cNvPr>
            <p:cNvSpPr/>
            <p:nvPr/>
          </p:nvSpPr>
          <p:spPr bwMode="auto">
            <a:xfrm>
              <a:off x="2830022" y="2771143"/>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00" name="Parallelogram 39">
              <a:extLst>
                <a:ext uri="{FF2B5EF4-FFF2-40B4-BE49-F238E27FC236}">
                  <a16:creationId xmlns:a16="http://schemas.microsoft.com/office/drawing/2014/main" id="{705686BF-0261-405C-85A5-C9025D9950FC}"/>
                </a:ext>
              </a:extLst>
            </p:cNvPr>
            <p:cNvSpPr/>
            <p:nvPr/>
          </p:nvSpPr>
          <p:spPr bwMode="auto">
            <a:xfrm>
              <a:off x="2425931"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5" name="Parallelogram 40">
              <a:extLst>
                <a:ext uri="{FF2B5EF4-FFF2-40B4-BE49-F238E27FC236}">
                  <a16:creationId xmlns:a16="http://schemas.microsoft.com/office/drawing/2014/main" id="{D16F0DEA-2529-46EE-85E8-8D4525B60F7F}"/>
                </a:ext>
              </a:extLst>
            </p:cNvPr>
            <p:cNvSpPr/>
            <p:nvPr/>
          </p:nvSpPr>
          <p:spPr bwMode="auto">
            <a:xfrm>
              <a:off x="2021840"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6" name="Parallelogram 41">
              <a:extLst>
                <a:ext uri="{FF2B5EF4-FFF2-40B4-BE49-F238E27FC236}">
                  <a16:creationId xmlns:a16="http://schemas.microsoft.com/office/drawing/2014/main" id="{553441CB-C002-4EBC-96FD-7F8F06588610}"/>
                </a:ext>
              </a:extLst>
            </p:cNvPr>
            <p:cNvSpPr/>
            <p:nvPr/>
          </p:nvSpPr>
          <p:spPr bwMode="auto">
            <a:xfrm>
              <a:off x="161774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7" name="Parallelogram 42">
              <a:extLst>
                <a:ext uri="{FF2B5EF4-FFF2-40B4-BE49-F238E27FC236}">
                  <a16:creationId xmlns:a16="http://schemas.microsoft.com/office/drawing/2014/main" id="{C90D814E-9D83-41BB-AF4C-54F765E847CF}"/>
                </a:ext>
              </a:extLst>
            </p:cNvPr>
            <p:cNvSpPr/>
            <p:nvPr/>
          </p:nvSpPr>
          <p:spPr bwMode="auto">
            <a:xfrm>
              <a:off x="121365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8" name="Parallelogram 43">
              <a:extLst>
                <a:ext uri="{FF2B5EF4-FFF2-40B4-BE49-F238E27FC236}">
                  <a16:creationId xmlns:a16="http://schemas.microsoft.com/office/drawing/2014/main" id="{FFDCE72C-BEAB-4907-8670-BB7651BE233E}"/>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9" name="Parallelogram 44">
              <a:extLst>
                <a:ext uri="{FF2B5EF4-FFF2-40B4-BE49-F238E27FC236}">
                  <a16:creationId xmlns:a16="http://schemas.microsoft.com/office/drawing/2014/main" id="{FCE71D24-DDBC-4112-9786-988BAA9D2AA1}"/>
                </a:ext>
              </a:extLst>
            </p:cNvPr>
            <p:cNvSpPr/>
            <p:nvPr/>
          </p:nvSpPr>
          <p:spPr bwMode="auto">
            <a:xfrm>
              <a:off x="4042295"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0" name="Parallelogram 45">
              <a:extLst>
                <a:ext uri="{FF2B5EF4-FFF2-40B4-BE49-F238E27FC236}">
                  <a16:creationId xmlns:a16="http://schemas.microsoft.com/office/drawing/2014/main" id="{6A8191DF-A311-403B-B2CC-CEC2A0697E1A}"/>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24" name="Rectangle 123">
            <a:extLst>
              <a:ext uri="{FF2B5EF4-FFF2-40B4-BE49-F238E27FC236}">
                <a16:creationId xmlns:a16="http://schemas.microsoft.com/office/drawing/2014/main" id="{1B399240-A7F4-4A2D-B4E8-689D9B65036E}"/>
              </a:ext>
            </a:extLst>
          </p:cNvPr>
          <p:cNvSpPr/>
          <p:nvPr/>
        </p:nvSpPr>
        <p:spPr>
          <a:xfrm>
            <a:off x="10892193" y="5021411"/>
            <a:ext cx="598876" cy="184666"/>
          </a:xfrm>
          <a:prstGeom prst="rect">
            <a:avLst/>
          </a:prstGeom>
        </p:spPr>
        <p:txBody>
          <a:bodyPr wrap="square" lIns="0" tIns="0" rIns="0" bIns="0" anchor="ctr">
            <a:spAutoFit/>
          </a:bodyPr>
          <a:lstStyle/>
          <a:p>
            <a:pPr algn="r"/>
            <a:r>
              <a:rPr lang="en-US" sz="1200" dirty="0">
                <a:solidFill>
                  <a:schemeClr val="accent2"/>
                </a:solidFill>
                <a:latin typeface="Montserrat (Body)"/>
              </a:rPr>
              <a:t>80%</a:t>
            </a:r>
          </a:p>
        </p:txBody>
      </p:sp>
      <p:sp>
        <p:nvSpPr>
          <p:cNvPr id="125" name="Rectangle 124">
            <a:extLst>
              <a:ext uri="{FF2B5EF4-FFF2-40B4-BE49-F238E27FC236}">
                <a16:creationId xmlns:a16="http://schemas.microsoft.com/office/drawing/2014/main" id="{D7D60AE9-B7E3-4731-89FA-A02FDF46281B}"/>
              </a:ext>
            </a:extLst>
          </p:cNvPr>
          <p:cNvSpPr/>
          <p:nvPr/>
        </p:nvSpPr>
        <p:spPr>
          <a:xfrm>
            <a:off x="6314654" y="5021411"/>
            <a:ext cx="769441" cy="184666"/>
          </a:xfrm>
          <a:prstGeom prst="rect">
            <a:avLst/>
          </a:prstGeom>
        </p:spPr>
        <p:txBody>
          <a:bodyPr wrap="none" lIns="0" tIns="0" rIns="0" bIns="0" anchor="ctr">
            <a:spAutoFit/>
          </a:bodyPr>
          <a:lstStyle/>
          <a:p>
            <a:r>
              <a:rPr lang="en-US" sz="1200" dirty="0">
                <a:solidFill>
                  <a:schemeClr val="accent2"/>
                </a:solidFill>
                <a:latin typeface="Montserrat (Body)"/>
              </a:rPr>
              <a:t>Option 02</a:t>
            </a:r>
          </a:p>
        </p:txBody>
      </p:sp>
      <p:grpSp>
        <p:nvGrpSpPr>
          <p:cNvPr id="127" name="Group 126">
            <a:extLst>
              <a:ext uri="{FF2B5EF4-FFF2-40B4-BE49-F238E27FC236}">
                <a16:creationId xmlns:a16="http://schemas.microsoft.com/office/drawing/2014/main" id="{4A1D6905-D0D6-4D31-8ABB-6423E44DDAF4}"/>
              </a:ext>
            </a:extLst>
          </p:cNvPr>
          <p:cNvGrpSpPr/>
          <p:nvPr/>
        </p:nvGrpSpPr>
        <p:grpSpPr>
          <a:xfrm flipH="1">
            <a:off x="6314654" y="5987245"/>
            <a:ext cx="5176415" cy="109923"/>
            <a:chOff x="405482" y="2771139"/>
            <a:chExt cx="4006169" cy="96920"/>
          </a:xfrm>
        </p:grpSpPr>
        <p:sp>
          <p:nvSpPr>
            <p:cNvPr id="178" name="Parallelogram 36">
              <a:extLst>
                <a:ext uri="{FF2B5EF4-FFF2-40B4-BE49-F238E27FC236}">
                  <a16:creationId xmlns:a16="http://schemas.microsoft.com/office/drawing/2014/main" id="{7E9E3BDA-CC81-4F96-A5E5-F4ED12BF8F4A}"/>
                </a:ext>
              </a:extLst>
            </p:cNvPr>
            <p:cNvSpPr/>
            <p:nvPr/>
          </p:nvSpPr>
          <p:spPr bwMode="auto">
            <a:xfrm>
              <a:off x="3638204" y="2771142"/>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79" name="Parallelogram 37">
              <a:extLst>
                <a:ext uri="{FF2B5EF4-FFF2-40B4-BE49-F238E27FC236}">
                  <a16:creationId xmlns:a16="http://schemas.microsoft.com/office/drawing/2014/main" id="{D0F4CB85-BA1F-4621-BB01-1182E007204B}"/>
                </a:ext>
              </a:extLst>
            </p:cNvPr>
            <p:cNvSpPr/>
            <p:nvPr/>
          </p:nvSpPr>
          <p:spPr bwMode="auto">
            <a:xfrm>
              <a:off x="3234113" y="2771139"/>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1" name="Parallelogram 38">
              <a:extLst>
                <a:ext uri="{FF2B5EF4-FFF2-40B4-BE49-F238E27FC236}">
                  <a16:creationId xmlns:a16="http://schemas.microsoft.com/office/drawing/2014/main" id="{5E0660A3-1C38-406F-A0D2-9DF9F055321D}"/>
                </a:ext>
              </a:extLst>
            </p:cNvPr>
            <p:cNvSpPr/>
            <p:nvPr/>
          </p:nvSpPr>
          <p:spPr bwMode="auto">
            <a:xfrm>
              <a:off x="2830022" y="2771143"/>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2" name="Parallelogram 39">
              <a:extLst>
                <a:ext uri="{FF2B5EF4-FFF2-40B4-BE49-F238E27FC236}">
                  <a16:creationId xmlns:a16="http://schemas.microsoft.com/office/drawing/2014/main" id="{0E7E0B41-DC66-4DD6-B41C-6EF457DE9C31}"/>
                </a:ext>
              </a:extLst>
            </p:cNvPr>
            <p:cNvSpPr/>
            <p:nvPr/>
          </p:nvSpPr>
          <p:spPr bwMode="auto">
            <a:xfrm>
              <a:off x="2425931"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3" name="Parallelogram 40">
              <a:extLst>
                <a:ext uri="{FF2B5EF4-FFF2-40B4-BE49-F238E27FC236}">
                  <a16:creationId xmlns:a16="http://schemas.microsoft.com/office/drawing/2014/main" id="{0A3DB794-DA0F-4C81-9B8B-E5A9C743791C}"/>
                </a:ext>
              </a:extLst>
            </p:cNvPr>
            <p:cNvSpPr/>
            <p:nvPr/>
          </p:nvSpPr>
          <p:spPr bwMode="auto">
            <a:xfrm>
              <a:off x="2021840"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4" name="Parallelogram 41">
              <a:extLst>
                <a:ext uri="{FF2B5EF4-FFF2-40B4-BE49-F238E27FC236}">
                  <a16:creationId xmlns:a16="http://schemas.microsoft.com/office/drawing/2014/main" id="{72F7543F-8F66-4775-9FD4-234FD565BD36}"/>
                </a:ext>
              </a:extLst>
            </p:cNvPr>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6" name="Parallelogram 42">
              <a:extLst>
                <a:ext uri="{FF2B5EF4-FFF2-40B4-BE49-F238E27FC236}">
                  <a16:creationId xmlns:a16="http://schemas.microsoft.com/office/drawing/2014/main" id="{4DC4F212-4D60-4CFD-85F3-40F9DBFC1274}"/>
                </a:ext>
              </a:extLst>
            </p:cNvPr>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7" name="Parallelogram 43">
              <a:extLst>
                <a:ext uri="{FF2B5EF4-FFF2-40B4-BE49-F238E27FC236}">
                  <a16:creationId xmlns:a16="http://schemas.microsoft.com/office/drawing/2014/main" id="{B4010873-E082-4D45-B6BA-D81585F69AD3}"/>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8" name="Parallelogram 44">
              <a:extLst>
                <a:ext uri="{FF2B5EF4-FFF2-40B4-BE49-F238E27FC236}">
                  <a16:creationId xmlns:a16="http://schemas.microsoft.com/office/drawing/2014/main" id="{57CFE853-4077-4F28-BB3D-04DCA249593D}"/>
                </a:ext>
              </a:extLst>
            </p:cNvPr>
            <p:cNvSpPr/>
            <p:nvPr/>
          </p:nvSpPr>
          <p:spPr bwMode="auto">
            <a:xfrm>
              <a:off x="4042295"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9" name="Parallelogram 45">
              <a:extLst>
                <a:ext uri="{FF2B5EF4-FFF2-40B4-BE49-F238E27FC236}">
                  <a16:creationId xmlns:a16="http://schemas.microsoft.com/office/drawing/2014/main" id="{4D11F794-8C86-483E-AC99-C98F5130351F}"/>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28" name="Rectangle 127">
            <a:extLst>
              <a:ext uri="{FF2B5EF4-FFF2-40B4-BE49-F238E27FC236}">
                <a16:creationId xmlns:a16="http://schemas.microsoft.com/office/drawing/2014/main" id="{72A24868-F9FC-4FE3-8C03-705376AB0C6E}"/>
              </a:ext>
            </a:extLst>
          </p:cNvPr>
          <p:cNvSpPr/>
          <p:nvPr/>
        </p:nvSpPr>
        <p:spPr>
          <a:xfrm>
            <a:off x="10892193" y="5695057"/>
            <a:ext cx="598876" cy="184666"/>
          </a:xfrm>
          <a:prstGeom prst="rect">
            <a:avLst/>
          </a:prstGeom>
        </p:spPr>
        <p:txBody>
          <a:bodyPr wrap="square" lIns="0" tIns="0" rIns="0" bIns="0" anchor="ctr">
            <a:spAutoFit/>
          </a:bodyPr>
          <a:lstStyle/>
          <a:p>
            <a:pPr algn="r"/>
            <a:r>
              <a:rPr lang="en-US" sz="1200" dirty="0">
                <a:solidFill>
                  <a:schemeClr val="accent3"/>
                </a:solidFill>
                <a:latin typeface="Montserrat (Body)"/>
              </a:rPr>
              <a:t>50%</a:t>
            </a:r>
          </a:p>
        </p:txBody>
      </p:sp>
      <p:sp>
        <p:nvSpPr>
          <p:cNvPr id="129" name="Rectangle 128">
            <a:extLst>
              <a:ext uri="{FF2B5EF4-FFF2-40B4-BE49-F238E27FC236}">
                <a16:creationId xmlns:a16="http://schemas.microsoft.com/office/drawing/2014/main" id="{8BF992DE-4E20-47C0-9BC4-A2C72EB3D4DC}"/>
              </a:ext>
            </a:extLst>
          </p:cNvPr>
          <p:cNvSpPr/>
          <p:nvPr/>
        </p:nvSpPr>
        <p:spPr>
          <a:xfrm>
            <a:off x="6314654" y="5695057"/>
            <a:ext cx="767839" cy="184666"/>
          </a:xfrm>
          <a:prstGeom prst="rect">
            <a:avLst/>
          </a:prstGeom>
        </p:spPr>
        <p:txBody>
          <a:bodyPr wrap="none" lIns="0" tIns="0" rIns="0" bIns="0" anchor="ctr">
            <a:spAutoFit/>
          </a:bodyPr>
          <a:lstStyle/>
          <a:p>
            <a:r>
              <a:rPr lang="en-US" sz="1200" dirty="0">
                <a:solidFill>
                  <a:schemeClr val="accent3"/>
                </a:solidFill>
                <a:latin typeface="Montserrat (Body)"/>
              </a:rPr>
              <a:t>Option 03</a:t>
            </a:r>
          </a:p>
        </p:txBody>
      </p:sp>
      <p:grpSp>
        <p:nvGrpSpPr>
          <p:cNvPr id="130" name="Group 129">
            <a:extLst>
              <a:ext uri="{FF2B5EF4-FFF2-40B4-BE49-F238E27FC236}">
                <a16:creationId xmlns:a16="http://schemas.microsoft.com/office/drawing/2014/main" id="{1DE9DD10-1B14-46C2-A2AD-AF63AA253AE0}"/>
              </a:ext>
            </a:extLst>
          </p:cNvPr>
          <p:cNvGrpSpPr/>
          <p:nvPr/>
        </p:nvGrpSpPr>
        <p:grpSpPr>
          <a:xfrm>
            <a:off x="8565959" y="2022873"/>
            <a:ext cx="2559622" cy="1504920"/>
            <a:chOff x="2842168" y="1894787"/>
            <a:chExt cx="2559622" cy="1504920"/>
          </a:xfrm>
        </p:grpSpPr>
        <p:cxnSp>
          <p:nvCxnSpPr>
            <p:cNvPr id="132" name="Straight Connector 131">
              <a:extLst>
                <a:ext uri="{FF2B5EF4-FFF2-40B4-BE49-F238E27FC236}">
                  <a16:creationId xmlns:a16="http://schemas.microsoft.com/office/drawing/2014/main" id="{E9F0334C-BAEB-45AC-8E65-0900AE415F1A}"/>
                </a:ext>
              </a:extLst>
            </p:cNvPr>
            <p:cNvCxnSpPr>
              <a:cxnSpLocks/>
            </p:cNvCxnSpPr>
            <p:nvPr/>
          </p:nvCxnSpPr>
          <p:spPr>
            <a:xfrm>
              <a:off x="2842168" y="2551120"/>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33" name="Rectangle 132">
              <a:extLst>
                <a:ext uri="{FF2B5EF4-FFF2-40B4-BE49-F238E27FC236}">
                  <a16:creationId xmlns:a16="http://schemas.microsoft.com/office/drawing/2014/main" id="{51BF5BF9-1C5B-4211-A725-E8D28AC167D5}"/>
                </a:ext>
              </a:extLst>
            </p:cNvPr>
            <p:cNvSpPr/>
            <p:nvPr/>
          </p:nvSpPr>
          <p:spPr>
            <a:xfrm>
              <a:off x="2842168" y="272101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134" name="Inhaltsplatzhalter 4">
              <a:extLst>
                <a:ext uri="{FF2B5EF4-FFF2-40B4-BE49-F238E27FC236}">
                  <a16:creationId xmlns:a16="http://schemas.microsoft.com/office/drawing/2014/main" id="{E2FBFF95-AAB8-4C40-8052-55C8BCAF67FA}"/>
                </a:ext>
              </a:extLst>
            </p:cNvPr>
            <p:cNvSpPr txBox="1">
              <a:spLocks/>
            </p:cNvSpPr>
            <p:nvPr/>
          </p:nvSpPr>
          <p:spPr>
            <a:xfrm>
              <a:off x="3416102" y="2721011"/>
              <a:ext cx="1985688"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135" name="Rectangle 134">
              <a:extLst>
                <a:ext uri="{FF2B5EF4-FFF2-40B4-BE49-F238E27FC236}">
                  <a16:creationId xmlns:a16="http://schemas.microsoft.com/office/drawing/2014/main" id="{94343D45-5644-4378-A9D9-8F8DC6F7F537}"/>
                </a:ext>
              </a:extLst>
            </p:cNvPr>
            <p:cNvSpPr/>
            <p:nvPr/>
          </p:nvSpPr>
          <p:spPr>
            <a:xfrm>
              <a:off x="3416101" y="2970157"/>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36" name="Rectangle 135">
              <a:extLst>
                <a:ext uri="{FF2B5EF4-FFF2-40B4-BE49-F238E27FC236}">
                  <a16:creationId xmlns:a16="http://schemas.microsoft.com/office/drawing/2014/main" id="{2BDD5C9D-A4FD-4B74-A89E-222360A007D1}"/>
                </a:ext>
              </a:extLst>
            </p:cNvPr>
            <p:cNvSpPr/>
            <p:nvPr/>
          </p:nvSpPr>
          <p:spPr>
            <a:xfrm>
              <a:off x="2842168" y="2964304"/>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137" name="Rectangle 136">
              <a:extLst>
                <a:ext uri="{FF2B5EF4-FFF2-40B4-BE49-F238E27FC236}">
                  <a16:creationId xmlns:a16="http://schemas.microsoft.com/office/drawing/2014/main" id="{B4FDB8DB-CFD4-401E-8FF7-EB7E379F6BA5}"/>
                </a:ext>
              </a:extLst>
            </p:cNvPr>
            <p:cNvSpPr/>
            <p:nvPr/>
          </p:nvSpPr>
          <p:spPr>
            <a:xfrm>
              <a:off x="3416101" y="3215041"/>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38" name="Title 2">
              <a:extLst>
                <a:ext uri="{FF2B5EF4-FFF2-40B4-BE49-F238E27FC236}">
                  <a16:creationId xmlns:a16="http://schemas.microsoft.com/office/drawing/2014/main" id="{9B60E93F-DAF2-4DD8-9341-23A7A61EB56E}"/>
                </a:ext>
              </a:extLst>
            </p:cNvPr>
            <p:cNvSpPr txBox="1">
              <a:spLocks/>
            </p:cNvSpPr>
            <p:nvPr/>
          </p:nvSpPr>
          <p:spPr>
            <a:xfrm>
              <a:off x="2842168" y="1894787"/>
              <a:ext cx="2559621"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grpSp>
      <p:sp>
        <p:nvSpPr>
          <p:cNvPr id="3" name="Picture Placeholder 2">
            <a:extLst>
              <a:ext uri="{FF2B5EF4-FFF2-40B4-BE49-F238E27FC236}">
                <a16:creationId xmlns:a16="http://schemas.microsoft.com/office/drawing/2014/main" id="{78217426-EF74-4E37-BF14-2ABCCCFA55D0}"/>
              </a:ext>
            </a:extLst>
          </p:cNvPr>
          <p:cNvSpPr>
            <a:spLocks noGrp="1"/>
          </p:cNvSpPr>
          <p:nvPr>
            <p:ph type="pic" sz="quarter" idx="19"/>
          </p:nvPr>
        </p:nvSpPr>
        <p:spPr/>
      </p:sp>
      <p:sp>
        <p:nvSpPr>
          <p:cNvPr id="5" name="Picture Placeholder 4">
            <a:extLst>
              <a:ext uri="{FF2B5EF4-FFF2-40B4-BE49-F238E27FC236}">
                <a16:creationId xmlns:a16="http://schemas.microsoft.com/office/drawing/2014/main" id="{E222D413-E132-4810-9F70-7352D01905EF}"/>
              </a:ext>
            </a:extLst>
          </p:cNvPr>
          <p:cNvSpPr>
            <a:spLocks noGrp="1"/>
          </p:cNvSpPr>
          <p:nvPr>
            <p:ph type="pic" sz="quarter" idx="20"/>
          </p:nvPr>
        </p:nvSpPr>
        <p:spPr/>
      </p:sp>
    </p:spTree>
    <p:extLst>
      <p:ext uri="{BB962C8B-B14F-4D97-AF65-F5344CB8AC3E}">
        <p14:creationId xmlns:p14="http://schemas.microsoft.com/office/powerpoint/2010/main" val="197533486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1" y="0"/>
            <a:ext cx="2572730" cy="685800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89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83" name="Group 82"/>
          <p:cNvGrpSpPr/>
          <p:nvPr/>
        </p:nvGrpSpPr>
        <p:grpSpPr>
          <a:xfrm>
            <a:off x="780572" y="6129760"/>
            <a:ext cx="1011588" cy="245636"/>
            <a:chOff x="304800" y="4857750"/>
            <a:chExt cx="758691" cy="184227"/>
          </a:xfrm>
        </p:grpSpPr>
        <p:sp>
          <p:nvSpPr>
            <p:cNvPr id="81" name="Freeform 6"/>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82" name="Freeform 7"/>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79" name="Freeform 12"/>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80" name="Freeform 13"/>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77" name="Freeform 12"/>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78" name="Freeform 77"/>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grpSp>
      <p:sp>
        <p:nvSpPr>
          <p:cNvPr id="4" name="Rectangle 3"/>
          <p:cNvSpPr/>
          <p:nvPr/>
        </p:nvSpPr>
        <p:spPr bwMode="auto">
          <a:xfrm>
            <a:off x="675768" y="2225040"/>
            <a:ext cx="5161024" cy="2407920"/>
          </a:xfrm>
          <a:prstGeom prst="rect">
            <a:avLst/>
          </a:prstGeom>
          <a:solidFill>
            <a:schemeClr val="bg1"/>
          </a:solidFill>
          <a:ln w="9525">
            <a:noFill/>
            <a:round/>
            <a:headEnd/>
            <a:tailEnd/>
          </a:ln>
          <a:effectLst>
            <a:outerShdw blurRad="254000" dist="127000" dir="30000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36" name="Group 35"/>
          <p:cNvGrpSpPr/>
          <p:nvPr/>
        </p:nvGrpSpPr>
        <p:grpSpPr>
          <a:xfrm>
            <a:off x="3048000" y="2562426"/>
            <a:ext cx="784344" cy="136213"/>
            <a:chOff x="1641403" y="2244638"/>
            <a:chExt cx="807616" cy="140256"/>
          </a:xfrm>
        </p:grpSpPr>
        <p:sp>
          <p:nvSpPr>
            <p:cNvPr id="31" name="5-Point Star 30"/>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2" name="5-Point Star 31"/>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3" name="5-Point Star 32"/>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4" name="5-Point Star 33"/>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5" name="5-Point Star 34"/>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grpSp>
      <p:cxnSp>
        <p:nvCxnSpPr>
          <p:cNvPr id="66" name="Straight Connector 65">
            <a:extLst>
              <a:ext uri="{FF2B5EF4-FFF2-40B4-BE49-F238E27FC236}">
                <a16:creationId xmlns:a16="http://schemas.microsoft.com/office/drawing/2014/main" id="{9B83E352-DEAB-49B4-915F-280CBCA6489F}"/>
              </a:ext>
            </a:extLst>
          </p:cNvPr>
          <p:cNvCxnSpPr>
            <a:cxnSpLocks/>
          </p:cNvCxnSpPr>
          <p:nvPr/>
        </p:nvCxnSpPr>
        <p:spPr>
          <a:xfrm>
            <a:off x="3048000" y="3446987"/>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67" name="Rectangle 66">
            <a:extLst>
              <a:ext uri="{FF2B5EF4-FFF2-40B4-BE49-F238E27FC236}">
                <a16:creationId xmlns:a16="http://schemas.microsoft.com/office/drawing/2014/main" id="{05489824-72A5-4974-AA8F-E5B33CBEBF04}"/>
              </a:ext>
            </a:extLst>
          </p:cNvPr>
          <p:cNvSpPr/>
          <p:nvPr/>
        </p:nvSpPr>
        <p:spPr>
          <a:xfrm>
            <a:off x="3048000" y="3616878"/>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68" name="Inhaltsplatzhalter 4">
            <a:extLst>
              <a:ext uri="{FF2B5EF4-FFF2-40B4-BE49-F238E27FC236}">
                <a16:creationId xmlns:a16="http://schemas.microsoft.com/office/drawing/2014/main" id="{5BCDD0F0-ADED-42A9-9179-4BB4FD2C117F}"/>
              </a:ext>
            </a:extLst>
          </p:cNvPr>
          <p:cNvSpPr txBox="1">
            <a:spLocks/>
          </p:cNvSpPr>
          <p:nvPr/>
        </p:nvSpPr>
        <p:spPr>
          <a:xfrm>
            <a:off x="3621934" y="3616878"/>
            <a:ext cx="1804982"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70" name="Rectangle 69">
            <a:extLst>
              <a:ext uri="{FF2B5EF4-FFF2-40B4-BE49-F238E27FC236}">
                <a16:creationId xmlns:a16="http://schemas.microsoft.com/office/drawing/2014/main" id="{09DE9F6D-DA8A-4D17-A5D8-FAF24297585C}"/>
              </a:ext>
            </a:extLst>
          </p:cNvPr>
          <p:cNvSpPr/>
          <p:nvPr/>
        </p:nvSpPr>
        <p:spPr>
          <a:xfrm>
            <a:off x="3621933" y="3866024"/>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72" name="Rectangle 71">
            <a:extLst>
              <a:ext uri="{FF2B5EF4-FFF2-40B4-BE49-F238E27FC236}">
                <a16:creationId xmlns:a16="http://schemas.microsoft.com/office/drawing/2014/main" id="{850688E6-3A32-4876-A354-13150862C2C2}"/>
              </a:ext>
            </a:extLst>
          </p:cNvPr>
          <p:cNvSpPr/>
          <p:nvPr/>
        </p:nvSpPr>
        <p:spPr>
          <a:xfrm>
            <a:off x="3048000" y="386017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73" name="Rectangle 72">
            <a:extLst>
              <a:ext uri="{FF2B5EF4-FFF2-40B4-BE49-F238E27FC236}">
                <a16:creationId xmlns:a16="http://schemas.microsoft.com/office/drawing/2014/main" id="{FC3DF640-61BB-4CC3-A67C-6CDEE3256C40}"/>
              </a:ext>
            </a:extLst>
          </p:cNvPr>
          <p:cNvSpPr/>
          <p:nvPr/>
        </p:nvSpPr>
        <p:spPr>
          <a:xfrm>
            <a:off x="3621933" y="4110908"/>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74" name="Title 2">
            <a:extLst>
              <a:ext uri="{FF2B5EF4-FFF2-40B4-BE49-F238E27FC236}">
                <a16:creationId xmlns:a16="http://schemas.microsoft.com/office/drawing/2014/main" id="{4E6E95D5-5886-4F37-AFC0-DF9E95530ACD}"/>
              </a:ext>
            </a:extLst>
          </p:cNvPr>
          <p:cNvSpPr txBox="1">
            <a:spLocks/>
          </p:cNvSpPr>
          <p:nvPr/>
        </p:nvSpPr>
        <p:spPr>
          <a:xfrm>
            <a:off x="3048000" y="2790654"/>
            <a:ext cx="2326685"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sp>
        <p:nvSpPr>
          <p:cNvPr id="84" name="Rectangle 83">
            <a:extLst>
              <a:ext uri="{FF2B5EF4-FFF2-40B4-BE49-F238E27FC236}">
                <a16:creationId xmlns:a16="http://schemas.microsoft.com/office/drawing/2014/main" id="{88F35854-1A7D-4C09-91C7-1046AB85D7F3}"/>
              </a:ext>
            </a:extLst>
          </p:cNvPr>
          <p:cNvSpPr/>
          <p:nvPr/>
        </p:nvSpPr>
        <p:spPr bwMode="auto">
          <a:xfrm>
            <a:off x="6355208" y="2225040"/>
            <a:ext cx="5161024" cy="2407920"/>
          </a:xfrm>
          <a:prstGeom prst="rect">
            <a:avLst/>
          </a:prstGeom>
          <a:solidFill>
            <a:schemeClr val="bg1"/>
          </a:solidFill>
          <a:ln w="9525">
            <a:noFill/>
            <a:round/>
            <a:headEnd/>
            <a:tailEnd/>
          </a:ln>
          <a:effectLst>
            <a:outerShdw blurRad="254000" dist="127000" dir="30000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96" name="5-Point Star 30">
            <a:extLst>
              <a:ext uri="{FF2B5EF4-FFF2-40B4-BE49-F238E27FC236}">
                <a16:creationId xmlns:a16="http://schemas.microsoft.com/office/drawing/2014/main" id="{6FC27BC7-3283-4852-9211-DD6C3DFB43C6}"/>
              </a:ext>
            </a:extLst>
          </p:cNvPr>
          <p:cNvSpPr/>
          <p:nvPr/>
        </p:nvSpPr>
        <p:spPr bwMode="auto">
          <a:xfrm>
            <a:off x="8727440"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97" name="5-Point Star 31">
            <a:extLst>
              <a:ext uri="{FF2B5EF4-FFF2-40B4-BE49-F238E27FC236}">
                <a16:creationId xmlns:a16="http://schemas.microsoft.com/office/drawing/2014/main" id="{8A80760E-1C3D-4249-B55F-52DEF5CD5589}"/>
              </a:ext>
            </a:extLst>
          </p:cNvPr>
          <p:cNvSpPr/>
          <p:nvPr/>
        </p:nvSpPr>
        <p:spPr bwMode="auto">
          <a:xfrm>
            <a:off x="8889472"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98" name="5-Point Star 32">
            <a:extLst>
              <a:ext uri="{FF2B5EF4-FFF2-40B4-BE49-F238E27FC236}">
                <a16:creationId xmlns:a16="http://schemas.microsoft.com/office/drawing/2014/main" id="{1F56AAB6-9346-42FD-AA68-4C55F63B8EF2}"/>
              </a:ext>
            </a:extLst>
          </p:cNvPr>
          <p:cNvSpPr/>
          <p:nvPr/>
        </p:nvSpPr>
        <p:spPr bwMode="auto">
          <a:xfrm>
            <a:off x="9051505"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99" name="5-Point Star 33">
            <a:extLst>
              <a:ext uri="{FF2B5EF4-FFF2-40B4-BE49-F238E27FC236}">
                <a16:creationId xmlns:a16="http://schemas.microsoft.com/office/drawing/2014/main" id="{C01414F7-2E34-4DAB-8602-CE3928F131EA}"/>
              </a:ext>
            </a:extLst>
          </p:cNvPr>
          <p:cNvSpPr/>
          <p:nvPr/>
        </p:nvSpPr>
        <p:spPr bwMode="auto">
          <a:xfrm>
            <a:off x="9213537"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100" name="5-Point Star 34">
            <a:extLst>
              <a:ext uri="{FF2B5EF4-FFF2-40B4-BE49-F238E27FC236}">
                <a16:creationId xmlns:a16="http://schemas.microsoft.com/office/drawing/2014/main" id="{7016D818-BD73-42AF-8DC0-7DFCB88DA962}"/>
              </a:ext>
            </a:extLst>
          </p:cNvPr>
          <p:cNvSpPr/>
          <p:nvPr/>
        </p:nvSpPr>
        <p:spPr bwMode="auto">
          <a:xfrm>
            <a:off x="9375570"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cxnSp>
        <p:nvCxnSpPr>
          <p:cNvPr id="89" name="Straight Connector 88">
            <a:extLst>
              <a:ext uri="{FF2B5EF4-FFF2-40B4-BE49-F238E27FC236}">
                <a16:creationId xmlns:a16="http://schemas.microsoft.com/office/drawing/2014/main" id="{7DD839D7-8DA3-4D0F-B5A1-0371F1F705A4}"/>
              </a:ext>
            </a:extLst>
          </p:cNvPr>
          <p:cNvCxnSpPr>
            <a:cxnSpLocks/>
          </p:cNvCxnSpPr>
          <p:nvPr/>
        </p:nvCxnSpPr>
        <p:spPr>
          <a:xfrm>
            <a:off x="8727440" y="3446987"/>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90" name="Rectangle 89">
            <a:extLst>
              <a:ext uri="{FF2B5EF4-FFF2-40B4-BE49-F238E27FC236}">
                <a16:creationId xmlns:a16="http://schemas.microsoft.com/office/drawing/2014/main" id="{FB5AE233-B6F0-4A8C-88AE-06DFC913E594}"/>
              </a:ext>
            </a:extLst>
          </p:cNvPr>
          <p:cNvSpPr/>
          <p:nvPr/>
        </p:nvSpPr>
        <p:spPr>
          <a:xfrm>
            <a:off x="8727440" y="3616878"/>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91" name="Inhaltsplatzhalter 4">
            <a:extLst>
              <a:ext uri="{FF2B5EF4-FFF2-40B4-BE49-F238E27FC236}">
                <a16:creationId xmlns:a16="http://schemas.microsoft.com/office/drawing/2014/main" id="{CF0D0C91-A461-49D7-9DBD-BA6A2FF5B623}"/>
              </a:ext>
            </a:extLst>
          </p:cNvPr>
          <p:cNvSpPr txBox="1">
            <a:spLocks/>
          </p:cNvSpPr>
          <p:nvPr/>
        </p:nvSpPr>
        <p:spPr>
          <a:xfrm>
            <a:off x="9301374" y="3616878"/>
            <a:ext cx="1804982"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92" name="Rectangle 91">
            <a:extLst>
              <a:ext uri="{FF2B5EF4-FFF2-40B4-BE49-F238E27FC236}">
                <a16:creationId xmlns:a16="http://schemas.microsoft.com/office/drawing/2014/main" id="{BC7A2E9A-67B0-454B-88BF-FFFEFC559A62}"/>
              </a:ext>
            </a:extLst>
          </p:cNvPr>
          <p:cNvSpPr/>
          <p:nvPr/>
        </p:nvSpPr>
        <p:spPr>
          <a:xfrm>
            <a:off x="9301373" y="3866024"/>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93" name="Rectangle 92">
            <a:extLst>
              <a:ext uri="{FF2B5EF4-FFF2-40B4-BE49-F238E27FC236}">
                <a16:creationId xmlns:a16="http://schemas.microsoft.com/office/drawing/2014/main" id="{0B4217C4-667F-4D6B-8A26-E7854458326B}"/>
              </a:ext>
            </a:extLst>
          </p:cNvPr>
          <p:cNvSpPr/>
          <p:nvPr/>
        </p:nvSpPr>
        <p:spPr>
          <a:xfrm>
            <a:off x="8727440" y="386017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94" name="Rectangle 93">
            <a:extLst>
              <a:ext uri="{FF2B5EF4-FFF2-40B4-BE49-F238E27FC236}">
                <a16:creationId xmlns:a16="http://schemas.microsoft.com/office/drawing/2014/main" id="{EF87CBB3-B7A0-481F-8EFD-5DCA24182A1A}"/>
              </a:ext>
            </a:extLst>
          </p:cNvPr>
          <p:cNvSpPr/>
          <p:nvPr/>
        </p:nvSpPr>
        <p:spPr>
          <a:xfrm>
            <a:off x="9301373" y="4110908"/>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95" name="Title 2">
            <a:extLst>
              <a:ext uri="{FF2B5EF4-FFF2-40B4-BE49-F238E27FC236}">
                <a16:creationId xmlns:a16="http://schemas.microsoft.com/office/drawing/2014/main" id="{7B005EE2-AB2A-44D0-B236-78312CBD3143}"/>
              </a:ext>
            </a:extLst>
          </p:cNvPr>
          <p:cNvSpPr txBox="1">
            <a:spLocks/>
          </p:cNvSpPr>
          <p:nvPr/>
        </p:nvSpPr>
        <p:spPr>
          <a:xfrm>
            <a:off x="8727440" y="2790654"/>
            <a:ext cx="2326685"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sp>
        <p:nvSpPr>
          <p:cNvPr id="5" name="Picture Placeholder 4">
            <a:extLst>
              <a:ext uri="{FF2B5EF4-FFF2-40B4-BE49-F238E27FC236}">
                <a16:creationId xmlns:a16="http://schemas.microsoft.com/office/drawing/2014/main" id="{FB026B76-EADA-46D5-B986-A5E464F670DA}"/>
              </a:ext>
            </a:extLst>
          </p:cNvPr>
          <p:cNvSpPr>
            <a:spLocks noGrp="1"/>
          </p:cNvSpPr>
          <p:nvPr>
            <p:ph type="pic" sz="quarter" idx="20"/>
          </p:nvPr>
        </p:nvSpPr>
        <p:spPr/>
      </p:sp>
      <p:sp>
        <p:nvSpPr>
          <p:cNvPr id="7" name="Picture Placeholder 6">
            <a:extLst>
              <a:ext uri="{FF2B5EF4-FFF2-40B4-BE49-F238E27FC236}">
                <a16:creationId xmlns:a16="http://schemas.microsoft.com/office/drawing/2014/main" id="{7DAC4F87-3DA9-42CD-A0CF-8D47E4985E37}"/>
              </a:ext>
            </a:extLst>
          </p:cNvPr>
          <p:cNvSpPr>
            <a:spLocks noGrp="1"/>
          </p:cNvSpPr>
          <p:nvPr>
            <p:ph type="pic" sz="quarter" idx="19"/>
          </p:nvPr>
        </p:nvSpPr>
        <p:spPr/>
      </p:sp>
    </p:spTree>
    <p:extLst>
      <p:ext uri="{BB962C8B-B14F-4D97-AF65-F5344CB8AC3E}">
        <p14:creationId xmlns:p14="http://schemas.microsoft.com/office/powerpoint/2010/main" val="33437827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bwMode="auto">
          <a:xfrm>
            <a:off x="8142240" y="1776993"/>
            <a:ext cx="3007034" cy="4156737"/>
          </a:xfrm>
          <a:prstGeom prst="rect">
            <a:avLst/>
          </a:prstGeom>
          <a:gradFill flip="none" rotWithShape="1">
            <a:gsLst>
              <a:gs pos="0">
                <a:schemeClr val="bg1">
                  <a:lumMod val="95000"/>
                </a:schemeClr>
              </a:gs>
              <a:gs pos="100000">
                <a:schemeClr val="bg1"/>
              </a:gs>
            </a:gsLst>
            <a:lin ang="13500000" scaled="1"/>
            <a:tileRect/>
          </a:gra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8" name="Rectangle 7"/>
          <p:cNvSpPr/>
          <p:nvPr/>
        </p:nvSpPr>
        <p:spPr bwMode="auto">
          <a:xfrm>
            <a:off x="1042726" y="1776993"/>
            <a:ext cx="3007034" cy="4156737"/>
          </a:xfrm>
          <a:prstGeom prst="rect">
            <a:avLst/>
          </a:prstGeom>
          <a:gradFill flip="none" rotWithShape="1">
            <a:gsLst>
              <a:gs pos="0">
                <a:schemeClr val="bg1">
                  <a:lumMod val="95000"/>
                </a:schemeClr>
              </a:gs>
              <a:gs pos="100000">
                <a:schemeClr val="bg1"/>
              </a:gs>
            </a:gsLst>
            <a:lin ang="13500000" scaled="1"/>
            <a:tileRect/>
          </a:gra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12" name="Freeform 11"/>
          <p:cNvSpPr/>
          <p:nvPr/>
        </p:nvSpPr>
        <p:spPr bwMode="auto">
          <a:xfrm flipH="1">
            <a:off x="4338339" y="1425679"/>
            <a:ext cx="3515323" cy="4859366"/>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sp>
        <p:nvSpPr>
          <p:cNvPr id="2" name="Text Placeholder 1"/>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17" name="Title 2">
            <a:extLst>
              <a:ext uri="{FF2B5EF4-FFF2-40B4-BE49-F238E27FC236}">
                <a16:creationId xmlns:a16="http://schemas.microsoft.com/office/drawing/2014/main" id="{E818ACB5-D372-45E7-B353-332063C5D4F0}"/>
              </a:ext>
            </a:extLst>
          </p:cNvPr>
          <p:cNvSpPr txBox="1">
            <a:spLocks/>
          </p:cNvSpPr>
          <p:nvPr/>
        </p:nvSpPr>
        <p:spPr>
          <a:xfrm>
            <a:off x="4640853" y="4741863"/>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bg1"/>
                </a:solidFill>
                <a:latin typeface="Montserrat (Body)"/>
              </a:rPr>
              <a:t>Example Name</a:t>
            </a:r>
          </a:p>
          <a:p>
            <a:pPr lvl="0" algn="ctr">
              <a:lnSpc>
                <a:spcPct val="120000"/>
              </a:lnSpc>
            </a:pPr>
            <a:r>
              <a:rPr lang="en-US" sz="1600" dirty="0">
                <a:solidFill>
                  <a:schemeClr val="bg1"/>
                </a:solidFill>
                <a:latin typeface="Montserrat (Body)"/>
              </a:rPr>
              <a:t>Administrative</a:t>
            </a:r>
            <a:endParaRPr lang="en-US" sz="2000" dirty="0">
              <a:solidFill>
                <a:schemeClr val="bg1"/>
              </a:solidFill>
              <a:latin typeface="Montserrat (Body)"/>
            </a:endParaRPr>
          </a:p>
        </p:txBody>
      </p:sp>
      <p:sp>
        <p:nvSpPr>
          <p:cNvPr id="19" name="Title 2">
            <a:extLst>
              <a:ext uri="{FF2B5EF4-FFF2-40B4-BE49-F238E27FC236}">
                <a16:creationId xmlns:a16="http://schemas.microsoft.com/office/drawing/2014/main" id="{014FD721-2C68-4455-8B62-40816F2689AF}"/>
              </a:ext>
            </a:extLst>
          </p:cNvPr>
          <p:cNvSpPr txBox="1">
            <a:spLocks/>
          </p:cNvSpPr>
          <p:nvPr/>
        </p:nvSpPr>
        <p:spPr>
          <a:xfrm>
            <a:off x="1296563" y="4490513"/>
            <a:ext cx="2499360"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nvGrpSpPr>
          <p:cNvPr id="27" name="Group 26">
            <a:extLst>
              <a:ext uri="{FF2B5EF4-FFF2-40B4-BE49-F238E27FC236}">
                <a16:creationId xmlns:a16="http://schemas.microsoft.com/office/drawing/2014/main" id="{47D342D6-1EC0-4BDF-8BEA-1C71D5E715E3}"/>
              </a:ext>
            </a:extLst>
          </p:cNvPr>
          <p:cNvGrpSpPr/>
          <p:nvPr/>
        </p:nvGrpSpPr>
        <p:grpSpPr>
          <a:xfrm>
            <a:off x="2151546" y="5366725"/>
            <a:ext cx="789394" cy="231602"/>
            <a:chOff x="1143512" y="5391796"/>
            <a:chExt cx="1386362" cy="406748"/>
          </a:xfrm>
        </p:grpSpPr>
        <p:grpSp>
          <p:nvGrpSpPr>
            <p:cNvPr id="28" name="Group 27">
              <a:extLst>
                <a:ext uri="{FF2B5EF4-FFF2-40B4-BE49-F238E27FC236}">
                  <a16:creationId xmlns:a16="http://schemas.microsoft.com/office/drawing/2014/main" id="{8D932E19-0A1E-44C7-809B-00BEC7B5FC66}"/>
                </a:ext>
              </a:extLst>
            </p:cNvPr>
            <p:cNvGrpSpPr/>
            <p:nvPr/>
          </p:nvGrpSpPr>
          <p:grpSpPr>
            <a:xfrm>
              <a:off x="1143512" y="5391796"/>
              <a:ext cx="406755" cy="406748"/>
              <a:chOff x="6312204" y="4859316"/>
              <a:chExt cx="329204" cy="329198"/>
            </a:xfrm>
          </p:grpSpPr>
          <p:sp>
            <p:nvSpPr>
              <p:cNvPr id="35" name="Freeform 6">
                <a:extLst>
                  <a:ext uri="{FF2B5EF4-FFF2-40B4-BE49-F238E27FC236}">
                    <a16:creationId xmlns:a16="http://schemas.microsoft.com/office/drawing/2014/main" id="{7D18137A-19E2-4CE0-99E2-00A6FE74954F}"/>
                  </a:ext>
                </a:extLst>
              </p:cNvPr>
              <p:cNvSpPr>
                <a:spLocks noEditPoints="1"/>
              </p:cNvSpPr>
              <p:nvPr/>
            </p:nvSpPr>
            <p:spPr bwMode="auto">
              <a:xfrm>
                <a:off x="6312204" y="4859316"/>
                <a:ext cx="329204" cy="329198"/>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36" name="Freeform 7">
                <a:extLst>
                  <a:ext uri="{FF2B5EF4-FFF2-40B4-BE49-F238E27FC236}">
                    <a16:creationId xmlns:a16="http://schemas.microsoft.com/office/drawing/2014/main" id="{C2B09BAF-69A9-41B6-A46D-1BE92EE66643}"/>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29" name="Group 28">
              <a:extLst>
                <a:ext uri="{FF2B5EF4-FFF2-40B4-BE49-F238E27FC236}">
                  <a16:creationId xmlns:a16="http://schemas.microsoft.com/office/drawing/2014/main" id="{3AF79CCD-A6C4-49F3-9A83-C9B1D09BEA11}"/>
                </a:ext>
              </a:extLst>
            </p:cNvPr>
            <p:cNvGrpSpPr/>
            <p:nvPr/>
          </p:nvGrpSpPr>
          <p:grpSpPr>
            <a:xfrm>
              <a:off x="1633938" y="5392262"/>
              <a:ext cx="406133" cy="406128"/>
              <a:chOff x="6825963" y="4859693"/>
              <a:chExt cx="328700" cy="328696"/>
            </a:xfrm>
          </p:grpSpPr>
          <p:sp>
            <p:nvSpPr>
              <p:cNvPr id="33" name="Freeform 12">
                <a:extLst>
                  <a:ext uri="{FF2B5EF4-FFF2-40B4-BE49-F238E27FC236}">
                    <a16:creationId xmlns:a16="http://schemas.microsoft.com/office/drawing/2014/main" id="{094E6998-B73C-4C33-9798-72B9D79A6D48}"/>
                  </a:ext>
                </a:extLst>
              </p:cNvPr>
              <p:cNvSpPr>
                <a:spLocks noEditPoints="1"/>
              </p:cNvSpPr>
              <p:nvPr/>
            </p:nvSpPr>
            <p:spPr bwMode="auto">
              <a:xfrm>
                <a:off x="6825963" y="4859693"/>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34" name="Freeform 13">
                <a:extLst>
                  <a:ext uri="{FF2B5EF4-FFF2-40B4-BE49-F238E27FC236}">
                    <a16:creationId xmlns:a16="http://schemas.microsoft.com/office/drawing/2014/main" id="{E73C4489-9C68-450D-9E1E-B22582B2B781}"/>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30" name="Group 29">
              <a:extLst>
                <a:ext uri="{FF2B5EF4-FFF2-40B4-BE49-F238E27FC236}">
                  <a16:creationId xmlns:a16="http://schemas.microsoft.com/office/drawing/2014/main" id="{A3D70ADF-5AC4-4DD5-B96B-21AF2D32B562}"/>
                </a:ext>
              </a:extLst>
            </p:cNvPr>
            <p:cNvGrpSpPr/>
            <p:nvPr/>
          </p:nvGrpSpPr>
          <p:grpSpPr>
            <a:xfrm>
              <a:off x="2123741" y="5392107"/>
              <a:ext cx="406133" cy="406128"/>
              <a:chOff x="7339224" y="4859568"/>
              <a:chExt cx="328700" cy="328696"/>
            </a:xfrm>
          </p:grpSpPr>
          <p:sp>
            <p:nvSpPr>
              <p:cNvPr id="31" name="Freeform 12">
                <a:extLst>
                  <a:ext uri="{FF2B5EF4-FFF2-40B4-BE49-F238E27FC236}">
                    <a16:creationId xmlns:a16="http://schemas.microsoft.com/office/drawing/2014/main" id="{F1232A6E-D30A-4ACD-BD49-2AFE462E2337}"/>
                  </a:ext>
                </a:extLst>
              </p:cNvPr>
              <p:cNvSpPr>
                <a:spLocks noEditPoints="1"/>
              </p:cNvSpPr>
              <p:nvPr/>
            </p:nvSpPr>
            <p:spPr bwMode="auto">
              <a:xfrm>
                <a:off x="7339224" y="4859568"/>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32" name="Freeform 77">
                <a:extLst>
                  <a:ext uri="{FF2B5EF4-FFF2-40B4-BE49-F238E27FC236}">
                    <a16:creationId xmlns:a16="http://schemas.microsoft.com/office/drawing/2014/main" id="{FCD7B16E-A5A1-4051-9E99-C6D2EFD94E9E}"/>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sp>
        <p:nvSpPr>
          <p:cNvPr id="40" name="Title 2">
            <a:extLst>
              <a:ext uri="{FF2B5EF4-FFF2-40B4-BE49-F238E27FC236}">
                <a16:creationId xmlns:a16="http://schemas.microsoft.com/office/drawing/2014/main" id="{92DF2259-F7F9-4525-9D38-3E9B41011DAA}"/>
              </a:ext>
            </a:extLst>
          </p:cNvPr>
          <p:cNvSpPr txBox="1">
            <a:spLocks/>
          </p:cNvSpPr>
          <p:nvPr/>
        </p:nvSpPr>
        <p:spPr>
          <a:xfrm>
            <a:off x="8396077" y="4490513"/>
            <a:ext cx="2499360"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nvGrpSpPr>
          <p:cNvPr id="49" name="Group 48">
            <a:extLst>
              <a:ext uri="{FF2B5EF4-FFF2-40B4-BE49-F238E27FC236}">
                <a16:creationId xmlns:a16="http://schemas.microsoft.com/office/drawing/2014/main" id="{E51D44D9-DD76-4DE2-AB27-92A632031140}"/>
              </a:ext>
            </a:extLst>
          </p:cNvPr>
          <p:cNvGrpSpPr/>
          <p:nvPr/>
        </p:nvGrpSpPr>
        <p:grpSpPr>
          <a:xfrm>
            <a:off x="9251060" y="5366725"/>
            <a:ext cx="789394" cy="231602"/>
            <a:chOff x="1143512" y="5391796"/>
            <a:chExt cx="1386362" cy="406748"/>
          </a:xfrm>
        </p:grpSpPr>
        <p:grpSp>
          <p:nvGrpSpPr>
            <p:cNvPr id="51" name="Group 50">
              <a:extLst>
                <a:ext uri="{FF2B5EF4-FFF2-40B4-BE49-F238E27FC236}">
                  <a16:creationId xmlns:a16="http://schemas.microsoft.com/office/drawing/2014/main" id="{4B9B940D-E903-43CF-95D8-6065EA82F10A}"/>
                </a:ext>
              </a:extLst>
            </p:cNvPr>
            <p:cNvGrpSpPr/>
            <p:nvPr/>
          </p:nvGrpSpPr>
          <p:grpSpPr>
            <a:xfrm>
              <a:off x="1143512" y="5391796"/>
              <a:ext cx="406755" cy="406748"/>
              <a:chOff x="6312204" y="4859316"/>
              <a:chExt cx="329204" cy="329198"/>
            </a:xfrm>
          </p:grpSpPr>
          <p:sp>
            <p:nvSpPr>
              <p:cNvPr id="59" name="Freeform 6">
                <a:extLst>
                  <a:ext uri="{FF2B5EF4-FFF2-40B4-BE49-F238E27FC236}">
                    <a16:creationId xmlns:a16="http://schemas.microsoft.com/office/drawing/2014/main" id="{81247CA2-9B55-4D4B-8C6D-A3D2D3D9434C}"/>
                  </a:ext>
                </a:extLst>
              </p:cNvPr>
              <p:cNvSpPr>
                <a:spLocks noEditPoints="1"/>
              </p:cNvSpPr>
              <p:nvPr/>
            </p:nvSpPr>
            <p:spPr bwMode="auto">
              <a:xfrm>
                <a:off x="6312204" y="4859316"/>
                <a:ext cx="329204" cy="329198"/>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60" name="Freeform 7">
                <a:extLst>
                  <a:ext uri="{FF2B5EF4-FFF2-40B4-BE49-F238E27FC236}">
                    <a16:creationId xmlns:a16="http://schemas.microsoft.com/office/drawing/2014/main" id="{E08EBD20-4CDD-417C-8A00-6F343BDAB5D0}"/>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52" name="Group 51">
              <a:extLst>
                <a:ext uri="{FF2B5EF4-FFF2-40B4-BE49-F238E27FC236}">
                  <a16:creationId xmlns:a16="http://schemas.microsoft.com/office/drawing/2014/main" id="{EBF31C05-E659-48BC-AD75-22AAABBF09C6}"/>
                </a:ext>
              </a:extLst>
            </p:cNvPr>
            <p:cNvGrpSpPr/>
            <p:nvPr/>
          </p:nvGrpSpPr>
          <p:grpSpPr>
            <a:xfrm>
              <a:off x="1633938" y="5392262"/>
              <a:ext cx="406133" cy="406128"/>
              <a:chOff x="6825963" y="4859693"/>
              <a:chExt cx="328700" cy="328696"/>
            </a:xfrm>
          </p:grpSpPr>
          <p:sp>
            <p:nvSpPr>
              <p:cNvPr id="57" name="Freeform 12">
                <a:extLst>
                  <a:ext uri="{FF2B5EF4-FFF2-40B4-BE49-F238E27FC236}">
                    <a16:creationId xmlns:a16="http://schemas.microsoft.com/office/drawing/2014/main" id="{718BB625-FFF3-47FD-ACAB-08B3A4BCBBD6}"/>
                  </a:ext>
                </a:extLst>
              </p:cNvPr>
              <p:cNvSpPr>
                <a:spLocks noEditPoints="1"/>
              </p:cNvSpPr>
              <p:nvPr/>
            </p:nvSpPr>
            <p:spPr bwMode="auto">
              <a:xfrm>
                <a:off x="6825963" y="4859693"/>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58" name="Freeform 13">
                <a:extLst>
                  <a:ext uri="{FF2B5EF4-FFF2-40B4-BE49-F238E27FC236}">
                    <a16:creationId xmlns:a16="http://schemas.microsoft.com/office/drawing/2014/main" id="{4FB352AC-8897-4175-BBFE-98BC3C5010F0}"/>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53" name="Group 52">
              <a:extLst>
                <a:ext uri="{FF2B5EF4-FFF2-40B4-BE49-F238E27FC236}">
                  <a16:creationId xmlns:a16="http://schemas.microsoft.com/office/drawing/2014/main" id="{87FA44AA-3D07-4EEF-AF2B-DF5BABB2F057}"/>
                </a:ext>
              </a:extLst>
            </p:cNvPr>
            <p:cNvGrpSpPr/>
            <p:nvPr/>
          </p:nvGrpSpPr>
          <p:grpSpPr>
            <a:xfrm>
              <a:off x="2123741" y="5392107"/>
              <a:ext cx="406133" cy="406128"/>
              <a:chOff x="7339224" y="4859568"/>
              <a:chExt cx="328700" cy="328696"/>
            </a:xfrm>
          </p:grpSpPr>
          <p:sp>
            <p:nvSpPr>
              <p:cNvPr id="54" name="Freeform 12">
                <a:extLst>
                  <a:ext uri="{FF2B5EF4-FFF2-40B4-BE49-F238E27FC236}">
                    <a16:creationId xmlns:a16="http://schemas.microsoft.com/office/drawing/2014/main" id="{480657EF-05E2-443A-B952-0347882BE863}"/>
                  </a:ext>
                </a:extLst>
              </p:cNvPr>
              <p:cNvSpPr>
                <a:spLocks noEditPoints="1"/>
              </p:cNvSpPr>
              <p:nvPr/>
            </p:nvSpPr>
            <p:spPr bwMode="auto">
              <a:xfrm>
                <a:off x="7339224" y="4859568"/>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56" name="Freeform 77">
                <a:extLst>
                  <a:ext uri="{FF2B5EF4-FFF2-40B4-BE49-F238E27FC236}">
                    <a16:creationId xmlns:a16="http://schemas.microsoft.com/office/drawing/2014/main" id="{18417CD9-3903-4BAA-BBBB-D5E353242ABC}"/>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61" name="Group 60">
            <a:extLst>
              <a:ext uri="{FF2B5EF4-FFF2-40B4-BE49-F238E27FC236}">
                <a16:creationId xmlns:a16="http://schemas.microsoft.com/office/drawing/2014/main" id="{B64CC17B-F228-473E-8376-9C0F98269555}"/>
              </a:ext>
            </a:extLst>
          </p:cNvPr>
          <p:cNvGrpSpPr/>
          <p:nvPr/>
        </p:nvGrpSpPr>
        <p:grpSpPr>
          <a:xfrm>
            <a:off x="5701303" y="5563886"/>
            <a:ext cx="789394" cy="231602"/>
            <a:chOff x="1143512" y="5391796"/>
            <a:chExt cx="1386362" cy="406748"/>
          </a:xfrm>
        </p:grpSpPr>
        <p:grpSp>
          <p:nvGrpSpPr>
            <p:cNvPr id="62" name="Group 61">
              <a:extLst>
                <a:ext uri="{FF2B5EF4-FFF2-40B4-BE49-F238E27FC236}">
                  <a16:creationId xmlns:a16="http://schemas.microsoft.com/office/drawing/2014/main" id="{4F35E8A3-8A19-4F8A-9671-D9CADDD95FD6}"/>
                </a:ext>
              </a:extLst>
            </p:cNvPr>
            <p:cNvGrpSpPr/>
            <p:nvPr/>
          </p:nvGrpSpPr>
          <p:grpSpPr>
            <a:xfrm>
              <a:off x="1143512" y="5391796"/>
              <a:ext cx="406755" cy="406748"/>
              <a:chOff x="6312204" y="4859316"/>
              <a:chExt cx="329204" cy="329198"/>
            </a:xfrm>
          </p:grpSpPr>
          <p:sp>
            <p:nvSpPr>
              <p:cNvPr id="69" name="Freeform 6">
                <a:extLst>
                  <a:ext uri="{FF2B5EF4-FFF2-40B4-BE49-F238E27FC236}">
                    <a16:creationId xmlns:a16="http://schemas.microsoft.com/office/drawing/2014/main" id="{F28C9DA8-CE7D-49F6-8BE6-37F12DE230A4}"/>
                  </a:ext>
                </a:extLst>
              </p:cNvPr>
              <p:cNvSpPr>
                <a:spLocks noEditPoints="1"/>
              </p:cNvSpPr>
              <p:nvPr/>
            </p:nvSpPr>
            <p:spPr bwMode="auto">
              <a:xfrm>
                <a:off x="6312204" y="4859316"/>
                <a:ext cx="329204" cy="329198"/>
              </a:xfrm>
              <a:prstGeom prst="ellipse">
                <a:avLst/>
              </a:prstGeom>
              <a:solidFill>
                <a:schemeClr val="accent2">
                  <a:alpha val="60000"/>
                </a:schemeClr>
              </a:solidFill>
              <a:ln w="9525">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70" name="Freeform 7">
                <a:extLst>
                  <a:ext uri="{FF2B5EF4-FFF2-40B4-BE49-F238E27FC236}">
                    <a16:creationId xmlns:a16="http://schemas.microsoft.com/office/drawing/2014/main" id="{EB569563-B8E0-42C3-A74D-99FD4711164E}"/>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63" name="Group 62">
              <a:extLst>
                <a:ext uri="{FF2B5EF4-FFF2-40B4-BE49-F238E27FC236}">
                  <a16:creationId xmlns:a16="http://schemas.microsoft.com/office/drawing/2014/main" id="{1CEE80A5-D538-457B-B971-5A914FD4907C}"/>
                </a:ext>
              </a:extLst>
            </p:cNvPr>
            <p:cNvGrpSpPr/>
            <p:nvPr/>
          </p:nvGrpSpPr>
          <p:grpSpPr>
            <a:xfrm>
              <a:off x="1633938" y="5392262"/>
              <a:ext cx="406133" cy="406128"/>
              <a:chOff x="6825963" y="4859693"/>
              <a:chExt cx="328700" cy="328696"/>
            </a:xfrm>
          </p:grpSpPr>
          <p:sp>
            <p:nvSpPr>
              <p:cNvPr id="67" name="Freeform 12">
                <a:extLst>
                  <a:ext uri="{FF2B5EF4-FFF2-40B4-BE49-F238E27FC236}">
                    <a16:creationId xmlns:a16="http://schemas.microsoft.com/office/drawing/2014/main" id="{52122B16-3AD9-4688-846A-86F6E5A4860F}"/>
                  </a:ext>
                </a:extLst>
              </p:cNvPr>
              <p:cNvSpPr>
                <a:spLocks noEditPoints="1"/>
              </p:cNvSpPr>
              <p:nvPr/>
            </p:nvSpPr>
            <p:spPr bwMode="auto">
              <a:xfrm>
                <a:off x="6825963" y="4859693"/>
                <a:ext cx="328700" cy="328696"/>
              </a:xfrm>
              <a:prstGeom prst="ellipse">
                <a:avLst/>
              </a:prstGeom>
              <a:solidFill>
                <a:schemeClr val="accent2">
                  <a:alpha val="60000"/>
                </a:schemeClr>
              </a:solidFill>
              <a:ln w="9525">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68" name="Freeform 13">
                <a:extLst>
                  <a:ext uri="{FF2B5EF4-FFF2-40B4-BE49-F238E27FC236}">
                    <a16:creationId xmlns:a16="http://schemas.microsoft.com/office/drawing/2014/main" id="{6AD8A95E-77F6-4358-82B8-FF49B4D65BFF}"/>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64" name="Group 63">
              <a:extLst>
                <a:ext uri="{FF2B5EF4-FFF2-40B4-BE49-F238E27FC236}">
                  <a16:creationId xmlns:a16="http://schemas.microsoft.com/office/drawing/2014/main" id="{B19DF9B0-7F03-491F-B17F-B09BDE9EB034}"/>
                </a:ext>
              </a:extLst>
            </p:cNvPr>
            <p:cNvGrpSpPr/>
            <p:nvPr/>
          </p:nvGrpSpPr>
          <p:grpSpPr>
            <a:xfrm>
              <a:off x="2123741" y="5392107"/>
              <a:ext cx="406133" cy="406128"/>
              <a:chOff x="7339224" y="4859568"/>
              <a:chExt cx="328700" cy="328696"/>
            </a:xfrm>
          </p:grpSpPr>
          <p:sp>
            <p:nvSpPr>
              <p:cNvPr id="65" name="Freeform 12">
                <a:extLst>
                  <a:ext uri="{FF2B5EF4-FFF2-40B4-BE49-F238E27FC236}">
                    <a16:creationId xmlns:a16="http://schemas.microsoft.com/office/drawing/2014/main" id="{C7E5DF97-EFBF-4417-B85B-3D0708DC012D}"/>
                  </a:ext>
                </a:extLst>
              </p:cNvPr>
              <p:cNvSpPr>
                <a:spLocks noEditPoints="1"/>
              </p:cNvSpPr>
              <p:nvPr/>
            </p:nvSpPr>
            <p:spPr bwMode="auto">
              <a:xfrm>
                <a:off x="7339224" y="4859568"/>
                <a:ext cx="328700" cy="328696"/>
              </a:xfrm>
              <a:prstGeom prst="ellipse">
                <a:avLst/>
              </a:prstGeom>
              <a:solidFill>
                <a:schemeClr val="accent2">
                  <a:alpha val="60000"/>
                </a:schemeClr>
              </a:solidFill>
              <a:ln w="9525">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66" name="Freeform 77">
                <a:extLst>
                  <a:ext uri="{FF2B5EF4-FFF2-40B4-BE49-F238E27FC236}">
                    <a16:creationId xmlns:a16="http://schemas.microsoft.com/office/drawing/2014/main" id="{70AB46D6-96C2-4CE5-81FC-5C984A44CB0E}"/>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sp>
        <p:nvSpPr>
          <p:cNvPr id="5" name="Picture Placeholder 4">
            <a:extLst>
              <a:ext uri="{FF2B5EF4-FFF2-40B4-BE49-F238E27FC236}">
                <a16:creationId xmlns:a16="http://schemas.microsoft.com/office/drawing/2014/main" id="{27004100-E17C-480D-B234-CA1972162949}"/>
              </a:ext>
            </a:extLst>
          </p:cNvPr>
          <p:cNvSpPr>
            <a:spLocks noGrp="1"/>
          </p:cNvSpPr>
          <p:nvPr>
            <p:ph type="pic" sz="quarter" idx="21"/>
          </p:nvPr>
        </p:nvSpPr>
        <p:spPr/>
      </p:sp>
      <p:sp>
        <p:nvSpPr>
          <p:cNvPr id="9" name="Picture Placeholder 8">
            <a:extLst>
              <a:ext uri="{FF2B5EF4-FFF2-40B4-BE49-F238E27FC236}">
                <a16:creationId xmlns:a16="http://schemas.microsoft.com/office/drawing/2014/main" id="{B48FC287-13EA-4794-93F7-E8D44B3937A2}"/>
              </a:ext>
            </a:extLst>
          </p:cNvPr>
          <p:cNvSpPr>
            <a:spLocks noGrp="1"/>
          </p:cNvSpPr>
          <p:nvPr>
            <p:ph type="pic" sz="quarter" idx="20"/>
          </p:nvPr>
        </p:nvSpPr>
        <p:spPr/>
      </p:sp>
      <p:sp>
        <p:nvSpPr>
          <p:cNvPr id="11" name="Picture Placeholder 10">
            <a:extLst>
              <a:ext uri="{FF2B5EF4-FFF2-40B4-BE49-F238E27FC236}">
                <a16:creationId xmlns:a16="http://schemas.microsoft.com/office/drawing/2014/main" id="{127A234E-83EE-4746-8D24-19C4A21F74FB}"/>
              </a:ext>
            </a:extLst>
          </p:cNvPr>
          <p:cNvSpPr>
            <a:spLocks noGrp="1"/>
          </p:cNvSpPr>
          <p:nvPr>
            <p:ph type="pic" sz="quarter" idx="22"/>
          </p:nvPr>
        </p:nvSpPr>
        <p:spPr/>
      </p:sp>
    </p:spTree>
    <p:extLst>
      <p:ext uri="{BB962C8B-B14F-4D97-AF65-F5344CB8AC3E}">
        <p14:creationId xmlns:p14="http://schemas.microsoft.com/office/powerpoint/2010/main" val="22091873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theme/theme1.xml><?xml version="1.0" encoding="utf-8"?>
<a:theme xmlns:a="http://schemas.openxmlformats.org/drawingml/2006/main" name="Default Theme">
  <a:themeElements>
    <a:clrScheme name="Theme 06">
      <a:dk1>
        <a:srgbClr val="262626"/>
      </a:dk1>
      <a:lt1>
        <a:srgbClr val="FFFFFF"/>
      </a:lt1>
      <a:dk2>
        <a:srgbClr val="262626"/>
      </a:dk2>
      <a:lt2>
        <a:srgbClr val="FFFFFF"/>
      </a:lt2>
      <a:accent1>
        <a:srgbClr val="EB003A"/>
      </a:accent1>
      <a:accent2>
        <a:srgbClr val="F80001"/>
      </a:accent2>
      <a:accent3>
        <a:srgbClr val="FE3C00"/>
      </a:accent3>
      <a:accent4>
        <a:srgbClr val="FF7300"/>
      </a:accent4>
      <a:accent5>
        <a:srgbClr val="FF8402"/>
      </a:accent5>
      <a:accent6>
        <a:srgbClr val="FFAE00"/>
      </a:accent6>
      <a:hlink>
        <a:srgbClr val="FFFFFF"/>
      </a:hlink>
      <a:folHlink>
        <a:srgbClr val="595959"/>
      </a:folHlink>
    </a:clrScheme>
    <a:fontScheme name="Custom 5">
      <a:majorFont>
        <a:latin typeface="Roboto"/>
        <a:ea typeface=""/>
        <a:cs typeface=""/>
      </a:majorFont>
      <a:minorFont>
        <a:latin typeface="Roboto"/>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TM03457496[[fn=Parallax]]</Template>
  <TotalTime>36612</TotalTime>
  <Words>2003</Words>
  <Application>Microsoft Office PowerPoint</Application>
  <PresentationFormat>Widescreen</PresentationFormat>
  <Paragraphs>389</Paragraphs>
  <Slides>37</Slides>
  <Notes>5</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37</vt:i4>
      </vt:variant>
    </vt:vector>
  </HeadingPairs>
  <TitlesOfParts>
    <vt:vector size="43" baseType="lpstr">
      <vt:lpstr>Arial</vt:lpstr>
      <vt:lpstr>Calibri</vt:lpstr>
      <vt:lpstr>Montserrat (Body)</vt:lpstr>
      <vt:lpstr>Roboto</vt:lpstr>
      <vt:lpstr>Wingdings</vt:lpstr>
      <vt:lpstr>Default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MEET OUR CO-FOUNDERS</vt:lpstr>
      <vt:lpstr>MEET OUR CO-FOUNDERS</vt:lpstr>
      <vt:lpstr>MEET OUR CO-FOUNDERS</vt:lpstr>
      <vt:lpstr>MEET OUR CO-FOUNDERS</vt:lpstr>
      <vt:lpstr>MEET OUR CO-FOUNDERS</vt:lpstr>
      <vt:lpstr>MEET OUR CO-FOUNDERS</vt:lpstr>
      <vt:lpstr>MEET OUR CO-FOUNDERS</vt:lpstr>
      <vt:lpstr>MEET OUR CO-FOUNDERS</vt:lpstr>
      <vt:lpstr>MEET OUR CO-FOUNDERS</vt:lpstr>
      <vt:lpstr>PowerPoint Presentation</vt:lpstr>
      <vt:lpstr>MEET OUR CO-FOUNDERS</vt:lpstr>
      <vt:lpstr>MEET OUR CO-FOUNDERS</vt:lpstr>
      <vt:lpstr>MEET OUR CO-FOUNDERS</vt:lpstr>
      <vt:lpstr>MEET OUR CO-FOUNDERS</vt:lpstr>
      <vt:lpstr>MEET OUR CO-FOUNDERS</vt:lpstr>
      <vt:lpstr>MEET OUR CO-FOUNDERS</vt:lpstr>
      <vt:lpstr>MEET OUR CO-FOUNDERS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High Tech</dc:creator>
  <cp:lastModifiedBy>Infographics School</cp:lastModifiedBy>
  <cp:revision>5759</cp:revision>
  <dcterms:created xsi:type="dcterms:W3CDTF">2015-09-08T18:46:55Z</dcterms:created>
  <dcterms:modified xsi:type="dcterms:W3CDTF">2021-10-30T15:37:38Z</dcterms:modified>
</cp:coreProperties>
</file>

<file path=docProps/thumbnail.jpeg>
</file>