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12192000" cy="6858000"/>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varScale="1">
        <p:scale>
          <a:sx n="78" d="100"/>
          <a:sy n="78" d="100"/>
        </p:scale>
        <p:origin x="950" y="62"/>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6221858" y="-6349"/>
            <a:ext cx="4446143"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517092" y="1514315"/>
            <a:ext cx="3643293"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8030779" y="1513841"/>
            <a:ext cx="3643696"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7790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45519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1313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8106955"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4727148"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347340"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923285"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4423569"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7923853"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81596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438675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795754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696025"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4402786"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8109547"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1216861"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4624374"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8031887"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788160"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4660054"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7531947"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8972706"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6466562"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3960418"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454274"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752181"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3591719"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6431257"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9270795"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6955614" y="383940"/>
            <a:ext cx="3523333"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5" name="Picture Placeholder 24">
            <a:extLst>
              <a:ext uri="{FF2B5EF4-FFF2-40B4-BE49-F238E27FC236}">
                <a16:creationId xmlns:a16="http://schemas.microsoft.com/office/drawing/2014/main" id="{8B02DD3F-9971-4075-9D8C-B87F393034F1}"/>
              </a:ext>
            </a:extLst>
          </p:cNvPr>
          <p:cNvSpPr>
            <a:spLocks noGrp="1"/>
          </p:cNvSpPr>
          <p:nvPr>
            <p:ph type="pic" sz="quarter" idx="58" hasCustomPrompt="1"/>
          </p:nvPr>
        </p:nvSpPr>
        <p:spPr>
          <a:xfrm>
            <a:off x="686795"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6" name="Picture Placeholder 25">
            <a:extLst>
              <a:ext uri="{FF2B5EF4-FFF2-40B4-BE49-F238E27FC236}">
                <a16:creationId xmlns:a16="http://schemas.microsoft.com/office/drawing/2014/main" id="{796A76FD-3C3D-43A4-A867-6509DC51C70D}"/>
              </a:ext>
            </a:extLst>
          </p:cNvPr>
          <p:cNvSpPr>
            <a:spLocks noGrp="1"/>
          </p:cNvSpPr>
          <p:nvPr>
            <p:ph type="pic" sz="quarter" idx="59" hasCustomPrompt="1"/>
          </p:nvPr>
        </p:nvSpPr>
        <p:spPr>
          <a:xfrm>
            <a:off x="3453144"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7" name="Picture Placeholder 26">
            <a:extLst>
              <a:ext uri="{FF2B5EF4-FFF2-40B4-BE49-F238E27FC236}">
                <a16:creationId xmlns:a16="http://schemas.microsoft.com/office/drawing/2014/main" id="{3E021E9A-2BDA-4208-8783-413AD7F73207}"/>
              </a:ext>
            </a:extLst>
          </p:cNvPr>
          <p:cNvSpPr>
            <a:spLocks noGrp="1"/>
          </p:cNvSpPr>
          <p:nvPr>
            <p:ph type="pic" sz="quarter" idx="60" hasCustomPrompt="1"/>
          </p:nvPr>
        </p:nvSpPr>
        <p:spPr>
          <a:xfrm>
            <a:off x="621949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2DEF4F57-1D0B-4F49-9E62-8639690AC24B}"/>
              </a:ext>
            </a:extLst>
          </p:cNvPr>
          <p:cNvSpPr>
            <a:spLocks noGrp="1"/>
          </p:cNvSpPr>
          <p:nvPr>
            <p:ph type="pic" sz="quarter" idx="61" hasCustomPrompt="1"/>
          </p:nvPr>
        </p:nvSpPr>
        <p:spPr>
          <a:xfrm>
            <a:off x="898584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613402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3376909"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61978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889114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859747"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3616526"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637330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913008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74BB76BC-9C41-41A1-A1B9-EF88599D1796}"/>
              </a:ext>
            </a:extLst>
          </p:cNvPr>
          <p:cNvSpPr>
            <a:spLocks noGrp="1"/>
          </p:cNvSpPr>
          <p:nvPr>
            <p:ph type="pic" sz="quarter" idx="34" hasCustomPrompt="1"/>
          </p:nvPr>
        </p:nvSpPr>
        <p:spPr>
          <a:xfrm>
            <a:off x="937443"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0" name="Picture Placeholder 29">
            <a:extLst>
              <a:ext uri="{FF2B5EF4-FFF2-40B4-BE49-F238E27FC236}">
                <a16:creationId xmlns:a16="http://schemas.microsoft.com/office/drawing/2014/main" id="{CF1D0C99-5EF9-4A12-B621-A89D2C969066}"/>
              </a:ext>
            </a:extLst>
          </p:cNvPr>
          <p:cNvSpPr>
            <a:spLocks noGrp="1"/>
          </p:cNvSpPr>
          <p:nvPr>
            <p:ph type="pic" sz="quarter" idx="35" hasCustomPrompt="1"/>
          </p:nvPr>
        </p:nvSpPr>
        <p:spPr>
          <a:xfrm>
            <a:off x="3159534"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56BCFAC0-BA07-4357-B819-CDB36AAE070C}"/>
              </a:ext>
            </a:extLst>
          </p:cNvPr>
          <p:cNvSpPr>
            <a:spLocks noGrp="1"/>
          </p:cNvSpPr>
          <p:nvPr>
            <p:ph type="pic" sz="quarter" idx="36" hasCustomPrompt="1"/>
          </p:nvPr>
        </p:nvSpPr>
        <p:spPr>
          <a:xfrm>
            <a:off x="5381625"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E7276D60-4508-4444-B42F-3D0E3D7BA42E}"/>
              </a:ext>
            </a:extLst>
          </p:cNvPr>
          <p:cNvSpPr>
            <a:spLocks noGrp="1"/>
          </p:cNvSpPr>
          <p:nvPr>
            <p:ph type="pic" sz="quarter" idx="37" hasCustomPrompt="1"/>
          </p:nvPr>
        </p:nvSpPr>
        <p:spPr>
          <a:xfrm>
            <a:off x="760371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0B2BC2E4-1310-48D4-A3D9-C7C50AD65025}"/>
              </a:ext>
            </a:extLst>
          </p:cNvPr>
          <p:cNvSpPr>
            <a:spLocks noGrp="1"/>
          </p:cNvSpPr>
          <p:nvPr>
            <p:ph type="pic" sz="quarter" idx="38" hasCustomPrompt="1"/>
          </p:nvPr>
        </p:nvSpPr>
        <p:spPr>
          <a:xfrm>
            <a:off x="982580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840915"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3042286"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5243657"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7445028"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9646399"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9865168"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7995553"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6125937"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4256322"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2386706"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517091"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0"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406453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812906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6539241"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9330143"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9330143" y="3576582"/>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9750944"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7313208"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4875473"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2437737"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2441057"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2367607" y="2484925"/>
            <a:ext cx="3514659"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5" name="Picture Placeholder 24"/>
          <p:cNvSpPr>
            <a:spLocks noGrp="1"/>
          </p:cNvSpPr>
          <p:nvPr>
            <p:ph type="pic" sz="quarter" idx="136" hasCustomPrompt="1"/>
          </p:nvPr>
        </p:nvSpPr>
        <p:spPr>
          <a:xfrm>
            <a:off x="575734" y="4472749"/>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37" hasCustomPrompt="1"/>
          </p:nvPr>
        </p:nvSpPr>
        <p:spPr>
          <a:xfrm>
            <a:off x="575734" y="2484924"/>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3" name="Picture Placeholder 22"/>
          <p:cNvSpPr>
            <a:spLocks noGrp="1"/>
          </p:cNvSpPr>
          <p:nvPr>
            <p:ph type="pic" sz="quarter" idx="138" hasCustomPrompt="1"/>
          </p:nvPr>
        </p:nvSpPr>
        <p:spPr>
          <a:xfrm>
            <a:off x="575734"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p:cNvSpPr>
            <a:spLocks noGrp="1"/>
          </p:cNvSpPr>
          <p:nvPr>
            <p:ph type="pic" sz="quarter" idx="139" hasCustomPrompt="1"/>
          </p:nvPr>
        </p:nvSpPr>
        <p:spPr>
          <a:xfrm>
            <a:off x="2367609"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p:cNvSpPr>
            <a:spLocks noGrp="1"/>
          </p:cNvSpPr>
          <p:nvPr>
            <p:ph type="pic" sz="quarter" idx="140" hasCustomPrompt="1"/>
          </p:nvPr>
        </p:nvSpPr>
        <p:spPr>
          <a:xfrm>
            <a:off x="4159482"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3908612"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1252097" y="589084"/>
            <a:ext cx="4398499"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5885373"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8530100"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5885373"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8530100"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4375226" y="70317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9276398" y="332138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1152775" y="1234988"/>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845467" y="391652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3095358" y="4068432"/>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6754399" y="3994968"/>
            <a:ext cx="1866895"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7200006" y="1002627"/>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9209484" y="767408"/>
            <a:ext cx="2125704"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5044578" y="2130366"/>
            <a:ext cx="2289804"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2229447" y="2380695"/>
            <a:ext cx="1866895"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6604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6" name="Picture Placeholder 25"/>
          <p:cNvSpPr>
            <a:spLocks noGrp="1"/>
          </p:cNvSpPr>
          <p:nvPr>
            <p:ph type="pic" sz="quarter" idx="118" hasCustomPrompt="1"/>
          </p:nvPr>
        </p:nvSpPr>
        <p:spPr>
          <a:xfrm>
            <a:off x="28956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7" name="Picture Placeholder 26"/>
          <p:cNvSpPr>
            <a:spLocks noGrp="1"/>
          </p:cNvSpPr>
          <p:nvPr>
            <p:ph type="pic" sz="quarter" idx="119" hasCustomPrompt="1"/>
          </p:nvPr>
        </p:nvSpPr>
        <p:spPr>
          <a:xfrm>
            <a:off x="51308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8" name="Picture Placeholder 27"/>
          <p:cNvSpPr>
            <a:spLocks noGrp="1"/>
          </p:cNvSpPr>
          <p:nvPr>
            <p:ph type="pic" sz="quarter" idx="120" hasCustomPrompt="1"/>
          </p:nvPr>
        </p:nvSpPr>
        <p:spPr>
          <a:xfrm>
            <a:off x="73660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21" hasCustomPrompt="1"/>
          </p:nvPr>
        </p:nvSpPr>
        <p:spPr>
          <a:xfrm>
            <a:off x="96012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31" name="Picture Placeholder 30"/>
          <p:cNvSpPr>
            <a:spLocks noGrp="1"/>
          </p:cNvSpPr>
          <p:nvPr>
            <p:ph type="pic" sz="quarter" idx="122" hasCustomPrompt="1"/>
          </p:nvPr>
        </p:nvSpPr>
        <p:spPr>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9192307"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6128206"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3064103"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223778"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2582969"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494216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730135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9660541"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2031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4063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6095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8127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10159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6096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2" name="Picture Placeholder 11"/>
          <p:cNvSpPr>
            <a:spLocks noGrp="1"/>
          </p:cNvSpPr>
          <p:nvPr>
            <p:ph type="pic" sz="quarter" idx="116" hasCustomPrompt="1"/>
          </p:nvPr>
        </p:nvSpPr>
        <p:spPr>
          <a:xfrm>
            <a:off x="6096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1" name="Picture Placeholder 10"/>
          <p:cNvSpPr>
            <a:spLocks noGrp="1"/>
          </p:cNvSpPr>
          <p:nvPr>
            <p:ph type="pic" sz="quarter" idx="117" hasCustomPrompt="1"/>
          </p:nvPr>
        </p:nvSpPr>
        <p:spPr>
          <a:xfrm>
            <a:off x="3048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0" name="Picture Placeholder 9"/>
          <p:cNvSpPr>
            <a:spLocks noGrp="1"/>
          </p:cNvSpPr>
          <p:nvPr>
            <p:ph type="pic" sz="quarter" idx="118" hasCustomPrompt="1"/>
          </p:nvPr>
        </p:nvSpPr>
        <p:spPr>
          <a:xfrm>
            <a:off x="3048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4" name="Picture Placeholder 13"/>
          <p:cNvSpPr>
            <a:spLocks noGrp="1"/>
          </p:cNvSpPr>
          <p:nvPr>
            <p:ph type="pic" sz="quarter" idx="119" hasCustomPrompt="1"/>
          </p:nvPr>
        </p:nvSpPr>
        <p:spPr>
          <a:xfrm>
            <a:off x="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5" name="Picture Placeholder 14"/>
          <p:cNvSpPr>
            <a:spLocks noGrp="1"/>
          </p:cNvSpPr>
          <p:nvPr>
            <p:ph type="pic" sz="quarter" idx="120" hasCustomPrompt="1"/>
          </p:nvPr>
        </p:nvSpPr>
        <p:spPr>
          <a:xfrm>
            <a:off x="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p:cNvSpPr>
            <a:spLocks noGrp="1"/>
          </p:cNvSpPr>
          <p:nvPr>
            <p:ph type="pic" sz="quarter" idx="121" hasCustomPrompt="1"/>
          </p:nvPr>
        </p:nvSpPr>
        <p:spPr>
          <a:xfrm>
            <a:off x="9144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p:cNvSpPr>
            <a:spLocks noGrp="1"/>
          </p:cNvSpPr>
          <p:nvPr>
            <p:ph type="pic" sz="quarter" idx="122" hasCustomPrompt="1"/>
          </p:nvPr>
        </p:nvSpPr>
        <p:spPr>
          <a:xfrm>
            <a:off x="9144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3814710" y="-1"/>
            <a:ext cx="3882454"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7667412" y="528320"/>
            <a:ext cx="369824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438912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633448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72414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635520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67576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486988"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4744720" y="1821203"/>
            <a:ext cx="2702560" cy="2702558"/>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8586502"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1219108" rtl="0" eaLnBrk="1" latinLnBrk="0" hangingPunct="1">
        <a:spcBef>
          <a:spcPct val="0"/>
        </a:spcBef>
        <a:buNone/>
        <a:defRPr sz="5867" kern="1200">
          <a:solidFill>
            <a:schemeClr val="tx1"/>
          </a:solidFill>
          <a:latin typeface="+mj-lt"/>
          <a:ea typeface="+mj-ea"/>
          <a:cs typeface="+mj-cs"/>
        </a:defRPr>
      </a:lvl1pPr>
    </p:titleStyle>
    <p:bodyStyle>
      <a:lvl1pPr marL="457166" indent="-457166" algn="l" defTabSz="1219108"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26" indent="-380973" algn="l" defTabSz="1219108"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885" indent="-304776" algn="l" defTabSz="1219108"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440"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299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548"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10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656"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212"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08" rtl="0" eaLnBrk="1" latinLnBrk="0" hangingPunct="1">
        <a:defRPr sz="2400" kern="1200">
          <a:solidFill>
            <a:schemeClr val="tx1"/>
          </a:solidFill>
          <a:latin typeface="+mn-lt"/>
          <a:ea typeface="+mn-ea"/>
          <a:cs typeface="+mn-cs"/>
        </a:defRPr>
      </a:lvl1pPr>
      <a:lvl2pPr marL="609555" algn="l" defTabSz="1219108" rtl="0" eaLnBrk="1" latinLnBrk="0" hangingPunct="1">
        <a:defRPr sz="2400" kern="1200">
          <a:solidFill>
            <a:schemeClr val="tx1"/>
          </a:solidFill>
          <a:latin typeface="+mn-lt"/>
          <a:ea typeface="+mn-ea"/>
          <a:cs typeface="+mn-cs"/>
        </a:defRPr>
      </a:lvl2pPr>
      <a:lvl3pPr marL="1219108" algn="l" defTabSz="1219108" rtl="0" eaLnBrk="1" latinLnBrk="0" hangingPunct="1">
        <a:defRPr sz="2400" kern="1200">
          <a:solidFill>
            <a:schemeClr val="tx1"/>
          </a:solidFill>
          <a:latin typeface="+mn-lt"/>
          <a:ea typeface="+mn-ea"/>
          <a:cs typeface="+mn-cs"/>
        </a:defRPr>
      </a:lvl3pPr>
      <a:lvl4pPr marL="1828664" algn="l" defTabSz="1219108" rtl="0" eaLnBrk="1" latinLnBrk="0" hangingPunct="1">
        <a:defRPr sz="2400" kern="1200">
          <a:solidFill>
            <a:schemeClr val="tx1"/>
          </a:solidFill>
          <a:latin typeface="+mn-lt"/>
          <a:ea typeface="+mn-ea"/>
          <a:cs typeface="+mn-cs"/>
        </a:defRPr>
      </a:lvl4pPr>
      <a:lvl5pPr marL="2438218" algn="l" defTabSz="1219108" rtl="0" eaLnBrk="1" latinLnBrk="0" hangingPunct="1">
        <a:defRPr sz="2400" kern="1200">
          <a:solidFill>
            <a:schemeClr val="tx1"/>
          </a:solidFill>
          <a:latin typeface="+mn-lt"/>
          <a:ea typeface="+mn-ea"/>
          <a:cs typeface="+mn-cs"/>
        </a:defRPr>
      </a:lvl5pPr>
      <a:lvl6pPr marL="3047772" algn="l" defTabSz="1219108" rtl="0" eaLnBrk="1" latinLnBrk="0" hangingPunct="1">
        <a:defRPr sz="2400" kern="1200">
          <a:solidFill>
            <a:schemeClr val="tx1"/>
          </a:solidFill>
          <a:latin typeface="+mn-lt"/>
          <a:ea typeface="+mn-ea"/>
          <a:cs typeface="+mn-cs"/>
        </a:defRPr>
      </a:lvl6pPr>
      <a:lvl7pPr marL="3657326" algn="l" defTabSz="1219108" rtl="0" eaLnBrk="1" latinLnBrk="0" hangingPunct="1">
        <a:defRPr sz="2400" kern="1200">
          <a:solidFill>
            <a:schemeClr val="tx1"/>
          </a:solidFill>
          <a:latin typeface="+mn-lt"/>
          <a:ea typeface="+mn-ea"/>
          <a:cs typeface="+mn-cs"/>
        </a:defRPr>
      </a:lvl7pPr>
      <a:lvl8pPr marL="4266880" algn="l" defTabSz="1219108" rtl="0" eaLnBrk="1" latinLnBrk="0" hangingPunct="1">
        <a:defRPr sz="2400" kern="1200">
          <a:solidFill>
            <a:schemeClr val="tx1"/>
          </a:solidFill>
          <a:latin typeface="+mn-lt"/>
          <a:ea typeface="+mn-ea"/>
          <a:cs typeface="+mn-cs"/>
        </a:defRPr>
      </a:lvl8pPr>
      <a:lvl9pPr marL="4876435" algn="l" defTabSz="121910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11281165" y="1042439"/>
            <a:ext cx="259464" cy="1210796"/>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cxnSp>
        <p:nvCxnSpPr>
          <p:cNvPr id="10" name="Straight Connector 9"/>
          <p:cNvCxnSpPr/>
          <p:nvPr/>
        </p:nvCxnSpPr>
        <p:spPr>
          <a:xfrm>
            <a:off x="11410897" y="2602895"/>
            <a:ext cx="0" cy="42478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1410897" y="-9676"/>
            <a:ext cx="0" cy="7353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8683305" y="5296747"/>
            <a:ext cx="3179704" cy="1227187"/>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48" name="Group 47"/>
          <p:cNvGrpSpPr/>
          <p:nvPr/>
        </p:nvGrpSpPr>
        <p:grpSpPr>
          <a:xfrm>
            <a:off x="487348" y="2192214"/>
            <a:ext cx="1261101" cy="52700"/>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9" name="Straight Connector 68"/>
          <p:cNvCxnSpPr/>
          <p:nvPr/>
        </p:nvCxnSpPr>
        <p:spPr>
          <a:xfrm>
            <a:off x="495779" y="409534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95779" y="458381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95779" y="507229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495779" y="556076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495779" y="409534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3211666" y="395962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5" name="TextBox 74"/>
          <p:cNvSpPr txBox="1"/>
          <p:nvPr/>
        </p:nvSpPr>
        <p:spPr>
          <a:xfrm>
            <a:off x="5210152" y="400301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495779" y="458381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365103" y="444809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8" name="TextBox 77"/>
          <p:cNvSpPr txBox="1"/>
          <p:nvPr/>
        </p:nvSpPr>
        <p:spPr>
          <a:xfrm>
            <a:off x="5210152" y="449148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495779" y="507229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3985730" y="493657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1" name="TextBox 80"/>
          <p:cNvSpPr txBox="1"/>
          <p:nvPr/>
        </p:nvSpPr>
        <p:spPr>
          <a:xfrm>
            <a:off x="5210152" y="497996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495779" y="556076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4478075" y="542504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4" name="TextBox 83"/>
          <p:cNvSpPr txBox="1"/>
          <p:nvPr/>
        </p:nvSpPr>
        <p:spPr>
          <a:xfrm>
            <a:off x="5210152" y="546843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487348" y="2406767"/>
            <a:ext cx="525535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495781" y="116151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517092" y="884975"/>
            <a:ext cx="11157817" cy="199546"/>
          </a:xfrm>
        </p:spPr>
        <p:txBody>
          <a:bodyPr/>
          <a:lstStyle/>
          <a:p>
            <a:pPr algn="ctr"/>
            <a:r>
              <a:rPr lang="en-US"/>
              <a:t>Enter your subhead line here</a:t>
            </a:r>
            <a:endParaRPr lang="en-US" dirty="0"/>
          </a:p>
        </p:txBody>
      </p:sp>
      <p:sp>
        <p:nvSpPr>
          <p:cNvPr id="15" name="Title 14"/>
          <p:cNvSpPr>
            <a:spLocks noGrp="1"/>
          </p:cNvSpPr>
          <p:nvPr>
            <p:ph type="title"/>
          </p:nvPr>
        </p:nvSpPr>
        <p:spPr>
          <a:xfrm>
            <a:off x="517092" y="382773"/>
            <a:ext cx="11157817" cy="445500"/>
          </a:xfrm>
        </p:spPr>
        <p:txBody>
          <a:bodyPr/>
          <a:lstStyle/>
          <a:p>
            <a:pPr algn="ctr"/>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4273734" y="1513841"/>
            <a:ext cx="3643696" cy="4668706"/>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4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4603132" y="3169943"/>
            <a:ext cx="2984900" cy="7350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400" b="1" dirty="0">
                <a:solidFill>
                  <a:schemeClr val="bg1"/>
                </a:solidFill>
                <a:latin typeface="Montserrat (Body)"/>
              </a:rPr>
              <a:t>MEET OUR CO-FOUNDER</a:t>
            </a:r>
            <a:br>
              <a:rPr lang="en-US" sz="2000" b="1" dirty="0">
                <a:solidFill>
                  <a:schemeClr val="bg1"/>
                </a:solidFill>
                <a:latin typeface="Montserrat (Body)"/>
              </a:rPr>
            </a:br>
            <a:r>
              <a:rPr lang="en-US" sz="2800" b="1" dirty="0">
                <a:solidFill>
                  <a:schemeClr val="bg1"/>
                </a:solidFill>
                <a:latin typeface="Montserrat (Body)"/>
              </a:rPr>
              <a:t>Example Name</a:t>
            </a:r>
            <a:endParaRPr lang="en-US" sz="32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5298538" y="4139365"/>
            <a:ext cx="1594088" cy="38708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Picture Placeholder 3">
            <a:extLst>
              <a:ext uri="{FF2B5EF4-FFF2-40B4-BE49-F238E27FC236}">
                <a16:creationId xmlns:a16="http://schemas.microsoft.com/office/drawing/2014/main" id="{0A9F6884-D5E2-430E-8B03-FF2A9A937B8B}"/>
              </a:ext>
            </a:extLst>
          </p:cNvPr>
          <p:cNvSpPr>
            <a:spLocks noGrp="1"/>
          </p:cNvSpPr>
          <p:nvPr>
            <p:ph type="pic" sz="quarter" idx="35"/>
          </p:nvPr>
        </p:nvSpPr>
        <p:spPr/>
      </p:sp>
      <p:sp>
        <p:nvSpPr>
          <p:cNvPr id="8" name="Picture Placeholder 7">
            <a:extLst>
              <a:ext uri="{FF2B5EF4-FFF2-40B4-BE49-F238E27FC236}">
                <a16:creationId xmlns:a16="http://schemas.microsoft.com/office/drawing/2014/main" id="{C09E0C25-F671-4FBB-BB54-D67D2242E299}"/>
              </a:ext>
            </a:extLst>
          </p:cNvPr>
          <p:cNvSpPr>
            <a:spLocks noGrp="1"/>
          </p:cNvSpPr>
          <p:nvPr>
            <p:ph type="pic" sz="quarter" idx="36"/>
          </p:nvPr>
        </p:nvSpPr>
        <p:spPr/>
      </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517092" y="884975"/>
            <a:ext cx="11157817" cy="199546"/>
          </a:xfrm>
        </p:spPr>
        <p:txBody>
          <a:bodyPr/>
          <a:lstStyle/>
          <a:p>
            <a:r>
              <a:rPr lang="en-US" dirty="0"/>
              <a:t>Enter your subhead line here</a:t>
            </a:r>
          </a:p>
        </p:txBody>
      </p:sp>
      <p:sp>
        <p:nvSpPr>
          <p:cNvPr id="10" name="Title 9"/>
          <p:cNvSpPr>
            <a:spLocks noGrp="1"/>
          </p:cNvSpPr>
          <p:nvPr>
            <p:ph type="title"/>
          </p:nvPr>
        </p:nvSpPr>
        <p:spPr>
          <a:xfrm>
            <a:off x="517092" y="382773"/>
            <a:ext cx="11157817" cy="445500"/>
          </a:xfrm>
        </p:spPr>
        <p:txBody>
          <a:bodyPr/>
          <a:lstStyle/>
          <a:p>
            <a:r>
              <a:rPr lang="en-US" dirty="0"/>
              <a:t>MEET OUR CO-FOUNDERS</a:t>
            </a:r>
          </a:p>
        </p:txBody>
      </p:sp>
      <p:sp>
        <p:nvSpPr>
          <p:cNvPr id="101" name="Freeform: Shape 100">
            <a:extLst>
              <a:ext uri="{FF2B5EF4-FFF2-40B4-BE49-F238E27FC236}">
                <a16:creationId xmlns:a16="http://schemas.microsoft.com/office/drawing/2014/main" id="{64CCD252-075D-407F-A6C8-413514F9C1CF}"/>
              </a:ext>
            </a:extLst>
          </p:cNvPr>
          <p:cNvSpPr/>
          <p:nvPr/>
        </p:nvSpPr>
        <p:spPr>
          <a:xfrm>
            <a:off x="1313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5" name="Freeform: Shape 134">
            <a:extLst>
              <a:ext uri="{FF2B5EF4-FFF2-40B4-BE49-F238E27FC236}">
                <a16:creationId xmlns:a16="http://schemas.microsoft.com/office/drawing/2014/main" id="{0C8C18D6-2BDB-4BB2-A199-35F2230CED3A}"/>
              </a:ext>
            </a:extLst>
          </p:cNvPr>
          <p:cNvSpPr/>
          <p:nvPr/>
        </p:nvSpPr>
        <p:spPr>
          <a:xfrm>
            <a:off x="45519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6" name="TextBox 135">
            <a:extLst>
              <a:ext uri="{FF2B5EF4-FFF2-40B4-BE49-F238E27FC236}">
                <a16:creationId xmlns:a16="http://schemas.microsoft.com/office/drawing/2014/main" id="{41C213CA-77B7-4030-8F05-00BA61370E40}"/>
              </a:ext>
            </a:extLst>
          </p:cNvPr>
          <p:cNvSpPr txBox="1"/>
          <p:nvPr/>
        </p:nvSpPr>
        <p:spPr>
          <a:xfrm>
            <a:off x="49407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7790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0" name="TextBox 139">
            <a:extLst>
              <a:ext uri="{FF2B5EF4-FFF2-40B4-BE49-F238E27FC236}">
                <a16:creationId xmlns:a16="http://schemas.microsoft.com/office/drawing/2014/main" id="{7594878A-5304-426E-A6FF-4890FA83A050}"/>
              </a:ext>
            </a:extLst>
          </p:cNvPr>
          <p:cNvSpPr txBox="1"/>
          <p:nvPr/>
        </p:nvSpPr>
        <p:spPr>
          <a:xfrm>
            <a:off x="81792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744189"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3" name="Picture Placeholder 2">
            <a:extLst>
              <a:ext uri="{FF2B5EF4-FFF2-40B4-BE49-F238E27FC236}">
                <a16:creationId xmlns:a16="http://schemas.microsoft.com/office/drawing/2014/main" id="{633A21BF-A798-454F-B6F4-34CC050CC189}"/>
              </a:ext>
            </a:extLst>
          </p:cNvPr>
          <p:cNvSpPr>
            <a:spLocks noGrp="1"/>
          </p:cNvSpPr>
          <p:nvPr>
            <p:ph type="pic" sz="quarter" idx="61"/>
          </p:nvPr>
        </p:nvSpPr>
        <p:spPr/>
      </p:sp>
      <p:sp>
        <p:nvSpPr>
          <p:cNvPr id="5" name="Picture Placeholder 4">
            <a:extLst>
              <a:ext uri="{FF2B5EF4-FFF2-40B4-BE49-F238E27FC236}">
                <a16:creationId xmlns:a16="http://schemas.microsoft.com/office/drawing/2014/main" id="{A28AFAEC-D8B4-4D74-B309-1DA4CD4182FF}"/>
              </a:ext>
            </a:extLst>
          </p:cNvPr>
          <p:cNvSpPr>
            <a:spLocks noGrp="1"/>
          </p:cNvSpPr>
          <p:nvPr>
            <p:ph type="pic" sz="quarter" idx="60"/>
          </p:nvPr>
        </p:nvSpPr>
        <p:spPr/>
      </p:sp>
      <p:sp>
        <p:nvSpPr>
          <p:cNvPr id="7" name="Picture Placeholder 6">
            <a:extLst>
              <a:ext uri="{FF2B5EF4-FFF2-40B4-BE49-F238E27FC236}">
                <a16:creationId xmlns:a16="http://schemas.microsoft.com/office/drawing/2014/main" id="{EC8CAE8E-8999-4E34-92F8-F74C3E783D37}"/>
              </a:ext>
            </a:extLst>
          </p:cNvPr>
          <p:cNvSpPr>
            <a:spLocks noGrp="1"/>
          </p:cNvSpPr>
          <p:nvPr>
            <p:ph type="pic" sz="quarter" idx="62"/>
          </p:nvPr>
        </p:nvSpPr>
        <p:spPr/>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1108779"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4488587"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7868394"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428B1C39-33DE-4381-AC18-4299BB262E33}"/>
              </a:ext>
            </a:extLst>
          </p:cNvPr>
          <p:cNvSpPr>
            <a:spLocks noGrp="1"/>
          </p:cNvSpPr>
          <p:nvPr>
            <p:ph type="pic" sz="quarter" idx="115"/>
          </p:nvPr>
        </p:nvSpPr>
        <p:spPr/>
      </p:sp>
      <p:sp>
        <p:nvSpPr>
          <p:cNvPr id="11" name="Picture Placeholder 10">
            <a:extLst>
              <a:ext uri="{FF2B5EF4-FFF2-40B4-BE49-F238E27FC236}">
                <a16:creationId xmlns:a16="http://schemas.microsoft.com/office/drawing/2014/main" id="{BE17897B-C48C-4158-93AF-0C6C23F51E3E}"/>
              </a:ext>
            </a:extLst>
          </p:cNvPr>
          <p:cNvSpPr>
            <a:spLocks noGrp="1"/>
          </p:cNvSpPr>
          <p:nvPr>
            <p:ph type="pic" sz="quarter" idx="116"/>
          </p:nvPr>
        </p:nvSpPr>
        <p:spPr/>
      </p:sp>
      <p:sp>
        <p:nvSpPr>
          <p:cNvPr id="12" name="Picture Placeholder 11">
            <a:extLst>
              <a:ext uri="{FF2B5EF4-FFF2-40B4-BE49-F238E27FC236}">
                <a16:creationId xmlns:a16="http://schemas.microsoft.com/office/drawing/2014/main" id="{1C087144-F324-4B66-964D-FD001AF68C1B}"/>
              </a:ext>
            </a:extLst>
          </p:cNvPr>
          <p:cNvSpPr>
            <a:spLocks noGrp="1"/>
          </p:cNvSpPr>
          <p:nvPr>
            <p:ph type="pic" sz="quarter" idx="117"/>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347899"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708801" y="4509743"/>
            <a:ext cx="1204704" cy="315933"/>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4727707"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5088609" y="4509743"/>
            <a:ext cx="1204704" cy="315933"/>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8107514"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8468416" y="4509743"/>
            <a:ext cx="1204704" cy="315933"/>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5123997"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8503804"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560902"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4940710"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8320517"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92276B8-41EF-49B5-B89F-FF6BD120ADD3}"/>
              </a:ext>
            </a:extLst>
          </p:cNvPr>
          <p:cNvSpPr>
            <a:spLocks noGrp="1"/>
          </p:cNvSpPr>
          <p:nvPr>
            <p:ph type="pic" sz="quarter" idx="41"/>
          </p:nvPr>
        </p:nvSpPr>
        <p:spPr/>
      </p:sp>
      <p:sp>
        <p:nvSpPr>
          <p:cNvPr id="13" name="Picture Placeholder 12">
            <a:extLst>
              <a:ext uri="{FF2B5EF4-FFF2-40B4-BE49-F238E27FC236}">
                <a16:creationId xmlns:a16="http://schemas.microsoft.com/office/drawing/2014/main" id="{B2CE6E59-117C-4FC5-BB4B-715C4FA6434E}"/>
              </a:ext>
            </a:extLst>
          </p:cNvPr>
          <p:cNvSpPr>
            <a:spLocks noGrp="1"/>
          </p:cNvSpPr>
          <p:nvPr>
            <p:ph type="pic" sz="quarter" idx="42"/>
          </p:nvPr>
        </p:nvSpPr>
        <p:spPr/>
      </p:sp>
      <p:sp>
        <p:nvSpPr>
          <p:cNvPr id="14" name="Picture Placeholder 13">
            <a:extLst>
              <a:ext uri="{FF2B5EF4-FFF2-40B4-BE49-F238E27FC236}">
                <a16:creationId xmlns:a16="http://schemas.microsoft.com/office/drawing/2014/main" id="{7E078B72-C5B5-4299-BFC9-58DDF8A117A0}"/>
              </a:ext>
            </a:extLst>
          </p:cNvPr>
          <p:cNvSpPr>
            <a:spLocks noGrp="1"/>
          </p:cNvSpPr>
          <p:nvPr>
            <p:ph type="pic" sz="quarter" idx="43"/>
          </p:nvPr>
        </p:nvSpPr>
        <p:spPr/>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1165770" y="5225870"/>
            <a:ext cx="2859741" cy="842683"/>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a:extLst>
              <a:ext uri="{FF2B5EF4-FFF2-40B4-BE49-F238E27FC236}">
                <a16:creationId xmlns:a16="http://schemas.microsoft.com/office/drawing/2014/main" id="{D011FB6A-8DAF-4DA6-9B27-3BC85FAE26A6}"/>
              </a:ext>
            </a:extLst>
          </p:cNvPr>
          <p:cNvSpPr/>
          <p:nvPr/>
        </p:nvSpPr>
        <p:spPr>
          <a:xfrm>
            <a:off x="1408918"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835794" y="5512710"/>
            <a:ext cx="946568" cy="269003"/>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4666054" y="5225870"/>
            <a:ext cx="2859741" cy="842683"/>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2" name="Rounded Rectangle 5">
            <a:extLst>
              <a:ext uri="{FF2B5EF4-FFF2-40B4-BE49-F238E27FC236}">
                <a16:creationId xmlns:a16="http://schemas.microsoft.com/office/drawing/2014/main" id="{6C776FAB-93DB-42E1-9664-0480967B428D}"/>
              </a:ext>
            </a:extLst>
          </p:cNvPr>
          <p:cNvSpPr/>
          <p:nvPr/>
        </p:nvSpPr>
        <p:spPr>
          <a:xfrm>
            <a:off x="8166338" y="5225870"/>
            <a:ext cx="2859741" cy="842683"/>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7" name="Rectangle 136">
            <a:extLst>
              <a:ext uri="{FF2B5EF4-FFF2-40B4-BE49-F238E27FC236}">
                <a16:creationId xmlns:a16="http://schemas.microsoft.com/office/drawing/2014/main" id="{FADD325A-B074-449C-9BEF-EBCC8731596F}"/>
              </a:ext>
            </a:extLst>
          </p:cNvPr>
          <p:cNvSpPr/>
          <p:nvPr/>
        </p:nvSpPr>
        <p:spPr>
          <a:xfrm>
            <a:off x="4909202"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6336078" y="5512710"/>
            <a:ext cx="946568" cy="269003"/>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8409486"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9836362" y="5512710"/>
            <a:ext cx="946568" cy="269003"/>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DD573BD-EAAA-4415-8628-B2ECF0074731}"/>
              </a:ext>
            </a:extLst>
          </p:cNvPr>
          <p:cNvSpPr>
            <a:spLocks noGrp="1"/>
          </p:cNvSpPr>
          <p:nvPr>
            <p:ph type="pic" sz="quarter" idx="19"/>
          </p:nvPr>
        </p:nvSpPr>
        <p:spPr/>
      </p:sp>
      <p:sp>
        <p:nvSpPr>
          <p:cNvPr id="12" name="Picture Placeholder 11">
            <a:extLst>
              <a:ext uri="{FF2B5EF4-FFF2-40B4-BE49-F238E27FC236}">
                <a16:creationId xmlns:a16="http://schemas.microsoft.com/office/drawing/2014/main" id="{02B97898-8393-458B-9A92-A04C59FE53C4}"/>
              </a:ext>
            </a:extLst>
          </p:cNvPr>
          <p:cNvSpPr>
            <a:spLocks noGrp="1"/>
          </p:cNvSpPr>
          <p:nvPr>
            <p:ph type="pic" sz="quarter" idx="34"/>
          </p:nvPr>
        </p:nvSpPr>
        <p:spPr/>
      </p:sp>
      <p:sp>
        <p:nvSpPr>
          <p:cNvPr id="13" name="Picture Placeholder 12">
            <a:extLst>
              <a:ext uri="{FF2B5EF4-FFF2-40B4-BE49-F238E27FC236}">
                <a16:creationId xmlns:a16="http://schemas.microsoft.com/office/drawing/2014/main" id="{C57C7C63-5C96-4370-873E-D25C827A77BA}"/>
              </a:ext>
            </a:extLst>
          </p:cNvPr>
          <p:cNvSpPr>
            <a:spLocks noGrp="1"/>
          </p:cNvSpPr>
          <p:nvPr>
            <p:ph type="pic" sz="quarter" idx="38"/>
          </p:nvPr>
        </p:nvSpPr>
        <p:spPr/>
      </p:sp>
      <p:sp>
        <p:nvSpPr>
          <p:cNvPr id="7" name="Text Placeholder 6"/>
          <p:cNvSpPr>
            <a:spLocks noGrp="1"/>
          </p:cNvSpPr>
          <p:nvPr>
            <p:ph type="body" sz="half" idx="2"/>
          </p:nvPr>
        </p:nvSpPr>
        <p:spPr>
          <a:xfrm>
            <a:off x="517092" y="884975"/>
            <a:ext cx="11157817" cy="199546"/>
          </a:xfrm>
        </p:spPr>
        <p:txBody>
          <a:bodyPr/>
          <a:lstStyle/>
          <a:p>
            <a:r>
              <a:rPr lang="en-US" dirty="0"/>
              <a:t>Enter your subhead line here</a:t>
            </a:r>
          </a:p>
        </p:txBody>
      </p:sp>
      <p:sp>
        <p:nvSpPr>
          <p:cNvPr id="15" name="Title 14"/>
          <p:cNvSpPr>
            <a:spLocks noGrp="1"/>
          </p:cNvSpPr>
          <p:nvPr>
            <p:ph type="title"/>
          </p:nvPr>
        </p:nvSpPr>
        <p:spPr>
          <a:xfrm>
            <a:off x="517092" y="382773"/>
            <a:ext cx="11157817" cy="445500"/>
          </a:xfrm>
        </p:spPr>
        <p:txBody>
          <a:bodyPr/>
          <a:lstStyle/>
          <a:p>
            <a:r>
              <a:rPr lang="en-US" dirty="0"/>
              <a:t>MEET OUR CO-FOUNDERS</a:t>
            </a:r>
          </a:p>
        </p:txBody>
      </p:sp>
      <p:grpSp>
        <p:nvGrpSpPr>
          <p:cNvPr id="92" name="Group 91">
            <a:extLst>
              <a:ext uri="{FF2B5EF4-FFF2-40B4-BE49-F238E27FC236}">
                <a16:creationId xmlns:a16="http://schemas.microsoft.com/office/drawing/2014/main" id="{D25AAD2A-B058-4059-95FE-9CD103441609}"/>
              </a:ext>
            </a:extLst>
          </p:cNvPr>
          <p:cNvGrpSpPr/>
          <p:nvPr/>
        </p:nvGrpSpPr>
        <p:grpSpPr>
          <a:xfrm>
            <a:off x="1086408" y="4787125"/>
            <a:ext cx="2876962" cy="1508726"/>
            <a:chOff x="766352" y="4777257"/>
            <a:chExt cx="2798957" cy="1467819"/>
          </a:xfrm>
        </p:grpSpPr>
        <p:sp>
          <p:nvSpPr>
            <p:cNvPr id="93" name="Rectangle 92">
              <a:extLst>
                <a:ext uri="{FF2B5EF4-FFF2-40B4-BE49-F238E27FC236}">
                  <a16:creationId xmlns:a16="http://schemas.microsoft.com/office/drawing/2014/main" id="{2619A705-EE72-4FA3-8502-A8925C3D3C8D}"/>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4" name="Rectangle 93">
              <a:extLst>
                <a:ext uri="{FF2B5EF4-FFF2-40B4-BE49-F238E27FC236}">
                  <a16:creationId xmlns:a16="http://schemas.microsoft.com/office/drawing/2014/main" id="{41398F8E-35CC-4325-B2EC-F1BA8893E148}"/>
                </a:ext>
              </a:extLst>
            </p:cNvPr>
            <p:cNvSpPr/>
            <p:nvPr/>
          </p:nvSpPr>
          <p:spPr>
            <a:xfrm>
              <a:off x="766352" y="6176767"/>
              <a:ext cx="2798957" cy="683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612310" y="5664367"/>
              <a:ext cx="1107040" cy="314608"/>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12" name="Group 111">
            <a:extLst>
              <a:ext uri="{FF2B5EF4-FFF2-40B4-BE49-F238E27FC236}">
                <a16:creationId xmlns:a16="http://schemas.microsoft.com/office/drawing/2014/main" id="{B6E77782-5879-454C-B487-5C555CAF5F42}"/>
              </a:ext>
            </a:extLst>
          </p:cNvPr>
          <p:cNvGrpSpPr/>
          <p:nvPr/>
        </p:nvGrpSpPr>
        <p:grpSpPr>
          <a:xfrm>
            <a:off x="4657198" y="4787125"/>
            <a:ext cx="2876962" cy="1508726"/>
            <a:chOff x="766352" y="4777257"/>
            <a:chExt cx="2798957" cy="1467819"/>
          </a:xfrm>
        </p:grpSpPr>
        <p:sp>
          <p:nvSpPr>
            <p:cNvPr id="113" name="Rectangle 112">
              <a:extLst>
                <a:ext uri="{FF2B5EF4-FFF2-40B4-BE49-F238E27FC236}">
                  <a16:creationId xmlns:a16="http://schemas.microsoft.com/office/drawing/2014/main" id="{60F3B550-3E16-4DDB-BDE4-67598F164DD0}"/>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Rectangle 113">
              <a:extLst>
                <a:ext uri="{FF2B5EF4-FFF2-40B4-BE49-F238E27FC236}">
                  <a16:creationId xmlns:a16="http://schemas.microsoft.com/office/drawing/2014/main" id="{6057AD8F-2DE5-44D1-8ACE-3DE3C31309BE}"/>
                </a:ext>
              </a:extLst>
            </p:cNvPr>
            <p:cNvSpPr/>
            <p:nvPr/>
          </p:nvSpPr>
          <p:spPr>
            <a:xfrm>
              <a:off x="766352" y="6176767"/>
              <a:ext cx="2798957" cy="683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1612310" y="5664367"/>
              <a:ext cx="1107040" cy="314608"/>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28" name="Group 127">
            <a:extLst>
              <a:ext uri="{FF2B5EF4-FFF2-40B4-BE49-F238E27FC236}">
                <a16:creationId xmlns:a16="http://schemas.microsoft.com/office/drawing/2014/main" id="{9B0C7333-9F4B-41A0-B737-B705938EF7C7}"/>
              </a:ext>
            </a:extLst>
          </p:cNvPr>
          <p:cNvGrpSpPr/>
          <p:nvPr/>
        </p:nvGrpSpPr>
        <p:grpSpPr>
          <a:xfrm>
            <a:off x="8227988" y="4787125"/>
            <a:ext cx="2876962" cy="1508726"/>
            <a:chOff x="766352" y="4777257"/>
            <a:chExt cx="2798957" cy="1467819"/>
          </a:xfrm>
        </p:grpSpPr>
        <p:sp>
          <p:nvSpPr>
            <p:cNvPr id="129" name="Rectangle 128">
              <a:extLst>
                <a:ext uri="{FF2B5EF4-FFF2-40B4-BE49-F238E27FC236}">
                  <a16:creationId xmlns:a16="http://schemas.microsoft.com/office/drawing/2014/main" id="{82D78FE9-6323-49FF-BBB0-608C2BDF6849}"/>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Rectangle 129">
              <a:extLst>
                <a:ext uri="{FF2B5EF4-FFF2-40B4-BE49-F238E27FC236}">
                  <a16:creationId xmlns:a16="http://schemas.microsoft.com/office/drawing/2014/main" id="{9C9D941E-0508-48BE-B196-7382B0D3CB24}"/>
                </a:ext>
              </a:extLst>
            </p:cNvPr>
            <p:cNvSpPr/>
            <p:nvPr/>
          </p:nvSpPr>
          <p:spPr>
            <a:xfrm>
              <a:off x="766352" y="6176767"/>
              <a:ext cx="2798957" cy="683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1612310" y="5664367"/>
              <a:ext cx="1107040" cy="314608"/>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1261170" y="1422121"/>
            <a:ext cx="2821283" cy="386505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4967931" y="1422121"/>
            <a:ext cx="2821283" cy="386505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8674692" y="1422121"/>
            <a:ext cx="2821283" cy="386505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8FDC8698-C190-4F87-9B3F-9108219811D8}"/>
              </a:ext>
            </a:extLst>
          </p:cNvPr>
          <p:cNvSpPr>
            <a:spLocks noGrp="1"/>
          </p:cNvSpPr>
          <p:nvPr>
            <p:ph type="pic" sz="quarter" idx="108"/>
          </p:nvPr>
        </p:nvSpPr>
        <p:spPr/>
      </p:sp>
      <p:sp>
        <p:nvSpPr>
          <p:cNvPr id="11" name="Picture Placeholder 10">
            <a:extLst>
              <a:ext uri="{FF2B5EF4-FFF2-40B4-BE49-F238E27FC236}">
                <a16:creationId xmlns:a16="http://schemas.microsoft.com/office/drawing/2014/main" id="{9D0B6BAA-4D9F-4167-89A5-1F25BC327FBA}"/>
              </a:ext>
            </a:extLst>
          </p:cNvPr>
          <p:cNvSpPr>
            <a:spLocks noGrp="1"/>
          </p:cNvSpPr>
          <p:nvPr>
            <p:ph type="pic" sz="quarter" idx="109"/>
          </p:nvPr>
        </p:nvSpPr>
        <p:spPr/>
      </p:sp>
      <p:sp>
        <p:nvSpPr>
          <p:cNvPr id="12" name="Picture Placeholder 11">
            <a:extLst>
              <a:ext uri="{FF2B5EF4-FFF2-40B4-BE49-F238E27FC236}">
                <a16:creationId xmlns:a16="http://schemas.microsoft.com/office/drawing/2014/main" id="{B67C96A9-5A2D-466A-8CC6-3F46E82D7B88}"/>
              </a:ext>
            </a:extLst>
          </p:cNvPr>
          <p:cNvSpPr>
            <a:spLocks noGrp="1"/>
          </p:cNvSpPr>
          <p:nvPr>
            <p:ph type="pic" sz="quarter" idx="110"/>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696025"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963415" y="5675135"/>
            <a:ext cx="2423198" cy="46166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4402786"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4670176"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8109547"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8376937"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3308201" y="1836345"/>
            <a:ext cx="345801" cy="107116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7014962" y="1836345"/>
            <a:ext cx="345801" cy="107116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10721723" y="1836345"/>
            <a:ext cx="345801" cy="107116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797709" y="1623666"/>
            <a:ext cx="3245948" cy="3245944"/>
          </a:xfrm>
          <a:prstGeom prst="ellipse">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0" name="Freeform: Shape 19">
            <a:extLst>
              <a:ext uri="{FF2B5EF4-FFF2-40B4-BE49-F238E27FC236}">
                <a16:creationId xmlns:a16="http://schemas.microsoft.com/office/drawing/2014/main" id="{43D0015A-C910-4920-A6F4-1A5280B30EE6}"/>
              </a:ext>
            </a:extLst>
          </p:cNvPr>
          <p:cNvSpPr/>
          <p:nvPr/>
        </p:nvSpPr>
        <p:spPr>
          <a:xfrm flipH="1">
            <a:off x="1216861"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Oval 24">
            <a:extLst>
              <a:ext uri="{FF2B5EF4-FFF2-40B4-BE49-F238E27FC236}">
                <a16:creationId xmlns:a16="http://schemas.microsoft.com/office/drawing/2014/main" id="{FE3C642C-9CC4-4F0C-8DA5-E304212A1D71}"/>
              </a:ext>
            </a:extLst>
          </p:cNvPr>
          <p:cNvSpPr/>
          <p:nvPr/>
        </p:nvSpPr>
        <p:spPr bwMode="auto">
          <a:xfrm>
            <a:off x="8148343" y="1623666"/>
            <a:ext cx="3245948" cy="3245944"/>
          </a:xfrm>
          <a:prstGeom prst="ellipse">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6" name="Freeform: Shape 25">
            <a:extLst>
              <a:ext uri="{FF2B5EF4-FFF2-40B4-BE49-F238E27FC236}">
                <a16:creationId xmlns:a16="http://schemas.microsoft.com/office/drawing/2014/main" id="{0CBE6056-D0FF-4B26-82E5-8889E6BB3BB1}"/>
              </a:ext>
            </a:extLst>
          </p:cNvPr>
          <p:cNvSpPr/>
          <p:nvPr/>
        </p:nvSpPr>
        <p:spPr>
          <a:xfrm>
            <a:off x="8031887"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Oval 27">
            <a:extLst>
              <a:ext uri="{FF2B5EF4-FFF2-40B4-BE49-F238E27FC236}">
                <a16:creationId xmlns:a16="http://schemas.microsoft.com/office/drawing/2014/main" id="{230289BD-B1DF-45C2-A617-0003E5F9881E}"/>
              </a:ext>
            </a:extLst>
          </p:cNvPr>
          <p:cNvSpPr/>
          <p:nvPr/>
        </p:nvSpPr>
        <p:spPr bwMode="auto">
          <a:xfrm>
            <a:off x="4473026" y="1623666"/>
            <a:ext cx="3245948" cy="3245944"/>
          </a:xfrm>
          <a:prstGeom prst="ellipse">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9" name="Freeform: Shape 28">
            <a:extLst>
              <a:ext uri="{FF2B5EF4-FFF2-40B4-BE49-F238E27FC236}">
                <a16:creationId xmlns:a16="http://schemas.microsoft.com/office/drawing/2014/main" id="{D6211466-3D32-461C-8E43-054D07623B67}"/>
              </a:ext>
            </a:extLst>
          </p:cNvPr>
          <p:cNvSpPr/>
          <p:nvPr/>
        </p:nvSpPr>
        <p:spPr>
          <a:xfrm>
            <a:off x="4624374"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517092" y="382773"/>
            <a:ext cx="11157817"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4640853"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8048366"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1233340"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911E8C6B-A1C4-46BF-972B-9D3CFF555CC6}"/>
              </a:ext>
            </a:extLst>
          </p:cNvPr>
          <p:cNvSpPr>
            <a:spLocks noGrp="1"/>
          </p:cNvSpPr>
          <p:nvPr>
            <p:ph type="pic" sz="quarter" idx="108"/>
          </p:nvPr>
        </p:nvSpPr>
        <p:spPr/>
      </p:sp>
      <p:sp>
        <p:nvSpPr>
          <p:cNvPr id="6" name="Picture Placeholder 5">
            <a:extLst>
              <a:ext uri="{FF2B5EF4-FFF2-40B4-BE49-F238E27FC236}">
                <a16:creationId xmlns:a16="http://schemas.microsoft.com/office/drawing/2014/main" id="{E3824B9E-85EF-4A78-A095-3B0C8436956E}"/>
              </a:ext>
            </a:extLst>
          </p:cNvPr>
          <p:cNvSpPr>
            <a:spLocks noGrp="1"/>
          </p:cNvSpPr>
          <p:nvPr>
            <p:ph type="pic" sz="quarter" idx="109"/>
          </p:nvPr>
        </p:nvSpPr>
        <p:spPr/>
      </p:sp>
      <p:sp>
        <p:nvSpPr>
          <p:cNvPr id="10" name="Picture Placeholder 9">
            <a:extLst>
              <a:ext uri="{FF2B5EF4-FFF2-40B4-BE49-F238E27FC236}">
                <a16:creationId xmlns:a16="http://schemas.microsoft.com/office/drawing/2014/main" id="{FA4A78F9-DA65-4AD8-B039-723B49752963}"/>
              </a:ext>
            </a:extLst>
          </p:cNvPr>
          <p:cNvSpPr>
            <a:spLocks noGrp="1"/>
          </p:cNvSpPr>
          <p:nvPr>
            <p:ph type="pic" sz="quarter" idx="110"/>
          </p:nvPr>
        </p:nvSpPr>
        <p:spPr/>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12192000" cy="3970116"/>
          </a:xfrm>
          <a:prstGeom prst="rect">
            <a:avLst/>
          </a:prstGeom>
          <a:solidFill>
            <a:schemeClr val="bg1">
              <a:lumMod val="95000"/>
            </a:schemeClr>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50" name="Freeform 49"/>
          <p:cNvSpPr/>
          <p:nvPr/>
        </p:nvSpPr>
        <p:spPr bwMode="auto">
          <a:xfrm flipH="1">
            <a:off x="4660054"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1" name="Freeform 50"/>
          <p:cNvSpPr/>
          <p:nvPr/>
        </p:nvSpPr>
        <p:spPr bwMode="auto">
          <a:xfrm flipH="1">
            <a:off x="7531947"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2" name="Freeform 51"/>
          <p:cNvSpPr/>
          <p:nvPr/>
        </p:nvSpPr>
        <p:spPr bwMode="auto">
          <a:xfrm flipH="1">
            <a:off x="1788160"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grpSp>
        <p:nvGrpSpPr>
          <p:cNvPr id="21" name="Group 20">
            <a:extLst>
              <a:ext uri="{FF2B5EF4-FFF2-40B4-BE49-F238E27FC236}">
                <a16:creationId xmlns:a16="http://schemas.microsoft.com/office/drawing/2014/main" id="{A314E8CC-4CBF-4AA1-A28D-F91FAD56B5E9}"/>
              </a:ext>
            </a:extLst>
          </p:cNvPr>
          <p:cNvGrpSpPr/>
          <p:nvPr/>
        </p:nvGrpSpPr>
        <p:grpSpPr>
          <a:xfrm>
            <a:off x="1972732" y="5630661"/>
            <a:ext cx="2502748" cy="939230"/>
            <a:chOff x="1972732" y="5630661"/>
            <a:chExt cx="2502748" cy="939230"/>
          </a:xfrm>
        </p:grpSpPr>
        <p:sp>
          <p:nvSpPr>
            <p:cNvPr id="53" name="TextBox 52">
              <a:extLst>
                <a:ext uri="{FF2B5EF4-FFF2-40B4-BE49-F238E27FC236}">
                  <a16:creationId xmlns:a16="http://schemas.microsoft.com/office/drawing/2014/main" id="{B16B9DDB-4CEF-4141-BDBD-9E07EE1AA709}"/>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2624212" y="6240693"/>
              <a:ext cx="1199789" cy="329198"/>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68" name="Group 67">
            <a:extLst>
              <a:ext uri="{FF2B5EF4-FFF2-40B4-BE49-F238E27FC236}">
                <a16:creationId xmlns:a16="http://schemas.microsoft.com/office/drawing/2014/main" id="{503BBFD6-E993-4D28-B1FA-1325685E08C9}"/>
              </a:ext>
            </a:extLst>
          </p:cNvPr>
          <p:cNvGrpSpPr/>
          <p:nvPr/>
        </p:nvGrpSpPr>
        <p:grpSpPr>
          <a:xfrm>
            <a:off x="4844626" y="5630661"/>
            <a:ext cx="2502748" cy="939230"/>
            <a:chOff x="1972732" y="5630661"/>
            <a:chExt cx="2502748" cy="939230"/>
          </a:xfrm>
        </p:grpSpPr>
        <p:sp>
          <p:nvSpPr>
            <p:cNvPr id="69" name="TextBox 68">
              <a:extLst>
                <a:ext uri="{FF2B5EF4-FFF2-40B4-BE49-F238E27FC236}">
                  <a16:creationId xmlns:a16="http://schemas.microsoft.com/office/drawing/2014/main" id="{49E2581C-6539-4BA7-A4C4-9D3A5C3E1FCA}"/>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2624212" y="6240693"/>
              <a:ext cx="1199789" cy="329198"/>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98" name="Group 97">
            <a:extLst>
              <a:ext uri="{FF2B5EF4-FFF2-40B4-BE49-F238E27FC236}">
                <a16:creationId xmlns:a16="http://schemas.microsoft.com/office/drawing/2014/main" id="{67C43804-8635-4FF9-9372-EDD270221D8E}"/>
              </a:ext>
            </a:extLst>
          </p:cNvPr>
          <p:cNvGrpSpPr/>
          <p:nvPr/>
        </p:nvGrpSpPr>
        <p:grpSpPr>
          <a:xfrm>
            <a:off x="7716519" y="5630661"/>
            <a:ext cx="2502748" cy="939230"/>
            <a:chOff x="1972732" y="5630661"/>
            <a:chExt cx="2502748" cy="939230"/>
          </a:xfrm>
        </p:grpSpPr>
        <p:sp>
          <p:nvSpPr>
            <p:cNvPr id="99" name="TextBox 98">
              <a:extLst>
                <a:ext uri="{FF2B5EF4-FFF2-40B4-BE49-F238E27FC236}">
                  <a16:creationId xmlns:a16="http://schemas.microsoft.com/office/drawing/2014/main" id="{C93D99A0-9B5A-4080-BDE4-A59C7DEA5BCC}"/>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2624212" y="6240693"/>
              <a:ext cx="1199789" cy="329198"/>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sp>
        <p:nvSpPr>
          <p:cNvPr id="6" name="Picture Placeholder 5">
            <a:extLst>
              <a:ext uri="{FF2B5EF4-FFF2-40B4-BE49-F238E27FC236}">
                <a16:creationId xmlns:a16="http://schemas.microsoft.com/office/drawing/2014/main" id="{4E85FB9F-D85C-4216-81F7-4F6A75F56A41}"/>
              </a:ext>
            </a:extLst>
          </p:cNvPr>
          <p:cNvSpPr>
            <a:spLocks noGrp="1"/>
          </p:cNvSpPr>
          <p:nvPr>
            <p:ph type="pic" sz="quarter" idx="20"/>
          </p:nvPr>
        </p:nvSpPr>
        <p:spPr/>
      </p:sp>
      <p:sp>
        <p:nvSpPr>
          <p:cNvPr id="8" name="Picture Placeholder 7">
            <a:extLst>
              <a:ext uri="{FF2B5EF4-FFF2-40B4-BE49-F238E27FC236}">
                <a16:creationId xmlns:a16="http://schemas.microsoft.com/office/drawing/2014/main" id="{28463070-B6CC-4F13-9FB9-DF72DBEEE6DB}"/>
              </a:ext>
            </a:extLst>
          </p:cNvPr>
          <p:cNvSpPr>
            <a:spLocks noGrp="1"/>
          </p:cNvSpPr>
          <p:nvPr>
            <p:ph type="pic" sz="quarter" idx="21"/>
          </p:nvPr>
        </p:nvSpPr>
        <p:spPr/>
      </p:sp>
      <p:sp>
        <p:nvSpPr>
          <p:cNvPr id="10" name="Picture Placeholder 9">
            <a:extLst>
              <a:ext uri="{FF2B5EF4-FFF2-40B4-BE49-F238E27FC236}">
                <a16:creationId xmlns:a16="http://schemas.microsoft.com/office/drawing/2014/main" id="{C4B93583-5881-4FD4-A5C4-0C349277EF3A}"/>
              </a:ext>
            </a:extLst>
          </p:cNvPr>
          <p:cNvSpPr>
            <a:spLocks noGrp="1"/>
          </p:cNvSpPr>
          <p:nvPr>
            <p:ph type="pic" sz="quarter" idx="22"/>
          </p:nvPr>
        </p:nvSpPr>
        <p:spPr/>
      </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12192000" cy="417871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7" name="Rounded Rectangle 6"/>
          <p:cNvSpPr/>
          <p:nvPr/>
        </p:nvSpPr>
        <p:spPr bwMode="auto">
          <a:xfrm>
            <a:off x="3716391"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3908446"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6222535"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6414590"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8728679"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8920734"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1210247"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402302"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983130" y="850834"/>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736890" y="5113316"/>
            <a:ext cx="1199789" cy="329198"/>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4243034" y="5113316"/>
            <a:ext cx="1199789" cy="329198"/>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6749178" y="5113316"/>
            <a:ext cx="1199789" cy="329198"/>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9255322" y="5113316"/>
            <a:ext cx="1199789" cy="329198"/>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4" name="Picture Placeholder 3">
            <a:extLst>
              <a:ext uri="{FF2B5EF4-FFF2-40B4-BE49-F238E27FC236}">
                <a16:creationId xmlns:a16="http://schemas.microsoft.com/office/drawing/2014/main" id="{A834BE51-F5B0-4807-AD94-7EB54D96448F}"/>
              </a:ext>
            </a:extLst>
          </p:cNvPr>
          <p:cNvSpPr>
            <a:spLocks noGrp="1"/>
          </p:cNvSpPr>
          <p:nvPr>
            <p:ph type="pic" sz="quarter" idx="23"/>
          </p:nvPr>
        </p:nvSpPr>
        <p:spPr/>
      </p:sp>
      <p:sp>
        <p:nvSpPr>
          <p:cNvPr id="6" name="Picture Placeholder 5">
            <a:extLst>
              <a:ext uri="{FF2B5EF4-FFF2-40B4-BE49-F238E27FC236}">
                <a16:creationId xmlns:a16="http://schemas.microsoft.com/office/drawing/2014/main" id="{148409B8-1BD7-436D-9B35-B93D1A48E039}"/>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D7FB8509-20A2-4EBC-8AF3-BA47CCDCC5A3}"/>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E1319E8F-C757-4833-BCC0-70FA374A1272}"/>
              </a:ext>
            </a:extLst>
          </p:cNvPr>
          <p:cNvSpPr>
            <a:spLocks noGrp="1"/>
          </p:cNvSpPr>
          <p:nvPr>
            <p:ph type="pic" sz="quarter" idx="21"/>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9109952"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28" name="Freeform: Shape 127">
            <a:extLst>
              <a:ext uri="{FF2B5EF4-FFF2-40B4-BE49-F238E27FC236}">
                <a16:creationId xmlns:a16="http://schemas.microsoft.com/office/drawing/2014/main" id="{8320166B-A5DB-490A-9A61-7B49A79199C7}"/>
              </a:ext>
            </a:extLst>
          </p:cNvPr>
          <p:cNvSpPr/>
          <p:nvPr/>
        </p:nvSpPr>
        <p:spPr>
          <a:xfrm>
            <a:off x="6270414"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49" name="Freeform: Shape 148">
            <a:extLst>
              <a:ext uri="{FF2B5EF4-FFF2-40B4-BE49-F238E27FC236}">
                <a16:creationId xmlns:a16="http://schemas.microsoft.com/office/drawing/2014/main" id="{D821FDB6-1F65-4785-96CE-4D240EE98D24}"/>
              </a:ext>
            </a:extLst>
          </p:cNvPr>
          <p:cNvSpPr/>
          <p:nvPr/>
        </p:nvSpPr>
        <p:spPr>
          <a:xfrm>
            <a:off x="3430876"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64" name="Freeform: Shape 163">
            <a:extLst>
              <a:ext uri="{FF2B5EF4-FFF2-40B4-BE49-F238E27FC236}">
                <a16:creationId xmlns:a16="http://schemas.microsoft.com/office/drawing/2014/main" id="{2AEE0793-27AF-4F77-9CEC-66E072CC5841}"/>
              </a:ext>
            </a:extLst>
          </p:cNvPr>
          <p:cNvSpPr/>
          <p:nvPr/>
        </p:nvSpPr>
        <p:spPr>
          <a:xfrm>
            <a:off x="591338"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517092" y="382773"/>
            <a:ext cx="11157817" cy="445500"/>
          </a:xfrm>
        </p:spPr>
        <p:txBody>
          <a:bodyPr/>
          <a:lstStyle/>
          <a:p>
            <a:r>
              <a:rPr lang="en-US" dirty="0"/>
              <a:t>MEET OUR CO-FOUNDERS</a:t>
            </a:r>
          </a:p>
        </p:txBody>
      </p:sp>
      <p:sp>
        <p:nvSpPr>
          <p:cNvPr id="11" name="Picture Placeholder 10">
            <a:extLst>
              <a:ext uri="{FF2B5EF4-FFF2-40B4-BE49-F238E27FC236}">
                <a16:creationId xmlns:a16="http://schemas.microsoft.com/office/drawing/2014/main" id="{80948585-2A77-40BB-9C98-C83DB2E3FED2}"/>
              </a:ext>
            </a:extLst>
          </p:cNvPr>
          <p:cNvSpPr>
            <a:spLocks noGrp="1"/>
          </p:cNvSpPr>
          <p:nvPr>
            <p:ph type="pic" sz="quarter" idx="58"/>
          </p:nvPr>
        </p:nvSpPr>
        <p:spPr/>
      </p:sp>
      <p:sp>
        <p:nvSpPr>
          <p:cNvPr id="12" name="Picture Placeholder 11">
            <a:extLst>
              <a:ext uri="{FF2B5EF4-FFF2-40B4-BE49-F238E27FC236}">
                <a16:creationId xmlns:a16="http://schemas.microsoft.com/office/drawing/2014/main" id="{920B06EC-F15B-434B-8C00-575E0C7E5218}"/>
              </a:ext>
            </a:extLst>
          </p:cNvPr>
          <p:cNvSpPr>
            <a:spLocks noGrp="1"/>
          </p:cNvSpPr>
          <p:nvPr>
            <p:ph type="pic" sz="quarter" idx="59"/>
          </p:nvPr>
        </p:nvSpPr>
        <p:spPr/>
      </p:sp>
      <p:sp>
        <p:nvSpPr>
          <p:cNvPr id="13" name="Picture Placeholder 12">
            <a:extLst>
              <a:ext uri="{FF2B5EF4-FFF2-40B4-BE49-F238E27FC236}">
                <a16:creationId xmlns:a16="http://schemas.microsoft.com/office/drawing/2014/main" id="{F7641B81-D4FE-422F-8BB3-BD5D606F010A}"/>
              </a:ext>
            </a:extLst>
          </p:cNvPr>
          <p:cNvSpPr>
            <a:spLocks noGrp="1"/>
          </p:cNvSpPr>
          <p:nvPr>
            <p:ph type="pic" sz="quarter" idx="60"/>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9066835"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6227297"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3387759"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548221"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9662126" y="5391796"/>
            <a:ext cx="1386362" cy="406748"/>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6822588" y="5391796"/>
            <a:ext cx="1386362" cy="406748"/>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3983050" y="5391796"/>
            <a:ext cx="1386362" cy="406748"/>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1143512" y="5391796"/>
            <a:ext cx="1386362" cy="406748"/>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15" name="Picture Placeholder 14">
            <a:extLst>
              <a:ext uri="{FF2B5EF4-FFF2-40B4-BE49-F238E27FC236}">
                <a16:creationId xmlns:a16="http://schemas.microsoft.com/office/drawing/2014/main" id="{FA1E50A2-8D61-4977-A6B8-8594F57AB124}"/>
              </a:ext>
            </a:extLst>
          </p:cNvPr>
          <p:cNvSpPr>
            <a:spLocks noGrp="1"/>
          </p:cNvSpPr>
          <p:nvPr>
            <p:ph type="pic" sz="quarter" idx="61"/>
          </p:nvPr>
        </p:nvSpPr>
        <p:spPr/>
      </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8134681" y="5407260"/>
            <a:ext cx="3251200" cy="10668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5" name="Rectangle 4"/>
          <p:cNvSpPr/>
          <p:nvPr/>
        </p:nvSpPr>
        <p:spPr>
          <a:xfrm>
            <a:off x="2787270" y="424509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6" name="Rectangle 5"/>
          <p:cNvSpPr/>
          <p:nvPr/>
        </p:nvSpPr>
        <p:spPr>
          <a:xfrm>
            <a:off x="645480" y="4245093"/>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645479" y="4544755"/>
            <a:ext cx="5448444" cy="809037"/>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sp>
        <p:nvSpPr>
          <p:cNvPr id="13" name="Rectangle 12"/>
          <p:cNvSpPr/>
          <p:nvPr/>
        </p:nvSpPr>
        <p:spPr>
          <a:xfrm>
            <a:off x="3178885" y="487515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4" name="Rectangle 13"/>
          <p:cNvSpPr/>
          <p:nvPr/>
        </p:nvSpPr>
        <p:spPr>
          <a:xfrm>
            <a:off x="645480" y="487515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grpSp>
        <p:nvGrpSpPr>
          <p:cNvPr id="26" name="Group 25"/>
          <p:cNvGrpSpPr/>
          <p:nvPr/>
        </p:nvGrpSpPr>
        <p:grpSpPr>
          <a:xfrm>
            <a:off x="643401" y="2558341"/>
            <a:ext cx="784344" cy="136213"/>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643401" y="2806399"/>
            <a:ext cx="5450522"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643401" y="1504208"/>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4" name="Picture Placeholder 13">
            <a:extLst>
              <a:ext uri="{FF2B5EF4-FFF2-40B4-BE49-F238E27FC236}">
                <a16:creationId xmlns:a16="http://schemas.microsoft.com/office/drawing/2014/main" id="{AA2E6597-6B09-46E1-9354-19DE1C0E6879}"/>
              </a:ext>
            </a:extLst>
          </p:cNvPr>
          <p:cNvSpPr>
            <a:spLocks noGrp="1"/>
          </p:cNvSpPr>
          <p:nvPr>
            <p:ph type="pic" sz="quarter" idx="58"/>
          </p:nvPr>
        </p:nvSpPr>
        <p:spPr/>
      </p:sp>
      <p:sp>
        <p:nvSpPr>
          <p:cNvPr id="15" name="Picture Placeholder 14">
            <a:extLst>
              <a:ext uri="{FF2B5EF4-FFF2-40B4-BE49-F238E27FC236}">
                <a16:creationId xmlns:a16="http://schemas.microsoft.com/office/drawing/2014/main" id="{A0AC323A-52D0-4FA5-B419-D21B3EDA4211}"/>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4D5DC741-8E90-411C-A86F-31C40B76B16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C81226CD-A263-428D-A329-CA52ABBA2D61}"/>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2227911" y="3963112"/>
            <a:ext cx="804131" cy="804131"/>
          </a:xfrm>
          <a:prstGeom prst="ellipse">
            <a:avLst/>
          </a:prstGeom>
          <a:solidFill>
            <a:schemeClr val="accent1"/>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658004"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4994260" y="3963112"/>
            <a:ext cx="804131" cy="804131"/>
          </a:xfrm>
          <a:prstGeom prst="ellipse">
            <a:avLst/>
          </a:prstGeom>
          <a:solidFill>
            <a:schemeClr val="accent2"/>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3424353"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7760609" y="3963112"/>
            <a:ext cx="804131" cy="804131"/>
          </a:xfrm>
          <a:prstGeom prst="ellipse">
            <a:avLst/>
          </a:prstGeom>
          <a:solidFill>
            <a:schemeClr val="accent3"/>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619070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10526959" y="3963112"/>
            <a:ext cx="804131" cy="804131"/>
          </a:xfrm>
          <a:prstGeom prst="ellipse">
            <a:avLst/>
          </a:prstGeom>
          <a:solidFill>
            <a:schemeClr val="accent4"/>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895705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2405968"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5172317"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793866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1070501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619432" y="4617275"/>
            <a:ext cx="2681776" cy="149516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3376552" y="4617275"/>
            <a:ext cx="2681776" cy="149516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6133672" y="4617275"/>
            <a:ext cx="2681776" cy="149516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8890792" y="4617275"/>
            <a:ext cx="2681776" cy="1495167"/>
          </a:xfrm>
          <a:prstGeom prst="rect">
            <a:avLst/>
          </a:prstGeom>
          <a:solidFill>
            <a:schemeClr val="accent4"/>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9" name="Text Placeholder 68"/>
          <p:cNvSpPr>
            <a:spLocks noGrp="1"/>
          </p:cNvSpPr>
          <p:nvPr>
            <p:ph type="body" sz="half" idx="2"/>
          </p:nvPr>
        </p:nvSpPr>
        <p:spPr>
          <a:xfrm>
            <a:off x="517092" y="884975"/>
            <a:ext cx="11157817" cy="199546"/>
          </a:xfrm>
        </p:spPr>
        <p:txBody>
          <a:bodyPr/>
          <a:lstStyle/>
          <a:p>
            <a:r>
              <a:rPr lang="en-US" dirty="0"/>
              <a:t>Enter your subhead line here</a:t>
            </a:r>
          </a:p>
        </p:txBody>
      </p:sp>
      <p:sp>
        <p:nvSpPr>
          <p:cNvPr id="68" name="Title 67"/>
          <p:cNvSpPr>
            <a:spLocks noGrp="1"/>
          </p:cNvSpPr>
          <p:nvPr>
            <p:ph type="title"/>
          </p:nvPr>
        </p:nvSpPr>
        <p:spPr>
          <a:xfrm>
            <a:off x="517092" y="382773"/>
            <a:ext cx="11157817" cy="445500"/>
          </a:xfrm>
        </p:spPr>
        <p:txBody>
          <a:bodyPr/>
          <a:lstStyle/>
          <a:p>
            <a:r>
              <a:rPr lang="en-US" dirty="0"/>
              <a:t>MEET OUR CO-FOUNDERS</a:t>
            </a:r>
          </a:p>
        </p:txBody>
      </p:sp>
      <p:sp>
        <p:nvSpPr>
          <p:cNvPr id="53" name="Title 2">
            <a:extLst>
              <a:ext uri="{FF2B5EF4-FFF2-40B4-BE49-F238E27FC236}">
                <a16:creationId xmlns:a16="http://schemas.microsoft.com/office/drawing/2014/main" id="{555013B0-FDAA-4600-A988-EC7A574DCA30}"/>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365165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640877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916589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 name="Group 9"/>
          <p:cNvGrpSpPr/>
          <p:nvPr/>
        </p:nvGrpSpPr>
        <p:grpSpPr>
          <a:xfrm>
            <a:off x="1470050" y="5597648"/>
            <a:ext cx="980542" cy="257146"/>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4227169" y="5597648"/>
            <a:ext cx="980542" cy="257146"/>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6984289" y="5597648"/>
            <a:ext cx="980542" cy="257146"/>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9741409" y="5597648"/>
            <a:ext cx="980542" cy="257146"/>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sp>
        <p:nvSpPr>
          <p:cNvPr id="3" name="Picture Placeholder 2">
            <a:extLst>
              <a:ext uri="{FF2B5EF4-FFF2-40B4-BE49-F238E27FC236}">
                <a16:creationId xmlns:a16="http://schemas.microsoft.com/office/drawing/2014/main" id="{B5E9A4C6-578B-4758-851E-F1690C9772EC}"/>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AEE8E25E-A237-4128-809D-145EC307DB03}"/>
              </a:ext>
            </a:extLst>
          </p:cNvPr>
          <p:cNvSpPr>
            <a:spLocks noGrp="1"/>
          </p:cNvSpPr>
          <p:nvPr>
            <p:ph type="pic" sz="quarter" idx="116"/>
          </p:nvPr>
        </p:nvSpPr>
        <p:spPr/>
      </p:sp>
      <p:sp>
        <p:nvSpPr>
          <p:cNvPr id="7" name="Picture Placeholder 6">
            <a:extLst>
              <a:ext uri="{FF2B5EF4-FFF2-40B4-BE49-F238E27FC236}">
                <a16:creationId xmlns:a16="http://schemas.microsoft.com/office/drawing/2014/main" id="{DEF24EF3-EE18-4238-8461-4B11669482EC}"/>
              </a:ext>
            </a:extLst>
          </p:cNvPr>
          <p:cNvSpPr>
            <a:spLocks noGrp="1"/>
          </p:cNvSpPr>
          <p:nvPr>
            <p:ph type="pic" sz="quarter" idx="115"/>
          </p:nvPr>
        </p:nvSpPr>
        <p:spPr/>
      </p:sp>
      <p:sp>
        <p:nvSpPr>
          <p:cNvPr id="20" name="Picture Placeholder 19">
            <a:extLst>
              <a:ext uri="{FF2B5EF4-FFF2-40B4-BE49-F238E27FC236}">
                <a16:creationId xmlns:a16="http://schemas.microsoft.com/office/drawing/2014/main" id="{0A3105AB-AFC4-413A-86D2-8512CDB69D3C}"/>
              </a:ext>
            </a:extLst>
          </p:cNvPr>
          <p:cNvSpPr>
            <a:spLocks noGrp="1"/>
          </p:cNvSpPr>
          <p:nvPr>
            <p:ph type="pic" sz="quarter" idx="118"/>
          </p:nvPr>
        </p:nvSpPr>
        <p:spPr/>
      </p:sp>
    </p:spTree>
    <p:extLst>
      <p:ext uri="{BB962C8B-B14F-4D97-AF65-F5344CB8AC3E}">
        <p14:creationId xmlns:p14="http://schemas.microsoft.com/office/powerpoint/2010/main" val="116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619432" y="1385888"/>
            <a:ext cx="2677356" cy="4726554"/>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3376211" y="1385888"/>
            <a:ext cx="2677356" cy="4726554"/>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6132990" y="1385888"/>
            <a:ext cx="2677356" cy="4726554"/>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8889770" y="1385888"/>
            <a:ext cx="2677356" cy="4726554"/>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sp>
        <p:nvSpPr>
          <p:cNvPr id="3" name="Text Placeholder 2"/>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2" name="Title 1"/>
          <p:cNvSpPr>
            <a:spLocks noGrp="1"/>
          </p:cNvSpPr>
          <p:nvPr>
            <p:ph type="title"/>
          </p:nvPr>
        </p:nvSpPr>
        <p:spPr>
          <a:xfrm>
            <a:off x="517092" y="382773"/>
            <a:ext cx="11157817" cy="445500"/>
          </a:xfrm>
        </p:spPr>
        <p:txBody>
          <a:bodyPr/>
          <a:lstStyle/>
          <a:p>
            <a:r>
              <a:rPr lang="en-US" dirty="0"/>
              <a:t>MEET OUR CO-FOUNDERS</a:t>
            </a: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712997"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2468297"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2223596"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9788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7341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4894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12447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1000091"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957698"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755394"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682770"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755811"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712997"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2468297"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2223596"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9788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7341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4894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12447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1000091"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957698"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7553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682770"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755811"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11" name="Title 2">
            <a:extLst>
              <a:ext uri="{FF2B5EF4-FFF2-40B4-BE49-F238E27FC236}">
                <a16:creationId xmlns:a16="http://schemas.microsoft.com/office/drawing/2014/main" id="{D159421D-C7AD-4F23-A786-C8871AF10D13}"/>
              </a:ext>
            </a:extLst>
          </p:cNvPr>
          <p:cNvSpPr txBox="1">
            <a:spLocks/>
          </p:cNvSpPr>
          <p:nvPr/>
        </p:nvSpPr>
        <p:spPr>
          <a:xfrm>
            <a:off x="894534"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16" name="Rectangle 215">
            <a:extLst>
              <a:ext uri="{FF2B5EF4-FFF2-40B4-BE49-F238E27FC236}">
                <a16:creationId xmlns:a16="http://schemas.microsoft.com/office/drawing/2014/main" id="{AF20C639-BCB4-43D4-B94C-CEB75DB80BF3}"/>
              </a:ext>
            </a:extLst>
          </p:cNvPr>
          <p:cNvSpPr/>
          <p:nvPr/>
        </p:nvSpPr>
        <p:spPr>
          <a:xfrm>
            <a:off x="5439549"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3512590"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3512173" y="5177364"/>
            <a:ext cx="2401392" cy="69170"/>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3512173" y="5704531"/>
            <a:ext cx="2401392" cy="69170"/>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5439549"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3512590"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3651313"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822655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798185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773715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74924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72477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70030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67583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6513649"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847125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6268952"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819632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626936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822655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798185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773715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74924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72477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70030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67583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6513649"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847125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62689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819632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626936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640809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1098333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1073863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1049393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102492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100045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97598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95151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9270429"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1122803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9025732"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1095310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902614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1098333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1073863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1049393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102492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100045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97598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95151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9270429"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1122803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90257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1095310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902614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916487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5" name="Picture Placeholder 4">
            <a:extLst>
              <a:ext uri="{FF2B5EF4-FFF2-40B4-BE49-F238E27FC236}">
                <a16:creationId xmlns:a16="http://schemas.microsoft.com/office/drawing/2014/main" id="{C2D70617-4211-4CF1-B63A-C3176D1DF5A6}"/>
              </a:ext>
            </a:extLst>
          </p:cNvPr>
          <p:cNvSpPr>
            <a:spLocks noGrp="1"/>
          </p:cNvSpPr>
          <p:nvPr>
            <p:ph type="pic" sz="quarter" idx="63"/>
          </p:nvPr>
        </p:nvSpPr>
        <p:spPr/>
      </p:sp>
      <p:sp>
        <p:nvSpPr>
          <p:cNvPr id="7" name="Picture Placeholder 6">
            <a:extLst>
              <a:ext uri="{FF2B5EF4-FFF2-40B4-BE49-F238E27FC236}">
                <a16:creationId xmlns:a16="http://schemas.microsoft.com/office/drawing/2014/main" id="{EFA8CD7C-2C63-496C-B586-32FA89B2A43B}"/>
              </a:ext>
            </a:extLst>
          </p:cNvPr>
          <p:cNvSpPr>
            <a:spLocks noGrp="1"/>
          </p:cNvSpPr>
          <p:nvPr>
            <p:ph type="pic" sz="quarter" idx="64"/>
          </p:nvPr>
        </p:nvSpPr>
        <p:spPr/>
      </p:sp>
      <p:sp>
        <p:nvSpPr>
          <p:cNvPr id="9" name="Picture Placeholder 8">
            <a:extLst>
              <a:ext uri="{FF2B5EF4-FFF2-40B4-BE49-F238E27FC236}">
                <a16:creationId xmlns:a16="http://schemas.microsoft.com/office/drawing/2014/main" id="{EBDD5E21-EAC1-45DE-94EE-C1AE9EA5BA98}"/>
              </a:ext>
            </a:extLst>
          </p:cNvPr>
          <p:cNvSpPr>
            <a:spLocks noGrp="1"/>
          </p:cNvSpPr>
          <p:nvPr>
            <p:ph type="pic" sz="quarter" idx="65"/>
          </p:nvPr>
        </p:nvSpPr>
        <p:spPr/>
      </p:sp>
      <p:sp>
        <p:nvSpPr>
          <p:cNvPr id="11" name="Picture Placeholder 10">
            <a:extLst>
              <a:ext uri="{FF2B5EF4-FFF2-40B4-BE49-F238E27FC236}">
                <a16:creationId xmlns:a16="http://schemas.microsoft.com/office/drawing/2014/main" id="{AAE20B3F-1679-42C3-AE1F-353C773FB659}"/>
              </a:ext>
            </a:extLst>
          </p:cNvPr>
          <p:cNvSpPr>
            <a:spLocks noGrp="1"/>
          </p:cNvSpPr>
          <p:nvPr>
            <p:ph type="pic" sz="quarter" idx="66"/>
          </p:nvPr>
        </p:nvSpPr>
        <p:spPr/>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569036" y="1385888"/>
            <a:ext cx="2165565" cy="4726554"/>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791127" y="1385888"/>
            <a:ext cx="2165565" cy="4726554"/>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5013218" y="1385888"/>
            <a:ext cx="2165565" cy="4726554"/>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7235309" y="1385888"/>
            <a:ext cx="2165565" cy="4726554"/>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9457399" y="1385888"/>
            <a:ext cx="2165565" cy="4726554"/>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662460"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1146915" y="5484165"/>
            <a:ext cx="1009806" cy="277070"/>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704702"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884551"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3369006" y="5484165"/>
            <a:ext cx="1009806" cy="277070"/>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926793"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5106642"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5591097" y="5484165"/>
            <a:ext cx="1009806" cy="277070"/>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5148884"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732873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7813188" y="5484165"/>
            <a:ext cx="1009806" cy="277070"/>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737097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955082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10035278" y="5484165"/>
            <a:ext cx="1009806" cy="277070"/>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959306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843337"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2" name="Freeform: Shape 181">
            <a:extLst>
              <a:ext uri="{FF2B5EF4-FFF2-40B4-BE49-F238E27FC236}">
                <a16:creationId xmlns:a16="http://schemas.microsoft.com/office/drawing/2014/main" id="{3330B145-0157-41EB-9E70-48A62EDC288E}"/>
              </a:ext>
            </a:extLst>
          </p:cNvPr>
          <p:cNvSpPr/>
          <p:nvPr/>
        </p:nvSpPr>
        <p:spPr>
          <a:xfrm>
            <a:off x="3065428"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0" name="Freeform: Shape 199">
            <a:extLst>
              <a:ext uri="{FF2B5EF4-FFF2-40B4-BE49-F238E27FC236}">
                <a16:creationId xmlns:a16="http://schemas.microsoft.com/office/drawing/2014/main" id="{3C9299E5-2341-4244-A001-4C2705435136}"/>
              </a:ext>
            </a:extLst>
          </p:cNvPr>
          <p:cNvSpPr/>
          <p:nvPr/>
        </p:nvSpPr>
        <p:spPr>
          <a:xfrm>
            <a:off x="5287519"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8" name="Freeform: Shape 217">
            <a:extLst>
              <a:ext uri="{FF2B5EF4-FFF2-40B4-BE49-F238E27FC236}">
                <a16:creationId xmlns:a16="http://schemas.microsoft.com/office/drawing/2014/main" id="{D34A0E9E-87D4-4266-8234-14284D9DB5E3}"/>
              </a:ext>
            </a:extLst>
          </p:cNvPr>
          <p:cNvSpPr/>
          <p:nvPr/>
        </p:nvSpPr>
        <p:spPr>
          <a:xfrm>
            <a:off x="750961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6" name="Freeform: Shape 235">
            <a:extLst>
              <a:ext uri="{FF2B5EF4-FFF2-40B4-BE49-F238E27FC236}">
                <a16:creationId xmlns:a16="http://schemas.microsoft.com/office/drawing/2014/main" id="{7BD5880A-0CE5-45BA-8CDD-169DF614FD81}"/>
              </a:ext>
            </a:extLst>
          </p:cNvPr>
          <p:cNvSpPr/>
          <p:nvPr/>
        </p:nvSpPr>
        <p:spPr>
          <a:xfrm>
            <a:off x="973170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ext Placeholder 7"/>
          <p:cNvSpPr>
            <a:spLocks noGrp="1"/>
          </p:cNvSpPr>
          <p:nvPr>
            <p:ph type="body" sz="half" idx="2"/>
          </p:nvPr>
        </p:nvSpPr>
        <p:spPr>
          <a:xfrm>
            <a:off x="517092" y="884975"/>
            <a:ext cx="11157817" cy="199546"/>
          </a:xfrm>
        </p:spPr>
        <p:txBody>
          <a:bodyPr/>
          <a:lstStyle/>
          <a:p>
            <a:r>
              <a:rPr lang="en-US" dirty="0"/>
              <a:t>Enter your subhead line here</a:t>
            </a:r>
          </a:p>
        </p:txBody>
      </p:sp>
      <p:sp>
        <p:nvSpPr>
          <p:cNvPr id="7" name="Title 6"/>
          <p:cNvSpPr>
            <a:spLocks noGrp="1"/>
          </p:cNvSpPr>
          <p:nvPr>
            <p:ph type="title"/>
          </p:nvPr>
        </p:nvSpPr>
        <p:spPr>
          <a:xfrm>
            <a:off x="517092" y="382773"/>
            <a:ext cx="11157817" cy="445500"/>
          </a:xfrm>
        </p:spPr>
        <p:txBody>
          <a:bodyPr/>
          <a:lstStyle/>
          <a:p>
            <a:r>
              <a:rPr lang="en-US" dirty="0"/>
              <a:t>MEET OUR CO-FOUNDERS</a:t>
            </a:r>
          </a:p>
        </p:txBody>
      </p:sp>
      <p:sp>
        <p:nvSpPr>
          <p:cNvPr id="3" name="Picture Placeholder 2">
            <a:extLst>
              <a:ext uri="{FF2B5EF4-FFF2-40B4-BE49-F238E27FC236}">
                <a16:creationId xmlns:a16="http://schemas.microsoft.com/office/drawing/2014/main" id="{8ADE542C-2617-42FB-BDAE-F9A089204CC3}"/>
              </a:ext>
            </a:extLst>
          </p:cNvPr>
          <p:cNvSpPr>
            <a:spLocks noGrp="1"/>
          </p:cNvSpPr>
          <p:nvPr>
            <p:ph type="pic" sz="quarter" idx="34"/>
          </p:nvPr>
        </p:nvSpPr>
        <p:spPr/>
      </p:sp>
      <p:sp>
        <p:nvSpPr>
          <p:cNvPr id="5" name="Picture Placeholder 4">
            <a:extLst>
              <a:ext uri="{FF2B5EF4-FFF2-40B4-BE49-F238E27FC236}">
                <a16:creationId xmlns:a16="http://schemas.microsoft.com/office/drawing/2014/main" id="{066EB910-8665-4FF8-9844-9CCA61587DEE}"/>
              </a:ext>
            </a:extLst>
          </p:cNvPr>
          <p:cNvSpPr>
            <a:spLocks noGrp="1"/>
          </p:cNvSpPr>
          <p:nvPr>
            <p:ph type="pic" sz="quarter" idx="35"/>
          </p:nvPr>
        </p:nvSpPr>
        <p:spPr/>
      </p:sp>
      <p:sp>
        <p:nvSpPr>
          <p:cNvPr id="9" name="Picture Placeholder 8">
            <a:extLst>
              <a:ext uri="{FF2B5EF4-FFF2-40B4-BE49-F238E27FC236}">
                <a16:creationId xmlns:a16="http://schemas.microsoft.com/office/drawing/2014/main" id="{5FD196A9-035C-4B77-BC82-B0B1126CE511}"/>
              </a:ext>
            </a:extLst>
          </p:cNvPr>
          <p:cNvSpPr>
            <a:spLocks noGrp="1"/>
          </p:cNvSpPr>
          <p:nvPr>
            <p:ph type="pic" sz="quarter" idx="36"/>
          </p:nvPr>
        </p:nvSpPr>
        <p:spPr/>
      </p:sp>
      <p:sp>
        <p:nvSpPr>
          <p:cNvPr id="11" name="Picture Placeholder 10">
            <a:extLst>
              <a:ext uri="{FF2B5EF4-FFF2-40B4-BE49-F238E27FC236}">
                <a16:creationId xmlns:a16="http://schemas.microsoft.com/office/drawing/2014/main" id="{1312E157-F548-4D46-80B0-9BD91BC7478C}"/>
              </a:ext>
            </a:extLst>
          </p:cNvPr>
          <p:cNvSpPr>
            <a:spLocks noGrp="1"/>
          </p:cNvSpPr>
          <p:nvPr>
            <p:ph type="pic" sz="quarter" idx="37"/>
          </p:nvPr>
        </p:nvSpPr>
        <p:spPr/>
      </p:sp>
      <p:sp>
        <p:nvSpPr>
          <p:cNvPr id="13" name="Picture Placeholder 12">
            <a:extLst>
              <a:ext uri="{FF2B5EF4-FFF2-40B4-BE49-F238E27FC236}">
                <a16:creationId xmlns:a16="http://schemas.microsoft.com/office/drawing/2014/main" id="{F257E468-34E0-43AD-BD5C-1C9C70C8D7A3}"/>
              </a:ext>
            </a:extLst>
          </p:cNvPr>
          <p:cNvSpPr>
            <a:spLocks noGrp="1"/>
          </p:cNvSpPr>
          <p:nvPr>
            <p:ph type="pic" sz="quarter" idx="38"/>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614029"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815400"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5016771"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7218142"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9419513"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23" name="Text Placeholder 22"/>
          <p:cNvSpPr>
            <a:spLocks noGrp="1"/>
          </p:cNvSpPr>
          <p:nvPr>
            <p:ph type="body" sz="half" idx="2"/>
          </p:nvPr>
        </p:nvSpPr>
        <p:spPr>
          <a:xfrm>
            <a:off x="517092" y="884975"/>
            <a:ext cx="11157817" cy="199546"/>
          </a:xfrm>
        </p:spPr>
        <p:txBody>
          <a:bodyPr/>
          <a:lstStyle/>
          <a:p>
            <a:r>
              <a:rPr lang="en-US" dirty="0"/>
              <a:t>Enter your subhead line here</a:t>
            </a:r>
          </a:p>
        </p:txBody>
      </p:sp>
      <p:sp>
        <p:nvSpPr>
          <p:cNvPr id="6" name="Title 5"/>
          <p:cNvSpPr>
            <a:spLocks noGrp="1"/>
          </p:cNvSpPr>
          <p:nvPr>
            <p:ph type="title"/>
          </p:nvPr>
        </p:nvSpPr>
        <p:spPr>
          <a:xfrm>
            <a:off x="517092" y="382773"/>
            <a:ext cx="11157817" cy="445500"/>
          </a:xfrm>
        </p:spPr>
        <p:txBody>
          <a:bodyPr/>
          <a:lstStyle/>
          <a:p>
            <a:r>
              <a:rPr lang="en-US" dirty="0"/>
              <a:t>MEET OUR CO-FOUNDERS</a:t>
            </a:r>
          </a:p>
        </p:txBody>
      </p:sp>
      <p:grpSp>
        <p:nvGrpSpPr>
          <p:cNvPr id="94" name="Group 93">
            <a:extLst>
              <a:ext uri="{FF2B5EF4-FFF2-40B4-BE49-F238E27FC236}">
                <a16:creationId xmlns:a16="http://schemas.microsoft.com/office/drawing/2014/main" id="{D668E4C6-FA9B-4D3F-BE4B-03A7F4DC974D}"/>
              </a:ext>
            </a:extLst>
          </p:cNvPr>
          <p:cNvGrpSpPr/>
          <p:nvPr/>
        </p:nvGrpSpPr>
        <p:grpSpPr>
          <a:xfrm>
            <a:off x="1136110" y="5566717"/>
            <a:ext cx="1114296" cy="270576"/>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761043"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811416"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411320" y="4132393"/>
            <a:ext cx="563876" cy="1617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3337481" y="5566717"/>
            <a:ext cx="1114296" cy="270576"/>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962414"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3012787"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3612691" y="4132393"/>
            <a:ext cx="563876" cy="1617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5538852" y="5566717"/>
            <a:ext cx="1114296" cy="270576"/>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5163785"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5214158"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5814062" y="4132393"/>
            <a:ext cx="563876" cy="16178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7740223" y="5566717"/>
            <a:ext cx="1114296" cy="270576"/>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7365156"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7415529"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8015433" y="4132393"/>
            <a:ext cx="563876" cy="16178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9941594" y="5566717"/>
            <a:ext cx="1114296" cy="270576"/>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9566527"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9616900"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10216804" y="4132393"/>
            <a:ext cx="563876" cy="16178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F63AE431-4410-43BA-ABAA-F8720979EC3C}"/>
              </a:ext>
            </a:extLst>
          </p:cNvPr>
          <p:cNvSpPr>
            <a:spLocks noGrp="1"/>
          </p:cNvSpPr>
          <p:nvPr>
            <p:ph type="pic" sz="quarter" idx="27"/>
          </p:nvPr>
        </p:nvSpPr>
        <p:spPr/>
      </p:sp>
      <p:sp>
        <p:nvSpPr>
          <p:cNvPr id="5" name="Picture Placeholder 4">
            <a:extLst>
              <a:ext uri="{FF2B5EF4-FFF2-40B4-BE49-F238E27FC236}">
                <a16:creationId xmlns:a16="http://schemas.microsoft.com/office/drawing/2014/main" id="{4266031E-1243-4ADE-8E85-EE569DEEAE1A}"/>
              </a:ext>
            </a:extLst>
          </p:cNvPr>
          <p:cNvSpPr>
            <a:spLocks noGrp="1"/>
          </p:cNvSpPr>
          <p:nvPr>
            <p:ph type="pic" sz="quarter" idx="28"/>
          </p:nvPr>
        </p:nvSpPr>
        <p:spPr/>
      </p:sp>
      <p:sp>
        <p:nvSpPr>
          <p:cNvPr id="8" name="Picture Placeholder 7">
            <a:extLst>
              <a:ext uri="{FF2B5EF4-FFF2-40B4-BE49-F238E27FC236}">
                <a16:creationId xmlns:a16="http://schemas.microsoft.com/office/drawing/2014/main" id="{9B7C0548-A445-4324-A7A3-D0501C870212}"/>
              </a:ext>
            </a:extLst>
          </p:cNvPr>
          <p:cNvSpPr>
            <a:spLocks noGrp="1"/>
          </p:cNvSpPr>
          <p:nvPr>
            <p:ph type="pic" sz="quarter" idx="29"/>
          </p:nvPr>
        </p:nvSpPr>
        <p:spPr/>
      </p:sp>
      <p:sp>
        <p:nvSpPr>
          <p:cNvPr id="10" name="Picture Placeholder 9">
            <a:extLst>
              <a:ext uri="{FF2B5EF4-FFF2-40B4-BE49-F238E27FC236}">
                <a16:creationId xmlns:a16="http://schemas.microsoft.com/office/drawing/2014/main" id="{6D616304-DF2C-475E-8768-D9A236ADE6EB}"/>
              </a:ext>
            </a:extLst>
          </p:cNvPr>
          <p:cNvSpPr>
            <a:spLocks noGrp="1"/>
          </p:cNvSpPr>
          <p:nvPr>
            <p:ph type="pic" sz="quarter" idx="30"/>
          </p:nvPr>
        </p:nvSpPr>
        <p:spPr/>
      </p:sp>
      <p:sp>
        <p:nvSpPr>
          <p:cNvPr id="12" name="Picture Placeholder 11">
            <a:extLst>
              <a:ext uri="{FF2B5EF4-FFF2-40B4-BE49-F238E27FC236}">
                <a16:creationId xmlns:a16="http://schemas.microsoft.com/office/drawing/2014/main" id="{3C3BF4FE-A7DB-4D55-9868-CCE8B96C9820}"/>
              </a:ext>
            </a:extLst>
          </p:cNvPr>
          <p:cNvSpPr>
            <a:spLocks noGrp="1"/>
          </p:cNvSpPr>
          <p:nvPr>
            <p:ph type="pic" sz="quarter" idx="31"/>
          </p:nvPr>
        </p:nvSpPr>
        <p:spPr/>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385888"/>
            <a:ext cx="12192000"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4" name="Text Placeholder 3"/>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2" name="Rectangle 11"/>
          <p:cNvSpPr/>
          <p:nvPr/>
        </p:nvSpPr>
        <p:spPr bwMode="auto">
          <a:xfrm>
            <a:off x="517092"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2386707"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4256323"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6125938"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7995554"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9865169"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 name="Picture Placeholder 4">
            <a:extLst>
              <a:ext uri="{FF2B5EF4-FFF2-40B4-BE49-F238E27FC236}">
                <a16:creationId xmlns:a16="http://schemas.microsoft.com/office/drawing/2014/main" id="{5A7C6FF1-6AE9-4CB0-83FC-36A2D2E8C985}"/>
              </a:ext>
            </a:extLst>
          </p:cNvPr>
          <p:cNvSpPr>
            <a:spLocks noGrp="1"/>
          </p:cNvSpPr>
          <p:nvPr>
            <p:ph type="pic" sz="quarter" idx="72"/>
          </p:nvPr>
        </p:nvSpPr>
        <p:spPr/>
      </p:sp>
      <p:sp>
        <p:nvSpPr>
          <p:cNvPr id="7" name="Picture Placeholder 6">
            <a:extLst>
              <a:ext uri="{FF2B5EF4-FFF2-40B4-BE49-F238E27FC236}">
                <a16:creationId xmlns:a16="http://schemas.microsoft.com/office/drawing/2014/main" id="{D7BF811E-5201-450D-B1F1-67FEC1E014EC}"/>
              </a:ext>
            </a:extLst>
          </p:cNvPr>
          <p:cNvSpPr>
            <a:spLocks noGrp="1"/>
          </p:cNvSpPr>
          <p:nvPr>
            <p:ph type="pic" sz="quarter" idx="71"/>
          </p:nvPr>
        </p:nvSpPr>
        <p:spPr/>
      </p:sp>
      <p:sp>
        <p:nvSpPr>
          <p:cNvPr id="9" name="Picture Placeholder 8">
            <a:extLst>
              <a:ext uri="{FF2B5EF4-FFF2-40B4-BE49-F238E27FC236}">
                <a16:creationId xmlns:a16="http://schemas.microsoft.com/office/drawing/2014/main" id="{2C341AAF-3CA2-410D-A1E7-D13C63922421}"/>
              </a:ext>
            </a:extLst>
          </p:cNvPr>
          <p:cNvSpPr>
            <a:spLocks noGrp="1"/>
          </p:cNvSpPr>
          <p:nvPr>
            <p:ph type="pic" sz="quarter" idx="69"/>
          </p:nvPr>
        </p:nvSpPr>
        <p:spPr/>
      </p:sp>
      <p:sp>
        <p:nvSpPr>
          <p:cNvPr id="11" name="Picture Placeholder 10">
            <a:extLst>
              <a:ext uri="{FF2B5EF4-FFF2-40B4-BE49-F238E27FC236}">
                <a16:creationId xmlns:a16="http://schemas.microsoft.com/office/drawing/2014/main" id="{CC105E61-34E0-4CB0-A7F1-B44924CDC3FE}"/>
              </a:ext>
            </a:extLst>
          </p:cNvPr>
          <p:cNvSpPr>
            <a:spLocks noGrp="1"/>
          </p:cNvSpPr>
          <p:nvPr>
            <p:ph type="pic" sz="quarter" idx="68"/>
          </p:nvPr>
        </p:nvSpPr>
        <p:spPr/>
      </p:sp>
      <p:sp>
        <p:nvSpPr>
          <p:cNvPr id="14" name="Picture Placeholder 13">
            <a:extLst>
              <a:ext uri="{FF2B5EF4-FFF2-40B4-BE49-F238E27FC236}">
                <a16:creationId xmlns:a16="http://schemas.microsoft.com/office/drawing/2014/main" id="{2388C907-EE5C-4F08-A3DB-83E8E61AC9F5}"/>
              </a:ext>
            </a:extLst>
          </p:cNvPr>
          <p:cNvSpPr>
            <a:spLocks noGrp="1"/>
          </p:cNvSpPr>
          <p:nvPr>
            <p:ph type="pic" sz="quarter" idx="67"/>
          </p:nvPr>
        </p:nvSpPr>
        <p:spPr/>
      </p:sp>
      <p:sp>
        <p:nvSpPr>
          <p:cNvPr id="16" name="Picture Placeholder 15">
            <a:extLst>
              <a:ext uri="{FF2B5EF4-FFF2-40B4-BE49-F238E27FC236}">
                <a16:creationId xmlns:a16="http://schemas.microsoft.com/office/drawing/2014/main" id="{64BD475A-0A71-495C-95DC-AF6B873D7382}"/>
              </a:ext>
            </a:extLst>
          </p:cNvPr>
          <p:cNvSpPr>
            <a:spLocks noGrp="1"/>
          </p:cNvSpPr>
          <p:nvPr>
            <p:ph type="pic" sz="quarter" idx="70"/>
          </p:nvPr>
        </p:nvSpPr>
        <p:spPr/>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0"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406453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812906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742997"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480752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887205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8521903" y="514088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6531874" y="5140889"/>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6531873" y="5440551"/>
            <a:ext cx="5062383" cy="178977"/>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6531873" y="6070611"/>
            <a:ext cx="5062383" cy="178977"/>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8885769" y="577094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6531874" y="5770949"/>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597744" y="5625999"/>
            <a:ext cx="5450522" cy="581826"/>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597744" y="5182651"/>
            <a:ext cx="4955321" cy="36933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a:solidFill>
                  <a:schemeClr val="tx1">
                    <a:lumMod val="75000"/>
                    <a:lumOff val="25000"/>
                  </a:schemeClr>
                </a:solidFill>
                <a:latin typeface="Montserrat (Body)"/>
              </a:rPr>
              <a:t>MEET OUR CO-FOUNDER</a:t>
            </a:r>
            <a:endParaRPr lang="en-US" sz="48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9F3D043C-4617-4620-B616-E02F9D9D1AE4}"/>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F5FA928B-D99C-4157-BD65-3261D86C3541}"/>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65980427-8655-45E4-A54D-18E76781F860}"/>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0160000" y="0"/>
            <a:ext cx="2032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68" name="Rectangle 67"/>
          <p:cNvSpPr/>
          <p:nvPr/>
        </p:nvSpPr>
        <p:spPr bwMode="auto">
          <a:xfrm>
            <a:off x="6539243" y="3576582"/>
            <a:ext cx="2489323" cy="2762540"/>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6787196" y="4552133"/>
            <a:ext cx="1993416" cy="401520"/>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700" b="1" dirty="0">
                <a:solidFill>
                  <a:schemeClr val="bg1"/>
                </a:solidFill>
                <a:latin typeface="Montserrat (Body)"/>
              </a:rPr>
              <a:t>MEET OUR CO-FOUNDER</a:t>
            </a:r>
            <a:br>
              <a:rPr lang="en-US" sz="1200" b="1" dirty="0">
                <a:solidFill>
                  <a:schemeClr val="bg1"/>
                </a:solidFill>
                <a:latin typeface="Montserrat (Body)"/>
              </a:rPr>
            </a:br>
            <a:r>
              <a:rPr lang="en-US" sz="1600" b="1" dirty="0">
                <a:solidFill>
                  <a:schemeClr val="bg1"/>
                </a:solidFill>
                <a:latin typeface="Montserrat (Body)"/>
              </a:rPr>
              <a:t>Example Name</a:t>
            </a:r>
            <a:endParaRPr lang="en-US" sz="180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7157226" y="5059228"/>
            <a:ext cx="1253356" cy="304343"/>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00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528113" y="1218386"/>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 name="Rectangle 16">
            <a:extLst>
              <a:ext uri="{FF2B5EF4-FFF2-40B4-BE49-F238E27FC236}">
                <a16:creationId xmlns:a16="http://schemas.microsoft.com/office/drawing/2014/main" id="{7AA1A33C-D77C-41C1-8B4D-BB2EFB992CB7}"/>
              </a:ext>
            </a:extLst>
          </p:cNvPr>
          <p:cNvSpPr/>
          <p:nvPr/>
        </p:nvSpPr>
        <p:spPr>
          <a:xfrm>
            <a:off x="1415507" y="1218386"/>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415508" y="2104381"/>
            <a:ext cx="1134454" cy="52700"/>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415508" y="2368095"/>
            <a:ext cx="44510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5367708" y="3894149"/>
            <a:ext cx="498823"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404083" y="3894149"/>
            <a:ext cx="1293264"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404083" y="4162645"/>
            <a:ext cx="4462448" cy="96409"/>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5367708" y="4584429"/>
            <a:ext cx="498823"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404083" y="4584429"/>
            <a:ext cx="1293264"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404083" y="4852925"/>
            <a:ext cx="4462448" cy="96409"/>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404083" y="5543205"/>
            <a:ext cx="4462448" cy="96409"/>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5367708" y="5274709"/>
            <a:ext cx="498823"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404083" y="5274709"/>
            <a:ext cx="1293264"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415508" y="1555323"/>
            <a:ext cx="4451024" cy="38472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500"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733416" y="0"/>
            <a:ext cx="5464176"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t> </a:t>
            </a:r>
            <a:endParaRPr lang="en-US" sz="3200" dirty="0"/>
          </a:p>
        </p:txBody>
      </p:sp>
      <p:sp>
        <p:nvSpPr>
          <p:cNvPr id="9" name="Rectangle 8"/>
          <p:cNvSpPr/>
          <p:nvPr/>
        </p:nvSpPr>
        <p:spPr>
          <a:xfrm>
            <a:off x="1093721" y="783973"/>
            <a:ext cx="4748691" cy="369332"/>
          </a:xfrm>
          <a:prstGeom prst="rect">
            <a:avLst/>
          </a:prstGeom>
        </p:spPr>
        <p:txBody>
          <a:bodyPr wrap="square" lIns="0" tIns="0" rIns="0" bIns="0" anchor="ctr">
            <a:spAutoFit/>
          </a:bodyPr>
          <a:lstStyle/>
          <a:p>
            <a:pPr algn="l"/>
            <a:r>
              <a:rPr lang="en-US" b="1" dirty="0">
                <a:solidFill>
                  <a:schemeClr val="bg1"/>
                </a:solidFill>
                <a:latin typeface="Montserrat (Body)"/>
              </a:rPr>
              <a:t>MEET OUR CO-FOUNDERS</a:t>
            </a:r>
          </a:p>
        </p:txBody>
      </p:sp>
      <p:grpSp>
        <p:nvGrpSpPr>
          <p:cNvPr id="10" name="Group 9"/>
          <p:cNvGrpSpPr/>
          <p:nvPr/>
        </p:nvGrpSpPr>
        <p:grpSpPr>
          <a:xfrm>
            <a:off x="1088596" y="452192"/>
            <a:ext cx="1156893" cy="200910"/>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2437737"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4875473"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7313208"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9750944"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967359" y="5849050"/>
            <a:ext cx="472640" cy="227995"/>
          </a:xfrm>
          <a:prstGeom prst="triangle">
            <a:avLst/>
          </a:prstGeom>
          <a:solidFill>
            <a:schemeClr val="bg1">
              <a:lumMod val="95000"/>
            </a:schemeClr>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588439" y="5672134"/>
            <a:ext cx="4252889" cy="581826"/>
          </a:xfrm>
          <a:prstGeom prst="rect">
            <a:avLst/>
          </a:prstGeom>
          <a:noFill/>
        </p:spPr>
        <p:txBody>
          <a:bodyPr wrap="square" lIns="0" tIns="0" rIns="0" bIns="0" anchor="ctr">
            <a:spAutoFit/>
          </a:bodyPr>
          <a:lstStyle/>
          <a:p>
            <a:pPr>
              <a:lnSpc>
                <a:spcPct val="130000"/>
              </a:lnSpc>
            </a:pPr>
            <a:r>
              <a:rPr lang="en-US" sz="100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575734" y="1966456"/>
            <a:ext cx="1713967" cy="418792"/>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7" name="Rectangle 6"/>
          <p:cNvSpPr/>
          <p:nvPr/>
        </p:nvSpPr>
        <p:spPr bwMode="auto">
          <a:xfrm>
            <a:off x="2367609" y="1966456"/>
            <a:ext cx="1713967" cy="418792"/>
          </a:xfrm>
          <a:prstGeom prst="rect">
            <a:avLst/>
          </a:pr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0" name="Rectangle 9"/>
          <p:cNvSpPr/>
          <p:nvPr/>
        </p:nvSpPr>
        <p:spPr bwMode="auto">
          <a:xfrm>
            <a:off x="4159482" y="1966456"/>
            <a:ext cx="1713967" cy="418792"/>
          </a:xfrm>
          <a:prstGeom prst="rect">
            <a:avLst/>
          </a:pr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21" name="Rectangle 20"/>
          <p:cNvSpPr/>
          <p:nvPr/>
        </p:nvSpPr>
        <p:spPr bwMode="auto">
          <a:xfrm>
            <a:off x="575734" y="3954284"/>
            <a:ext cx="1713967" cy="418792"/>
          </a:xfrm>
          <a:prstGeom prst="rect">
            <a:avLst/>
          </a:pr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31" name="Rectangle 30"/>
          <p:cNvSpPr/>
          <p:nvPr/>
        </p:nvSpPr>
        <p:spPr bwMode="auto">
          <a:xfrm>
            <a:off x="575734" y="5942111"/>
            <a:ext cx="1713967" cy="418792"/>
          </a:xfrm>
          <a:prstGeom prst="rect">
            <a:avLst/>
          </a:pr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666909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6831128"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6993161"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7155193"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731722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8614980" y="3944152"/>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6670983" y="3944152"/>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6670982" y="4243814"/>
            <a:ext cx="4945284" cy="178977"/>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6670982" y="4859785"/>
            <a:ext cx="4945284" cy="178977"/>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8970430" y="4560123"/>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6670983" y="456012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6669096" y="2505458"/>
            <a:ext cx="494717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6669096" y="1203267"/>
            <a:ext cx="4497700"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6670982" y="5475757"/>
            <a:ext cx="4945284" cy="178977"/>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10169310" y="5176095"/>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6670983" y="5176095"/>
            <a:ext cx="892873"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3908611" y="0"/>
            <a:ext cx="378855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4294271" y="4505724"/>
            <a:ext cx="3017232" cy="109923"/>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6793230"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4294271"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4294271" y="5102165"/>
            <a:ext cx="3017232" cy="109923"/>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6793230"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4294271"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4294271" y="5698605"/>
            <a:ext cx="3017232" cy="109923"/>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6793230"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4294271"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4294271"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4294272"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8229600" y="867932"/>
            <a:ext cx="589366" cy="481310"/>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79" name="Rectangle 178">
            <a:extLst>
              <a:ext uri="{FF2B5EF4-FFF2-40B4-BE49-F238E27FC236}">
                <a16:creationId xmlns:a16="http://schemas.microsoft.com/office/drawing/2014/main" id="{8C092509-5057-4C83-A106-CDDDD851717C}"/>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8229600" y="2028138"/>
            <a:ext cx="589366" cy="481310"/>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4" name="Rectangle 183">
            <a:extLst>
              <a:ext uri="{FF2B5EF4-FFF2-40B4-BE49-F238E27FC236}">
                <a16:creationId xmlns:a16="http://schemas.microsoft.com/office/drawing/2014/main" id="{E0959A61-D487-4D04-B3A5-51570294B804}"/>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8229600" y="3188344"/>
            <a:ext cx="589366" cy="481310"/>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9" name="Rectangle 188">
            <a:extLst>
              <a:ext uri="{FF2B5EF4-FFF2-40B4-BE49-F238E27FC236}">
                <a16:creationId xmlns:a16="http://schemas.microsoft.com/office/drawing/2014/main" id="{A1FEBC66-E390-4A68-847B-B9BA0969810C}"/>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8229600" y="4348550"/>
            <a:ext cx="589366" cy="481310"/>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94" name="Rectangle 193">
            <a:extLst>
              <a:ext uri="{FF2B5EF4-FFF2-40B4-BE49-F238E27FC236}">
                <a16:creationId xmlns:a16="http://schemas.microsoft.com/office/drawing/2014/main" id="{4041A9A4-3DB4-420E-8DFB-A689C7486FB3}"/>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8229600" y="5508758"/>
            <a:ext cx="589366" cy="481310"/>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1252414" y="3567276"/>
            <a:ext cx="4398499" cy="2701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530869" y="4502628"/>
            <a:ext cx="3841588"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a:solidFill>
                  <a:schemeClr val="bg1"/>
                </a:solidFill>
                <a:latin typeface="Montserrat (Body)"/>
              </a:rPr>
              <a:t>MEET OUR CO-FOUNDER</a:t>
            </a:r>
            <a:br>
              <a:rPr lang="en-US" sz="2800" b="1" dirty="0">
                <a:solidFill>
                  <a:schemeClr val="bg1"/>
                </a:solidFill>
                <a:latin typeface="Montserrat (Body)"/>
              </a:rPr>
            </a:br>
            <a:r>
              <a:rPr lang="en-US" sz="3600" b="1" dirty="0">
                <a:solidFill>
                  <a:schemeClr val="bg1"/>
                </a:solidFill>
                <a:latin typeface="Montserrat (Body)"/>
              </a:rPr>
              <a:t>Example Name</a:t>
            </a:r>
            <a:endParaRPr lang="en-US" sz="4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1116043" y="1198256"/>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Rectangle 19"/>
          <p:cNvSpPr/>
          <p:nvPr/>
        </p:nvSpPr>
        <p:spPr>
          <a:xfrm>
            <a:off x="7163274" y="965895"/>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p:cNvSpPr/>
          <p:nvPr/>
        </p:nvSpPr>
        <p:spPr>
          <a:xfrm>
            <a:off x="4338494" y="66644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Rectangle 13"/>
          <p:cNvSpPr/>
          <p:nvPr/>
        </p:nvSpPr>
        <p:spPr>
          <a:xfrm>
            <a:off x="6712173" y="3947555"/>
            <a:ext cx="1951344" cy="2191117"/>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p:cNvSpPr/>
          <p:nvPr/>
        </p:nvSpPr>
        <p:spPr>
          <a:xfrm>
            <a:off x="3058626" y="4031700"/>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 name="Rectangle 25"/>
          <p:cNvSpPr/>
          <p:nvPr/>
        </p:nvSpPr>
        <p:spPr>
          <a:xfrm>
            <a:off x="808735" y="387979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Rectangle 17"/>
          <p:cNvSpPr/>
          <p:nvPr/>
        </p:nvSpPr>
        <p:spPr>
          <a:xfrm>
            <a:off x="9239666" y="328465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15"/>
          <p:cNvSpPr/>
          <p:nvPr/>
        </p:nvSpPr>
        <p:spPr>
          <a:xfrm>
            <a:off x="9161406" y="719330"/>
            <a:ext cx="2221861" cy="222186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p:cNvSpPr/>
          <p:nvPr/>
        </p:nvSpPr>
        <p:spPr>
          <a:xfrm>
            <a:off x="4992787" y="2072212"/>
            <a:ext cx="2393384" cy="2687475"/>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Rectangle 23"/>
          <p:cNvSpPr/>
          <p:nvPr/>
        </p:nvSpPr>
        <p:spPr>
          <a:xfrm>
            <a:off x="2187221" y="2338469"/>
            <a:ext cx="1951344" cy="1951344"/>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Picture Placeholder 2">
            <a:extLst>
              <a:ext uri="{FF2B5EF4-FFF2-40B4-BE49-F238E27FC236}">
                <a16:creationId xmlns:a16="http://schemas.microsoft.com/office/drawing/2014/main" id="{AA2B9896-4A12-48E0-ABD0-EC8359C11CBA}"/>
              </a:ext>
            </a:extLst>
          </p:cNvPr>
          <p:cNvSpPr>
            <a:spLocks noGrp="1"/>
          </p:cNvSpPr>
          <p:nvPr>
            <p:ph type="pic" sz="quarter" idx="45"/>
          </p:nvPr>
        </p:nvSpPr>
        <p:spPr/>
      </p:sp>
      <p:sp>
        <p:nvSpPr>
          <p:cNvPr id="6" name="Picture Placeholder 5">
            <a:extLst>
              <a:ext uri="{FF2B5EF4-FFF2-40B4-BE49-F238E27FC236}">
                <a16:creationId xmlns:a16="http://schemas.microsoft.com/office/drawing/2014/main" id="{8D691CD0-6F36-45DE-9D5B-8EC60A74710D}"/>
              </a:ext>
            </a:extLst>
          </p:cNvPr>
          <p:cNvSpPr>
            <a:spLocks noGrp="1"/>
          </p:cNvSpPr>
          <p:nvPr>
            <p:ph type="pic" sz="quarter" idx="44"/>
          </p:nvPr>
        </p:nvSpPr>
        <p:spPr/>
      </p:sp>
      <p:sp>
        <p:nvSpPr>
          <p:cNvPr id="8" name="Picture Placeholder 7">
            <a:extLst>
              <a:ext uri="{FF2B5EF4-FFF2-40B4-BE49-F238E27FC236}">
                <a16:creationId xmlns:a16="http://schemas.microsoft.com/office/drawing/2014/main" id="{5352913C-14AE-435C-BE5C-471EAA9A4A7B}"/>
              </a:ext>
            </a:extLst>
          </p:cNvPr>
          <p:cNvSpPr>
            <a:spLocks noGrp="1"/>
          </p:cNvSpPr>
          <p:nvPr>
            <p:ph type="pic" sz="quarter" idx="46"/>
          </p:nvPr>
        </p:nvSpPr>
        <p:spPr/>
      </p:sp>
      <p:sp>
        <p:nvSpPr>
          <p:cNvPr id="11" name="Picture Placeholder 10">
            <a:extLst>
              <a:ext uri="{FF2B5EF4-FFF2-40B4-BE49-F238E27FC236}">
                <a16:creationId xmlns:a16="http://schemas.microsoft.com/office/drawing/2014/main" id="{09BAC14C-E3DA-49FD-8CF5-11CC124786DB}"/>
              </a:ext>
            </a:extLst>
          </p:cNvPr>
          <p:cNvSpPr>
            <a:spLocks noGrp="1"/>
          </p:cNvSpPr>
          <p:nvPr>
            <p:ph type="pic" sz="quarter" idx="47"/>
          </p:nvPr>
        </p:nvSpPr>
        <p:spPr/>
      </p:sp>
      <p:sp>
        <p:nvSpPr>
          <p:cNvPr id="15" name="Picture Placeholder 14">
            <a:extLst>
              <a:ext uri="{FF2B5EF4-FFF2-40B4-BE49-F238E27FC236}">
                <a16:creationId xmlns:a16="http://schemas.microsoft.com/office/drawing/2014/main" id="{AA386105-8FFA-4A48-92A0-9285ACA1A7D8}"/>
              </a:ext>
            </a:extLst>
          </p:cNvPr>
          <p:cNvSpPr>
            <a:spLocks noGrp="1"/>
          </p:cNvSpPr>
          <p:nvPr>
            <p:ph type="pic" sz="quarter" idx="43"/>
          </p:nvPr>
        </p:nvSpPr>
        <p:spPr/>
      </p:sp>
      <p:sp>
        <p:nvSpPr>
          <p:cNvPr id="19" name="Picture Placeholder 18">
            <a:extLst>
              <a:ext uri="{FF2B5EF4-FFF2-40B4-BE49-F238E27FC236}">
                <a16:creationId xmlns:a16="http://schemas.microsoft.com/office/drawing/2014/main" id="{03635B65-78DC-48B1-9572-44E7B2759289}"/>
              </a:ext>
            </a:extLst>
          </p:cNvPr>
          <p:cNvSpPr>
            <a:spLocks noGrp="1"/>
          </p:cNvSpPr>
          <p:nvPr>
            <p:ph type="pic" sz="quarter" idx="51"/>
          </p:nvPr>
        </p:nvSpPr>
        <p:spPr/>
      </p:sp>
      <p:sp>
        <p:nvSpPr>
          <p:cNvPr id="27" name="Picture Placeholder 26">
            <a:extLst>
              <a:ext uri="{FF2B5EF4-FFF2-40B4-BE49-F238E27FC236}">
                <a16:creationId xmlns:a16="http://schemas.microsoft.com/office/drawing/2014/main" id="{33698324-AF2B-401B-AD7B-E8C44AFCE4B4}"/>
              </a:ext>
            </a:extLst>
          </p:cNvPr>
          <p:cNvSpPr>
            <a:spLocks noGrp="1"/>
          </p:cNvSpPr>
          <p:nvPr>
            <p:ph type="pic" sz="quarter" idx="49"/>
          </p:nvPr>
        </p:nvSpPr>
        <p:spPr/>
      </p:sp>
      <p:sp>
        <p:nvSpPr>
          <p:cNvPr id="30" name="Picture Placeholder 29">
            <a:extLst>
              <a:ext uri="{FF2B5EF4-FFF2-40B4-BE49-F238E27FC236}">
                <a16:creationId xmlns:a16="http://schemas.microsoft.com/office/drawing/2014/main" id="{5B2CFBAE-3DBA-4033-92BE-15D6E700CAB7}"/>
              </a:ext>
            </a:extLst>
          </p:cNvPr>
          <p:cNvSpPr>
            <a:spLocks noGrp="1"/>
          </p:cNvSpPr>
          <p:nvPr>
            <p:ph type="pic" sz="quarter" idx="48"/>
          </p:nvPr>
        </p:nvSpPr>
        <p:spPr/>
      </p:sp>
      <p:sp>
        <p:nvSpPr>
          <p:cNvPr id="33" name="Picture Placeholder 32">
            <a:extLst>
              <a:ext uri="{FF2B5EF4-FFF2-40B4-BE49-F238E27FC236}">
                <a16:creationId xmlns:a16="http://schemas.microsoft.com/office/drawing/2014/main" id="{6975B581-48F2-41D9-AF17-F6C57E28BEA4}"/>
              </a:ext>
            </a:extLst>
          </p:cNvPr>
          <p:cNvSpPr>
            <a:spLocks noGrp="1"/>
          </p:cNvSpPr>
          <p:nvPr>
            <p:ph type="pic" sz="quarter" idx="50"/>
          </p:nvPr>
        </p:nvSpPr>
        <p:spPr/>
      </p:sp>
      <p:sp>
        <p:nvSpPr>
          <p:cNvPr id="35" name="Picture Placeholder 34">
            <a:extLst>
              <a:ext uri="{FF2B5EF4-FFF2-40B4-BE49-F238E27FC236}">
                <a16:creationId xmlns:a16="http://schemas.microsoft.com/office/drawing/2014/main" id="{E9BA477D-3F04-43D8-9677-096AC8FAEE2A}"/>
              </a:ext>
            </a:extLst>
          </p:cNvPr>
          <p:cNvSpPr>
            <a:spLocks noGrp="1"/>
          </p:cNvSpPr>
          <p:nvPr>
            <p:ph type="pic" sz="quarter" idx="42"/>
          </p:nvPr>
        </p:nvSpPr>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49" name="Freeform 48"/>
          <p:cNvSpPr/>
          <p:nvPr/>
        </p:nvSpPr>
        <p:spPr bwMode="auto">
          <a:xfrm>
            <a:off x="6604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2" name="Freeform 51"/>
          <p:cNvSpPr/>
          <p:nvPr/>
        </p:nvSpPr>
        <p:spPr bwMode="auto">
          <a:xfrm>
            <a:off x="28956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5" name="Freeform 54"/>
          <p:cNvSpPr/>
          <p:nvPr/>
        </p:nvSpPr>
        <p:spPr bwMode="auto">
          <a:xfrm>
            <a:off x="51308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8" name="Freeform 57"/>
          <p:cNvSpPr/>
          <p:nvPr/>
        </p:nvSpPr>
        <p:spPr bwMode="auto">
          <a:xfrm>
            <a:off x="73660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61" name="Freeform 60"/>
          <p:cNvSpPr/>
          <p:nvPr/>
        </p:nvSpPr>
        <p:spPr bwMode="auto">
          <a:xfrm>
            <a:off x="96012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4" name="Rectangle 93"/>
          <p:cNvSpPr/>
          <p:nvPr/>
        </p:nvSpPr>
        <p:spPr>
          <a:xfrm>
            <a:off x="1705338" y="1208156"/>
            <a:ext cx="8781326" cy="830997"/>
          </a:xfrm>
          <a:prstGeom prst="rect">
            <a:avLst/>
          </a:prstGeom>
        </p:spPr>
        <p:txBody>
          <a:bodyPr wrap="square" anchor="ctr">
            <a:spAutoFit/>
          </a:bodyPr>
          <a:lstStyle/>
          <a:p>
            <a:pPr algn="ctr"/>
            <a:r>
              <a:rPr lang="en-US" sz="48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107930" y="3966236"/>
            <a:ext cx="2783836" cy="2999692"/>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434061" y="5301648"/>
            <a:ext cx="2131572" cy="979871"/>
            <a:chOff x="894534" y="4874923"/>
            <a:chExt cx="2131572" cy="979871"/>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3172031" y="3966236"/>
            <a:ext cx="2783836" cy="2999692"/>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3498162" y="5301648"/>
            <a:ext cx="2131572" cy="979871"/>
            <a:chOff x="894534" y="4874923"/>
            <a:chExt cx="2131572" cy="979871"/>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6236134" y="3966236"/>
            <a:ext cx="2783836" cy="2999692"/>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6562265" y="5301648"/>
            <a:ext cx="2131572" cy="979871"/>
            <a:chOff x="894534" y="4874923"/>
            <a:chExt cx="2131572" cy="979871"/>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9300235" y="3966236"/>
            <a:ext cx="2783836" cy="2999692"/>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9626366" y="5301648"/>
            <a:ext cx="2131572" cy="979871"/>
            <a:chOff x="894534" y="4874923"/>
            <a:chExt cx="2131572" cy="979871"/>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223778" y="5807792"/>
            <a:ext cx="2307683" cy="865014"/>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62" name="TextBox 61">
            <a:extLst>
              <a:ext uri="{FF2B5EF4-FFF2-40B4-BE49-F238E27FC236}">
                <a16:creationId xmlns:a16="http://schemas.microsoft.com/office/drawing/2014/main" id="{1F76745D-B328-41E1-AEC4-D8AF494848F2}"/>
              </a:ext>
            </a:extLst>
          </p:cNvPr>
          <p:cNvSpPr txBox="1"/>
          <p:nvPr/>
        </p:nvSpPr>
        <p:spPr>
          <a:xfrm>
            <a:off x="384054"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2582969" y="5807792"/>
            <a:ext cx="2307683" cy="865014"/>
          </a:xfrm>
          <a:prstGeom prst="rect">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2" name="TextBox 81">
            <a:extLst>
              <a:ext uri="{FF2B5EF4-FFF2-40B4-BE49-F238E27FC236}">
                <a16:creationId xmlns:a16="http://schemas.microsoft.com/office/drawing/2014/main" id="{36885A6C-5138-4F03-9587-C17B835B95DB}"/>
              </a:ext>
            </a:extLst>
          </p:cNvPr>
          <p:cNvSpPr txBox="1"/>
          <p:nvPr/>
        </p:nvSpPr>
        <p:spPr>
          <a:xfrm>
            <a:off x="2743245"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4942160" y="5807792"/>
            <a:ext cx="2307683" cy="865014"/>
          </a:xfrm>
          <a:prstGeom prst="rect">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6" name="TextBox 85">
            <a:extLst>
              <a:ext uri="{FF2B5EF4-FFF2-40B4-BE49-F238E27FC236}">
                <a16:creationId xmlns:a16="http://schemas.microsoft.com/office/drawing/2014/main" id="{08EDB677-B350-4F8E-B2B2-E35E45FEE115}"/>
              </a:ext>
            </a:extLst>
          </p:cNvPr>
          <p:cNvSpPr txBox="1"/>
          <p:nvPr/>
        </p:nvSpPr>
        <p:spPr>
          <a:xfrm>
            <a:off x="510243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7301350" y="5807792"/>
            <a:ext cx="2307683" cy="865014"/>
          </a:xfrm>
          <a:prstGeom prst="rect">
            <a:avLst/>
          </a:prstGeom>
          <a:solidFill>
            <a:schemeClr val="accent4"/>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0" name="TextBox 89">
            <a:extLst>
              <a:ext uri="{FF2B5EF4-FFF2-40B4-BE49-F238E27FC236}">
                <a16:creationId xmlns:a16="http://schemas.microsoft.com/office/drawing/2014/main" id="{86FB5E46-986A-4F98-B318-4B683C1A0A22}"/>
              </a:ext>
            </a:extLst>
          </p:cNvPr>
          <p:cNvSpPr txBox="1"/>
          <p:nvPr/>
        </p:nvSpPr>
        <p:spPr>
          <a:xfrm>
            <a:off x="746162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9660541" y="5807792"/>
            <a:ext cx="2307683" cy="865014"/>
          </a:xfrm>
          <a:prstGeom prst="rect">
            <a:avLst/>
          </a:prstGeom>
          <a:solidFill>
            <a:schemeClr val="accent5"/>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4" name="TextBox 93">
            <a:extLst>
              <a:ext uri="{FF2B5EF4-FFF2-40B4-BE49-F238E27FC236}">
                <a16:creationId xmlns:a16="http://schemas.microsoft.com/office/drawing/2014/main" id="{FB71E375-0E17-422D-8061-3449F4B75619}"/>
              </a:ext>
            </a:extLst>
          </p:cNvPr>
          <p:cNvSpPr txBox="1"/>
          <p:nvPr/>
        </p:nvSpPr>
        <p:spPr>
          <a:xfrm>
            <a:off x="9820817"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7" name="Freeform: Shape 96">
            <a:extLst>
              <a:ext uri="{FF2B5EF4-FFF2-40B4-BE49-F238E27FC236}">
                <a16:creationId xmlns:a16="http://schemas.microsoft.com/office/drawing/2014/main" id="{0C9EF8F8-45D1-41B4-85B8-D4267E7486FD}"/>
              </a:ext>
            </a:extLst>
          </p:cNvPr>
          <p:cNvSpPr/>
          <p:nvPr/>
        </p:nvSpPr>
        <p:spPr>
          <a:xfrm>
            <a:off x="2032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0" name="Freeform: Shape 99">
            <a:extLst>
              <a:ext uri="{FF2B5EF4-FFF2-40B4-BE49-F238E27FC236}">
                <a16:creationId xmlns:a16="http://schemas.microsoft.com/office/drawing/2014/main" id="{5A20EDBF-BAD3-4E39-B061-060274C8D27D}"/>
              </a:ext>
            </a:extLst>
          </p:cNvPr>
          <p:cNvSpPr/>
          <p:nvPr/>
        </p:nvSpPr>
        <p:spPr>
          <a:xfrm>
            <a:off x="4064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5" name="Freeform: Shape 104">
            <a:extLst>
              <a:ext uri="{FF2B5EF4-FFF2-40B4-BE49-F238E27FC236}">
                <a16:creationId xmlns:a16="http://schemas.microsoft.com/office/drawing/2014/main" id="{EA3BC175-3579-47D5-9734-7729C6EBAC32}"/>
              </a:ext>
            </a:extLst>
          </p:cNvPr>
          <p:cNvSpPr/>
          <p:nvPr/>
        </p:nvSpPr>
        <p:spPr>
          <a:xfrm>
            <a:off x="6096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Freeform: Shape 107">
            <a:extLst>
              <a:ext uri="{FF2B5EF4-FFF2-40B4-BE49-F238E27FC236}">
                <a16:creationId xmlns:a16="http://schemas.microsoft.com/office/drawing/2014/main" id="{D214F912-6AC7-4EE0-981C-BB5C142FC735}"/>
              </a:ext>
            </a:extLst>
          </p:cNvPr>
          <p:cNvSpPr/>
          <p:nvPr/>
        </p:nvSpPr>
        <p:spPr>
          <a:xfrm>
            <a:off x="8128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1" name="Freeform: Shape 110">
            <a:extLst>
              <a:ext uri="{FF2B5EF4-FFF2-40B4-BE49-F238E27FC236}">
                <a16:creationId xmlns:a16="http://schemas.microsoft.com/office/drawing/2014/main" id="{F9923EAE-AA2F-4559-B105-1A198257D6B1}"/>
              </a:ext>
            </a:extLst>
          </p:cNvPr>
          <p:cNvSpPr/>
          <p:nvPr/>
        </p:nvSpPr>
        <p:spPr>
          <a:xfrm>
            <a:off x="10160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521310" y="6177681"/>
            <a:ext cx="989381" cy="259464"/>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20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2553310" y="6177681"/>
            <a:ext cx="989381" cy="259464"/>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2236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4585310" y="6177681"/>
            <a:ext cx="989381" cy="259464"/>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4268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6617310" y="6177681"/>
            <a:ext cx="989381" cy="259464"/>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6300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8649310" y="6177681"/>
            <a:ext cx="989381" cy="259464"/>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8332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10681310" y="6177681"/>
            <a:ext cx="989381" cy="259464"/>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1036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3048000" y="2540000"/>
            <a:ext cx="3048000" cy="889000"/>
          </a:xfrm>
          <a:prstGeom prst="rect">
            <a:avLst/>
          </a:prstGeom>
          <a:solidFill>
            <a:schemeClr val="accent2"/>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6096000" y="2540000"/>
            <a:ext cx="3048000" cy="889000"/>
          </a:xfrm>
          <a:prstGeom prst="rect">
            <a:avLst/>
          </a:prstGeom>
          <a:solidFill>
            <a:schemeClr val="accent3"/>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3048000" y="5977467"/>
            <a:ext cx="3048000" cy="889000"/>
          </a:xfrm>
          <a:prstGeom prst="rect">
            <a:avLst/>
          </a:prstGeom>
          <a:solidFill>
            <a:schemeClr val="accent6"/>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6096000" y="5977467"/>
            <a:ext cx="3048000" cy="889000"/>
          </a:xfrm>
          <a:prstGeom prst="rect">
            <a:avLst/>
          </a:prstGeom>
          <a:solidFill>
            <a:schemeClr val="tx1">
              <a:lumMod val="50000"/>
              <a:lumOff val="50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540000"/>
            <a:ext cx="3048000" cy="889000"/>
          </a:xfrm>
          <a:prstGeom prst="rect">
            <a:avLst/>
          </a:prstGeom>
          <a:solidFill>
            <a:schemeClr val="accent1"/>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5977467"/>
            <a:ext cx="3048000" cy="889000"/>
          </a:xfrm>
          <a:prstGeom prst="rect">
            <a:avLst/>
          </a:prstGeom>
          <a:solidFill>
            <a:schemeClr val="accent5"/>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9144000" y="2540000"/>
            <a:ext cx="3048000" cy="889000"/>
          </a:xfrm>
          <a:prstGeom prst="rect">
            <a:avLst/>
          </a:prstGeom>
          <a:solidFill>
            <a:schemeClr val="accent4"/>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9144000" y="5977467"/>
            <a:ext cx="3048000" cy="889000"/>
          </a:xfrm>
          <a:prstGeom prst="rect">
            <a:avLst/>
          </a:prstGeom>
          <a:solidFill>
            <a:schemeClr val="tx1">
              <a:lumMod val="75000"/>
              <a:lumOff val="2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985935" y="2551837"/>
            <a:ext cx="10220130" cy="1754326"/>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6000" b="1" dirty="0">
                <a:solidFill>
                  <a:srgbClr val="595959"/>
                </a:solidFill>
                <a:effectLst/>
                <a:latin typeface="Montserrat (Body)"/>
                <a:ea typeface="Roboto Condensed" panose="02000000000000000000" pitchFamily="2" charset="0"/>
                <a:cs typeface="Roboto Condensed" panose="02000000000000000000" pitchFamily="2" charset="0"/>
              </a:rPr>
              <a:t>Font info:</a:t>
            </a:r>
            <a:r>
              <a:rPr lang="en-US" sz="6000" b="1" dirty="0">
                <a:effectLst/>
                <a:latin typeface="Montserrat (Body)"/>
                <a:ea typeface="Roboto Condensed" panose="02000000000000000000" pitchFamily="2" charset="0"/>
                <a:cs typeface="Roboto Condensed" panose="02000000000000000000" pitchFamily="2" charset="0"/>
              </a:rPr>
              <a:t> </a:t>
            </a:r>
            <a:br>
              <a:rPr lang="en-US" sz="2400" b="1" dirty="0">
                <a:effectLst/>
                <a:latin typeface="Montserrat (Body)"/>
                <a:ea typeface="Roboto Condensed" panose="02000000000000000000" pitchFamily="2" charset="0"/>
                <a:cs typeface="Roboto Condensed" panose="02000000000000000000" pitchFamily="2" charset="0"/>
              </a:rPr>
            </a:br>
            <a:r>
              <a:rPr lang="en-US" sz="2400" dirty="0">
                <a:solidFill>
                  <a:srgbClr val="808080"/>
                </a:solidFill>
                <a:effectLst/>
                <a:latin typeface="Montserrat (Body)"/>
                <a:ea typeface="Roboto Condensed" panose="02000000000000000000" pitchFamily="2" charset="0"/>
                <a:cs typeface="Roboto Condensed" panose="02000000000000000000" pitchFamily="2" charset="0"/>
              </a:rPr>
              <a:t>Montserrat Font (https://www.fontsquirrel.com/fonts/montserrat)</a:t>
            </a:r>
            <a:br>
              <a:rPr lang="en-US" sz="2400" b="1" dirty="0">
                <a:effectLst/>
                <a:latin typeface="Montserrat (Body)"/>
                <a:ea typeface="Roboto Condensed" panose="02000000000000000000" pitchFamily="2" charset="0"/>
                <a:cs typeface="Roboto Condensed" panose="02000000000000000000" pitchFamily="2" charset="0"/>
              </a:rPr>
            </a:br>
            <a:endParaRPr lang="en-US"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a:extLst>
              <a:ext uri="{FF2B5EF4-FFF2-40B4-BE49-F238E27FC236}">
                <a16:creationId xmlns:a16="http://schemas.microsoft.com/office/drawing/2014/main" id="{921110E6-BF0E-42BB-A94D-D61F7A7723FE}"/>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3" name="Group 92">
            <a:extLst>
              <a:ext uri="{FF2B5EF4-FFF2-40B4-BE49-F238E27FC236}">
                <a16:creationId xmlns:a16="http://schemas.microsoft.com/office/drawing/2014/main" id="{8CFB0C0B-3A7E-472A-8A50-B80324C66801}"/>
              </a:ext>
            </a:extLst>
          </p:cNvPr>
          <p:cNvGrpSpPr/>
          <p:nvPr/>
        </p:nvGrpSpPr>
        <p:grpSpPr>
          <a:xfrm>
            <a:off x="8229600" y="867932"/>
            <a:ext cx="589366" cy="481310"/>
            <a:chOff x="508001" y="1851757"/>
            <a:chExt cx="682926" cy="557720"/>
          </a:xfrm>
        </p:grpSpPr>
        <p:sp>
          <p:nvSpPr>
            <p:cNvPr id="94" name="Rectangle 93">
              <a:extLst>
                <a:ext uri="{FF2B5EF4-FFF2-40B4-BE49-F238E27FC236}">
                  <a16:creationId xmlns:a16="http://schemas.microsoft.com/office/drawing/2014/main" id="{304456B1-1192-4EA9-AB3C-D50496D1784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5" name="Freeform 13">
              <a:extLst>
                <a:ext uri="{FF2B5EF4-FFF2-40B4-BE49-F238E27FC236}">
                  <a16:creationId xmlns:a16="http://schemas.microsoft.com/office/drawing/2014/main" id="{FB9E3DA6-AA6D-42D1-9971-7EF05DF94DC3}"/>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96" name="Rectangle 95">
            <a:extLst>
              <a:ext uri="{FF2B5EF4-FFF2-40B4-BE49-F238E27FC236}">
                <a16:creationId xmlns:a16="http://schemas.microsoft.com/office/drawing/2014/main" id="{97057DFA-4EF3-4954-81D6-EA1E23DB9B07}"/>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7" name="Group 96">
            <a:extLst>
              <a:ext uri="{FF2B5EF4-FFF2-40B4-BE49-F238E27FC236}">
                <a16:creationId xmlns:a16="http://schemas.microsoft.com/office/drawing/2014/main" id="{31E229CA-33C6-470E-8AC4-1D55C4016258}"/>
              </a:ext>
            </a:extLst>
          </p:cNvPr>
          <p:cNvGrpSpPr/>
          <p:nvPr/>
        </p:nvGrpSpPr>
        <p:grpSpPr>
          <a:xfrm>
            <a:off x="8229600" y="2028138"/>
            <a:ext cx="589366" cy="481310"/>
            <a:chOff x="508001" y="1851757"/>
            <a:chExt cx="682926" cy="557720"/>
          </a:xfrm>
        </p:grpSpPr>
        <p:sp>
          <p:nvSpPr>
            <p:cNvPr id="98" name="Rectangle 97">
              <a:extLst>
                <a:ext uri="{FF2B5EF4-FFF2-40B4-BE49-F238E27FC236}">
                  <a16:creationId xmlns:a16="http://schemas.microsoft.com/office/drawing/2014/main" id="{35904341-C6AC-4472-A0CB-E6D69CC6E6B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9" name="Freeform 13">
              <a:extLst>
                <a:ext uri="{FF2B5EF4-FFF2-40B4-BE49-F238E27FC236}">
                  <a16:creationId xmlns:a16="http://schemas.microsoft.com/office/drawing/2014/main" id="{F04AB16E-0D3B-4DD8-94C4-BE1A6C67145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0" name="Rectangle 99">
            <a:extLst>
              <a:ext uri="{FF2B5EF4-FFF2-40B4-BE49-F238E27FC236}">
                <a16:creationId xmlns:a16="http://schemas.microsoft.com/office/drawing/2014/main" id="{A5D933F4-F570-4EF6-ACDB-9F3697A7CAE8}"/>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1" name="Group 100">
            <a:extLst>
              <a:ext uri="{FF2B5EF4-FFF2-40B4-BE49-F238E27FC236}">
                <a16:creationId xmlns:a16="http://schemas.microsoft.com/office/drawing/2014/main" id="{17A113BA-2961-458F-A42D-AC41389CD708}"/>
              </a:ext>
            </a:extLst>
          </p:cNvPr>
          <p:cNvGrpSpPr/>
          <p:nvPr/>
        </p:nvGrpSpPr>
        <p:grpSpPr>
          <a:xfrm>
            <a:off x="8229600" y="3188344"/>
            <a:ext cx="589366" cy="481310"/>
            <a:chOff x="508001" y="1851757"/>
            <a:chExt cx="682926" cy="557720"/>
          </a:xfrm>
        </p:grpSpPr>
        <p:sp>
          <p:nvSpPr>
            <p:cNvPr id="102" name="Rectangle 101">
              <a:extLst>
                <a:ext uri="{FF2B5EF4-FFF2-40B4-BE49-F238E27FC236}">
                  <a16:creationId xmlns:a16="http://schemas.microsoft.com/office/drawing/2014/main" id="{0DF08A64-6D2E-4C81-A723-F0797AFC276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3" name="Freeform 13">
              <a:extLst>
                <a:ext uri="{FF2B5EF4-FFF2-40B4-BE49-F238E27FC236}">
                  <a16:creationId xmlns:a16="http://schemas.microsoft.com/office/drawing/2014/main" id="{CB561AF2-F9C0-4F39-A656-069AAFC8EE7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4" name="Rectangle 103">
            <a:extLst>
              <a:ext uri="{FF2B5EF4-FFF2-40B4-BE49-F238E27FC236}">
                <a16:creationId xmlns:a16="http://schemas.microsoft.com/office/drawing/2014/main" id="{1F31C058-2C10-463A-8510-7C3D33F342C4}"/>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5" name="Group 104">
            <a:extLst>
              <a:ext uri="{FF2B5EF4-FFF2-40B4-BE49-F238E27FC236}">
                <a16:creationId xmlns:a16="http://schemas.microsoft.com/office/drawing/2014/main" id="{07E4A0F6-BE5B-479F-B566-412A7AB8FFFC}"/>
              </a:ext>
            </a:extLst>
          </p:cNvPr>
          <p:cNvGrpSpPr/>
          <p:nvPr/>
        </p:nvGrpSpPr>
        <p:grpSpPr>
          <a:xfrm>
            <a:off x="8229600" y="4348550"/>
            <a:ext cx="589366" cy="481310"/>
            <a:chOff x="508001" y="1851757"/>
            <a:chExt cx="682926" cy="557720"/>
          </a:xfrm>
        </p:grpSpPr>
        <p:sp>
          <p:nvSpPr>
            <p:cNvPr id="106" name="Rectangle 105">
              <a:extLst>
                <a:ext uri="{FF2B5EF4-FFF2-40B4-BE49-F238E27FC236}">
                  <a16:creationId xmlns:a16="http://schemas.microsoft.com/office/drawing/2014/main" id="{A469A75E-F89D-462D-8FEF-1191EE12E1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7" name="Freeform 13">
              <a:extLst>
                <a:ext uri="{FF2B5EF4-FFF2-40B4-BE49-F238E27FC236}">
                  <a16:creationId xmlns:a16="http://schemas.microsoft.com/office/drawing/2014/main" id="{067FA309-FB8A-4F39-910B-378D5B43E2C2}"/>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8" name="Rectangle 107">
            <a:extLst>
              <a:ext uri="{FF2B5EF4-FFF2-40B4-BE49-F238E27FC236}">
                <a16:creationId xmlns:a16="http://schemas.microsoft.com/office/drawing/2014/main" id="{27BC7970-C238-4AA8-BC0A-16A23F13CE4C}"/>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9" name="Group 108">
            <a:extLst>
              <a:ext uri="{FF2B5EF4-FFF2-40B4-BE49-F238E27FC236}">
                <a16:creationId xmlns:a16="http://schemas.microsoft.com/office/drawing/2014/main" id="{CC1D57B1-E458-46CA-AA81-AADA636F0949}"/>
              </a:ext>
            </a:extLst>
          </p:cNvPr>
          <p:cNvGrpSpPr/>
          <p:nvPr/>
        </p:nvGrpSpPr>
        <p:grpSpPr>
          <a:xfrm>
            <a:off x="8229600" y="5508758"/>
            <a:ext cx="589366" cy="481310"/>
            <a:chOff x="508001" y="1851757"/>
            <a:chExt cx="682926" cy="557720"/>
          </a:xfrm>
        </p:grpSpPr>
        <p:sp>
          <p:nvSpPr>
            <p:cNvPr id="110" name="Rectangle 109">
              <a:extLst>
                <a:ext uri="{FF2B5EF4-FFF2-40B4-BE49-F238E27FC236}">
                  <a16:creationId xmlns:a16="http://schemas.microsoft.com/office/drawing/2014/main" id="{BCB94BC4-4A4D-4252-A1F7-EA5FAD13B21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1" name="Freeform 13">
              <a:extLst>
                <a:ext uri="{FF2B5EF4-FFF2-40B4-BE49-F238E27FC236}">
                  <a16:creationId xmlns:a16="http://schemas.microsoft.com/office/drawing/2014/main" id="{AE6CCE35-92DF-4D61-BEBF-E03E245FE95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69" name="Freeform 226">
            <a:extLst>
              <a:ext uri="{FF2B5EF4-FFF2-40B4-BE49-F238E27FC236}">
                <a16:creationId xmlns:a16="http://schemas.microsoft.com/office/drawing/2014/main" id="{371A649F-D298-4FC7-9472-CE62076F76D7}"/>
              </a:ext>
            </a:extLst>
          </p:cNvPr>
          <p:cNvSpPr/>
          <p:nvPr/>
        </p:nvSpPr>
        <p:spPr bwMode="auto">
          <a:xfrm flipH="1">
            <a:off x="-1" y="0"/>
            <a:ext cx="3814710"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70" name="Group 69">
            <a:extLst>
              <a:ext uri="{FF2B5EF4-FFF2-40B4-BE49-F238E27FC236}">
                <a16:creationId xmlns:a16="http://schemas.microsoft.com/office/drawing/2014/main" id="{D13E8EF0-7D1D-4B29-B36D-33C5A05C6CE7}"/>
              </a:ext>
            </a:extLst>
          </p:cNvPr>
          <p:cNvGrpSpPr/>
          <p:nvPr/>
        </p:nvGrpSpPr>
        <p:grpSpPr>
          <a:xfrm flipH="1">
            <a:off x="398738" y="4505724"/>
            <a:ext cx="3017232" cy="109923"/>
            <a:chOff x="405482" y="2771139"/>
            <a:chExt cx="4006169" cy="96920"/>
          </a:xfrm>
        </p:grpSpPr>
        <p:sp>
          <p:nvSpPr>
            <p:cNvPr id="71" name="Parallelogram 36">
              <a:extLst>
                <a:ext uri="{FF2B5EF4-FFF2-40B4-BE49-F238E27FC236}">
                  <a16:creationId xmlns:a16="http://schemas.microsoft.com/office/drawing/2014/main" id="{8024F52C-BEF6-4151-BB1A-940C14B1403E}"/>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2" name="Parallelogram 37">
              <a:extLst>
                <a:ext uri="{FF2B5EF4-FFF2-40B4-BE49-F238E27FC236}">
                  <a16:creationId xmlns:a16="http://schemas.microsoft.com/office/drawing/2014/main" id="{D7024DC9-D940-4F46-B448-316401DB6D8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3" name="Parallelogram 38">
              <a:extLst>
                <a:ext uri="{FF2B5EF4-FFF2-40B4-BE49-F238E27FC236}">
                  <a16:creationId xmlns:a16="http://schemas.microsoft.com/office/drawing/2014/main" id="{262A2EB5-E09C-430E-9A34-E9C0A723070D}"/>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4" name="Parallelogram 39">
              <a:extLst>
                <a:ext uri="{FF2B5EF4-FFF2-40B4-BE49-F238E27FC236}">
                  <a16:creationId xmlns:a16="http://schemas.microsoft.com/office/drawing/2014/main" id="{30CE6D6D-D542-4D8D-842C-D273DC54A18E}"/>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5" name="Parallelogram 40">
              <a:extLst>
                <a:ext uri="{FF2B5EF4-FFF2-40B4-BE49-F238E27FC236}">
                  <a16:creationId xmlns:a16="http://schemas.microsoft.com/office/drawing/2014/main" id="{DE0AE8B5-8158-40BC-ACB0-38417D1FA7C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6" name="Parallelogram 41">
              <a:extLst>
                <a:ext uri="{FF2B5EF4-FFF2-40B4-BE49-F238E27FC236}">
                  <a16:creationId xmlns:a16="http://schemas.microsoft.com/office/drawing/2014/main" id="{8DDF38AD-458F-4B46-91B1-D7AE85A31BD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7" name="Parallelogram 42">
              <a:extLst>
                <a:ext uri="{FF2B5EF4-FFF2-40B4-BE49-F238E27FC236}">
                  <a16:creationId xmlns:a16="http://schemas.microsoft.com/office/drawing/2014/main" id="{09DE880E-0164-40F3-826C-35E406A165AC}"/>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43">
              <a:extLst>
                <a:ext uri="{FF2B5EF4-FFF2-40B4-BE49-F238E27FC236}">
                  <a16:creationId xmlns:a16="http://schemas.microsoft.com/office/drawing/2014/main" id="{AD96DB90-0302-4101-9238-4C71A57BD4DB}"/>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44">
              <a:extLst>
                <a:ext uri="{FF2B5EF4-FFF2-40B4-BE49-F238E27FC236}">
                  <a16:creationId xmlns:a16="http://schemas.microsoft.com/office/drawing/2014/main" id="{C97A07C8-161D-4B61-AD4C-3C896C82173A}"/>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45">
              <a:extLst>
                <a:ext uri="{FF2B5EF4-FFF2-40B4-BE49-F238E27FC236}">
                  <a16:creationId xmlns:a16="http://schemas.microsoft.com/office/drawing/2014/main" id="{93F8EA41-9556-48ED-B16A-DFEA03E9E1AA}"/>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21" name="Rectangle 120">
            <a:extLst>
              <a:ext uri="{FF2B5EF4-FFF2-40B4-BE49-F238E27FC236}">
                <a16:creationId xmlns:a16="http://schemas.microsoft.com/office/drawing/2014/main" id="{BF218563-A262-4BCE-B1B9-F5D6184EF4C7}"/>
              </a:ext>
            </a:extLst>
          </p:cNvPr>
          <p:cNvSpPr/>
          <p:nvPr/>
        </p:nvSpPr>
        <p:spPr>
          <a:xfrm>
            <a:off x="2897697"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122" name="Rectangle 121">
            <a:extLst>
              <a:ext uri="{FF2B5EF4-FFF2-40B4-BE49-F238E27FC236}">
                <a16:creationId xmlns:a16="http://schemas.microsoft.com/office/drawing/2014/main" id="{6008721C-6B9B-479B-97A7-F974F54E4E6D}"/>
              </a:ext>
            </a:extLst>
          </p:cNvPr>
          <p:cNvSpPr/>
          <p:nvPr/>
        </p:nvSpPr>
        <p:spPr>
          <a:xfrm>
            <a:off x="398738"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23" name="Group 122">
            <a:extLst>
              <a:ext uri="{FF2B5EF4-FFF2-40B4-BE49-F238E27FC236}">
                <a16:creationId xmlns:a16="http://schemas.microsoft.com/office/drawing/2014/main" id="{F52EB7D5-1351-44C4-A831-756D60A2D0B9}"/>
              </a:ext>
            </a:extLst>
          </p:cNvPr>
          <p:cNvGrpSpPr/>
          <p:nvPr/>
        </p:nvGrpSpPr>
        <p:grpSpPr>
          <a:xfrm flipH="1">
            <a:off x="398738" y="5102165"/>
            <a:ext cx="3017232" cy="109923"/>
            <a:chOff x="405482" y="2771139"/>
            <a:chExt cx="4006169" cy="96920"/>
          </a:xfrm>
        </p:grpSpPr>
        <p:sp>
          <p:nvSpPr>
            <p:cNvPr id="124" name="Parallelogram 36">
              <a:extLst>
                <a:ext uri="{FF2B5EF4-FFF2-40B4-BE49-F238E27FC236}">
                  <a16:creationId xmlns:a16="http://schemas.microsoft.com/office/drawing/2014/main" id="{F8DA8E75-081F-4274-B49B-B548B8DF7C4F}"/>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37">
              <a:extLst>
                <a:ext uri="{FF2B5EF4-FFF2-40B4-BE49-F238E27FC236}">
                  <a16:creationId xmlns:a16="http://schemas.microsoft.com/office/drawing/2014/main" id="{9B5B876B-59F6-43D1-90C4-81D679BF5FE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38">
              <a:extLst>
                <a:ext uri="{FF2B5EF4-FFF2-40B4-BE49-F238E27FC236}">
                  <a16:creationId xmlns:a16="http://schemas.microsoft.com/office/drawing/2014/main" id="{6D2D119B-1CA2-481E-8514-9F2161AC48F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7" name="Parallelogram 39">
              <a:extLst>
                <a:ext uri="{FF2B5EF4-FFF2-40B4-BE49-F238E27FC236}">
                  <a16:creationId xmlns:a16="http://schemas.microsoft.com/office/drawing/2014/main" id="{D75B47C1-6BB3-4FFA-BACC-DE5993895AB4}"/>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40">
              <a:extLst>
                <a:ext uri="{FF2B5EF4-FFF2-40B4-BE49-F238E27FC236}">
                  <a16:creationId xmlns:a16="http://schemas.microsoft.com/office/drawing/2014/main" id="{1010938A-7ACD-4AFC-B203-E11BD19A9982}"/>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41">
              <a:extLst>
                <a:ext uri="{FF2B5EF4-FFF2-40B4-BE49-F238E27FC236}">
                  <a16:creationId xmlns:a16="http://schemas.microsoft.com/office/drawing/2014/main" id="{53B3B9E8-A8C9-4588-A190-24FD019F90E7}"/>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42">
              <a:extLst>
                <a:ext uri="{FF2B5EF4-FFF2-40B4-BE49-F238E27FC236}">
                  <a16:creationId xmlns:a16="http://schemas.microsoft.com/office/drawing/2014/main" id="{9F9BF650-8007-4733-9621-DD918AD712EA}"/>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3">
              <a:extLst>
                <a:ext uri="{FF2B5EF4-FFF2-40B4-BE49-F238E27FC236}">
                  <a16:creationId xmlns:a16="http://schemas.microsoft.com/office/drawing/2014/main" id="{68E5D182-0C9F-482E-92F3-3A0ACCA3DAE4}"/>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4">
              <a:extLst>
                <a:ext uri="{FF2B5EF4-FFF2-40B4-BE49-F238E27FC236}">
                  <a16:creationId xmlns:a16="http://schemas.microsoft.com/office/drawing/2014/main" id="{BAC95A70-4884-4060-A4A6-FEA8169DEEC7}"/>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5">
              <a:extLst>
                <a:ext uri="{FF2B5EF4-FFF2-40B4-BE49-F238E27FC236}">
                  <a16:creationId xmlns:a16="http://schemas.microsoft.com/office/drawing/2014/main" id="{EA1C5CB1-1ABD-42C1-A8B5-E770580CBEB2}"/>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34" name="Rectangle 133">
            <a:extLst>
              <a:ext uri="{FF2B5EF4-FFF2-40B4-BE49-F238E27FC236}">
                <a16:creationId xmlns:a16="http://schemas.microsoft.com/office/drawing/2014/main" id="{4773580B-A9C9-425E-AAC8-EA7F2C1BA007}"/>
              </a:ext>
            </a:extLst>
          </p:cNvPr>
          <p:cNvSpPr/>
          <p:nvPr/>
        </p:nvSpPr>
        <p:spPr>
          <a:xfrm>
            <a:off x="2897697"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35" name="Rectangle 134">
            <a:extLst>
              <a:ext uri="{FF2B5EF4-FFF2-40B4-BE49-F238E27FC236}">
                <a16:creationId xmlns:a16="http://schemas.microsoft.com/office/drawing/2014/main" id="{E725CE78-D197-4791-A271-58945304C9DB}"/>
              </a:ext>
            </a:extLst>
          </p:cNvPr>
          <p:cNvSpPr/>
          <p:nvPr/>
        </p:nvSpPr>
        <p:spPr>
          <a:xfrm>
            <a:off x="398738"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36" name="Group 135">
            <a:extLst>
              <a:ext uri="{FF2B5EF4-FFF2-40B4-BE49-F238E27FC236}">
                <a16:creationId xmlns:a16="http://schemas.microsoft.com/office/drawing/2014/main" id="{558E60F3-48B4-4F05-9B11-D3C0305ED9D3}"/>
              </a:ext>
            </a:extLst>
          </p:cNvPr>
          <p:cNvGrpSpPr/>
          <p:nvPr/>
        </p:nvGrpSpPr>
        <p:grpSpPr>
          <a:xfrm flipH="1">
            <a:off x="398738" y="5698605"/>
            <a:ext cx="3017232" cy="109923"/>
            <a:chOff x="405482" y="2771139"/>
            <a:chExt cx="4006169" cy="96920"/>
          </a:xfrm>
        </p:grpSpPr>
        <p:sp>
          <p:nvSpPr>
            <p:cNvPr id="137" name="Parallelogram 36">
              <a:extLst>
                <a:ext uri="{FF2B5EF4-FFF2-40B4-BE49-F238E27FC236}">
                  <a16:creationId xmlns:a16="http://schemas.microsoft.com/office/drawing/2014/main" id="{B4BF7C4F-3F96-4E74-A5F8-288C13BFBF38}"/>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22E68FD3-4D21-4331-BE00-83E04EF3A661}"/>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557E5833-7433-4978-B60C-9CF52E00B00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7608439E-50C2-489E-894D-D07C0F9590B9}"/>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8ECC9B97-2341-45C7-A0DD-174CE193519B}"/>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42F1C4BC-D789-4912-BEF1-B05E61F8DDED}"/>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608A6495-77B9-4EB2-9F29-C805674B7F83}"/>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4AD146EC-8BCE-4867-81AA-B28309DF020D}"/>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C49DE031-7055-4533-BFEE-0A1D58080BB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CD987731-EDC8-4F11-87CB-497685FC9FB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47" name="Rectangle 146">
            <a:extLst>
              <a:ext uri="{FF2B5EF4-FFF2-40B4-BE49-F238E27FC236}">
                <a16:creationId xmlns:a16="http://schemas.microsoft.com/office/drawing/2014/main" id="{F37F01C4-87E8-42F6-8217-A4AD542B0076}"/>
              </a:ext>
            </a:extLst>
          </p:cNvPr>
          <p:cNvSpPr/>
          <p:nvPr/>
        </p:nvSpPr>
        <p:spPr>
          <a:xfrm>
            <a:off x="2897697"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48" name="Rectangle 147">
            <a:extLst>
              <a:ext uri="{FF2B5EF4-FFF2-40B4-BE49-F238E27FC236}">
                <a16:creationId xmlns:a16="http://schemas.microsoft.com/office/drawing/2014/main" id="{83460009-3C30-4C58-997D-F2CED04576B3}"/>
              </a:ext>
            </a:extLst>
          </p:cNvPr>
          <p:cNvSpPr/>
          <p:nvPr/>
        </p:nvSpPr>
        <p:spPr>
          <a:xfrm>
            <a:off x="398738"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9" name="TextBox 148">
            <a:extLst>
              <a:ext uri="{FF2B5EF4-FFF2-40B4-BE49-F238E27FC236}">
                <a16:creationId xmlns:a16="http://schemas.microsoft.com/office/drawing/2014/main" id="{D4BE81B2-9EDB-4218-95DD-76D67AE0F65F}"/>
              </a:ext>
            </a:extLst>
          </p:cNvPr>
          <p:cNvSpPr txBox="1"/>
          <p:nvPr/>
        </p:nvSpPr>
        <p:spPr>
          <a:xfrm>
            <a:off x="398738"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0" name="Title 2">
            <a:extLst>
              <a:ext uri="{FF2B5EF4-FFF2-40B4-BE49-F238E27FC236}">
                <a16:creationId xmlns:a16="http://schemas.microsoft.com/office/drawing/2014/main" id="{CAC07EFE-8747-49A9-AFDF-1D100E7843E8}"/>
              </a:ext>
            </a:extLst>
          </p:cNvPr>
          <p:cNvSpPr txBox="1">
            <a:spLocks/>
          </p:cNvSpPr>
          <p:nvPr/>
        </p:nvSpPr>
        <p:spPr>
          <a:xfrm>
            <a:off x="398739"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9591040" y="0"/>
            <a:ext cx="260096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sp>
        <p:nvSpPr>
          <p:cNvPr id="60" name="Rectangle 59"/>
          <p:cNvSpPr/>
          <p:nvPr/>
        </p:nvSpPr>
        <p:spPr>
          <a:xfrm>
            <a:off x="672361" y="1218364"/>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p:cNvSpPr/>
          <p:nvPr/>
        </p:nvSpPr>
        <p:spPr>
          <a:xfrm>
            <a:off x="1061180" y="1978194"/>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561031" y="2132167"/>
            <a:ext cx="1261101" cy="52700"/>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561031" y="2395881"/>
            <a:ext cx="49479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5954444" y="3921935"/>
            <a:ext cx="554510"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548331" y="3921935"/>
            <a:ext cx="1437641"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548331" y="4190431"/>
            <a:ext cx="4960624" cy="96409"/>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5954444" y="4612215"/>
            <a:ext cx="554510"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548331" y="4612215"/>
            <a:ext cx="1437641"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548331" y="4880711"/>
            <a:ext cx="4960624" cy="96409"/>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548331" y="5570991"/>
            <a:ext cx="4960624" cy="96409"/>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5954444" y="5302495"/>
            <a:ext cx="554510"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548331" y="5302495"/>
            <a:ext cx="1437641"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557332" y="1190600"/>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5107093" cy="385064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6066345" y="2136434"/>
            <a:ext cx="1261101" cy="52700"/>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6074776" y="403956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6074776" y="452803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6074776" y="501651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6074776" y="550498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6074776" y="403956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8790663" y="390384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10789149" y="394723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6074776" y="452803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6944100" y="439231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10789149" y="443570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6074776" y="501651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9564727" y="488079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10789149" y="492418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6074776" y="550498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10057072" y="536926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10789149" y="541265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6066345" y="2350987"/>
            <a:ext cx="5255350"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6066344" y="121729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12192000" cy="376597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104" name="Rectangle 103">
            <a:extLst>
              <a:ext uri="{FF2B5EF4-FFF2-40B4-BE49-F238E27FC236}">
                <a16:creationId xmlns:a16="http://schemas.microsoft.com/office/drawing/2014/main" id="{C9915194-03DC-4CEC-B13F-63AFCA3BD8ED}"/>
              </a:ext>
            </a:extLst>
          </p:cNvPr>
          <p:cNvSpPr/>
          <p:nvPr/>
        </p:nvSpPr>
        <p:spPr>
          <a:xfrm>
            <a:off x="1983130" y="595195"/>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546179"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99" name="Group 98"/>
          <p:cNvGrpSpPr/>
          <p:nvPr/>
        </p:nvGrpSpPr>
        <p:grpSpPr>
          <a:xfrm flipH="1">
            <a:off x="700933" y="4639955"/>
            <a:ext cx="5176415" cy="109923"/>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46" name="Rectangle 145"/>
          <p:cNvSpPr/>
          <p:nvPr/>
        </p:nvSpPr>
        <p:spPr>
          <a:xfrm>
            <a:off x="5278472"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47" name="Rectangle 146"/>
          <p:cNvSpPr/>
          <p:nvPr/>
        </p:nvSpPr>
        <p:spPr>
          <a:xfrm>
            <a:off x="700933"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48" name="Group 147"/>
          <p:cNvGrpSpPr/>
          <p:nvPr/>
        </p:nvGrpSpPr>
        <p:grpSpPr>
          <a:xfrm flipH="1">
            <a:off x="700933" y="5313599"/>
            <a:ext cx="5176415" cy="109923"/>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59" name="Rectangle 158"/>
          <p:cNvSpPr/>
          <p:nvPr/>
        </p:nvSpPr>
        <p:spPr>
          <a:xfrm>
            <a:off x="5278472"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60" name="Rectangle 159"/>
          <p:cNvSpPr/>
          <p:nvPr/>
        </p:nvSpPr>
        <p:spPr>
          <a:xfrm>
            <a:off x="700933"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61" name="Group 160"/>
          <p:cNvGrpSpPr/>
          <p:nvPr/>
        </p:nvGrpSpPr>
        <p:grpSpPr>
          <a:xfrm flipH="1">
            <a:off x="700933" y="5987245"/>
            <a:ext cx="5176415" cy="109923"/>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72" name="Rectangle 171"/>
          <p:cNvSpPr/>
          <p:nvPr/>
        </p:nvSpPr>
        <p:spPr>
          <a:xfrm>
            <a:off x="5278472"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73" name="Rectangle 172"/>
          <p:cNvSpPr/>
          <p:nvPr/>
        </p:nvSpPr>
        <p:spPr>
          <a:xfrm>
            <a:off x="700933"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952238" y="2022873"/>
            <a:ext cx="2559622" cy="150492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77" name="Rectangle 176"/>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243" name="Rectangle 242"/>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119" name="Rectangle 118">
            <a:extLst>
              <a:ext uri="{FF2B5EF4-FFF2-40B4-BE49-F238E27FC236}">
                <a16:creationId xmlns:a16="http://schemas.microsoft.com/office/drawing/2014/main" id="{29633841-B5CF-4D30-A45C-2C5CF727CDFF}"/>
              </a:ext>
            </a:extLst>
          </p:cNvPr>
          <p:cNvSpPr/>
          <p:nvPr/>
        </p:nvSpPr>
        <p:spPr>
          <a:xfrm>
            <a:off x="6159900"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6314654" y="4639955"/>
            <a:ext cx="5176415" cy="109923"/>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10892193"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6314654"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6314654" y="5313599"/>
            <a:ext cx="5176415" cy="109923"/>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10892193"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6314654"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6314654" y="5987245"/>
            <a:ext cx="5176415" cy="109923"/>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10892193"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6314654"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130" name="Group 129">
            <a:extLst>
              <a:ext uri="{FF2B5EF4-FFF2-40B4-BE49-F238E27FC236}">
                <a16:creationId xmlns:a16="http://schemas.microsoft.com/office/drawing/2014/main" id="{1DE9DD10-1B14-46C2-A2AD-AF63AA253AE0}"/>
              </a:ext>
            </a:extLst>
          </p:cNvPr>
          <p:cNvGrpSpPr/>
          <p:nvPr/>
        </p:nvGrpSpPr>
        <p:grpSpPr>
          <a:xfrm>
            <a:off x="8565959" y="2022873"/>
            <a:ext cx="2559622" cy="150492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257273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3" name="Group 82"/>
          <p:cNvGrpSpPr/>
          <p:nvPr/>
        </p:nvGrpSpPr>
        <p:grpSpPr>
          <a:xfrm>
            <a:off x="780572" y="6129760"/>
            <a:ext cx="1011588" cy="245636"/>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Rectangle 3"/>
          <p:cNvSpPr/>
          <p:nvPr/>
        </p:nvSpPr>
        <p:spPr bwMode="auto">
          <a:xfrm>
            <a:off x="67576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36" name="Group 35"/>
          <p:cNvGrpSpPr/>
          <p:nvPr/>
        </p:nvGrpSpPr>
        <p:grpSpPr>
          <a:xfrm>
            <a:off x="3048000" y="2562426"/>
            <a:ext cx="784344" cy="136213"/>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304800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304800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362193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362193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304800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362193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304800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635520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872744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8889472"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9051505"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9213537"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937557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872744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872744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930137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930137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872744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930137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872744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5" name="Picture Placeholder 4">
            <a:extLst>
              <a:ext uri="{FF2B5EF4-FFF2-40B4-BE49-F238E27FC236}">
                <a16:creationId xmlns:a16="http://schemas.microsoft.com/office/drawing/2014/main" id="{FB026B76-EADA-46D5-B986-A5E464F670DA}"/>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7DAC4F87-3DA9-42CD-A0CF-8D47E4985E37}"/>
              </a:ext>
            </a:extLst>
          </p:cNvPr>
          <p:cNvSpPr>
            <a:spLocks noGrp="1"/>
          </p:cNvSpPr>
          <p:nvPr>
            <p:ph type="pic" sz="quarter" idx="19"/>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8142240"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8" name="Rectangle 7"/>
          <p:cNvSpPr/>
          <p:nvPr/>
        </p:nvSpPr>
        <p:spPr bwMode="auto">
          <a:xfrm>
            <a:off x="1042726"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2" name="Freeform 11"/>
          <p:cNvSpPr/>
          <p:nvPr/>
        </p:nvSpPr>
        <p:spPr bwMode="auto">
          <a:xfrm flipH="1">
            <a:off x="4338339" y="1425679"/>
            <a:ext cx="3515323" cy="4859366"/>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4640853" y="4741863"/>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bg1"/>
                </a:solidFill>
                <a:latin typeface="Montserrat (Body)"/>
              </a:rPr>
              <a:t>Example Name</a:t>
            </a:r>
          </a:p>
          <a:p>
            <a:pPr lvl="0" algn="ctr">
              <a:lnSpc>
                <a:spcPct val="120000"/>
              </a:lnSpc>
            </a:pPr>
            <a:r>
              <a:rPr lang="en-US" sz="1600" dirty="0">
                <a:solidFill>
                  <a:schemeClr val="bg1"/>
                </a:solidFill>
                <a:latin typeface="Montserrat (Body)"/>
              </a:rPr>
              <a:t>Administrative</a:t>
            </a:r>
            <a:endParaRPr lang="en-US" sz="20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1296563"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2151546" y="5366725"/>
            <a:ext cx="789394" cy="2316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8396077"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9251060" y="5366725"/>
            <a:ext cx="789394" cy="2316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5701303" y="5563886"/>
            <a:ext cx="789394" cy="2316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5" name="Picture Placeholder 4">
            <a:extLst>
              <a:ext uri="{FF2B5EF4-FFF2-40B4-BE49-F238E27FC236}">
                <a16:creationId xmlns:a16="http://schemas.microsoft.com/office/drawing/2014/main" id="{27004100-E17C-480D-B234-CA1972162949}"/>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B48FC287-13EA-4794-93F7-E8D44B3937A2}"/>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127A234E-83EE-4746-8D24-19C4A21F74FB}"/>
              </a:ext>
            </a:extLst>
          </p:cNvPr>
          <p:cNvSpPr>
            <a:spLocks noGrp="1"/>
          </p:cNvSpPr>
          <p:nvPr>
            <p:ph type="pic" sz="quarter" idx="22"/>
          </p:nvPr>
        </p:nvSpPr>
        <p:spPr/>
      </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Theme 08">
      <a:dk1>
        <a:srgbClr val="262626"/>
      </a:dk1>
      <a:lt1>
        <a:srgbClr val="FFFFFF"/>
      </a:lt1>
      <a:dk2>
        <a:srgbClr val="262626"/>
      </a:dk2>
      <a:lt2>
        <a:srgbClr val="FFFFFF"/>
      </a:lt2>
      <a:accent1>
        <a:srgbClr val="2D4A58"/>
      </a:accent1>
      <a:accent2>
        <a:srgbClr val="4A6A75"/>
      </a:accent2>
      <a:accent3>
        <a:srgbClr val="688688"/>
      </a:accent3>
      <a:accent4>
        <a:srgbClr val="98AEA1"/>
      </a:accent4>
      <a:accent5>
        <a:srgbClr val="A5AF94"/>
      </a:accent5>
      <a:accent6>
        <a:srgbClr val="AFAB94"/>
      </a:accent6>
      <a:hlink>
        <a:srgbClr val="FFFFFF"/>
      </a:hlink>
      <a:folHlink>
        <a:srgbClr val="595959"/>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36612</TotalTime>
  <Words>2003</Words>
  <Application>Microsoft Office PowerPoint</Application>
  <PresentationFormat>Widescreen</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5759</cp:revision>
  <dcterms:created xsi:type="dcterms:W3CDTF">2015-09-08T18:46:55Z</dcterms:created>
  <dcterms:modified xsi:type="dcterms:W3CDTF">2021-10-30T15:37:26Z</dcterms:modified>
</cp:coreProperties>
</file>