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9144000" cy="6858000" type="screen4x3"/>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1694"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4666394" y="-6349"/>
            <a:ext cx="3334607"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387819" y="1514315"/>
            <a:ext cx="2732470"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6023084" y="1513841"/>
            <a:ext cx="2732772"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584283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3413957"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98508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6080217"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3545361"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010505"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692464"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3317677"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5942890"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611970"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3290063"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5968155"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522019"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3302090"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6082161"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912646"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3468281"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6023915"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341120"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349504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564896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6729530"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4849922"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2970314"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090706"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564136"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2693789"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4823443"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6953097"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5216711" y="383941"/>
            <a:ext cx="2642500"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9" name="Picture Placeholder 24">
            <a:extLst>
              <a:ext uri="{FF2B5EF4-FFF2-40B4-BE49-F238E27FC236}">
                <a16:creationId xmlns:a16="http://schemas.microsoft.com/office/drawing/2014/main" id="{F645C135-8854-4DFE-802E-A7C46309415D}"/>
              </a:ext>
            </a:extLst>
          </p:cNvPr>
          <p:cNvSpPr>
            <a:spLocks noGrp="1"/>
          </p:cNvSpPr>
          <p:nvPr>
            <p:ph type="pic" sz="quarter" idx="58" hasCustomPrompt="1"/>
          </p:nvPr>
        </p:nvSpPr>
        <p:spPr>
          <a:xfrm>
            <a:off x="515096"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25">
            <a:extLst>
              <a:ext uri="{FF2B5EF4-FFF2-40B4-BE49-F238E27FC236}">
                <a16:creationId xmlns:a16="http://schemas.microsoft.com/office/drawing/2014/main" id="{E4321590-9F37-4305-A7FD-5E9E8E0F28C2}"/>
              </a:ext>
            </a:extLst>
          </p:cNvPr>
          <p:cNvSpPr>
            <a:spLocks noGrp="1"/>
          </p:cNvSpPr>
          <p:nvPr>
            <p:ph type="pic" sz="quarter" idx="59" hasCustomPrompt="1"/>
          </p:nvPr>
        </p:nvSpPr>
        <p:spPr>
          <a:xfrm>
            <a:off x="2589858"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26">
            <a:extLst>
              <a:ext uri="{FF2B5EF4-FFF2-40B4-BE49-F238E27FC236}">
                <a16:creationId xmlns:a16="http://schemas.microsoft.com/office/drawing/2014/main" id="{1818AE2A-55BF-4E3D-83E1-4EC28A1CDFEA}"/>
              </a:ext>
            </a:extLst>
          </p:cNvPr>
          <p:cNvSpPr>
            <a:spLocks noGrp="1"/>
          </p:cNvSpPr>
          <p:nvPr>
            <p:ph type="pic" sz="quarter" idx="60" hasCustomPrompt="1"/>
          </p:nvPr>
        </p:nvSpPr>
        <p:spPr>
          <a:xfrm>
            <a:off x="4664620"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23">
            <a:extLst>
              <a:ext uri="{FF2B5EF4-FFF2-40B4-BE49-F238E27FC236}">
                <a16:creationId xmlns:a16="http://schemas.microsoft.com/office/drawing/2014/main" id="{11F40D6B-665B-424D-968A-88965F465FF8}"/>
              </a:ext>
            </a:extLst>
          </p:cNvPr>
          <p:cNvSpPr>
            <a:spLocks noGrp="1"/>
          </p:cNvSpPr>
          <p:nvPr>
            <p:ph type="pic" sz="quarter" idx="61" hasCustomPrompt="1"/>
          </p:nvPr>
        </p:nvSpPr>
        <p:spPr>
          <a:xfrm>
            <a:off x="6739382"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460052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2532682"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46484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666836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644810"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271239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4779979"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684756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21">
            <a:extLst>
              <a:ext uri="{FF2B5EF4-FFF2-40B4-BE49-F238E27FC236}">
                <a16:creationId xmlns:a16="http://schemas.microsoft.com/office/drawing/2014/main" id="{E083CF6F-C4FF-4B80-B005-18F9512DD17F}"/>
              </a:ext>
            </a:extLst>
          </p:cNvPr>
          <p:cNvSpPr>
            <a:spLocks noGrp="1"/>
          </p:cNvSpPr>
          <p:nvPr>
            <p:ph type="pic" sz="quarter" idx="38" hasCustomPrompt="1"/>
          </p:nvPr>
        </p:nvSpPr>
        <p:spPr>
          <a:xfrm>
            <a:off x="7298776"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30">
            <a:extLst>
              <a:ext uri="{FF2B5EF4-FFF2-40B4-BE49-F238E27FC236}">
                <a16:creationId xmlns:a16="http://schemas.microsoft.com/office/drawing/2014/main" id="{74223448-9594-4122-B0F1-7E6677143DFD}"/>
              </a:ext>
            </a:extLst>
          </p:cNvPr>
          <p:cNvSpPr>
            <a:spLocks noGrp="1"/>
          </p:cNvSpPr>
          <p:nvPr>
            <p:ph type="pic" sz="quarter" idx="34" hasCustomPrompt="1"/>
          </p:nvPr>
        </p:nvSpPr>
        <p:spPr>
          <a:xfrm>
            <a:off x="632504"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9">
            <a:extLst>
              <a:ext uri="{FF2B5EF4-FFF2-40B4-BE49-F238E27FC236}">
                <a16:creationId xmlns:a16="http://schemas.microsoft.com/office/drawing/2014/main" id="{507A4B3E-9A2C-4C92-8295-ADAAB4148571}"/>
              </a:ext>
            </a:extLst>
          </p:cNvPr>
          <p:cNvSpPr>
            <a:spLocks noGrp="1"/>
          </p:cNvSpPr>
          <p:nvPr>
            <p:ph type="pic" sz="quarter" idx="35" hasCustomPrompt="1"/>
          </p:nvPr>
        </p:nvSpPr>
        <p:spPr>
          <a:xfrm>
            <a:off x="2299072"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8">
            <a:extLst>
              <a:ext uri="{FF2B5EF4-FFF2-40B4-BE49-F238E27FC236}">
                <a16:creationId xmlns:a16="http://schemas.microsoft.com/office/drawing/2014/main" id="{9DDA1E30-8278-4485-B275-F694D5859DE3}"/>
              </a:ext>
            </a:extLst>
          </p:cNvPr>
          <p:cNvSpPr>
            <a:spLocks noGrp="1"/>
          </p:cNvSpPr>
          <p:nvPr>
            <p:ph type="pic" sz="quarter" idx="36" hasCustomPrompt="1"/>
          </p:nvPr>
        </p:nvSpPr>
        <p:spPr>
          <a:xfrm>
            <a:off x="3965641"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6" name="Picture Placeholder 22">
            <a:extLst>
              <a:ext uri="{FF2B5EF4-FFF2-40B4-BE49-F238E27FC236}">
                <a16:creationId xmlns:a16="http://schemas.microsoft.com/office/drawing/2014/main" id="{9FE2BF88-B6FC-4C05-8F98-AC978842655C}"/>
              </a:ext>
            </a:extLst>
          </p:cNvPr>
          <p:cNvSpPr>
            <a:spLocks noGrp="1"/>
          </p:cNvSpPr>
          <p:nvPr>
            <p:ph type="pic" sz="quarter" idx="37" hasCustomPrompt="1"/>
          </p:nvPr>
        </p:nvSpPr>
        <p:spPr>
          <a:xfrm>
            <a:off x="5632209"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630686"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2281715"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3932743"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5583771"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7234799"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7398876"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5996665"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4594453"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3192241"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1790029"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387818"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1"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3048399"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6096796"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4904431"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6997608"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6997608" y="3576582"/>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7313208"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5484906"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3656605"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1828303"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1830793"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1775706" y="2484926"/>
            <a:ext cx="2635994"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5" name="Picture Placeholder 24"/>
          <p:cNvSpPr>
            <a:spLocks noGrp="1"/>
          </p:cNvSpPr>
          <p:nvPr>
            <p:ph type="pic" sz="quarter" idx="136" hasCustomPrompt="1"/>
          </p:nvPr>
        </p:nvSpPr>
        <p:spPr>
          <a:xfrm>
            <a:off x="431801" y="4472749"/>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37" hasCustomPrompt="1"/>
          </p:nvPr>
        </p:nvSpPr>
        <p:spPr>
          <a:xfrm>
            <a:off x="431801" y="2484924"/>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3" name="Picture Placeholder 22"/>
          <p:cNvSpPr>
            <a:spLocks noGrp="1"/>
          </p:cNvSpPr>
          <p:nvPr>
            <p:ph type="pic" sz="quarter" idx="138" hasCustomPrompt="1"/>
          </p:nvPr>
        </p:nvSpPr>
        <p:spPr>
          <a:xfrm>
            <a:off x="431801"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p:cNvSpPr>
            <a:spLocks noGrp="1"/>
          </p:cNvSpPr>
          <p:nvPr>
            <p:ph type="pic" sz="quarter" idx="139" hasCustomPrompt="1"/>
          </p:nvPr>
        </p:nvSpPr>
        <p:spPr>
          <a:xfrm>
            <a:off x="1775707"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p:cNvSpPr>
            <a:spLocks noGrp="1"/>
          </p:cNvSpPr>
          <p:nvPr>
            <p:ph type="pic" sz="quarter" idx="140" hasCustomPrompt="1"/>
          </p:nvPr>
        </p:nvSpPr>
        <p:spPr>
          <a:xfrm>
            <a:off x="3119612"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2931459"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939073" y="589085"/>
            <a:ext cx="3298874"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4414030"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6397576"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4414030"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6397576"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3281420" y="70317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6957299" y="332138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864582" y="1234989"/>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634100" y="391652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2321519" y="4068433"/>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5065800" y="3994969"/>
            <a:ext cx="1400171"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5400005" y="1002628"/>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6907113" y="767408"/>
            <a:ext cx="1594278"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3783434" y="2130367"/>
            <a:ext cx="1717353"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1672086" y="2380696"/>
            <a:ext cx="1400171"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4953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6" name="Picture Placeholder 25"/>
          <p:cNvSpPr>
            <a:spLocks noGrp="1"/>
          </p:cNvSpPr>
          <p:nvPr>
            <p:ph type="pic" sz="quarter" idx="118" hasCustomPrompt="1"/>
          </p:nvPr>
        </p:nvSpPr>
        <p:spPr>
          <a:xfrm>
            <a:off x="21717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7" name="Picture Placeholder 26"/>
          <p:cNvSpPr>
            <a:spLocks noGrp="1"/>
          </p:cNvSpPr>
          <p:nvPr>
            <p:ph type="pic" sz="quarter" idx="119" hasCustomPrompt="1"/>
          </p:nvPr>
        </p:nvSpPr>
        <p:spPr>
          <a:xfrm>
            <a:off x="38481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8" name="Picture Placeholder 27"/>
          <p:cNvSpPr>
            <a:spLocks noGrp="1"/>
          </p:cNvSpPr>
          <p:nvPr>
            <p:ph type="pic" sz="quarter" idx="120" hasCustomPrompt="1"/>
          </p:nvPr>
        </p:nvSpPr>
        <p:spPr>
          <a:xfrm>
            <a:off x="55245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21" hasCustomPrompt="1"/>
          </p:nvPr>
        </p:nvSpPr>
        <p:spPr>
          <a:xfrm>
            <a:off x="72009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31" name="Picture Placeholder 30"/>
          <p:cNvSpPr>
            <a:spLocks noGrp="1"/>
          </p:cNvSpPr>
          <p:nvPr>
            <p:ph type="pic" sz="quarter" idx="122" hasCustomPrompt="1"/>
          </p:nvPr>
        </p:nvSpPr>
        <p:spPr>
          <a:xfrm>
            <a:off x="0" y="-1"/>
            <a:ext cx="9144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6894231"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4596155"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2298078"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167834"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1937227"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3706621"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5476013"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7245406"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1523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3047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4571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6095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7619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4572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2" name="Picture Placeholder 11"/>
          <p:cNvSpPr>
            <a:spLocks noGrp="1"/>
          </p:cNvSpPr>
          <p:nvPr>
            <p:ph type="pic" sz="quarter" idx="116" hasCustomPrompt="1"/>
          </p:nvPr>
        </p:nvSpPr>
        <p:spPr>
          <a:xfrm>
            <a:off x="4572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1" name="Picture Placeholder 10"/>
          <p:cNvSpPr>
            <a:spLocks noGrp="1"/>
          </p:cNvSpPr>
          <p:nvPr>
            <p:ph type="pic" sz="quarter" idx="117" hasCustomPrompt="1"/>
          </p:nvPr>
        </p:nvSpPr>
        <p:spPr>
          <a:xfrm>
            <a:off x="2286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0" name="Picture Placeholder 9"/>
          <p:cNvSpPr>
            <a:spLocks noGrp="1"/>
          </p:cNvSpPr>
          <p:nvPr>
            <p:ph type="pic" sz="quarter" idx="118" hasCustomPrompt="1"/>
          </p:nvPr>
        </p:nvSpPr>
        <p:spPr>
          <a:xfrm>
            <a:off x="2286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4" name="Picture Placeholder 13"/>
          <p:cNvSpPr>
            <a:spLocks noGrp="1"/>
          </p:cNvSpPr>
          <p:nvPr>
            <p:ph type="pic" sz="quarter" idx="119" hasCustomPrompt="1"/>
          </p:nvPr>
        </p:nvSpPr>
        <p:spPr>
          <a:xfrm>
            <a:off x="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5" name="Picture Placeholder 14"/>
          <p:cNvSpPr>
            <a:spLocks noGrp="1"/>
          </p:cNvSpPr>
          <p:nvPr>
            <p:ph type="pic" sz="quarter" idx="120" hasCustomPrompt="1"/>
          </p:nvPr>
        </p:nvSpPr>
        <p:spPr>
          <a:xfrm>
            <a:off x="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p:cNvSpPr>
            <a:spLocks noGrp="1"/>
          </p:cNvSpPr>
          <p:nvPr>
            <p:ph type="pic" sz="quarter" idx="121" hasCustomPrompt="1"/>
          </p:nvPr>
        </p:nvSpPr>
        <p:spPr>
          <a:xfrm>
            <a:off x="6858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p:cNvSpPr>
            <a:spLocks noGrp="1"/>
          </p:cNvSpPr>
          <p:nvPr>
            <p:ph type="pic" sz="quarter" idx="122" hasCustomPrompt="1"/>
          </p:nvPr>
        </p:nvSpPr>
        <p:spPr>
          <a:xfrm>
            <a:off x="6858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2861032" y="-1"/>
            <a:ext cx="2911841"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5750559" y="528320"/>
            <a:ext cx="277368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329184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4750866"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543111"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476640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50682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115241"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3558540" y="2124197"/>
            <a:ext cx="2026920" cy="2029969"/>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6439876"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914331" rtl="0" eaLnBrk="1" latinLnBrk="0" hangingPunct="1">
        <a:spcBef>
          <a:spcPct val="0"/>
        </a:spcBef>
        <a:buNone/>
        <a:defRPr sz="4400" kern="1200">
          <a:solidFill>
            <a:schemeClr val="tx1"/>
          </a:solidFill>
          <a:latin typeface="+mj-lt"/>
          <a:ea typeface="+mj-ea"/>
          <a:cs typeface="+mj-cs"/>
        </a:defRPr>
      </a:lvl1pPr>
    </p:titleStyle>
    <p:bodyStyle>
      <a:lvl1pPr marL="342875" indent="-342875" algn="l" defTabSz="91433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2" algn="l" defTabSz="91433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6"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1"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2"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9"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6"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8" algn="l" defTabSz="914331" rtl="0" eaLnBrk="1" latinLnBrk="0" hangingPunct="1">
        <a:defRPr sz="1800" kern="1200">
          <a:solidFill>
            <a:schemeClr val="tx1"/>
          </a:solidFill>
          <a:latin typeface="+mn-lt"/>
          <a:ea typeface="+mn-ea"/>
          <a:cs typeface="+mn-cs"/>
        </a:defRPr>
      </a:lvl4pPr>
      <a:lvl5pPr marL="1828664" algn="l" defTabSz="914331" rtl="0" eaLnBrk="1" latinLnBrk="0" hangingPunct="1">
        <a:defRPr sz="1800" kern="1200">
          <a:solidFill>
            <a:schemeClr val="tx1"/>
          </a:solidFill>
          <a:latin typeface="+mn-lt"/>
          <a:ea typeface="+mn-ea"/>
          <a:cs typeface="+mn-cs"/>
        </a:defRPr>
      </a:lvl5pPr>
      <a:lvl6pPr marL="2285829" algn="l" defTabSz="914331" rtl="0" eaLnBrk="1" latinLnBrk="0" hangingPunct="1">
        <a:defRPr sz="1800" kern="1200">
          <a:solidFill>
            <a:schemeClr val="tx1"/>
          </a:solidFill>
          <a:latin typeface="+mn-lt"/>
          <a:ea typeface="+mn-ea"/>
          <a:cs typeface="+mn-cs"/>
        </a:defRPr>
      </a:lvl6pPr>
      <a:lvl7pPr marL="2742995" algn="l" defTabSz="914331" rtl="0" eaLnBrk="1" latinLnBrk="0" hangingPunct="1">
        <a:defRPr sz="1800" kern="1200">
          <a:solidFill>
            <a:schemeClr val="tx1"/>
          </a:solidFill>
          <a:latin typeface="+mn-lt"/>
          <a:ea typeface="+mn-ea"/>
          <a:cs typeface="+mn-cs"/>
        </a:defRPr>
      </a:lvl7pPr>
      <a:lvl8pPr marL="3200160" algn="l" defTabSz="914331" rtl="0" eaLnBrk="1" latinLnBrk="0" hangingPunct="1">
        <a:defRPr sz="1800" kern="1200">
          <a:solidFill>
            <a:schemeClr val="tx1"/>
          </a:solidFill>
          <a:latin typeface="+mn-lt"/>
          <a:ea typeface="+mn-ea"/>
          <a:cs typeface="+mn-cs"/>
        </a:defRPr>
      </a:lvl8pPr>
      <a:lvl9pPr marL="3657326" algn="l" defTabSz="91433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8460874" y="1639079"/>
            <a:ext cx="194598" cy="908097"/>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cxnSp>
        <p:nvCxnSpPr>
          <p:cNvPr id="10" name="Straight Connector 9"/>
          <p:cNvCxnSpPr>
            <a:cxnSpLocks/>
          </p:cNvCxnSpPr>
          <p:nvPr/>
        </p:nvCxnSpPr>
        <p:spPr>
          <a:xfrm>
            <a:off x="8558173" y="2809421"/>
            <a:ext cx="0" cy="40534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8558173" y="-9832"/>
            <a:ext cx="0" cy="14113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6512479" y="4829811"/>
            <a:ext cx="2384778" cy="920390"/>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2" name="Group 1">
            <a:extLst>
              <a:ext uri="{FF2B5EF4-FFF2-40B4-BE49-F238E27FC236}">
                <a16:creationId xmlns:a16="http://schemas.microsoft.com/office/drawing/2014/main" id="{1FD0ADBA-8D69-4963-88C1-137DB7AE8B03}"/>
              </a:ext>
            </a:extLst>
          </p:cNvPr>
          <p:cNvGrpSpPr/>
          <p:nvPr/>
        </p:nvGrpSpPr>
        <p:grpSpPr>
          <a:xfrm>
            <a:off x="365511" y="1728385"/>
            <a:ext cx="3941513" cy="3401231"/>
            <a:chOff x="365511" y="1728385"/>
            <a:chExt cx="3941513" cy="3401231"/>
          </a:xfrm>
        </p:grpSpPr>
        <p:grpSp>
          <p:nvGrpSpPr>
            <p:cNvPr id="48" name="Group 47"/>
            <p:cNvGrpSpPr/>
            <p:nvPr/>
          </p:nvGrpSpPr>
          <p:grpSpPr>
            <a:xfrm>
              <a:off x="365511" y="2501411"/>
              <a:ext cx="945826" cy="39525"/>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9" name="Straight Connector 68"/>
            <p:cNvCxnSpPr/>
            <p:nvPr/>
          </p:nvCxnSpPr>
          <p:spPr>
            <a:xfrm>
              <a:off x="371834" y="392875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1834" y="429511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71834" y="4661468"/>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71834" y="5027825"/>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371835" y="3928759"/>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2408750" y="3826969"/>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5" name="TextBox 74"/>
            <p:cNvSpPr txBox="1"/>
            <p:nvPr/>
          </p:nvSpPr>
          <p:spPr>
            <a:xfrm>
              <a:off x="3907614" y="3859511"/>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371834" y="4295114"/>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023828" y="4193325"/>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8" name="TextBox 77"/>
            <p:cNvSpPr txBox="1"/>
            <p:nvPr/>
          </p:nvSpPr>
          <p:spPr>
            <a:xfrm>
              <a:off x="3907614" y="4225865"/>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371834" y="4661468"/>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2989298" y="4559680"/>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1" name="TextBox 80"/>
            <p:cNvSpPr txBox="1"/>
            <p:nvPr/>
          </p:nvSpPr>
          <p:spPr>
            <a:xfrm>
              <a:off x="3907614" y="459222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371834" y="5027825"/>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3358557" y="4926037"/>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4" name="TextBox 83"/>
            <p:cNvSpPr txBox="1"/>
            <p:nvPr/>
          </p:nvSpPr>
          <p:spPr>
            <a:xfrm>
              <a:off x="3907614" y="495857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365511" y="2662309"/>
              <a:ext cx="3941513"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371836" y="1728385"/>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C5A355-157F-47E2-828F-05DB9AEB093A}"/>
              </a:ext>
            </a:extLst>
          </p:cNvPr>
          <p:cNvSpPr>
            <a:spLocks noGrp="1"/>
          </p:cNvSpPr>
          <p:nvPr>
            <p:ph type="pic" sz="quarter" idx="35"/>
          </p:nvPr>
        </p:nvSpPr>
        <p:spPr/>
      </p:sp>
      <p:sp>
        <p:nvSpPr>
          <p:cNvPr id="6" name="Picture Placeholder 5">
            <a:extLst>
              <a:ext uri="{FF2B5EF4-FFF2-40B4-BE49-F238E27FC236}">
                <a16:creationId xmlns:a16="http://schemas.microsoft.com/office/drawing/2014/main" id="{B5443895-0606-4088-AACF-C944602B9D8F}"/>
              </a:ext>
            </a:extLst>
          </p:cNvPr>
          <p:cNvSpPr>
            <a:spLocks noGrp="1"/>
          </p:cNvSpPr>
          <p:nvPr>
            <p:ph type="pic" sz="quarter" idx="36"/>
          </p:nvPr>
        </p:nvSpPr>
        <p:spPr/>
      </p:sp>
      <p:sp>
        <p:nvSpPr>
          <p:cNvPr id="7" name="Text Placeholder 6"/>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3205301" y="1513840"/>
            <a:ext cx="2732772" cy="4668231"/>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3452349" y="3339267"/>
            <a:ext cx="2238675" cy="55130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050" b="1" dirty="0">
                <a:solidFill>
                  <a:schemeClr val="bg1"/>
                </a:solidFill>
                <a:latin typeface="Montserrat (Body)"/>
              </a:rPr>
              <a:t>MEET OUR CO-FOUNDER</a:t>
            </a:r>
            <a:br>
              <a:rPr lang="en-US" sz="1500" b="1" dirty="0">
                <a:solidFill>
                  <a:schemeClr val="bg1"/>
                </a:solidFill>
                <a:latin typeface="Montserrat (Body)"/>
              </a:rPr>
            </a:br>
            <a:r>
              <a:rPr lang="en-US" sz="2100" b="1" dirty="0">
                <a:solidFill>
                  <a:schemeClr val="bg1"/>
                </a:solidFill>
                <a:latin typeface="Montserrat (Body)"/>
              </a:rPr>
              <a:t>Example Name</a:t>
            </a:r>
            <a:endParaRPr lang="en-US" sz="24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3973904" y="4066333"/>
            <a:ext cx="1195566" cy="29031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387819" y="884975"/>
            <a:ext cx="8368363" cy="199546"/>
          </a:xfrm>
        </p:spPr>
        <p:txBody>
          <a:bodyPr/>
          <a:lstStyle/>
          <a:p>
            <a:r>
              <a:rPr lang="en-US" dirty="0"/>
              <a:t>Enter your subhead line here</a:t>
            </a:r>
          </a:p>
        </p:txBody>
      </p:sp>
      <p:sp>
        <p:nvSpPr>
          <p:cNvPr id="10" name="Title 9"/>
          <p:cNvSpPr>
            <a:spLocks noGrp="1"/>
          </p:cNvSpPr>
          <p:nvPr>
            <p:ph type="title"/>
          </p:nvPr>
        </p:nvSpPr>
        <p:spPr>
          <a:xfrm>
            <a:off x="387819" y="382773"/>
            <a:ext cx="8368363" cy="445500"/>
          </a:xfrm>
        </p:spPr>
        <p:txBody>
          <a:bodyPr/>
          <a:lstStyle/>
          <a:p>
            <a:r>
              <a:rPr lang="en-US" dirty="0"/>
              <a:t>MEET OUR CO-FOUNDERS</a:t>
            </a:r>
          </a:p>
        </p:txBody>
      </p:sp>
      <p:sp>
        <p:nvSpPr>
          <p:cNvPr id="6" name="Picture Placeholder 5">
            <a:extLst>
              <a:ext uri="{FF2B5EF4-FFF2-40B4-BE49-F238E27FC236}">
                <a16:creationId xmlns:a16="http://schemas.microsoft.com/office/drawing/2014/main" id="{4708461D-8444-411E-97CC-61B30B195E9A}"/>
              </a:ext>
            </a:extLst>
          </p:cNvPr>
          <p:cNvSpPr>
            <a:spLocks noGrp="1"/>
          </p:cNvSpPr>
          <p:nvPr>
            <p:ph type="pic" sz="quarter" idx="60"/>
          </p:nvPr>
        </p:nvSpPr>
        <p:spPr/>
      </p:sp>
      <p:sp>
        <p:nvSpPr>
          <p:cNvPr id="8" name="Picture Placeholder 7">
            <a:extLst>
              <a:ext uri="{FF2B5EF4-FFF2-40B4-BE49-F238E27FC236}">
                <a16:creationId xmlns:a16="http://schemas.microsoft.com/office/drawing/2014/main" id="{A5EE60F2-1CB8-40E8-B205-0C49BBF7A644}"/>
              </a:ext>
            </a:extLst>
          </p:cNvPr>
          <p:cNvSpPr>
            <a:spLocks noGrp="1"/>
          </p:cNvSpPr>
          <p:nvPr>
            <p:ph type="pic" sz="quarter" idx="61"/>
          </p:nvPr>
        </p:nvSpPr>
        <p:spPr/>
      </p:sp>
      <p:sp>
        <p:nvSpPr>
          <p:cNvPr id="9" name="Picture Placeholder 8">
            <a:extLst>
              <a:ext uri="{FF2B5EF4-FFF2-40B4-BE49-F238E27FC236}">
                <a16:creationId xmlns:a16="http://schemas.microsoft.com/office/drawing/2014/main" id="{92C07384-6771-42BE-B224-4D285E24F0E4}"/>
              </a:ext>
            </a:extLst>
          </p:cNvPr>
          <p:cNvSpPr>
            <a:spLocks noGrp="1"/>
          </p:cNvSpPr>
          <p:nvPr>
            <p:ph type="pic" sz="quarter" idx="62"/>
          </p:nvPr>
        </p:nvSpPr>
        <p:spPr/>
      </p:sp>
      <p:sp>
        <p:nvSpPr>
          <p:cNvPr id="101" name="Freeform: Shape 100">
            <a:extLst>
              <a:ext uri="{FF2B5EF4-FFF2-40B4-BE49-F238E27FC236}">
                <a16:creationId xmlns:a16="http://schemas.microsoft.com/office/drawing/2014/main" id="{64CCD252-075D-407F-A6C8-413514F9C1CF}"/>
              </a:ext>
            </a:extLst>
          </p:cNvPr>
          <p:cNvSpPr/>
          <p:nvPr/>
        </p:nvSpPr>
        <p:spPr>
          <a:xfrm>
            <a:off x="98508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5" name="Freeform: Shape 134">
            <a:extLst>
              <a:ext uri="{FF2B5EF4-FFF2-40B4-BE49-F238E27FC236}">
                <a16:creationId xmlns:a16="http://schemas.microsoft.com/office/drawing/2014/main" id="{0C8C18D6-2BDB-4BB2-A199-35F2230CED3A}"/>
              </a:ext>
            </a:extLst>
          </p:cNvPr>
          <p:cNvSpPr/>
          <p:nvPr/>
        </p:nvSpPr>
        <p:spPr>
          <a:xfrm>
            <a:off x="3413956"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6" name="TextBox 135">
            <a:extLst>
              <a:ext uri="{FF2B5EF4-FFF2-40B4-BE49-F238E27FC236}">
                <a16:creationId xmlns:a16="http://schemas.microsoft.com/office/drawing/2014/main" id="{41C213CA-77B7-4030-8F05-00BA61370E40}"/>
              </a:ext>
            </a:extLst>
          </p:cNvPr>
          <p:cNvSpPr txBox="1"/>
          <p:nvPr/>
        </p:nvSpPr>
        <p:spPr>
          <a:xfrm>
            <a:off x="3705533"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584283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0" name="TextBox 139">
            <a:extLst>
              <a:ext uri="{FF2B5EF4-FFF2-40B4-BE49-F238E27FC236}">
                <a16:creationId xmlns:a16="http://schemas.microsoft.com/office/drawing/2014/main" id="{7594878A-5304-426E-A6FF-4890FA83A050}"/>
              </a:ext>
            </a:extLst>
          </p:cNvPr>
          <p:cNvSpPr txBox="1"/>
          <p:nvPr/>
        </p:nvSpPr>
        <p:spPr>
          <a:xfrm>
            <a:off x="6134408"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308142"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831585"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3366441"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5901296"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05931B0-810C-41DA-89AD-BD24E6C72057}"/>
              </a:ext>
            </a:extLst>
          </p:cNvPr>
          <p:cNvSpPr>
            <a:spLocks noGrp="1"/>
          </p:cNvSpPr>
          <p:nvPr>
            <p:ph type="pic" sz="quarter" idx="115"/>
          </p:nvPr>
        </p:nvSpPr>
        <p:spPr/>
      </p:sp>
      <p:sp>
        <p:nvSpPr>
          <p:cNvPr id="5" name="Picture Placeholder 4">
            <a:extLst>
              <a:ext uri="{FF2B5EF4-FFF2-40B4-BE49-F238E27FC236}">
                <a16:creationId xmlns:a16="http://schemas.microsoft.com/office/drawing/2014/main" id="{DD31C067-2580-4BE0-BD5D-7753C53F188E}"/>
              </a:ext>
            </a:extLst>
          </p:cNvPr>
          <p:cNvSpPr>
            <a:spLocks noGrp="1"/>
          </p:cNvSpPr>
          <p:nvPr>
            <p:ph type="pic" sz="quarter" idx="116"/>
          </p:nvPr>
        </p:nvSpPr>
        <p:spPr/>
      </p:sp>
      <p:sp>
        <p:nvSpPr>
          <p:cNvPr id="6" name="Picture Placeholder 5">
            <a:extLst>
              <a:ext uri="{FF2B5EF4-FFF2-40B4-BE49-F238E27FC236}">
                <a16:creationId xmlns:a16="http://schemas.microsoft.com/office/drawing/2014/main" id="{34058335-A13A-4C2D-82DE-249021B2D6D1}"/>
              </a:ext>
            </a:extLst>
          </p:cNvPr>
          <p:cNvSpPr>
            <a:spLocks noGrp="1"/>
          </p:cNvSpPr>
          <p:nvPr>
            <p:ph type="pic" sz="quarter" idx="117"/>
          </p:nvPr>
        </p:nvSpPr>
        <p:spPr>
          <a:xfrm>
            <a:off x="1010505" y="1608882"/>
            <a:ext cx="2052637" cy="3299246"/>
          </a:xfrm>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010925"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281601" y="4609286"/>
            <a:ext cx="903528" cy="236950"/>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3545781"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3816457" y="4609286"/>
            <a:ext cx="903528" cy="236950"/>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6080636"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6351312" y="4609286"/>
            <a:ext cx="903528" cy="236950"/>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3842998"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6377853"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170677"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3705533"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6240388"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6A5BF86-C3B0-4E55-8DD9-C7431EB46BC0}"/>
              </a:ext>
            </a:extLst>
          </p:cNvPr>
          <p:cNvSpPr>
            <a:spLocks noGrp="1"/>
          </p:cNvSpPr>
          <p:nvPr>
            <p:ph type="pic" sz="quarter" idx="41"/>
          </p:nvPr>
        </p:nvSpPr>
        <p:spPr/>
      </p:sp>
      <p:sp>
        <p:nvSpPr>
          <p:cNvPr id="7" name="Picture Placeholder 6">
            <a:extLst>
              <a:ext uri="{FF2B5EF4-FFF2-40B4-BE49-F238E27FC236}">
                <a16:creationId xmlns:a16="http://schemas.microsoft.com/office/drawing/2014/main" id="{B7CEF7DE-B29A-4D3B-B9B9-E6E7A40E2BFA}"/>
              </a:ext>
            </a:extLst>
          </p:cNvPr>
          <p:cNvSpPr>
            <a:spLocks noGrp="1"/>
          </p:cNvSpPr>
          <p:nvPr>
            <p:ph type="pic" sz="quarter" idx="42"/>
          </p:nvPr>
        </p:nvSpPr>
        <p:spPr/>
      </p:sp>
      <p:sp>
        <p:nvSpPr>
          <p:cNvPr id="8" name="Picture Placeholder 7">
            <a:extLst>
              <a:ext uri="{FF2B5EF4-FFF2-40B4-BE49-F238E27FC236}">
                <a16:creationId xmlns:a16="http://schemas.microsoft.com/office/drawing/2014/main" id="{8B0E3D7D-DFC6-4276-902F-BE7855C91EF4}"/>
              </a:ext>
            </a:extLst>
          </p:cNvPr>
          <p:cNvSpPr>
            <a:spLocks noGrp="1"/>
          </p:cNvSpPr>
          <p:nvPr>
            <p:ph type="pic" sz="quarter" idx="43"/>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874328" y="5366588"/>
            <a:ext cx="2144806" cy="632012"/>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011FB6A-8DAF-4DA6-9B27-3BC85FAE26A6}"/>
              </a:ext>
            </a:extLst>
          </p:cNvPr>
          <p:cNvSpPr/>
          <p:nvPr/>
        </p:nvSpPr>
        <p:spPr>
          <a:xfrm>
            <a:off x="1056689"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126846" y="5581718"/>
            <a:ext cx="709926" cy="201752"/>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3499541" y="5366588"/>
            <a:ext cx="2144806" cy="632012"/>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5">
            <a:extLst>
              <a:ext uri="{FF2B5EF4-FFF2-40B4-BE49-F238E27FC236}">
                <a16:creationId xmlns:a16="http://schemas.microsoft.com/office/drawing/2014/main" id="{6C776FAB-93DB-42E1-9664-0480967B428D}"/>
              </a:ext>
            </a:extLst>
          </p:cNvPr>
          <p:cNvSpPr/>
          <p:nvPr/>
        </p:nvSpPr>
        <p:spPr>
          <a:xfrm>
            <a:off x="6124754" y="5366588"/>
            <a:ext cx="2144806" cy="632012"/>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FADD325A-B074-449C-9BEF-EBCC8731596F}"/>
              </a:ext>
            </a:extLst>
          </p:cNvPr>
          <p:cNvSpPr/>
          <p:nvPr/>
        </p:nvSpPr>
        <p:spPr>
          <a:xfrm>
            <a:off x="3681902"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4752059" y="5581718"/>
            <a:ext cx="709926" cy="201752"/>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6307115"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7377272" y="5581718"/>
            <a:ext cx="709926" cy="201752"/>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B4528A-2934-4FC3-925F-6F11DFC9AFF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D14D32B-CB23-470C-AF70-803FE010EDDD}"/>
              </a:ext>
            </a:extLst>
          </p:cNvPr>
          <p:cNvSpPr>
            <a:spLocks noGrp="1"/>
          </p:cNvSpPr>
          <p:nvPr>
            <p:ph type="pic" sz="quarter" idx="34"/>
          </p:nvPr>
        </p:nvSpPr>
        <p:spPr/>
      </p:sp>
      <p:sp>
        <p:nvSpPr>
          <p:cNvPr id="6" name="Picture Placeholder 5">
            <a:extLst>
              <a:ext uri="{FF2B5EF4-FFF2-40B4-BE49-F238E27FC236}">
                <a16:creationId xmlns:a16="http://schemas.microsoft.com/office/drawing/2014/main" id="{7E732EC9-6C74-468E-B4E9-35DAB3B263C8}"/>
              </a:ext>
            </a:extLst>
          </p:cNvPr>
          <p:cNvSpPr>
            <a:spLocks noGrp="1"/>
          </p:cNvSpPr>
          <p:nvPr>
            <p:ph type="pic" sz="quarter" idx="38"/>
          </p:nvPr>
        </p:nvSpPr>
        <p:spPr/>
      </p:sp>
      <p:sp>
        <p:nvSpPr>
          <p:cNvPr id="7" name="Text Placeholder 6"/>
          <p:cNvSpPr>
            <a:spLocks noGrp="1"/>
          </p:cNvSpPr>
          <p:nvPr>
            <p:ph type="body" sz="half" idx="2"/>
          </p:nvPr>
        </p:nvSpPr>
        <p:spPr>
          <a:xfrm>
            <a:off x="387819" y="884975"/>
            <a:ext cx="8368363" cy="199546"/>
          </a:xfrm>
        </p:spPr>
        <p:txBody>
          <a:bodyPr/>
          <a:lstStyle/>
          <a:p>
            <a:r>
              <a:rPr lang="en-US" dirty="0"/>
              <a:t>Enter your subhead line here</a:t>
            </a:r>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93" name="Rectangle 92">
            <a:extLst>
              <a:ext uri="{FF2B5EF4-FFF2-40B4-BE49-F238E27FC236}">
                <a16:creationId xmlns:a16="http://schemas.microsoft.com/office/drawing/2014/main" id="{2619A705-EE72-4FA3-8502-A8925C3D3C8D}"/>
              </a:ext>
            </a:extLst>
          </p:cNvPr>
          <p:cNvSpPr/>
          <p:nvPr/>
        </p:nvSpPr>
        <p:spPr>
          <a:xfrm>
            <a:off x="814806"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41398F8E-35CC-4325-B2EC-F1BA8893E148}"/>
              </a:ext>
            </a:extLst>
          </p:cNvPr>
          <p:cNvSpPr/>
          <p:nvPr/>
        </p:nvSpPr>
        <p:spPr>
          <a:xfrm>
            <a:off x="814806" y="5821447"/>
            <a:ext cx="2157722" cy="52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466957" y="5426437"/>
            <a:ext cx="853420" cy="242532"/>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03051"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3" name="Rectangle 112">
            <a:extLst>
              <a:ext uri="{FF2B5EF4-FFF2-40B4-BE49-F238E27FC236}">
                <a16:creationId xmlns:a16="http://schemas.microsoft.com/office/drawing/2014/main" id="{60F3B550-3E16-4DDB-BDE4-67598F164DD0}"/>
              </a:ext>
            </a:extLst>
          </p:cNvPr>
          <p:cNvSpPr/>
          <p:nvPr/>
        </p:nvSpPr>
        <p:spPr>
          <a:xfrm>
            <a:off x="3492898"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6057AD8F-2DE5-44D1-8ACE-3DE3C31309BE}"/>
              </a:ext>
            </a:extLst>
          </p:cNvPr>
          <p:cNvSpPr/>
          <p:nvPr/>
        </p:nvSpPr>
        <p:spPr>
          <a:xfrm>
            <a:off x="3492898" y="5821447"/>
            <a:ext cx="2157722" cy="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4145049" y="5426437"/>
            <a:ext cx="853420" cy="242532"/>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3681143"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29" name="Rectangle 128">
            <a:extLst>
              <a:ext uri="{FF2B5EF4-FFF2-40B4-BE49-F238E27FC236}">
                <a16:creationId xmlns:a16="http://schemas.microsoft.com/office/drawing/2014/main" id="{82D78FE9-6323-49FF-BBB0-608C2BDF6849}"/>
              </a:ext>
            </a:extLst>
          </p:cNvPr>
          <p:cNvSpPr/>
          <p:nvPr/>
        </p:nvSpPr>
        <p:spPr>
          <a:xfrm>
            <a:off x="6170991"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9C9D941E-0508-48BE-B196-7382B0D3CB24}"/>
              </a:ext>
            </a:extLst>
          </p:cNvPr>
          <p:cNvSpPr/>
          <p:nvPr/>
        </p:nvSpPr>
        <p:spPr>
          <a:xfrm>
            <a:off x="6170991" y="5821447"/>
            <a:ext cx="2157722" cy="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6823142" y="5426437"/>
            <a:ext cx="853420" cy="242532"/>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6359236"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945878" y="1433224"/>
            <a:ext cx="2115962" cy="365779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3725949" y="1433224"/>
            <a:ext cx="2115962" cy="365779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6506020" y="1433224"/>
            <a:ext cx="2115962" cy="365779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A24AD0F-69A5-4246-8CF9-D687EE7FE3FC}"/>
              </a:ext>
            </a:extLst>
          </p:cNvPr>
          <p:cNvSpPr>
            <a:spLocks noGrp="1"/>
          </p:cNvSpPr>
          <p:nvPr>
            <p:ph type="pic" sz="quarter" idx="108"/>
          </p:nvPr>
        </p:nvSpPr>
        <p:spPr>
          <a:xfrm>
            <a:off x="522019" y="1836346"/>
            <a:ext cx="2218483" cy="3657793"/>
          </a:xfrm>
        </p:spPr>
      </p:sp>
      <p:sp>
        <p:nvSpPr>
          <p:cNvPr id="5" name="Picture Placeholder 4">
            <a:extLst>
              <a:ext uri="{FF2B5EF4-FFF2-40B4-BE49-F238E27FC236}">
                <a16:creationId xmlns:a16="http://schemas.microsoft.com/office/drawing/2014/main" id="{E32DF6B2-6157-44F2-8D21-8FE39F30B447}"/>
              </a:ext>
            </a:extLst>
          </p:cNvPr>
          <p:cNvSpPr>
            <a:spLocks noGrp="1"/>
          </p:cNvSpPr>
          <p:nvPr>
            <p:ph type="pic" sz="quarter" idx="109"/>
          </p:nvPr>
        </p:nvSpPr>
        <p:spPr/>
      </p:sp>
      <p:sp>
        <p:nvSpPr>
          <p:cNvPr id="6" name="Picture Placeholder 5">
            <a:extLst>
              <a:ext uri="{FF2B5EF4-FFF2-40B4-BE49-F238E27FC236}">
                <a16:creationId xmlns:a16="http://schemas.microsoft.com/office/drawing/2014/main" id="{696658D1-F41D-4B80-BEB6-448F060EB2E2}"/>
              </a:ext>
            </a:extLst>
          </p:cNvPr>
          <p:cNvSpPr>
            <a:spLocks noGrp="1"/>
          </p:cNvSpPr>
          <p:nvPr>
            <p:ph type="pic" sz="quarter" idx="110"/>
          </p:nvPr>
        </p:nvSpPr>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522019"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722561"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3302090"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3502632"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6082161"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6282703"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2481151" y="1836346"/>
            <a:ext cx="259351" cy="80337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5261222" y="1836346"/>
            <a:ext cx="259351" cy="80337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8041293" y="1836346"/>
            <a:ext cx="259351" cy="80337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598282" y="2075000"/>
            <a:ext cx="2434461" cy="2434458"/>
          </a:xfrm>
          <a:prstGeom prst="ellipse">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5" name="Oval 24">
            <a:extLst>
              <a:ext uri="{FF2B5EF4-FFF2-40B4-BE49-F238E27FC236}">
                <a16:creationId xmlns:a16="http://schemas.microsoft.com/office/drawing/2014/main" id="{FE3C642C-9CC4-4F0C-8DA5-E304212A1D71}"/>
              </a:ext>
            </a:extLst>
          </p:cNvPr>
          <p:cNvSpPr/>
          <p:nvPr/>
        </p:nvSpPr>
        <p:spPr bwMode="auto">
          <a:xfrm>
            <a:off x="6111257" y="2075000"/>
            <a:ext cx="2434461" cy="2434458"/>
          </a:xfrm>
          <a:prstGeom prst="ellipse">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8" name="Oval 27">
            <a:extLst>
              <a:ext uri="{FF2B5EF4-FFF2-40B4-BE49-F238E27FC236}">
                <a16:creationId xmlns:a16="http://schemas.microsoft.com/office/drawing/2014/main" id="{230289BD-B1DF-45C2-A617-0003E5F9881E}"/>
              </a:ext>
            </a:extLst>
          </p:cNvPr>
          <p:cNvSpPr/>
          <p:nvPr/>
        </p:nvSpPr>
        <p:spPr bwMode="auto">
          <a:xfrm>
            <a:off x="3354770" y="2075000"/>
            <a:ext cx="2434461" cy="2434458"/>
          </a:xfrm>
          <a:prstGeom prst="ellipse">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15" name="Picture Placeholder 14">
            <a:extLst>
              <a:ext uri="{FF2B5EF4-FFF2-40B4-BE49-F238E27FC236}">
                <a16:creationId xmlns:a16="http://schemas.microsoft.com/office/drawing/2014/main" id="{7F98E043-B7CD-4DF8-97BF-7111BDC67D78}"/>
              </a:ext>
            </a:extLst>
          </p:cNvPr>
          <p:cNvSpPr>
            <a:spLocks noGrp="1"/>
          </p:cNvSpPr>
          <p:nvPr>
            <p:ph type="pic" sz="quarter" idx="108"/>
          </p:nvPr>
        </p:nvSpPr>
        <p:spPr/>
      </p:sp>
      <p:sp>
        <p:nvSpPr>
          <p:cNvPr id="16" name="Picture Placeholder 15">
            <a:extLst>
              <a:ext uri="{FF2B5EF4-FFF2-40B4-BE49-F238E27FC236}">
                <a16:creationId xmlns:a16="http://schemas.microsoft.com/office/drawing/2014/main" id="{7B1A3136-403F-4796-B694-AE1EDA80D64D}"/>
              </a:ext>
            </a:extLst>
          </p:cNvPr>
          <p:cNvSpPr>
            <a:spLocks noGrp="1"/>
          </p:cNvSpPr>
          <p:nvPr>
            <p:ph type="pic" sz="quarter" idx="109"/>
          </p:nvPr>
        </p:nvSpPr>
        <p:spPr/>
      </p:sp>
      <p:sp>
        <p:nvSpPr>
          <p:cNvPr id="17" name="Picture Placeholder 16">
            <a:extLst>
              <a:ext uri="{FF2B5EF4-FFF2-40B4-BE49-F238E27FC236}">
                <a16:creationId xmlns:a16="http://schemas.microsoft.com/office/drawing/2014/main" id="{0D061102-4A0D-42C3-AA41-C9B6E3351769}"/>
              </a:ext>
            </a:extLst>
          </p:cNvPr>
          <p:cNvSpPr>
            <a:spLocks noGrp="1"/>
          </p:cNvSpPr>
          <p:nvPr>
            <p:ph type="pic" sz="quarter" idx="110"/>
          </p:nvPr>
        </p:nvSpPr>
        <p:spPr/>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387819" y="382773"/>
            <a:ext cx="8368363"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3480640"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6036274"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925005"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9144000" cy="3834838"/>
          </a:xfrm>
          <a:prstGeom prst="rect">
            <a:avLst/>
          </a:prstGeom>
          <a:solidFill>
            <a:schemeClr val="bg1">
              <a:lumMod val="95000"/>
            </a:schemeClr>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 name="Picture Placeholder 8">
            <a:extLst>
              <a:ext uri="{FF2B5EF4-FFF2-40B4-BE49-F238E27FC236}">
                <a16:creationId xmlns:a16="http://schemas.microsoft.com/office/drawing/2014/main" id="{8E0F582D-3ADF-4667-8DF2-94F1A8D7AFAB}"/>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91F4F03B-0A98-4E8F-916F-8AA193792796}"/>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9946BB71-94C3-4F0D-BD68-BD808026D202}"/>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50" name="Freeform 49"/>
          <p:cNvSpPr/>
          <p:nvPr/>
        </p:nvSpPr>
        <p:spPr bwMode="auto">
          <a:xfrm flipH="1">
            <a:off x="349504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1" name="Freeform 50"/>
          <p:cNvSpPr/>
          <p:nvPr/>
        </p:nvSpPr>
        <p:spPr bwMode="auto">
          <a:xfrm flipH="1">
            <a:off x="564896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2" name="Freeform 51"/>
          <p:cNvSpPr/>
          <p:nvPr/>
        </p:nvSpPr>
        <p:spPr bwMode="auto">
          <a:xfrm flipH="1">
            <a:off x="1341120"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3" name="TextBox 52">
            <a:extLst>
              <a:ext uri="{FF2B5EF4-FFF2-40B4-BE49-F238E27FC236}">
                <a16:creationId xmlns:a16="http://schemas.microsoft.com/office/drawing/2014/main" id="{B16B9DDB-4CEF-4141-BDBD-9E07EE1AA709}"/>
              </a:ext>
            </a:extLst>
          </p:cNvPr>
          <p:cNvSpPr txBox="1"/>
          <p:nvPr/>
        </p:nvSpPr>
        <p:spPr>
          <a:xfrm>
            <a:off x="147954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1968159" y="6211360"/>
            <a:ext cx="899842" cy="246899"/>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69" name="TextBox 68">
            <a:extLst>
              <a:ext uri="{FF2B5EF4-FFF2-40B4-BE49-F238E27FC236}">
                <a16:creationId xmlns:a16="http://schemas.microsoft.com/office/drawing/2014/main" id="{49E2581C-6539-4BA7-A4C4-9D3A5C3E1FCA}"/>
              </a:ext>
            </a:extLst>
          </p:cNvPr>
          <p:cNvSpPr txBox="1"/>
          <p:nvPr/>
        </p:nvSpPr>
        <p:spPr>
          <a:xfrm>
            <a:off x="3633470"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4122080" y="6211360"/>
            <a:ext cx="899842" cy="246899"/>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99" name="TextBox 98">
            <a:extLst>
              <a:ext uri="{FF2B5EF4-FFF2-40B4-BE49-F238E27FC236}">
                <a16:creationId xmlns:a16="http://schemas.microsoft.com/office/drawing/2014/main" id="{C93D99A0-9B5A-4080-BDE4-A59C7DEA5BCC}"/>
              </a:ext>
            </a:extLst>
          </p:cNvPr>
          <p:cNvSpPr txBox="1"/>
          <p:nvPr/>
        </p:nvSpPr>
        <p:spPr>
          <a:xfrm>
            <a:off x="578738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6275999" y="6211360"/>
            <a:ext cx="899842" cy="246899"/>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9144000" cy="399128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ounded Rectangle 6"/>
          <p:cNvSpPr/>
          <p:nvPr/>
        </p:nvSpPr>
        <p:spPr bwMode="auto">
          <a:xfrm>
            <a:off x="2787294"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2931335"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4666902"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4810943"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6546510"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6690551"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907686"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051727"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120878" y="875521"/>
            <a:ext cx="6902246"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302668" y="4839721"/>
            <a:ext cx="899842" cy="246899"/>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3182276" y="4839721"/>
            <a:ext cx="899842" cy="246899"/>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5061884" y="4839721"/>
            <a:ext cx="899842" cy="246899"/>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6941492" y="4839721"/>
            <a:ext cx="899842" cy="246899"/>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2" name="Picture Placeholder 11">
            <a:extLst>
              <a:ext uri="{FF2B5EF4-FFF2-40B4-BE49-F238E27FC236}">
                <a16:creationId xmlns:a16="http://schemas.microsoft.com/office/drawing/2014/main" id="{AD6F5649-3C6A-4FBA-86F6-9F91C80F5C67}"/>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F0CE517C-8DB1-4AEA-9A25-E4968B7FA853}"/>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6F4C6482-2272-4845-B5DC-C6F790594E59}"/>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B8F11A43-559D-49B4-B6B3-4141F3F95849}"/>
              </a:ext>
            </a:extLst>
          </p:cNvPr>
          <p:cNvSpPr>
            <a:spLocks noGrp="1"/>
          </p:cNvSpPr>
          <p:nvPr>
            <p:ph type="pic" sz="quarter" idx="24"/>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6832464"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28" name="Freeform: Shape 127">
            <a:extLst>
              <a:ext uri="{FF2B5EF4-FFF2-40B4-BE49-F238E27FC236}">
                <a16:creationId xmlns:a16="http://schemas.microsoft.com/office/drawing/2014/main" id="{8320166B-A5DB-490A-9A61-7B49A79199C7}"/>
              </a:ext>
            </a:extLst>
          </p:cNvPr>
          <p:cNvSpPr/>
          <p:nvPr/>
        </p:nvSpPr>
        <p:spPr>
          <a:xfrm>
            <a:off x="4702810"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49" name="Freeform: Shape 148">
            <a:extLst>
              <a:ext uri="{FF2B5EF4-FFF2-40B4-BE49-F238E27FC236}">
                <a16:creationId xmlns:a16="http://schemas.microsoft.com/office/drawing/2014/main" id="{D821FDB6-1F65-4785-96CE-4D240EE98D24}"/>
              </a:ext>
            </a:extLst>
          </p:cNvPr>
          <p:cNvSpPr/>
          <p:nvPr/>
        </p:nvSpPr>
        <p:spPr>
          <a:xfrm>
            <a:off x="2573157"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64" name="Freeform: Shape 163">
            <a:extLst>
              <a:ext uri="{FF2B5EF4-FFF2-40B4-BE49-F238E27FC236}">
                <a16:creationId xmlns:a16="http://schemas.microsoft.com/office/drawing/2014/main" id="{2AEE0793-27AF-4F77-9CEC-66E072CC5841}"/>
              </a:ext>
            </a:extLst>
          </p:cNvPr>
          <p:cNvSpPr/>
          <p:nvPr/>
        </p:nvSpPr>
        <p:spPr>
          <a:xfrm>
            <a:off x="443503"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387819" y="382773"/>
            <a:ext cx="8368363" cy="445500"/>
          </a:xfrm>
        </p:spPr>
        <p:txBody>
          <a:bodyPr/>
          <a:lstStyle/>
          <a:p>
            <a:r>
              <a:rPr lang="en-US" dirty="0"/>
              <a:t>MEET OUR CO-FOUNDERS</a:t>
            </a:r>
          </a:p>
        </p:txBody>
      </p:sp>
      <p:sp>
        <p:nvSpPr>
          <p:cNvPr id="10" name="Picture Placeholder 9">
            <a:extLst>
              <a:ext uri="{FF2B5EF4-FFF2-40B4-BE49-F238E27FC236}">
                <a16:creationId xmlns:a16="http://schemas.microsoft.com/office/drawing/2014/main" id="{EA40CE35-0448-40CE-9548-731EB2A361DF}"/>
              </a:ext>
            </a:extLst>
          </p:cNvPr>
          <p:cNvSpPr>
            <a:spLocks noGrp="1"/>
          </p:cNvSpPr>
          <p:nvPr>
            <p:ph type="pic" sz="quarter" idx="58"/>
          </p:nvPr>
        </p:nvSpPr>
        <p:spPr/>
      </p:sp>
      <p:sp>
        <p:nvSpPr>
          <p:cNvPr id="14" name="Picture Placeholder 13">
            <a:extLst>
              <a:ext uri="{FF2B5EF4-FFF2-40B4-BE49-F238E27FC236}">
                <a16:creationId xmlns:a16="http://schemas.microsoft.com/office/drawing/2014/main" id="{1C6BCC25-D819-4609-8134-2E7782AB1A49}"/>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EEA5ED31-D782-4AC0-B176-1B1F51F88E8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87286FF9-5CAF-4475-9CFE-FC928E90EC8C}"/>
              </a:ext>
            </a:extLst>
          </p:cNvPr>
          <p:cNvSpPr>
            <a:spLocks noGrp="1"/>
          </p:cNvSpPr>
          <p:nvPr>
            <p:ph type="pic" sz="quarter" idx="61"/>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680012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4670473"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2540819"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41116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7246594" y="4901097"/>
            <a:ext cx="1039772" cy="305061"/>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5116941" y="4901097"/>
            <a:ext cx="1039772" cy="305061"/>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2987287" y="4901097"/>
            <a:ext cx="1039772" cy="305061"/>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857634" y="4901097"/>
            <a:ext cx="1039772" cy="305061"/>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6101011" y="5492798"/>
            <a:ext cx="2438400" cy="8001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5" name="Rectangle 4"/>
          <p:cNvSpPr/>
          <p:nvPr/>
        </p:nvSpPr>
        <p:spPr>
          <a:xfrm>
            <a:off x="2090452" y="4041070"/>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6" name="Rectangle 5"/>
          <p:cNvSpPr/>
          <p:nvPr/>
        </p:nvSpPr>
        <p:spPr>
          <a:xfrm>
            <a:off x="484111" y="4041070"/>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484109" y="4265817"/>
            <a:ext cx="4086333" cy="606778"/>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sp>
        <p:nvSpPr>
          <p:cNvPr id="13" name="Rectangle 12"/>
          <p:cNvSpPr/>
          <p:nvPr/>
        </p:nvSpPr>
        <p:spPr>
          <a:xfrm>
            <a:off x="2384164" y="4513615"/>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4" name="Rectangle 13"/>
          <p:cNvSpPr/>
          <p:nvPr/>
        </p:nvSpPr>
        <p:spPr>
          <a:xfrm>
            <a:off x="484110" y="4513615"/>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grpSp>
        <p:nvGrpSpPr>
          <p:cNvPr id="26" name="Group 25"/>
          <p:cNvGrpSpPr/>
          <p:nvPr/>
        </p:nvGrpSpPr>
        <p:grpSpPr>
          <a:xfrm>
            <a:off x="482551" y="2776006"/>
            <a:ext cx="588258" cy="102160"/>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482551" y="2962034"/>
            <a:ext cx="4087892"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482551" y="1985406"/>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2" name="Picture Placeholder 11">
            <a:extLst>
              <a:ext uri="{FF2B5EF4-FFF2-40B4-BE49-F238E27FC236}">
                <a16:creationId xmlns:a16="http://schemas.microsoft.com/office/drawing/2014/main" id="{CCCD5D23-84E3-4B28-B022-7140722A5134}"/>
              </a:ext>
            </a:extLst>
          </p:cNvPr>
          <p:cNvSpPr>
            <a:spLocks noGrp="1"/>
          </p:cNvSpPr>
          <p:nvPr>
            <p:ph type="pic" sz="quarter" idx="58"/>
          </p:nvPr>
        </p:nvSpPr>
        <p:spPr/>
      </p:sp>
      <p:sp>
        <p:nvSpPr>
          <p:cNvPr id="13" name="Picture Placeholder 12">
            <a:extLst>
              <a:ext uri="{FF2B5EF4-FFF2-40B4-BE49-F238E27FC236}">
                <a16:creationId xmlns:a16="http://schemas.microsoft.com/office/drawing/2014/main" id="{EE4ACB21-07AD-4709-BA8C-1F6571F4C964}"/>
              </a:ext>
            </a:extLst>
          </p:cNvPr>
          <p:cNvSpPr>
            <a:spLocks noGrp="1"/>
          </p:cNvSpPr>
          <p:nvPr>
            <p:ph type="pic" sz="quarter" idx="59"/>
          </p:nvPr>
        </p:nvSpPr>
        <p:spPr/>
      </p:sp>
      <p:sp>
        <p:nvSpPr>
          <p:cNvPr id="18" name="Picture Placeholder 17">
            <a:extLst>
              <a:ext uri="{FF2B5EF4-FFF2-40B4-BE49-F238E27FC236}">
                <a16:creationId xmlns:a16="http://schemas.microsoft.com/office/drawing/2014/main" id="{1DA0F21C-F081-4C4E-983C-41D81C61303D}"/>
              </a:ext>
            </a:extLst>
          </p:cNvPr>
          <p:cNvSpPr>
            <a:spLocks noGrp="1"/>
          </p:cNvSpPr>
          <p:nvPr>
            <p:ph type="pic" sz="quarter" idx="60"/>
          </p:nvPr>
        </p:nvSpPr>
        <p:spPr/>
      </p:sp>
      <p:sp>
        <p:nvSpPr>
          <p:cNvPr id="19" name="Picture Placeholder 18">
            <a:extLst>
              <a:ext uri="{FF2B5EF4-FFF2-40B4-BE49-F238E27FC236}">
                <a16:creationId xmlns:a16="http://schemas.microsoft.com/office/drawing/2014/main" id="{25023E1D-F30E-4A31-BE5A-D07CC8C22F1D}"/>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1670934" y="3829585"/>
            <a:ext cx="603098" cy="603098"/>
          </a:xfrm>
          <a:prstGeom prst="ellipse">
            <a:avLst/>
          </a:prstGeom>
          <a:solidFill>
            <a:schemeClr val="accent1"/>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493503"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3745696" y="3829585"/>
            <a:ext cx="603098" cy="603098"/>
          </a:xfrm>
          <a:prstGeom prst="ellipse">
            <a:avLst/>
          </a:prstGeom>
          <a:solidFill>
            <a:schemeClr val="accent2"/>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2568265"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5820457" y="3829585"/>
            <a:ext cx="603098" cy="603098"/>
          </a:xfrm>
          <a:prstGeom prst="ellipse">
            <a:avLst/>
          </a:prstGeom>
          <a:solidFill>
            <a:schemeClr val="accent3"/>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4643027"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7895220" y="3829585"/>
            <a:ext cx="603098" cy="603098"/>
          </a:xfrm>
          <a:prstGeom prst="ellipse">
            <a:avLst/>
          </a:prstGeom>
          <a:solidFill>
            <a:schemeClr val="accent4"/>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6717789"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1804476"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3879238"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5954000"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8028762"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64574" y="4654503"/>
            <a:ext cx="2011332" cy="1121375"/>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2532414" y="4654503"/>
            <a:ext cx="2011332" cy="1121375"/>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4600254" y="4654503"/>
            <a:ext cx="2011332" cy="1121375"/>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6668094" y="4654503"/>
            <a:ext cx="2011332" cy="1121375"/>
          </a:xfrm>
          <a:prstGeom prst="rect">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 name="Picture Placeholder 5">
            <a:extLst>
              <a:ext uri="{FF2B5EF4-FFF2-40B4-BE49-F238E27FC236}">
                <a16:creationId xmlns:a16="http://schemas.microsoft.com/office/drawing/2014/main" id="{2A505818-4FEE-41DD-94DF-363A342F39B9}"/>
              </a:ext>
            </a:extLst>
          </p:cNvPr>
          <p:cNvSpPr>
            <a:spLocks noGrp="1"/>
          </p:cNvSpPr>
          <p:nvPr>
            <p:ph type="pic" sz="quarter" idx="115"/>
          </p:nvPr>
        </p:nvSpPr>
        <p:spPr/>
      </p:sp>
      <p:sp>
        <p:nvSpPr>
          <p:cNvPr id="9" name="Picture Placeholder 8">
            <a:extLst>
              <a:ext uri="{FF2B5EF4-FFF2-40B4-BE49-F238E27FC236}">
                <a16:creationId xmlns:a16="http://schemas.microsoft.com/office/drawing/2014/main" id="{D0683F60-8E00-4BCE-8E16-756CAD3ADEB8}"/>
              </a:ext>
            </a:extLst>
          </p:cNvPr>
          <p:cNvSpPr>
            <a:spLocks noGrp="1"/>
          </p:cNvSpPr>
          <p:nvPr>
            <p:ph type="pic" sz="quarter" idx="116"/>
          </p:nvPr>
        </p:nvSpPr>
        <p:spPr/>
      </p:sp>
      <p:sp>
        <p:nvSpPr>
          <p:cNvPr id="21" name="Picture Placeholder 20">
            <a:extLst>
              <a:ext uri="{FF2B5EF4-FFF2-40B4-BE49-F238E27FC236}">
                <a16:creationId xmlns:a16="http://schemas.microsoft.com/office/drawing/2014/main" id="{BA25CDB9-C839-4CDF-8564-7AEFA938A40A}"/>
              </a:ext>
            </a:extLst>
          </p:cNvPr>
          <p:cNvSpPr>
            <a:spLocks noGrp="1"/>
          </p:cNvSpPr>
          <p:nvPr>
            <p:ph type="pic" sz="quarter" idx="117"/>
          </p:nvPr>
        </p:nvSpPr>
        <p:spPr/>
      </p:sp>
      <p:sp>
        <p:nvSpPr>
          <p:cNvPr id="69" name="Text Placeholder 68"/>
          <p:cNvSpPr>
            <a:spLocks noGrp="1"/>
          </p:cNvSpPr>
          <p:nvPr>
            <p:ph type="body" sz="half" idx="2"/>
          </p:nvPr>
        </p:nvSpPr>
        <p:spPr>
          <a:xfrm>
            <a:off x="387819" y="884975"/>
            <a:ext cx="8368363" cy="199546"/>
          </a:xfrm>
        </p:spPr>
        <p:txBody>
          <a:bodyPr/>
          <a:lstStyle/>
          <a:p>
            <a:r>
              <a:rPr lang="en-US" dirty="0"/>
              <a:t>Enter your subhead line here</a:t>
            </a:r>
          </a:p>
        </p:txBody>
      </p:sp>
      <p:sp>
        <p:nvSpPr>
          <p:cNvPr id="68" name="Title 67"/>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0515A4D8-8EC7-4FB7-AC33-8E141F722E00}"/>
              </a:ext>
            </a:extLst>
          </p:cNvPr>
          <p:cNvSpPr>
            <a:spLocks noGrp="1"/>
          </p:cNvSpPr>
          <p:nvPr>
            <p:ph type="pic" sz="quarter" idx="118"/>
          </p:nvPr>
        </p:nvSpPr>
        <p:spPr/>
      </p:sp>
      <p:sp>
        <p:nvSpPr>
          <p:cNvPr id="53" name="Title 2">
            <a:extLst>
              <a:ext uri="{FF2B5EF4-FFF2-40B4-BE49-F238E27FC236}">
                <a16:creationId xmlns:a16="http://schemas.microsoft.com/office/drawing/2014/main" id="{555013B0-FDAA-4600-A988-EC7A574DCA30}"/>
              </a:ext>
            </a:extLst>
          </p:cNvPr>
          <p:cNvSpPr txBox="1">
            <a:spLocks/>
          </p:cNvSpPr>
          <p:nvPr/>
        </p:nvSpPr>
        <p:spPr>
          <a:xfrm>
            <a:off x="67090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273874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480658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687442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 name="Group 9"/>
          <p:cNvGrpSpPr/>
          <p:nvPr/>
        </p:nvGrpSpPr>
        <p:grpSpPr>
          <a:xfrm>
            <a:off x="1102537" y="5389782"/>
            <a:ext cx="735407" cy="192860"/>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3170377" y="5389782"/>
            <a:ext cx="735407" cy="192860"/>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5238217" y="5389782"/>
            <a:ext cx="735407" cy="192860"/>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7306057" y="5389782"/>
            <a:ext cx="735407" cy="192860"/>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464574" y="1455174"/>
            <a:ext cx="2008017" cy="4427900"/>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2532158" y="1455174"/>
            <a:ext cx="2008017" cy="4427900"/>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4599743" y="1455174"/>
            <a:ext cx="2008017" cy="4427900"/>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6667328" y="1455174"/>
            <a:ext cx="2008017" cy="4427900"/>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sp>
        <p:nvSpPr>
          <p:cNvPr id="3" name="Text Placeholder 2"/>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2" name="Title 1"/>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8F088220-1494-450F-B0D9-C8489E4FF9AC}"/>
              </a:ext>
            </a:extLst>
          </p:cNvPr>
          <p:cNvSpPr>
            <a:spLocks noGrp="1"/>
          </p:cNvSpPr>
          <p:nvPr>
            <p:ph type="pic" sz="quarter" idx="63"/>
          </p:nvPr>
        </p:nvSpPr>
        <p:spPr/>
      </p:sp>
      <p:sp>
        <p:nvSpPr>
          <p:cNvPr id="10" name="Picture Placeholder 9">
            <a:extLst>
              <a:ext uri="{FF2B5EF4-FFF2-40B4-BE49-F238E27FC236}">
                <a16:creationId xmlns:a16="http://schemas.microsoft.com/office/drawing/2014/main" id="{9771DD3D-CB70-4A0B-860A-BCA250D9274C}"/>
              </a:ext>
            </a:extLst>
          </p:cNvPr>
          <p:cNvSpPr>
            <a:spLocks noGrp="1"/>
          </p:cNvSpPr>
          <p:nvPr>
            <p:ph type="pic" sz="quarter" idx="64"/>
          </p:nvPr>
        </p:nvSpPr>
        <p:spPr/>
      </p:sp>
      <p:sp>
        <p:nvSpPr>
          <p:cNvPr id="12" name="Picture Placeholder 11">
            <a:extLst>
              <a:ext uri="{FF2B5EF4-FFF2-40B4-BE49-F238E27FC236}">
                <a16:creationId xmlns:a16="http://schemas.microsoft.com/office/drawing/2014/main" id="{EA0035A1-2112-4D52-9D76-96878ABA00BA}"/>
              </a:ext>
            </a:extLst>
          </p:cNvPr>
          <p:cNvSpPr>
            <a:spLocks noGrp="1"/>
          </p:cNvSpPr>
          <p:nvPr>
            <p:ph type="pic" sz="quarter" idx="65"/>
          </p:nvPr>
        </p:nvSpPr>
        <p:spPr/>
      </p:sp>
      <p:sp>
        <p:nvSpPr>
          <p:cNvPr id="13" name="Picture Placeholder 12">
            <a:extLst>
              <a:ext uri="{FF2B5EF4-FFF2-40B4-BE49-F238E27FC236}">
                <a16:creationId xmlns:a16="http://schemas.microsoft.com/office/drawing/2014/main" id="{3EC2E0DC-D033-4509-A7AA-A645F9143008}"/>
              </a:ext>
            </a:extLst>
          </p:cNvPr>
          <p:cNvSpPr>
            <a:spLocks noGrp="1"/>
          </p:cNvSpPr>
          <p:nvPr>
            <p:ph type="pic" sz="quarter" idx="66"/>
          </p:nvPr>
        </p:nvSpPr>
        <p:spPr/>
      </p:sp>
      <p:sp>
        <p:nvSpPr>
          <p:cNvPr id="211" name="Title 2">
            <a:extLst>
              <a:ext uri="{FF2B5EF4-FFF2-40B4-BE49-F238E27FC236}">
                <a16:creationId xmlns:a16="http://schemas.microsoft.com/office/drawing/2014/main" id="{D159421D-C7AD-4F23-A786-C8871AF10D13}"/>
              </a:ext>
            </a:extLst>
          </p:cNvPr>
          <p:cNvSpPr txBox="1">
            <a:spLocks/>
          </p:cNvSpPr>
          <p:nvPr/>
        </p:nvSpPr>
        <p:spPr>
          <a:xfrm>
            <a:off x="670901"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2738485"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4806069"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034748"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1851223"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1667697"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48417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30064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117120"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933595"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750068"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21827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566546"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012077"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566859"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034748"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1851223"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1667697"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484171"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3006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117120"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933595"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750068"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218274"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5665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012077"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566858"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16" name="Rectangle 215">
            <a:extLst>
              <a:ext uri="{FF2B5EF4-FFF2-40B4-BE49-F238E27FC236}">
                <a16:creationId xmlns:a16="http://schemas.microsoft.com/office/drawing/2014/main" id="{AF20C639-BCB4-43D4-B94C-CEB75DB80BF3}"/>
              </a:ext>
            </a:extLst>
          </p:cNvPr>
          <p:cNvSpPr/>
          <p:nvPr/>
        </p:nvSpPr>
        <p:spPr>
          <a:xfrm>
            <a:off x="4079662"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2634443"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2634130" y="4995911"/>
            <a:ext cx="1801044" cy="51878"/>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2634130" y="5391286"/>
            <a:ext cx="1801044" cy="51878"/>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4079662"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2634443"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616991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598639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580286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561933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543581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5252288"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5068763"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4885237"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6353442"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4701714"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6147246"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4702027"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616991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5986391"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580286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5619339"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54358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5252288"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5068763"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4885237"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6353442"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47017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6147246"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4702027"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823750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805397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787045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768692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750339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7319873"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7136348"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6952822"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8421027"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6769299"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8214831"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6769612"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823750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8053976"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787045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7686924"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75033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7319873"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7136348"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6952822"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8421027"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67692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8214831"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6769612"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6873654"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426777" y="1455174"/>
            <a:ext cx="1624174" cy="4427900"/>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093346" y="1455174"/>
            <a:ext cx="1624174" cy="4427900"/>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3759914" y="1455174"/>
            <a:ext cx="1624174" cy="4427900"/>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5426482" y="1455174"/>
            <a:ext cx="1624174" cy="4427900"/>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7093050" y="1455174"/>
            <a:ext cx="1624174" cy="4427900"/>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496845"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860186" y="5294839"/>
            <a:ext cx="757355" cy="207803"/>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528527"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163413"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2526754" y="5294839"/>
            <a:ext cx="757355" cy="207803"/>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195095"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3829982"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4193323" y="5294839"/>
            <a:ext cx="757355" cy="207803"/>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3861663"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5496550"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5859891" y="5294839"/>
            <a:ext cx="757355" cy="207803"/>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5528231"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7163117"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7526458" y="5294839"/>
            <a:ext cx="757355" cy="207803"/>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7194799"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577073"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82" name="Freeform: Shape 181">
            <a:extLst>
              <a:ext uri="{FF2B5EF4-FFF2-40B4-BE49-F238E27FC236}">
                <a16:creationId xmlns:a16="http://schemas.microsoft.com/office/drawing/2014/main" id="{3330B145-0157-41EB-9E70-48A62EDC288E}"/>
              </a:ext>
            </a:extLst>
          </p:cNvPr>
          <p:cNvSpPr/>
          <p:nvPr/>
        </p:nvSpPr>
        <p:spPr>
          <a:xfrm>
            <a:off x="2243641"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00" name="Freeform: Shape 199">
            <a:extLst>
              <a:ext uri="{FF2B5EF4-FFF2-40B4-BE49-F238E27FC236}">
                <a16:creationId xmlns:a16="http://schemas.microsoft.com/office/drawing/2014/main" id="{3C9299E5-2341-4244-A001-4C2705435136}"/>
              </a:ext>
            </a:extLst>
          </p:cNvPr>
          <p:cNvSpPr/>
          <p:nvPr/>
        </p:nvSpPr>
        <p:spPr>
          <a:xfrm>
            <a:off x="3910209"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18" name="Freeform: Shape 217">
            <a:extLst>
              <a:ext uri="{FF2B5EF4-FFF2-40B4-BE49-F238E27FC236}">
                <a16:creationId xmlns:a16="http://schemas.microsoft.com/office/drawing/2014/main" id="{D34A0E9E-87D4-4266-8234-14284D9DB5E3}"/>
              </a:ext>
            </a:extLst>
          </p:cNvPr>
          <p:cNvSpPr/>
          <p:nvPr/>
        </p:nvSpPr>
        <p:spPr>
          <a:xfrm>
            <a:off x="5576777"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36" name="Freeform: Shape 235">
            <a:extLst>
              <a:ext uri="{FF2B5EF4-FFF2-40B4-BE49-F238E27FC236}">
                <a16:creationId xmlns:a16="http://schemas.microsoft.com/office/drawing/2014/main" id="{7BD5880A-0CE5-45BA-8CDD-169DF614FD81}"/>
              </a:ext>
            </a:extLst>
          </p:cNvPr>
          <p:cNvSpPr/>
          <p:nvPr/>
        </p:nvSpPr>
        <p:spPr>
          <a:xfrm>
            <a:off x="7243345"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8" name="Text Placeholder 7"/>
          <p:cNvSpPr>
            <a:spLocks noGrp="1"/>
          </p:cNvSpPr>
          <p:nvPr>
            <p:ph type="body" sz="half" idx="2"/>
          </p:nvPr>
        </p:nvSpPr>
        <p:spPr>
          <a:xfrm>
            <a:off x="387819" y="884975"/>
            <a:ext cx="8368363" cy="199546"/>
          </a:xfrm>
        </p:spPr>
        <p:txBody>
          <a:bodyPr/>
          <a:lstStyle/>
          <a:p>
            <a:r>
              <a:rPr lang="en-US" dirty="0"/>
              <a:t>Enter your subhead line here</a:t>
            </a:r>
          </a:p>
        </p:txBody>
      </p:sp>
      <p:sp>
        <p:nvSpPr>
          <p:cNvPr id="7" name="Title 6"/>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B6ABF5DD-B7AF-46F4-9317-92622EBCADF6}"/>
              </a:ext>
            </a:extLst>
          </p:cNvPr>
          <p:cNvSpPr>
            <a:spLocks noGrp="1"/>
          </p:cNvSpPr>
          <p:nvPr>
            <p:ph type="pic" sz="quarter" idx="38"/>
          </p:nvPr>
        </p:nvSpPr>
        <p:spPr/>
      </p:sp>
      <p:sp>
        <p:nvSpPr>
          <p:cNvPr id="18" name="Picture Placeholder 17">
            <a:extLst>
              <a:ext uri="{FF2B5EF4-FFF2-40B4-BE49-F238E27FC236}">
                <a16:creationId xmlns:a16="http://schemas.microsoft.com/office/drawing/2014/main" id="{208310C2-981B-4DAD-8BB5-BAB0B7DA8364}"/>
              </a:ext>
            </a:extLst>
          </p:cNvPr>
          <p:cNvSpPr>
            <a:spLocks noGrp="1"/>
          </p:cNvSpPr>
          <p:nvPr>
            <p:ph type="pic" sz="quarter" idx="34"/>
          </p:nvPr>
        </p:nvSpPr>
        <p:spPr/>
      </p:sp>
      <p:sp>
        <p:nvSpPr>
          <p:cNvPr id="19" name="Picture Placeholder 18">
            <a:extLst>
              <a:ext uri="{FF2B5EF4-FFF2-40B4-BE49-F238E27FC236}">
                <a16:creationId xmlns:a16="http://schemas.microsoft.com/office/drawing/2014/main" id="{68B5F116-1EE9-45F9-858A-2E1A788CDF0B}"/>
              </a:ext>
            </a:extLst>
          </p:cNvPr>
          <p:cNvSpPr>
            <a:spLocks noGrp="1"/>
          </p:cNvSpPr>
          <p:nvPr>
            <p:ph type="pic" sz="quarter" idx="35"/>
          </p:nvPr>
        </p:nvSpPr>
        <p:spPr/>
      </p:sp>
      <p:sp>
        <p:nvSpPr>
          <p:cNvPr id="20" name="Picture Placeholder 19">
            <a:extLst>
              <a:ext uri="{FF2B5EF4-FFF2-40B4-BE49-F238E27FC236}">
                <a16:creationId xmlns:a16="http://schemas.microsoft.com/office/drawing/2014/main" id="{25DA0A78-D927-4BD5-8DA3-50F52F1395A8}"/>
              </a:ext>
            </a:extLst>
          </p:cNvPr>
          <p:cNvSpPr>
            <a:spLocks noGrp="1"/>
          </p:cNvSpPr>
          <p:nvPr>
            <p:ph type="pic" sz="quarter" idx="36"/>
          </p:nvPr>
        </p:nvSpPr>
        <p:spPr/>
      </p:sp>
      <p:sp>
        <p:nvSpPr>
          <p:cNvPr id="21" name="Picture Placeholder 20">
            <a:extLst>
              <a:ext uri="{FF2B5EF4-FFF2-40B4-BE49-F238E27FC236}">
                <a16:creationId xmlns:a16="http://schemas.microsoft.com/office/drawing/2014/main" id="{229FF7D9-AACB-4CBE-998D-C0E3B98D8E36}"/>
              </a:ext>
            </a:extLst>
          </p:cNvPr>
          <p:cNvSpPr>
            <a:spLocks noGrp="1"/>
          </p:cNvSpPr>
          <p:nvPr>
            <p:ph type="pic" sz="quarter" idx="37"/>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460522"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111550"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3762578"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5413606"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7064635"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 name="Picture Placeholder 17">
            <a:extLst>
              <a:ext uri="{FF2B5EF4-FFF2-40B4-BE49-F238E27FC236}">
                <a16:creationId xmlns:a16="http://schemas.microsoft.com/office/drawing/2014/main" id="{613A44E1-F938-4D76-946A-C3650BE9D192}"/>
              </a:ext>
            </a:extLst>
          </p:cNvPr>
          <p:cNvSpPr>
            <a:spLocks noGrp="1"/>
          </p:cNvSpPr>
          <p:nvPr>
            <p:ph type="pic" sz="quarter" idx="27"/>
          </p:nvPr>
        </p:nvSpPr>
        <p:spPr/>
      </p:sp>
      <p:sp>
        <p:nvSpPr>
          <p:cNvPr id="23" name="Text Placeholder 22"/>
          <p:cNvSpPr>
            <a:spLocks noGrp="1"/>
          </p:cNvSpPr>
          <p:nvPr>
            <p:ph type="body" sz="half" idx="2"/>
          </p:nvPr>
        </p:nvSpPr>
        <p:spPr>
          <a:xfrm>
            <a:off x="387819" y="884975"/>
            <a:ext cx="8368363" cy="199546"/>
          </a:xfrm>
        </p:spPr>
        <p:txBody>
          <a:bodyPr/>
          <a:lstStyle/>
          <a:p>
            <a:r>
              <a:rPr lang="en-US" dirty="0"/>
              <a:t>Enter your subhead line here</a:t>
            </a:r>
          </a:p>
        </p:txBody>
      </p:sp>
      <p:sp>
        <p:nvSpPr>
          <p:cNvPr id="6" name="Title 5"/>
          <p:cNvSpPr>
            <a:spLocks noGrp="1"/>
          </p:cNvSpPr>
          <p:nvPr>
            <p:ph type="title"/>
          </p:nvPr>
        </p:nvSpPr>
        <p:spPr>
          <a:xfrm>
            <a:off x="387819" y="382773"/>
            <a:ext cx="8368363" cy="445500"/>
          </a:xfrm>
        </p:spPr>
        <p:txBody>
          <a:bodyPr/>
          <a:lstStyle/>
          <a:p>
            <a:r>
              <a:rPr lang="en-US" dirty="0"/>
              <a:t>MEET OUR CO-FOUNDERS</a:t>
            </a:r>
          </a:p>
        </p:txBody>
      </p:sp>
      <p:sp>
        <p:nvSpPr>
          <p:cNvPr id="19" name="Picture Placeholder 18">
            <a:extLst>
              <a:ext uri="{FF2B5EF4-FFF2-40B4-BE49-F238E27FC236}">
                <a16:creationId xmlns:a16="http://schemas.microsoft.com/office/drawing/2014/main" id="{F4D3EB03-9FB5-4E52-8057-BC5B196ECF34}"/>
              </a:ext>
            </a:extLst>
          </p:cNvPr>
          <p:cNvSpPr>
            <a:spLocks noGrp="1"/>
          </p:cNvSpPr>
          <p:nvPr>
            <p:ph type="pic" sz="quarter" idx="28"/>
          </p:nvPr>
        </p:nvSpPr>
        <p:spPr/>
      </p:sp>
      <p:sp>
        <p:nvSpPr>
          <p:cNvPr id="20" name="Picture Placeholder 19">
            <a:extLst>
              <a:ext uri="{FF2B5EF4-FFF2-40B4-BE49-F238E27FC236}">
                <a16:creationId xmlns:a16="http://schemas.microsoft.com/office/drawing/2014/main" id="{DDAEE754-B7B9-4A41-8081-5280A3ED0088}"/>
              </a:ext>
            </a:extLst>
          </p:cNvPr>
          <p:cNvSpPr>
            <a:spLocks noGrp="1"/>
          </p:cNvSpPr>
          <p:nvPr>
            <p:ph type="pic" sz="quarter" idx="29"/>
          </p:nvPr>
        </p:nvSpPr>
        <p:spPr/>
      </p:sp>
      <p:sp>
        <p:nvSpPr>
          <p:cNvPr id="21" name="Picture Placeholder 20">
            <a:extLst>
              <a:ext uri="{FF2B5EF4-FFF2-40B4-BE49-F238E27FC236}">
                <a16:creationId xmlns:a16="http://schemas.microsoft.com/office/drawing/2014/main" id="{3A324DDE-85DE-4503-94DA-5E195EC57D61}"/>
              </a:ext>
            </a:extLst>
          </p:cNvPr>
          <p:cNvSpPr>
            <a:spLocks noGrp="1"/>
          </p:cNvSpPr>
          <p:nvPr>
            <p:ph type="pic" sz="quarter" idx="30"/>
          </p:nvPr>
        </p:nvSpPr>
        <p:spPr/>
      </p:sp>
      <p:sp>
        <p:nvSpPr>
          <p:cNvPr id="22" name="Picture Placeholder 21">
            <a:extLst>
              <a:ext uri="{FF2B5EF4-FFF2-40B4-BE49-F238E27FC236}">
                <a16:creationId xmlns:a16="http://schemas.microsoft.com/office/drawing/2014/main" id="{9634745F-BA23-4646-AB55-266A7EA3B16A}"/>
              </a:ext>
            </a:extLst>
          </p:cNvPr>
          <p:cNvSpPr>
            <a:spLocks noGrp="1"/>
          </p:cNvSpPr>
          <p:nvPr>
            <p:ph type="pic" sz="quarter" idx="31"/>
          </p:nvPr>
        </p:nvSpPr>
        <p:spPr/>
      </p:sp>
      <p:grpSp>
        <p:nvGrpSpPr>
          <p:cNvPr id="94" name="Group 93">
            <a:extLst>
              <a:ext uri="{FF2B5EF4-FFF2-40B4-BE49-F238E27FC236}">
                <a16:creationId xmlns:a16="http://schemas.microsoft.com/office/drawing/2014/main" id="{D668E4C6-FA9B-4D3F-BE4B-03A7F4DC974D}"/>
              </a:ext>
            </a:extLst>
          </p:cNvPr>
          <p:cNvGrpSpPr/>
          <p:nvPr/>
        </p:nvGrpSpPr>
        <p:grpSpPr>
          <a:xfrm>
            <a:off x="852083" y="5287927"/>
            <a:ext cx="835722" cy="202932"/>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570782"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608562"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058490" y="4104029"/>
            <a:ext cx="422907" cy="12133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2503111" y="5287927"/>
            <a:ext cx="835722" cy="202932"/>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221810"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2259590"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2709518" y="4104029"/>
            <a:ext cx="422907" cy="12133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4154139" y="5287927"/>
            <a:ext cx="835722" cy="202932"/>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3872839"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3910619"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4360547" y="4104029"/>
            <a:ext cx="422907" cy="12133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5805167" y="5287927"/>
            <a:ext cx="835722" cy="202932"/>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5523867"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5561647"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6011575" y="4104029"/>
            <a:ext cx="422907" cy="12133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7456196" y="5287927"/>
            <a:ext cx="835722" cy="202932"/>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7174895"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7212675"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7662603" y="4104029"/>
            <a:ext cx="422907" cy="121336"/>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474839"/>
            <a:ext cx="9144000" cy="438857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5CB501DB-F658-4FED-92A9-7CE41B84AD18}"/>
              </a:ext>
            </a:extLst>
          </p:cNvPr>
          <p:cNvSpPr>
            <a:spLocks noGrp="1"/>
          </p:cNvSpPr>
          <p:nvPr>
            <p:ph type="pic" sz="quarter" idx="67"/>
          </p:nvPr>
        </p:nvSpPr>
        <p:spPr/>
      </p:sp>
      <p:sp>
        <p:nvSpPr>
          <p:cNvPr id="10" name="Picture Placeholder 9">
            <a:extLst>
              <a:ext uri="{FF2B5EF4-FFF2-40B4-BE49-F238E27FC236}">
                <a16:creationId xmlns:a16="http://schemas.microsoft.com/office/drawing/2014/main" id="{9F3B5AD8-9BDB-42A8-8848-7BA8EE1671FC}"/>
              </a:ext>
            </a:extLst>
          </p:cNvPr>
          <p:cNvSpPr>
            <a:spLocks noGrp="1"/>
          </p:cNvSpPr>
          <p:nvPr>
            <p:ph type="pic" sz="quarter" idx="68"/>
          </p:nvPr>
        </p:nvSpPr>
        <p:spPr/>
      </p:sp>
      <p:sp>
        <p:nvSpPr>
          <p:cNvPr id="13" name="Picture Placeholder 12">
            <a:extLst>
              <a:ext uri="{FF2B5EF4-FFF2-40B4-BE49-F238E27FC236}">
                <a16:creationId xmlns:a16="http://schemas.microsoft.com/office/drawing/2014/main" id="{6E3734DA-4F0D-4E36-874B-483058832F66}"/>
              </a:ext>
            </a:extLst>
          </p:cNvPr>
          <p:cNvSpPr>
            <a:spLocks noGrp="1"/>
          </p:cNvSpPr>
          <p:nvPr>
            <p:ph type="pic" sz="quarter" idx="69"/>
          </p:nvPr>
        </p:nvSpPr>
        <p:spPr/>
      </p:sp>
      <p:sp>
        <p:nvSpPr>
          <p:cNvPr id="15" name="Picture Placeholder 14">
            <a:extLst>
              <a:ext uri="{FF2B5EF4-FFF2-40B4-BE49-F238E27FC236}">
                <a16:creationId xmlns:a16="http://schemas.microsoft.com/office/drawing/2014/main" id="{DECA9B81-3B0D-4040-ABB8-9FF5EDAFB704}"/>
              </a:ext>
            </a:extLst>
          </p:cNvPr>
          <p:cNvSpPr>
            <a:spLocks noGrp="1"/>
          </p:cNvSpPr>
          <p:nvPr>
            <p:ph type="pic" sz="quarter" idx="70"/>
          </p:nvPr>
        </p:nvSpPr>
        <p:spPr/>
      </p:sp>
      <p:sp>
        <p:nvSpPr>
          <p:cNvPr id="20" name="Picture Placeholder 19">
            <a:extLst>
              <a:ext uri="{FF2B5EF4-FFF2-40B4-BE49-F238E27FC236}">
                <a16:creationId xmlns:a16="http://schemas.microsoft.com/office/drawing/2014/main" id="{12EF87EE-8622-413E-84B4-9D905B4C1D6A}"/>
              </a:ext>
            </a:extLst>
          </p:cNvPr>
          <p:cNvSpPr>
            <a:spLocks noGrp="1"/>
          </p:cNvSpPr>
          <p:nvPr>
            <p:ph type="pic" sz="quarter" idx="71"/>
          </p:nvPr>
        </p:nvSpPr>
        <p:spPr/>
      </p:sp>
      <p:sp>
        <p:nvSpPr>
          <p:cNvPr id="21" name="Picture Placeholder 20">
            <a:extLst>
              <a:ext uri="{FF2B5EF4-FFF2-40B4-BE49-F238E27FC236}">
                <a16:creationId xmlns:a16="http://schemas.microsoft.com/office/drawing/2014/main" id="{BC2819D7-235A-4376-8972-3CE2E8543FCB}"/>
              </a:ext>
            </a:extLst>
          </p:cNvPr>
          <p:cNvSpPr>
            <a:spLocks noGrp="1"/>
          </p:cNvSpPr>
          <p:nvPr>
            <p:ph type="pic" sz="quarter" idx="72"/>
          </p:nvPr>
        </p:nvSpPr>
        <p:spPr/>
      </p:sp>
      <p:sp>
        <p:nvSpPr>
          <p:cNvPr id="12" name="Rectangle 11"/>
          <p:cNvSpPr/>
          <p:nvPr/>
        </p:nvSpPr>
        <p:spPr bwMode="auto">
          <a:xfrm>
            <a:off x="387819"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1790030"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3192242"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4594453"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5996665"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7398877"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1"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3048399"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6096796"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557248"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3605646"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6654044"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6391428" y="5470001"/>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4898906" y="5470001"/>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4898905" y="5694748"/>
            <a:ext cx="3796787" cy="134233"/>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4898905" y="6167293"/>
            <a:ext cx="3796787" cy="134233"/>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6664327" y="5942546"/>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4898906" y="5942546"/>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448308" y="5833817"/>
            <a:ext cx="4087892" cy="436402"/>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448308" y="5501322"/>
            <a:ext cx="3716491" cy="27699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chemeClr val="tx1">
                    <a:lumMod val="75000"/>
                    <a:lumOff val="25000"/>
                  </a:schemeClr>
                </a:solidFill>
                <a:latin typeface="Montserrat (Body)"/>
              </a:rPr>
              <a:t>MEET OUR CO-FOUNDER</a:t>
            </a:r>
            <a:endParaRPr lang="en-US" sz="36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FC45CCBA-8092-48DE-AB01-6955D97D6083}"/>
              </a:ext>
            </a:extLst>
          </p:cNvPr>
          <p:cNvSpPr>
            <a:spLocks noGrp="1"/>
          </p:cNvSpPr>
          <p:nvPr>
            <p:ph type="pic" sz="quarter" idx="117"/>
          </p:nvPr>
        </p:nvSpPr>
        <p:spPr/>
      </p:sp>
      <p:sp>
        <p:nvSpPr>
          <p:cNvPr id="6" name="Picture Placeholder 5">
            <a:extLst>
              <a:ext uri="{FF2B5EF4-FFF2-40B4-BE49-F238E27FC236}">
                <a16:creationId xmlns:a16="http://schemas.microsoft.com/office/drawing/2014/main" id="{0069E2E6-5C11-49B1-97A1-547EB757A78C}"/>
              </a:ext>
            </a:extLst>
          </p:cNvPr>
          <p:cNvSpPr>
            <a:spLocks noGrp="1"/>
          </p:cNvSpPr>
          <p:nvPr>
            <p:ph type="pic" sz="quarter" idx="118"/>
          </p:nvPr>
        </p:nvSpPr>
        <p:spPr/>
      </p:sp>
      <p:sp>
        <p:nvSpPr>
          <p:cNvPr id="8" name="Picture Placeholder 7">
            <a:extLst>
              <a:ext uri="{FF2B5EF4-FFF2-40B4-BE49-F238E27FC236}">
                <a16:creationId xmlns:a16="http://schemas.microsoft.com/office/drawing/2014/main" id="{29988108-C2CE-440E-8F3D-91533AD14CA9}"/>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7620000" y="0"/>
            <a:ext cx="1524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Rectangle 67"/>
          <p:cNvSpPr/>
          <p:nvPr/>
        </p:nvSpPr>
        <p:spPr bwMode="auto">
          <a:xfrm>
            <a:off x="4904433" y="3539687"/>
            <a:ext cx="1866992" cy="2799434"/>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5090397" y="4635107"/>
            <a:ext cx="1495062" cy="3011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525" b="1" dirty="0">
                <a:solidFill>
                  <a:schemeClr val="bg1"/>
                </a:solidFill>
                <a:latin typeface="Montserrat (Body)"/>
              </a:rPr>
              <a:t>MEET OUR CO-FOUNDER</a:t>
            </a:r>
            <a:br>
              <a:rPr lang="en-US" sz="900" b="1" dirty="0">
                <a:solidFill>
                  <a:schemeClr val="bg1"/>
                </a:solidFill>
                <a:latin typeface="Montserrat (Body)"/>
              </a:rPr>
            </a:br>
            <a:r>
              <a:rPr lang="en-US" sz="1200" b="1" dirty="0">
                <a:solidFill>
                  <a:schemeClr val="bg1"/>
                </a:solidFill>
                <a:latin typeface="Montserrat (Body)"/>
              </a:rPr>
              <a:t>Example Name</a:t>
            </a:r>
            <a:endParaRPr lang="en-US" sz="135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5367920" y="5015445"/>
            <a:ext cx="940017" cy="228257"/>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75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396085" y="1771040"/>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AA1A33C-D77C-41C1-8B4D-BB2EFB992CB7}"/>
              </a:ext>
            </a:extLst>
          </p:cNvPr>
          <p:cNvSpPr/>
          <p:nvPr/>
        </p:nvSpPr>
        <p:spPr>
          <a:xfrm>
            <a:off x="1061630" y="1771040"/>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061631" y="2435536"/>
            <a:ext cx="850841" cy="39525"/>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061631" y="2633321"/>
            <a:ext cx="3338268"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4025782" y="3777886"/>
            <a:ext cx="374117"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053062" y="3777886"/>
            <a:ext cx="969948"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053062" y="3979234"/>
            <a:ext cx="3346836" cy="72307"/>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4025782" y="4295596"/>
            <a:ext cx="374117"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053062" y="4295596"/>
            <a:ext cx="969948"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053062" y="4496944"/>
            <a:ext cx="3346836" cy="72307"/>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053062" y="5014654"/>
            <a:ext cx="3346836" cy="72307"/>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4025782" y="4813306"/>
            <a:ext cx="374117"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053062" y="4813306"/>
            <a:ext cx="969948"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061631" y="2023743"/>
            <a:ext cx="3338268" cy="28854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75"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550062" y="0"/>
            <a:ext cx="4098132"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t> </a:t>
            </a:r>
            <a:endParaRPr lang="en-US" dirty="0"/>
          </a:p>
        </p:txBody>
      </p:sp>
      <p:sp>
        <p:nvSpPr>
          <p:cNvPr id="9" name="Rectangle 8"/>
          <p:cNvSpPr/>
          <p:nvPr/>
        </p:nvSpPr>
        <p:spPr>
          <a:xfrm>
            <a:off x="820291" y="953617"/>
            <a:ext cx="3561518" cy="276999"/>
          </a:xfrm>
          <a:prstGeom prst="rect">
            <a:avLst/>
          </a:prstGeom>
        </p:spPr>
        <p:txBody>
          <a:bodyPr wrap="square" lIns="0" tIns="0" rIns="0" bIns="0" anchor="ctr">
            <a:spAutoFit/>
          </a:bodyPr>
          <a:lstStyle/>
          <a:p>
            <a:pPr algn="l"/>
            <a:r>
              <a:rPr lang="en-US" sz="1800" b="1" dirty="0">
                <a:solidFill>
                  <a:schemeClr val="bg1"/>
                </a:solidFill>
                <a:latin typeface="Montserrat (Body)"/>
              </a:rPr>
              <a:t>MEET OUR CO-FOUNDERS</a:t>
            </a:r>
          </a:p>
        </p:txBody>
      </p:sp>
      <p:grpSp>
        <p:nvGrpSpPr>
          <p:cNvPr id="10" name="Group 9"/>
          <p:cNvGrpSpPr/>
          <p:nvPr/>
        </p:nvGrpSpPr>
        <p:grpSpPr>
          <a:xfrm>
            <a:off x="816447" y="704781"/>
            <a:ext cx="867670" cy="150683"/>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1828303"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3656605"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5484907"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7313209"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725519" y="5814309"/>
            <a:ext cx="354480" cy="170996"/>
          </a:xfrm>
          <a:prstGeom prst="triangle">
            <a:avLst/>
          </a:prstGeom>
          <a:solidFill>
            <a:schemeClr val="bg1">
              <a:lumMod val="9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191330" y="5681605"/>
            <a:ext cx="3189667" cy="436402"/>
          </a:xfrm>
          <a:prstGeom prst="rect">
            <a:avLst/>
          </a:prstGeom>
          <a:noFill/>
        </p:spPr>
        <p:txBody>
          <a:bodyPr wrap="square" lIns="0" tIns="0" rIns="0" bIns="0" anchor="ctr">
            <a:spAutoFit/>
          </a:bodyPr>
          <a:lstStyle/>
          <a:p>
            <a:pPr>
              <a:lnSpc>
                <a:spcPct val="130000"/>
              </a:lnSpc>
            </a:pPr>
            <a:r>
              <a:rPr lang="en-US" sz="75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a:xfrm>
            <a:off x="431801" y="4472749"/>
            <a:ext cx="1285475" cy="1888152"/>
          </a:xfrm>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a:xfrm>
            <a:off x="431801" y="2484924"/>
            <a:ext cx="1285475" cy="1888152"/>
          </a:xfrm>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a:xfrm>
            <a:off x="1775707" y="497096"/>
            <a:ext cx="1285475" cy="1888152"/>
          </a:xfrm>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431801" y="2071154"/>
            <a:ext cx="1285475" cy="314094"/>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7" name="Rectangle 6"/>
          <p:cNvSpPr/>
          <p:nvPr/>
        </p:nvSpPr>
        <p:spPr bwMode="auto">
          <a:xfrm>
            <a:off x="1775707" y="2071154"/>
            <a:ext cx="1285475" cy="314094"/>
          </a:xfrm>
          <a:prstGeom prst="rect">
            <a:avLst/>
          </a:pr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0" name="Rectangle 9"/>
          <p:cNvSpPr/>
          <p:nvPr/>
        </p:nvSpPr>
        <p:spPr bwMode="auto">
          <a:xfrm>
            <a:off x="3119612" y="2071154"/>
            <a:ext cx="1285475" cy="314094"/>
          </a:xfrm>
          <a:prstGeom prst="rect">
            <a:avLst/>
          </a:pr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21" name="Rectangle 20"/>
          <p:cNvSpPr/>
          <p:nvPr/>
        </p:nvSpPr>
        <p:spPr bwMode="auto">
          <a:xfrm>
            <a:off x="431801" y="4058982"/>
            <a:ext cx="1285475" cy="314094"/>
          </a:xfrm>
          <a:prstGeom prst="rect">
            <a:avLst/>
          </a:pr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31" name="Rectangle 30"/>
          <p:cNvSpPr/>
          <p:nvPr/>
        </p:nvSpPr>
        <p:spPr bwMode="auto">
          <a:xfrm>
            <a:off x="431801" y="6046807"/>
            <a:ext cx="1285475" cy="314094"/>
          </a:xfrm>
          <a:prstGeom prst="rect">
            <a:avLst/>
          </a:pr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5001822"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5123346"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5244871"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5366395"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5487919"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6461235" y="3815364"/>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5003238" y="3815364"/>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5003237" y="4040111"/>
            <a:ext cx="3708963" cy="134233"/>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5003237" y="4502089"/>
            <a:ext cx="3708963" cy="134233"/>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6727823" y="4277342"/>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5003238" y="4277342"/>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5001822" y="2736327"/>
            <a:ext cx="3710378"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5001822" y="1759700"/>
            <a:ext cx="3373275"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5003237" y="4964068"/>
            <a:ext cx="3708963" cy="134233"/>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7626983" y="4739321"/>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5003238" y="4739321"/>
            <a:ext cx="671659"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2931457" y="0"/>
            <a:ext cx="2841415"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3220703" y="4697771"/>
            <a:ext cx="2262924" cy="82442"/>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5094923" y="448440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3220704" y="4484400"/>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3220703" y="5145101"/>
            <a:ext cx="2262924" cy="82442"/>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5094923" y="4931730"/>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3220703" y="493173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3220703" y="5592431"/>
            <a:ext cx="2262924" cy="82442"/>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5094923" y="537906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3220703" y="537906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3220703" y="1828047"/>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3220704" y="1183128"/>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6172200" y="1051125"/>
            <a:ext cx="442025" cy="360983"/>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79" name="Rectangle 178">
            <a:extLst>
              <a:ext uri="{FF2B5EF4-FFF2-40B4-BE49-F238E27FC236}">
                <a16:creationId xmlns:a16="http://schemas.microsoft.com/office/drawing/2014/main" id="{8C092509-5057-4C83-A106-CDDDD851717C}"/>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6172200" y="2149816"/>
            <a:ext cx="442025" cy="360983"/>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4" name="Rectangle 183">
            <a:extLst>
              <a:ext uri="{FF2B5EF4-FFF2-40B4-BE49-F238E27FC236}">
                <a16:creationId xmlns:a16="http://schemas.microsoft.com/office/drawing/2014/main" id="{E0959A61-D487-4D04-B3A5-51570294B804}"/>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6172200" y="3248508"/>
            <a:ext cx="442025" cy="360983"/>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9" name="Rectangle 188">
            <a:extLst>
              <a:ext uri="{FF2B5EF4-FFF2-40B4-BE49-F238E27FC236}">
                <a16:creationId xmlns:a16="http://schemas.microsoft.com/office/drawing/2014/main" id="{A1FEBC66-E390-4A68-847B-B9BA0969810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6172200" y="4347200"/>
            <a:ext cx="442025" cy="360983"/>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94" name="Rectangle 193">
            <a:extLst>
              <a:ext uri="{FF2B5EF4-FFF2-40B4-BE49-F238E27FC236}">
                <a16:creationId xmlns:a16="http://schemas.microsoft.com/office/drawing/2014/main" id="{4041A9A4-3DB4-420E-8DFB-A689C7486FB3}"/>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6172200" y="5445891"/>
            <a:ext cx="442025" cy="360983"/>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939311" y="3567215"/>
            <a:ext cx="3298874" cy="2701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148152" y="4606441"/>
            <a:ext cx="28811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schemeClr val="bg1"/>
                </a:solidFill>
                <a:latin typeface="Montserrat (Body)"/>
              </a:rPr>
              <a:t>MEET OUR CO-FOUNDER</a:t>
            </a:r>
            <a:br>
              <a:rPr lang="en-US" sz="2100" b="1" dirty="0">
                <a:solidFill>
                  <a:schemeClr val="bg1"/>
                </a:solidFill>
                <a:latin typeface="Montserrat (Body)"/>
              </a:rPr>
            </a:br>
            <a:r>
              <a:rPr lang="en-US" sz="2700" b="1" dirty="0">
                <a:solidFill>
                  <a:schemeClr val="bg1"/>
                </a:solidFill>
                <a:latin typeface="Montserrat (Body)"/>
              </a:rPr>
              <a:t>Example Name</a:t>
            </a:r>
            <a:endParaRPr lang="en-US" sz="3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837033" y="1212189"/>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72456" y="979828"/>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253871" y="68037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34130" y="3965540"/>
            <a:ext cx="1463508" cy="215514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93970" y="4045633"/>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06552" y="389372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29750" y="329858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71055" y="737566"/>
            <a:ext cx="1666396" cy="218538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744590" y="2094271"/>
            <a:ext cx="1795038" cy="264335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640416" y="2354487"/>
            <a:ext cx="1463508" cy="1919312"/>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Picture Placeholder 40">
            <a:extLst>
              <a:ext uri="{FF2B5EF4-FFF2-40B4-BE49-F238E27FC236}">
                <a16:creationId xmlns:a16="http://schemas.microsoft.com/office/drawing/2014/main" id="{3B0DA06E-8AD1-454F-A465-90484CAABCD8}"/>
              </a:ext>
            </a:extLst>
          </p:cNvPr>
          <p:cNvSpPr>
            <a:spLocks noGrp="1"/>
          </p:cNvSpPr>
          <p:nvPr>
            <p:ph type="pic" sz="quarter" idx="51"/>
          </p:nvPr>
        </p:nvSpPr>
        <p:spPr>
          <a:xfrm>
            <a:off x="3281420" y="703175"/>
            <a:ext cx="1218028" cy="1624037"/>
          </a:xfrm>
        </p:spPr>
      </p:sp>
      <p:sp>
        <p:nvSpPr>
          <p:cNvPr id="73" name="Picture Placeholder 28">
            <a:extLst>
              <a:ext uri="{FF2B5EF4-FFF2-40B4-BE49-F238E27FC236}">
                <a16:creationId xmlns:a16="http://schemas.microsoft.com/office/drawing/2014/main" id="{34E66221-815B-4EE7-B022-3C73E81923B2}"/>
              </a:ext>
            </a:extLst>
          </p:cNvPr>
          <p:cNvSpPr>
            <a:spLocks noGrp="1"/>
          </p:cNvSpPr>
          <p:nvPr>
            <p:ph type="pic" sz="quarter" idx="42"/>
          </p:nvPr>
        </p:nvSpPr>
        <p:spPr>
          <a:xfrm>
            <a:off x="6957299" y="3321385"/>
            <a:ext cx="1218028" cy="1624037"/>
          </a:xfrm>
        </p:spPr>
      </p:sp>
      <p:sp>
        <p:nvSpPr>
          <p:cNvPr id="74" name="Picture Placeholder 33">
            <a:extLst>
              <a:ext uri="{FF2B5EF4-FFF2-40B4-BE49-F238E27FC236}">
                <a16:creationId xmlns:a16="http://schemas.microsoft.com/office/drawing/2014/main" id="{B40E047E-0F85-46DE-9B1E-902EAB39E098}"/>
              </a:ext>
            </a:extLst>
          </p:cNvPr>
          <p:cNvSpPr>
            <a:spLocks noGrp="1"/>
          </p:cNvSpPr>
          <p:nvPr>
            <p:ph type="pic" sz="quarter" idx="45"/>
          </p:nvPr>
        </p:nvSpPr>
        <p:spPr>
          <a:xfrm>
            <a:off x="864582" y="1234989"/>
            <a:ext cx="1218028" cy="1624037"/>
          </a:xfrm>
        </p:spPr>
      </p:sp>
      <p:sp>
        <p:nvSpPr>
          <p:cNvPr id="75" name="Picture Placeholder 35">
            <a:extLst>
              <a:ext uri="{FF2B5EF4-FFF2-40B4-BE49-F238E27FC236}">
                <a16:creationId xmlns:a16="http://schemas.microsoft.com/office/drawing/2014/main" id="{9582F271-4C5F-4B19-A17E-78AB34502792}"/>
              </a:ext>
            </a:extLst>
          </p:cNvPr>
          <p:cNvSpPr>
            <a:spLocks noGrp="1"/>
          </p:cNvSpPr>
          <p:nvPr>
            <p:ph type="pic" sz="quarter" idx="46"/>
          </p:nvPr>
        </p:nvSpPr>
        <p:spPr>
          <a:xfrm>
            <a:off x="634100" y="3916525"/>
            <a:ext cx="1218028" cy="1624037"/>
          </a:xfrm>
        </p:spPr>
      </p:sp>
      <p:sp>
        <p:nvSpPr>
          <p:cNvPr id="76" name="Picture Placeholder 36">
            <a:extLst>
              <a:ext uri="{FF2B5EF4-FFF2-40B4-BE49-F238E27FC236}">
                <a16:creationId xmlns:a16="http://schemas.microsoft.com/office/drawing/2014/main" id="{EF71F503-E9E5-4924-A562-7D73CC9A4E72}"/>
              </a:ext>
            </a:extLst>
          </p:cNvPr>
          <p:cNvSpPr>
            <a:spLocks noGrp="1"/>
          </p:cNvSpPr>
          <p:nvPr>
            <p:ph type="pic" sz="quarter" idx="47"/>
          </p:nvPr>
        </p:nvSpPr>
        <p:spPr>
          <a:xfrm>
            <a:off x="2321519" y="4068433"/>
            <a:ext cx="1218028" cy="1624037"/>
          </a:xfrm>
        </p:spPr>
      </p:sp>
      <p:sp>
        <p:nvSpPr>
          <p:cNvPr id="77" name="Picture Placeholder 37">
            <a:extLst>
              <a:ext uri="{FF2B5EF4-FFF2-40B4-BE49-F238E27FC236}">
                <a16:creationId xmlns:a16="http://schemas.microsoft.com/office/drawing/2014/main" id="{BAB3B2B7-9002-43AB-9493-5F9BDEEC906C}"/>
              </a:ext>
            </a:extLst>
          </p:cNvPr>
          <p:cNvSpPr>
            <a:spLocks noGrp="1"/>
          </p:cNvSpPr>
          <p:nvPr>
            <p:ph type="pic" sz="quarter" idx="48"/>
          </p:nvPr>
        </p:nvSpPr>
        <p:spPr>
          <a:xfrm>
            <a:off x="5065800" y="3994969"/>
            <a:ext cx="1400171" cy="2096291"/>
          </a:xfrm>
        </p:spPr>
      </p:sp>
      <p:sp>
        <p:nvSpPr>
          <p:cNvPr id="78" name="Picture Placeholder 38">
            <a:extLst>
              <a:ext uri="{FF2B5EF4-FFF2-40B4-BE49-F238E27FC236}">
                <a16:creationId xmlns:a16="http://schemas.microsoft.com/office/drawing/2014/main" id="{AD0F7733-104F-451D-BB3F-926E22A57379}"/>
              </a:ext>
            </a:extLst>
          </p:cNvPr>
          <p:cNvSpPr>
            <a:spLocks noGrp="1"/>
          </p:cNvSpPr>
          <p:nvPr>
            <p:ph type="pic" sz="quarter" idx="49"/>
          </p:nvPr>
        </p:nvSpPr>
        <p:spPr>
          <a:xfrm>
            <a:off x="5400005" y="1002628"/>
            <a:ext cx="1218028" cy="1624037"/>
          </a:xfrm>
        </p:spPr>
      </p:sp>
      <p:sp>
        <p:nvSpPr>
          <p:cNvPr id="79" name="Picture Placeholder 39">
            <a:extLst>
              <a:ext uri="{FF2B5EF4-FFF2-40B4-BE49-F238E27FC236}">
                <a16:creationId xmlns:a16="http://schemas.microsoft.com/office/drawing/2014/main" id="{36B38C2B-12AC-41BC-9509-6B0D1FC5DEC0}"/>
              </a:ext>
            </a:extLst>
          </p:cNvPr>
          <p:cNvSpPr>
            <a:spLocks noGrp="1"/>
          </p:cNvSpPr>
          <p:nvPr>
            <p:ph type="pic" sz="quarter" idx="50"/>
          </p:nvPr>
        </p:nvSpPr>
        <p:spPr>
          <a:xfrm>
            <a:off x="6907113" y="767408"/>
            <a:ext cx="1594278" cy="2125704"/>
          </a:xfrm>
        </p:spPr>
      </p:sp>
      <p:sp>
        <p:nvSpPr>
          <p:cNvPr id="80" name="Picture Placeholder 30">
            <a:extLst>
              <a:ext uri="{FF2B5EF4-FFF2-40B4-BE49-F238E27FC236}">
                <a16:creationId xmlns:a16="http://schemas.microsoft.com/office/drawing/2014/main" id="{EA68CDFA-FB64-42B9-920B-AD232C3145F6}"/>
              </a:ext>
            </a:extLst>
          </p:cNvPr>
          <p:cNvSpPr>
            <a:spLocks noGrp="1"/>
          </p:cNvSpPr>
          <p:nvPr>
            <p:ph type="pic" sz="quarter" idx="43"/>
          </p:nvPr>
        </p:nvSpPr>
        <p:spPr>
          <a:xfrm>
            <a:off x="3783434" y="2130367"/>
            <a:ext cx="1717353" cy="2571167"/>
          </a:xfrm>
        </p:spPr>
      </p:sp>
      <p:sp>
        <p:nvSpPr>
          <p:cNvPr id="81" name="Picture Placeholder 31">
            <a:extLst>
              <a:ext uri="{FF2B5EF4-FFF2-40B4-BE49-F238E27FC236}">
                <a16:creationId xmlns:a16="http://schemas.microsoft.com/office/drawing/2014/main" id="{A46F3705-7927-44B1-91C7-29CB5D5875F8}"/>
              </a:ext>
            </a:extLst>
          </p:cNvPr>
          <p:cNvSpPr>
            <a:spLocks noGrp="1"/>
          </p:cNvSpPr>
          <p:nvPr>
            <p:ph type="pic" sz="quarter" idx="44"/>
          </p:nvPr>
        </p:nvSpPr>
        <p:spPr>
          <a:xfrm>
            <a:off x="1672086" y="2380696"/>
            <a:ext cx="1400171" cy="1866895"/>
          </a:xfrm>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0"/>
            <a:ext cx="9144000" cy="3124199"/>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sp>
        <p:nvSpPr>
          <p:cNvPr id="49" name="Freeform 48"/>
          <p:cNvSpPr/>
          <p:nvPr/>
        </p:nvSpPr>
        <p:spPr bwMode="auto">
          <a:xfrm>
            <a:off x="4953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2" name="Freeform 51"/>
          <p:cNvSpPr/>
          <p:nvPr/>
        </p:nvSpPr>
        <p:spPr bwMode="auto">
          <a:xfrm>
            <a:off x="21717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5" name="Freeform 54"/>
          <p:cNvSpPr/>
          <p:nvPr/>
        </p:nvSpPr>
        <p:spPr bwMode="auto">
          <a:xfrm>
            <a:off x="38481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8" name="Freeform 57"/>
          <p:cNvSpPr/>
          <p:nvPr/>
        </p:nvSpPr>
        <p:spPr bwMode="auto">
          <a:xfrm>
            <a:off x="55245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61" name="Freeform 60"/>
          <p:cNvSpPr/>
          <p:nvPr/>
        </p:nvSpPr>
        <p:spPr bwMode="auto">
          <a:xfrm>
            <a:off x="72009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94" name="Rectangle 93"/>
          <p:cNvSpPr/>
          <p:nvPr/>
        </p:nvSpPr>
        <p:spPr>
          <a:xfrm>
            <a:off x="1279003" y="1238934"/>
            <a:ext cx="6585995" cy="646331"/>
          </a:xfrm>
          <a:prstGeom prst="rect">
            <a:avLst/>
          </a:prstGeom>
        </p:spPr>
        <p:txBody>
          <a:bodyPr wrap="square" anchor="ctr">
            <a:spAutoFit/>
          </a:bodyPr>
          <a:lstStyle/>
          <a:p>
            <a:pPr algn="ctr"/>
            <a:r>
              <a:rPr lang="en-US" sz="36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a:xfrm>
            <a:off x="6894231" y="0"/>
            <a:ext cx="2249770" cy="6858000"/>
          </a:xfrm>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80948" y="4689177"/>
            <a:ext cx="2087877" cy="2249769"/>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325546" y="5690738"/>
            <a:ext cx="1598679" cy="734903"/>
            <a:chOff x="894534" y="4874924"/>
            <a:chExt cx="2131572" cy="979870"/>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2379023" y="4689177"/>
            <a:ext cx="2087877" cy="2249769"/>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2623622" y="5690738"/>
            <a:ext cx="1598679" cy="734903"/>
            <a:chOff x="894534" y="4874924"/>
            <a:chExt cx="2131572" cy="979870"/>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4677101" y="4689177"/>
            <a:ext cx="2087877" cy="2249769"/>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4921699" y="5690738"/>
            <a:ext cx="1598679" cy="734903"/>
            <a:chOff x="894534" y="4874924"/>
            <a:chExt cx="2131572" cy="979870"/>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6975176" y="4689177"/>
            <a:ext cx="2087877" cy="2249769"/>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7219775" y="5690738"/>
            <a:ext cx="1598679" cy="734903"/>
            <a:chOff x="894534" y="4874924"/>
            <a:chExt cx="2131572" cy="979870"/>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167834" y="5821680"/>
            <a:ext cx="1730762" cy="851123"/>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62" name="TextBox 61">
            <a:extLst>
              <a:ext uri="{FF2B5EF4-FFF2-40B4-BE49-F238E27FC236}">
                <a16:creationId xmlns:a16="http://schemas.microsoft.com/office/drawing/2014/main" id="{1F76745D-B328-41E1-AEC4-D8AF494848F2}"/>
              </a:ext>
            </a:extLst>
          </p:cNvPr>
          <p:cNvSpPr txBox="1"/>
          <p:nvPr/>
        </p:nvSpPr>
        <p:spPr>
          <a:xfrm>
            <a:off x="288041"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1937227" y="5821680"/>
            <a:ext cx="1730762" cy="851123"/>
          </a:xfrm>
          <a:prstGeom prst="rect">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2" name="TextBox 81">
            <a:extLst>
              <a:ext uri="{FF2B5EF4-FFF2-40B4-BE49-F238E27FC236}">
                <a16:creationId xmlns:a16="http://schemas.microsoft.com/office/drawing/2014/main" id="{36885A6C-5138-4F03-9587-C17B835B95DB}"/>
              </a:ext>
            </a:extLst>
          </p:cNvPr>
          <p:cNvSpPr txBox="1"/>
          <p:nvPr/>
        </p:nvSpPr>
        <p:spPr>
          <a:xfrm>
            <a:off x="2057434"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3706621" y="5821680"/>
            <a:ext cx="1730762" cy="851123"/>
          </a:xfrm>
          <a:prstGeom prst="rect">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6" name="TextBox 85">
            <a:extLst>
              <a:ext uri="{FF2B5EF4-FFF2-40B4-BE49-F238E27FC236}">
                <a16:creationId xmlns:a16="http://schemas.microsoft.com/office/drawing/2014/main" id="{08EDB677-B350-4F8E-B2B2-E35E45FEE115}"/>
              </a:ext>
            </a:extLst>
          </p:cNvPr>
          <p:cNvSpPr txBox="1"/>
          <p:nvPr/>
        </p:nvSpPr>
        <p:spPr>
          <a:xfrm>
            <a:off x="3826827"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5476013" y="5821680"/>
            <a:ext cx="1730762" cy="851123"/>
          </a:xfrm>
          <a:prstGeom prst="rect">
            <a:avLst/>
          </a:prstGeom>
          <a:solidFill>
            <a:schemeClr val="accent4"/>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0" name="TextBox 89">
            <a:extLst>
              <a:ext uri="{FF2B5EF4-FFF2-40B4-BE49-F238E27FC236}">
                <a16:creationId xmlns:a16="http://schemas.microsoft.com/office/drawing/2014/main" id="{86FB5E46-986A-4F98-B318-4B683C1A0A22}"/>
              </a:ext>
            </a:extLst>
          </p:cNvPr>
          <p:cNvSpPr txBox="1"/>
          <p:nvPr/>
        </p:nvSpPr>
        <p:spPr>
          <a:xfrm>
            <a:off x="5596220"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7245406" y="5821680"/>
            <a:ext cx="1730762" cy="851123"/>
          </a:xfrm>
          <a:prstGeom prst="rect">
            <a:avLst/>
          </a:prstGeom>
          <a:solidFill>
            <a:schemeClr val="accent5"/>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4" name="TextBox 93">
            <a:extLst>
              <a:ext uri="{FF2B5EF4-FFF2-40B4-BE49-F238E27FC236}">
                <a16:creationId xmlns:a16="http://schemas.microsoft.com/office/drawing/2014/main" id="{FB71E375-0E17-422D-8061-3449F4B75619}"/>
              </a:ext>
            </a:extLst>
          </p:cNvPr>
          <p:cNvSpPr txBox="1"/>
          <p:nvPr/>
        </p:nvSpPr>
        <p:spPr>
          <a:xfrm>
            <a:off x="7365613"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97" name="Freeform: Shape 96">
            <a:extLst>
              <a:ext uri="{FF2B5EF4-FFF2-40B4-BE49-F238E27FC236}">
                <a16:creationId xmlns:a16="http://schemas.microsoft.com/office/drawing/2014/main" id="{0C9EF8F8-45D1-41B4-85B8-D4267E7486FD}"/>
              </a:ext>
            </a:extLst>
          </p:cNvPr>
          <p:cNvSpPr/>
          <p:nvPr/>
        </p:nvSpPr>
        <p:spPr>
          <a:xfrm>
            <a:off x="1524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0" name="Freeform: Shape 99">
            <a:extLst>
              <a:ext uri="{FF2B5EF4-FFF2-40B4-BE49-F238E27FC236}">
                <a16:creationId xmlns:a16="http://schemas.microsoft.com/office/drawing/2014/main" id="{5A20EDBF-BAD3-4E39-B061-060274C8D27D}"/>
              </a:ext>
            </a:extLst>
          </p:cNvPr>
          <p:cNvSpPr/>
          <p:nvPr/>
        </p:nvSpPr>
        <p:spPr>
          <a:xfrm>
            <a:off x="3048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5" name="Freeform: Shape 104">
            <a:extLst>
              <a:ext uri="{FF2B5EF4-FFF2-40B4-BE49-F238E27FC236}">
                <a16:creationId xmlns:a16="http://schemas.microsoft.com/office/drawing/2014/main" id="{EA3BC175-3579-47D5-9734-7729C6EBAC32}"/>
              </a:ext>
            </a:extLst>
          </p:cNvPr>
          <p:cNvSpPr/>
          <p:nvPr/>
        </p:nvSpPr>
        <p:spPr>
          <a:xfrm>
            <a:off x="4572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Freeform: Shape 107">
            <a:extLst>
              <a:ext uri="{FF2B5EF4-FFF2-40B4-BE49-F238E27FC236}">
                <a16:creationId xmlns:a16="http://schemas.microsoft.com/office/drawing/2014/main" id="{D214F912-6AC7-4EE0-981C-BB5C142FC735}"/>
              </a:ext>
            </a:extLst>
          </p:cNvPr>
          <p:cNvSpPr/>
          <p:nvPr/>
        </p:nvSpPr>
        <p:spPr>
          <a:xfrm>
            <a:off x="6096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11" name="Freeform: Shape 110">
            <a:extLst>
              <a:ext uri="{FF2B5EF4-FFF2-40B4-BE49-F238E27FC236}">
                <a16:creationId xmlns:a16="http://schemas.microsoft.com/office/drawing/2014/main" id="{F9923EAE-AA2F-4559-B105-1A198257D6B1}"/>
              </a:ext>
            </a:extLst>
          </p:cNvPr>
          <p:cNvSpPr/>
          <p:nvPr/>
        </p:nvSpPr>
        <p:spPr>
          <a:xfrm>
            <a:off x="7620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390983" y="6146278"/>
            <a:ext cx="742036" cy="194598"/>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9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1914983" y="6146278"/>
            <a:ext cx="742036" cy="194598"/>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1615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3438983" y="6146278"/>
            <a:ext cx="742036" cy="194598"/>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3139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4962983" y="6146278"/>
            <a:ext cx="742036" cy="194598"/>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4663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6486983" y="6146278"/>
            <a:ext cx="742036" cy="194598"/>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6187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8010983" y="6146278"/>
            <a:ext cx="742036" cy="194598"/>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771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a:xfrm>
            <a:off x="0" y="3429000"/>
            <a:ext cx="2286000" cy="3429000"/>
          </a:xfrm>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a:xfrm>
            <a:off x="6858000" y="0"/>
            <a:ext cx="2286000" cy="3429000"/>
          </a:xfrm>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2286000" y="2762250"/>
            <a:ext cx="2286000" cy="666750"/>
          </a:xfrm>
          <a:prstGeom prst="rect">
            <a:avLst/>
          </a:prstGeom>
          <a:solidFill>
            <a:schemeClr val="accent2"/>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4572000" y="2762250"/>
            <a:ext cx="2286000" cy="666750"/>
          </a:xfrm>
          <a:prstGeom prst="rect">
            <a:avLst/>
          </a:prstGeom>
          <a:solidFill>
            <a:schemeClr val="accent3"/>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762250"/>
            <a:ext cx="2286000" cy="666750"/>
          </a:xfrm>
          <a:prstGeom prst="rect">
            <a:avLst/>
          </a:prstGeom>
          <a:solidFill>
            <a:schemeClr val="accent1"/>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6858000" y="2762250"/>
            <a:ext cx="2286000" cy="666750"/>
          </a:xfrm>
          <a:prstGeom prst="rect">
            <a:avLst/>
          </a:prstGeom>
          <a:solidFill>
            <a:schemeClr val="accent4"/>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2286000" y="6191250"/>
            <a:ext cx="2286000" cy="666750"/>
          </a:xfrm>
          <a:prstGeom prst="rect">
            <a:avLst/>
          </a:prstGeom>
          <a:solidFill>
            <a:schemeClr val="accent6"/>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4572000" y="6191250"/>
            <a:ext cx="2286000" cy="666750"/>
          </a:xfrm>
          <a:prstGeom prst="rect">
            <a:avLst/>
          </a:prstGeom>
          <a:solidFill>
            <a:schemeClr val="tx1">
              <a:lumMod val="50000"/>
              <a:lumOff val="50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6191250"/>
            <a:ext cx="2286000" cy="666750"/>
          </a:xfrm>
          <a:prstGeom prst="rect">
            <a:avLst/>
          </a:prstGeom>
          <a:solidFill>
            <a:schemeClr val="accent5"/>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6858000" y="6191250"/>
            <a:ext cx="2286000" cy="666750"/>
          </a:xfrm>
          <a:prstGeom prst="rect">
            <a:avLst/>
          </a:prstGeom>
          <a:solidFill>
            <a:schemeClr val="tx1">
              <a:lumMod val="75000"/>
              <a:lumOff val="2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739451" y="2759587"/>
            <a:ext cx="7665098" cy="1338828"/>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4500" b="1" dirty="0">
                <a:solidFill>
                  <a:srgbClr val="595959"/>
                </a:solidFill>
                <a:latin typeface="Montserrat (Body)"/>
                <a:ea typeface="Roboto Condensed" panose="02000000000000000000" pitchFamily="2" charset="0"/>
                <a:cs typeface="Roboto Condensed" panose="02000000000000000000" pitchFamily="2" charset="0"/>
              </a:rPr>
              <a:t>Font info:</a:t>
            </a:r>
            <a:r>
              <a:rPr lang="en-US" sz="4500" b="1" dirty="0">
                <a:latin typeface="Montserrat (Body)"/>
                <a:ea typeface="Roboto Condensed" panose="02000000000000000000" pitchFamily="2" charset="0"/>
                <a:cs typeface="Roboto Condensed" panose="02000000000000000000" pitchFamily="2" charset="0"/>
              </a:rPr>
              <a:t> </a:t>
            </a:r>
            <a:br>
              <a:rPr lang="en-US" sz="1800" b="1" dirty="0">
                <a:latin typeface="Montserrat (Body)"/>
                <a:ea typeface="Roboto Condensed" panose="02000000000000000000" pitchFamily="2" charset="0"/>
                <a:cs typeface="Roboto Condensed" panose="02000000000000000000" pitchFamily="2" charset="0"/>
              </a:rPr>
            </a:br>
            <a:r>
              <a:rPr lang="en-US" sz="1800" dirty="0">
                <a:solidFill>
                  <a:srgbClr val="808080"/>
                </a:solidFill>
                <a:latin typeface="Montserrat (Body)"/>
                <a:ea typeface="Roboto Condensed" panose="02000000000000000000" pitchFamily="2" charset="0"/>
                <a:cs typeface="Roboto Condensed" panose="02000000000000000000" pitchFamily="2" charset="0"/>
              </a:rPr>
              <a:t>Montserrat Font (https://www.fontsquirrel.com/fonts/montserrat)</a:t>
            </a:r>
            <a:br>
              <a:rPr lang="en-US" sz="1800" b="1" dirty="0">
                <a:latin typeface="Montserrat (Body)"/>
                <a:ea typeface="Roboto Condensed" panose="02000000000000000000" pitchFamily="2" charset="0"/>
                <a:cs typeface="Roboto Condensed" panose="02000000000000000000" pitchFamily="2" charset="0"/>
              </a:rPr>
            </a:br>
            <a:endParaRPr lang="en-US" sz="1800"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226">
            <a:extLst>
              <a:ext uri="{FF2B5EF4-FFF2-40B4-BE49-F238E27FC236}">
                <a16:creationId xmlns:a16="http://schemas.microsoft.com/office/drawing/2014/main" id="{371A649F-D298-4FC7-9472-CE62076F76D7}"/>
              </a:ext>
            </a:extLst>
          </p:cNvPr>
          <p:cNvSpPr/>
          <p:nvPr/>
        </p:nvSpPr>
        <p:spPr bwMode="auto">
          <a:xfrm flipH="1">
            <a:off x="-5" y="-2"/>
            <a:ext cx="286103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
        <p:nvSpPr>
          <p:cNvPr id="65" name="Rectangle 64">
            <a:extLst>
              <a:ext uri="{FF2B5EF4-FFF2-40B4-BE49-F238E27FC236}">
                <a16:creationId xmlns:a16="http://schemas.microsoft.com/office/drawing/2014/main" id="{70FEDAF1-BD44-4F61-93CC-A9A0C6E5A016}"/>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66" name="Group 65">
            <a:extLst>
              <a:ext uri="{FF2B5EF4-FFF2-40B4-BE49-F238E27FC236}">
                <a16:creationId xmlns:a16="http://schemas.microsoft.com/office/drawing/2014/main" id="{136DC4FD-EBF1-450D-A754-809A47125A5C}"/>
              </a:ext>
            </a:extLst>
          </p:cNvPr>
          <p:cNvGrpSpPr/>
          <p:nvPr/>
        </p:nvGrpSpPr>
        <p:grpSpPr>
          <a:xfrm>
            <a:off x="6172200" y="1051125"/>
            <a:ext cx="442025" cy="360983"/>
            <a:chOff x="508001" y="1851757"/>
            <a:chExt cx="682926" cy="557720"/>
          </a:xfrm>
        </p:grpSpPr>
        <p:sp>
          <p:nvSpPr>
            <p:cNvPr id="67" name="Rectangle 66">
              <a:extLst>
                <a:ext uri="{FF2B5EF4-FFF2-40B4-BE49-F238E27FC236}">
                  <a16:creationId xmlns:a16="http://schemas.microsoft.com/office/drawing/2014/main" id="{2FF0FDA0-4667-429B-9429-42A26AB8118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13">
              <a:extLst>
                <a:ext uri="{FF2B5EF4-FFF2-40B4-BE49-F238E27FC236}">
                  <a16:creationId xmlns:a16="http://schemas.microsoft.com/office/drawing/2014/main" id="{14EDD250-29B3-4EFF-ADDA-64846A4305DB}"/>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2" name="Rectangle 71">
            <a:extLst>
              <a:ext uri="{FF2B5EF4-FFF2-40B4-BE49-F238E27FC236}">
                <a16:creationId xmlns:a16="http://schemas.microsoft.com/office/drawing/2014/main" id="{5BDB9492-774F-4C40-9DA5-7113131107D1}"/>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3" name="Group 72">
            <a:extLst>
              <a:ext uri="{FF2B5EF4-FFF2-40B4-BE49-F238E27FC236}">
                <a16:creationId xmlns:a16="http://schemas.microsoft.com/office/drawing/2014/main" id="{78772695-1976-48FB-BD96-B554FF033F8F}"/>
              </a:ext>
            </a:extLst>
          </p:cNvPr>
          <p:cNvGrpSpPr/>
          <p:nvPr/>
        </p:nvGrpSpPr>
        <p:grpSpPr>
          <a:xfrm>
            <a:off x="6172200" y="2149816"/>
            <a:ext cx="442025" cy="360983"/>
            <a:chOff x="508001" y="1851757"/>
            <a:chExt cx="682926" cy="557720"/>
          </a:xfrm>
        </p:grpSpPr>
        <p:sp>
          <p:nvSpPr>
            <p:cNvPr id="74" name="Rectangle 73">
              <a:extLst>
                <a:ext uri="{FF2B5EF4-FFF2-40B4-BE49-F238E27FC236}">
                  <a16:creationId xmlns:a16="http://schemas.microsoft.com/office/drawing/2014/main" id="{10FA615A-2C7F-4B5F-B96F-22FA2B4D2F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3">
              <a:extLst>
                <a:ext uri="{FF2B5EF4-FFF2-40B4-BE49-F238E27FC236}">
                  <a16:creationId xmlns:a16="http://schemas.microsoft.com/office/drawing/2014/main" id="{47CD901C-E07D-4A16-856F-C8DEA7E44B79}"/>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6" name="Rectangle 75">
            <a:extLst>
              <a:ext uri="{FF2B5EF4-FFF2-40B4-BE49-F238E27FC236}">
                <a16:creationId xmlns:a16="http://schemas.microsoft.com/office/drawing/2014/main" id="{8FACBD75-99DC-4A2A-BADF-BF7D25BD7BA9}"/>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7" name="Group 76">
            <a:extLst>
              <a:ext uri="{FF2B5EF4-FFF2-40B4-BE49-F238E27FC236}">
                <a16:creationId xmlns:a16="http://schemas.microsoft.com/office/drawing/2014/main" id="{9FE26284-764B-46C8-BEEE-62BB9816C832}"/>
              </a:ext>
            </a:extLst>
          </p:cNvPr>
          <p:cNvGrpSpPr/>
          <p:nvPr/>
        </p:nvGrpSpPr>
        <p:grpSpPr>
          <a:xfrm>
            <a:off x="6172200" y="3248508"/>
            <a:ext cx="442025" cy="360983"/>
            <a:chOff x="508001" y="1851757"/>
            <a:chExt cx="682926" cy="557720"/>
          </a:xfrm>
        </p:grpSpPr>
        <p:sp>
          <p:nvSpPr>
            <p:cNvPr id="78" name="Rectangle 77">
              <a:extLst>
                <a:ext uri="{FF2B5EF4-FFF2-40B4-BE49-F238E27FC236}">
                  <a16:creationId xmlns:a16="http://schemas.microsoft.com/office/drawing/2014/main" id="{F0ED0A93-32B5-41F7-8EF1-186B4B938C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3">
              <a:extLst>
                <a:ext uri="{FF2B5EF4-FFF2-40B4-BE49-F238E27FC236}">
                  <a16:creationId xmlns:a16="http://schemas.microsoft.com/office/drawing/2014/main" id="{FA1ABF5E-A2AE-41C8-8DF9-B48E13CD4F74}"/>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0" name="Rectangle 79">
            <a:extLst>
              <a:ext uri="{FF2B5EF4-FFF2-40B4-BE49-F238E27FC236}">
                <a16:creationId xmlns:a16="http://schemas.microsoft.com/office/drawing/2014/main" id="{4CADD04E-7873-48BF-9DC5-90A574C3DED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1" name="Group 80">
            <a:extLst>
              <a:ext uri="{FF2B5EF4-FFF2-40B4-BE49-F238E27FC236}">
                <a16:creationId xmlns:a16="http://schemas.microsoft.com/office/drawing/2014/main" id="{C324AE07-1C5C-4576-87D0-5246AC8C110F}"/>
              </a:ext>
            </a:extLst>
          </p:cNvPr>
          <p:cNvGrpSpPr/>
          <p:nvPr/>
        </p:nvGrpSpPr>
        <p:grpSpPr>
          <a:xfrm>
            <a:off x="6172200" y="4347200"/>
            <a:ext cx="442025" cy="360983"/>
            <a:chOff x="508001" y="1851757"/>
            <a:chExt cx="682926" cy="557720"/>
          </a:xfrm>
        </p:grpSpPr>
        <p:sp>
          <p:nvSpPr>
            <p:cNvPr id="82" name="Rectangle 81">
              <a:extLst>
                <a:ext uri="{FF2B5EF4-FFF2-40B4-BE49-F238E27FC236}">
                  <a16:creationId xmlns:a16="http://schemas.microsoft.com/office/drawing/2014/main" id="{E3F26340-28F5-454D-A4E7-ADAD72E00C18}"/>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13">
              <a:extLst>
                <a:ext uri="{FF2B5EF4-FFF2-40B4-BE49-F238E27FC236}">
                  <a16:creationId xmlns:a16="http://schemas.microsoft.com/office/drawing/2014/main" id="{AB977E95-A200-4D47-A58D-C27CF22392C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4" name="Rectangle 83">
            <a:extLst>
              <a:ext uri="{FF2B5EF4-FFF2-40B4-BE49-F238E27FC236}">
                <a16:creationId xmlns:a16="http://schemas.microsoft.com/office/drawing/2014/main" id="{2910BA0F-35AC-4245-8A40-BDCD92655512}"/>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5" name="Group 84">
            <a:extLst>
              <a:ext uri="{FF2B5EF4-FFF2-40B4-BE49-F238E27FC236}">
                <a16:creationId xmlns:a16="http://schemas.microsoft.com/office/drawing/2014/main" id="{3D325D98-DDEA-4897-AC1C-07C2509CCBCA}"/>
              </a:ext>
            </a:extLst>
          </p:cNvPr>
          <p:cNvGrpSpPr/>
          <p:nvPr/>
        </p:nvGrpSpPr>
        <p:grpSpPr>
          <a:xfrm>
            <a:off x="6172200" y="5445891"/>
            <a:ext cx="442025" cy="360983"/>
            <a:chOff x="508001" y="1851757"/>
            <a:chExt cx="682926" cy="557720"/>
          </a:xfrm>
        </p:grpSpPr>
        <p:sp>
          <p:nvSpPr>
            <p:cNvPr id="86" name="Rectangle 85">
              <a:extLst>
                <a:ext uri="{FF2B5EF4-FFF2-40B4-BE49-F238E27FC236}">
                  <a16:creationId xmlns:a16="http://schemas.microsoft.com/office/drawing/2014/main" id="{745600B8-0D2A-4AF3-B51D-91EA4D51E88F}"/>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3">
              <a:extLst>
                <a:ext uri="{FF2B5EF4-FFF2-40B4-BE49-F238E27FC236}">
                  <a16:creationId xmlns:a16="http://schemas.microsoft.com/office/drawing/2014/main" id="{314E097D-D264-4C5B-BB05-298B1B00CB8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4AAEF103-8FB1-42CC-9040-6F6E76C792D9}"/>
              </a:ext>
            </a:extLst>
          </p:cNvPr>
          <p:cNvGrpSpPr/>
          <p:nvPr/>
        </p:nvGrpSpPr>
        <p:grpSpPr>
          <a:xfrm flipH="1">
            <a:off x="299049" y="4697769"/>
            <a:ext cx="2262924" cy="82442"/>
            <a:chOff x="405482" y="2771139"/>
            <a:chExt cx="4006169" cy="96920"/>
          </a:xfrm>
        </p:grpSpPr>
        <p:sp>
          <p:nvSpPr>
            <p:cNvPr id="179" name="Parallelogram 36">
              <a:extLst>
                <a:ext uri="{FF2B5EF4-FFF2-40B4-BE49-F238E27FC236}">
                  <a16:creationId xmlns:a16="http://schemas.microsoft.com/office/drawing/2014/main" id="{3B2BED61-AE4A-4F2F-96EA-EEFA204C973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0" name="Parallelogram 37">
              <a:extLst>
                <a:ext uri="{FF2B5EF4-FFF2-40B4-BE49-F238E27FC236}">
                  <a16:creationId xmlns:a16="http://schemas.microsoft.com/office/drawing/2014/main" id="{018561A5-8518-4567-B3BC-C5DA9A91C2C8}"/>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1" name="Parallelogram 38">
              <a:extLst>
                <a:ext uri="{FF2B5EF4-FFF2-40B4-BE49-F238E27FC236}">
                  <a16:creationId xmlns:a16="http://schemas.microsoft.com/office/drawing/2014/main" id="{23786113-01A8-4EF1-AB44-362BD2680E31}"/>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2" name="Parallelogram 39">
              <a:extLst>
                <a:ext uri="{FF2B5EF4-FFF2-40B4-BE49-F238E27FC236}">
                  <a16:creationId xmlns:a16="http://schemas.microsoft.com/office/drawing/2014/main" id="{42E74FFD-C757-455A-9D77-7EECA8A56D0F}"/>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3" name="Parallelogram 40">
              <a:extLst>
                <a:ext uri="{FF2B5EF4-FFF2-40B4-BE49-F238E27FC236}">
                  <a16:creationId xmlns:a16="http://schemas.microsoft.com/office/drawing/2014/main" id="{C82719A6-2209-4779-A91E-5DDA9CDD52F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4" name="Parallelogram 41">
              <a:extLst>
                <a:ext uri="{FF2B5EF4-FFF2-40B4-BE49-F238E27FC236}">
                  <a16:creationId xmlns:a16="http://schemas.microsoft.com/office/drawing/2014/main" id="{2A38D665-D41F-4313-8104-3745B97FCD4B}"/>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5" name="Parallelogram 42">
              <a:extLst>
                <a:ext uri="{FF2B5EF4-FFF2-40B4-BE49-F238E27FC236}">
                  <a16:creationId xmlns:a16="http://schemas.microsoft.com/office/drawing/2014/main" id="{824F8D90-6433-4289-B88E-D567236AD9A7}"/>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6" name="Parallelogram 43">
              <a:extLst>
                <a:ext uri="{FF2B5EF4-FFF2-40B4-BE49-F238E27FC236}">
                  <a16:creationId xmlns:a16="http://schemas.microsoft.com/office/drawing/2014/main" id="{2C3EC830-3FE2-4D1C-B36C-845A55768C2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7" name="Parallelogram 44">
              <a:extLst>
                <a:ext uri="{FF2B5EF4-FFF2-40B4-BE49-F238E27FC236}">
                  <a16:creationId xmlns:a16="http://schemas.microsoft.com/office/drawing/2014/main" id="{CCE8817D-AF94-4F29-A06B-BCCDD08D323E}"/>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8" name="Parallelogram 45">
              <a:extLst>
                <a:ext uri="{FF2B5EF4-FFF2-40B4-BE49-F238E27FC236}">
                  <a16:creationId xmlns:a16="http://schemas.microsoft.com/office/drawing/2014/main" id="{0A8B2C0F-2FFB-497F-928D-5C9616BE0EA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0" name="Rectangle 89">
            <a:extLst>
              <a:ext uri="{FF2B5EF4-FFF2-40B4-BE49-F238E27FC236}">
                <a16:creationId xmlns:a16="http://schemas.microsoft.com/office/drawing/2014/main" id="{4B6A6718-A9F2-4BA8-A442-6FA0F39EB696}"/>
              </a:ext>
            </a:extLst>
          </p:cNvPr>
          <p:cNvSpPr/>
          <p:nvPr/>
        </p:nvSpPr>
        <p:spPr>
          <a:xfrm>
            <a:off x="2173269" y="448439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1" name="Rectangle 90">
            <a:extLst>
              <a:ext uri="{FF2B5EF4-FFF2-40B4-BE49-F238E27FC236}">
                <a16:creationId xmlns:a16="http://schemas.microsoft.com/office/drawing/2014/main" id="{4A2962D8-ECDA-48D1-8BEA-FD466EB604B4}"/>
              </a:ext>
            </a:extLst>
          </p:cNvPr>
          <p:cNvSpPr/>
          <p:nvPr/>
        </p:nvSpPr>
        <p:spPr>
          <a:xfrm>
            <a:off x="299050" y="4484398"/>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51" name="Group 150">
            <a:extLst>
              <a:ext uri="{FF2B5EF4-FFF2-40B4-BE49-F238E27FC236}">
                <a16:creationId xmlns:a16="http://schemas.microsoft.com/office/drawing/2014/main" id="{6884D861-E45C-4CAE-93BD-B8BE80D015C5}"/>
              </a:ext>
            </a:extLst>
          </p:cNvPr>
          <p:cNvGrpSpPr/>
          <p:nvPr/>
        </p:nvGrpSpPr>
        <p:grpSpPr>
          <a:xfrm flipH="1">
            <a:off x="299049" y="5145099"/>
            <a:ext cx="2262924" cy="82442"/>
            <a:chOff x="405482" y="2771139"/>
            <a:chExt cx="4006169" cy="96920"/>
          </a:xfrm>
        </p:grpSpPr>
        <p:sp>
          <p:nvSpPr>
            <p:cNvPr id="169" name="Parallelogram 36">
              <a:extLst>
                <a:ext uri="{FF2B5EF4-FFF2-40B4-BE49-F238E27FC236}">
                  <a16:creationId xmlns:a16="http://schemas.microsoft.com/office/drawing/2014/main" id="{4C49BF6B-BE39-4213-A4FB-4B221E7B4719}"/>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0" name="Parallelogram 37">
              <a:extLst>
                <a:ext uri="{FF2B5EF4-FFF2-40B4-BE49-F238E27FC236}">
                  <a16:creationId xmlns:a16="http://schemas.microsoft.com/office/drawing/2014/main" id="{F7A7698B-9717-4ABA-8E48-B5D2F9F35B1C}"/>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1" name="Parallelogram 38">
              <a:extLst>
                <a:ext uri="{FF2B5EF4-FFF2-40B4-BE49-F238E27FC236}">
                  <a16:creationId xmlns:a16="http://schemas.microsoft.com/office/drawing/2014/main" id="{2B652B6D-B827-4CD0-A410-17AB8DAF1711}"/>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2" name="Parallelogram 39">
              <a:extLst>
                <a:ext uri="{FF2B5EF4-FFF2-40B4-BE49-F238E27FC236}">
                  <a16:creationId xmlns:a16="http://schemas.microsoft.com/office/drawing/2014/main" id="{530DCF59-D17C-4981-8CA0-6C09134E531A}"/>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3" name="Parallelogram 40">
              <a:extLst>
                <a:ext uri="{FF2B5EF4-FFF2-40B4-BE49-F238E27FC236}">
                  <a16:creationId xmlns:a16="http://schemas.microsoft.com/office/drawing/2014/main" id="{987A8DA9-3268-4081-ACCC-4EC1A0200764}"/>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4" name="Parallelogram 41">
              <a:extLst>
                <a:ext uri="{FF2B5EF4-FFF2-40B4-BE49-F238E27FC236}">
                  <a16:creationId xmlns:a16="http://schemas.microsoft.com/office/drawing/2014/main" id="{3773E8C7-BE65-4589-9082-A0934F3D479E}"/>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5" name="Parallelogram 42">
              <a:extLst>
                <a:ext uri="{FF2B5EF4-FFF2-40B4-BE49-F238E27FC236}">
                  <a16:creationId xmlns:a16="http://schemas.microsoft.com/office/drawing/2014/main" id="{05749D10-D8D0-44F7-87A3-5E6A23AB6D0D}"/>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6" name="Parallelogram 43">
              <a:extLst>
                <a:ext uri="{FF2B5EF4-FFF2-40B4-BE49-F238E27FC236}">
                  <a16:creationId xmlns:a16="http://schemas.microsoft.com/office/drawing/2014/main" id="{FB4D2CEC-FC7E-45C2-8283-929259C30B97}"/>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7" name="Parallelogram 44">
              <a:extLst>
                <a:ext uri="{FF2B5EF4-FFF2-40B4-BE49-F238E27FC236}">
                  <a16:creationId xmlns:a16="http://schemas.microsoft.com/office/drawing/2014/main" id="{013FF791-455D-49AE-B172-A3FEB8BA8BCB}"/>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8" name="Parallelogram 45">
              <a:extLst>
                <a:ext uri="{FF2B5EF4-FFF2-40B4-BE49-F238E27FC236}">
                  <a16:creationId xmlns:a16="http://schemas.microsoft.com/office/drawing/2014/main" id="{CB45B9BC-0EE1-4DA2-9392-934D5077665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2" name="Rectangle 151">
            <a:extLst>
              <a:ext uri="{FF2B5EF4-FFF2-40B4-BE49-F238E27FC236}">
                <a16:creationId xmlns:a16="http://schemas.microsoft.com/office/drawing/2014/main" id="{D0ED946B-7381-4EAF-97E4-5A553AE5B3A9}"/>
              </a:ext>
            </a:extLst>
          </p:cNvPr>
          <p:cNvSpPr/>
          <p:nvPr/>
        </p:nvSpPr>
        <p:spPr>
          <a:xfrm>
            <a:off x="2173269" y="4931728"/>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53" name="Rectangle 152">
            <a:extLst>
              <a:ext uri="{FF2B5EF4-FFF2-40B4-BE49-F238E27FC236}">
                <a16:creationId xmlns:a16="http://schemas.microsoft.com/office/drawing/2014/main" id="{A60E5D46-AFBC-4013-90AB-F6066F640B1F}"/>
              </a:ext>
            </a:extLst>
          </p:cNvPr>
          <p:cNvSpPr/>
          <p:nvPr/>
        </p:nvSpPr>
        <p:spPr>
          <a:xfrm>
            <a:off x="299049" y="493172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54" name="Group 153">
            <a:extLst>
              <a:ext uri="{FF2B5EF4-FFF2-40B4-BE49-F238E27FC236}">
                <a16:creationId xmlns:a16="http://schemas.microsoft.com/office/drawing/2014/main" id="{D9614195-4292-4543-84FC-0B8BFE9F2C39}"/>
              </a:ext>
            </a:extLst>
          </p:cNvPr>
          <p:cNvGrpSpPr/>
          <p:nvPr/>
        </p:nvGrpSpPr>
        <p:grpSpPr>
          <a:xfrm flipH="1">
            <a:off x="299049" y="5592429"/>
            <a:ext cx="2262924" cy="82442"/>
            <a:chOff x="405482" y="2771139"/>
            <a:chExt cx="4006169" cy="96920"/>
          </a:xfrm>
        </p:grpSpPr>
        <p:sp>
          <p:nvSpPr>
            <p:cNvPr id="159" name="Parallelogram 36">
              <a:extLst>
                <a:ext uri="{FF2B5EF4-FFF2-40B4-BE49-F238E27FC236}">
                  <a16:creationId xmlns:a16="http://schemas.microsoft.com/office/drawing/2014/main" id="{2CC1D960-B085-4F07-A854-C71B9AFDD626}"/>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0" name="Parallelogram 37">
              <a:extLst>
                <a:ext uri="{FF2B5EF4-FFF2-40B4-BE49-F238E27FC236}">
                  <a16:creationId xmlns:a16="http://schemas.microsoft.com/office/drawing/2014/main" id="{D7EB9220-D047-487D-BFF9-A118F5CDFAAF}"/>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1" name="Parallelogram 38">
              <a:extLst>
                <a:ext uri="{FF2B5EF4-FFF2-40B4-BE49-F238E27FC236}">
                  <a16:creationId xmlns:a16="http://schemas.microsoft.com/office/drawing/2014/main" id="{4F444198-E25F-49B9-AF8D-F14CF43B5013}"/>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2" name="Parallelogram 39">
              <a:extLst>
                <a:ext uri="{FF2B5EF4-FFF2-40B4-BE49-F238E27FC236}">
                  <a16:creationId xmlns:a16="http://schemas.microsoft.com/office/drawing/2014/main" id="{974EE655-3A97-48BC-B047-8AFAA7D5C1DA}"/>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3" name="Parallelogram 40">
              <a:extLst>
                <a:ext uri="{FF2B5EF4-FFF2-40B4-BE49-F238E27FC236}">
                  <a16:creationId xmlns:a16="http://schemas.microsoft.com/office/drawing/2014/main" id="{B81820CB-37EA-4CE5-BF19-870C4BAA6973}"/>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4" name="Parallelogram 41">
              <a:extLst>
                <a:ext uri="{FF2B5EF4-FFF2-40B4-BE49-F238E27FC236}">
                  <a16:creationId xmlns:a16="http://schemas.microsoft.com/office/drawing/2014/main" id="{2EC60C42-4279-4E62-83C3-C75064F48B8C}"/>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5" name="Parallelogram 42">
              <a:extLst>
                <a:ext uri="{FF2B5EF4-FFF2-40B4-BE49-F238E27FC236}">
                  <a16:creationId xmlns:a16="http://schemas.microsoft.com/office/drawing/2014/main" id="{7D9CE4C5-9740-4516-AD69-D3CE84644A2A}"/>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6" name="Parallelogram 43">
              <a:extLst>
                <a:ext uri="{FF2B5EF4-FFF2-40B4-BE49-F238E27FC236}">
                  <a16:creationId xmlns:a16="http://schemas.microsoft.com/office/drawing/2014/main" id="{F29C2409-A05B-4C3E-A6BA-2A40FDE68933}"/>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7" name="Parallelogram 44">
              <a:extLst>
                <a:ext uri="{FF2B5EF4-FFF2-40B4-BE49-F238E27FC236}">
                  <a16:creationId xmlns:a16="http://schemas.microsoft.com/office/drawing/2014/main" id="{3C5A4939-961B-4FC5-AFD4-A31B087A840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8" name="Parallelogram 45">
              <a:extLst>
                <a:ext uri="{FF2B5EF4-FFF2-40B4-BE49-F238E27FC236}">
                  <a16:creationId xmlns:a16="http://schemas.microsoft.com/office/drawing/2014/main" id="{AA54F544-3EF5-4BCE-B4DB-F9077806C6A8}"/>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5" name="Rectangle 154">
            <a:extLst>
              <a:ext uri="{FF2B5EF4-FFF2-40B4-BE49-F238E27FC236}">
                <a16:creationId xmlns:a16="http://schemas.microsoft.com/office/drawing/2014/main" id="{D8BBA6C8-1FBA-4620-B3A6-FD4283B33D1C}"/>
              </a:ext>
            </a:extLst>
          </p:cNvPr>
          <p:cNvSpPr/>
          <p:nvPr/>
        </p:nvSpPr>
        <p:spPr>
          <a:xfrm>
            <a:off x="2173269" y="537905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56" name="Rectangle 155">
            <a:extLst>
              <a:ext uri="{FF2B5EF4-FFF2-40B4-BE49-F238E27FC236}">
                <a16:creationId xmlns:a16="http://schemas.microsoft.com/office/drawing/2014/main" id="{6A88F9DD-1DD3-45C8-A038-951F1B9700C0}"/>
              </a:ext>
            </a:extLst>
          </p:cNvPr>
          <p:cNvSpPr/>
          <p:nvPr/>
        </p:nvSpPr>
        <p:spPr>
          <a:xfrm>
            <a:off x="299049" y="537905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57" name="TextBox 156">
            <a:extLst>
              <a:ext uri="{FF2B5EF4-FFF2-40B4-BE49-F238E27FC236}">
                <a16:creationId xmlns:a16="http://schemas.microsoft.com/office/drawing/2014/main" id="{7365CC04-46AE-44EF-BB68-E93774D62387}"/>
              </a:ext>
            </a:extLst>
          </p:cNvPr>
          <p:cNvSpPr txBox="1"/>
          <p:nvPr/>
        </p:nvSpPr>
        <p:spPr>
          <a:xfrm>
            <a:off x="299049" y="1828045"/>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8" name="Title 2">
            <a:extLst>
              <a:ext uri="{FF2B5EF4-FFF2-40B4-BE49-F238E27FC236}">
                <a16:creationId xmlns:a16="http://schemas.microsoft.com/office/drawing/2014/main" id="{94037523-3CD0-425A-BD9A-80676C077C36}"/>
              </a:ext>
            </a:extLst>
          </p:cNvPr>
          <p:cNvSpPr txBox="1">
            <a:spLocks/>
          </p:cNvSpPr>
          <p:nvPr/>
        </p:nvSpPr>
        <p:spPr>
          <a:xfrm>
            <a:off x="299050" y="1183126"/>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7193280" y="0"/>
            <a:ext cx="195072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60" name="Rectangle 59"/>
          <p:cNvSpPr/>
          <p:nvPr/>
        </p:nvSpPr>
        <p:spPr>
          <a:xfrm>
            <a:off x="504271" y="1771023"/>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795885" y="2340896"/>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170774" y="2456375"/>
            <a:ext cx="945826" cy="39525"/>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170773" y="2654161"/>
            <a:ext cx="371094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4465833" y="3798725"/>
            <a:ext cx="415883"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161249" y="3798725"/>
            <a:ext cx="1078231"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161248" y="4000074"/>
            <a:ext cx="3720468" cy="72307"/>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4465833" y="4316435"/>
            <a:ext cx="415883"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161249" y="4316435"/>
            <a:ext cx="1078231"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161248" y="4517784"/>
            <a:ext cx="3720468" cy="72307"/>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161248" y="5035494"/>
            <a:ext cx="3720468" cy="72307"/>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4465833" y="4834145"/>
            <a:ext cx="415883"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161249" y="4834145"/>
            <a:ext cx="1078231"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167999" y="175020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3830320" cy="37452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4549759" y="2459576"/>
            <a:ext cx="945826" cy="39525"/>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4556082" y="388692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4556082" y="425327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4556082" y="4619633"/>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4556082" y="4985990"/>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4556083" y="3886924"/>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6592998" y="3785134"/>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8091862" y="3817676"/>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4556082" y="4253279"/>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5208076" y="4151490"/>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8091862" y="4184030"/>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4556082" y="4619633"/>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7173546" y="4517845"/>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8091862" y="455038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4556082" y="4985990"/>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7542805" y="4884202"/>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8091862" y="491674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4549759" y="2620490"/>
            <a:ext cx="394151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4549758" y="177022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9144000" cy="3747148"/>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 name="Rectangle 103">
            <a:extLst>
              <a:ext uri="{FF2B5EF4-FFF2-40B4-BE49-F238E27FC236}">
                <a16:creationId xmlns:a16="http://schemas.microsoft.com/office/drawing/2014/main" id="{C9915194-03DC-4CEC-B13F-63AFCA3BD8ED}"/>
              </a:ext>
            </a:extLst>
          </p:cNvPr>
          <p:cNvSpPr/>
          <p:nvPr/>
        </p:nvSpPr>
        <p:spPr>
          <a:xfrm>
            <a:off x="953730" y="732952"/>
            <a:ext cx="72365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409634"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99" name="Group 98"/>
          <p:cNvGrpSpPr/>
          <p:nvPr/>
        </p:nvGrpSpPr>
        <p:grpSpPr>
          <a:xfrm flipH="1">
            <a:off x="525700" y="4337217"/>
            <a:ext cx="3882311" cy="82442"/>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46" name="Rectangle 145"/>
          <p:cNvSpPr/>
          <p:nvPr/>
        </p:nvSpPr>
        <p:spPr>
          <a:xfrm>
            <a:off x="3958854"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47" name="Rectangle 146"/>
          <p:cNvSpPr/>
          <p:nvPr/>
        </p:nvSpPr>
        <p:spPr>
          <a:xfrm>
            <a:off x="525700"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48" name="Group 147"/>
          <p:cNvGrpSpPr/>
          <p:nvPr/>
        </p:nvGrpSpPr>
        <p:grpSpPr>
          <a:xfrm flipH="1">
            <a:off x="525700" y="4842450"/>
            <a:ext cx="3882311" cy="82442"/>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59" name="Rectangle 158"/>
          <p:cNvSpPr/>
          <p:nvPr/>
        </p:nvSpPr>
        <p:spPr>
          <a:xfrm>
            <a:off x="3958854"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60" name="Rectangle 159"/>
          <p:cNvSpPr/>
          <p:nvPr/>
        </p:nvSpPr>
        <p:spPr>
          <a:xfrm>
            <a:off x="525700"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61" name="Group 160"/>
          <p:cNvGrpSpPr/>
          <p:nvPr/>
        </p:nvGrpSpPr>
        <p:grpSpPr>
          <a:xfrm flipH="1">
            <a:off x="525700" y="5347684"/>
            <a:ext cx="3882311" cy="82442"/>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72" name="Rectangle 171"/>
          <p:cNvSpPr/>
          <p:nvPr/>
        </p:nvSpPr>
        <p:spPr>
          <a:xfrm>
            <a:off x="3958854"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73" name="Rectangle 172"/>
          <p:cNvSpPr/>
          <p:nvPr/>
        </p:nvSpPr>
        <p:spPr>
          <a:xfrm>
            <a:off x="525700"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sp>
        <p:nvSpPr>
          <p:cNvPr id="119" name="Rectangle 118">
            <a:extLst>
              <a:ext uri="{FF2B5EF4-FFF2-40B4-BE49-F238E27FC236}">
                <a16:creationId xmlns:a16="http://schemas.microsoft.com/office/drawing/2014/main" id="{29633841-B5CF-4D30-A45C-2C5CF727CDFF}"/>
              </a:ext>
            </a:extLst>
          </p:cNvPr>
          <p:cNvSpPr/>
          <p:nvPr/>
        </p:nvSpPr>
        <p:spPr>
          <a:xfrm>
            <a:off x="4619925"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4735991" y="4337217"/>
            <a:ext cx="3882311" cy="82442"/>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8169145"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4735991"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4735991" y="4842450"/>
            <a:ext cx="3882311" cy="82442"/>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8169145"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4735991"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4735991" y="5347684"/>
            <a:ext cx="3882311" cy="82442"/>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8169145"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4735991"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214178" y="2292455"/>
            <a:ext cx="1919717" cy="112869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77" name="Rectangle 176"/>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243" name="Rectangle 242"/>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1DE9DD10-1B14-46C2-A2AD-AF63AA253AE0}"/>
              </a:ext>
            </a:extLst>
          </p:cNvPr>
          <p:cNvGrpSpPr/>
          <p:nvPr/>
        </p:nvGrpSpPr>
        <p:grpSpPr>
          <a:xfrm>
            <a:off x="6424469" y="2292455"/>
            <a:ext cx="1919717" cy="112869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a:xfrm>
            <a:off x="4750866" y="1966452"/>
            <a:ext cx="1457722" cy="1780696"/>
          </a:xfrm>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a:xfrm>
            <a:off x="543111" y="1966452"/>
            <a:ext cx="1457722" cy="1780696"/>
          </a:xfrm>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1929548"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3" name="Group 82"/>
          <p:cNvGrpSpPr/>
          <p:nvPr/>
        </p:nvGrpSpPr>
        <p:grpSpPr>
          <a:xfrm>
            <a:off x="585429" y="6054338"/>
            <a:ext cx="758691" cy="184227"/>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
        <p:nvSpPr>
          <p:cNvPr id="4" name="Rectangle 3"/>
          <p:cNvSpPr/>
          <p:nvPr/>
        </p:nvSpPr>
        <p:spPr bwMode="auto">
          <a:xfrm>
            <a:off x="50682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36" name="Group 35"/>
          <p:cNvGrpSpPr/>
          <p:nvPr/>
        </p:nvGrpSpPr>
        <p:grpSpPr>
          <a:xfrm>
            <a:off x="2286000" y="2779070"/>
            <a:ext cx="588258" cy="102160"/>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228600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228600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271645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271645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228600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271645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228600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476640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6545580"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6667104"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6788629"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6910153"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7031677"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654558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654558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697603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697603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654558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697603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654558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2" name="Picture Placeholder 1">
            <a:extLst>
              <a:ext uri="{FF2B5EF4-FFF2-40B4-BE49-F238E27FC236}">
                <a16:creationId xmlns:a16="http://schemas.microsoft.com/office/drawing/2014/main" id="{9B61C12A-0C7D-4C25-BE5F-C0FB8B693DB5}"/>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1CAEE01B-F8E3-4D4D-AC13-7DB111A22B8D}"/>
              </a:ext>
            </a:extLst>
          </p:cNvPr>
          <p:cNvSpPr>
            <a:spLocks noGrp="1"/>
          </p:cNvSpPr>
          <p:nvPr>
            <p:ph type="pic" sz="quarter" idx="20"/>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6106680"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8" name="Rectangle 7"/>
          <p:cNvSpPr/>
          <p:nvPr/>
        </p:nvSpPr>
        <p:spPr bwMode="auto">
          <a:xfrm>
            <a:off x="782044"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2" name="Freeform 11"/>
          <p:cNvSpPr/>
          <p:nvPr/>
        </p:nvSpPr>
        <p:spPr bwMode="auto">
          <a:xfrm flipH="1">
            <a:off x="3253755" y="1618486"/>
            <a:ext cx="2636492" cy="4260572"/>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18" name="Picture Placeholder 17">
            <a:extLst>
              <a:ext uri="{FF2B5EF4-FFF2-40B4-BE49-F238E27FC236}">
                <a16:creationId xmlns:a16="http://schemas.microsoft.com/office/drawing/2014/main" id="{45F8F73E-7377-4499-B01B-E0FEDFECD559}"/>
              </a:ext>
            </a:extLst>
          </p:cNvPr>
          <p:cNvSpPr>
            <a:spLocks noGrp="1"/>
          </p:cNvSpPr>
          <p:nvPr>
            <p:ph type="pic" sz="quarter" idx="20"/>
          </p:nvPr>
        </p:nvSpPr>
        <p:spPr/>
      </p:sp>
      <p:sp>
        <p:nvSpPr>
          <p:cNvPr id="20" name="Picture Placeholder 19">
            <a:extLst>
              <a:ext uri="{FF2B5EF4-FFF2-40B4-BE49-F238E27FC236}">
                <a16:creationId xmlns:a16="http://schemas.microsoft.com/office/drawing/2014/main" id="{69EEA44C-CF48-4CB7-864E-7977E2FFA8A9}"/>
              </a:ext>
            </a:extLst>
          </p:cNvPr>
          <p:cNvSpPr>
            <a:spLocks noGrp="1"/>
          </p:cNvSpPr>
          <p:nvPr>
            <p:ph type="pic" sz="quarter" idx="21"/>
          </p:nvPr>
        </p:nvSpPr>
        <p:spPr/>
      </p:sp>
      <p:sp>
        <p:nvSpPr>
          <p:cNvPr id="21" name="Picture Placeholder 20">
            <a:extLst>
              <a:ext uri="{FF2B5EF4-FFF2-40B4-BE49-F238E27FC236}">
                <a16:creationId xmlns:a16="http://schemas.microsoft.com/office/drawing/2014/main" id="{35A48D3F-2E56-4A2C-B05F-1C164A78C1A0}"/>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3480640" y="441363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bg1"/>
                </a:solidFill>
                <a:latin typeface="Montserrat (Body)"/>
              </a:rPr>
              <a:t>Example Name</a:t>
            </a:r>
          </a:p>
          <a:p>
            <a:pPr lvl="0" algn="ctr">
              <a:lnSpc>
                <a:spcPct val="120000"/>
              </a:lnSpc>
            </a:pPr>
            <a:r>
              <a:rPr lang="en-US" sz="1200" dirty="0">
                <a:solidFill>
                  <a:schemeClr val="bg1"/>
                </a:solidFill>
                <a:latin typeface="Montserrat (Body)"/>
              </a:rPr>
              <a:t>Administrative</a:t>
            </a:r>
            <a:endParaRPr lang="en-US" sz="15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972422"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1613659" y="4882294"/>
            <a:ext cx="592046" cy="1737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6297058"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6938295" y="4882294"/>
            <a:ext cx="592046" cy="1737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4275977" y="5030164"/>
            <a:ext cx="592046" cy="1737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01">
      <a:dk1>
        <a:srgbClr val="262626"/>
      </a:dk1>
      <a:lt1>
        <a:srgbClr val="FFFFFF"/>
      </a:lt1>
      <a:dk2>
        <a:srgbClr val="262626"/>
      </a:dk2>
      <a:lt2>
        <a:srgbClr val="FFFFFF"/>
      </a:lt2>
      <a:accent1>
        <a:srgbClr val="176490"/>
      </a:accent1>
      <a:accent2>
        <a:srgbClr val="0187AC"/>
      </a:accent2>
      <a:accent3>
        <a:srgbClr val="1AA4BE"/>
      </a:accent3>
      <a:accent4>
        <a:srgbClr val="52C3CB"/>
      </a:accent4>
      <a:accent5>
        <a:srgbClr val="42BDC6"/>
      </a:accent5>
      <a:accent6>
        <a:srgbClr val="168EA6"/>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36626</TotalTime>
  <Words>2003</Words>
  <Application>Microsoft Office PowerPoint</Application>
  <PresentationFormat>On-screen Show (4:3)</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5760</cp:revision>
  <dcterms:created xsi:type="dcterms:W3CDTF">2015-09-08T18:46:55Z</dcterms:created>
  <dcterms:modified xsi:type="dcterms:W3CDTF">2021-10-30T15:37:55Z</dcterms:modified>
</cp:coreProperties>
</file>