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Mulish" panose="020B0604020202020204" charset="0"/>
      <p:regular r:id="rId23"/>
      <p:bold r:id="rId24"/>
      <p:italic r:id="rId25"/>
      <p:boldItalic r:id="rId26"/>
    </p:embeddedFont>
    <p:embeddedFont>
      <p:font typeface="Questrial" panose="020B0604020202020204" charset="0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49">
          <p15:clr>
            <a:srgbClr val="A4A3A4"/>
          </p15:clr>
        </p15:guide>
        <p15:guide id="2" pos="343">
          <p15:clr>
            <a:srgbClr val="A4A3A4"/>
          </p15:clr>
        </p15:guide>
        <p15:guide id="3" pos="5417">
          <p15:clr>
            <a:srgbClr val="9AA0A6"/>
          </p15:clr>
        </p15:guide>
        <p15:guide id="4" orient="horz" pos="2897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2244" y="114"/>
      </p:cViewPr>
      <p:guideLst>
        <p:guide orient="horz" pos="349"/>
        <p:guide pos="343"/>
        <p:guide pos="5417"/>
        <p:guide orient="horz" pos="28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6da6783f3_0_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e6da6783f3_0_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e6da6783f3_0_3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e6da6783f3_0_3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6da6783f3_0_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e6da6783f3_0_3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6da6783f3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e6da6783f3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6da6783f3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e6da6783f3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e6da6783f3_0_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e6da6783f3_0_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6da6783f3_0_5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e6da6783f3_0_5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e6da6783f3_0_5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e6da6783f3_0_5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e6da6783f3_0_6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e6da6783f3_0_6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e6da6783f3_0_6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e6da6783f3_0_6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e6da6783f3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e6da6783f3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e6da6783f3_0_7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e6da6783f3_0_7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e6da6783f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e6da6783f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6da6783f3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e6da6783f3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6da6783f3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e6da6783f3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e6da6783f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e6da6783f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6da6783f3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6da6783f3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e6da6783f3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e6da6783f3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e6da6783f3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e6da6783f3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hello@reallygreatsite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3602325" y="1309375"/>
            <a:ext cx="4996500" cy="28995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l="16460" r="16460"/>
          <a:stretch/>
        </p:blipFill>
        <p:spPr>
          <a:xfrm>
            <a:off x="1039975" y="545100"/>
            <a:ext cx="2994649" cy="40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4559875" y="1641325"/>
            <a:ext cx="37662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Company</a:t>
            </a:r>
            <a:endParaRPr sz="48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Profile</a:t>
            </a:r>
            <a:endParaRPr sz="48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4478425" y="449575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587225" y="3236975"/>
            <a:ext cx="2290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September 23, 2022</a:t>
            </a:r>
            <a:endParaRPr sz="12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>
            <a:off x="6620125" y="3421625"/>
            <a:ext cx="10023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13"/>
          <p:cNvSpPr txBox="1"/>
          <p:nvPr/>
        </p:nvSpPr>
        <p:spPr>
          <a:xfrm>
            <a:off x="7437525" y="346525"/>
            <a:ext cx="681900" cy="13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3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  <a:endParaRPr sz="73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 rot="-5400000">
            <a:off x="-343475" y="2394750"/>
            <a:ext cx="18966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www.examplesite.com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/>
          <p:nvPr/>
        </p:nvSpPr>
        <p:spPr>
          <a:xfrm>
            <a:off x="444850" y="325875"/>
            <a:ext cx="28380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Our </a:t>
            </a:r>
            <a:r>
              <a:rPr lang="en" sz="37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Award</a:t>
            </a:r>
            <a:endParaRPr sz="37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2" name="Google Shape;202;p22"/>
          <p:cNvSpPr/>
          <p:nvPr/>
        </p:nvSpPr>
        <p:spPr>
          <a:xfrm>
            <a:off x="4128575" y="0"/>
            <a:ext cx="50157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2"/>
          <p:cNvSpPr txBox="1"/>
          <p:nvPr/>
        </p:nvSpPr>
        <p:spPr>
          <a:xfrm>
            <a:off x="5274075" y="4449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04" name="Google Shape;204;p22"/>
          <p:cNvPicPr preferRelativeResize="0"/>
          <p:nvPr/>
        </p:nvPicPr>
        <p:blipFill rotWithShape="1">
          <a:blip r:embed="rId3">
            <a:alphaModFix/>
          </a:blip>
          <a:srcRect l="24530" r="24535"/>
          <a:stretch/>
        </p:blipFill>
        <p:spPr>
          <a:xfrm>
            <a:off x="545100" y="1365750"/>
            <a:ext cx="1404175" cy="2502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2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2107125" y="1365750"/>
            <a:ext cx="1476399" cy="1483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2"/>
          <p:cNvPicPr preferRelativeResize="0"/>
          <p:nvPr/>
        </p:nvPicPr>
        <p:blipFill rotWithShape="1">
          <a:blip r:embed="rId3">
            <a:alphaModFix/>
          </a:blip>
          <a:srcRect l="7691" r="7691"/>
          <a:stretch/>
        </p:blipFill>
        <p:spPr>
          <a:xfrm>
            <a:off x="2107125" y="3014325"/>
            <a:ext cx="1476399" cy="158412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2"/>
          <p:cNvSpPr txBox="1"/>
          <p:nvPr/>
        </p:nvSpPr>
        <p:spPr>
          <a:xfrm>
            <a:off x="482450" y="41512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07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8" name="Google Shape;208;p22"/>
          <p:cNvSpPr txBox="1"/>
          <p:nvPr/>
        </p:nvSpPr>
        <p:spPr>
          <a:xfrm>
            <a:off x="4709413" y="12324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9" name="Google Shape;209;p22"/>
          <p:cNvSpPr txBox="1"/>
          <p:nvPr/>
        </p:nvSpPr>
        <p:spPr>
          <a:xfrm>
            <a:off x="5269038" y="1659775"/>
            <a:ext cx="4128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 unde omnis istenatus errorisitew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10" name="Google Shape;210;p22"/>
          <p:cNvSpPr txBox="1"/>
          <p:nvPr/>
        </p:nvSpPr>
        <p:spPr>
          <a:xfrm>
            <a:off x="5269038" y="132107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1st Award Name (2014)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1" name="Google Shape;211;p22"/>
          <p:cNvSpPr txBox="1"/>
          <p:nvPr/>
        </p:nvSpPr>
        <p:spPr>
          <a:xfrm>
            <a:off x="4709413" y="2365963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2" name="Google Shape;212;p22"/>
          <p:cNvSpPr txBox="1"/>
          <p:nvPr/>
        </p:nvSpPr>
        <p:spPr>
          <a:xfrm>
            <a:off x="5269038" y="2793263"/>
            <a:ext cx="4128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 unde omnis istenatus errorisitew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13" name="Google Shape;213;p22"/>
          <p:cNvSpPr txBox="1"/>
          <p:nvPr/>
        </p:nvSpPr>
        <p:spPr>
          <a:xfrm>
            <a:off x="5269038" y="2454563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2nd Award Name (2016)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4" name="Google Shape;214;p22"/>
          <p:cNvSpPr txBox="1"/>
          <p:nvPr/>
        </p:nvSpPr>
        <p:spPr>
          <a:xfrm>
            <a:off x="4709413" y="34986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5" name="Google Shape;215;p22"/>
          <p:cNvSpPr txBox="1"/>
          <p:nvPr/>
        </p:nvSpPr>
        <p:spPr>
          <a:xfrm>
            <a:off x="5269038" y="3925975"/>
            <a:ext cx="4128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 unde omnis istenatus errorisitew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5269038" y="358727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3rd Award Name (2017)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"/>
          <p:cNvSpPr txBox="1"/>
          <p:nvPr/>
        </p:nvSpPr>
        <p:spPr>
          <a:xfrm>
            <a:off x="444850" y="325875"/>
            <a:ext cx="2838000" cy="24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Meet our</a:t>
            </a:r>
            <a:endParaRPr sz="37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creative young</a:t>
            </a:r>
            <a:endParaRPr sz="37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people</a:t>
            </a:r>
            <a:endParaRPr sz="37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2" name="Google Shape;222;p23"/>
          <p:cNvSpPr txBox="1"/>
          <p:nvPr/>
        </p:nvSpPr>
        <p:spPr>
          <a:xfrm>
            <a:off x="5274075" y="4449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23" name="Google Shape;223;p23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2957300" y="1259700"/>
            <a:ext cx="912574" cy="917202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3"/>
          <p:cNvSpPr txBox="1"/>
          <p:nvPr/>
        </p:nvSpPr>
        <p:spPr>
          <a:xfrm>
            <a:off x="4105009" y="1356410"/>
            <a:ext cx="188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Patricia Johnson</a:t>
            </a:r>
            <a:endParaRPr sz="1200" b="1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25" name="Google Shape;225;p23"/>
          <p:cNvSpPr txBox="1"/>
          <p:nvPr/>
        </p:nvSpPr>
        <p:spPr>
          <a:xfrm>
            <a:off x="4105009" y="1557138"/>
            <a:ext cx="2081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As a CEO</a:t>
            </a:r>
            <a:endParaRPr sz="9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26" name="Google Shape;226;p23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2957300" y="2470475"/>
            <a:ext cx="912574" cy="91720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3"/>
          <p:cNvSpPr txBox="1"/>
          <p:nvPr/>
        </p:nvSpPr>
        <p:spPr>
          <a:xfrm>
            <a:off x="4105009" y="2567185"/>
            <a:ext cx="188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Henry Wotton</a:t>
            </a:r>
            <a:endParaRPr sz="1200" b="1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28" name="Google Shape;228;p23"/>
          <p:cNvSpPr txBox="1"/>
          <p:nvPr/>
        </p:nvSpPr>
        <p:spPr>
          <a:xfrm>
            <a:off x="4105009" y="2767913"/>
            <a:ext cx="2081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As a Manager</a:t>
            </a:r>
            <a:endParaRPr sz="9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29" name="Google Shape;229;p23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2957300" y="3681250"/>
            <a:ext cx="912574" cy="9172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3"/>
          <p:cNvSpPr txBox="1"/>
          <p:nvPr/>
        </p:nvSpPr>
        <p:spPr>
          <a:xfrm>
            <a:off x="4105009" y="3777960"/>
            <a:ext cx="188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Nelly Dean</a:t>
            </a:r>
            <a:endParaRPr sz="1200" b="1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31" name="Google Shape;231;p23"/>
          <p:cNvSpPr txBox="1"/>
          <p:nvPr/>
        </p:nvSpPr>
        <p:spPr>
          <a:xfrm>
            <a:off x="4105009" y="3978688"/>
            <a:ext cx="2081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As a Head Manager</a:t>
            </a:r>
            <a:endParaRPr sz="9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6013125" y="1259700"/>
            <a:ext cx="912574" cy="917201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3"/>
          <p:cNvSpPr txBox="1"/>
          <p:nvPr/>
        </p:nvSpPr>
        <p:spPr>
          <a:xfrm>
            <a:off x="7160834" y="1356410"/>
            <a:ext cx="188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Hindley Earnshaw</a:t>
            </a:r>
            <a:endParaRPr sz="1200" b="1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34" name="Google Shape;234;p23"/>
          <p:cNvSpPr txBox="1"/>
          <p:nvPr/>
        </p:nvSpPr>
        <p:spPr>
          <a:xfrm>
            <a:off x="7160834" y="1557138"/>
            <a:ext cx="2081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As a Marketing</a:t>
            </a:r>
            <a:endParaRPr sz="9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35" name="Google Shape;235;p23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6013125" y="2470475"/>
            <a:ext cx="912574" cy="917201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3"/>
          <p:cNvSpPr txBox="1"/>
          <p:nvPr/>
        </p:nvSpPr>
        <p:spPr>
          <a:xfrm>
            <a:off x="7160834" y="2567185"/>
            <a:ext cx="188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Michael Brown</a:t>
            </a:r>
            <a:endParaRPr sz="1200" b="1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37" name="Google Shape;237;p23"/>
          <p:cNvSpPr txBox="1"/>
          <p:nvPr/>
        </p:nvSpPr>
        <p:spPr>
          <a:xfrm>
            <a:off x="7160834" y="2767913"/>
            <a:ext cx="2081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As a Designer</a:t>
            </a:r>
            <a:endParaRPr sz="9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238" name="Google Shape;238;p23"/>
          <p:cNvPicPr preferRelativeResize="0"/>
          <p:nvPr/>
        </p:nvPicPr>
        <p:blipFill rotWithShape="1">
          <a:blip r:embed="rId3">
            <a:alphaModFix/>
          </a:blip>
          <a:srcRect l="4832" r="4832"/>
          <a:stretch/>
        </p:blipFill>
        <p:spPr>
          <a:xfrm>
            <a:off x="6013125" y="3681250"/>
            <a:ext cx="912574" cy="917202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3"/>
          <p:cNvSpPr txBox="1"/>
          <p:nvPr/>
        </p:nvSpPr>
        <p:spPr>
          <a:xfrm>
            <a:off x="7160834" y="3777960"/>
            <a:ext cx="1888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William Johns</a:t>
            </a:r>
            <a:endParaRPr sz="1200" b="1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40" name="Google Shape;240;p23"/>
          <p:cNvSpPr txBox="1"/>
          <p:nvPr/>
        </p:nvSpPr>
        <p:spPr>
          <a:xfrm>
            <a:off x="7160834" y="3978688"/>
            <a:ext cx="2081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As a Stylist</a:t>
            </a:r>
            <a:endParaRPr sz="9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41" name="Google Shape;241;p23"/>
          <p:cNvSpPr/>
          <p:nvPr/>
        </p:nvSpPr>
        <p:spPr>
          <a:xfrm>
            <a:off x="545100" y="3523250"/>
            <a:ext cx="1075200" cy="10752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3"/>
          <p:cNvSpPr txBox="1"/>
          <p:nvPr/>
        </p:nvSpPr>
        <p:spPr>
          <a:xfrm>
            <a:off x="663450" y="37683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08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6659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24"/>
          <p:cNvPicPr preferRelativeResize="0"/>
          <p:nvPr/>
        </p:nvPicPr>
        <p:blipFill rotWithShape="1">
          <a:blip r:embed="rId3">
            <a:alphaModFix/>
          </a:blip>
          <a:srcRect t="22335" b="22335"/>
          <a:stretch/>
        </p:blipFill>
        <p:spPr>
          <a:xfrm>
            <a:off x="545100" y="548950"/>
            <a:ext cx="8053800" cy="404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4"/>
          <p:cNvSpPr/>
          <p:nvPr/>
        </p:nvSpPr>
        <p:spPr>
          <a:xfrm>
            <a:off x="1019850" y="879750"/>
            <a:ext cx="7104300" cy="3384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9" name="Google Shape;249;p24"/>
          <p:cNvGrpSpPr/>
          <p:nvPr/>
        </p:nvGrpSpPr>
        <p:grpSpPr>
          <a:xfrm>
            <a:off x="1628450" y="1506713"/>
            <a:ext cx="5887100" cy="2130075"/>
            <a:chOff x="1586825" y="1355175"/>
            <a:chExt cx="5887100" cy="2130075"/>
          </a:xfrm>
        </p:grpSpPr>
        <p:sp>
          <p:nvSpPr>
            <p:cNvPr id="250" name="Google Shape;250;p24"/>
            <p:cNvSpPr txBox="1"/>
            <p:nvPr/>
          </p:nvSpPr>
          <p:spPr>
            <a:xfrm>
              <a:off x="1586825" y="1513575"/>
              <a:ext cx="4527900" cy="1523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900">
                  <a:solidFill>
                    <a:srgbClr val="FFFFFF"/>
                  </a:solidFill>
                  <a:latin typeface="Questrial"/>
                  <a:ea typeface="Questrial"/>
                  <a:cs typeface="Questrial"/>
                  <a:sym typeface="Questrial"/>
                </a:rPr>
                <a:t>We’ll show you</a:t>
              </a:r>
              <a:endParaRPr sz="29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900">
                  <a:solidFill>
                    <a:srgbClr val="FFFFFF"/>
                  </a:solidFill>
                  <a:latin typeface="Questrial"/>
                  <a:ea typeface="Questrial"/>
                  <a:cs typeface="Questrial"/>
                  <a:sym typeface="Questrial"/>
                </a:rPr>
                <a:t>how </a:t>
              </a:r>
              <a:r>
                <a:rPr lang="en" sz="2900">
                  <a:solidFill>
                    <a:srgbClr val="E4D9C3"/>
                  </a:solidFill>
                  <a:latin typeface="Questrial"/>
                  <a:ea typeface="Questrial"/>
                  <a:cs typeface="Questrial"/>
                  <a:sym typeface="Questrial"/>
                </a:rPr>
                <a:t>we build our business</a:t>
              </a:r>
              <a:endParaRPr sz="2900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900">
                  <a:solidFill>
                    <a:srgbClr val="FFFFFF"/>
                  </a:solidFill>
                  <a:latin typeface="Questrial"/>
                  <a:ea typeface="Questrial"/>
                  <a:cs typeface="Questrial"/>
                  <a:sym typeface="Questrial"/>
                </a:rPr>
                <a:t>In awesome ways</a:t>
              </a:r>
              <a:endParaRPr sz="2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51" name="Google Shape;251;p24"/>
            <p:cNvSpPr txBox="1"/>
            <p:nvPr/>
          </p:nvSpPr>
          <p:spPr>
            <a:xfrm>
              <a:off x="5640625" y="3131250"/>
              <a:ext cx="18333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Mulish"/>
                  <a:ea typeface="Mulish"/>
                  <a:cs typeface="Mulish"/>
                  <a:sym typeface="Mulish"/>
                </a:rPr>
                <a:t>www.examplesite.com</a:t>
              </a:r>
              <a:endParaRPr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endParaRPr>
            </a:p>
          </p:txBody>
        </p:sp>
        <p:cxnSp>
          <p:nvCxnSpPr>
            <p:cNvPr id="252" name="Google Shape;252;p24"/>
            <p:cNvCxnSpPr/>
            <p:nvPr/>
          </p:nvCxnSpPr>
          <p:spPr>
            <a:xfrm rot="10800000">
              <a:off x="4836475" y="3346375"/>
              <a:ext cx="725400" cy="0"/>
            </a:xfrm>
            <a:prstGeom prst="straightConnector1">
              <a:avLst/>
            </a:pr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53" name="Google Shape;253;p24"/>
            <p:cNvSpPr txBox="1"/>
            <p:nvPr/>
          </p:nvSpPr>
          <p:spPr>
            <a:xfrm>
              <a:off x="6565250" y="1355175"/>
              <a:ext cx="681900" cy="130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300" b="1">
                  <a:solidFill>
                    <a:srgbClr val="E4D9C3"/>
                  </a:solidFill>
                  <a:latin typeface="Questrial"/>
                  <a:ea typeface="Questrial"/>
                  <a:cs typeface="Questrial"/>
                  <a:sym typeface="Questrial"/>
                </a:rPr>
                <a:t>“</a:t>
              </a:r>
              <a:endParaRPr sz="73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5"/>
          <p:cNvSpPr/>
          <p:nvPr/>
        </p:nvSpPr>
        <p:spPr>
          <a:xfrm rot="5400000">
            <a:off x="2712750" y="1603675"/>
            <a:ext cx="826800" cy="5162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5"/>
          <p:cNvSpPr txBox="1"/>
          <p:nvPr/>
        </p:nvSpPr>
        <p:spPr>
          <a:xfrm>
            <a:off x="1021225" y="1236725"/>
            <a:ext cx="2838000" cy="8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Quotes</a:t>
            </a:r>
            <a:endParaRPr sz="41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0" name="Google Shape;260;p25"/>
          <p:cNvSpPr txBox="1"/>
          <p:nvPr/>
        </p:nvSpPr>
        <p:spPr>
          <a:xfrm>
            <a:off x="978300" y="4007875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61" name="Google Shape;261;p25"/>
          <p:cNvSpPr txBox="1"/>
          <p:nvPr/>
        </p:nvSpPr>
        <p:spPr>
          <a:xfrm>
            <a:off x="4597800" y="38923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09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2" name="Google Shape;262;p25"/>
          <p:cNvSpPr txBox="1"/>
          <p:nvPr/>
        </p:nvSpPr>
        <p:spPr>
          <a:xfrm>
            <a:off x="1881050" y="2250525"/>
            <a:ext cx="4579500" cy="8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There are no shortcuts to a rewarding life. Stay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motivated. Figure out your purpose because it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will keep you on a path.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63" name="Google Shape;263;p25"/>
          <p:cNvSpPr txBox="1"/>
          <p:nvPr/>
        </p:nvSpPr>
        <p:spPr>
          <a:xfrm>
            <a:off x="502275" y="350975"/>
            <a:ext cx="681900" cy="13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3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  <a:endParaRPr sz="73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264" name="Google Shape;264;p25"/>
          <p:cNvCxnSpPr/>
          <p:nvPr/>
        </p:nvCxnSpPr>
        <p:spPr>
          <a:xfrm>
            <a:off x="1101750" y="2233125"/>
            <a:ext cx="0" cy="879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5" name="Google Shape;265;p25"/>
          <p:cNvPicPr preferRelativeResize="0"/>
          <p:nvPr/>
        </p:nvPicPr>
        <p:blipFill rotWithShape="1">
          <a:blip r:embed="rId3">
            <a:alphaModFix/>
          </a:blip>
          <a:srcRect l="26052" r="26047"/>
          <a:stretch/>
        </p:blipFill>
        <p:spPr>
          <a:xfrm>
            <a:off x="6460550" y="545100"/>
            <a:ext cx="2138350" cy="4053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26"/>
          <p:cNvPicPr preferRelativeResize="0"/>
          <p:nvPr/>
        </p:nvPicPr>
        <p:blipFill rotWithShape="1">
          <a:blip r:embed="rId3">
            <a:alphaModFix/>
          </a:blip>
          <a:srcRect t="20106" b="20106"/>
          <a:stretch/>
        </p:blipFill>
        <p:spPr>
          <a:xfrm>
            <a:off x="4292400" y="1268600"/>
            <a:ext cx="4306499" cy="233767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6"/>
          <p:cNvSpPr txBox="1"/>
          <p:nvPr/>
        </p:nvSpPr>
        <p:spPr>
          <a:xfrm>
            <a:off x="6244500" y="34432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72" name="Google Shape;272;p26"/>
          <p:cNvSpPr txBox="1"/>
          <p:nvPr/>
        </p:nvSpPr>
        <p:spPr>
          <a:xfrm>
            <a:off x="6273800" y="4229775"/>
            <a:ext cx="2838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totamsitew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73" name="Google Shape;273;p26"/>
          <p:cNvSpPr txBox="1"/>
          <p:nvPr/>
        </p:nvSpPr>
        <p:spPr>
          <a:xfrm>
            <a:off x="6273800" y="39537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Europe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74" name="Google Shape;274;p26"/>
          <p:cNvSpPr/>
          <p:nvPr/>
        </p:nvSpPr>
        <p:spPr>
          <a:xfrm rot="5400000">
            <a:off x="1133850" y="-67475"/>
            <a:ext cx="1503600" cy="37713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6"/>
          <p:cNvSpPr txBox="1"/>
          <p:nvPr/>
        </p:nvSpPr>
        <p:spPr>
          <a:xfrm>
            <a:off x="4332875" y="353350"/>
            <a:ext cx="28380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World </a:t>
            </a:r>
            <a:r>
              <a:rPr lang="en" sz="37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Map</a:t>
            </a:r>
            <a:endParaRPr sz="37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76" name="Google Shape;276;p26"/>
          <p:cNvSpPr txBox="1"/>
          <p:nvPr/>
        </p:nvSpPr>
        <p:spPr>
          <a:xfrm>
            <a:off x="7786650" y="44740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10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77" name="Google Shape;277;p26"/>
          <p:cNvSpPr txBox="1"/>
          <p:nvPr/>
        </p:nvSpPr>
        <p:spPr>
          <a:xfrm>
            <a:off x="468756" y="1302563"/>
            <a:ext cx="2669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1 Headquarters - 6 Branch Offices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78" name="Google Shape;278;p26"/>
          <p:cNvSpPr txBox="1"/>
          <p:nvPr/>
        </p:nvSpPr>
        <p:spPr>
          <a:xfrm>
            <a:off x="468750" y="1617388"/>
            <a:ext cx="30903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 natus errorisit voluptat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doloremque laudantium, totam rem aperiam, eaque ipsaq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piciatis unorisit voluptatem accusdm sequi nesciuntequee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79" name="Google Shape;279;p26"/>
          <p:cNvSpPr/>
          <p:nvPr/>
        </p:nvSpPr>
        <p:spPr>
          <a:xfrm>
            <a:off x="5187575" y="2319836"/>
            <a:ext cx="246613" cy="503837"/>
          </a:xfrm>
          <a:custGeom>
            <a:avLst/>
            <a:gdLst/>
            <a:ahLst/>
            <a:cxnLst/>
            <a:rect l="l" t="t" r="r" b="b"/>
            <a:pathLst>
              <a:path w="102117" h="208628" extrusionOk="0">
                <a:moveTo>
                  <a:pt x="51048" y="20316"/>
                </a:moveTo>
                <a:cubicBezTo>
                  <a:pt x="53956" y="20316"/>
                  <a:pt x="56890" y="20882"/>
                  <a:pt x="59689" y="22049"/>
                </a:cubicBezTo>
                <a:cubicBezTo>
                  <a:pt x="68078" y="25518"/>
                  <a:pt x="73568" y="33732"/>
                  <a:pt x="73568" y="42824"/>
                </a:cubicBezTo>
                <a:cubicBezTo>
                  <a:pt x="73568" y="55253"/>
                  <a:pt x="63510" y="65355"/>
                  <a:pt x="51080" y="65355"/>
                </a:cubicBezTo>
                <a:cubicBezTo>
                  <a:pt x="41945" y="65355"/>
                  <a:pt x="33732" y="59865"/>
                  <a:pt x="30262" y="51432"/>
                </a:cubicBezTo>
                <a:cubicBezTo>
                  <a:pt x="26792" y="43043"/>
                  <a:pt x="28724" y="33337"/>
                  <a:pt x="35137" y="26924"/>
                </a:cubicBezTo>
                <a:cubicBezTo>
                  <a:pt x="39450" y="22610"/>
                  <a:pt x="45195" y="20316"/>
                  <a:pt x="51048" y="20316"/>
                </a:cubicBezTo>
                <a:close/>
                <a:moveTo>
                  <a:pt x="51080" y="0"/>
                </a:moveTo>
                <a:cubicBezTo>
                  <a:pt x="22839" y="0"/>
                  <a:pt x="0" y="22839"/>
                  <a:pt x="0" y="51081"/>
                </a:cubicBezTo>
                <a:cubicBezTo>
                  <a:pt x="0" y="79279"/>
                  <a:pt x="51080" y="208628"/>
                  <a:pt x="51080" y="208628"/>
                </a:cubicBezTo>
                <a:cubicBezTo>
                  <a:pt x="51080" y="208628"/>
                  <a:pt x="102117" y="79279"/>
                  <a:pt x="102117" y="51081"/>
                </a:cubicBezTo>
                <a:cubicBezTo>
                  <a:pt x="102117" y="22839"/>
                  <a:pt x="79278" y="0"/>
                  <a:pt x="5108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/>
          </a:p>
        </p:txBody>
      </p:sp>
      <p:sp>
        <p:nvSpPr>
          <p:cNvPr id="280" name="Google Shape;280;p26"/>
          <p:cNvSpPr/>
          <p:nvPr/>
        </p:nvSpPr>
        <p:spPr>
          <a:xfrm>
            <a:off x="6365173" y="1389226"/>
            <a:ext cx="246613" cy="503837"/>
          </a:xfrm>
          <a:custGeom>
            <a:avLst/>
            <a:gdLst/>
            <a:ahLst/>
            <a:cxnLst/>
            <a:rect l="l" t="t" r="r" b="b"/>
            <a:pathLst>
              <a:path w="102117" h="208628" extrusionOk="0">
                <a:moveTo>
                  <a:pt x="51048" y="20316"/>
                </a:moveTo>
                <a:cubicBezTo>
                  <a:pt x="53956" y="20316"/>
                  <a:pt x="56890" y="20882"/>
                  <a:pt x="59689" y="22049"/>
                </a:cubicBezTo>
                <a:cubicBezTo>
                  <a:pt x="68078" y="25518"/>
                  <a:pt x="73568" y="33732"/>
                  <a:pt x="73568" y="42824"/>
                </a:cubicBezTo>
                <a:cubicBezTo>
                  <a:pt x="73568" y="55253"/>
                  <a:pt x="63510" y="65355"/>
                  <a:pt x="51080" y="65355"/>
                </a:cubicBezTo>
                <a:cubicBezTo>
                  <a:pt x="41945" y="65355"/>
                  <a:pt x="33732" y="59865"/>
                  <a:pt x="30262" y="51432"/>
                </a:cubicBezTo>
                <a:cubicBezTo>
                  <a:pt x="26792" y="43043"/>
                  <a:pt x="28724" y="33337"/>
                  <a:pt x="35137" y="26924"/>
                </a:cubicBezTo>
                <a:cubicBezTo>
                  <a:pt x="39450" y="22610"/>
                  <a:pt x="45195" y="20316"/>
                  <a:pt x="51048" y="20316"/>
                </a:cubicBezTo>
                <a:close/>
                <a:moveTo>
                  <a:pt x="51080" y="0"/>
                </a:moveTo>
                <a:cubicBezTo>
                  <a:pt x="22839" y="0"/>
                  <a:pt x="0" y="22839"/>
                  <a:pt x="0" y="51081"/>
                </a:cubicBezTo>
                <a:cubicBezTo>
                  <a:pt x="0" y="79279"/>
                  <a:pt x="51080" y="208628"/>
                  <a:pt x="51080" y="208628"/>
                </a:cubicBezTo>
                <a:cubicBezTo>
                  <a:pt x="51080" y="208628"/>
                  <a:pt x="102117" y="79279"/>
                  <a:pt x="102117" y="51081"/>
                </a:cubicBezTo>
                <a:cubicBezTo>
                  <a:pt x="102117" y="22839"/>
                  <a:pt x="79278" y="0"/>
                  <a:pt x="51080" y="0"/>
                </a:cubicBezTo>
                <a:close/>
              </a:path>
            </a:pathLst>
          </a:custGeom>
          <a:solidFill>
            <a:srgbClr val="E4D9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/>
          </a:p>
        </p:txBody>
      </p:sp>
      <p:sp>
        <p:nvSpPr>
          <p:cNvPr id="281" name="Google Shape;281;p26"/>
          <p:cNvSpPr/>
          <p:nvPr/>
        </p:nvSpPr>
        <p:spPr>
          <a:xfrm>
            <a:off x="7404016" y="1507077"/>
            <a:ext cx="246613" cy="503837"/>
          </a:xfrm>
          <a:custGeom>
            <a:avLst/>
            <a:gdLst/>
            <a:ahLst/>
            <a:cxnLst/>
            <a:rect l="l" t="t" r="r" b="b"/>
            <a:pathLst>
              <a:path w="102117" h="208628" extrusionOk="0">
                <a:moveTo>
                  <a:pt x="51048" y="20316"/>
                </a:moveTo>
                <a:cubicBezTo>
                  <a:pt x="53956" y="20316"/>
                  <a:pt x="56890" y="20882"/>
                  <a:pt x="59689" y="22049"/>
                </a:cubicBezTo>
                <a:cubicBezTo>
                  <a:pt x="68078" y="25518"/>
                  <a:pt x="73568" y="33732"/>
                  <a:pt x="73568" y="42824"/>
                </a:cubicBezTo>
                <a:cubicBezTo>
                  <a:pt x="73568" y="55253"/>
                  <a:pt x="63510" y="65355"/>
                  <a:pt x="51080" y="65355"/>
                </a:cubicBezTo>
                <a:cubicBezTo>
                  <a:pt x="41945" y="65355"/>
                  <a:pt x="33732" y="59865"/>
                  <a:pt x="30262" y="51432"/>
                </a:cubicBezTo>
                <a:cubicBezTo>
                  <a:pt x="26792" y="43043"/>
                  <a:pt x="28724" y="33337"/>
                  <a:pt x="35137" y="26924"/>
                </a:cubicBezTo>
                <a:cubicBezTo>
                  <a:pt x="39450" y="22610"/>
                  <a:pt x="45195" y="20316"/>
                  <a:pt x="51048" y="20316"/>
                </a:cubicBezTo>
                <a:close/>
                <a:moveTo>
                  <a:pt x="51080" y="0"/>
                </a:moveTo>
                <a:cubicBezTo>
                  <a:pt x="22839" y="0"/>
                  <a:pt x="0" y="22839"/>
                  <a:pt x="0" y="51081"/>
                </a:cubicBezTo>
                <a:cubicBezTo>
                  <a:pt x="0" y="79279"/>
                  <a:pt x="51080" y="208628"/>
                  <a:pt x="51080" y="208628"/>
                </a:cubicBezTo>
                <a:cubicBezTo>
                  <a:pt x="51080" y="208628"/>
                  <a:pt x="102117" y="79279"/>
                  <a:pt x="102117" y="51081"/>
                </a:cubicBezTo>
                <a:cubicBezTo>
                  <a:pt x="102117" y="22839"/>
                  <a:pt x="79278" y="0"/>
                  <a:pt x="51080" y="0"/>
                </a:cubicBezTo>
                <a:close/>
              </a:path>
            </a:pathLst>
          </a:cu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u="sng"/>
          </a:p>
        </p:txBody>
      </p:sp>
      <p:grpSp>
        <p:nvGrpSpPr>
          <p:cNvPr id="282" name="Google Shape;282;p26"/>
          <p:cNvGrpSpPr/>
          <p:nvPr/>
        </p:nvGrpSpPr>
        <p:grpSpPr>
          <a:xfrm>
            <a:off x="545100" y="2837088"/>
            <a:ext cx="1428025" cy="338700"/>
            <a:chOff x="7170875" y="3689525"/>
            <a:chExt cx="1428025" cy="338700"/>
          </a:xfrm>
        </p:grpSpPr>
        <p:sp>
          <p:nvSpPr>
            <p:cNvPr id="283" name="Google Shape;283;p26"/>
            <p:cNvSpPr/>
            <p:nvPr/>
          </p:nvSpPr>
          <p:spPr>
            <a:xfrm>
              <a:off x="7170875" y="3802475"/>
              <a:ext cx="112800" cy="1128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6"/>
            <p:cNvSpPr txBox="1"/>
            <p:nvPr/>
          </p:nvSpPr>
          <p:spPr>
            <a:xfrm>
              <a:off x="7419300" y="3689525"/>
              <a:ext cx="11796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chemeClr val="dk2"/>
                  </a:solidFill>
                  <a:latin typeface="Questrial"/>
                  <a:ea typeface="Questrial"/>
                  <a:cs typeface="Questrial"/>
                  <a:sym typeface="Questrial"/>
                </a:rPr>
                <a:t>South America</a:t>
              </a:r>
              <a:endParaRPr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285" name="Google Shape;285;p26"/>
          <p:cNvSpPr txBox="1"/>
          <p:nvPr/>
        </p:nvSpPr>
        <p:spPr>
          <a:xfrm>
            <a:off x="414425" y="34432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6" name="Google Shape;286;p26"/>
          <p:cNvSpPr txBox="1"/>
          <p:nvPr/>
        </p:nvSpPr>
        <p:spPr>
          <a:xfrm>
            <a:off x="443725" y="4229775"/>
            <a:ext cx="2838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totamsitew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87" name="Google Shape;287;p26"/>
          <p:cNvSpPr txBox="1"/>
          <p:nvPr/>
        </p:nvSpPr>
        <p:spPr>
          <a:xfrm>
            <a:off x="443725" y="39537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South America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8" name="Google Shape;288;p26"/>
          <p:cNvSpPr txBox="1"/>
          <p:nvPr/>
        </p:nvSpPr>
        <p:spPr>
          <a:xfrm>
            <a:off x="3358863" y="34432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89" name="Google Shape;289;p26"/>
          <p:cNvSpPr txBox="1"/>
          <p:nvPr/>
        </p:nvSpPr>
        <p:spPr>
          <a:xfrm>
            <a:off x="3388163" y="4229775"/>
            <a:ext cx="2838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totamsitew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90" name="Google Shape;290;p26"/>
          <p:cNvSpPr txBox="1"/>
          <p:nvPr/>
        </p:nvSpPr>
        <p:spPr>
          <a:xfrm>
            <a:off x="3388163" y="39537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Asia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91" name="Google Shape;291;p26"/>
          <p:cNvSpPr/>
          <p:nvPr/>
        </p:nvSpPr>
        <p:spPr>
          <a:xfrm>
            <a:off x="2016975" y="2950038"/>
            <a:ext cx="112800" cy="112800"/>
          </a:xfrm>
          <a:prstGeom prst="rect">
            <a:avLst/>
          </a:prstGeom>
          <a:solidFill>
            <a:srgbClr val="E4D9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26"/>
          <p:cNvSpPr txBox="1"/>
          <p:nvPr/>
        </p:nvSpPr>
        <p:spPr>
          <a:xfrm>
            <a:off x="2265400" y="2837088"/>
            <a:ext cx="1179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Europea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grpSp>
        <p:nvGrpSpPr>
          <p:cNvPr id="293" name="Google Shape;293;p26"/>
          <p:cNvGrpSpPr/>
          <p:nvPr/>
        </p:nvGrpSpPr>
        <p:grpSpPr>
          <a:xfrm>
            <a:off x="3148500" y="2837088"/>
            <a:ext cx="1428025" cy="338700"/>
            <a:chOff x="7170875" y="3689525"/>
            <a:chExt cx="1428025" cy="338700"/>
          </a:xfrm>
        </p:grpSpPr>
        <p:sp>
          <p:nvSpPr>
            <p:cNvPr id="294" name="Google Shape;294;p26"/>
            <p:cNvSpPr/>
            <p:nvPr/>
          </p:nvSpPr>
          <p:spPr>
            <a:xfrm>
              <a:off x="7170875" y="3802475"/>
              <a:ext cx="112800" cy="112800"/>
            </a:xfrm>
            <a:prstGeom prst="rect">
              <a:avLst/>
            </a:prstGeom>
            <a:solidFill>
              <a:srgbClr val="6E66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6"/>
            <p:cNvSpPr txBox="1"/>
            <p:nvPr/>
          </p:nvSpPr>
          <p:spPr>
            <a:xfrm>
              <a:off x="7419300" y="3689525"/>
              <a:ext cx="11796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 b="1">
                  <a:solidFill>
                    <a:schemeClr val="dk2"/>
                  </a:solidFill>
                  <a:latin typeface="Questrial"/>
                  <a:ea typeface="Questrial"/>
                  <a:cs typeface="Questrial"/>
                  <a:sym typeface="Questrial"/>
                </a:rPr>
                <a:t>Asia</a:t>
              </a:r>
              <a:endParaRPr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296" name="Google Shape;296;p26"/>
          <p:cNvSpPr txBox="1"/>
          <p:nvPr/>
        </p:nvSpPr>
        <p:spPr>
          <a:xfrm>
            <a:off x="468750" y="4449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7"/>
          <p:cNvSpPr txBox="1"/>
          <p:nvPr/>
        </p:nvSpPr>
        <p:spPr>
          <a:xfrm>
            <a:off x="448625" y="353350"/>
            <a:ext cx="28380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Mood </a:t>
            </a: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Board</a:t>
            </a:r>
            <a:endParaRPr sz="37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2" name="Google Shape;302;p27"/>
          <p:cNvSpPr txBox="1"/>
          <p:nvPr/>
        </p:nvSpPr>
        <p:spPr>
          <a:xfrm>
            <a:off x="5286625" y="5534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03" name="Google Shape;303;p27"/>
          <p:cNvPicPr preferRelativeResize="0"/>
          <p:nvPr/>
        </p:nvPicPr>
        <p:blipFill rotWithShape="1">
          <a:blip r:embed="rId3">
            <a:alphaModFix/>
          </a:blip>
          <a:srcRect t="12545" b="12553"/>
          <a:stretch/>
        </p:blipFill>
        <p:spPr>
          <a:xfrm>
            <a:off x="545100" y="1365750"/>
            <a:ext cx="2877876" cy="1957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7"/>
          <p:cNvSpPr/>
          <p:nvPr/>
        </p:nvSpPr>
        <p:spPr>
          <a:xfrm>
            <a:off x="545100" y="3523250"/>
            <a:ext cx="1075200" cy="107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27"/>
          <p:cNvSpPr txBox="1"/>
          <p:nvPr/>
        </p:nvSpPr>
        <p:spPr>
          <a:xfrm>
            <a:off x="663450" y="37683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11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06" name="Google Shape;306;p27"/>
          <p:cNvPicPr preferRelativeResize="0"/>
          <p:nvPr/>
        </p:nvPicPr>
        <p:blipFill rotWithShape="1">
          <a:blip r:embed="rId3">
            <a:alphaModFix/>
          </a:blip>
          <a:srcRect t="36560" b="36563"/>
          <a:stretch/>
        </p:blipFill>
        <p:spPr>
          <a:xfrm>
            <a:off x="1802325" y="3523250"/>
            <a:ext cx="4406199" cy="1075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7"/>
          <p:cNvPicPr preferRelativeResize="0"/>
          <p:nvPr/>
        </p:nvPicPr>
        <p:blipFill rotWithShape="1">
          <a:blip r:embed="rId3">
            <a:alphaModFix/>
          </a:blip>
          <a:srcRect t="8304" b="8313"/>
          <a:stretch/>
        </p:blipFill>
        <p:spPr>
          <a:xfrm>
            <a:off x="3623375" y="1365750"/>
            <a:ext cx="2585150" cy="19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27"/>
          <p:cNvPicPr preferRelativeResize="0"/>
          <p:nvPr/>
        </p:nvPicPr>
        <p:blipFill rotWithShape="1">
          <a:blip r:embed="rId3">
            <a:alphaModFix/>
          </a:blip>
          <a:srcRect l="8457" r="8465"/>
          <a:stretch/>
        </p:blipFill>
        <p:spPr>
          <a:xfrm>
            <a:off x="6408925" y="2205150"/>
            <a:ext cx="2189976" cy="2393301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27"/>
          <p:cNvSpPr/>
          <p:nvPr/>
        </p:nvSpPr>
        <p:spPr>
          <a:xfrm>
            <a:off x="6408925" y="1365750"/>
            <a:ext cx="2190000" cy="6390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0" name="Google Shape;310;p27"/>
          <p:cNvCxnSpPr/>
          <p:nvPr/>
        </p:nvCxnSpPr>
        <p:spPr>
          <a:xfrm>
            <a:off x="4704075" y="290500"/>
            <a:ext cx="0" cy="8799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8"/>
          <p:cNvSpPr/>
          <p:nvPr/>
        </p:nvSpPr>
        <p:spPr>
          <a:xfrm>
            <a:off x="3144925" y="3523250"/>
            <a:ext cx="1741500" cy="10752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316" name="Google Shape;316;p28"/>
          <p:cNvSpPr/>
          <p:nvPr/>
        </p:nvSpPr>
        <p:spPr>
          <a:xfrm>
            <a:off x="0" y="553450"/>
            <a:ext cx="1075200" cy="276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317" name="Google Shape;317;p28"/>
          <p:cNvSpPr txBox="1"/>
          <p:nvPr/>
        </p:nvSpPr>
        <p:spPr>
          <a:xfrm>
            <a:off x="3257675" y="553450"/>
            <a:ext cx="28380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Portfolio</a:t>
            </a:r>
            <a:endParaRPr sz="37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8" name="Google Shape;318;p28"/>
          <p:cNvSpPr txBox="1"/>
          <p:nvPr/>
        </p:nvSpPr>
        <p:spPr>
          <a:xfrm>
            <a:off x="5286625" y="5534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19" name="Google Shape;319;p28"/>
          <p:cNvPicPr preferRelativeResize="0"/>
          <p:nvPr/>
        </p:nvPicPr>
        <p:blipFill rotWithShape="1">
          <a:blip r:embed="rId3">
            <a:alphaModFix/>
          </a:blip>
          <a:srcRect l="10666" r="10674"/>
          <a:stretch/>
        </p:blipFill>
        <p:spPr>
          <a:xfrm>
            <a:off x="545100" y="553450"/>
            <a:ext cx="2399425" cy="276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28"/>
          <p:cNvSpPr txBox="1"/>
          <p:nvPr/>
        </p:nvSpPr>
        <p:spPr>
          <a:xfrm>
            <a:off x="3596425" y="37683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12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21" name="Google Shape;321;p28"/>
          <p:cNvPicPr preferRelativeResize="0"/>
          <p:nvPr/>
        </p:nvPicPr>
        <p:blipFill rotWithShape="1">
          <a:blip r:embed="rId3">
            <a:alphaModFix/>
          </a:blip>
          <a:srcRect t="25324" b="25319"/>
          <a:stretch/>
        </p:blipFill>
        <p:spPr>
          <a:xfrm>
            <a:off x="545100" y="3523250"/>
            <a:ext cx="2399426" cy="107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8"/>
          <p:cNvPicPr preferRelativeResize="0"/>
          <p:nvPr/>
        </p:nvPicPr>
        <p:blipFill rotWithShape="1">
          <a:blip r:embed="rId3">
            <a:alphaModFix/>
          </a:blip>
          <a:srcRect t="12508" b="12500"/>
          <a:stretch/>
        </p:blipFill>
        <p:spPr>
          <a:xfrm>
            <a:off x="3144925" y="1562775"/>
            <a:ext cx="2585151" cy="1760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28"/>
          <p:cNvPicPr preferRelativeResize="0"/>
          <p:nvPr/>
        </p:nvPicPr>
        <p:blipFill rotWithShape="1">
          <a:blip r:embed="rId3">
            <a:alphaModFix/>
          </a:blip>
          <a:srcRect t="13672" b="13679"/>
          <a:stretch/>
        </p:blipFill>
        <p:spPr>
          <a:xfrm>
            <a:off x="5930475" y="1562775"/>
            <a:ext cx="2668424" cy="176007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8"/>
          <p:cNvSpPr/>
          <p:nvPr/>
        </p:nvSpPr>
        <p:spPr>
          <a:xfrm>
            <a:off x="8598950" y="1562925"/>
            <a:ext cx="545100" cy="1760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pic>
        <p:nvPicPr>
          <p:cNvPr id="325" name="Google Shape;325;p28"/>
          <p:cNvPicPr preferRelativeResize="0"/>
          <p:nvPr/>
        </p:nvPicPr>
        <p:blipFill rotWithShape="1">
          <a:blip r:embed="rId3">
            <a:alphaModFix/>
          </a:blip>
          <a:srcRect t="33138" b="33138"/>
          <a:stretch/>
        </p:blipFill>
        <p:spPr>
          <a:xfrm>
            <a:off x="5087125" y="3523250"/>
            <a:ext cx="3511774" cy="1075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6659"/>
        </a:solid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9"/>
          <p:cNvSpPr txBox="1"/>
          <p:nvPr/>
        </p:nvSpPr>
        <p:spPr>
          <a:xfrm>
            <a:off x="463525" y="353350"/>
            <a:ext cx="56259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Business </a:t>
            </a:r>
            <a:r>
              <a:rPr lang="en" sz="37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Perfomance</a:t>
            </a:r>
            <a:endParaRPr sz="37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1" name="Google Shape;331;p29"/>
          <p:cNvSpPr txBox="1"/>
          <p:nvPr/>
        </p:nvSpPr>
        <p:spPr>
          <a:xfrm>
            <a:off x="7838800" y="3955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13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2" name="Google Shape;332;p29"/>
          <p:cNvSpPr txBox="1"/>
          <p:nvPr/>
        </p:nvSpPr>
        <p:spPr>
          <a:xfrm>
            <a:off x="463525" y="14630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3" name="Google Shape;333;p29"/>
          <p:cNvSpPr txBox="1"/>
          <p:nvPr/>
        </p:nvSpPr>
        <p:spPr>
          <a:xfrm>
            <a:off x="463525" y="2048050"/>
            <a:ext cx="2064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teperspiciatis unde omnis isteatuse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34" name="Google Shape;334;p29"/>
          <p:cNvSpPr txBox="1"/>
          <p:nvPr/>
        </p:nvSpPr>
        <p:spPr>
          <a:xfrm>
            <a:off x="954250" y="16259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35" name="Google Shape;335;p29"/>
          <p:cNvPicPr preferRelativeResize="0"/>
          <p:nvPr/>
        </p:nvPicPr>
        <p:blipFill rotWithShape="1">
          <a:blip r:embed="rId3">
            <a:alphaModFix/>
          </a:blip>
          <a:srcRect t="6785" b="6776"/>
          <a:stretch/>
        </p:blipFill>
        <p:spPr>
          <a:xfrm>
            <a:off x="2598925" y="1670400"/>
            <a:ext cx="1441951" cy="1131574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9"/>
          <p:cNvSpPr txBox="1"/>
          <p:nvPr/>
        </p:nvSpPr>
        <p:spPr>
          <a:xfrm>
            <a:off x="5021550" y="14630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7" name="Google Shape;337;p29"/>
          <p:cNvSpPr txBox="1"/>
          <p:nvPr/>
        </p:nvSpPr>
        <p:spPr>
          <a:xfrm>
            <a:off x="5021550" y="2048050"/>
            <a:ext cx="2064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teperspiciatis unde omnis isteatuse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38" name="Google Shape;338;p29"/>
          <p:cNvSpPr txBox="1"/>
          <p:nvPr/>
        </p:nvSpPr>
        <p:spPr>
          <a:xfrm>
            <a:off x="5512275" y="16259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39" name="Google Shape;339;p29"/>
          <p:cNvPicPr preferRelativeResize="0"/>
          <p:nvPr/>
        </p:nvPicPr>
        <p:blipFill rotWithShape="1">
          <a:blip r:embed="rId3">
            <a:alphaModFix/>
          </a:blip>
          <a:srcRect t="6785" b="6776"/>
          <a:stretch/>
        </p:blipFill>
        <p:spPr>
          <a:xfrm>
            <a:off x="7156950" y="1670400"/>
            <a:ext cx="1441950" cy="1131576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29"/>
          <p:cNvSpPr txBox="1"/>
          <p:nvPr/>
        </p:nvSpPr>
        <p:spPr>
          <a:xfrm>
            <a:off x="463525" y="32654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1" name="Google Shape;341;p29"/>
          <p:cNvSpPr txBox="1"/>
          <p:nvPr/>
        </p:nvSpPr>
        <p:spPr>
          <a:xfrm>
            <a:off x="463525" y="3850450"/>
            <a:ext cx="2064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teperspiciatis unde omnis isteatuse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42" name="Google Shape;342;p29"/>
          <p:cNvSpPr txBox="1"/>
          <p:nvPr/>
        </p:nvSpPr>
        <p:spPr>
          <a:xfrm>
            <a:off x="954250" y="34283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43" name="Google Shape;343;p29"/>
          <p:cNvPicPr preferRelativeResize="0"/>
          <p:nvPr/>
        </p:nvPicPr>
        <p:blipFill rotWithShape="1">
          <a:blip r:embed="rId3">
            <a:alphaModFix/>
          </a:blip>
          <a:srcRect t="6785" b="6776"/>
          <a:stretch/>
        </p:blipFill>
        <p:spPr>
          <a:xfrm>
            <a:off x="2598925" y="3472800"/>
            <a:ext cx="1441950" cy="1131576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29"/>
          <p:cNvSpPr txBox="1"/>
          <p:nvPr/>
        </p:nvSpPr>
        <p:spPr>
          <a:xfrm>
            <a:off x="5021550" y="32654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04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5" name="Google Shape;345;p29"/>
          <p:cNvSpPr txBox="1"/>
          <p:nvPr/>
        </p:nvSpPr>
        <p:spPr>
          <a:xfrm>
            <a:off x="5021550" y="3850450"/>
            <a:ext cx="20646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teperspiciatis unde omnis isteatuse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46" name="Google Shape;346;p29"/>
          <p:cNvSpPr txBox="1"/>
          <p:nvPr/>
        </p:nvSpPr>
        <p:spPr>
          <a:xfrm>
            <a:off x="5512275" y="34283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47" name="Google Shape;347;p29"/>
          <p:cNvPicPr preferRelativeResize="0"/>
          <p:nvPr/>
        </p:nvPicPr>
        <p:blipFill rotWithShape="1">
          <a:blip r:embed="rId3">
            <a:alphaModFix/>
          </a:blip>
          <a:srcRect t="6785" b="6776"/>
          <a:stretch/>
        </p:blipFill>
        <p:spPr>
          <a:xfrm>
            <a:off x="7156950" y="3472800"/>
            <a:ext cx="1441947" cy="11315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8" name="Google Shape;348;p29"/>
          <p:cNvCxnSpPr/>
          <p:nvPr/>
        </p:nvCxnSpPr>
        <p:spPr>
          <a:xfrm>
            <a:off x="6633650" y="290500"/>
            <a:ext cx="0" cy="8799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0"/>
          <p:cNvSpPr/>
          <p:nvPr/>
        </p:nvSpPr>
        <p:spPr>
          <a:xfrm>
            <a:off x="8426325" y="1434050"/>
            <a:ext cx="717600" cy="370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0"/>
          <p:cNvSpPr txBox="1"/>
          <p:nvPr/>
        </p:nvSpPr>
        <p:spPr>
          <a:xfrm>
            <a:off x="463525" y="353350"/>
            <a:ext cx="56259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What They </a:t>
            </a:r>
            <a:r>
              <a:rPr lang="en" sz="37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Say?</a:t>
            </a:r>
            <a:endParaRPr sz="37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55" name="Google Shape;355;p30"/>
          <p:cNvSpPr txBox="1"/>
          <p:nvPr/>
        </p:nvSpPr>
        <p:spPr>
          <a:xfrm>
            <a:off x="7838800" y="3955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14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56" name="Google Shape;356;p30"/>
          <p:cNvSpPr/>
          <p:nvPr/>
        </p:nvSpPr>
        <p:spPr>
          <a:xfrm>
            <a:off x="545088" y="2830325"/>
            <a:ext cx="2019300" cy="9189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7" name="Google Shape;357;p30"/>
          <p:cNvPicPr preferRelativeResize="0"/>
          <p:nvPr/>
        </p:nvPicPr>
        <p:blipFill rotWithShape="1">
          <a:blip r:embed="rId3">
            <a:alphaModFix/>
          </a:blip>
          <a:srcRect t="4857" b="4857"/>
          <a:stretch/>
        </p:blipFill>
        <p:spPr>
          <a:xfrm>
            <a:off x="545088" y="1572500"/>
            <a:ext cx="2019299" cy="1655225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0"/>
          <p:cNvSpPr txBox="1"/>
          <p:nvPr/>
        </p:nvSpPr>
        <p:spPr>
          <a:xfrm>
            <a:off x="765588" y="3284100"/>
            <a:ext cx="1578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Mary Smith</a:t>
            </a:r>
            <a:endParaRPr sz="15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59" name="Google Shape;359;p30"/>
          <p:cNvSpPr txBox="1"/>
          <p:nvPr/>
        </p:nvSpPr>
        <p:spPr>
          <a:xfrm>
            <a:off x="771100" y="4001950"/>
            <a:ext cx="1799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The Oversized t-shirt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Is sensatioanal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60" name="Google Shape;360;p30"/>
          <p:cNvCxnSpPr/>
          <p:nvPr/>
        </p:nvCxnSpPr>
        <p:spPr>
          <a:xfrm rot="10800000">
            <a:off x="544125" y="4059625"/>
            <a:ext cx="0" cy="500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1" name="Google Shape;361;p30"/>
          <p:cNvSpPr/>
          <p:nvPr/>
        </p:nvSpPr>
        <p:spPr>
          <a:xfrm>
            <a:off x="5389763" y="2830325"/>
            <a:ext cx="2019300" cy="9189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2" name="Google Shape;362;p30"/>
          <p:cNvPicPr preferRelativeResize="0"/>
          <p:nvPr/>
        </p:nvPicPr>
        <p:blipFill rotWithShape="1">
          <a:blip r:embed="rId3">
            <a:alphaModFix/>
          </a:blip>
          <a:srcRect t="4857" b="4857"/>
          <a:stretch/>
        </p:blipFill>
        <p:spPr>
          <a:xfrm>
            <a:off x="5389763" y="1572500"/>
            <a:ext cx="2019299" cy="165522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30"/>
          <p:cNvSpPr txBox="1"/>
          <p:nvPr/>
        </p:nvSpPr>
        <p:spPr>
          <a:xfrm>
            <a:off x="5610263" y="3284100"/>
            <a:ext cx="1578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Jane Doe</a:t>
            </a:r>
            <a:endParaRPr sz="15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64" name="Google Shape;364;p30"/>
          <p:cNvSpPr txBox="1"/>
          <p:nvPr/>
        </p:nvSpPr>
        <p:spPr>
          <a:xfrm>
            <a:off x="5615775" y="4001950"/>
            <a:ext cx="1799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Best Product! I highly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Recommended this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65" name="Google Shape;365;p30"/>
          <p:cNvCxnSpPr/>
          <p:nvPr/>
        </p:nvCxnSpPr>
        <p:spPr>
          <a:xfrm rot="10800000">
            <a:off x="5388800" y="4059625"/>
            <a:ext cx="0" cy="500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6" name="Google Shape;366;p30"/>
          <p:cNvSpPr/>
          <p:nvPr/>
        </p:nvSpPr>
        <p:spPr>
          <a:xfrm>
            <a:off x="2966938" y="2830325"/>
            <a:ext cx="2019300" cy="9189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7" name="Google Shape;367;p30"/>
          <p:cNvPicPr preferRelativeResize="0"/>
          <p:nvPr/>
        </p:nvPicPr>
        <p:blipFill rotWithShape="1">
          <a:blip r:embed="rId3">
            <a:alphaModFix/>
          </a:blip>
          <a:srcRect t="4857" b="4857"/>
          <a:stretch/>
        </p:blipFill>
        <p:spPr>
          <a:xfrm>
            <a:off x="2966938" y="1572500"/>
            <a:ext cx="2019299" cy="16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0"/>
          <p:cNvSpPr txBox="1"/>
          <p:nvPr/>
        </p:nvSpPr>
        <p:spPr>
          <a:xfrm>
            <a:off x="3187438" y="3284100"/>
            <a:ext cx="1578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John Smith</a:t>
            </a:r>
            <a:endParaRPr sz="15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69" name="Google Shape;369;p30"/>
          <p:cNvSpPr txBox="1"/>
          <p:nvPr/>
        </p:nvSpPr>
        <p:spPr>
          <a:xfrm>
            <a:off x="3192950" y="4001950"/>
            <a:ext cx="1799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Really excellent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clothing!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370" name="Google Shape;370;p30"/>
          <p:cNvCxnSpPr/>
          <p:nvPr/>
        </p:nvCxnSpPr>
        <p:spPr>
          <a:xfrm rot="10800000">
            <a:off x="2965975" y="4059625"/>
            <a:ext cx="0" cy="500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1" name="Google Shape;371;p30"/>
          <p:cNvSpPr txBox="1"/>
          <p:nvPr/>
        </p:nvSpPr>
        <p:spPr>
          <a:xfrm>
            <a:off x="4002550" y="5534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1"/>
          <p:cNvSpPr/>
          <p:nvPr/>
        </p:nvSpPr>
        <p:spPr>
          <a:xfrm>
            <a:off x="5218675" y="1885750"/>
            <a:ext cx="3925500" cy="271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1"/>
          <p:cNvSpPr txBox="1"/>
          <p:nvPr/>
        </p:nvSpPr>
        <p:spPr>
          <a:xfrm>
            <a:off x="5093275" y="339150"/>
            <a:ext cx="27099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Future </a:t>
            </a: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Plan</a:t>
            </a:r>
            <a:endParaRPr sz="37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78" name="Google Shape;378;p31"/>
          <p:cNvSpPr txBox="1"/>
          <p:nvPr/>
        </p:nvSpPr>
        <p:spPr>
          <a:xfrm>
            <a:off x="7838800" y="3955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15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79" name="Google Shape;379;p31"/>
          <p:cNvSpPr txBox="1"/>
          <p:nvPr/>
        </p:nvSpPr>
        <p:spPr>
          <a:xfrm>
            <a:off x="5120550" y="1047700"/>
            <a:ext cx="210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Project 2022 - 2025</a:t>
            </a:r>
            <a:endParaRPr sz="12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0" name="Google Shape;380;p31"/>
          <p:cNvSpPr txBox="1"/>
          <p:nvPr/>
        </p:nvSpPr>
        <p:spPr>
          <a:xfrm>
            <a:off x="463650" y="133100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1" name="Google Shape;381;p31"/>
          <p:cNvSpPr txBox="1"/>
          <p:nvPr/>
        </p:nvSpPr>
        <p:spPr>
          <a:xfrm>
            <a:off x="463650" y="2108225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2" name="Google Shape;382;p31"/>
          <p:cNvSpPr txBox="1"/>
          <p:nvPr/>
        </p:nvSpPr>
        <p:spPr>
          <a:xfrm>
            <a:off x="463650" y="183217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83" name="Google Shape;383;p31"/>
          <p:cNvPicPr preferRelativeResize="0"/>
          <p:nvPr/>
        </p:nvPicPr>
        <p:blipFill rotWithShape="1">
          <a:blip r:embed="rId3">
            <a:alphaModFix/>
          </a:blip>
          <a:srcRect t="20642" b="20648"/>
          <a:stretch/>
        </p:blipFill>
        <p:spPr>
          <a:xfrm>
            <a:off x="5688550" y="2321100"/>
            <a:ext cx="3455450" cy="184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1"/>
          <p:cNvSpPr txBox="1"/>
          <p:nvPr/>
        </p:nvSpPr>
        <p:spPr>
          <a:xfrm>
            <a:off x="2721075" y="133100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5" name="Google Shape;385;p31"/>
          <p:cNvSpPr txBox="1"/>
          <p:nvPr/>
        </p:nvSpPr>
        <p:spPr>
          <a:xfrm>
            <a:off x="2721075" y="2108225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6" name="Google Shape;386;p31"/>
          <p:cNvSpPr txBox="1"/>
          <p:nvPr/>
        </p:nvSpPr>
        <p:spPr>
          <a:xfrm>
            <a:off x="2721075" y="183217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7" name="Google Shape;387;p31"/>
          <p:cNvSpPr txBox="1"/>
          <p:nvPr/>
        </p:nvSpPr>
        <p:spPr>
          <a:xfrm>
            <a:off x="463650" y="31166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88" name="Google Shape;388;p31"/>
          <p:cNvSpPr txBox="1"/>
          <p:nvPr/>
        </p:nvSpPr>
        <p:spPr>
          <a:xfrm>
            <a:off x="463650" y="3893900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9" name="Google Shape;389;p31"/>
          <p:cNvSpPr txBox="1"/>
          <p:nvPr/>
        </p:nvSpPr>
        <p:spPr>
          <a:xfrm>
            <a:off x="463650" y="361785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90" name="Google Shape;390;p31"/>
          <p:cNvSpPr txBox="1"/>
          <p:nvPr/>
        </p:nvSpPr>
        <p:spPr>
          <a:xfrm>
            <a:off x="2721075" y="31166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04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91" name="Google Shape;391;p31"/>
          <p:cNvSpPr txBox="1"/>
          <p:nvPr/>
        </p:nvSpPr>
        <p:spPr>
          <a:xfrm>
            <a:off x="2721075" y="3893900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92" name="Google Shape;392;p31"/>
          <p:cNvSpPr txBox="1"/>
          <p:nvPr/>
        </p:nvSpPr>
        <p:spPr>
          <a:xfrm>
            <a:off x="2721075" y="361785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93" name="Google Shape;393;p31"/>
          <p:cNvSpPr txBox="1"/>
          <p:nvPr/>
        </p:nvSpPr>
        <p:spPr>
          <a:xfrm>
            <a:off x="463650" y="4449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394" name="Google Shape;394;p31"/>
          <p:cNvCxnSpPr/>
          <p:nvPr/>
        </p:nvCxnSpPr>
        <p:spPr>
          <a:xfrm>
            <a:off x="3902150" y="209075"/>
            <a:ext cx="0" cy="879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l="9826" r="9826"/>
          <a:stretch/>
        </p:blipFill>
        <p:spPr>
          <a:xfrm>
            <a:off x="5556975" y="545100"/>
            <a:ext cx="3587028" cy="40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468900" y="1305525"/>
            <a:ext cx="3700200" cy="15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Welcome </a:t>
            </a:r>
            <a:endParaRPr sz="43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          </a:t>
            </a:r>
            <a:r>
              <a:rPr lang="en" sz="43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Message</a:t>
            </a:r>
            <a:endParaRPr sz="43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68900" y="449575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68900" y="3006100"/>
            <a:ext cx="3929100" cy="8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Welcome to our company. We've come to tell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you everything you need to know about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our company.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4834800" y="3295350"/>
            <a:ext cx="2063700" cy="7581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1" name="Google Shape;71;p14"/>
          <p:cNvCxnSpPr/>
          <p:nvPr/>
        </p:nvCxnSpPr>
        <p:spPr>
          <a:xfrm>
            <a:off x="545100" y="2459025"/>
            <a:ext cx="1002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14"/>
          <p:cNvSpPr txBox="1"/>
          <p:nvPr/>
        </p:nvSpPr>
        <p:spPr>
          <a:xfrm>
            <a:off x="4366650" y="34974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www.examplesite.com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2"/>
          <p:cNvSpPr/>
          <p:nvPr/>
        </p:nvSpPr>
        <p:spPr>
          <a:xfrm rot="5400000">
            <a:off x="2293000" y="1741850"/>
            <a:ext cx="1641300" cy="40719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2"/>
          <p:cNvSpPr txBox="1"/>
          <p:nvPr/>
        </p:nvSpPr>
        <p:spPr>
          <a:xfrm>
            <a:off x="463500" y="1078375"/>
            <a:ext cx="40284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Thank</a:t>
            </a:r>
            <a:r>
              <a:rPr lang="en" sz="52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 You!</a:t>
            </a:r>
            <a:endParaRPr sz="52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401" name="Google Shape;401;p32"/>
          <p:cNvPicPr preferRelativeResize="0"/>
          <p:nvPr/>
        </p:nvPicPr>
        <p:blipFill rotWithShape="1">
          <a:blip r:embed="rId3">
            <a:alphaModFix/>
          </a:blip>
          <a:srcRect l="16460" r="16460"/>
          <a:stretch/>
        </p:blipFill>
        <p:spPr>
          <a:xfrm>
            <a:off x="4986875" y="545100"/>
            <a:ext cx="2994650" cy="40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2"/>
          <p:cNvSpPr txBox="1"/>
          <p:nvPr/>
        </p:nvSpPr>
        <p:spPr>
          <a:xfrm>
            <a:off x="1957350" y="3304550"/>
            <a:ext cx="3079500" cy="9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123 Street Name, City Name, Country, 12345</a:t>
            </a:r>
            <a:endParaRPr sz="9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Phone123-456-7890</a:t>
            </a:r>
            <a:endParaRPr sz="9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Website: www.example.com</a:t>
            </a:r>
            <a:endParaRPr sz="9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Email: </a:t>
            </a:r>
            <a:r>
              <a:rPr lang="en" sz="900">
                <a:solidFill>
                  <a:srgbClr val="FFFFFF"/>
                </a:solidFill>
                <a:uFill>
                  <a:noFill/>
                </a:uFill>
                <a:latin typeface="Mulish"/>
                <a:ea typeface="Mulish"/>
                <a:cs typeface="Mulish"/>
                <a:sym typeface="Mulish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hello@reallygreatsite.com</a:t>
            </a:r>
            <a:r>
              <a:rPr lang="en" sz="9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  </a:t>
            </a:r>
            <a:endParaRPr sz="9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03" name="Google Shape;403;p32"/>
          <p:cNvSpPr txBox="1"/>
          <p:nvPr/>
        </p:nvSpPr>
        <p:spPr>
          <a:xfrm>
            <a:off x="1598550" y="3304550"/>
            <a:ext cx="358800" cy="9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A</a:t>
            </a:r>
            <a:endParaRPr sz="9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P</a:t>
            </a:r>
            <a:br>
              <a:rPr lang="en" sz="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" sz="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W</a:t>
            </a:r>
            <a:br>
              <a:rPr lang="en" sz="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en" sz="9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E</a:t>
            </a:r>
            <a:endParaRPr sz="9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404" name="Google Shape;404;p32"/>
          <p:cNvCxnSpPr/>
          <p:nvPr/>
        </p:nvCxnSpPr>
        <p:spPr>
          <a:xfrm rot="10800000">
            <a:off x="1077575" y="2321725"/>
            <a:ext cx="18732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/>
        </p:nvSpPr>
        <p:spPr>
          <a:xfrm>
            <a:off x="432900" y="316375"/>
            <a:ext cx="50631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Table </a:t>
            </a:r>
            <a:r>
              <a:rPr lang="en" sz="37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Of</a:t>
            </a: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 Content</a:t>
            </a:r>
            <a:endParaRPr sz="37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5230250" y="449575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994725" y="1450850"/>
            <a:ext cx="2643300" cy="27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Introduction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Who we are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Our history 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What we do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Our services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Our expert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Our award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Meet our creative young people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432900" y="1450850"/>
            <a:ext cx="868200" cy="27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01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02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03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04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05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06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07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08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4354775" y="1450850"/>
            <a:ext cx="2643300" cy="23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Infographic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World map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Mood board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Portfolio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Business performance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What they say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Future plan</a:t>
            </a:r>
            <a:endParaRPr sz="11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3792950" y="1450850"/>
            <a:ext cx="868200" cy="23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09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10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11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12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13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14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E4D9C3"/>
                </a:solidFill>
                <a:latin typeface="Mulish"/>
                <a:ea typeface="Mulish"/>
                <a:cs typeface="Mulish"/>
                <a:sym typeface="Mulish"/>
              </a:rPr>
              <a:t>15</a:t>
            </a:r>
            <a:endParaRPr sz="1100" b="1">
              <a:solidFill>
                <a:srgbClr val="E4D9C3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7593075" y="1152750"/>
            <a:ext cx="1550700" cy="34458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4" name="Google Shape;84;p15"/>
          <p:cNvPicPr preferRelativeResize="0"/>
          <p:nvPr/>
        </p:nvPicPr>
        <p:blipFill rotWithShape="1">
          <a:blip r:embed="rId3">
            <a:alphaModFix/>
          </a:blip>
          <a:srcRect l="12268" r="12276"/>
          <a:stretch/>
        </p:blipFill>
        <p:spPr>
          <a:xfrm>
            <a:off x="6669750" y="1967175"/>
            <a:ext cx="1728624" cy="20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545100" y="545100"/>
            <a:ext cx="3251400" cy="4598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6"/>
          <p:cNvSpPr txBox="1"/>
          <p:nvPr/>
        </p:nvSpPr>
        <p:spPr>
          <a:xfrm>
            <a:off x="4534850" y="1121575"/>
            <a:ext cx="35139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Introduction</a:t>
            </a:r>
            <a:endParaRPr sz="37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5230250" y="449575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92" name="Google Shape;92;p16"/>
          <p:cNvPicPr preferRelativeResize="0"/>
          <p:nvPr/>
        </p:nvPicPr>
        <p:blipFill rotWithShape="1">
          <a:blip r:embed="rId3">
            <a:alphaModFix/>
          </a:blip>
          <a:srcRect l="23749" r="23743"/>
          <a:stretch/>
        </p:blipFill>
        <p:spPr>
          <a:xfrm>
            <a:off x="1007725" y="1121575"/>
            <a:ext cx="2326145" cy="402222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4534850" y="1825650"/>
            <a:ext cx="39291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E6659"/>
                </a:solidFill>
                <a:latin typeface="Mulish"/>
                <a:ea typeface="Mulish"/>
                <a:cs typeface="Mulish"/>
                <a:sym typeface="Mulish"/>
              </a:rPr>
              <a:t>We are a fashion company that only provides fashion with high-quality materials</a:t>
            </a:r>
            <a:endParaRPr sz="1300">
              <a:solidFill>
                <a:srgbClr val="6E6659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94" name="Google Shape;94;p16"/>
          <p:cNvCxnSpPr/>
          <p:nvPr/>
        </p:nvCxnSpPr>
        <p:spPr>
          <a:xfrm rot="5400000">
            <a:off x="4221700" y="3325800"/>
            <a:ext cx="1002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Google Shape;95;p16"/>
          <p:cNvSpPr txBox="1"/>
          <p:nvPr/>
        </p:nvSpPr>
        <p:spPr>
          <a:xfrm>
            <a:off x="7882350" y="41137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5146250" y="2894850"/>
            <a:ext cx="34905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 natus errorisit voluptatem</a:t>
            </a:r>
            <a:endParaRPr sz="800" dirty="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accusantium doloremque laudantium, totam rem aperiam, ea</a:t>
            </a:r>
            <a:endParaRPr sz="800" dirty="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que ipsa quae ab illot perspiciatis unorisit voluptatem accusd</a:t>
            </a:r>
            <a:endParaRPr sz="800" dirty="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m sequi nesciunteque porroquisquam est, quisderoloredmips</a:t>
            </a:r>
            <a:endParaRPr sz="800" dirty="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/>
          <p:nvPr/>
        </p:nvSpPr>
        <p:spPr>
          <a:xfrm>
            <a:off x="5647075" y="4060850"/>
            <a:ext cx="1075200" cy="10752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7"/>
          <p:cNvSpPr txBox="1"/>
          <p:nvPr/>
        </p:nvSpPr>
        <p:spPr>
          <a:xfrm>
            <a:off x="5765425" y="43059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501250" y="444950"/>
            <a:ext cx="41286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Who</a:t>
            </a:r>
            <a:r>
              <a:rPr lang="en" sz="44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We</a:t>
            </a:r>
            <a:endParaRPr sz="44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Are?</a:t>
            </a:r>
            <a:endParaRPr sz="44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2096275" y="1942150"/>
            <a:ext cx="39291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Lorem dantium, totam rem aperiam, eaque</a:t>
            </a:r>
            <a:endParaRPr sz="11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ipsa quaeailot perspiciatis unorisit voluptatem</a:t>
            </a:r>
            <a:endParaRPr sz="11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2128400" y="2974275"/>
            <a:ext cx="4061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 natus errorisit voluptatemaccusantium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doloremque laudantium, totam rem aperiam, eaque ipsa quae ab illot pers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piciatis unorisit voluptatem accusdm sequi nesciunteque porroquisquames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t, quisderoloredmips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l="7250" r="7250"/>
          <a:stretch/>
        </p:blipFill>
        <p:spPr>
          <a:xfrm>
            <a:off x="6722250" y="0"/>
            <a:ext cx="2421753" cy="257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 rotWithShape="1">
          <a:blip r:embed="rId3">
            <a:alphaModFix/>
          </a:blip>
          <a:srcRect l="7250" r="7250"/>
          <a:stretch/>
        </p:blipFill>
        <p:spPr>
          <a:xfrm>
            <a:off x="6722250" y="2571750"/>
            <a:ext cx="2421751" cy="25717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7"/>
          <p:cNvCxnSpPr/>
          <p:nvPr/>
        </p:nvCxnSpPr>
        <p:spPr>
          <a:xfrm>
            <a:off x="2206125" y="2751450"/>
            <a:ext cx="1002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9" name="Google Shape;109;p17"/>
          <p:cNvSpPr txBox="1"/>
          <p:nvPr/>
        </p:nvSpPr>
        <p:spPr>
          <a:xfrm>
            <a:off x="468900" y="43435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5113250" y="409175"/>
            <a:ext cx="681900" cy="13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3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  <a:endParaRPr sz="73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6659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l="12602" r="12602"/>
          <a:stretch/>
        </p:blipFill>
        <p:spPr>
          <a:xfrm>
            <a:off x="545100" y="1465375"/>
            <a:ext cx="2581100" cy="313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>
            <a:off x="501250" y="388550"/>
            <a:ext cx="41286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Our History</a:t>
            </a:r>
            <a:endParaRPr sz="37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5274075" y="4449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545100" y="3523250"/>
            <a:ext cx="1075200" cy="1075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8"/>
          <p:cNvSpPr txBox="1"/>
          <p:nvPr/>
        </p:nvSpPr>
        <p:spPr>
          <a:xfrm>
            <a:off x="663450" y="37683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3855650" y="13150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3855650" y="2200775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2" name="Google Shape;122;p18"/>
          <p:cNvSpPr txBox="1"/>
          <p:nvPr/>
        </p:nvSpPr>
        <p:spPr>
          <a:xfrm>
            <a:off x="4346375" y="147790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3855650" y="1900025"/>
            <a:ext cx="2064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2012 -  2013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3855650" y="315980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3855650" y="4045550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4346375" y="332267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3855650" y="3744800"/>
            <a:ext cx="2064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2014 - 2015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6463900" y="1312438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6463900" y="2198188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6954625" y="1475313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6463900" y="1897438"/>
            <a:ext cx="2064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2015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6463900" y="3157213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04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6463900" y="4042963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6954625" y="3320088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6463900" y="3742213"/>
            <a:ext cx="2064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2016 - 2017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/>
        </p:nvSpPr>
        <p:spPr>
          <a:xfrm>
            <a:off x="501250" y="388550"/>
            <a:ext cx="41286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What We </a:t>
            </a:r>
            <a:r>
              <a:rPr lang="en" sz="37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Do?</a:t>
            </a:r>
            <a:endParaRPr sz="37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5274075" y="44495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2374475" y="14538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2374475" y="2236900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2865200" y="161675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45" name="Google Shape;145;p19"/>
          <p:cNvCxnSpPr/>
          <p:nvPr/>
        </p:nvCxnSpPr>
        <p:spPr>
          <a:xfrm>
            <a:off x="2465775" y="2089400"/>
            <a:ext cx="1002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6" name="Google Shape;146;p19"/>
          <p:cNvPicPr preferRelativeResize="0"/>
          <p:nvPr/>
        </p:nvPicPr>
        <p:blipFill rotWithShape="1">
          <a:blip r:embed="rId3">
            <a:alphaModFix/>
          </a:blip>
          <a:srcRect t="855" b="864"/>
          <a:stretch/>
        </p:blipFill>
        <p:spPr>
          <a:xfrm>
            <a:off x="2462175" y="3145000"/>
            <a:ext cx="1628826" cy="145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9"/>
          <p:cNvSpPr txBox="1"/>
          <p:nvPr/>
        </p:nvSpPr>
        <p:spPr>
          <a:xfrm>
            <a:off x="4500375" y="14538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4500375" y="2236900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4991100" y="161675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50" name="Google Shape;150;p19"/>
          <p:cNvCxnSpPr/>
          <p:nvPr/>
        </p:nvCxnSpPr>
        <p:spPr>
          <a:xfrm>
            <a:off x="4591675" y="2089400"/>
            <a:ext cx="1002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1" name="Google Shape;151;p19"/>
          <p:cNvPicPr preferRelativeResize="0"/>
          <p:nvPr/>
        </p:nvPicPr>
        <p:blipFill rotWithShape="1">
          <a:blip r:embed="rId3">
            <a:alphaModFix/>
          </a:blip>
          <a:srcRect t="855" b="864"/>
          <a:stretch/>
        </p:blipFill>
        <p:spPr>
          <a:xfrm>
            <a:off x="4588075" y="3145000"/>
            <a:ext cx="1628826" cy="145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9"/>
          <p:cNvSpPr txBox="1"/>
          <p:nvPr/>
        </p:nvSpPr>
        <p:spPr>
          <a:xfrm>
            <a:off x="6628300" y="14538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6628300" y="2236900"/>
            <a:ext cx="2064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natus errorisit voluptatemaccusant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</a:t>
            </a:r>
            <a:endParaRPr sz="800">
              <a:solidFill>
                <a:schemeClr val="dk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7119025" y="161675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chemeClr val="dk2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cxnSp>
        <p:nvCxnSpPr>
          <p:cNvPr id="155" name="Google Shape;155;p19"/>
          <p:cNvCxnSpPr/>
          <p:nvPr/>
        </p:nvCxnSpPr>
        <p:spPr>
          <a:xfrm>
            <a:off x="6719600" y="2089400"/>
            <a:ext cx="1002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6" name="Google Shape;156;p19"/>
          <p:cNvPicPr preferRelativeResize="0"/>
          <p:nvPr/>
        </p:nvPicPr>
        <p:blipFill rotWithShape="1">
          <a:blip r:embed="rId3">
            <a:alphaModFix/>
          </a:blip>
          <a:srcRect t="855" b="864"/>
          <a:stretch/>
        </p:blipFill>
        <p:spPr>
          <a:xfrm>
            <a:off x="6716000" y="3145000"/>
            <a:ext cx="1628826" cy="145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9"/>
          <p:cNvSpPr/>
          <p:nvPr/>
        </p:nvSpPr>
        <p:spPr>
          <a:xfrm>
            <a:off x="0" y="1541175"/>
            <a:ext cx="1591200" cy="30573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9"/>
          <p:cNvSpPr txBox="1"/>
          <p:nvPr/>
        </p:nvSpPr>
        <p:spPr>
          <a:xfrm>
            <a:off x="376350" y="37683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04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/>
          <p:nvPr/>
        </p:nvSpPr>
        <p:spPr>
          <a:xfrm>
            <a:off x="457400" y="350950"/>
            <a:ext cx="41286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Our </a:t>
            </a:r>
            <a:r>
              <a:rPr lang="en" sz="37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Services</a:t>
            </a:r>
            <a:endParaRPr sz="37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4" name="Google Shape;164;p20"/>
          <p:cNvSpPr/>
          <p:nvPr/>
        </p:nvSpPr>
        <p:spPr>
          <a:xfrm>
            <a:off x="6446600" y="1434050"/>
            <a:ext cx="2697300" cy="37095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3">
            <a:alphaModFix/>
          </a:blip>
          <a:srcRect l="25845" r="25845"/>
          <a:stretch/>
        </p:blipFill>
        <p:spPr>
          <a:xfrm>
            <a:off x="5692450" y="553450"/>
            <a:ext cx="2152300" cy="404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0"/>
          <p:cNvSpPr txBox="1"/>
          <p:nvPr/>
        </p:nvSpPr>
        <p:spPr>
          <a:xfrm>
            <a:off x="1004225" y="151517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1563850" y="2029300"/>
            <a:ext cx="4128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 unde omnis istenatus errorisitew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1563850" y="1690600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Product Quality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9" name="Google Shape;169;p20"/>
          <p:cNvSpPr txBox="1"/>
          <p:nvPr/>
        </p:nvSpPr>
        <p:spPr>
          <a:xfrm>
            <a:off x="1004225" y="251150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1563850" y="3025625"/>
            <a:ext cx="4128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 unde omnis istenatus errorisitew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71" name="Google Shape;171;p20"/>
          <p:cNvSpPr txBox="1"/>
          <p:nvPr/>
        </p:nvSpPr>
        <p:spPr>
          <a:xfrm>
            <a:off x="1563850" y="26869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Consultancy Assistance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2" name="Google Shape;172;p20"/>
          <p:cNvSpPr txBox="1"/>
          <p:nvPr/>
        </p:nvSpPr>
        <p:spPr>
          <a:xfrm>
            <a:off x="1004225" y="3510588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3" name="Google Shape;173;p20"/>
          <p:cNvSpPr txBox="1"/>
          <p:nvPr/>
        </p:nvSpPr>
        <p:spPr>
          <a:xfrm>
            <a:off x="1563850" y="4024713"/>
            <a:ext cx="41286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ium doloremque laudantium, totams unde omnis istenatus errorisitew</a:t>
            </a:r>
            <a:endParaRPr sz="800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74" name="Google Shape;174;p20"/>
          <p:cNvSpPr txBox="1"/>
          <p:nvPr/>
        </p:nvSpPr>
        <p:spPr>
          <a:xfrm>
            <a:off x="1563850" y="3686013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Suistainbility Services</a:t>
            </a:r>
            <a:endParaRPr sz="10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5" name="Google Shape;175;p20"/>
          <p:cNvSpPr/>
          <p:nvPr/>
        </p:nvSpPr>
        <p:spPr>
          <a:xfrm>
            <a:off x="0" y="1541175"/>
            <a:ext cx="545100" cy="30573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0"/>
          <p:cNvSpPr txBox="1"/>
          <p:nvPr/>
        </p:nvSpPr>
        <p:spPr>
          <a:xfrm>
            <a:off x="7882350" y="3509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05</a:t>
            </a:r>
            <a:endParaRPr sz="26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 rot="-5400000">
            <a:off x="6771400" y="2783800"/>
            <a:ext cx="3406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Mulish"/>
                <a:ea typeface="Mulish"/>
                <a:cs typeface="Mulish"/>
                <a:sym typeface="Mulish"/>
              </a:rPr>
              <a:t>Minimalist Presentation 2022</a:t>
            </a:r>
            <a:endParaRPr sz="1100" b="1">
              <a:solidFill>
                <a:srgbClr val="FFFFF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/>
          <p:nvPr/>
        </p:nvSpPr>
        <p:spPr>
          <a:xfrm rot="5400000">
            <a:off x="1296750" y="-200475"/>
            <a:ext cx="1722900" cy="3226500"/>
          </a:xfrm>
          <a:prstGeom prst="rect">
            <a:avLst/>
          </a:prstGeom>
          <a:solidFill>
            <a:srgbClr val="6E66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3" name="Google Shape;183;p21"/>
          <p:cNvPicPr preferRelativeResize="0"/>
          <p:nvPr/>
        </p:nvPicPr>
        <p:blipFill rotWithShape="1">
          <a:blip r:embed="rId3">
            <a:alphaModFix/>
          </a:blip>
          <a:srcRect t="25939" b="25934"/>
          <a:stretch/>
        </p:blipFill>
        <p:spPr>
          <a:xfrm>
            <a:off x="3393900" y="0"/>
            <a:ext cx="5205004" cy="227422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1"/>
          <p:cNvSpPr txBox="1"/>
          <p:nvPr/>
        </p:nvSpPr>
        <p:spPr>
          <a:xfrm>
            <a:off x="971125" y="682975"/>
            <a:ext cx="28380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E4D9C3"/>
                </a:solidFill>
                <a:latin typeface="Questrial"/>
                <a:ea typeface="Questrial"/>
                <a:cs typeface="Questrial"/>
                <a:sym typeface="Questrial"/>
              </a:rPr>
              <a:t>Our </a:t>
            </a:r>
            <a:endParaRPr sz="3700" b="1">
              <a:solidFill>
                <a:srgbClr val="E4D9C3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Expert</a:t>
            </a:r>
            <a:endParaRPr sz="37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5" name="Google Shape;185;p21"/>
          <p:cNvSpPr txBox="1"/>
          <p:nvPr/>
        </p:nvSpPr>
        <p:spPr>
          <a:xfrm>
            <a:off x="463175" y="2484175"/>
            <a:ext cx="42417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are extremely knowledgeable in this field</a:t>
            </a:r>
            <a:endParaRPr sz="13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463175" y="30790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01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7" name="Google Shape;187;p21"/>
          <p:cNvSpPr txBox="1"/>
          <p:nvPr/>
        </p:nvSpPr>
        <p:spPr>
          <a:xfrm>
            <a:off x="463175" y="3957075"/>
            <a:ext cx="2838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voluptatemaccusantium doloremque laudantium,</a:t>
            </a:r>
            <a:endParaRPr sz="8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totamperspiciatis unde omnis istenatu</a:t>
            </a:r>
            <a:endParaRPr sz="8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463175" y="36397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3413950" y="30790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02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3413950" y="3957075"/>
            <a:ext cx="2838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voluptatemaccusantium doloremque laudantium,</a:t>
            </a:r>
            <a:endParaRPr sz="8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totamperspiciatis unde omnis istenatu</a:t>
            </a:r>
            <a:endParaRPr sz="8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1" name="Google Shape;191;p21"/>
          <p:cNvSpPr txBox="1"/>
          <p:nvPr/>
        </p:nvSpPr>
        <p:spPr>
          <a:xfrm>
            <a:off x="3413950" y="36397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2" name="Google Shape;192;p21"/>
          <p:cNvSpPr txBox="1"/>
          <p:nvPr/>
        </p:nvSpPr>
        <p:spPr>
          <a:xfrm>
            <a:off x="6237275" y="3079050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03</a:t>
            </a:r>
            <a:endParaRPr sz="26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3" name="Google Shape;193;p21"/>
          <p:cNvSpPr txBox="1"/>
          <p:nvPr/>
        </p:nvSpPr>
        <p:spPr>
          <a:xfrm>
            <a:off x="6237275" y="3957075"/>
            <a:ext cx="2838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Sed ut perspiciatis unde omnis istenatus errorisit voluptatemaccusantium doloremque laudantium,</a:t>
            </a:r>
            <a:endParaRPr sz="8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totamperspiciatis unde omnis istenatu</a:t>
            </a:r>
            <a:endParaRPr sz="8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94" name="Google Shape;194;p21"/>
          <p:cNvSpPr txBox="1"/>
          <p:nvPr/>
        </p:nvSpPr>
        <p:spPr>
          <a:xfrm>
            <a:off x="6237275" y="3639725"/>
            <a:ext cx="1799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6E6659"/>
                </a:solidFill>
                <a:latin typeface="Questrial"/>
                <a:ea typeface="Questrial"/>
                <a:cs typeface="Questrial"/>
                <a:sym typeface="Questrial"/>
              </a:rPr>
              <a:t>Subtitle Goes Here</a:t>
            </a:r>
            <a:endParaRPr sz="1000" b="1">
              <a:solidFill>
                <a:srgbClr val="6E6659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5" name="Google Shape;195;p21"/>
          <p:cNvSpPr/>
          <p:nvPr/>
        </p:nvSpPr>
        <p:spPr>
          <a:xfrm>
            <a:off x="7523700" y="1199025"/>
            <a:ext cx="1075200" cy="1075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1"/>
          <p:cNvSpPr txBox="1"/>
          <p:nvPr/>
        </p:nvSpPr>
        <p:spPr>
          <a:xfrm>
            <a:off x="7642050" y="1444125"/>
            <a:ext cx="838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06</a:t>
            </a:r>
            <a:endParaRPr sz="2600" b="1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980</Words>
  <Application>Microsoft Office PowerPoint</Application>
  <PresentationFormat>On-screen Show (16:9)</PresentationFormat>
  <Paragraphs>281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Questrial</vt:lpstr>
      <vt:lpstr>Mulish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WIN10</cp:lastModifiedBy>
  <cp:revision>1</cp:revision>
  <dcterms:modified xsi:type="dcterms:W3CDTF">2021-08-19T04:27:27Z</dcterms:modified>
</cp:coreProperties>
</file>