
<file path=[Content_Types].xml><?xml version="1.0" encoding="utf-8"?>
<Types xmlns="http://schemas.openxmlformats.org/package/2006/content-types">
  <Default ContentType="image/jpeg" Extension="jpg"/>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p:sldMasterIdLst>
    <p:sldMasterId id="2147483661"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Lst>
  <p:sldSz cy="18288000" cx="10288575"/>
  <p:notesSz cx="6858000" cy="9144000"/>
  <p:embeddedFontLst>
    <p:embeddedFont>
      <p:font typeface="PT Serif"/>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11" Type="http://schemas.openxmlformats.org/officeDocument/2006/relationships/slide" Target="slides/slide7.xml"/><Relationship Id="rId10" Type="http://schemas.openxmlformats.org/officeDocument/2006/relationships/slide" Target="slides/slide6.xml"/><Relationship Id="rId13" Type="http://schemas.openxmlformats.org/officeDocument/2006/relationships/slide" Target="slides/slide9.xml"/><Relationship Id="rId12" Type="http://schemas.openxmlformats.org/officeDocument/2006/relationships/slide" Target="slides/slide8.xml"/><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15" Type="http://schemas.openxmlformats.org/officeDocument/2006/relationships/font" Target="fonts/PTSerif-bold.fntdata"/><Relationship Id="rId14" Type="http://schemas.openxmlformats.org/officeDocument/2006/relationships/font" Target="fonts/PTSerif-regular.fntdata"/><Relationship Id="rId17" Type="http://schemas.openxmlformats.org/officeDocument/2006/relationships/font" Target="fonts/PTSerif-boldItalic.fntdata"/><Relationship Id="rId16" Type="http://schemas.openxmlformats.org/officeDocument/2006/relationships/font" Target="fonts/PTSerif-italic.fntdata"/><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s>
</file>

<file path=ppt/media/image1.jpg>
</file>

<file path=ppt/media/image2.jp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8" name="Shape 38"/>
        <p:cNvGrpSpPr/>
        <p:nvPr/>
      </p:nvGrpSpPr>
      <p:grpSpPr>
        <a:xfrm>
          <a:off x="0" y="0"/>
          <a:ext cx="0" cy="0"/>
          <a:chOff x="0" y="0"/>
          <a:chExt cx="0" cy="0"/>
        </a:xfrm>
      </p:grpSpPr>
      <p:sp>
        <p:nvSpPr>
          <p:cNvPr id="39" name="Google Shape;39;p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40" name="Google Shape;40;p1: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48" name="Shape 48"/>
        <p:cNvGrpSpPr/>
        <p:nvPr/>
      </p:nvGrpSpPr>
      <p:grpSpPr>
        <a:xfrm>
          <a:off x="0" y="0"/>
          <a:ext cx="0" cy="0"/>
          <a:chOff x="0" y="0"/>
          <a:chExt cx="0" cy="0"/>
        </a:xfrm>
      </p:grpSpPr>
      <p:sp>
        <p:nvSpPr>
          <p:cNvPr id="49" name="Google Shape;49;p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0" name="Google Shape;50;p2: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9" name="Shape 59"/>
        <p:cNvGrpSpPr/>
        <p:nvPr/>
      </p:nvGrpSpPr>
      <p:grpSpPr>
        <a:xfrm>
          <a:off x="0" y="0"/>
          <a:ext cx="0" cy="0"/>
          <a:chOff x="0" y="0"/>
          <a:chExt cx="0" cy="0"/>
        </a:xfrm>
      </p:grpSpPr>
      <p:sp>
        <p:nvSpPr>
          <p:cNvPr id="60" name="Google Shape;60;p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1" name="Google Shape;61;p3: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6" name="Shape 76"/>
        <p:cNvGrpSpPr/>
        <p:nvPr/>
      </p:nvGrpSpPr>
      <p:grpSpPr>
        <a:xfrm>
          <a:off x="0" y="0"/>
          <a:ext cx="0" cy="0"/>
          <a:chOff x="0" y="0"/>
          <a:chExt cx="0" cy="0"/>
        </a:xfrm>
      </p:grpSpPr>
      <p:sp>
        <p:nvSpPr>
          <p:cNvPr id="77" name="Google Shape;77;p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8" name="Google Shape;78;p4: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4" name="Shape 94"/>
        <p:cNvGrpSpPr/>
        <p:nvPr/>
      </p:nvGrpSpPr>
      <p:grpSpPr>
        <a:xfrm>
          <a:off x="0" y="0"/>
          <a:ext cx="0" cy="0"/>
          <a:chOff x="0" y="0"/>
          <a:chExt cx="0" cy="0"/>
        </a:xfrm>
      </p:grpSpPr>
      <p:sp>
        <p:nvSpPr>
          <p:cNvPr id="95" name="Google Shape;95;p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6" name="Google Shape;96;p5: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10" name="Shape 110"/>
        <p:cNvGrpSpPr/>
        <p:nvPr/>
      </p:nvGrpSpPr>
      <p:grpSpPr>
        <a:xfrm>
          <a:off x="0" y="0"/>
          <a:ext cx="0" cy="0"/>
          <a:chOff x="0" y="0"/>
          <a:chExt cx="0" cy="0"/>
        </a:xfrm>
      </p:grpSpPr>
      <p:sp>
        <p:nvSpPr>
          <p:cNvPr id="111" name="Google Shape;111;p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12" name="Google Shape;112;p6: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21" name="Shape 121"/>
        <p:cNvGrpSpPr/>
        <p:nvPr/>
      </p:nvGrpSpPr>
      <p:grpSpPr>
        <a:xfrm>
          <a:off x="0" y="0"/>
          <a:ext cx="0" cy="0"/>
          <a:chOff x="0" y="0"/>
          <a:chExt cx="0" cy="0"/>
        </a:xfrm>
      </p:grpSpPr>
      <p:sp>
        <p:nvSpPr>
          <p:cNvPr id="122" name="Google Shape;122;p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23" name="Google Shape;123;p7: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9" name="Shape 149"/>
        <p:cNvGrpSpPr/>
        <p:nvPr/>
      </p:nvGrpSpPr>
      <p:grpSpPr>
        <a:xfrm>
          <a:off x="0" y="0"/>
          <a:ext cx="0" cy="0"/>
          <a:chOff x="0" y="0"/>
          <a:chExt cx="0" cy="0"/>
        </a:xfrm>
      </p:grpSpPr>
      <p:sp>
        <p:nvSpPr>
          <p:cNvPr id="150" name="Google Shape;150;p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51" name="Google Shape;151;p8: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69" name="Shape 169"/>
        <p:cNvGrpSpPr/>
        <p:nvPr/>
      </p:nvGrpSpPr>
      <p:grpSpPr>
        <a:xfrm>
          <a:off x="0" y="0"/>
          <a:ext cx="0" cy="0"/>
          <a:chOff x="0" y="0"/>
          <a:chExt cx="0" cy="0"/>
        </a:xfrm>
      </p:grpSpPr>
      <p:sp>
        <p:nvSpPr>
          <p:cNvPr id="170" name="Google Shape;170;p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71" name="Google Shape;171;p9: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Welcome Slide">
  <p:cSld name="Welcome Slide">
    <p:bg>
      <p:bgPr>
        <a:solidFill>
          <a:srgbClr val="F3E6D9"/>
        </a:solidFill>
      </p:bgPr>
    </p:bg>
    <p:spTree>
      <p:nvGrpSpPr>
        <p:cNvPr id="11" name="Shape 11"/>
        <p:cNvGrpSpPr/>
        <p:nvPr/>
      </p:nvGrpSpPr>
      <p:grpSpPr>
        <a:xfrm>
          <a:off x="0" y="0"/>
          <a:ext cx="0" cy="0"/>
          <a:chOff x="0" y="0"/>
          <a:chExt cx="0" cy="0"/>
        </a:xfrm>
      </p:grpSpPr>
      <p:sp>
        <p:nvSpPr>
          <p:cNvPr id="12" name="Google Shape;12;p2"/>
          <p:cNvSpPr/>
          <p:nvPr/>
        </p:nvSpPr>
        <p:spPr>
          <a:xfrm>
            <a:off x="0" y="1"/>
            <a:ext cx="10288588" cy="9762067"/>
          </a:xfrm>
          <a:custGeom>
            <a:rect b="b" l="l" r="r" t="t"/>
            <a:pathLst>
              <a:path extrusionOk="0" h="9762067" w="10288588">
                <a:moveTo>
                  <a:pt x="0" y="0"/>
                </a:moveTo>
                <a:lnTo>
                  <a:pt x="10288588" y="0"/>
                </a:lnTo>
                <a:lnTo>
                  <a:pt x="10288588" y="9762067"/>
                </a:lnTo>
                <a:lnTo>
                  <a:pt x="0" y="6644985"/>
                </a:lnTo>
                <a:close/>
              </a:path>
            </a:pathLst>
          </a:custGeom>
          <a:solidFill>
            <a:srgbClr val="3882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b="0" i="0" sz="1800" u="none" cap="none" strike="noStrike">
              <a:solidFill>
                <a:schemeClr val="lt1"/>
              </a:solidFill>
              <a:latin typeface="Calibri"/>
              <a:ea typeface="Calibri"/>
              <a:cs typeface="Calibri"/>
              <a:sym typeface="Calibri"/>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Slide">
  <p:cSld name="Blank Slide">
    <p:bg>
      <p:bgPr>
        <a:solidFill>
          <a:srgbClr val="F3E6D9"/>
        </a:solidFill>
      </p:bgPr>
    </p:bg>
    <p:spTree>
      <p:nvGrpSpPr>
        <p:cNvPr id="28" name="Shape 28"/>
        <p:cNvGrpSpPr/>
        <p:nvPr/>
      </p:nvGrpSpPr>
      <p:grpSpPr>
        <a:xfrm>
          <a:off x="0" y="0"/>
          <a:ext cx="0" cy="0"/>
          <a:chOff x="0" y="0"/>
          <a:chExt cx="0" cy="0"/>
        </a:xfrm>
      </p:grpSpPr>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ur Menu">
  <p:cSld name="Our Menu">
    <p:bg>
      <p:bgPr>
        <a:solidFill>
          <a:srgbClr val="F4E6D9"/>
        </a:solidFill>
      </p:bgPr>
    </p:bg>
    <p:spTree>
      <p:nvGrpSpPr>
        <p:cNvPr id="29" name="Shape 29"/>
        <p:cNvGrpSpPr/>
        <p:nvPr/>
      </p:nvGrpSpPr>
      <p:grpSpPr>
        <a:xfrm>
          <a:off x="0" y="0"/>
          <a:ext cx="0" cy="0"/>
          <a:chOff x="0" y="0"/>
          <a:chExt cx="0" cy="0"/>
        </a:xfrm>
      </p:grpSpPr>
      <p:sp>
        <p:nvSpPr>
          <p:cNvPr id="30" name="Google Shape;30;p12"/>
          <p:cNvSpPr/>
          <p:nvPr>
            <p:ph idx="2" type="pic"/>
          </p:nvPr>
        </p:nvSpPr>
        <p:spPr>
          <a:xfrm>
            <a:off x="0" y="3402418"/>
            <a:ext cx="10288587" cy="5417427"/>
          </a:xfrm>
          <a:prstGeom prst="rect">
            <a:avLst/>
          </a:prstGeom>
          <a:solidFill>
            <a:schemeClr val="lt1"/>
          </a:solidFill>
          <a:ln>
            <a:noFill/>
          </a:ln>
        </p:spPr>
        <p:txBody>
          <a:bodyPr anchorCtr="0" anchor="t" bIns="45700" lIns="91425" spcFirstLastPara="1" rIns="91425" wrap="square" tIns="45700">
            <a:noAutofit/>
          </a:bodyPr>
          <a:lstStyle>
            <a:lvl1pPr lvl="0" marR="0" rtl="0" algn="l">
              <a:lnSpc>
                <a:spcPct val="90000"/>
              </a:lnSpc>
              <a:spcBef>
                <a:spcPts val="1125"/>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1pPr>
            <a:lvl2pPr lvl="1" marR="0" rtl="0" algn="l">
              <a:lnSpc>
                <a:spcPct val="90000"/>
              </a:lnSpc>
              <a:spcBef>
                <a:spcPts val="563"/>
              </a:spcBef>
              <a:spcAft>
                <a:spcPts val="0"/>
              </a:spcAft>
              <a:buClr>
                <a:schemeClr val="dk1"/>
              </a:buClr>
              <a:buSzPts val="2700"/>
              <a:buFont typeface="Arial"/>
              <a:buChar char="•"/>
              <a:defRPr b="0" i="0" sz="2700" u="none" cap="none" strike="noStrike">
                <a:solidFill>
                  <a:schemeClr val="dk1"/>
                </a:solidFill>
                <a:latin typeface="Arial"/>
                <a:ea typeface="Arial"/>
                <a:cs typeface="Arial"/>
                <a:sym typeface="Arial"/>
              </a:defRPr>
            </a:lvl2pPr>
            <a:lvl3pPr lvl="2" marR="0" rtl="0" algn="l">
              <a:lnSpc>
                <a:spcPct val="90000"/>
              </a:lnSpc>
              <a:spcBef>
                <a:spcPts val="563"/>
              </a:spcBef>
              <a:spcAft>
                <a:spcPts val="0"/>
              </a:spcAft>
              <a:buClr>
                <a:schemeClr val="dk1"/>
              </a:buClr>
              <a:buSzPts val="2250"/>
              <a:buFont typeface="Arial"/>
              <a:buChar char="•"/>
              <a:defRPr b="0" i="0" sz="2250" u="none" cap="none" strike="noStrike">
                <a:solidFill>
                  <a:schemeClr val="dk1"/>
                </a:solidFill>
                <a:latin typeface="Arial"/>
                <a:ea typeface="Arial"/>
                <a:cs typeface="Arial"/>
                <a:sym typeface="Arial"/>
              </a:defRPr>
            </a:lvl3pPr>
            <a:lvl4pPr lvl="3"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Arial"/>
                <a:ea typeface="Arial"/>
                <a:cs typeface="Arial"/>
                <a:sym typeface="Arial"/>
              </a:defRPr>
            </a:lvl4pPr>
            <a:lvl5pPr lvl="4"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Arial"/>
                <a:ea typeface="Arial"/>
                <a:cs typeface="Arial"/>
                <a:sym typeface="Arial"/>
              </a:defRPr>
            </a:lvl5pPr>
            <a:lvl6pPr lvl="5"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6pPr>
            <a:lvl7pPr lvl="6"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7pPr>
            <a:lvl8pPr lvl="7"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8pPr>
            <a:lvl9pPr lvl="8"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9pPr>
          </a:lstStyle>
          <a:p/>
        </p:txBody>
      </p:sp>
      <p:sp>
        <p:nvSpPr>
          <p:cNvPr id="31" name="Google Shape;31;p12"/>
          <p:cNvSpPr/>
          <p:nvPr>
            <p:ph idx="3" type="pic"/>
          </p:nvPr>
        </p:nvSpPr>
        <p:spPr>
          <a:xfrm>
            <a:off x="1376869" y="8615536"/>
            <a:ext cx="3353752" cy="4662842"/>
          </a:xfrm>
          <a:prstGeom prst="rect">
            <a:avLst/>
          </a:prstGeom>
          <a:noFill/>
          <a:ln>
            <a:noFill/>
          </a:ln>
          <a:effectLst>
            <a:outerShdw blurRad="876300" sx="109000" rotWithShape="0" algn="ctr" sy="109000">
              <a:srgbClr val="000000">
                <a:alpha val="11764"/>
              </a:srgbClr>
            </a:outerShdw>
          </a:effectLst>
        </p:spPr>
        <p:txBody>
          <a:bodyPr anchorCtr="0" anchor="t" bIns="45700" lIns="91425" spcFirstLastPara="1" rIns="91425" wrap="square" tIns="45700">
            <a:noAutofit/>
          </a:bodyPr>
          <a:lstStyle>
            <a:lvl1pPr lvl="0" marR="0" rtl="0" algn="l">
              <a:lnSpc>
                <a:spcPct val="90000"/>
              </a:lnSpc>
              <a:spcBef>
                <a:spcPts val="1125"/>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1pPr>
            <a:lvl2pPr lvl="1" marR="0" rtl="0" algn="l">
              <a:lnSpc>
                <a:spcPct val="90000"/>
              </a:lnSpc>
              <a:spcBef>
                <a:spcPts val="563"/>
              </a:spcBef>
              <a:spcAft>
                <a:spcPts val="0"/>
              </a:spcAft>
              <a:buClr>
                <a:schemeClr val="dk1"/>
              </a:buClr>
              <a:buSzPts val="2700"/>
              <a:buFont typeface="Arial"/>
              <a:buChar char="•"/>
              <a:defRPr b="0" i="0" sz="2700" u="none" cap="none" strike="noStrike">
                <a:solidFill>
                  <a:schemeClr val="dk1"/>
                </a:solidFill>
                <a:latin typeface="Arial"/>
                <a:ea typeface="Arial"/>
                <a:cs typeface="Arial"/>
                <a:sym typeface="Arial"/>
              </a:defRPr>
            </a:lvl2pPr>
            <a:lvl3pPr lvl="2" marR="0" rtl="0" algn="l">
              <a:lnSpc>
                <a:spcPct val="90000"/>
              </a:lnSpc>
              <a:spcBef>
                <a:spcPts val="563"/>
              </a:spcBef>
              <a:spcAft>
                <a:spcPts val="0"/>
              </a:spcAft>
              <a:buClr>
                <a:schemeClr val="dk1"/>
              </a:buClr>
              <a:buSzPts val="2250"/>
              <a:buFont typeface="Arial"/>
              <a:buChar char="•"/>
              <a:defRPr b="0" i="0" sz="2250" u="none" cap="none" strike="noStrike">
                <a:solidFill>
                  <a:schemeClr val="dk1"/>
                </a:solidFill>
                <a:latin typeface="Arial"/>
                <a:ea typeface="Arial"/>
                <a:cs typeface="Arial"/>
                <a:sym typeface="Arial"/>
              </a:defRPr>
            </a:lvl3pPr>
            <a:lvl4pPr lvl="3"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Arial"/>
                <a:ea typeface="Arial"/>
                <a:cs typeface="Arial"/>
                <a:sym typeface="Arial"/>
              </a:defRPr>
            </a:lvl4pPr>
            <a:lvl5pPr lvl="4"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Arial"/>
                <a:ea typeface="Arial"/>
                <a:cs typeface="Arial"/>
                <a:sym typeface="Arial"/>
              </a:defRPr>
            </a:lvl5pPr>
            <a:lvl6pPr lvl="5"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6pPr>
            <a:lvl7pPr lvl="6"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7pPr>
            <a:lvl8pPr lvl="7"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8pPr>
            <a:lvl9pPr lvl="8"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9pPr>
          </a:lstStyle>
          <a:p/>
        </p:txBody>
      </p:sp>
      <p:sp>
        <p:nvSpPr>
          <p:cNvPr id="32" name="Google Shape;32;p12"/>
          <p:cNvSpPr/>
          <p:nvPr>
            <p:ph idx="4" type="pic"/>
          </p:nvPr>
        </p:nvSpPr>
        <p:spPr>
          <a:xfrm>
            <a:off x="1436655" y="13890088"/>
            <a:ext cx="2008293" cy="3330981"/>
          </a:xfrm>
          <a:prstGeom prst="rect">
            <a:avLst/>
          </a:prstGeom>
          <a:noFill/>
          <a:ln>
            <a:noFill/>
          </a:ln>
          <a:effectLst>
            <a:outerShdw blurRad="876300" sx="109000" rotWithShape="0" algn="ctr" sy="109000">
              <a:srgbClr val="000000">
                <a:alpha val="11764"/>
              </a:srgbClr>
            </a:outerShdw>
          </a:effectLst>
        </p:spPr>
        <p:txBody>
          <a:bodyPr anchorCtr="0" anchor="t" bIns="45700" lIns="91425" spcFirstLastPara="1" rIns="91425" wrap="square" tIns="45700">
            <a:noAutofit/>
          </a:bodyPr>
          <a:lstStyle>
            <a:lvl1pPr lvl="0" marR="0" rtl="0" algn="l">
              <a:lnSpc>
                <a:spcPct val="90000"/>
              </a:lnSpc>
              <a:spcBef>
                <a:spcPts val="1125"/>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1pPr>
            <a:lvl2pPr lvl="1" marR="0" rtl="0" algn="l">
              <a:lnSpc>
                <a:spcPct val="90000"/>
              </a:lnSpc>
              <a:spcBef>
                <a:spcPts val="563"/>
              </a:spcBef>
              <a:spcAft>
                <a:spcPts val="0"/>
              </a:spcAft>
              <a:buClr>
                <a:schemeClr val="dk1"/>
              </a:buClr>
              <a:buSzPts val="2700"/>
              <a:buFont typeface="Arial"/>
              <a:buChar char="•"/>
              <a:defRPr b="0" i="0" sz="2700" u="none" cap="none" strike="noStrike">
                <a:solidFill>
                  <a:schemeClr val="dk1"/>
                </a:solidFill>
                <a:latin typeface="Arial"/>
                <a:ea typeface="Arial"/>
                <a:cs typeface="Arial"/>
                <a:sym typeface="Arial"/>
              </a:defRPr>
            </a:lvl2pPr>
            <a:lvl3pPr lvl="2" marR="0" rtl="0" algn="l">
              <a:lnSpc>
                <a:spcPct val="90000"/>
              </a:lnSpc>
              <a:spcBef>
                <a:spcPts val="563"/>
              </a:spcBef>
              <a:spcAft>
                <a:spcPts val="0"/>
              </a:spcAft>
              <a:buClr>
                <a:schemeClr val="dk1"/>
              </a:buClr>
              <a:buSzPts val="2250"/>
              <a:buFont typeface="Arial"/>
              <a:buChar char="•"/>
              <a:defRPr b="0" i="0" sz="2250" u="none" cap="none" strike="noStrike">
                <a:solidFill>
                  <a:schemeClr val="dk1"/>
                </a:solidFill>
                <a:latin typeface="Arial"/>
                <a:ea typeface="Arial"/>
                <a:cs typeface="Arial"/>
                <a:sym typeface="Arial"/>
              </a:defRPr>
            </a:lvl3pPr>
            <a:lvl4pPr lvl="3"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Arial"/>
                <a:ea typeface="Arial"/>
                <a:cs typeface="Arial"/>
                <a:sym typeface="Arial"/>
              </a:defRPr>
            </a:lvl4pPr>
            <a:lvl5pPr lvl="4"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Arial"/>
                <a:ea typeface="Arial"/>
                <a:cs typeface="Arial"/>
                <a:sym typeface="Arial"/>
              </a:defRPr>
            </a:lvl5pPr>
            <a:lvl6pPr lvl="5"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6pPr>
            <a:lvl7pPr lvl="6"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7pPr>
            <a:lvl8pPr lvl="7"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8pPr>
            <a:lvl9pPr lvl="8"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Product Package">
  <p:cSld name="Product Package">
    <p:bg>
      <p:bgPr>
        <a:solidFill>
          <a:srgbClr val="F4E6D9"/>
        </a:solidFill>
      </p:bgPr>
    </p:bg>
    <p:spTree>
      <p:nvGrpSpPr>
        <p:cNvPr id="33" name="Shape 33"/>
        <p:cNvGrpSpPr/>
        <p:nvPr/>
      </p:nvGrpSpPr>
      <p:grpSpPr>
        <a:xfrm>
          <a:off x="0" y="0"/>
          <a:ext cx="0" cy="0"/>
          <a:chOff x="0" y="0"/>
          <a:chExt cx="0" cy="0"/>
        </a:xfrm>
      </p:grpSpPr>
      <p:sp>
        <p:nvSpPr>
          <p:cNvPr id="34" name="Google Shape;34;p13"/>
          <p:cNvSpPr/>
          <p:nvPr/>
        </p:nvSpPr>
        <p:spPr>
          <a:xfrm>
            <a:off x="0" y="0"/>
            <a:ext cx="10288588" cy="18288001"/>
          </a:xfrm>
          <a:prstGeom prst="rect">
            <a:avLst/>
          </a:prstGeom>
          <a:solidFill>
            <a:srgbClr val="2D7F60"/>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Calibri"/>
              <a:ea typeface="Calibri"/>
              <a:cs typeface="Calibri"/>
              <a:sym typeface="Calibri"/>
            </a:endParaRPr>
          </a:p>
        </p:txBody>
      </p:sp>
      <p:sp>
        <p:nvSpPr>
          <p:cNvPr id="35" name="Google Shape;35;p13"/>
          <p:cNvSpPr/>
          <p:nvPr>
            <p:ph idx="2" type="pic"/>
          </p:nvPr>
        </p:nvSpPr>
        <p:spPr>
          <a:xfrm>
            <a:off x="5144293" y="0"/>
            <a:ext cx="5144293" cy="18288001"/>
          </a:xfrm>
          <a:prstGeom prst="rect">
            <a:avLst/>
          </a:prstGeom>
          <a:solidFill>
            <a:schemeClr val="lt1"/>
          </a:solidFill>
          <a:ln>
            <a:noFill/>
          </a:ln>
        </p:spPr>
        <p:txBody>
          <a:bodyPr anchorCtr="0" anchor="t" bIns="45700" lIns="91425" spcFirstLastPara="1" rIns="91425" wrap="square" tIns="45700">
            <a:noAutofit/>
          </a:bodyPr>
          <a:lstStyle>
            <a:lvl1pPr lvl="0" marR="0" rtl="0" algn="l">
              <a:lnSpc>
                <a:spcPct val="90000"/>
              </a:lnSpc>
              <a:spcBef>
                <a:spcPts val="1125"/>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1pPr>
            <a:lvl2pPr lvl="1" marR="0" rtl="0" algn="l">
              <a:lnSpc>
                <a:spcPct val="90000"/>
              </a:lnSpc>
              <a:spcBef>
                <a:spcPts val="563"/>
              </a:spcBef>
              <a:spcAft>
                <a:spcPts val="0"/>
              </a:spcAft>
              <a:buClr>
                <a:schemeClr val="dk1"/>
              </a:buClr>
              <a:buSzPts val="2700"/>
              <a:buFont typeface="Arial"/>
              <a:buChar char="•"/>
              <a:defRPr b="0" i="0" sz="2700" u="none" cap="none" strike="noStrike">
                <a:solidFill>
                  <a:schemeClr val="dk1"/>
                </a:solidFill>
                <a:latin typeface="Arial"/>
                <a:ea typeface="Arial"/>
                <a:cs typeface="Arial"/>
                <a:sym typeface="Arial"/>
              </a:defRPr>
            </a:lvl2pPr>
            <a:lvl3pPr lvl="2" marR="0" rtl="0" algn="l">
              <a:lnSpc>
                <a:spcPct val="90000"/>
              </a:lnSpc>
              <a:spcBef>
                <a:spcPts val="563"/>
              </a:spcBef>
              <a:spcAft>
                <a:spcPts val="0"/>
              </a:spcAft>
              <a:buClr>
                <a:schemeClr val="dk1"/>
              </a:buClr>
              <a:buSzPts val="2250"/>
              <a:buFont typeface="Arial"/>
              <a:buChar char="•"/>
              <a:defRPr b="0" i="0" sz="2250" u="none" cap="none" strike="noStrike">
                <a:solidFill>
                  <a:schemeClr val="dk1"/>
                </a:solidFill>
                <a:latin typeface="Arial"/>
                <a:ea typeface="Arial"/>
                <a:cs typeface="Arial"/>
                <a:sym typeface="Arial"/>
              </a:defRPr>
            </a:lvl3pPr>
            <a:lvl4pPr lvl="3"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Arial"/>
                <a:ea typeface="Arial"/>
                <a:cs typeface="Arial"/>
                <a:sym typeface="Arial"/>
              </a:defRPr>
            </a:lvl4pPr>
            <a:lvl5pPr lvl="4"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Arial"/>
                <a:ea typeface="Arial"/>
                <a:cs typeface="Arial"/>
                <a:sym typeface="Arial"/>
              </a:defRPr>
            </a:lvl5pPr>
            <a:lvl6pPr lvl="5"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6pPr>
            <a:lvl7pPr lvl="6"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7pPr>
            <a:lvl8pPr lvl="7"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8pPr>
            <a:lvl9pPr lvl="8"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Product Promo Weekdays">
  <p:cSld name="Product Promo Weekdays">
    <p:bg>
      <p:bgPr>
        <a:solidFill>
          <a:srgbClr val="E6CE9C"/>
        </a:solidFill>
      </p:bgPr>
    </p:bg>
    <p:spTree>
      <p:nvGrpSpPr>
        <p:cNvPr id="36" name="Shape 36"/>
        <p:cNvGrpSpPr/>
        <p:nvPr/>
      </p:nvGrpSpPr>
      <p:grpSpPr>
        <a:xfrm>
          <a:off x="0" y="0"/>
          <a:ext cx="0" cy="0"/>
          <a:chOff x="0" y="0"/>
          <a:chExt cx="0" cy="0"/>
        </a:xfrm>
      </p:grpSpPr>
      <p:sp>
        <p:nvSpPr>
          <p:cNvPr id="37" name="Google Shape;37;p14"/>
          <p:cNvSpPr/>
          <p:nvPr/>
        </p:nvSpPr>
        <p:spPr>
          <a:xfrm>
            <a:off x="0" y="-1"/>
            <a:ext cx="10288588" cy="9330553"/>
          </a:xfrm>
          <a:prstGeom prst="rect">
            <a:avLst/>
          </a:prstGeom>
          <a:solidFill>
            <a:srgbClr val="3882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Calibri"/>
              <a:ea typeface="Calibri"/>
              <a:cs typeface="Calibri"/>
              <a:sym typeface="Calibri"/>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About Us">
  <p:cSld name="About Us">
    <p:bg>
      <p:bgPr>
        <a:solidFill>
          <a:srgbClr val="F4E6D9"/>
        </a:solidFill>
      </p:bgPr>
    </p:bg>
    <p:spTree>
      <p:nvGrpSpPr>
        <p:cNvPr id="13" name="Shape 13"/>
        <p:cNvGrpSpPr/>
        <p:nvPr/>
      </p:nvGrpSpPr>
      <p:grpSpPr>
        <a:xfrm>
          <a:off x="0" y="0"/>
          <a:ext cx="0" cy="0"/>
          <a:chOff x="0" y="0"/>
          <a:chExt cx="0" cy="0"/>
        </a:xfrm>
      </p:grpSpPr>
      <p:sp>
        <p:nvSpPr>
          <p:cNvPr id="14" name="Google Shape;14;p3"/>
          <p:cNvSpPr/>
          <p:nvPr/>
        </p:nvSpPr>
        <p:spPr>
          <a:xfrm>
            <a:off x="4423144" y="1"/>
            <a:ext cx="5865444" cy="9144000"/>
          </a:xfrm>
          <a:custGeom>
            <a:rect b="b" l="l" r="r" t="t"/>
            <a:pathLst>
              <a:path extrusionOk="0" h="10823945" w="6772940">
                <a:moveTo>
                  <a:pt x="1344582" y="0"/>
                </a:moveTo>
                <a:lnTo>
                  <a:pt x="6772940" y="0"/>
                </a:lnTo>
                <a:lnTo>
                  <a:pt x="6772940" y="10823945"/>
                </a:lnTo>
                <a:cubicBezTo>
                  <a:pt x="3032350" y="10823945"/>
                  <a:pt x="0" y="7791596"/>
                  <a:pt x="0" y="4051005"/>
                </a:cubicBezTo>
                <a:cubicBezTo>
                  <a:pt x="0" y="2648284"/>
                  <a:pt x="426424" y="1345159"/>
                  <a:pt x="1156712" y="264190"/>
                </a:cubicBezTo>
                <a:close/>
              </a:path>
            </a:pathLst>
          </a:custGeom>
          <a:solidFill>
            <a:srgbClr val="35906C"/>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b="0" i="0" sz="1800" u="none" cap="none" strike="noStrike">
              <a:solidFill>
                <a:schemeClr val="lt1"/>
              </a:solidFill>
              <a:latin typeface="Calibri"/>
              <a:ea typeface="Calibri"/>
              <a:cs typeface="Calibri"/>
              <a:sym typeface="Calibri"/>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Product 1">
  <p:cSld name="Product 1">
    <p:bg>
      <p:bgPr>
        <a:solidFill>
          <a:srgbClr val="F4E6D9"/>
        </a:solidFill>
      </p:bgPr>
    </p:bg>
    <p:spTree>
      <p:nvGrpSpPr>
        <p:cNvPr id="15" name="Shape 15"/>
        <p:cNvGrpSpPr/>
        <p:nvPr/>
      </p:nvGrpSpPr>
      <p:grpSpPr>
        <a:xfrm>
          <a:off x="0" y="0"/>
          <a:ext cx="0" cy="0"/>
          <a:chOff x="0" y="0"/>
          <a:chExt cx="0" cy="0"/>
        </a:xfrm>
      </p:grpSpPr>
      <p:sp>
        <p:nvSpPr>
          <p:cNvPr id="16" name="Google Shape;16;p4"/>
          <p:cNvSpPr/>
          <p:nvPr/>
        </p:nvSpPr>
        <p:spPr>
          <a:xfrm flipH="1">
            <a:off x="1" y="1"/>
            <a:ext cx="10288588" cy="9762067"/>
          </a:xfrm>
          <a:custGeom>
            <a:rect b="b" l="l" r="r" t="t"/>
            <a:pathLst>
              <a:path extrusionOk="0" h="9762067" w="10288588">
                <a:moveTo>
                  <a:pt x="0" y="0"/>
                </a:moveTo>
                <a:lnTo>
                  <a:pt x="10288588" y="0"/>
                </a:lnTo>
                <a:lnTo>
                  <a:pt x="10288588" y="9762067"/>
                </a:lnTo>
                <a:lnTo>
                  <a:pt x="0" y="6644985"/>
                </a:lnTo>
                <a:close/>
              </a:path>
            </a:pathLst>
          </a:custGeom>
          <a:solidFill>
            <a:srgbClr val="3882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Calibri"/>
              <a:ea typeface="Calibri"/>
              <a:cs typeface="Calibri"/>
              <a:sym typeface="Calibri"/>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Product 2">
  <p:cSld name="Product 2">
    <p:bg>
      <p:bgPr>
        <a:solidFill>
          <a:srgbClr val="F4E6D9"/>
        </a:solidFill>
      </p:bgPr>
    </p:bg>
    <p:spTree>
      <p:nvGrpSpPr>
        <p:cNvPr id="17" name="Shape 17"/>
        <p:cNvGrpSpPr/>
        <p:nvPr/>
      </p:nvGrpSpPr>
      <p:grpSpPr>
        <a:xfrm>
          <a:off x="0" y="0"/>
          <a:ext cx="0" cy="0"/>
          <a:chOff x="0" y="0"/>
          <a:chExt cx="0" cy="0"/>
        </a:xfrm>
      </p:grpSpPr>
      <p:sp>
        <p:nvSpPr>
          <p:cNvPr id="18" name="Google Shape;18;p5"/>
          <p:cNvSpPr/>
          <p:nvPr/>
        </p:nvSpPr>
        <p:spPr>
          <a:xfrm>
            <a:off x="0" y="13573947"/>
            <a:ext cx="2381370" cy="4714052"/>
          </a:xfrm>
          <a:custGeom>
            <a:rect b="b" l="l" r="r" t="t"/>
            <a:pathLst>
              <a:path extrusionOk="0" h="4883072" w="2296632">
                <a:moveTo>
                  <a:pt x="0" y="0"/>
                </a:moveTo>
                <a:lnTo>
                  <a:pt x="235031" y="44105"/>
                </a:lnTo>
                <a:cubicBezTo>
                  <a:pt x="1411584" y="340137"/>
                  <a:pt x="2296632" y="1620150"/>
                  <a:pt x="2296632" y="3154335"/>
                </a:cubicBezTo>
                <a:cubicBezTo>
                  <a:pt x="2296632" y="3729654"/>
                  <a:pt x="2172172" y="4269230"/>
                  <a:pt x="1954553" y="4734578"/>
                </a:cubicBezTo>
                <a:lnTo>
                  <a:pt x="1879171" y="4883072"/>
                </a:lnTo>
                <a:lnTo>
                  <a:pt x="0" y="4883072"/>
                </a:lnTo>
                <a:close/>
              </a:path>
            </a:pathLst>
          </a:custGeom>
          <a:solidFill>
            <a:srgbClr val="35906C"/>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Calibri"/>
              <a:ea typeface="Calibri"/>
              <a:cs typeface="Calibri"/>
              <a:sym typeface="Calibri"/>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ur Menu Alt">
  <p:cSld name="Our Menu Alt">
    <p:bg>
      <p:bgPr>
        <a:solidFill>
          <a:srgbClr val="F4E6D9"/>
        </a:solidFill>
      </p:bgPr>
    </p:bg>
    <p:spTree>
      <p:nvGrpSpPr>
        <p:cNvPr id="19" name="Shape 19"/>
        <p:cNvGrpSpPr/>
        <p:nvPr/>
      </p:nvGrpSpPr>
      <p:grpSpPr>
        <a:xfrm>
          <a:off x="0" y="0"/>
          <a:ext cx="0" cy="0"/>
          <a:chOff x="0" y="0"/>
          <a:chExt cx="0" cy="0"/>
        </a:xfrm>
      </p:grpSpPr>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Product Package Alt">
  <p:cSld name="Product Package Alt">
    <p:bg>
      <p:bgPr>
        <a:solidFill>
          <a:srgbClr val="F4E6D9"/>
        </a:solidFill>
      </p:bgPr>
    </p:bg>
    <p:spTree>
      <p:nvGrpSpPr>
        <p:cNvPr id="20" name="Shape 20"/>
        <p:cNvGrpSpPr/>
        <p:nvPr/>
      </p:nvGrpSpPr>
      <p:grpSpPr>
        <a:xfrm>
          <a:off x="0" y="0"/>
          <a:ext cx="0" cy="0"/>
          <a:chOff x="0" y="0"/>
          <a:chExt cx="0" cy="0"/>
        </a:xfrm>
      </p:grpSpPr>
      <p:sp>
        <p:nvSpPr>
          <p:cNvPr id="21" name="Google Shape;21;p7"/>
          <p:cNvSpPr/>
          <p:nvPr/>
        </p:nvSpPr>
        <p:spPr>
          <a:xfrm>
            <a:off x="0" y="0"/>
            <a:ext cx="10288588" cy="18288001"/>
          </a:xfrm>
          <a:prstGeom prst="rect">
            <a:avLst/>
          </a:prstGeom>
          <a:solidFill>
            <a:srgbClr val="2D7F60"/>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Calibri"/>
              <a:ea typeface="Calibri"/>
              <a:cs typeface="Calibri"/>
              <a:sym typeface="Calibri"/>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Product Promo">
  <p:cSld name="Product Promo">
    <p:bg>
      <p:bgPr>
        <a:solidFill>
          <a:srgbClr val="F4E6D9"/>
        </a:solidFill>
      </p:bgPr>
    </p:bg>
    <p:spTree>
      <p:nvGrpSpPr>
        <p:cNvPr id="22" name="Shape 22"/>
        <p:cNvGrpSpPr/>
        <p:nvPr/>
      </p:nvGrpSpPr>
      <p:grpSpPr>
        <a:xfrm>
          <a:off x="0" y="0"/>
          <a:ext cx="0" cy="0"/>
          <a:chOff x="0" y="0"/>
          <a:chExt cx="0" cy="0"/>
        </a:xfrm>
      </p:grpSpPr>
      <p:sp>
        <p:nvSpPr>
          <p:cNvPr id="23" name="Google Shape;23;p8"/>
          <p:cNvSpPr/>
          <p:nvPr/>
        </p:nvSpPr>
        <p:spPr>
          <a:xfrm>
            <a:off x="0" y="0"/>
            <a:ext cx="1378784" cy="1890005"/>
          </a:xfrm>
          <a:custGeom>
            <a:rect b="b" l="l" r="r" t="t"/>
            <a:pathLst>
              <a:path extrusionOk="0" h="2391300" w="1546752">
                <a:moveTo>
                  <a:pt x="0" y="0"/>
                </a:moveTo>
                <a:lnTo>
                  <a:pt x="1544202" y="0"/>
                </a:lnTo>
                <a:lnTo>
                  <a:pt x="1546752" y="48715"/>
                </a:lnTo>
                <a:cubicBezTo>
                  <a:pt x="1546752" y="1031787"/>
                  <a:pt x="978726" y="1886891"/>
                  <a:pt x="141982" y="2325328"/>
                </a:cubicBezTo>
                <a:lnTo>
                  <a:pt x="0" y="2391300"/>
                </a:lnTo>
                <a:close/>
              </a:path>
            </a:pathLst>
          </a:custGeom>
          <a:solidFill>
            <a:srgbClr val="2D7F60"/>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Calibri"/>
              <a:ea typeface="Calibri"/>
              <a:cs typeface="Calibri"/>
              <a:sym typeface="Calibri"/>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Product Promo Weekdays Alt">
  <p:cSld name="Product Promo Weekdays Alt">
    <p:bg>
      <p:bgPr>
        <a:solidFill>
          <a:srgbClr val="E6CE9C"/>
        </a:solidFill>
      </p:bgPr>
    </p:bg>
    <p:spTree>
      <p:nvGrpSpPr>
        <p:cNvPr id="24" name="Shape 24"/>
        <p:cNvGrpSpPr/>
        <p:nvPr/>
      </p:nvGrpSpPr>
      <p:grpSpPr>
        <a:xfrm>
          <a:off x="0" y="0"/>
          <a:ext cx="0" cy="0"/>
          <a:chOff x="0" y="0"/>
          <a:chExt cx="0" cy="0"/>
        </a:xfrm>
      </p:grpSpPr>
      <p:sp>
        <p:nvSpPr>
          <p:cNvPr id="25" name="Google Shape;25;p9"/>
          <p:cNvSpPr/>
          <p:nvPr/>
        </p:nvSpPr>
        <p:spPr>
          <a:xfrm>
            <a:off x="0" y="-1"/>
            <a:ext cx="10288588" cy="9330553"/>
          </a:xfrm>
          <a:prstGeom prst="rect">
            <a:avLst/>
          </a:prstGeom>
          <a:solidFill>
            <a:srgbClr val="3882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Calibri"/>
              <a:ea typeface="Calibri"/>
              <a:cs typeface="Calibri"/>
              <a:sym typeface="Calibri"/>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ontact">
  <p:cSld name="Contact">
    <p:bg>
      <p:bgPr>
        <a:solidFill>
          <a:srgbClr val="E0C797"/>
        </a:solidFill>
      </p:bgPr>
    </p:bg>
    <p:spTree>
      <p:nvGrpSpPr>
        <p:cNvPr id="26" name="Shape 26"/>
        <p:cNvGrpSpPr/>
        <p:nvPr/>
      </p:nvGrpSpPr>
      <p:grpSpPr>
        <a:xfrm>
          <a:off x="0" y="0"/>
          <a:ext cx="0" cy="0"/>
          <a:chOff x="0" y="0"/>
          <a:chExt cx="0" cy="0"/>
        </a:xfrm>
      </p:grpSpPr>
      <p:sp>
        <p:nvSpPr>
          <p:cNvPr id="27" name="Google Shape;27;p10"/>
          <p:cNvSpPr/>
          <p:nvPr/>
        </p:nvSpPr>
        <p:spPr>
          <a:xfrm>
            <a:off x="-1" y="0"/>
            <a:ext cx="10288588" cy="1722171"/>
          </a:xfrm>
          <a:prstGeom prst="rect">
            <a:avLst/>
          </a:prstGeom>
          <a:solidFill>
            <a:srgbClr val="3882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Calibri"/>
              <a:ea typeface="Calibri"/>
              <a:cs typeface="Calibri"/>
              <a:sym typeface="Calibri"/>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2.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707341" y="973671"/>
            <a:ext cx="8873907" cy="3534835"/>
          </a:xfrm>
          <a:prstGeom prst="rect">
            <a:avLst/>
          </a:prstGeom>
          <a:noFill/>
          <a:ln>
            <a:noFill/>
          </a:ln>
        </p:spPr>
        <p:txBody>
          <a:bodyPr anchorCtr="0" anchor="ctr" bIns="45700" lIns="91425" spcFirstLastPara="1" rIns="91425" wrap="square" tIns="45700">
            <a:noAutofit/>
          </a:bodyPr>
          <a:lstStyle>
            <a:lvl1pPr lvl="0" marR="0" rtl="0" algn="l">
              <a:lnSpc>
                <a:spcPct val="90000"/>
              </a:lnSpc>
              <a:spcBef>
                <a:spcPts val="0"/>
              </a:spcBef>
              <a:spcAft>
                <a:spcPts val="0"/>
              </a:spcAft>
              <a:buClr>
                <a:schemeClr val="dk1"/>
              </a:buClr>
              <a:buSzPts val="4951"/>
              <a:buFont typeface="Arial"/>
              <a:buNone/>
              <a:defRPr b="0" i="0" sz="4951" u="none" cap="none" strike="noStrike">
                <a:solidFill>
                  <a:schemeClr val="dk1"/>
                </a:solidFill>
                <a:latin typeface="Arial"/>
                <a:ea typeface="Arial"/>
                <a:cs typeface="Arial"/>
                <a:sym typeface="Arial"/>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p:txBody>
      </p:sp>
      <p:sp>
        <p:nvSpPr>
          <p:cNvPr id="7" name="Google Shape;7;p1"/>
          <p:cNvSpPr txBox="1"/>
          <p:nvPr>
            <p:ph idx="1" type="body"/>
          </p:nvPr>
        </p:nvSpPr>
        <p:spPr>
          <a:xfrm>
            <a:off x="707341" y="4868333"/>
            <a:ext cx="8873907" cy="11603568"/>
          </a:xfrm>
          <a:prstGeom prst="rect">
            <a:avLst/>
          </a:prstGeom>
          <a:noFill/>
          <a:ln>
            <a:noFill/>
          </a:ln>
        </p:spPr>
        <p:txBody>
          <a:bodyPr anchorCtr="0" anchor="t" bIns="45700" lIns="91425" spcFirstLastPara="1" rIns="91425" wrap="square" tIns="45700">
            <a:noAutofit/>
          </a:bodyPr>
          <a:lstStyle>
            <a:lvl1pPr indent="-428688" lvl="0" marL="457200" marR="0" rtl="0" algn="l">
              <a:lnSpc>
                <a:spcPct val="90000"/>
              </a:lnSpc>
              <a:spcBef>
                <a:spcPts val="1125"/>
              </a:spcBef>
              <a:spcAft>
                <a:spcPts val="0"/>
              </a:spcAft>
              <a:buClr>
                <a:schemeClr val="dk1"/>
              </a:buClr>
              <a:buSzPts val="3151"/>
              <a:buFont typeface="Arial"/>
              <a:buChar char="•"/>
              <a:defRPr b="0" i="0" sz="3151" u="none" cap="none" strike="noStrike">
                <a:solidFill>
                  <a:schemeClr val="dk1"/>
                </a:solidFill>
                <a:latin typeface="Arial"/>
                <a:ea typeface="Arial"/>
                <a:cs typeface="Arial"/>
                <a:sym typeface="Arial"/>
              </a:defRPr>
            </a:lvl1pPr>
            <a:lvl2pPr indent="-400050" lvl="1" marL="914400" marR="0" rtl="0" algn="l">
              <a:lnSpc>
                <a:spcPct val="90000"/>
              </a:lnSpc>
              <a:spcBef>
                <a:spcPts val="563"/>
              </a:spcBef>
              <a:spcAft>
                <a:spcPts val="0"/>
              </a:spcAft>
              <a:buClr>
                <a:schemeClr val="dk1"/>
              </a:buClr>
              <a:buSzPts val="2700"/>
              <a:buFont typeface="Arial"/>
              <a:buChar char="•"/>
              <a:defRPr b="0" i="0" sz="2700" u="none" cap="none" strike="noStrike">
                <a:solidFill>
                  <a:schemeClr val="dk1"/>
                </a:solidFill>
                <a:latin typeface="Arial"/>
                <a:ea typeface="Arial"/>
                <a:cs typeface="Arial"/>
                <a:sym typeface="Arial"/>
              </a:defRPr>
            </a:lvl2pPr>
            <a:lvl3pPr indent="-371475" lvl="2" marL="1371600" marR="0" rtl="0" algn="l">
              <a:lnSpc>
                <a:spcPct val="90000"/>
              </a:lnSpc>
              <a:spcBef>
                <a:spcPts val="563"/>
              </a:spcBef>
              <a:spcAft>
                <a:spcPts val="0"/>
              </a:spcAft>
              <a:buClr>
                <a:schemeClr val="dk1"/>
              </a:buClr>
              <a:buSzPts val="2250"/>
              <a:buFont typeface="Arial"/>
              <a:buChar char="•"/>
              <a:defRPr b="0" i="0" sz="2250" u="none" cap="none" strike="noStrike">
                <a:solidFill>
                  <a:schemeClr val="dk1"/>
                </a:solidFill>
                <a:latin typeface="Arial"/>
                <a:ea typeface="Arial"/>
                <a:cs typeface="Arial"/>
                <a:sym typeface="Arial"/>
              </a:defRPr>
            </a:lvl3pPr>
            <a:lvl4pPr indent="-357187" lvl="3" marL="1828800"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Arial"/>
                <a:ea typeface="Arial"/>
                <a:cs typeface="Arial"/>
                <a:sym typeface="Arial"/>
              </a:defRPr>
            </a:lvl4pPr>
            <a:lvl5pPr indent="-357187" lvl="4" marL="2286000"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Arial"/>
                <a:ea typeface="Arial"/>
                <a:cs typeface="Arial"/>
                <a:sym typeface="Arial"/>
              </a:defRPr>
            </a:lvl5pPr>
            <a:lvl6pPr indent="-357187" lvl="5" marL="2743200"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6pPr>
            <a:lvl7pPr indent="-357187" lvl="6" marL="3200400"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7pPr>
            <a:lvl8pPr indent="-357187" lvl="7" marL="3657600"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8pPr>
            <a:lvl9pPr indent="-357187" lvl="8" marL="4114800" marR="0" rtl="0" algn="l">
              <a:lnSpc>
                <a:spcPct val="90000"/>
              </a:lnSpc>
              <a:spcBef>
                <a:spcPts val="563"/>
              </a:spcBef>
              <a:spcAft>
                <a:spcPts val="0"/>
              </a:spcAft>
              <a:buClr>
                <a:schemeClr val="dk1"/>
              </a:buClr>
              <a:buSzPts val="2025"/>
              <a:buFont typeface="Arial"/>
              <a:buChar char="•"/>
              <a:defRPr b="0" i="0" sz="2025" u="none" cap="none" strike="noStrike">
                <a:solidFill>
                  <a:schemeClr val="dk1"/>
                </a:solidFill>
                <a:latin typeface="Calibri"/>
                <a:ea typeface="Calibri"/>
                <a:cs typeface="Calibri"/>
                <a:sym typeface="Calibri"/>
              </a:defRPr>
            </a:lvl9pPr>
          </a:lstStyle>
          <a:p/>
        </p:txBody>
      </p:sp>
      <p:sp>
        <p:nvSpPr>
          <p:cNvPr id="8" name="Google Shape;8;p1"/>
          <p:cNvSpPr txBox="1"/>
          <p:nvPr>
            <p:ph idx="10" type="dt"/>
          </p:nvPr>
        </p:nvSpPr>
        <p:spPr>
          <a:xfrm>
            <a:off x="707341" y="16950270"/>
            <a:ext cx="2314932" cy="973667"/>
          </a:xfrm>
          <a:prstGeom prst="rect">
            <a:avLst/>
          </a:prstGeom>
          <a:noFill/>
          <a:ln>
            <a:noFill/>
          </a:ln>
        </p:spPr>
        <p:txBody>
          <a:bodyPr anchorCtr="0" anchor="ctr" bIns="45700" lIns="91425" spcFirstLastPara="1" rIns="91425" wrap="square" tIns="45700">
            <a:noAutofit/>
          </a:bodyPr>
          <a:lstStyle>
            <a:lvl1pPr lvl="0" marR="0" rtl="0" algn="l">
              <a:spcBef>
                <a:spcPts val="0"/>
              </a:spcBef>
              <a:spcAft>
                <a:spcPts val="0"/>
              </a:spcAft>
              <a:buSzPts val="1400"/>
              <a:buNone/>
              <a:defRPr b="0" i="0" sz="1350" u="none" cap="none" strike="noStrike">
                <a:solidFill>
                  <a:srgbClr val="888888"/>
                </a:solidFill>
                <a:latin typeface="Arial"/>
                <a:ea typeface="Arial"/>
                <a:cs typeface="Arial"/>
                <a:sym typeface="Arial"/>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9" name="Google Shape;9;p1"/>
          <p:cNvSpPr txBox="1"/>
          <p:nvPr>
            <p:ph idx="11" type="ftr"/>
          </p:nvPr>
        </p:nvSpPr>
        <p:spPr>
          <a:xfrm>
            <a:off x="3408095" y="16950270"/>
            <a:ext cx="3472398" cy="973667"/>
          </a:xfrm>
          <a:prstGeom prst="rect">
            <a:avLst/>
          </a:prstGeom>
          <a:noFill/>
          <a:ln>
            <a:noFill/>
          </a:ln>
        </p:spPr>
        <p:txBody>
          <a:bodyPr anchorCtr="0" anchor="ctr" bIns="45700" lIns="91425" spcFirstLastPara="1" rIns="91425" wrap="square" tIns="45700">
            <a:noAutofit/>
          </a:bodyPr>
          <a:lstStyle>
            <a:lvl1pPr lvl="0" marR="0" rtl="0" algn="ctr">
              <a:spcBef>
                <a:spcPts val="0"/>
              </a:spcBef>
              <a:spcAft>
                <a:spcPts val="0"/>
              </a:spcAft>
              <a:buSzPts val="1400"/>
              <a:buNone/>
              <a:defRPr b="0" i="0" sz="1350" u="none" cap="none" strike="noStrike">
                <a:solidFill>
                  <a:srgbClr val="888888"/>
                </a:solidFill>
                <a:latin typeface="Arial"/>
                <a:ea typeface="Arial"/>
                <a:cs typeface="Arial"/>
                <a:sym typeface="Arial"/>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10" name="Google Shape;10;p1"/>
          <p:cNvSpPr txBox="1"/>
          <p:nvPr>
            <p:ph idx="12" type="sldNum"/>
          </p:nvPr>
        </p:nvSpPr>
        <p:spPr>
          <a:xfrm>
            <a:off x="7266315" y="16950270"/>
            <a:ext cx="2314932" cy="973667"/>
          </a:xfrm>
          <a:prstGeom prst="rect">
            <a:avLst/>
          </a:prstGeom>
          <a:noFill/>
          <a:ln>
            <a:noFill/>
          </a:ln>
        </p:spPr>
        <p:txBody>
          <a:bodyPr anchorCtr="0" anchor="ctr" bIns="45700" lIns="91425" spcFirstLastPara="1" rIns="91425" wrap="square" tIns="45700">
            <a:noAutofit/>
          </a:bodyPr>
          <a:lstStyle>
            <a:lvl1pPr indent="0" lvl="0" marL="0" marR="0" rtl="0" algn="r">
              <a:spcBef>
                <a:spcPts val="0"/>
              </a:spcBef>
              <a:buNone/>
              <a:defRPr b="0" i="0" sz="1350" u="none" cap="none" strike="noStrike">
                <a:solidFill>
                  <a:srgbClr val="888888"/>
                </a:solidFill>
                <a:latin typeface="Arial"/>
                <a:ea typeface="Arial"/>
                <a:cs typeface="Arial"/>
                <a:sym typeface="Arial"/>
              </a:defRPr>
            </a:lvl1pPr>
            <a:lvl2pPr indent="0" lvl="1" marL="0" marR="0" rtl="0" algn="r">
              <a:spcBef>
                <a:spcPts val="0"/>
              </a:spcBef>
              <a:buNone/>
              <a:defRPr b="0" i="0" sz="1350" u="none" cap="none" strike="noStrike">
                <a:solidFill>
                  <a:srgbClr val="888888"/>
                </a:solidFill>
                <a:latin typeface="Arial"/>
                <a:ea typeface="Arial"/>
                <a:cs typeface="Arial"/>
                <a:sym typeface="Arial"/>
              </a:defRPr>
            </a:lvl2pPr>
            <a:lvl3pPr indent="0" lvl="2" marL="0" marR="0" rtl="0" algn="r">
              <a:spcBef>
                <a:spcPts val="0"/>
              </a:spcBef>
              <a:buNone/>
              <a:defRPr b="0" i="0" sz="1350" u="none" cap="none" strike="noStrike">
                <a:solidFill>
                  <a:srgbClr val="888888"/>
                </a:solidFill>
                <a:latin typeface="Arial"/>
                <a:ea typeface="Arial"/>
                <a:cs typeface="Arial"/>
                <a:sym typeface="Arial"/>
              </a:defRPr>
            </a:lvl3pPr>
            <a:lvl4pPr indent="0" lvl="3" marL="0" marR="0" rtl="0" algn="r">
              <a:spcBef>
                <a:spcPts val="0"/>
              </a:spcBef>
              <a:buNone/>
              <a:defRPr b="0" i="0" sz="1350" u="none" cap="none" strike="noStrike">
                <a:solidFill>
                  <a:srgbClr val="888888"/>
                </a:solidFill>
                <a:latin typeface="Arial"/>
                <a:ea typeface="Arial"/>
                <a:cs typeface="Arial"/>
                <a:sym typeface="Arial"/>
              </a:defRPr>
            </a:lvl4pPr>
            <a:lvl5pPr indent="0" lvl="4" marL="0" marR="0" rtl="0" algn="r">
              <a:spcBef>
                <a:spcPts val="0"/>
              </a:spcBef>
              <a:buNone/>
              <a:defRPr b="0" i="0" sz="1350" u="none" cap="none" strike="noStrike">
                <a:solidFill>
                  <a:srgbClr val="888888"/>
                </a:solidFill>
                <a:latin typeface="Arial"/>
                <a:ea typeface="Arial"/>
                <a:cs typeface="Arial"/>
                <a:sym typeface="Arial"/>
              </a:defRPr>
            </a:lvl5pPr>
            <a:lvl6pPr indent="0" lvl="5" marL="0" marR="0" rtl="0" algn="r">
              <a:spcBef>
                <a:spcPts val="0"/>
              </a:spcBef>
              <a:buNone/>
              <a:defRPr b="0" i="0" sz="1350" u="none" cap="none" strike="noStrike">
                <a:solidFill>
                  <a:srgbClr val="888888"/>
                </a:solidFill>
                <a:latin typeface="Arial"/>
                <a:ea typeface="Arial"/>
                <a:cs typeface="Arial"/>
                <a:sym typeface="Arial"/>
              </a:defRPr>
            </a:lvl6pPr>
            <a:lvl7pPr indent="0" lvl="6" marL="0" marR="0" rtl="0" algn="r">
              <a:spcBef>
                <a:spcPts val="0"/>
              </a:spcBef>
              <a:buNone/>
              <a:defRPr b="0" i="0" sz="1350" u="none" cap="none" strike="noStrike">
                <a:solidFill>
                  <a:srgbClr val="888888"/>
                </a:solidFill>
                <a:latin typeface="Arial"/>
                <a:ea typeface="Arial"/>
                <a:cs typeface="Arial"/>
                <a:sym typeface="Arial"/>
              </a:defRPr>
            </a:lvl7pPr>
            <a:lvl8pPr indent="0" lvl="7" marL="0" marR="0" rtl="0" algn="r">
              <a:spcBef>
                <a:spcPts val="0"/>
              </a:spcBef>
              <a:buNone/>
              <a:defRPr b="0" i="0" sz="1350" u="none" cap="none" strike="noStrike">
                <a:solidFill>
                  <a:srgbClr val="888888"/>
                </a:solidFill>
                <a:latin typeface="Arial"/>
                <a:ea typeface="Arial"/>
                <a:cs typeface="Arial"/>
                <a:sym typeface="Arial"/>
              </a:defRPr>
            </a:lvl8pPr>
            <a:lvl9pPr indent="0" lvl="8" marL="0" marR="0" rtl="0" algn="r">
              <a:spcBef>
                <a:spcPts val="0"/>
              </a:spcBef>
              <a:buNone/>
              <a:defRPr b="0" i="0" sz="1350" u="none" cap="none" strike="noStrike">
                <a:solidFill>
                  <a:srgbClr val="888888"/>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jp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 Id="rId3" Type="http://schemas.openxmlformats.org/officeDocument/2006/relationships/image" Target="../media/image1.jp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 Id="rId3" Type="http://schemas.openxmlformats.org/officeDocument/2006/relationships/image" Target="../media/image1.jp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 Id="rId2" Type="http://schemas.openxmlformats.org/officeDocument/2006/relationships/notesSlide" Target="../notesSlides/notesSlide4.xml"/><Relationship Id="rId3" Type="http://schemas.openxmlformats.org/officeDocument/2006/relationships/image" Target="../media/image1.jp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5.xml"/><Relationship Id="rId3" Type="http://schemas.openxmlformats.org/officeDocument/2006/relationships/image" Target="../media/image1.jp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 Id="rId2" Type="http://schemas.openxmlformats.org/officeDocument/2006/relationships/notesSlide" Target="../notesSlides/notesSlide6.xml"/><Relationship Id="rId3" Type="http://schemas.openxmlformats.org/officeDocument/2006/relationships/image" Target="../media/image2.jpg"/><Relationship Id="rId4" Type="http://schemas.openxmlformats.org/officeDocument/2006/relationships/image" Target="../media/image1.jpg"/></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7.xml"/><Relationship Id="rId3" Type="http://schemas.openxmlformats.org/officeDocument/2006/relationships/image" Target="../media/image1.jpg"/></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8.xml"/><Relationship Id="rId3" Type="http://schemas.openxmlformats.org/officeDocument/2006/relationships/image" Target="../media/image1.jpg"/></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9.xml"/><Relationship Id="rId2" Type="http://schemas.openxmlformats.org/officeDocument/2006/relationships/notesSlide" Target="../notesSlides/notesSlide9.xml"/><Relationship Id="rId3" Type="http://schemas.openxmlformats.org/officeDocument/2006/relationships/image" Target="../media/image1.jp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41" name="Shape 41"/>
        <p:cNvGrpSpPr/>
        <p:nvPr/>
      </p:nvGrpSpPr>
      <p:grpSpPr>
        <a:xfrm>
          <a:off x="0" y="0"/>
          <a:ext cx="0" cy="0"/>
          <a:chOff x="0" y="0"/>
          <a:chExt cx="0" cy="0"/>
        </a:xfrm>
      </p:grpSpPr>
      <p:sp>
        <p:nvSpPr>
          <p:cNvPr id="42" name="Google Shape;42;p15"/>
          <p:cNvSpPr txBox="1"/>
          <p:nvPr/>
        </p:nvSpPr>
        <p:spPr>
          <a:xfrm>
            <a:off x="1986218" y="12259614"/>
            <a:ext cx="6316153" cy="954107"/>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1" i="0" lang="en-US" sz="5600" u="none" cap="none" strike="noStrike">
                <a:solidFill>
                  <a:schemeClr val="dk1"/>
                </a:solidFill>
                <a:latin typeface="PT Serif"/>
                <a:ea typeface="PT Serif"/>
                <a:cs typeface="PT Serif"/>
                <a:sym typeface="PT Serif"/>
              </a:rPr>
              <a:t>Moonbucks </a:t>
            </a:r>
            <a:r>
              <a:rPr b="1" i="1" lang="en-US" sz="5600" u="none" cap="none" strike="noStrike">
                <a:solidFill>
                  <a:schemeClr val="dk1"/>
                </a:solidFill>
                <a:latin typeface="PT Serif"/>
                <a:ea typeface="PT Serif"/>
                <a:cs typeface="PT Serif"/>
                <a:sym typeface="PT Serif"/>
              </a:rPr>
              <a:t>Coffee</a:t>
            </a:r>
            <a:endParaRPr/>
          </a:p>
        </p:txBody>
      </p:sp>
      <p:sp>
        <p:nvSpPr>
          <p:cNvPr id="43" name="Google Shape;43;p15"/>
          <p:cNvSpPr txBox="1"/>
          <p:nvPr/>
        </p:nvSpPr>
        <p:spPr>
          <a:xfrm>
            <a:off x="3065861" y="11501761"/>
            <a:ext cx="4156908" cy="523220"/>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0" i="0" lang="en-US" sz="2800" u="none" cap="none" strike="noStrike">
                <a:solidFill>
                  <a:schemeClr val="dk1"/>
                </a:solidFill>
                <a:latin typeface="PT Serif"/>
                <a:ea typeface="PT Serif"/>
                <a:cs typeface="PT Serif"/>
                <a:sym typeface="PT Serif"/>
              </a:rPr>
              <a:t>Western Millenial Coffee</a:t>
            </a:r>
            <a:endParaRPr/>
          </a:p>
        </p:txBody>
      </p:sp>
      <p:cxnSp>
        <p:nvCxnSpPr>
          <p:cNvPr id="44" name="Google Shape;44;p15"/>
          <p:cNvCxnSpPr/>
          <p:nvPr/>
        </p:nvCxnSpPr>
        <p:spPr>
          <a:xfrm>
            <a:off x="4274292" y="13731666"/>
            <a:ext cx="1740004" cy="0"/>
          </a:xfrm>
          <a:prstGeom prst="straightConnector1">
            <a:avLst/>
          </a:prstGeom>
          <a:noFill/>
          <a:ln cap="flat" cmpd="sng" w="50800">
            <a:solidFill>
              <a:srgbClr val="49AD8D"/>
            </a:solidFill>
            <a:prstDash val="solid"/>
            <a:miter lim="800000"/>
            <a:headEnd len="sm" w="sm" type="none"/>
            <a:tailEnd len="sm" w="sm" type="none"/>
          </a:ln>
        </p:spPr>
      </p:cxnSp>
      <p:sp>
        <p:nvSpPr>
          <p:cNvPr id="45" name="Google Shape;45;p15"/>
          <p:cNvSpPr txBox="1"/>
          <p:nvPr/>
        </p:nvSpPr>
        <p:spPr>
          <a:xfrm>
            <a:off x="1427207" y="14718016"/>
            <a:ext cx="5465179" cy="2069797"/>
          </a:xfrm>
          <a:prstGeom prst="rect">
            <a:avLst/>
          </a:prstGeom>
          <a:noFill/>
          <a:ln>
            <a:noFill/>
          </a:ln>
        </p:spPr>
        <p:txBody>
          <a:bodyPr anchorCtr="0" anchor="t" bIns="45700" lIns="91425" spcFirstLastPara="1" rIns="91425" wrap="square" tIns="45700">
            <a:noAutofit/>
          </a:bodyPr>
          <a:lstStyle/>
          <a:p>
            <a:pPr indent="0" lvl="0" marL="0" marR="0" rtl="0" algn="l">
              <a:lnSpc>
                <a:spcPct val="150000"/>
              </a:lnSpc>
              <a:spcBef>
                <a:spcPts val="0"/>
              </a:spcBef>
              <a:spcAft>
                <a:spcPts val="0"/>
              </a:spcAft>
              <a:buNone/>
            </a:pPr>
            <a:r>
              <a:rPr b="0" i="0" lang="en-US" sz="2200" u="none" cap="none" strike="noStrike">
                <a:solidFill>
                  <a:srgbClr val="3F3F3F"/>
                </a:solidFill>
                <a:latin typeface="PT Serif"/>
                <a:ea typeface="PT Serif"/>
                <a:cs typeface="PT Serif"/>
                <a:sym typeface="PT Serif"/>
              </a:rPr>
              <a:t>You don't even really need a place. </a:t>
            </a:r>
            <a:endParaRPr/>
          </a:p>
          <a:p>
            <a:pPr indent="0" lvl="0" marL="0" marR="0" rtl="0" algn="l">
              <a:lnSpc>
                <a:spcPct val="150000"/>
              </a:lnSpc>
              <a:spcBef>
                <a:spcPts val="0"/>
              </a:spcBef>
              <a:spcAft>
                <a:spcPts val="0"/>
              </a:spcAft>
              <a:buNone/>
            </a:pPr>
            <a:r>
              <a:rPr b="0" i="0" lang="en-US" sz="2200" u="none" cap="none" strike="noStrike">
                <a:solidFill>
                  <a:srgbClr val="3F3F3F"/>
                </a:solidFill>
                <a:latin typeface="PT Serif"/>
                <a:ea typeface="PT Serif"/>
                <a:cs typeface="PT Serif"/>
                <a:sym typeface="PT Serif"/>
              </a:rPr>
              <a:t>But you feel like you're doing something. That is what coffee is. And that is one of the geniuses of the new coffee culture. </a:t>
            </a:r>
            <a:endParaRPr/>
          </a:p>
        </p:txBody>
      </p:sp>
      <p:sp>
        <p:nvSpPr>
          <p:cNvPr id="46" name="Google Shape;46;p15"/>
          <p:cNvSpPr/>
          <p:nvPr/>
        </p:nvSpPr>
        <p:spPr>
          <a:xfrm>
            <a:off x="7146545" y="14800734"/>
            <a:ext cx="1904358" cy="1904358"/>
          </a:xfrm>
          <a:prstGeom prst="ellipse">
            <a:avLst/>
          </a:prstGeom>
          <a:solidFill>
            <a:srgbClr val="3998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i="0" lang="en-US" sz="2200" u="none" cap="none" strike="noStrike">
                <a:solidFill>
                  <a:schemeClr val="lt1"/>
                </a:solidFill>
                <a:latin typeface="PT Serif"/>
                <a:ea typeface="PT Serif"/>
                <a:cs typeface="PT Serif"/>
                <a:sym typeface="PT Serif"/>
              </a:rPr>
              <a:t>NOW</a:t>
            </a:r>
            <a:endParaRPr/>
          </a:p>
          <a:p>
            <a:pPr indent="0" lvl="0" marL="0" marR="0" rtl="0" algn="ctr">
              <a:spcBef>
                <a:spcPts val="0"/>
              </a:spcBef>
              <a:spcAft>
                <a:spcPts val="0"/>
              </a:spcAft>
              <a:buNone/>
            </a:pPr>
            <a:r>
              <a:rPr b="1" i="0" lang="en-US" sz="2200" u="none" cap="none" strike="noStrike">
                <a:solidFill>
                  <a:schemeClr val="lt1"/>
                </a:solidFill>
                <a:latin typeface="PT Serif"/>
                <a:ea typeface="PT Serif"/>
                <a:cs typeface="PT Serif"/>
                <a:sym typeface="PT Serif"/>
              </a:rPr>
              <a:t>OPEN</a:t>
            </a:r>
            <a:endParaRPr/>
          </a:p>
        </p:txBody>
      </p:sp>
      <p:pic>
        <p:nvPicPr>
          <p:cNvPr id="47" name="Google Shape;47;p15"/>
          <p:cNvPicPr preferRelativeResize="0"/>
          <p:nvPr/>
        </p:nvPicPr>
        <p:blipFill rotWithShape="1">
          <a:blip r:embed="rId3">
            <a:alphaModFix/>
          </a:blip>
          <a:srcRect b="0" l="11146" r="11145" t="0"/>
          <a:stretch/>
        </p:blipFill>
        <p:spPr>
          <a:xfrm>
            <a:off x="1732757" y="1500188"/>
            <a:ext cx="6823075" cy="9167812"/>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solidFill>
          <a:srgbClr val="F3E6D9"/>
        </a:solidFill>
      </p:bgPr>
    </p:bg>
    <p:spTree>
      <p:nvGrpSpPr>
        <p:cNvPr id="51" name="Shape 51"/>
        <p:cNvGrpSpPr/>
        <p:nvPr/>
      </p:nvGrpSpPr>
      <p:grpSpPr>
        <a:xfrm>
          <a:off x="0" y="0"/>
          <a:ext cx="0" cy="0"/>
          <a:chOff x="0" y="0"/>
          <a:chExt cx="0" cy="0"/>
        </a:xfrm>
      </p:grpSpPr>
      <p:sp>
        <p:nvSpPr>
          <p:cNvPr id="52" name="Google Shape;52;p16"/>
          <p:cNvSpPr/>
          <p:nvPr/>
        </p:nvSpPr>
        <p:spPr>
          <a:xfrm>
            <a:off x="777841" y="677810"/>
            <a:ext cx="1904358" cy="1904358"/>
          </a:xfrm>
          <a:prstGeom prst="ellipse">
            <a:avLst/>
          </a:prstGeom>
          <a:solidFill>
            <a:srgbClr val="3998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i="0" lang="en-US" sz="2200" u="none" cap="none" strike="noStrike">
                <a:solidFill>
                  <a:schemeClr val="lt1"/>
                </a:solidFill>
                <a:latin typeface="PT Serif"/>
                <a:ea typeface="PT Serif"/>
                <a:cs typeface="PT Serif"/>
                <a:sym typeface="PT Serif"/>
              </a:rPr>
              <a:t>OPEN</a:t>
            </a:r>
            <a:endParaRPr/>
          </a:p>
          <a:p>
            <a:pPr indent="0" lvl="0" marL="0" marR="0" rtl="0" algn="ctr">
              <a:spcBef>
                <a:spcPts val="0"/>
              </a:spcBef>
              <a:spcAft>
                <a:spcPts val="0"/>
              </a:spcAft>
              <a:buNone/>
            </a:pPr>
            <a:r>
              <a:rPr b="1" i="0" lang="en-US" sz="3000" u="none" cap="none" strike="noStrike">
                <a:solidFill>
                  <a:schemeClr val="lt1"/>
                </a:solidFill>
                <a:latin typeface="PT Serif"/>
                <a:ea typeface="PT Serif"/>
                <a:cs typeface="PT Serif"/>
                <a:sym typeface="PT Serif"/>
              </a:rPr>
              <a:t>24H</a:t>
            </a:r>
            <a:endParaRPr/>
          </a:p>
        </p:txBody>
      </p:sp>
      <p:sp>
        <p:nvSpPr>
          <p:cNvPr id="53" name="Google Shape;53;p16"/>
          <p:cNvSpPr txBox="1"/>
          <p:nvPr/>
        </p:nvSpPr>
        <p:spPr>
          <a:xfrm>
            <a:off x="4784149" y="14747966"/>
            <a:ext cx="4378200" cy="2351700"/>
          </a:xfrm>
          <a:prstGeom prst="rect">
            <a:avLst/>
          </a:prstGeom>
          <a:noFill/>
          <a:ln>
            <a:noFill/>
          </a:ln>
        </p:spPr>
        <p:txBody>
          <a:bodyPr anchorCtr="0" anchor="t" bIns="45700" lIns="91425" spcFirstLastPara="1" rIns="91425" wrap="square" tIns="45700">
            <a:noAutofit/>
          </a:bodyPr>
          <a:lstStyle/>
          <a:p>
            <a:pPr indent="0" lvl="0" marL="0" marR="0" rtl="0" algn="l">
              <a:lnSpc>
                <a:spcPct val="150000"/>
              </a:lnSpc>
              <a:spcBef>
                <a:spcPts val="0"/>
              </a:spcBef>
              <a:spcAft>
                <a:spcPts val="0"/>
              </a:spcAft>
              <a:buNone/>
            </a:pPr>
            <a:r>
              <a:rPr b="0" i="0" lang="en-US" sz="2000" u="none" cap="none" strike="noStrike">
                <a:solidFill>
                  <a:srgbClr val="3F3F3F"/>
                </a:solidFill>
                <a:latin typeface="PT Serif"/>
                <a:ea typeface="PT Serif"/>
                <a:cs typeface="PT Serif"/>
                <a:sym typeface="PT Serif"/>
              </a:rPr>
              <a:t>Lorem ipsum dolor sits ame consetur nostrud exercitia tioullmco labis nisi occaecat cupidatat inon eoini sunote culpa iqui officia deserati mlit anims adiscinv eli sed do eiusmod tempor </a:t>
            </a:r>
            <a:endParaRPr/>
          </a:p>
        </p:txBody>
      </p:sp>
      <p:sp>
        <p:nvSpPr>
          <p:cNvPr id="54" name="Google Shape;54;p16"/>
          <p:cNvSpPr txBox="1"/>
          <p:nvPr/>
        </p:nvSpPr>
        <p:spPr>
          <a:xfrm>
            <a:off x="4784150" y="14055572"/>
            <a:ext cx="4378139" cy="523220"/>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i="0" lang="en-US" sz="2800" u="none" cap="none" strike="noStrike">
                <a:solidFill>
                  <a:schemeClr val="dk1"/>
                </a:solidFill>
                <a:latin typeface="PT Serif"/>
                <a:ea typeface="PT Serif"/>
                <a:cs typeface="PT Serif"/>
                <a:sym typeface="PT Serif"/>
              </a:rPr>
              <a:t>Think Outside The Box</a:t>
            </a:r>
            <a:endParaRPr/>
          </a:p>
        </p:txBody>
      </p:sp>
      <p:sp>
        <p:nvSpPr>
          <p:cNvPr id="55" name="Google Shape;55;p16"/>
          <p:cNvSpPr txBox="1"/>
          <p:nvPr/>
        </p:nvSpPr>
        <p:spPr>
          <a:xfrm>
            <a:off x="4784151" y="11052437"/>
            <a:ext cx="4378200" cy="2351700"/>
          </a:xfrm>
          <a:prstGeom prst="rect">
            <a:avLst/>
          </a:prstGeom>
          <a:noFill/>
          <a:ln>
            <a:noFill/>
          </a:ln>
        </p:spPr>
        <p:txBody>
          <a:bodyPr anchorCtr="0" anchor="t" bIns="45700" lIns="91425" spcFirstLastPara="1" rIns="91425" wrap="square" tIns="45700">
            <a:noAutofit/>
          </a:bodyPr>
          <a:lstStyle/>
          <a:p>
            <a:pPr indent="0" lvl="0" marL="0" marR="0" rtl="0" algn="l">
              <a:lnSpc>
                <a:spcPct val="150000"/>
              </a:lnSpc>
              <a:spcBef>
                <a:spcPts val="0"/>
              </a:spcBef>
              <a:spcAft>
                <a:spcPts val="0"/>
              </a:spcAft>
              <a:buNone/>
            </a:pPr>
            <a:r>
              <a:rPr lang="en-US" sz="2000">
                <a:solidFill>
                  <a:srgbClr val="3F3F3F"/>
                </a:solidFill>
                <a:latin typeface="PT Serif"/>
                <a:ea typeface="PT Serif"/>
                <a:cs typeface="PT Serif"/>
                <a:sym typeface="PT Serif"/>
              </a:rPr>
              <a:t>Lorem ipsu dolori sits ame consectur nostrud xrcitatioullamco laboris nisi culpa qufficia deserunt mollit anime occaec cupidatat noni eoident sunte  adipiscv elit sed do eiusmod tempor </a:t>
            </a:r>
            <a:endParaRPr/>
          </a:p>
        </p:txBody>
      </p:sp>
      <p:sp>
        <p:nvSpPr>
          <p:cNvPr id="56" name="Google Shape;56;p16"/>
          <p:cNvSpPr txBox="1"/>
          <p:nvPr/>
        </p:nvSpPr>
        <p:spPr>
          <a:xfrm>
            <a:off x="4784151" y="10305827"/>
            <a:ext cx="4378139" cy="584775"/>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3200">
                <a:solidFill>
                  <a:schemeClr val="dk1"/>
                </a:solidFill>
                <a:latin typeface="PT Serif"/>
                <a:ea typeface="PT Serif"/>
                <a:cs typeface="PT Serif"/>
                <a:sym typeface="PT Serif"/>
              </a:rPr>
              <a:t>Moonbucks </a:t>
            </a:r>
            <a:r>
              <a:rPr b="1" i="1" lang="en-US" sz="3200">
                <a:solidFill>
                  <a:schemeClr val="dk1"/>
                </a:solidFill>
                <a:latin typeface="PT Serif"/>
                <a:ea typeface="PT Serif"/>
                <a:cs typeface="PT Serif"/>
                <a:sym typeface="PT Serif"/>
              </a:rPr>
              <a:t>Coffee</a:t>
            </a:r>
            <a:endParaRPr/>
          </a:p>
        </p:txBody>
      </p:sp>
      <p:pic>
        <p:nvPicPr>
          <p:cNvPr id="57" name="Google Shape;57;p16"/>
          <p:cNvPicPr preferRelativeResize="0"/>
          <p:nvPr/>
        </p:nvPicPr>
        <p:blipFill rotWithShape="1">
          <a:blip r:embed="rId3">
            <a:alphaModFix/>
          </a:blip>
          <a:srcRect b="2100" l="0" r="0" t="2100"/>
          <a:stretch/>
        </p:blipFill>
        <p:spPr>
          <a:xfrm>
            <a:off x="2115741" y="2844822"/>
            <a:ext cx="6057106" cy="6057106"/>
          </a:xfrm>
          <a:prstGeom prst="ellipse">
            <a:avLst/>
          </a:prstGeom>
          <a:noFill/>
          <a:ln>
            <a:noFill/>
          </a:ln>
        </p:spPr>
      </p:pic>
      <p:pic>
        <p:nvPicPr>
          <p:cNvPr id="58" name="Google Shape;58;p16"/>
          <p:cNvPicPr preferRelativeResize="0"/>
          <p:nvPr/>
        </p:nvPicPr>
        <p:blipFill rotWithShape="1">
          <a:blip r:embed="rId3">
            <a:alphaModFix/>
          </a:blip>
          <a:srcRect b="0" l="29459" r="29459" t="0"/>
          <a:stretch/>
        </p:blipFill>
        <p:spPr>
          <a:xfrm>
            <a:off x="0" y="10295511"/>
            <a:ext cx="3145536" cy="7992487"/>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2" name="Shape 62"/>
        <p:cNvGrpSpPr/>
        <p:nvPr/>
      </p:nvGrpSpPr>
      <p:grpSpPr>
        <a:xfrm>
          <a:off x="0" y="0"/>
          <a:ext cx="0" cy="0"/>
          <a:chOff x="0" y="0"/>
          <a:chExt cx="0" cy="0"/>
        </a:xfrm>
      </p:grpSpPr>
      <p:sp>
        <p:nvSpPr>
          <p:cNvPr id="63" name="Google Shape;63;p17"/>
          <p:cNvSpPr txBox="1"/>
          <p:nvPr/>
        </p:nvSpPr>
        <p:spPr>
          <a:xfrm>
            <a:off x="2485563" y="11402372"/>
            <a:ext cx="5317482" cy="707886"/>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1" lang="en-US" sz="4000">
                <a:solidFill>
                  <a:schemeClr val="dk1"/>
                </a:solidFill>
                <a:latin typeface="PT Serif"/>
                <a:ea typeface="PT Serif"/>
                <a:cs typeface="PT Serif"/>
                <a:sym typeface="PT Serif"/>
              </a:rPr>
              <a:t>Coffee Latte Benefits</a:t>
            </a:r>
            <a:endParaRPr/>
          </a:p>
        </p:txBody>
      </p:sp>
      <p:sp>
        <p:nvSpPr>
          <p:cNvPr id="64" name="Google Shape;64;p17"/>
          <p:cNvSpPr/>
          <p:nvPr/>
        </p:nvSpPr>
        <p:spPr>
          <a:xfrm>
            <a:off x="777841" y="677810"/>
            <a:ext cx="1904358" cy="1904358"/>
          </a:xfrm>
          <a:prstGeom prst="ellipse">
            <a:avLst/>
          </a:prstGeom>
          <a:solidFill>
            <a:srgbClr val="E7CF9D"/>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800">
                <a:solidFill>
                  <a:schemeClr val="dk1"/>
                </a:solidFill>
                <a:latin typeface="PT Serif"/>
                <a:ea typeface="PT Serif"/>
                <a:cs typeface="PT Serif"/>
                <a:sym typeface="PT Serif"/>
              </a:rPr>
              <a:t>25K IDR</a:t>
            </a:r>
            <a:endParaRPr b="1" sz="3600">
              <a:solidFill>
                <a:schemeClr val="dk1"/>
              </a:solidFill>
              <a:latin typeface="PT Serif"/>
              <a:ea typeface="PT Serif"/>
              <a:cs typeface="PT Serif"/>
              <a:sym typeface="PT Serif"/>
            </a:endParaRPr>
          </a:p>
        </p:txBody>
      </p:sp>
      <p:sp>
        <p:nvSpPr>
          <p:cNvPr id="65" name="Google Shape;65;p17"/>
          <p:cNvSpPr txBox="1"/>
          <p:nvPr/>
        </p:nvSpPr>
        <p:spPr>
          <a:xfrm>
            <a:off x="2422359" y="12490186"/>
            <a:ext cx="5443870" cy="2069797"/>
          </a:xfrm>
          <a:prstGeom prst="rect">
            <a:avLst/>
          </a:prstGeom>
          <a:noFill/>
          <a:ln>
            <a:noFill/>
          </a:ln>
        </p:spPr>
        <p:txBody>
          <a:bodyPr anchorCtr="0" anchor="t" bIns="45700" lIns="91425" spcFirstLastPara="1" rIns="91425" wrap="square" tIns="45700">
            <a:noAutofit/>
          </a:bodyPr>
          <a:lstStyle/>
          <a:p>
            <a:pPr indent="0" lvl="0" marL="0" marR="0" rtl="0" algn="ctr">
              <a:lnSpc>
                <a:spcPct val="150000"/>
              </a:lnSpc>
              <a:spcBef>
                <a:spcPts val="0"/>
              </a:spcBef>
              <a:spcAft>
                <a:spcPts val="0"/>
              </a:spcAft>
              <a:buNone/>
            </a:pPr>
            <a:r>
              <a:rPr lang="en-US" sz="2200">
                <a:solidFill>
                  <a:srgbClr val="3F3F3F"/>
                </a:solidFill>
                <a:latin typeface="PT Serif"/>
                <a:ea typeface="PT Serif"/>
                <a:cs typeface="PT Serif"/>
                <a:sym typeface="PT Serif"/>
              </a:rPr>
              <a:t>The caffeine in this coffee can help boost your metabolism and has been shown to increase fat burning by 10-29%. If that isn’t a perk, I don’t know what is!</a:t>
            </a:r>
            <a:endParaRPr/>
          </a:p>
        </p:txBody>
      </p:sp>
      <p:sp>
        <p:nvSpPr>
          <p:cNvPr id="66" name="Google Shape;66;p17"/>
          <p:cNvSpPr txBox="1"/>
          <p:nvPr/>
        </p:nvSpPr>
        <p:spPr>
          <a:xfrm>
            <a:off x="2422359" y="15028828"/>
            <a:ext cx="5443870" cy="2069797"/>
          </a:xfrm>
          <a:prstGeom prst="rect">
            <a:avLst/>
          </a:prstGeom>
          <a:noFill/>
          <a:ln>
            <a:noFill/>
          </a:ln>
        </p:spPr>
        <p:txBody>
          <a:bodyPr anchorCtr="0" anchor="t" bIns="45700" lIns="91425" spcFirstLastPara="1" rIns="91425" wrap="square" tIns="45700">
            <a:noAutofit/>
          </a:bodyPr>
          <a:lstStyle/>
          <a:p>
            <a:pPr indent="0" lvl="0" marL="0" marR="0" rtl="0" algn="ctr">
              <a:lnSpc>
                <a:spcPct val="150000"/>
              </a:lnSpc>
              <a:spcBef>
                <a:spcPts val="0"/>
              </a:spcBef>
              <a:spcAft>
                <a:spcPts val="0"/>
              </a:spcAft>
              <a:buNone/>
            </a:pPr>
            <a:r>
              <a:rPr lang="en-US" sz="2200">
                <a:solidFill>
                  <a:srgbClr val="3F3F3F"/>
                </a:solidFill>
                <a:latin typeface="PT Serif"/>
                <a:ea typeface="PT Serif"/>
                <a:cs typeface="PT Serif"/>
                <a:sym typeface="PT Serif"/>
              </a:rPr>
              <a:t>Each cup of coffee you drink a day reduces your risk of type II diabetes by 7%. Drink coffee reduces your risk of Alzheimer’s by 65% &amp; Parkinson’s by 32-60%. </a:t>
            </a:r>
            <a:endParaRPr/>
          </a:p>
        </p:txBody>
      </p:sp>
      <p:grpSp>
        <p:nvGrpSpPr>
          <p:cNvPr id="67" name="Google Shape;67;p17"/>
          <p:cNvGrpSpPr/>
          <p:nvPr/>
        </p:nvGrpSpPr>
        <p:grpSpPr>
          <a:xfrm>
            <a:off x="8120349" y="985873"/>
            <a:ext cx="1288230" cy="1159406"/>
            <a:chOff x="8141614" y="985873"/>
            <a:chExt cx="1288230" cy="1159406"/>
          </a:xfrm>
        </p:grpSpPr>
        <p:grpSp>
          <p:nvGrpSpPr>
            <p:cNvPr id="68" name="Google Shape;68;p17"/>
            <p:cNvGrpSpPr/>
            <p:nvPr/>
          </p:nvGrpSpPr>
          <p:grpSpPr>
            <a:xfrm>
              <a:off x="8141614" y="985873"/>
              <a:ext cx="1288230" cy="1159406"/>
              <a:chOff x="8268206" y="1135241"/>
              <a:chExt cx="989495" cy="890545"/>
            </a:xfrm>
          </p:grpSpPr>
          <p:sp>
            <p:nvSpPr>
              <p:cNvPr id="69" name="Google Shape;69;p17"/>
              <p:cNvSpPr/>
              <p:nvPr/>
            </p:nvSpPr>
            <p:spPr>
              <a:xfrm>
                <a:off x="8416630" y="1382615"/>
                <a:ext cx="643171" cy="544224"/>
              </a:xfrm>
              <a:custGeom>
                <a:rect b="b" l="l" r="r" t="t"/>
                <a:pathLst>
                  <a:path extrusionOk="0" h="544224" w="643171">
                    <a:moveTo>
                      <a:pt x="0" y="0"/>
                    </a:moveTo>
                    <a:lnTo>
                      <a:pt x="643172" y="0"/>
                    </a:lnTo>
                    <a:lnTo>
                      <a:pt x="643172" y="0"/>
                    </a:lnTo>
                    <a:lnTo>
                      <a:pt x="643172" y="359187"/>
                    </a:lnTo>
                    <a:cubicBezTo>
                      <a:pt x="643172" y="461379"/>
                      <a:pt x="560329" y="544222"/>
                      <a:pt x="458136" y="544222"/>
                    </a:cubicBezTo>
                    <a:lnTo>
                      <a:pt x="186025" y="544222"/>
                    </a:lnTo>
                    <a:cubicBezTo>
                      <a:pt x="83834" y="544769"/>
                      <a:pt x="549" y="462370"/>
                      <a:pt x="3" y="360179"/>
                    </a:cubicBezTo>
                    <a:cubicBezTo>
                      <a:pt x="1" y="359848"/>
                      <a:pt x="0" y="359517"/>
                      <a:pt x="0" y="359187"/>
                    </a:cubicBezTo>
                    <a:lnTo>
                      <a:pt x="0" y="0"/>
                    </a:lnTo>
                    <a:lnTo>
                      <a:pt x="0" y="0"/>
                    </a:lnTo>
                    <a:close/>
                  </a:path>
                </a:pathLst>
              </a:custGeom>
              <a:noFill/>
              <a:ln cap="rnd" cmpd="sng" w="49200">
                <a:solidFill>
                  <a:schemeClr val="lt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70" name="Google Shape;70;p17"/>
              <p:cNvSpPr/>
              <p:nvPr/>
            </p:nvSpPr>
            <p:spPr>
              <a:xfrm>
                <a:off x="8268206" y="1926837"/>
                <a:ext cx="940020" cy="98949"/>
              </a:xfrm>
              <a:custGeom>
                <a:rect b="b" l="l" r="r" t="t"/>
                <a:pathLst>
                  <a:path extrusionOk="0" h="98949" w="940020">
                    <a:moveTo>
                      <a:pt x="0" y="0"/>
                    </a:moveTo>
                    <a:lnTo>
                      <a:pt x="940020" y="0"/>
                    </a:lnTo>
                    <a:lnTo>
                      <a:pt x="940020" y="0"/>
                    </a:lnTo>
                    <a:lnTo>
                      <a:pt x="940020" y="0"/>
                    </a:lnTo>
                    <a:cubicBezTo>
                      <a:pt x="940020" y="54648"/>
                      <a:pt x="895719" y="98950"/>
                      <a:pt x="841071" y="98950"/>
                    </a:cubicBezTo>
                    <a:lnTo>
                      <a:pt x="98950" y="98950"/>
                    </a:lnTo>
                    <a:cubicBezTo>
                      <a:pt x="44301" y="98950"/>
                      <a:pt x="0" y="54648"/>
                      <a:pt x="0" y="0"/>
                    </a:cubicBezTo>
                    <a:lnTo>
                      <a:pt x="0" y="0"/>
                    </a:lnTo>
                    <a:lnTo>
                      <a:pt x="0" y="0"/>
                    </a:lnTo>
                    <a:close/>
                  </a:path>
                </a:pathLst>
              </a:custGeom>
              <a:noFill/>
              <a:ln cap="rnd" cmpd="sng" w="49200">
                <a:solidFill>
                  <a:schemeClr val="lt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71" name="Google Shape;71;p17"/>
              <p:cNvSpPr/>
              <p:nvPr/>
            </p:nvSpPr>
            <p:spPr>
              <a:xfrm>
                <a:off x="9059802" y="1432090"/>
                <a:ext cx="197899" cy="296848"/>
              </a:xfrm>
              <a:custGeom>
                <a:rect b="b" l="l" r="r" t="t"/>
                <a:pathLst>
                  <a:path extrusionOk="0" h="296848" w="197899">
                    <a:moveTo>
                      <a:pt x="0" y="0"/>
                    </a:moveTo>
                    <a:lnTo>
                      <a:pt x="91776" y="0"/>
                    </a:lnTo>
                    <a:cubicBezTo>
                      <a:pt x="150386" y="0"/>
                      <a:pt x="197899" y="47513"/>
                      <a:pt x="197899" y="106123"/>
                    </a:cubicBezTo>
                    <a:lnTo>
                      <a:pt x="197899" y="190973"/>
                    </a:lnTo>
                    <a:cubicBezTo>
                      <a:pt x="197763" y="249486"/>
                      <a:pt x="150289" y="296849"/>
                      <a:pt x="91776" y="296849"/>
                    </a:cubicBezTo>
                    <a:lnTo>
                      <a:pt x="0" y="296849"/>
                    </a:lnTo>
                    <a:lnTo>
                      <a:pt x="0" y="296849"/>
                    </a:lnTo>
                    <a:lnTo>
                      <a:pt x="0" y="0"/>
                    </a:lnTo>
                    <a:lnTo>
                      <a:pt x="0" y="0"/>
                    </a:lnTo>
                    <a:close/>
                  </a:path>
                </a:pathLst>
              </a:custGeom>
              <a:noFill/>
              <a:ln cap="rnd" cmpd="sng" w="49200">
                <a:solidFill>
                  <a:schemeClr val="lt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72" name="Google Shape;72;p17"/>
              <p:cNvSpPr/>
              <p:nvPr/>
            </p:nvSpPr>
            <p:spPr>
              <a:xfrm>
                <a:off x="8837166" y="1135241"/>
                <a:ext cx="49474" cy="173161"/>
              </a:xfrm>
              <a:custGeom>
                <a:rect b="b" l="l" r="r" t="t"/>
                <a:pathLst>
                  <a:path extrusionOk="0" h="173161" w="49474">
                    <a:moveTo>
                      <a:pt x="0" y="0"/>
                    </a:moveTo>
                    <a:cubicBezTo>
                      <a:pt x="28244" y="14485"/>
                      <a:pt x="46967" y="42569"/>
                      <a:pt x="49475" y="74212"/>
                    </a:cubicBezTo>
                    <a:cubicBezTo>
                      <a:pt x="49475" y="123687"/>
                      <a:pt x="0" y="117750"/>
                      <a:pt x="0" y="173162"/>
                    </a:cubicBezTo>
                  </a:path>
                </a:pathLst>
              </a:custGeom>
              <a:noFill/>
              <a:ln cap="rnd" cmpd="sng" w="49200">
                <a:solidFill>
                  <a:schemeClr val="lt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73" name="Google Shape;73;p17"/>
              <p:cNvSpPr/>
              <p:nvPr/>
            </p:nvSpPr>
            <p:spPr>
              <a:xfrm>
                <a:off x="8639267" y="1135241"/>
                <a:ext cx="49474" cy="173161"/>
              </a:xfrm>
              <a:custGeom>
                <a:rect b="b" l="l" r="r" t="t"/>
                <a:pathLst>
                  <a:path extrusionOk="0" h="173161" w="49474">
                    <a:moveTo>
                      <a:pt x="0" y="0"/>
                    </a:moveTo>
                    <a:cubicBezTo>
                      <a:pt x="28244" y="14485"/>
                      <a:pt x="46967" y="42569"/>
                      <a:pt x="49475" y="74212"/>
                    </a:cubicBezTo>
                    <a:cubicBezTo>
                      <a:pt x="49475" y="123687"/>
                      <a:pt x="0" y="117750"/>
                      <a:pt x="0" y="173162"/>
                    </a:cubicBezTo>
                  </a:path>
                </a:pathLst>
              </a:custGeom>
              <a:noFill/>
              <a:ln cap="rnd" cmpd="sng" w="49200">
                <a:solidFill>
                  <a:schemeClr val="lt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grpSp>
        <p:sp>
          <p:nvSpPr>
            <p:cNvPr id="74" name="Google Shape;74;p17"/>
            <p:cNvSpPr txBox="1"/>
            <p:nvPr/>
          </p:nvSpPr>
          <p:spPr>
            <a:xfrm>
              <a:off x="8469352" y="1451199"/>
              <a:ext cx="590225" cy="400110"/>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1" lang="en-US" sz="2000">
                  <a:solidFill>
                    <a:schemeClr val="lt1"/>
                  </a:solidFill>
                  <a:latin typeface="PT Serif"/>
                  <a:ea typeface="PT Serif"/>
                  <a:cs typeface="PT Serif"/>
                  <a:sym typeface="PT Serif"/>
                </a:rPr>
                <a:t>MB</a:t>
              </a:r>
              <a:endParaRPr/>
            </a:p>
          </p:txBody>
        </p:sp>
      </p:grpSp>
      <p:pic>
        <p:nvPicPr>
          <p:cNvPr id="75" name="Google Shape;75;p17"/>
          <p:cNvPicPr preferRelativeResize="0"/>
          <p:nvPr/>
        </p:nvPicPr>
        <p:blipFill rotWithShape="1">
          <a:blip r:embed="rId3">
            <a:alphaModFix/>
          </a:blip>
          <a:srcRect b="0" l="19634" r="19634" t="0"/>
          <a:stretch/>
        </p:blipFill>
        <p:spPr>
          <a:xfrm>
            <a:off x="2907647" y="2999520"/>
            <a:ext cx="4473296" cy="7687156"/>
          </a:xfrm>
          <a:prstGeom prst="rect">
            <a:avLst/>
          </a:prstGeom>
          <a:noFill/>
          <a:ln>
            <a:noFill/>
          </a:ln>
        </p:spPr>
      </p:pic>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9" name="Shape 79"/>
        <p:cNvGrpSpPr/>
        <p:nvPr/>
      </p:nvGrpSpPr>
      <p:grpSpPr>
        <a:xfrm>
          <a:off x="0" y="0"/>
          <a:ext cx="0" cy="0"/>
          <a:chOff x="0" y="0"/>
          <a:chExt cx="0" cy="0"/>
        </a:xfrm>
      </p:grpSpPr>
      <p:sp>
        <p:nvSpPr>
          <p:cNvPr id="80" name="Google Shape;80;p18"/>
          <p:cNvSpPr txBox="1"/>
          <p:nvPr/>
        </p:nvSpPr>
        <p:spPr>
          <a:xfrm>
            <a:off x="2063179" y="3068827"/>
            <a:ext cx="6162264" cy="830997"/>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1" lang="en-US" sz="4800">
                <a:solidFill>
                  <a:schemeClr val="dk1"/>
                </a:solidFill>
                <a:latin typeface="PT Serif"/>
                <a:ea typeface="PT Serif"/>
                <a:cs typeface="PT Serif"/>
                <a:sym typeface="PT Serif"/>
              </a:rPr>
              <a:t>Our Favourite </a:t>
            </a:r>
            <a:r>
              <a:rPr b="1" i="1" lang="en-US" sz="4800">
                <a:solidFill>
                  <a:schemeClr val="dk1"/>
                </a:solidFill>
                <a:latin typeface="PT Serif"/>
                <a:ea typeface="PT Serif"/>
                <a:cs typeface="PT Serif"/>
                <a:sym typeface="PT Serif"/>
              </a:rPr>
              <a:t>Coffee</a:t>
            </a:r>
            <a:endParaRPr/>
          </a:p>
        </p:txBody>
      </p:sp>
      <p:sp>
        <p:nvSpPr>
          <p:cNvPr id="81" name="Google Shape;81;p18"/>
          <p:cNvSpPr/>
          <p:nvPr/>
        </p:nvSpPr>
        <p:spPr>
          <a:xfrm>
            <a:off x="7710191" y="677810"/>
            <a:ext cx="1831474" cy="1831474"/>
          </a:xfrm>
          <a:prstGeom prst="ellipse">
            <a:avLst/>
          </a:prstGeom>
          <a:solidFill>
            <a:srgbClr val="3998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700">
                <a:solidFill>
                  <a:schemeClr val="lt1"/>
                </a:solidFill>
                <a:latin typeface="PT Serif"/>
                <a:ea typeface="PT Serif"/>
                <a:cs typeface="PT Serif"/>
                <a:sym typeface="PT Serif"/>
              </a:rPr>
              <a:t>29K</a:t>
            </a:r>
            <a:endParaRPr/>
          </a:p>
          <a:p>
            <a:pPr indent="0" lvl="0" marL="0" marR="0" rtl="0" algn="ctr">
              <a:spcBef>
                <a:spcPts val="0"/>
              </a:spcBef>
              <a:spcAft>
                <a:spcPts val="0"/>
              </a:spcAft>
              <a:buNone/>
            </a:pPr>
            <a:r>
              <a:rPr b="1" lang="en-US" sz="2700">
                <a:solidFill>
                  <a:schemeClr val="lt1"/>
                </a:solidFill>
                <a:latin typeface="PT Serif"/>
                <a:ea typeface="PT Serif"/>
                <a:cs typeface="PT Serif"/>
                <a:sym typeface="PT Serif"/>
              </a:rPr>
              <a:t>IDR</a:t>
            </a:r>
            <a:endParaRPr/>
          </a:p>
        </p:txBody>
      </p:sp>
      <p:sp>
        <p:nvSpPr>
          <p:cNvPr id="82" name="Google Shape;82;p18"/>
          <p:cNvSpPr txBox="1"/>
          <p:nvPr/>
        </p:nvSpPr>
        <p:spPr>
          <a:xfrm>
            <a:off x="3290270" y="4076376"/>
            <a:ext cx="3708066" cy="523220"/>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lang="en-US" sz="2800">
                <a:solidFill>
                  <a:srgbClr val="3F3F3F"/>
                </a:solidFill>
                <a:latin typeface="PT Serif"/>
                <a:ea typeface="PT Serif"/>
                <a:cs typeface="PT Serif"/>
                <a:sym typeface="PT Serif"/>
              </a:rPr>
              <a:t>Kopi Luwak Indonesia</a:t>
            </a:r>
            <a:endParaRPr/>
          </a:p>
        </p:txBody>
      </p:sp>
      <p:sp>
        <p:nvSpPr>
          <p:cNvPr id="83" name="Google Shape;83;p18"/>
          <p:cNvSpPr txBox="1"/>
          <p:nvPr/>
        </p:nvSpPr>
        <p:spPr>
          <a:xfrm>
            <a:off x="4001698" y="14311103"/>
            <a:ext cx="5180574" cy="2813334"/>
          </a:xfrm>
          <a:prstGeom prst="rect">
            <a:avLst/>
          </a:prstGeom>
          <a:noFill/>
          <a:ln>
            <a:noFill/>
          </a:ln>
        </p:spPr>
        <p:txBody>
          <a:bodyPr anchorCtr="0" anchor="t" bIns="45700" lIns="91425" spcFirstLastPara="1" rIns="91425" wrap="square" tIns="45700">
            <a:noAutofit/>
          </a:bodyPr>
          <a:lstStyle/>
          <a:p>
            <a:pPr indent="0" lvl="0" marL="0" marR="0" rtl="0" algn="l">
              <a:lnSpc>
                <a:spcPct val="150000"/>
              </a:lnSpc>
              <a:spcBef>
                <a:spcPts val="0"/>
              </a:spcBef>
              <a:spcAft>
                <a:spcPts val="0"/>
              </a:spcAft>
              <a:buNone/>
            </a:pPr>
            <a:r>
              <a:rPr lang="en-US" sz="2000">
                <a:solidFill>
                  <a:srgbClr val="3F3F3F"/>
                </a:solidFill>
                <a:latin typeface="PT Serif"/>
                <a:ea typeface="PT Serif"/>
                <a:cs typeface="PT Serif"/>
                <a:sym typeface="PT Serif"/>
              </a:rPr>
              <a:t>Lorem ipsum dolor sits ame consetur verasi nostrudi exercitia tioullmco labis nisi meas occaecat cupidatat inon eoini sunote culpa iqui officia deserati mlit anims adiscinv eli occaec cupidatat noni eoident sunte se do eiusmod tempor vereska abubaca luwak</a:t>
            </a:r>
            <a:endParaRPr/>
          </a:p>
        </p:txBody>
      </p:sp>
      <p:sp>
        <p:nvSpPr>
          <p:cNvPr id="84" name="Google Shape;84;p18"/>
          <p:cNvSpPr txBox="1"/>
          <p:nvPr/>
        </p:nvSpPr>
        <p:spPr>
          <a:xfrm>
            <a:off x="4001698" y="13617763"/>
            <a:ext cx="4378139" cy="523220"/>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2800">
                <a:solidFill>
                  <a:schemeClr val="dk1"/>
                </a:solidFill>
                <a:latin typeface="PT Serif"/>
                <a:ea typeface="PT Serif"/>
                <a:cs typeface="PT Serif"/>
                <a:sym typeface="PT Serif"/>
              </a:rPr>
              <a:t>Just Give Me a Luwak</a:t>
            </a:r>
            <a:endParaRPr/>
          </a:p>
        </p:txBody>
      </p:sp>
      <p:grpSp>
        <p:nvGrpSpPr>
          <p:cNvPr id="85" name="Google Shape;85;p18"/>
          <p:cNvGrpSpPr/>
          <p:nvPr/>
        </p:nvGrpSpPr>
        <p:grpSpPr>
          <a:xfrm>
            <a:off x="964317" y="964608"/>
            <a:ext cx="1288230" cy="1159406"/>
            <a:chOff x="964317" y="964608"/>
            <a:chExt cx="1288230" cy="1159406"/>
          </a:xfrm>
        </p:grpSpPr>
        <p:grpSp>
          <p:nvGrpSpPr>
            <p:cNvPr id="86" name="Google Shape;86;p18"/>
            <p:cNvGrpSpPr/>
            <p:nvPr/>
          </p:nvGrpSpPr>
          <p:grpSpPr>
            <a:xfrm>
              <a:off x="964317" y="964608"/>
              <a:ext cx="1288230" cy="1159406"/>
              <a:chOff x="8268206" y="1135241"/>
              <a:chExt cx="989495" cy="890545"/>
            </a:xfrm>
          </p:grpSpPr>
          <p:sp>
            <p:nvSpPr>
              <p:cNvPr id="87" name="Google Shape;87;p18"/>
              <p:cNvSpPr/>
              <p:nvPr/>
            </p:nvSpPr>
            <p:spPr>
              <a:xfrm>
                <a:off x="8416630" y="1382615"/>
                <a:ext cx="643171" cy="544224"/>
              </a:xfrm>
              <a:custGeom>
                <a:rect b="b" l="l" r="r" t="t"/>
                <a:pathLst>
                  <a:path extrusionOk="0" h="544224" w="643171">
                    <a:moveTo>
                      <a:pt x="0" y="0"/>
                    </a:moveTo>
                    <a:lnTo>
                      <a:pt x="643172" y="0"/>
                    </a:lnTo>
                    <a:lnTo>
                      <a:pt x="643172" y="0"/>
                    </a:lnTo>
                    <a:lnTo>
                      <a:pt x="643172" y="359187"/>
                    </a:lnTo>
                    <a:cubicBezTo>
                      <a:pt x="643172" y="461379"/>
                      <a:pt x="560329" y="544222"/>
                      <a:pt x="458136" y="544222"/>
                    </a:cubicBezTo>
                    <a:lnTo>
                      <a:pt x="186025" y="544222"/>
                    </a:lnTo>
                    <a:cubicBezTo>
                      <a:pt x="83834" y="544769"/>
                      <a:pt x="549" y="462370"/>
                      <a:pt x="3" y="360179"/>
                    </a:cubicBezTo>
                    <a:cubicBezTo>
                      <a:pt x="1" y="359848"/>
                      <a:pt x="0" y="359517"/>
                      <a:pt x="0" y="359187"/>
                    </a:cubicBezTo>
                    <a:lnTo>
                      <a:pt x="0" y="0"/>
                    </a:lnTo>
                    <a:lnTo>
                      <a:pt x="0" y="0"/>
                    </a:lnTo>
                    <a:close/>
                  </a:path>
                </a:pathLst>
              </a:custGeom>
              <a:noFill/>
              <a:ln cap="rnd" cmpd="sng" w="50800">
                <a:solidFill>
                  <a:srgbClr val="35906C"/>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88" name="Google Shape;88;p18"/>
              <p:cNvSpPr/>
              <p:nvPr/>
            </p:nvSpPr>
            <p:spPr>
              <a:xfrm>
                <a:off x="8268206" y="1926837"/>
                <a:ext cx="940020" cy="98949"/>
              </a:xfrm>
              <a:custGeom>
                <a:rect b="b" l="l" r="r" t="t"/>
                <a:pathLst>
                  <a:path extrusionOk="0" h="98949" w="940020">
                    <a:moveTo>
                      <a:pt x="0" y="0"/>
                    </a:moveTo>
                    <a:lnTo>
                      <a:pt x="940020" y="0"/>
                    </a:lnTo>
                    <a:lnTo>
                      <a:pt x="940020" y="0"/>
                    </a:lnTo>
                    <a:lnTo>
                      <a:pt x="940020" y="0"/>
                    </a:lnTo>
                    <a:cubicBezTo>
                      <a:pt x="940020" y="54648"/>
                      <a:pt x="895719" y="98950"/>
                      <a:pt x="841071" y="98950"/>
                    </a:cubicBezTo>
                    <a:lnTo>
                      <a:pt x="98950" y="98950"/>
                    </a:lnTo>
                    <a:cubicBezTo>
                      <a:pt x="44301" y="98950"/>
                      <a:pt x="0" y="54648"/>
                      <a:pt x="0" y="0"/>
                    </a:cubicBezTo>
                    <a:lnTo>
                      <a:pt x="0" y="0"/>
                    </a:lnTo>
                    <a:lnTo>
                      <a:pt x="0" y="0"/>
                    </a:lnTo>
                    <a:close/>
                  </a:path>
                </a:pathLst>
              </a:custGeom>
              <a:noFill/>
              <a:ln cap="rnd" cmpd="sng" w="50800">
                <a:solidFill>
                  <a:srgbClr val="35906C"/>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89" name="Google Shape;89;p18"/>
              <p:cNvSpPr/>
              <p:nvPr/>
            </p:nvSpPr>
            <p:spPr>
              <a:xfrm>
                <a:off x="9059802" y="1432090"/>
                <a:ext cx="197899" cy="296848"/>
              </a:xfrm>
              <a:custGeom>
                <a:rect b="b" l="l" r="r" t="t"/>
                <a:pathLst>
                  <a:path extrusionOk="0" h="296848" w="197899">
                    <a:moveTo>
                      <a:pt x="0" y="0"/>
                    </a:moveTo>
                    <a:lnTo>
                      <a:pt x="91776" y="0"/>
                    </a:lnTo>
                    <a:cubicBezTo>
                      <a:pt x="150386" y="0"/>
                      <a:pt x="197899" y="47513"/>
                      <a:pt x="197899" y="106123"/>
                    </a:cubicBezTo>
                    <a:lnTo>
                      <a:pt x="197899" y="190973"/>
                    </a:lnTo>
                    <a:cubicBezTo>
                      <a:pt x="197763" y="249486"/>
                      <a:pt x="150289" y="296849"/>
                      <a:pt x="91776" y="296849"/>
                    </a:cubicBezTo>
                    <a:lnTo>
                      <a:pt x="0" y="296849"/>
                    </a:lnTo>
                    <a:lnTo>
                      <a:pt x="0" y="296849"/>
                    </a:lnTo>
                    <a:lnTo>
                      <a:pt x="0" y="0"/>
                    </a:lnTo>
                    <a:lnTo>
                      <a:pt x="0" y="0"/>
                    </a:lnTo>
                    <a:close/>
                  </a:path>
                </a:pathLst>
              </a:custGeom>
              <a:noFill/>
              <a:ln cap="rnd" cmpd="sng" w="50800">
                <a:solidFill>
                  <a:srgbClr val="35906C"/>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90" name="Google Shape;90;p18"/>
              <p:cNvSpPr/>
              <p:nvPr/>
            </p:nvSpPr>
            <p:spPr>
              <a:xfrm>
                <a:off x="8837166" y="1135241"/>
                <a:ext cx="49474" cy="173161"/>
              </a:xfrm>
              <a:custGeom>
                <a:rect b="b" l="l" r="r" t="t"/>
                <a:pathLst>
                  <a:path extrusionOk="0" h="173161" w="49474">
                    <a:moveTo>
                      <a:pt x="0" y="0"/>
                    </a:moveTo>
                    <a:cubicBezTo>
                      <a:pt x="28244" y="14485"/>
                      <a:pt x="46967" y="42569"/>
                      <a:pt x="49475" y="74212"/>
                    </a:cubicBezTo>
                    <a:cubicBezTo>
                      <a:pt x="49475" y="123687"/>
                      <a:pt x="0" y="117750"/>
                      <a:pt x="0" y="173162"/>
                    </a:cubicBezTo>
                  </a:path>
                </a:pathLst>
              </a:custGeom>
              <a:noFill/>
              <a:ln cap="rnd" cmpd="sng" w="50800">
                <a:solidFill>
                  <a:srgbClr val="35906C"/>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91" name="Google Shape;91;p18"/>
              <p:cNvSpPr/>
              <p:nvPr/>
            </p:nvSpPr>
            <p:spPr>
              <a:xfrm>
                <a:off x="8639267" y="1135241"/>
                <a:ext cx="49474" cy="173161"/>
              </a:xfrm>
              <a:custGeom>
                <a:rect b="b" l="l" r="r" t="t"/>
                <a:pathLst>
                  <a:path extrusionOk="0" h="173161" w="49474">
                    <a:moveTo>
                      <a:pt x="0" y="0"/>
                    </a:moveTo>
                    <a:cubicBezTo>
                      <a:pt x="28244" y="14485"/>
                      <a:pt x="46967" y="42569"/>
                      <a:pt x="49475" y="74212"/>
                    </a:cubicBezTo>
                    <a:cubicBezTo>
                      <a:pt x="49475" y="123687"/>
                      <a:pt x="0" y="117750"/>
                      <a:pt x="0" y="173162"/>
                    </a:cubicBezTo>
                  </a:path>
                </a:pathLst>
              </a:custGeom>
              <a:noFill/>
              <a:ln cap="rnd" cmpd="sng" w="50800">
                <a:solidFill>
                  <a:srgbClr val="35906C"/>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grpSp>
        <p:sp>
          <p:nvSpPr>
            <p:cNvPr id="92" name="Google Shape;92;p18"/>
            <p:cNvSpPr txBox="1"/>
            <p:nvPr/>
          </p:nvSpPr>
          <p:spPr>
            <a:xfrm>
              <a:off x="1292055" y="1429934"/>
              <a:ext cx="590225" cy="400110"/>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1" lang="en-US" sz="2000">
                  <a:solidFill>
                    <a:srgbClr val="2D7F60"/>
                  </a:solidFill>
                  <a:latin typeface="PT Serif"/>
                  <a:ea typeface="PT Serif"/>
                  <a:cs typeface="PT Serif"/>
                  <a:sym typeface="PT Serif"/>
                </a:rPr>
                <a:t>MB</a:t>
              </a:r>
              <a:endParaRPr/>
            </a:p>
          </p:txBody>
        </p:sp>
      </p:grpSp>
      <p:pic>
        <p:nvPicPr>
          <p:cNvPr id="93" name="Google Shape;93;p18"/>
          <p:cNvPicPr preferRelativeResize="0"/>
          <p:nvPr/>
        </p:nvPicPr>
        <p:blipFill rotWithShape="1">
          <a:blip r:embed="rId3">
            <a:alphaModFix/>
          </a:blip>
          <a:srcRect b="2113" l="0" r="0" t="2113"/>
          <a:stretch/>
        </p:blipFill>
        <p:spPr>
          <a:xfrm>
            <a:off x="1514207" y="5428783"/>
            <a:ext cx="7260173" cy="7260172"/>
          </a:xfrm>
          <a:prstGeom prst="roundRect">
            <a:avLst>
              <a:gd fmla="val 5244" name="adj"/>
            </a:avLst>
          </a:prstGeom>
          <a:noFill/>
          <a:ln>
            <a:noFill/>
          </a:ln>
        </p:spPr>
      </p:pic>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7" name="Shape 97"/>
        <p:cNvGrpSpPr/>
        <p:nvPr/>
      </p:nvGrpSpPr>
      <p:grpSpPr>
        <a:xfrm>
          <a:off x="0" y="0"/>
          <a:ext cx="0" cy="0"/>
          <a:chOff x="0" y="0"/>
          <a:chExt cx="0" cy="0"/>
        </a:xfrm>
      </p:grpSpPr>
      <p:pic>
        <p:nvPicPr>
          <p:cNvPr id="98" name="Google Shape;98;p19"/>
          <p:cNvPicPr preferRelativeResize="0"/>
          <p:nvPr/>
        </p:nvPicPr>
        <p:blipFill rotWithShape="1">
          <a:blip r:embed="rId3">
            <a:alphaModFix/>
          </a:blip>
          <a:srcRect b="24782" l="0" r="0" t="24781"/>
          <a:stretch/>
        </p:blipFill>
        <p:spPr>
          <a:xfrm>
            <a:off x="0" y="3402418"/>
            <a:ext cx="10288587" cy="5417427"/>
          </a:xfrm>
          <a:prstGeom prst="rect">
            <a:avLst/>
          </a:prstGeom>
          <a:noFill/>
          <a:ln>
            <a:noFill/>
          </a:ln>
        </p:spPr>
      </p:pic>
      <p:pic>
        <p:nvPicPr>
          <p:cNvPr id="99" name="Google Shape;99;p19"/>
          <p:cNvPicPr preferRelativeResize="0"/>
          <p:nvPr/>
        </p:nvPicPr>
        <p:blipFill rotWithShape="1">
          <a:blip r:embed="rId3">
            <a:alphaModFix/>
          </a:blip>
          <a:srcRect b="0" l="8252" r="8252" t="0"/>
          <a:stretch/>
        </p:blipFill>
        <p:spPr>
          <a:xfrm>
            <a:off x="1337087" y="10193866"/>
            <a:ext cx="2414640" cy="3018774"/>
          </a:xfrm>
          <a:prstGeom prst="rect">
            <a:avLst/>
          </a:prstGeom>
          <a:noFill/>
          <a:ln>
            <a:noFill/>
          </a:ln>
        </p:spPr>
      </p:pic>
      <p:pic>
        <p:nvPicPr>
          <p:cNvPr id="100" name="Google Shape;100;p19"/>
          <p:cNvPicPr preferRelativeResize="0"/>
          <p:nvPr/>
        </p:nvPicPr>
        <p:blipFill rotWithShape="1">
          <a:blip r:embed="rId3">
            <a:alphaModFix/>
          </a:blip>
          <a:srcRect b="0" l="8252" r="8252" t="0"/>
          <a:stretch/>
        </p:blipFill>
        <p:spPr>
          <a:xfrm>
            <a:off x="1337087" y="14120841"/>
            <a:ext cx="2414640" cy="3018774"/>
          </a:xfrm>
          <a:prstGeom prst="rect">
            <a:avLst/>
          </a:prstGeom>
          <a:noFill/>
          <a:ln>
            <a:noFill/>
          </a:ln>
        </p:spPr>
      </p:pic>
      <p:grpSp>
        <p:nvGrpSpPr>
          <p:cNvPr id="101" name="Google Shape;101;p19"/>
          <p:cNvGrpSpPr/>
          <p:nvPr/>
        </p:nvGrpSpPr>
        <p:grpSpPr>
          <a:xfrm>
            <a:off x="4633240" y="10194865"/>
            <a:ext cx="4521459" cy="3000842"/>
            <a:chOff x="4531640" y="10194865"/>
            <a:chExt cx="4521459" cy="3000842"/>
          </a:xfrm>
        </p:grpSpPr>
        <p:sp>
          <p:nvSpPr>
            <p:cNvPr id="102" name="Google Shape;102;p19"/>
            <p:cNvSpPr txBox="1"/>
            <p:nvPr/>
          </p:nvSpPr>
          <p:spPr>
            <a:xfrm>
              <a:off x="4531640" y="10194865"/>
              <a:ext cx="4521457" cy="523220"/>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2800">
                  <a:solidFill>
                    <a:schemeClr val="dk1"/>
                  </a:solidFill>
                  <a:latin typeface="PT Serif"/>
                  <a:ea typeface="PT Serif"/>
                  <a:cs typeface="PT Serif"/>
                  <a:sym typeface="PT Serif"/>
                </a:rPr>
                <a:t>Ice </a:t>
              </a:r>
              <a:r>
                <a:rPr b="1" i="1" lang="en-US" sz="2800">
                  <a:solidFill>
                    <a:schemeClr val="dk1"/>
                  </a:solidFill>
                  <a:latin typeface="PT Serif"/>
                  <a:ea typeface="PT Serif"/>
                  <a:cs typeface="PT Serif"/>
                  <a:sym typeface="PT Serif"/>
                </a:rPr>
                <a:t>Coffee</a:t>
              </a:r>
              <a:r>
                <a:rPr b="1" lang="en-US" sz="2800">
                  <a:solidFill>
                    <a:schemeClr val="dk1"/>
                  </a:solidFill>
                  <a:latin typeface="PT Serif"/>
                  <a:ea typeface="PT Serif"/>
                  <a:cs typeface="PT Serif"/>
                  <a:sym typeface="PT Serif"/>
                </a:rPr>
                <a:t> Latte</a:t>
              </a:r>
              <a:endParaRPr/>
            </a:p>
          </p:txBody>
        </p:sp>
        <p:sp>
          <p:nvSpPr>
            <p:cNvPr id="103" name="Google Shape;103;p19"/>
            <p:cNvSpPr txBox="1"/>
            <p:nvPr/>
          </p:nvSpPr>
          <p:spPr>
            <a:xfrm>
              <a:off x="4531641" y="10844038"/>
              <a:ext cx="4521458" cy="2351669"/>
            </a:xfrm>
            <a:prstGeom prst="rect">
              <a:avLst/>
            </a:prstGeom>
            <a:noFill/>
            <a:ln>
              <a:noFill/>
            </a:ln>
          </p:spPr>
          <p:txBody>
            <a:bodyPr anchorCtr="0" anchor="t" bIns="45700" lIns="91425" spcFirstLastPara="1" rIns="91425" wrap="square" tIns="45700">
              <a:noAutofit/>
            </a:bodyPr>
            <a:lstStyle/>
            <a:p>
              <a:pPr indent="0" lvl="0" marL="0" marR="0" rtl="0" algn="l">
                <a:lnSpc>
                  <a:spcPct val="150000"/>
                </a:lnSpc>
                <a:spcBef>
                  <a:spcPts val="0"/>
                </a:spcBef>
                <a:spcAft>
                  <a:spcPts val="0"/>
                </a:spcAft>
                <a:buNone/>
              </a:pPr>
              <a:r>
                <a:rPr lang="en-US" sz="2000">
                  <a:solidFill>
                    <a:srgbClr val="3F3F3F"/>
                  </a:solidFill>
                  <a:latin typeface="PT Serif"/>
                  <a:ea typeface="PT Serif"/>
                  <a:cs typeface="PT Serif"/>
                  <a:sym typeface="PT Serif"/>
                </a:rPr>
                <a:t>Lorem ipsum dolor sits ame consetur verasi nostrudi exercitia tiouaa llmco labis nisi meas eiusmo tempor verasi iqui officia deserati mlit anims cinvs nostrudi execitia tioullmco vereska</a:t>
              </a:r>
              <a:endParaRPr/>
            </a:p>
          </p:txBody>
        </p:sp>
      </p:grpSp>
      <p:sp>
        <p:nvSpPr>
          <p:cNvPr id="104" name="Google Shape;104;p19"/>
          <p:cNvSpPr/>
          <p:nvPr/>
        </p:nvSpPr>
        <p:spPr>
          <a:xfrm>
            <a:off x="2888616" y="15329833"/>
            <a:ext cx="1303867" cy="1303867"/>
          </a:xfrm>
          <a:prstGeom prst="ellipse">
            <a:avLst/>
          </a:prstGeom>
          <a:solidFill>
            <a:srgbClr val="3998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000">
                <a:solidFill>
                  <a:schemeClr val="lt1"/>
                </a:solidFill>
                <a:latin typeface="PT Serif"/>
                <a:ea typeface="PT Serif"/>
                <a:cs typeface="PT Serif"/>
                <a:sym typeface="PT Serif"/>
              </a:rPr>
              <a:t>25K</a:t>
            </a:r>
            <a:endParaRPr/>
          </a:p>
          <a:p>
            <a:pPr indent="0" lvl="0" marL="0" marR="0" rtl="0" algn="ctr">
              <a:spcBef>
                <a:spcPts val="0"/>
              </a:spcBef>
              <a:spcAft>
                <a:spcPts val="0"/>
              </a:spcAft>
              <a:buNone/>
            </a:pPr>
            <a:r>
              <a:rPr b="1" lang="en-US" sz="2000">
                <a:solidFill>
                  <a:schemeClr val="lt1"/>
                </a:solidFill>
                <a:latin typeface="PT Serif"/>
                <a:ea typeface="PT Serif"/>
                <a:cs typeface="PT Serif"/>
                <a:sym typeface="PT Serif"/>
              </a:rPr>
              <a:t>IDR</a:t>
            </a:r>
            <a:endParaRPr/>
          </a:p>
        </p:txBody>
      </p:sp>
      <p:sp>
        <p:nvSpPr>
          <p:cNvPr id="105" name="Google Shape;105;p19"/>
          <p:cNvSpPr txBox="1"/>
          <p:nvPr/>
        </p:nvSpPr>
        <p:spPr>
          <a:xfrm>
            <a:off x="4633242" y="14308498"/>
            <a:ext cx="4521457" cy="523220"/>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2800">
                <a:solidFill>
                  <a:schemeClr val="dk1"/>
                </a:solidFill>
                <a:latin typeface="PT Serif"/>
                <a:ea typeface="PT Serif"/>
                <a:cs typeface="PT Serif"/>
                <a:sym typeface="PT Serif"/>
              </a:rPr>
              <a:t>Hot </a:t>
            </a:r>
            <a:r>
              <a:rPr b="1" i="1" lang="en-US" sz="2800">
                <a:solidFill>
                  <a:schemeClr val="dk1"/>
                </a:solidFill>
                <a:latin typeface="PT Serif"/>
                <a:ea typeface="PT Serif"/>
                <a:cs typeface="PT Serif"/>
                <a:sym typeface="PT Serif"/>
              </a:rPr>
              <a:t>Coffee</a:t>
            </a:r>
            <a:r>
              <a:rPr b="1" lang="en-US" sz="2800">
                <a:solidFill>
                  <a:schemeClr val="dk1"/>
                </a:solidFill>
                <a:latin typeface="PT Serif"/>
                <a:ea typeface="PT Serif"/>
                <a:cs typeface="PT Serif"/>
                <a:sym typeface="PT Serif"/>
              </a:rPr>
              <a:t> Latte</a:t>
            </a:r>
            <a:endParaRPr/>
          </a:p>
        </p:txBody>
      </p:sp>
      <p:sp>
        <p:nvSpPr>
          <p:cNvPr id="106" name="Google Shape;106;p19"/>
          <p:cNvSpPr txBox="1"/>
          <p:nvPr/>
        </p:nvSpPr>
        <p:spPr>
          <a:xfrm>
            <a:off x="4633243" y="14957670"/>
            <a:ext cx="4521458" cy="1890005"/>
          </a:xfrm>
          <a:prstGeom prst="rect">
            <a:avLst/>
          </a:prstGeom>
          <a:noFill/>
          <a:ln>
            <a:noFill/>
          </a:ln>
        </p:spPr>
        <p:txBody>
          <a:bodyPr anchorCtr="0" anchor="t" bIns="45700" lIns="91425" spcFirstLastPara="1" rIns="91425" wrap="square" tIns="45700">
            <a:noAutofit/>
          </a:bodyPr>
          <a:lstStyle/>
          <a:p>
            <a:pPr indent="0" lvl="0" marL="0" marR="0" rtl="0" algn="l">
              <a:lnSpc>
                <a:spcPct val="150000"/>
              </a:lnSpc>
              <a:spcBef>
                <a:spcPts val="0"/>
              </a:spcBef>
              <a:spcAft>
                <a:spcPts val="0"/>
              </a:spcAft>
              <a:buNone/>
            </a:pPr>
            <a:r>
              <a:rPr lang="en-US" sz="2000">
                <a:solidFill>
                  <a:srgbClr val="3F3F3F"/>
                </a:solidFill>
                <a:latin typeface="PT Serif"/>
                <a:ea typeface="PT Serif"/>
                <a:cs typeface="PT Serif"/>
                <a:sym typeface="PT Serif"/>
              </a:rPr>
              <a:t>Lorem ipsum dolor sits ame consetur verasi nostrudi exercitia tiouaa llmco labis nisi meas eiusmo tempor verasi nostrudi execitia tioullmco vereska</a:t>
            </a:r>
            <a:endParaRPr/>
          </a:p>
        </p:txBody>
      </p:sp>
      <p:sp>
        <p:nvSpPr>
          <p:cNvPr id="107" name="Google Shape;107;p19"/>
          <p:cNvSpPr/>
          <p:nvPr/>
        </p:nvSpPr>
        <p:spPr>
          <a:xfrm>
            <a:off x="2888616" y="11237432"/>
            <a:ext cx="1303867" cy="1303867"/>
          </a:xfrm>
          <a:prstGeom prst="ellipse">
            <a:avLst/>
          </a:prstGeom>
          <a:solidFill>
            <a:srgbClr val="3998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000">
                <a:solidFill>
                  <a:schemeClr val="lt1"/>
                </a:solidFill>
                <a:latin typeface="PT Serif"/>
                <a:ea typeface="PT Serif"/>
                <a:cs typeface="PT Serif"/>
                <a:sym typeface="PT Serif"/>
              </a:rPr>
              <a:t>29K</a:t>
            </a:r>
            <a:endParaRPr/>
          </a:p>
          <a:p>
            <a:pPr indent="0" lvl="0" marL="0" marR="0" rtl="0" algn="ctr">
              <a:spcBef>
                <a:spcPts val="0"/>
              </a:spcBef>
              <a:spcAft>
                <a:spcPts val="0"/>
              </a:spcAft>
              <a:buNone/>
            </a:pPr>
            <a:r>
              <a:rPr b="1" lang="en-US" sz="2000">
                <a:solidFill>
                  <a:schemeClr val="lt1"/>
                </a:solidFill>
                <a:latin typeface="PT Serif"/>
                <a:ea typeface="PT Serif"/>
                <a:cs typeface="PT Serif"/>
                <a:sym typeface="PT Serif"/>
              </a:rPr>
              <a:t>IDR</a:t>
            </a:r>
            <a:endParaRPr/>
          </a:p>
        </p:txBody>
      </p:sp>
      <p:sp>
        <p:nvSpPr>
          <p:cNvPr id="108" name="Google Shape;108;p19"/>
          <p:cNvSpPr txBox="1"/>
          <p:nvPr/>
        </p:nvSpPr>
        <p:spPr>
          <a:xfrm>
            <a:off x="2645856" y="1654300"/>
            <a:ext cx="4996882" cy="830997"/>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1" lang="en-US" sz="4800">
                <a:solidFill>
                  <a:schemeClr val="dk1"/>
                </a:solidFill>
                <a:latin typeface="PT Serif"/>
                <a:ea typeface="PT Serif"/>
                <a:cs typeface="PT Serif"/>
                <a:sym typeface="PT Serif"/>
              </a:rPr>
              <a:t>Our</a:t>
            </a:r>
            <a:r>
              <a:rPr b="1" i="1" lang="en-US" sz="4800">
                <a:solidFill>
                  <a:schemeClr val="dk1"/>
                </a:solidFill>
                <a:latin typeface="PT Serif"/>
                <a:ea typeface="PT Serif"/>
                <a:cs typeface="PT Serif"/>
                <a:sym typeface="PT Serif"/>
              </a:rPr>
              <a:t> Coffee </a:t>
            </a:r>
            <a:r>
              <a:rPr b="1" lang="en-US" sz="4800">
                <a:solidFill>
                  <a:schemeClr val="dk1"/>
                </a:solidFill>
                <a:latin typeface="PT Serif"/>
                <a:ea typeface="PT Serif"/>
                <a:cs typeface="PT Serif"/>
                <a:sym typeface="PT Serif"/>
              </a:rPr>
              <a:t>Menu</a:t>
            </a:r>
            <a:endParaRPr/>
          </a:p>
        </p:txBody>
      </p:sp>
      <p:sp>
        <p:nvSpPr>
          <p:cNvPr id="109" name="Google Shape;109;p19"/>
          <p:cNvSpPr txBox="1"/>
          <p:nvPr/>
        </p:nvSpPr>
        <p:spPr>
          <a:xfrm>
            <a:off x="3275857" y="970819"/>
            <a:ext cx="3736921" cy="477054"/>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lang="en-US" sz="2500">
                <a:solidFill>
                  <a:schemeClr val="dk1"/>
                </a:solidFill>
                <a:latin typeface="PT Serif"/>
                <a:ea typeface="PT Serif"/>
                <a:cs typeface="PT Serif"/>
                <a:sym typeface="PT Serif"/>
              </a:rPr>
              <a:t>Western Millenial Coffee</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13" name="Shape 113"/>
        <p:cNvGrpSpPr/>
        <p:nvPr/>
      </p:nvGrpSpPr>
      <p:grpSpPr>
        <a:xfrm>
          <a:off x="0" y="0"/>
          <a:ext cx="0" cy="0"/>
          <a:chOff x="0" y="0"/>
          <a:chExt cx="0" cy="0"/>
        </a:xfrm>
      </p:grpSpPr>
      <p:pic>
        <p:nvPicPr>
          <p:cNvPr id="114" name="Google Shape;114;p20"/>
          <p:cNvPicPr preferRelativeResize="0"/>
          <p:nvPr/>
        </p:nvPicPr>
        <p:blipFill rotWithShape="1">
          <a:blip r:embed="rId3">
            <a:alphaModFix/>
          </a:blip>
          <a:srcRect b="0" l="35313" r="35313" t="0"/>
          <a:stretch/>
        </p:blipFill>
        <p:spPr>
          <a:xfrm>
            <a:off x="5144293" y="0"/>
            <a:ext cx="5144293" cy="18288000"/>
          </a:xfrm>
          <a:prstGeom prst="rect">
            <a:avLst/>
          </a:prstGeom>
          <a:noFill/>
          <a:ln>
            <a:noFill/>
          </a:ln>
        </p:spPr>
      </p:pic>
      <p:sp>
        <p:nvSpPr>
          <p:cNvPr id="115" name="Google Shape;115;p20"/>
          <p:cNvSpPr/>
          <p:nvPr/>
        </p:nvSpPr>
        <p:spPr>
          <a:xfrm>
            <a:off x="1578134" y="8211312"/>
            <a:ext cx="7132320" cy="7933562"/>
          </a:xfrm>
          <a:prstGeom prst="rect">
            <a:avLst/>
          </a:prstGeom>
          <a:solidFill>
            <a:srgbClr val="F4E6D9"/>
          </a:solidFill>
          <a:ln>
            <a:noFill/>
          </a:ln>
          <a:effectLst>
            <a:outerShdw blurRad="876300" sx="109000" rotWithShape="0" algn="ctr" sy="109000">
              <a:srgbClr val="000000">
                <a:alpha val="9803"/>
              </a:srgbClr>
            </a:outerShdw>
          </a:effectLst>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Calibri"/>
              <a:ea typeface="Calibri"/>
              <a:cs typeface="Calibri"/>
              <a:sym typeface="Calibri"/>
            </a:endParaRPr>
          </a:p>
        </p:txBody>
      </p:sp>
      <p:sp>
        <p:nvSpPr>
          <p:cNvPr id="116" name="Google Shape;116;p20"/>
          <p:cNvSpPr txBox="1"/>
          <p:nvPr/>
        </p:nvSpPr>
        <p:spPr>
          <a:xfrm>
            <a:off x="2554007" y="11622739"/>
            <a:ext cx="5180574" cy="3274999"/>
          </a:xfrm>
          <a:prstGeom prst="rect">
            <a:avLst/>
          </a:prstGeom>
          <a:noFill/>
          <a:ln>
            <a:noFill/>
          </a:ln>
        </p:spPr>
        <p:txBody>
          <a:bodyPr anchorCtr="0" anchor="t" bIns="45700" lIns="91425" spcFirstLastPara="1" rIns="91425" wrap="square" tIns="45700">
            <a:noAutofit/>
          </a:bodyPr>
          <a:lstStyle/>
          <a:p>
            <a:pPr indent="0" lvl="0" marL="0" marR="0" rtl="0" algn="ctr">
              <a:lnSpc>
                <a:spcPct val="150000"/>
              </a:lnSpc>
              <a:spcBef>
                <a:spcPts val="0"/>
              </a:spcBef>
              <a:spcAft>
                <a:spcPts val="0"/>
              </a:spcAft>
              <a:buNone/>
            </a:pPr>
            <a:r>
              <a:rPr lang="en-US" sz="2000">
                <a:solidFill>
                  <a:srgbClr val="3F3F3F"/>
                </a:solidFill>
                <a:latin typeface="PT Serif"/>
                <a:ea typeface="PT Serif"/>
                <a:cs typeface="PT Serif"/>
                <a:sym typeface="PT Serif"/>
              </a:rPr>
              <a:t>Lorem ipsum doloreas sit amet consectetur adipiscing elite author sed donesa eiusmod tempor incididunt ut labore veras et dolore magna aliqua. Ut enigma ad minim veniam quis nostrud exercitation ulamcone laboris nisi ut aliquip ex manti comodo consequat offici deserunt molit anim id est laborums</a:t>
            </a:r>
            <a:endParaRPr/>
          </a:p>
        </p:txBody>
      </p:sp>
      <p:sp>
        <p:nvSpPr>
          <p:cNvPr id="117" name="Google Shape;117;p20"/>
          <p:cNvSpPr txBox="1"/>
          <p:nvPr/>
        </p:nvSpPr>
        <p:spPr>
          <a:xfrm>
            <a:off x="2936816" y="10873372"/>
            <a:ext cx="4414991" cy="584775"/>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1" lang="en-US" sz="3200">
                <a:solidFill>
                  <a:schemeClr val="dk1"/>
                </a:solidFill>
                <a:latin typeface="PT Serif"/>
                <a:ea typeface="PT Serif"/>
                <a:cs typeface="PT Serif"/>
                <a:sym typeface="PT Serif"/>
              </a:rPr>
              <a:t>Snacks &amp; Coffee Pack</a:t>
            </a:r>
            <a:endParaRPr/>
          </a:p>
        </p:txBody>
      </p:sp>
      <p:sp>
        <p:nvSpPr>
          <p:cNvPr id="118" name="Google Shape;118;p20"/>
          <p:cNvSpPr/>
          <p:nvPr/>
        </p:nvSpPr>
        <p:spPr>
          <a:xfrm>
            <a:off x="869281" y="787538"/>
            <a:ext cx="1845934" cy="1845934"/>
          </a:xfrm>
          <a:prstGeom prst="ellipse">
            <a:avLst/>
          </a:prstGeom>
          <a:solidFill>
            <a:srgbClr val="E7CF9D"/>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800">
                <a:solidFill>
                  <a:schemeClr val="dk1"/>
                </a:solidFill>
                <a:latin typeface="PT Serif"/>
                <a:ea typeface="PT Serif"/>
                <a:cs typeface="PT Serif"/>
                <a:sym typeface="PT Serif"/>
              </a:rPr>
              <a:t>45K IDR</a:t>
            </a:r>
            <a:endParaRPr b="1" sz="3600">
              <a:solidFill>
                <a:schemeClr val="dk1"/>
              </a:solidFill>
              <a:latin typeface="PT Serif"/>
              <a:ea typeface="PT Serif"/>
              <a:cs typeface="PT Serif"/>
              <a:sym typeface="PT Serif"/>
            </a:endParaRPr>
          </a:p>
        </p:txBody>
      </p:sp>
      <p:sp>
        <p:nvSpPr>
          <p:cNvPr id="119" name="Google Shape;119;p20"/>
          <p:cNvSpPr/>
          <p:nvPr/>
        </p:nvSpPr>
        <p:spPr>
          <a:xfrm>
            <a:off x="1578134" y="15691105"/>
            <a:ext cx="7132320" cy="1188043"/>
          </a:xfrm>
          <a:prstGeom prst="rect">
            <a:avLst/>
          </a:prstGeom>
          <a:solidFill>
            <a:srgbClr val="DCC596"/>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000">
                <a:solidFill>
                  <a:schemeClr val="dk1"/>
                </a:solidFill>
                <a:latin typeface="PT Serif"/>
                <a:ea typeface="PT Serif"/>
                <a:cs typeface="PT Serif"/>
                <a:sym typeface="PT Serif"/>
              </a:rPr>
              <a:t>SWIPE UP GUYS!</a:t>
            </a:r>
            <a:endParaRPr/>
          </a:p>
        </p:txBody>
      </p:sp>
      <p:pic>
        <p:nvPicPr>
          <p:cNvPr id="120" name="Google Shape;120;p20"/>
          <p:cNvPicPr preferRelativeResize="0"/>
          <p:nvPr/>
        </p:nvPicPr>
        <p:blipFill rotWithShape="1">
          <a:blip r:embed="rId4">
            <a:alphaModFix/>
          </a:blip>
          <a:srcRect b="0" l="10686" r="10685" t="0"/>
          <a:stretch/>
        </p:blipFill>
        <p:spPr>
          <a:xfrm>
            <a:off x="2554006" y="3266526"/>
            <a:ext cx="5180576" cy="6879147"/>
          </a:xfrm>
          <a:prstGeom prst="rect">
            <a:avLst/>
          </a:prstGeom>
          <a:noFill/>
          <a:ln>
            <a:noFill/>
          </a:ln>
        </p:spPr>
      </p:pic>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24" name="Shape 124"/>
        <p:cNvGrpSpPr/>
        <p:nvPr/>
      </p:nvGrpSpPr>
      <p:grpSpPr>
        <a:xfrm>
          <a:off x="0" y="0"/>
          <a:ext cx="0" cy="0"/>
          <a:chOff x="0" y="0"/>
          <a:chExt cx="0" cy="0"/>
        </a:xfrm>
      </p:grpSpPr>
      <p:pic>
        <p:nvPicPr>
          <p:cNvPr id="125" name="Google Shape;125;p21"/>
          <p:cNvPicPr preferRelativeResize="0"/>
          <p:nvPr/>
        </p:nvPicPr>
        <p:blipFill rotWithShape="1">
          <a:blip r:embed="rId3">
            <a:alphaModFix/>
          </a:blip>
          <a:srcRect b="2113" l="0" r="0" t="2113"/>
          <a:stretch/>
        </p:blipFill>
        <p:spPr>
          <a:xfrm>
            <a:off x="6463828" y="5087410"/>
            <a:ext cx="2539178" cy="2539178"/>
          </a:xfrm>
          <a:prstGeom prst="roundRect">
            <a:avLst>
              <a:gd fmla="val 8125" name="adj"/>
            </a:avLst>
          </a:prstGeom>
          <a:noFill/>
          <a:ln>
            <a:noFill/>
          </a:ln>
        </p:spPr>
      </p:pic>
      <p:pic>
        <p:nvPicPr>
          <p:cNvPr id="126" name="Google Shape;126;p21"/>
          <p:cNvPicPr preferRelativeResize="0"/>
          <p:nvPr/>
        </p:nvPicPr>
        <p:blipFill rotWithShape="1">
          <a:blip r:embed="rId3">
            <a:alphaModFix/>
          </a:blip>
          <a:srcRect b="2082" l="0" r="0" t="2083"/>
          <a:stretch/>
        </p:blipFill>
        <p:spPr>
          <a:xfrm>
            <a:off x="1322003" y="8655295"/>
            <a:ext cx="2539178" cy="2539178"/>
          </a:xfrm>
          <a:prstGeom prst="roundRect">
            <a:avLst>
              <a:gd fmla="val 8125" name="adj"/>
            </a:avLst>
          </a:prstGeom>
          <a:noFill/>
          <a:ln>
            <a:noFill/>
          </a:ln>
        </p:spPr>
      </p:pic>
      <p:pic>
        <p:nvPicPr>
          <p:cNvPr id="127" name="Google Shape;127;p21"/>
          <p:cNvPicPr preferRelativeResize="0"/>
          <p:nvPr/>
        </p:nvPicPr>
        <p:blipFill rotWithShape="1">
          <a:blip r:embed="rId3">
            <a:alphaModFix/>
          </a:blip>
          <a:srcRect b="2082" l="0" r="0" t="2083"/>
          <a:stretch/>
        </p:blipFill>
        <p:spPr>
          <a:xfrm>
            <a:off x="6463828" y="12181615"/>
            <a:ext cx="2539178" cy="2539178"/>
          </a:xfrm>
          <a:prstGeom prst="roundRect">
            <a:avLst>
              <a:gd fmla="val 8125" name="adj"/>
            </a:avLst>
          </a:prstGeom>
          <a:noFill/>
          <a:ln>
            <a:noFill/>
          </a:ln>
        </p:spPr>
      </p:pic>
      <p:sp>
        <p:nvSpPr>
          <p:cNvPr id="128" name="Google Shape;128;p21"/>
          <p:cNvSpPr txBox="1"/>
          <p:nvPr/>
        </p:nvSpPr>
        <p:spPr>
          <a:xfrm>
            <a:off x="4598777" y="8678741"/>
            <a:ext cx="4521457" cy="523220"/>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2800">
                <a:solidFill>
                  <a:schemeClr val="dk1"/>
                </a:solidFill>
                <a:latin typeface="PT Serif"/>
                <a:ea typeface="PT Serif"/>
                <a:cs typeface="PT Serif"/>
                <a:sym typeface="PT Serif"/>
              </a:rPr>
              <a:t>Americano Coffee</a:t>
            </a:r>
            <a:endParaRPr/>
          </a:p>
        </p:txBody>
      </p:sp>
      <p:sp>
        <p:nvSpPr>
          <p:cNvPr id="129" name="Google Shape;129;p21"/>
          <p:cNvSpPr txBox="1"/>
          <p:nvPr/>
        </p:nvSpPr>
        <p:spPr>
          <a:xfrm>
            <a:off x="4598778" y="9327914"/>
            <a:ext cx="4521458" cy="1890005"/>
          </a:xfrm>
          <a:prstGeom prst="rect">
            <a:avLst/>
          </a:prstGeom>
          <a:noFill/>
          <a:ln>
            <a:noFill/>
          </a:ln>
        </p:spPr>
        <p:txBody>
          <a:bodyPr anchorCtr="0" anchor="t" bIns="45700" lIns="91425" spcFirstLastPara="1" rIns="91425" wrap="square" tIns="45700">
            <a:noAutofit/>
          </a:bodyPr>
          <a:lstStyle/>
          <a:p>
            <a:pPr indent="0" lvl="0" marL="0" marR="0" rtl="0" algn="l">
              <a:lnSpc>
                <a:spcPct val="150000"/>
              </a:lnSpc>
              <a:spcBef>
                <a:spcPts val="0"/>
              </a:spcBef>
              <a:spcAft>
                <a:spcPts val="0"/>
              </a:spcAft>
              <a:buNone/>
            </a:pPr>
            <a:r>
              <a:rPr lang="en-US" sz="2000">
                <a:solidFill>
                  <a:srgbClr val="3F3F3F"/>
                </a:solidFill>
                <a:latin typeface="PT Serif"/>
                <a:ea typeface="PT Serif"/>
                <a:cs typeface="PT Serif"/>
                <a:sym typeface="PT Serif"/>
              </a:rPr>
              <a:t>Lorem ipsum dolor sits ame consetur verasi nostrudi exercitia tiouaa llmco labis nisi meas eiusmo tempor verasi nostrudi execitia tioullmco vereska</a:t>
            </a:r>
            <a:endParaRPr/>
          </a:p>
        </p:txBody>
      </p:sp>
      <p:sp>
        <p:nvSpPr>
          <p:cNvPr id="130" name="Google Shape;130;p21"/>
          <p:cNvSpPr txBox="1"/>
          <p:nvPr/>
        </p:nvSpPr>
        <p:spPr>
          <a:xfrm>
            <a:off x="1107095" y="12205061"/>
            <a:ext cx="4521457" cy="523220"/>
          </a:xfrm>
          <a:prstGeom prst="rect">
            <a:avLst/>
          </a:prstGeom>
          <a:noFill/>
          <a:ln>
            <a:noFill/>
          </a:ln>
        </p:spPr>
        <p:txBody>
          <a:bodyPr anchorCtr="0" anchor="t" bIns="45700" lIns="91425" spcFirstLastPara="1" rIns="91425" wrap="square" tIns="45700">
            <a:noAutofit/>
          </a:bodyPr>
          <a:lstStyle/>
          <a:p>
            <a:pPr indent="0" lvl="0" marL="0" marR="0" rtl="0" algn="r">
              <a:spcBef>
                <a:spcPts val="0"/>
              </a:spcBef>
              <a:spcAft>
                <a:spcPts val="0"/>
              </a:spcAft>
              <a:buNone/>
            </a:pPr>
            <a:r>
              <a:rPr b="1" lang="en-US" sz="2800">
                <a:solidFill>
                  <a:schemeClr val="dk1"/>
                </a:solidFill>
                <a:latin typeface="PT Serif"/>
                <a:ea typeface="PT Serif"/>
                <a:cs typeface="PT Serif"/>
                <a:sym typeface="PT Serif"/>
              </a:rPr>
              <a:t>Macchiato Coffee</a:t>
            </a:r>
            <a:endParaRPr/>
          </a:p>
        </p:txBody>
      </p:sp>
      <p:sp>
        <p:nvSpPr>
          <p:cNvPr id="131" name="Google Shape;131;p21"/>
          <p:cNvSpPr txBox="1"/>
          <p:nvPr/>
        </p:nvSpPr>
        <p:spPr>
          <a:xfrm>
            <a:off x="1107096" y="12854234"/>
            <a:ext cx="4521458" cy="1890005"/>
          </a:xfrm>
          <a:prstGeom prst="rect">
            <a:avLst/>
          </a:prstGeom>
          <a:noFill/>
          <a:ln>
            <a:noFill/>
          </a:ln>
        </p:spPr>
        <p:txBody>
          <a:bodyPr anchorCtr="0" anchor="t" bIns="45700" lIns="91425" spcFirstLastPara="1" rIns="91425" wrap="square" tIns="45700">
            <a:noAutofit/>
          </a:bodyPr>
          <a:lstStyle/>
          <a:p>
            <a:pPr indent="0" lvl="0" marL="0" marR="0" rtl="0" algn="r">
              <a:lnSpc>
                <a:spcPct val="150000"/>
              </a:lnSpc>
              <a:spcBef>
                <a:spcPts val="0"/>
              </a:spcBef>
              <a:spcAft>
                <a:spcPts val="0"/>
              </a:spcAft>
              <a:buNone/>
            </a:pPr>
            <a:r>
              <a:rPr lang="en-US" sz="2000">
                <a:solidFill>
                  <a:srgbClr val="3F3F3F"/>
                </a:solidFill>
                <a:latin typeface="PT Serif"/>
                <a:ea typeface="PT Serif"/>
                <a:cs typeface="PT Serif"/>
                <a:sym typeface="PT Serif"/>
              </a:rPr>
              <a:t>Lorem ipsum dolor sits ame consetur verasi nostrudi exercitia tiouaa llmco labis nisi meas eiusmo tempor verasi nostrudi execitia tioullmco vereska</a:t>
            </a:r>
            <a:endParaRPr/>
          </a:p>
        </p:txBody>
      </p:sp>
      <p:sp>
        <p:nvSpPr>
          <p:cNvPr id="132" name="Google Shape;132;p21"/>
          <p:cNvSpPr txBox="1"/>
          <p:nvPr/>
        </p:nvSpPr>
        <p:spPr>
          <a:xfrm>
            <a:off x="1107095" y="5110856"/>
            <a:ext cx="4521457" cy="523220"/>
          </a:xfrm>
          <a:prstGeom prst="rect">
            <a:avLst/>
          </a:prstGeom>
          <a:noFill/>
          <a:ln>
            <a:noFill/>
          </a:ln>
        </p:spPr>
        <p:txBody>
          <a:bodyPr anchorCtr="0" anchor="t" bIns="45700" lIns="91425" spcFirstLastPara="1" rIns="91425" wrap="square" tIns="45700">
            <a:noAutofit/>
          </a:bodyPr>
          <a:lstStyle/>
          <a:p>
            <a:pPr indent="0" lvl="0" marL="0" marR="0" rtl="0" algn="r">
              <a:spcBef>
                <a:spcPts val="0"/>
              </a:spcBef>
              <a:spcAft>
                <a:spcPts val="0"/>
              </a:spcAft>
              <a:buNone/>
            </a:pPr>
            <a:r>
              <a:rPr b="1" lang="en-US" sz="2800">
                <a:solidFill>
                  <a:schemeClr val="dk1"/>
                </a:solidFill>
                <a:latin typeface="PT Serif"/>
                <a:ea typeface="PT Serif"/>
                <a:cs typeface="PT Serif"/>
                <a:sym typeface="PT Serif"/>
              </a:rPr>
              <a:t>Cappuccino Coffee</a:t>
            </a:r>
            <a:endParaRPr/>
          </a:p>
        </p:txBody>
      </p:sp>
      <p:sp>
        <p:nvSpPr>
          <p:cNvPr id="133" name="Google Shape;133;p21"/>
          <p:cNvSpPr txBox="1"/>
          <p:nvPr/>
        </p:nvSpPr>
        <p:spPr>
          <a:xfrm>
            <a:off x="1107096" y="5760029"/>
            <a:ext cx="4521458" cy="1890005"/>
          </a:xfrm>
          <a:prstGeom prst="rect">
            <a:avLst/>
          </a:prstGeom>
          <a:noFill/>
          <a:ln>
            <a:noFill/>
          </a:ln>
        </p:spPr>
        <p:txBody>
          <a:bodyPr anchorCtr="0" anchor="t" bIns="45700" lIns="91425" spcFirstLastPara="1" rIns="91425" wrap="square" tIns="45700">
            <a:noAutofit/>
          </a:bodyPr>
          <a:lstStyle/>
          <a:p>
            <a:pPr indent="0" lvl="0" marL="0" marR="0" rtl="0" algn="r">
              <a:lnSpc>
                <a:spcPct val="150000"/>
              </a:lnSpc>
              <a:spcBef>
                <a:spcPts val="0"/>
              </a:spcBef>
              <a:spcAft>
                <a:spcPts val="0"/>
              </a:spcAft>
              <a:buNone/>
            </a:pPr>
            <a:r>
              <a:rPr lang="en-US" sz="2000">
                <a:solidFill>
                  <a:srgbClr val="3F3F3F"/>
                </a:solidFill>
                <a:latin typeface="PT Serif"/>
                <a:ea typeface="PT Serif"/>
                <a:cs typeface="PT Serif"/>
                <a:sym typeface="PT Serif"/>
              </a:rPr>
              <a:t>Lorem ipsum dolor sits ame consetur verasi nostrudi exercitia tiouaa llmco labis nisi meas eiusmo tempor verasi nostrudi execitia tioullmco vereska</a:t>
            </a:r>
            <a:endParaRPr/>
          </a:p>
        </p:txBody>
      </p:sp>
      <p:sp>
        <p:nvSpPr>
          <p:cNvPr id="134" name="Google Shape;134;p21"/>
          <p:cNvSpPr/>
          <p:nvPr/>
        </p:nvSpPr>
        <p:spPr>
          <a:xfrm>
            <a:off x="2418419" y="15956509"/>
            <a:ext cx="5451751" cy="1260335"/>
          </a:xfrm>
          <a:prstGeom prst="roundRect">
            <a:avLst>
              <a:gd fmla="val 50000" name="adj"/>
            </a:avLst>
          </a:prstGeom>
          <a:solidFill>
            <a:srgbClr val="3998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200">
                <a:solidFill>
                  <a:schemeClr val="lt1"/>
                </a:solidFill>
                <a:latin typeface="PT Serif"/>
                <a:ea typeface="PT Serif"/>
                <a:cs typeface="PT Serif"/>
                <a:sym typeface="PT Serif"/>
              </a:rPr>
              <a:t>SWIPE UP GUYS!</a:t>
            </a:r>
            <a:endParaRPr/>
          </a:p>
        </p:txBody>
      </p:sp>
      <p:grpSp>
        <p:nvGrpSpPr>
          <p:cNvPr id="135" name="Google Shape;135;p21"/>
          <p:cNvGrpSpPr/>
          <p:nvPr/>
        </p:nvGrpSpPr>
        <p:grpSpPr>
          <a:xfrm>
            <a:off x="2612992" y="1065040"/>
            <a:ext cx="5062603" cy="2764898"/>
            <a:chOff x="2612992" y="1046752"/>
            <a:chExt cx="5062603" cy="2764898"/>
          </a:xfrm>
        </p:grpSpPr>
        <p:sp>
          <p:nvSpPr>
            <p:cNvPr id="136" name="Google Shape;136;p21"/>
            <p:cNvSpPr txBox="1"/>
            <p:nvPr/>
          </p:nvSpPr>
          <p:spPr>
            <a:xfrm>
              <a:off x="2612992" y="2549912"/>
              <a:ext cx="5062603" cy="830997"/>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1" lang="en-US" sz="4800">
                  <a:solidFill>
                    <a:schemeClr val="dk1"/>
                  </a:solidFill>
                  <a:latin typeface="PT Serif"/>
                  <a:ea typeface="PT Serif"/>
                  <a:cs typeface="PT Serif"/>
                  <a:sym typeface="PT Serif"/>
                </a:rPr>
                <a:t>Weekend Promo</a:t>
              </a:r>
              <a:endParaRPr b="1" i="1" sz="4800">
                <a:solidFill>
                  <a:schemeClr val="dk1"/>
                </a:solidFill>
                <a:latin typeface="PT Serif"/>
                <a:ea typeface="PT Serif"/>
                <a:cs typeface="PT Serif"/>
                <a:sym typeface="PT Serif"/>
              </a:endParaRPr>
            </a:p>
          </p:txBody>
        </p:sp>
        <p:cxnSp>
          <p:nvCxnSpPr>
            <p:cNvPr id="137" name="Google Shape;137;p21"/>
            <p:cNvCxnSpPr/>
            <p:nvPr/>
          </p:nvCxnSpPr>
          <p:spPr>
            <a:xfrm>
              <a:off x="4274288" y="3811650"/>
              <a:ext cx="1740004" cy="0"/>
            </a:xfrm>
            <a:prstGeom prst="straightConnector1">
              <a:avLst/>
            </a:prstGeom>
            <a:noFill/>
            <a:ln cap="flat" cmpd="sng" w="50800">
              <a:solidFill>
                <a:srgbClr val="49AD8D"/>
              </a:solidFill>
              <a:prstDash val="solid"/>
              <a:miter lim="800000"/>
              <a:headEnd len="sm" w="sm" type="none"/>
              <a:tailEnd len="sm" w="sm" type="none"/>
            </a:ln>
          </p:spPr>
        </p:cxnSp>
        <p:grpSp>
          <p:nvGrpSpPr>
            <p:cNvPr id="138" name="Google Shape;138;p21"/>
            <p:cNvGrpSpPr/>
            <p:nvPr/>
          </p:nvGrpSpPr>
          <p:grpSpPr>
            <a:xfrm>
              <a:off x="4535895" y="1046752"/>
              <a:ext cx="1216799" cy="1095119"/>
              <a:chOff x="964317" y="964608"/>
              <a:chExt cx="1288230" cy="1159406"/>
            </a:xfrm>
          </p:grpSpPr>
          <p:grpSp>
            <p:nvGrpSpPr>
              <p:cNvPr id="139" name="Google Shape;139;p21"/>
              <p:cNvGrpSpPr/>
              <p:nvPr/>
            </p:nvGrpSpPr>
            <p:grpSpPr>
              <a:xfrm>
                <a:off x="964317" y="964608"/>
                <a:ext cx="1288230" cy="1159406"/>
                <a:chOff x="8268206" y="1135241"/>
                <a:chExt cx="989495" cy="890545"/>
              </a:xfrm>
            </p:grpSpPr>
            <p:sp>
              <p:nvSpPr>
                <p:cNvPr id="140" name="Google Shape;140;p21"/>
                <p:cNvSpPr/>
                <p:nvPr/>
              </p:nvSpPr>
              <p:spPr>
                <a:xfrm>
                  <a:off x="8416630" y="1382615"/>
                  <a:ext cx="643171" cy="544224"/>
                </a:xfrm>
                <a:custGeom>
                  <a:rect b="b" l="l" r="r" t="t"/>
                  <a:pathLst>
                    <a:path extrusionOk="0" h="544224" w="643171">
                      <a:moveTo>
                        <a:pt x="0" y="0"/>
                      </a:moveTo>
                      <a:lnTo>
                        <a:pt x="643172" y="0"/>
                      </a:lnTo>
                      <a:lnTo>
                        <a:pt x="643172" y="0"/>
                      </a:lnTo>
                      <a:lnTo>
                        <a:pt x="643172" y="359187"/>
                      </a:lnTo>
                      <a:cubicBezTo>
                        <a:pt x="643172" y="461379"/>
                        <a:pt x="560329" y="544222"/>
                        <a:pt x="458136" y="544222"/>
                      </a:cubicBezTo>
                      <a:lnTo>
                        <a:pt x="186025" y="544222"/>
                      </a:lnTo>
                      <a:cubicBezTo>
                        <a:pt x="83834" y="544769"/>
                        <a:pt x="549" y="462370"/>
                        <a:pt x="3" y="360179"/>
                      </a:cubicBezTo>
                      <a:cubicBezTo>
                        <a:pt x="1" y="359848"/>
                        <a:pt x="0" y="359517"/>
                        <a:pt x="0" y="359187"/>
                      </a:cubicBezTo>
                      <a:lnTo>
                        <a:pt x="0" y="0"/>
                      </a:lnTo>
                      <a:lnTo>
                        <a:pt x="0" y="0"/>
                      </a:lnTo>
                      <a:close/>
                    </a:path>
                  </a:pathLst>
                </a:custGeom>
                <a:noFill/>
                <a:ln cap="rnd" cmpd="sng" w="50800">
                  <a:solidFill>
                    <a:srgbClr val="35906C"/>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41" name="Google Shape;141;p21"/>
                <p:cNvSpPr/>
                <p:nvPr/>
              </p:nvSpPr>
              <p:spPr>
                <a:xfrm>
                  <a:off x="8268206" y="1926837"/>
                  <a:ext cx="940020" cy="98949"/>
                </a:xfrm>
                <a:custGeom>
                  <a:rect b="b" l="l" r="r" t="t"/>
                  <a:pathLst>
                    <a:path extrusionOk="0" h="98949" w="940020">
                      <a:moveTo>
                        <a:pt x="0" y="0"/>
                      </a:moveTo>
                      <a:lnTo>
                        <a:pt x="940020" y="0"/>
                      </a:lnTo>
                      <a:lnTo>
                        <a:pt x="940020" y="0"/>
                      </a:lnTo>
                      <a:lnTo>
                        <a:pt x="940020" y="0"/>
                      </a:lnTo>
                      <a:cubicBezTo>
                        <a:pt x="940020" y="54648"/>
                        <a:pt x="895719" y="98950"/>
                        <a:pt x="841071" y="98950"/>
                      </a:cubicBezTo>
                      <a:lnTo>
                        <a:pt x="98950" y="98950"/>
                      </a:lnTo>
                      <a:cubicBezTo>
                        <a:pt x="44301" y="98950"/>
                        <a:pt x="0" y="54648"/>
                        <a:pt x="0" y="0"/>
                      </a:cubicBezTo>
                      <a:lnTo>
                        <a:pt x="0" y="0"/>
                      </a:lnTo>
                      <a:lnTo>
                        <a:pt x="0" y="0"/>
                      </a:lnTo>
                      <a:close/>
                    </a:path>
                  </a:pathLst>
                </a:custGeom>
                <a:noFill/>
                <a:ln cap="rnd" cmpd="sng" w="50800">
                  <a:solidFill>
                    <a:srgbClr val="35906C"/>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42" name="Google Shape;142;p21"/>
                <p:cNvSpPr/>
                <p:nvPr/>
              </p:nvSpPr>
              <p:spPr>
                <a:xfrm>
                  <a:off x="9059802" y="1432090"/>
                  <a:ext cx="197899" cy="296848"/>
                </a:xfrm>
                <a:custGeom>
                  <a:rect b="b" l="l" r="r" t="t"/>
                  <a:pathLst>
                    <a:path extrusionOk="0" h="296848" w="197899">
                      <a:moveTo>
                        <a:pt x="0" y="0"/>
                      </a:moveTo>
                      <a:lnTo>
                        <a:pt x="91776" y="0"/>
                      </a:lnTo>
                      <a:cubicBezTo>
                        <a:pt x="150386" y="0"/>
                        <a:pt x="197899" y="47513"/>
                        <a:pt x="197899" y="106123"/>
                      </a:cubicBezTo>
                      <a:lnTo>
                        <a:pt x="197899" y="190973"/>
                      </a:lnTo>
                      <a:cubicBezTo>
                        <a:pt x="197763" y="249486"/>
                        <a:pt x="150289" y="296849"/>
                        <a:pt x="91776" y="296849"/>
                      </a:cubicBezTo>
                      <a:lnTo>
                        <a:pt x="0" y="296849"/>
                      </a:lnTo>
                      <a:lnTo>
                        <a:pt x="0" y="296849"/>
                      </a:lnTo>
                      <a:lnTo>
                        <a:pt x="0" y="0"/>
                      </a:lnTo>
                      <a:lnTo>
                        <a:pt x="0" y="0"/>
                      </a:lnTo>
                      <a:close/>
                    </a:path>
                  </a:pathLst>
                </a:custGeom>
                <a:noFill/>
                <a:ln cap="rnd" cmpd="sng" w="50800">
                  <a:solidFill>
                    <a:srgbClr val="35906C"/>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43" name="Google Shape;143;p21"/>
                <p:cNvSpPr/>
                <p:nvPr/>
              </p:nvSpPr>
              <p:spPr>
                <a:xfrm>
                  <a:off x="8837166" y="1135241"/>
                  <a:ext cx="49474" cy="173161"/>
                </a:xfrm>
                <a:custGeom>
                  <a:rect b="b" l="l" r="r" t="t"/>
                  <a:pathLst>
                    <a:path extrusionOk="0" h="173161" w="49474">
                      <a:moveTo>
                        <a:pt x="0" y="0"/>
                      </a:moveTo>
                      <a:cubicBezTo>
                        <a:pt x="28244" y="14485"/>
                        <a:pt x="46967" y="42569"/>
                        <a:pt x="49475" y="74212"/>
                      </a:cubicBezTo>
                      <a:cubicBezTo>
                        <a:pt x="49475" y="123687"/>
                        <a:pt x="0" y="117750"/>
                        <a:pt x="0" y="173162"/>
                      </a:cubicBezTo>
                    </a:path>
                  </a:pathLst>
                </a:custGeom>
                <a:noFill/>
                <a:ln cap="rnd" cmpd="sng" w="50800">
                  <a:solidFill>
                    <a:srgbClr val="35906C"/>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44" name="Google Shape;144;p21"/>
                <p:cNvSpPr/>
                <p:nvPr/>
              </p:nvSpPr>
              <p:spPr>
                <a:xfrm>
                  <a:off x="8639267" y="1135241"/>
                  <a:ext cx="49474" cy="173161"/>
                </a:xfrm>
                <a:custGeom>
                  <a:rect b="b" l="l" r="r" t="t"/>
                  <a:pathLst>
                    <a:path extrusionOk="0" h="173161" w="49474">
                      <a:moveTo>
                        <a:pt x="0" y="0"/>
                      </a:moveTo>
                      <a:cubicBezTo>
                        <a:pt x="28244" y="14485"/>
                        <a:pt x="46967" y="42569"/>
                        <a:pt x="49475" y="74212"/>
                      </a:cubicBezTo>
                      <a:cubicBezTo>
                        <a:pt x="49475" y="123687"/>
                        <a:pt x="0" y="117750"/>
                        <a:pt x="0" y="173162"/>
                      </a:cubicBezTo>
                    </a:path>
                  </a:pathLst>
                </a:custGeom>
                <a:noFill/>
                <a:ln cap="rnd" cmpd="sng" w="50800">
                  <a:solidFill>
                    <a:srgbClr val="35906C"/>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grpSp>
          <p:sp>
            <p:nvSpPr>
              <p:cNvPr id="145" name="Google Shape;145;p21"/>
              <p:cNvSpPr txBox="1"/>
              <p:nvPr/>
            </p:nvSpPr>
            <p:spPr>
              <a:xfrm>
                <a:off x="1292055" y="1429934"/>
                <a:ext cx="590225" cy="400110"/>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1" lang="en-US" sz="2000">
                    <a:solidFill>
                      <a:srgbClr val="2D7F60"/>
                    </a:solidFill>
                    <a:latin typeface="PT Serif"/>
                    <a:ea typeface="PT Serif"/>
                    <a:cs typeface="PT Serif"/>
                    <a:sym typeface="PT Serif"/>
                  </a:rPr>
                  <a:t>MB</a:t>
                </a:r>
                <a:endParaRPr/>
              </a:p>
            </p:txBody>
          </p:sp>
        </p:grpSp>
      </p:grpSp>
      <p:sp>
        <p:nvSpPr>
          <p:cNvPr id="146" name="Google Shape;146;p21"/>
          <p:cNvSpPr/>
          <p:nvPr/>
        </p:nvSpPr>
        <p:spPr>
          <a:xfrm>
            <a:off x="5960480" y="4811796"/>
            <a:ext cx="985499" cy="985499"/>
          </a:xfrm>
          <a:prstGeom prst="ellipse">
            <a:avLst/>
          </a:prstGeom>
          <a:solidFill>
            <a:srgbClr val="3998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000">
                <a:solidFill>
                  <a:schemeClr val="lt1"/>
                </a:solidFill>
                <a:latin typeface="PT Serif"/>
                <a:ea typeface="PT Serif"/>
                <a:cs typeface="PT Serif"/>
                <a:sym typeface="PT Serif"/>
              </a:rPr>
              <a:t>$4</a:t>
            </a:r>
            <a:endParaRPr/>
          </a:p>
        </p:txBody>
      </p:sp>
      <p:sp>
        <p:nvSpPr>
          <p:cNvPr id="147" name="Google Shape;147;p21"/>
          <p:cNvSpPr/>
          <p:nvPr/>
        </p:nvSpPr>
        <p:spPr>
          <a:xfrm>
            <a:off x="3253623" y="8362589"/>
            <a:ext cx="985499" cy="985499"/>
          </a:xfrm>
          <a:prstGeom prst="ellipse">
            <a:avLst/>
          </a:prstGeom>
          <a:solidFill>
            <a:srgbClr val="3998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000">
                <a:solidFill>
                  <a:schemeClr val="lt1"/>
                </a:solidFill>
                <a:latin typeface="PT Serif"/>
                <a:ea typeface="PT Serif"/>
                <a:cs typeface="PT Serif"/>
                <a:sym typeface="PT Serif"/>
              </a:rPr>
              <a:t>$3</a:t>
            </a:r>
            <a:endParaRPr/>
          </a:p>
        </p:txBody>
      </p:sp>
      <p:sp>
        <p:nvSpPr>
          <p:cNvPr id="148" name="Google Shape;148;p21"/>
          <p:cNvSpPr/>
          <p:nvPr/>
        </p:nvSpPr>
        <p:spPr>
          <a:xfrm>
            <a:off x="5960479" y="11868735"/>
            <a:ext cx="985499" cy="985499"/>
          </a:xfrm>
          <a:prstGeom prst="ellipse">
            <a:avLst/>
          </a:prstGeom>
          <a:solidFill>
            <a:srgbClr val="399868"/>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000">
                <a:solidFill>
                  <a:schemeClr val="lt1"/>
                </a:solidFill>
                <a:latin typeface="PT Serif"/>
                <a:ea typeface="PT Serif"/>
                <a:cs typeface="PT Serif"/>
                <a:sym typeface="PT Serif"/>
              </a:rPr>
              <a:t>$5</a:t>
            </a: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52" name="Shape 152"/>
        <p:cNvGrpSpPr/>
        <p:nvPr/>
      </p:nvGrpSpPr>
      <p:grpSpPr>
        <a:xfrm>
          <a:off x="0" y="0"/>
          <a:ext cx="0" cy="0"/>
          <a:chOff x="0" y="0"/>
          <a:chExt cx="0" cy="0"/>
        </a:xfrm>
      </p:grpSpPr>
      <p:sp>
        <p:nvSpPr>
          <p:cNvPr id="153" name="Google Shape;153;p22"/>
          <p:cNvSpPr/>
          <p:nvPr/>
        </p:nvSpPr>
        <p:spPr>
          <a:xfrm>
            <a:off x="1290242" y="8340162"/>
            <a:ext cx="7708105" cy="8289159"/>
          </a:xfrm>
          <a:prstGeom prst="rect">
            <a:avLst/>
          </a:prstGeom>
          <a:solidFill>
            <a:srgbClr val="F4E6D9"/>
          </a:solidFill>
          <a:ln>
            <a:noFill/>
          </a:ln>
          <a:effectLst>
            <a:outerShdw blurRad="876300" sx="109000" rotWithShape="0" algn="ctr" sy="109000">
              <a:srgbClr val="000000">
                <a:alpha val="9803"/>
              </a:srgbClr>
            </a:outerShdw>
          </a:effectLst>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Calibri"/>
              <a:ea typeface="Calibri"/>
              <a:cs typeface="Calibri"/>
              <a:sym typeface="Calibri"/>
            </a:endParaRPr>
          </a:p>
        </p:txBody>
      </p:sp>
      <p:sp>
        <p:nvSpPr>
          <p:cNvPr id="154" name="Google Shape;154;p22"/>
          <p:cNvSpPr txBox="1"/>
          <p:nvPr/>
        </p:nvSpPr>
        <p:spPr>
          <a:xfrm>
            <a:off x="2663149" y="10866264"/>
            <a:ext cx="5004896" cy="646331"/>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1" lang="en-US" sz="3600">
                <a:solidFill>
                  <a:schemeClr val="dk1"/>
                </a:solidFill>
                <a:latin typeface="PT Serif"/>
                <a:ea typeface="PT Serif"/>
                <a:cs typeface="PT Serif"/>
                <a:sym typeface="PT Serif"/>
              </a:rPr>
              <a:t>Chocolate </a:t>
            </a:r>
            <a:r>
              <a:rPr b="1" i="1" lang="en-US" sz="3600">
                <a:solidFill>
                  <a:schemeClr val="dk1"/>
                </a:solidFill>
                <a:latin typeface="PT Serif"/>
                <a:ea typeface="PT Serif"/>
                <a:cs typeface="PT Serif"/>
                <a:sym typeface="PT Serif"/>
              </a:rPr>
              <a:t>Coffee</a:t>
            </a:r>
            <a:r>
              <a:rPr b="1" lang="en-US" sz="3600">
                <a:solidFill>
                  <a:schemeClr val="dk1"/>
                </a:solidFill>
                <a:latin typeface="PT Serif"/>
                <a:ea typeface="PT Serif"/>
                <a:cs typeface="PT Serif"/>
                <a:sym typeface="PT Serif"/>
              </a:rPr>
              <a:t> Plus</a:t>
            </a:r>
            <a:endParaRPr/>
          </a:p>
        </p:txBody>
      </p:sp>
      <p:sp>
        <p:nvSpPr>
          <p:cNvPr id="155" name="Google Shape;155;p22"/>
          <p:cNvSpPr txBox="1"/>
          <p:nvPr/>
        </p:nvSpPr>
        <p:spPr>
          <a:xfrm>
            <a:off x="3845326" y="10170776"/>
            <a:ext cx="2640466" cy="477054"/>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lang="en-US" sz="2500">
                <a:solidFill>
                  <a:schemeClr val="dk1"/>
                </a:solidFill>
                <a:latin typeface="PT Serif"/>
                <a:ea typeface="PT Serif"/>
                <a:cs typeface="PT Serif"/>
                <a:sym typeface="PT Serif"/>
              </a:rPr>
              <a:t>Weekdays Promo</a:t>
            </a:r>
            <a:endParaRPr/>
          </a:p>
        </p:txBody>
      </p:sp>
      <p:sp>
        <p:nvSpPr>
          <p:cNvPr id="156" name="Google Shape;156;p22"/>
          <p:cNvSpPr txBox="1"/>
          <p:nvPr/>
        </p:nvSpPr>
        <p:spPr>
          <a:xfrm>
            <a:off x="2272832" y="12535376"/>
            <a:ext cx="5785500" cy="2813400"/>
          </a:xfrm>
          <a:prstGeom prst="rect">
            <a:avLst/>
          </a:prstGeom>
          <a:noFill/>
          <a:ln>
            <a:noFill/>
          </a:ln>
        </p:spPr>
        <p:txBody>
          <a:bodyPr anchorCtr="0" anchor="t" bIns="45700" lIns="91425" spcFirstLastPara="1" rIns="91425" wrap="square" tIns="45700">
            <a:noAutofit/>
          </a:bodyPr>
          <a:lstStyle/>
          <a:p>
            <a:pPr indent="0" lvl="0" marL="0" marR="0" rtl="0" algn="ctr">
              <a:lnSpc>
                <a:spcPct val="150000"/>
              </a:lnSpc>
              <a:spcBef>
                <a:spcPts val="0"/>
              </a:spcBef>
              <a:spcAft>
                <a:spcPts val="0"/>
              </a:spcAft>
              <a:buNone/>
            </a:pPr>
            <a:r>
              <a:rPr lang="en-US" sz="2000">
                <a:solidFill>
                  <a:srgbClr val="3F3F3F"/>
                </a:solidFill>
                <a:latin typeface="PT Serif"/>
                <a:ea typeface="PT Serif"/>
                <a:cs typeface="PT Serif"/>
                <a:sym typeface="PT Serif"/>
              </a:rPr>
              <a:t>Lorem isumo doloreas sit ame seasin conscter inasas adipiscin elite author sed donesa eiumo inst empor incididunt ut labore veras et olorsa mana alivua enda enigma ad mini veniuis iter nostrudia exercitation ulam consaboris nisi ut alivuis exits manti comodones coseqat coffee</a:t>
            </a:r>
            <a:endParaRPr/>
          </a:p>
        </p:txBody>
      </p:sp>
      <p:cxnSp>
        <p:nvCxnSpPr>
          <p:cNvPr id="157" name="Google Shape;157;p22"/>
          <p:cNvCxnSpPr/>
          <p:nvPr/>
        </p:nvCxnSpPr>
        <p:spPr>
          <a:xfrm>
            <a:off x="4440972" y="11947387"/>
            <a:ext cx="1449175" cy="0"/>
          </a:xfrm>
          <a:prstGeom prst="straightConnector1">
            <a:avLst/>
          </a:prstGeom>
          <a:noFill/>
          <a:ln cap="flat" cmpd="sng" w="50800">
            <a:solidFill>
              <a:srgbClr val="49AD8D"/>
            </a:solidFill>
            <a:prstDash val="solid"/>
            <a:miter lim="800000"/>
            <a:headEnd len="sm" w="sm" type="none"/>
            <a:tailEnd len="sm" w="sm" type="none"/>
          </a:ln>
        </p:spPr>
      </p:cxnSp>
      <p:sp>
        <p:nvSpPr>
          <p:cNvPr id="158" name="Google Shape;158;p22"/>
          <p:cNvSpPr/>
          <p:nvPr/>
        </p:nvSpPr>
        <p:spPr>
          <a:xfrm>
            <a:off x="735311" y="656545"/>
            <a:ext cx="1859033" cy="1859033"/>
          </a:xfrm>
          <a:prstGeom prst="ellipse">
            <a:avLst/>
          </a:prstGeom>
          <a:solidFill>
            <a:srgbClr val="E7CF9D"/>
          </a:solidFill>
          <a:ln>
            <a:noFill/>
          </a:ln>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800">
                <a:solidFill>
                  <a:schemeClr val="dk1"/>
                </a:solidFill>
                <a:latin typeface="PT Serif"/>
                <a:ea typeface="PT Serif"/>
                <a:cs typeface="PT Serif"/>
                <a:sym typeface="PT Serif"/>
              </a:rPr>
              <a:t>35K IDR</a:t>
            </a:r>
            <a:endParaRPr b="1" sz="3600">
              <a:solidFill>
                <a:schemeClr val="dk1"/>
              </a:solidFill>
              <a:latin typeface="PT Serif"/>
              <a:ea typeface="PT Serif"/>
              <a:cs typeface="PT Serif"/>
              <a:sym typeface="PT Serif"/>
            </a:endParaRPr>
          </a:p>
        </p:txBody>
      </p:sp>
      <p:grpSp>
        <p:nvGrpSpPr>
          <p:cNvPr id="159" name="Google Shape;159;p22"/>
          <p:cNvGrpSpPr/>
          <p:nvPr/>
        </p:nvGrpSpPr>
        <p:grpSpPr>
          <a:xfrm>
            <a:off x="8120349" y="985873"/>
            <a:ext cx="1288230" cy="1159406"/>
            <a:chOff x="8141614" y="985873"/>
            <a:chExt cx="1288230" cy="1159406"/>
          </a:xfrm>
        </p:grpSpPr>
        <p:grpSp>
          <p:nvGrpSpPr>
            <p:cNvPr id="160" name="Google Shape;160;p22"/>
            <p:cNvGrpSpPr/>
            <p:nvPr/>
          </p:nvGrpSpPr>
          <p:grpSpPr>
            <a:xfrm>
              <a:off x="8141614" y="985873"/>
              <a:ext cx="1288230" cy="1159406"/>
              <a:chOff x="8268206" y="1135241"/>
              <a:chExt cx="989495" cy="890545"/>
            </a:xfrm>
          </p:grpSpPr>
          <p:sp>
            <p:nvSpPr>
              <p:cNvPr id="161" name="Google Shape;161;p22"/>
              <p:cNvSpPr/>
              <p:nvPr/>
            </p:nvSpPr>
            <p:spPr>
              <a:xfrm>
                <a:off x="8416630" y="1382615"/>
                <a:ext cx="643171" cy="544224"/>
              </a:xfrm>
              <a:custGeom>
                <a:rect b="b" l="l" r="r" t="t"/>
                <a:pathLst>
                  <a:path extrusionOk="0" h="544224" w="643171">
                    <a:moveTo>
                      <a:pt x="0" y="0"/>
                    </a:moveTo>
                    <a:lnTo>
                      <a:pt x="643172" y="0"/>
                    </a:lnTo>
                    <a:lnTo>
                      <a:pt x="643172" y="0"/>
                    </a:lnTo>
                    <a:lnTo>
                      <a:pt x="643172" y="359187"/>
                    </a:lnTo>
                    <a:cubicBezTo>
                      <a:pt x="643172" y="461379"/>
                      <a:pt x="560329" y="544222"/>
                      <a:pt x="458136" y="544222"/>
                    </a:cubicBezTo>
                    <a:lnTo>
                      <a:pt x="186025" y="544222"/>
                    </a:lnTo>
                    <a:cubicBezTo>
                      <a:pt x="83834" y="544769"/>
                      <a:pt x="549" y="462370"/>
                      <a:pt x="3" y="360179"/>
                    </a:cubicBezTo>
                    <a:cubicBezTo>
                      <a:pt x="1" y="359848"/>
                      <a:pt x="0" y="359517"/>
                      <a:pt x="0" y="359187"/>
                    </a:cubicBezTo>
                    <a:lnTo>
                      <a:pt x="0" y="0"/>
                    </a:lnTo>
                    <a:lnTo>
                      <a:pt x="0" y="0"/>
                    </a:lnTo>
                    <a:close/>
                  </a:path>
                </a:pathLst>
              </a:custGeom>
              <a:noFill/>
              <a:ln cap="rnd" cmpd="sng" w="49200">
                <a:solidFill>
                  <a:schemeClr val="lt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62" name="Google Shape;162;p22"/>
              <p:cNvSpPr/>
              <p:nvPr/>
            </p:nvSpPr>
            <p:spPr>
              <a:xfrm>
                <a:off x="8268206" y="1926837"/>
                <a:ext cx="940020" cy="98949"/>
              </a:xfrm>
              <a:custGeom>
                <a:rect b="b" l="l" r="r" t="t"/>
                <a:pathLst>
                  <a:path extrusionOk="0" h="98949" w="940020">
                    <a:moveTo>
                      <a:pt x="0" y="0"/>
                    </a:moveTo>
                    <a:lnTo>
                      <a:pt x="940020" y="0"/>
                    </a:lnTo>
                    <a:lnTo>
                      <a:pt x="940020" y="0"/>
                    </a:lnTo>
                    <a:lnTo>
                      <a:pt x="940020" y="0"/>
                    </a:lnTo>
                    <a:cubicBezTo>
                      <a:pt x="940020" y="54648"/>
                      <a:pt x="895719" y="98950"/>
                      <a:pt x="841071" y="98950"/>
                    </a:cubicBezTo>
                    <a:lnTo>
                      <a:pt x="98950" y="98950"/>
                    </a:lnTo>
                    <a:cubicBezTo>
                      <a:pt x="44301" y="98950"/>
                      <a:pt x="0" y="54648"/>
                      <a:pt x="0" y="0"/>
                    </a:cubicBezTo>
                    <a:lnTo>
                      <a:pt x="0" y="0"/>
                    </a:lnTo>
                    <a:lnTo>
                      <a:pt x="0" y="0"/>
                    </a:lnTo>
                    <a:close/>
                  </a:path>
                </a:pathLst>
              </a:custGeom>
              <a:noFill/>
              <a:ln cap="rnd" cmpd="sng" w="49200">
                <a:solidFill>
                  <a:schemeClr val="lt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63" name="Google Shape;163;p22"/>
              <p:cNvSpPr/>
              <p:nvPr/>
            </p:nvSpPr>
            <p:spPr>
              <a:xfrm>
                <a:off x="9059802" y="1432090"/>
                <a:ext cx="197899" cy="296848"/>
              </a:xfrm>
              <a:custGeom>
                <a:rect b="b" l="l" r="r" t="t"/>
                <a:pathLst>
                  <a:path extrusionOk="0" h="296848" w="197899">
                    <a:moveTo>
                      <a:pt x="0" y="0"/>
                    </a:moveTo>
                    <a:lnTo>
                      <a:pt x="91776" y="0"/>
                    </a:lnTo>
                    <a:cubicBezTo>
                      <a:pt x="150386" y="0"/>
                      <a:pt x="197899" y="47513"/>
                      <a:pt x="197899" y="106123"/>
                    </a:cubicBezTo>
                    <a:lnTo>
                      <a:pt x="197899" y="190973"/>
                    </a:lnTo>
                    <a:cubicBezTo>
                      <a:pt x="197763" y="249486"/>
                      <a:pt x="150289" y="296849"/>
                      <a:pt x="91776" y="296849"/>
                    </a:cubicBezTo>
                    <a:lnTo>
                      <a:pt x="0" y="296849"/>
                    </a:lnTo>
                    <a:lnTo>
                      <a:pt x="0" y="296849"/>
                    </a:lnTo>
                    <a:lnTo>
                      <a:pt x="0" y="0"/>
                    </a:lnTo>
                    <a:lnTo>
                      <a:pt x="0" y="0"/>
                    </a:lnTo>
                    <a:close/>
                  </a:path>
                </a:pathLst>
              </a:custGeom>
              <a:noFill/>
              <a:ln cap="rnd" cmpd="sng" w="49200">
                <a:solidFill>
                  <a:schemeClr val="lt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64" name="Google Shape;164;p22"/>
              <p:cNvSpPr/>
              <p:nvPr/>
            </p:nvSpPr>
            <p:spPr>
              <a:xfrm>
                <a:off x="8837166" y="1135241"/>
                <a:ext cx="49474" cy="173161"/>
              </a:xfrm>
              <a:custGeom>
                <a:rect b="b" l="l" r="r" t="t"/>
                <a:pathLst>
                  <a:path extrusionOk="0" h="173161" w="49474">
                    <a:moveTo>
                      <a:pt x="0" y="0"/>
                    </a:moveTo>
                    <a:cubicBezTo>
                      <a:pt x="28244" y="14485"/>
                      <a:pt x="46967" y="42569"/>
                      <a:pt x="49475" y="74212"/>
                    </a:cubicBezTo>
                    <a:cubicBezTo>
                      <a:pt x="49475" y="123687"/>
                      <a:pt x="0" y="117750"/>
                      <a:pt x="0" y="173162"/>
                    </a:cubicBezTo>
                  </a:path>
                </a:pathLst>
              </a:custGeom>
              <a:noFill/>
              <a:ln cap="rnd" cmpd="sng" w="49200">
                <a:solidFill>
                  <a:schemeClr val="lt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65" name="Google Shape;165;p22"/>
              <p:cNvSpPr/>
              <p:nvPr/>
            </p:nvSpPr>
            <p:spPr>
              <a:xfrm>
                <a:off x="8639267" y="1135241"/>
                <a:ext cx="49474" cy="173161"/>
              </a:xfrm>
              <a:custGeom>
                <a:rect b="b" l="l" r="r" t="t"/>
                <a:pathLst>
                  <a:path extrusionOk="0" h="173161" w="49474">
                    <a:moveTo>
                      <a:pt x="0" y="0"/>
                    </a:moveTo>
                    <a:cubicBezTo>
                      <a:pt x="28244" y="14485"/>
                      <a:pt x="46967" y="42569"/>
                      <a:pt x="49475" y="74212"/>
                    </a:cubicBezTo>
                    <a:cubicBezTo>
                      <a:pt x="49475" y="123687"/>
                      <a:pt x="0" y="117750"/>
                      <a:pt x="0" y="173162"/>
                    </a:cubicBezTo>
                  </a:path>
                </a:pathLst>
              </a:custGeom>
              <a:noFill/>
              <a:ln cap="rnd" cmpd="sng" w="49200">
                <a:solidFill>
                  <a:schemeClr val="lt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grpSp>
        <p:sp>
          <p:nvSpPr>
            <p:cNvPr id="166" name="Google Shape;166;p22"/>
            <p:cNvSpPr txBox="1"/>
            <p:nvPr/>
          </p:nvSpPr>
          <p:spPr>
            <a:xfrm>
              <a:off x="8469352" y="1451199"/>
              <a:ext cx="590225" cy="400110"/>
            </a:xfrm>
            <a:prstGeom prst="rect">
              <a:avLst/>
            </a:prstGeom>
            <a:noFill/>
            <a:ln>
              <a:noFill/>
            </a:ln>
          </p:spPr>
          <p:txBody>
            <a:bodyPr anchorCtr="0" anchor="t" bIns="45700" lIns="91425" spcFirstLastPara="1" rIns="91425" wrap="square" tIns="45700">
              <a:noAutofit/>
            </a:bodyPr>
            <a:lstStyle/>
            <a:p>
              <a:pPr indent="0" lvl="0" marL="0" marR="0" rtl="0" algn="ctr">
                <a:spcBef>
                  <a:spcPts val="0"/>
                </a:spcBef>
                <a:spcAft>
                  <a:spcPts val="0"/>
                </a:spcAft>
                <a:buNone/>
              </a:pPr>
              <a:r>
                <a:rPr b="1" lang="en-US" sz="2000">
                  <a:solidFill>
                    <a:schemeClr val="lt1"/>
                  </a:solidFill>
                  <a:latin typeface="PT Serif"/>
                  <a:ea typeface="PT Serif"/>
                  <a:cs typeface="PT Serif"/>
                  <a:sym typeface="PT Serif"/>
                </a:rPr>
                <a:t>MB</a:t>
              </a:r>
              <a:endParaRPr/>
            </a:p>
          </p:txBody>
        </p:sp>
      </p:grpSp>
      <p:sp>
        <p:nvSpPr>
          <p:cNvPr id="167" name="Google Shape;167;p22"/>
          <p:cNvSpPr/>
          <p:nvPr/>
        </p:nvSpPr>
        <p:spPr>
          <a:xfrm>
            <a:off x="2631060" y="16037664"/>
            <a:ext cx="5026469" cy="1149079"/>
          </a:xfrm>
          <a:prstGeom prst="roundRect">
            <a:avLst>
              <a:gd fmla="val 50000" name="adj"/>
            </a:avLst>
          </a:prstGeom>
          <a:solidFill>
            <a:srgbClr val="399868"/>
          </a:solidFill>
          <a:ln>
            <a:noFill/>
          </a:ln>
          <a:effectLst>
            <a:outerShdw blurRad="393700" sx="102000" rotWithShape="0" algn="t" dir="5400000" dist="38100" sy="102000">
              <a:srgbClr val="000000">
                <a:alpha val="7843"/>
              </a:srgbClr>
            </a:outerShdw>
          </a:effectLst>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2200">
                <a:solidFill>
                  <a:schemeClr val="lt1"/>
                </a:solidFill>
                <a:latin typeface="PT Serif"/>
                <a:ea typeface="PT Serif"/>
                <a:cs typeface="PT Serif"/>
                <a:sym typeface="PT Serif"/>
              </a:rPr>
              <a:t>SWIPE UP GUYS!</a:t>
            </a:r>
            <a:endParaRPr/>
          </a:p>
        </p:txBody>
      </p:sp>
      <p:pic>
        <p:nvPicPr>
          <p:cNvPr id="168" name="Google Shape;168;p22"/>
          <p:cNvPicPr preferRelativeResize="0"/>
          <p:nvPr/>
        </p:nvPicPr>
        <p:blipFill rotWithShape="1">
          <a:blip r:embed="rId3">
            <a:alphaModFix/>
          </a:blip>
          <a:srcRect b="0" l="2276" r="2275" t="0"/>
          <a:stretch/>
        </p:blipFill>
        <p:spPr>
          <a:xfrm>
            <a:off x="2236544" y="3147237"/>
            <a:ext cx="5815500" cy="6362217"/>
          </a:xfrm>
          <a:prstGeom prst="rect">
            <a:avLst/>
          </a:prstGeom>
          <a:noFill/>
          <a:ln>
            <a:noFill/>
          </a:ln>
        </p:spPr>
      </p:pic>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72" name="Shape 172"/>
        <p:cNvGrpSpPr/>
        <p:nvPr/>
      </p:nvGrpSpPr>
      <p:grpSpPr>
        <a:xfrm>
          <a:off x="0" y="0"/>
          <a:ext cx="0" cy="0"/>
          <a:chOff x="0" y="0"/>
          <a:chExt cx="0" cy="0"/>
        </a:xfrm>
      </p:grpSpPr>
      <p:pic>
        <p:nvPicPr>
          <p:cNvPr id="173" name="Google Shape;173;p23"/>
          <p:cNvPicPr preferRelativeResize="0"/>
          <p:nvPr/>
        </p:nvPicPr>
        <p:blipFill rotWithShape="1">
          <a:blip r:embed="rId3">
            <a:alphaModFix/>
          </a:blip>
          <a:srcRect b="17015" l="0" r="0" t="17016"/>
          <a:stretch/>
        </p:blipFill>
        <p:spPr>
          <a:xfrm>
            <a:off x="1" y="1722171"/>
            <a:ext cx="10288587" cy="7086916"/>
          </a:xfrm>
          <a:prstGeom prst="rect">
            <a:avLst/>
          </a:prstGeom>
          <a:noFill/>
          <a:ln>
            <a:noFill/>
          </a:ln>
        </p:spPr>
      </p:pic>
      <p:sp>
        <p:nvSpPr>
          <p:cNvPr id="174" name="Google Shape;174;p23"/>
          <p:cNvSpPr/>
          <p:nvPr/>
        </p:nvSpPr>
        <p:spPr>
          <a:xfrm>
            <a:off x="1020135" y="7677441"/>
            <a:ext cx="8248318" cy="9431868"/>
          </a:xfrm>
          <a:prstGeom prst="roundRect">
            <a:avLst>
              <a:gd fmla="val 2537" name="adj"/>
            </a:avLst>
          </a:prstGeom>
          <a:solidFill>
            <a:srgbClr val="F4E6D9"/>
          </a:solidFill>
          <a:ln>
            <a:noFill/>
          </a:ln>
          <a:effectLst>
            <a:outerShdw blurRad="876300" sx="109000" rotWithShape="0" algn="ctr" sy="109000">
              <a:srgbClr val="000000">
                <a:alpha val="9803"/>
              </a:srgbClr>
            </a:outerShdw>
          </a:effectLst>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Calibri"/>
              <a:ea typeface="Calibri"/>
              <a:cs typeface="Calibri"/>
              <a:sym typeface="Calibri"/>
            </a:endParaRPr>
          </a:p>
        </p:txBody>
      </p:sp>
      <p:sp>
        <p:nvSpPr>
          <p:cNvPr id="175" name="Google Shape;175;p23"/>
          <p:cNvSpPr txBox="1"/>
          <p:nvPr/>
        </p:nvSpPr>
        <p:spPr>
          <a:xfrm>
            <a:off x="1912666" y="8310739"/>
            <a:ext cx="4521457" cy="584775"/>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3200">
                <a:solidFill>
                  <a:schemeClr val="dk1"/>
                </a:solidFill>
                <a:latin typeface="PT Serif"/>
                <a:ea typeface="PT Serif"/>
                <a:cs typeface="PT Serif"/>
                <a:sym typeface="PT Serif"/>
              </a:rPr>
              <a:t>Moonbucks </a:t>
            </a:r>
            <a:r>
              <a:rPr b="1" i="1" lang="en-US" sz="3200">
                <a:solidFill>
                  <a:schemeClr val="dk1"/>
                </a:solidFill>
                <a:latin typeface="PT Serif"/>
                <a:ea typeface="PT Serif"/>
                <a:cs typeface="PT Serif"/>
                <a:sym typeface="PT Serif"/>
              </a:rPr>
              <a:t>Coffee</a:t>
            </a:r>
            <a:endParaRPr/>
          </a:p>
        </p:txBody>
      </p:sp>
      <p:grpSp>
        <p:nvGrpSpPr>
          <p:cNvPr id="176" name="Google Shape;176;p23"/>
          <p:cNvGrpSpPr/>
          <p:nvPr/>
        </p:nvGrpSpPr>
        <p:grpSpPr>
          <a:xfrm>
            <a:off x="8012396" y="8326150"/>
            <a:ext cx="465123" cy="723523"/>
            <a:chOff x="7124730" y="8761816"/>
            <a:chExt cx="1000125" cy="1555750"/>
          </a:xfrm>
        </p:grpSpPr>
        <p:sp>
          <p:nvSpPr>
            <p:cNvPr id="177" name="Google Shape;177;p23"/>
            <p:cNvSpPr/>
            <p:nvPr/>
          </p:nvSpPr>
          <p:spPr>
            <a:xfrm>
              <a:off x="7124730" y="8761816"/>
              <a:ext cx="1000125" cy="1333500"/>
            </a:xfrm>
            <a:custGeom>
              <a:rect b="b" l="l" r="r" t="t"/>
              <a:pathLst>
                <a:path extrusionOk="0" h="1333500" w="1000125">
                  <a:moveTo>
                    <a:pt x="1000126" y="500063"/>
                  </a:moveTo>
                  <a:cubicBezTo>
                    <a:pt x="1000126" y="663417"/>
                    <a:pt x="825104" y="925116"/>
                    <a:pt x="682308" y="1111251"/>
                  </a:cubicBezTo>
                  <a:cubicBezTo>
                    <a:pt x="583407" y="1240156"/>
                    <a:pt x="500063" y="1333501"/>
                    <a:pt x="500063" y="1333501"/>
                  </a:cubicBezTo>
                  <a:cubicBezTo>
                    <a:pt x="500063" y="1333501"/>
                    <a:pt x="416719" y="1240156"/>
                    <a:pt x="317818" y="1111251"/>
                  </a:cubicBezTo>
                  <a:cubicBezTo>
                    <a:pt x="175022" y="925116"/>
                    <a:pt x="0" y="663417"/>
                    <a:pt x="0" y="500063"/>
                  </a:cubicBezTo>
                  <a:cubicBezTo>
                    <a:pt x="0" y="223886"/>
                    <a:pt x="223886" y="0"/>
                    <a:pt x="500063" y="0"/>
                  </a:cubicBezTo>
                  <a:cubicBezTo>
                    <a:pt x="776240" y="0"/>
                    <a:pt x="1000126" y="223886"/>
                    <a:pt x="1000126" y="500063"/>
                  </a:cubicBezTo>
                  <a:close/>
                </a:path>
              </a:pathLst>
            </a:custGeom>
            <a:noFill/>
            <a:ln cap="rnd" cmpd="sng" w="50800">
              <a:solidFill>
                <a:srgbClr val="388268"/>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78" name="Google Shape;178;p23"/>
            <p:cNvSpPr/>
            <p:nvPr/>
          </p:nvSpPr>
          <p:spPr>
            <a:xfrm>
              <a:off x="7458105" y="9039628"/>
              <a:ext cx="333375" cy="333375"/>
            </a:xfrm>
            <a:custGeom>
              <a:rect b="b" l="l" r="r" t="t"/>
              <a:pathLst>
                <a:path extrusionOk="0" h="333375" w="333375">
                  <a:moveTo>
                    <a:pt x="333375" y="166688"/>
                  </a:moveTo>
                  <a:cubicBezTo>
                    <a:pt x="333375" y="258747"/>
                    <a:pt x="258747" y="333375"/>
                    <a:pt x="166688" y="333375"/>
                  </a:cubicBezTo>
                  <a:cubicBezTo>
                    <a:pt x="74629" y="333375"/>
                    <a:pt x="0" y="258747"/>
                    <a:pt x="0" y="166688"/>
                  </a:cubicBezTo>
                  <a:cubicBezTo>
                    <a:pt x="0" y="74629"/>
                    <a:pt x="74629" y="0"/>
                    <a:pt x="166688" y="0"/>
                  </a:cubicBezTo>
                  <a:cubicBezTo>
                    <a:pt x="258747" y="0"/>
                    <a:pt x="333375" y="74629"/>
                    <a:pt x="333375" y="166688"/>
                  </a:cubicBezTo>
                  <a:close/>
                </a:path>
              </a:pathLst>
            </a:custGeom>
            <a:noFill/>
            <a:ln cap="rnd" cmpd="sng" w="50800">
              <a:solidFill>
                <a:srgbClr val="388268"/>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79" name="Google Shape;179;p23"/>
            <p:cNvSpPr/>
            <p:nvPr/>
          </p:nvSpPr>
          <p:spPr>
            <a:xfrm>
              <a:off x="7124730" y="9873066"/>
              <a:ext cx="1000125" cy="444500"/>
            </a:xfrm>
            <a:custGeom>
              <a:rect b="b" l="l" r="r" t="t"/>
              <a:pathLst>
                <a:path extrusionOk="0" h="444500" w="1000125">
                  <a:moveTo>
                    <a:pt x="1000126" y="444500"/>
                  </a:moveTo>
                  <a:lnTo>
                    <a:pt x="0" y="444500"/>
                  </a:lnTo>
                  <a:lnTo>
                    <a:pt x="111125" y="0"/>
                  </a:lnTo>
                  <a:lnTo>
                    <a:pt x="317818" y="0"/>
                  </a:lnTo>
                  <a:cubicBezTo>
                    <a:pt x="416719" y="128905"/>
                    <a:pt x="500063" y="222250"/>
                    <a:pt x="500063" y="222250"/>
                  </a:cubicBezTo>
                  <a:cubicBezTo>
                    <a:pt x="500063" y="222250"/>
                    <a:pt x="583407" y="128905"/>
                    <a:pt x="682308" y="0"/>
                  </a:cubicBezTo>
                  <a:lnTo>
                    <a:pt x="889001" y="0"/>
                  </a:lnTo>
                  <a:close/>
                </a:path>
              </a:pathLst>
            </a:custGeom>
            <a:noFill/>
            <a:ln cap="rnd" cmpd="sng" w="50800">
              <a:solidFill>
                <a:srgbClr val="388268"/>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grpSp>
      <p:sp>
        <p:nvSpPr>
          <p:cNvPr id="180" name="Google Shape;180;p23"/>
          <p:cNvSpPr txBox="1"/>
          <p:nvPr/>
        </p:nvSpPr>
        <p:spPr>
          <a:xfrm>
            <a:off x="1912665" y="9028721"/>
            <a:ext cx="6320949" cy="966675"/>
          </a:xfrm>
          <a:prstGeom prst="rect">
            <a:avLst/>
          </a:prstGeom>
          <a:noFill/>
          <a:ln>
            <a:noFill/>
          </a:ln>
        </p:spPr>
        <p:txBody>
          <a:bodyPr anchorCtr="0" anchor="t" bIns="45700" lIns="91425" spcFirstLastPara="1" rIns="91425" wrap="square" tIns="45700">
            <a:noAutofit/>
          </a:bodyPr>
          <a:lstStyle/>
          <a:p>
            <a:pPr indent="0" lvl="0" marL="0" marR="0" rtl="0" algn="l">
              <a:lnSpc>
                <a:spcPct val="150000"/>
              </a:lnSpc>
              <a:spcBef>
                <a:spcPts val="0"/>
              </a:spcBef>
              <a:spcAft>
                <a:spcPts val="0"/>
              </a:spcAft>
              <a:buNone/>
            </a:pPr>
            <a:r>
              <a:rPr lang="en-US" sz="2000">
                <a:solidFill>
                  <a:srgbClr val="3F3F3F"/>
                </a:solidFill>
                <a:latin typeface="PT Serif"/>
                <a:ea typeface="PT Serif"/>
                <a:cs typeface="PT Serif"/>
                <a:sym typeface="PT Serif"/>
              </a:rPr>
              <a:t>5409 Marlen Wells, Mission Township, Corsair County, South Dakota, United States of America</a:t>
            </a:r>
            <a:endParaRPr/>
          </a:p>
        </p:txBody>
      </p:sp>
      <p:cxnSp>
        <p:nvCxnSpPr>
          <p:cNvPr id="181" name="Google Shape;181;p23"/>
          <p:cNvCxnSpPr/>
          <p:nvPr/>
        </p:nvCxnSpPr>
        <p:spPr>
          <a:xfrm>
            <a:off x="1020135" y="10704028"/>
            <a:ext cx="8248318" cy="0"/>
          </a:xfrm>
          <a:prstGeom prst="straightConnector1">
            <a:avLst/>
          </a:prstGeom>
          <a:noFill/>
          <a:ln cap="flat" cmpd="sng" w="9525">
            <a:solidFill>
              <a:srgbClr val="D8CCC7"/>
            </a:solidFill>
            <a:prstDash val="solid"/>
            <a:miter lim="800000"/>
            <a:headEnd len="sm" w="sm" type="none"/>
            <a:tailEnd len="sm" w="sm" type="none"/>
          </a:ln>
        </p:spPr>
      </p:cxnSp>
      <p:sp>
        <p:nvSpPr>
          <p:cNvPr id="182" name="Google Shape;182;p23"/>
          <p:cNvSpPr txBox="1"/>
          <p:nvPr/>
        </p:nvSpPr>
        <p:spPr>
          <a:xfrm>
            <a:off x="1929599" y="11454610"/>
            <a:ext cx="3340648" cy="400110"/>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2000">
                <a:solidFill>
                  <a:schemeClr val="dk1"/>
                </a:solidFill>
                <a:latin typeface="PT Serif"/>
                <a:ea typeface="PT Serif"/>
                <a:cs typeface="PT Serif"/>
                <a:sym typeface="PT Serif"/>
              </a:rPr>
              <a:t>Phone Cell</a:t>
            </a:r>
            <a:endParaRPr/>
          </a:p>
        </p:txBody>
      </p:sp>
      <p:sp>
        <p:nvSpPr>
          <p:cNvPr id="183" name="Google Shape;183;p23"/>
          <p:cNvSpPr txBox="1"/>
          <p:nvPr/>
        </p:nvSpPr>
        <p:spPr>
          <a:xfrm>
            <a:off x="6467989" y="11469999"/>
            <a:ext cx="2081018" cy="369332"/>
          </a:xfrm>
          <a:prstGeom prst="rect">
            <a:avLst/>
          </a:prstGeom>
          <a:noFill/>
          <a:ln>
            <a:noFill/>
          </a:ln>
        </p:spPr>
        <p:txBody>
          <a:bodyPr anchorCtr="0" anchor="t" bIns="45700" lIns="91425" spcFirstLastPara="1" rIns="91425" wrap="square" tIns="45700">
            <a:noAutofit/>
          </a:bodyPr>
          <a:lstStyle/>
          <a:p>
            <a:pPr indent="0" lvl="0" marL="0" marR="0" rtl="0" algn="r">
              <a:spcBef>
                <a:spcPts val="0"/>
              </a:spcBef>
              <a:spcAft>
                <a:spcPts val="0"/>
              </a:spcAft>
              <a:buNone/>
            </a:pPr>
            <a:r>
              <a:rPr lang="en-US" sz="1800">
                <a:solidFill>
                  <a:srgbClr val="3F3F3F"/>
                </a:solidFill>
                <a:latin typeface="PT Serif"/>
                <a:ea typeface="PT Serif"/>
                <a:cs typeface="PT Serif"/>
                <a:sym typeface="PT Serif"/>
              </a:rPr>
              <a:t>+62 819 8765 4321</a:t>
            </a:r>
            <a:endParaRPr/>
          </a:p>
        </p:txBody>
      </p:sp>
      <p:sp>
        <p:nvSpPr>
          <p:cNvPr id="184" name="Google Shape;184;p23"/>
          <p:cNvSpPr txBox="1"/>
          <p:nvPr/>
        </p:nvSpPr>
        <p:spPr>
          <a:xfrm>
            <a:off x="1929598" y="12165697"/>
            <a:ext cx="3340648" cy="400110"/>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2000">
                <a:solidFill>
                  <a:schemeClr val="dk1"/>
                </a:solidFill>
                <a:latin typeface="PT Serif"/>
                <a:ea typeface="PT Serif"/>
                <a:cs typeface="PT Serif"/>
                <a:sym typeface="PT Serif"/>
              </a:rPr>
              <a:t>Our Email</a:t>
            </a:r>
            <a:endParaRPr/>
          </a:p>
        </p:txBody>
      </p:sp>
      <p:sp>
        <p:nvSpPr>
          <p:cNvPr id="185" name="Google Shape;185;p23"/>
          <p:cNvSpPr txBox="1"/>
          <p:nvPr/>
        </p:nvSpPr>
        <p:spPr>
          <a:xfrm>
            <a:off x="5682465" y="12181086"/>
            <a:ext cx="2811988" cy="369332"/>
          </a:xfrm>
          <a:prstGeom prst="rect">
            <a:avLst/>
          </a:prstGeom>
          <a:noFill/>
          <a:ln>
            <a:noFill/>
          </a:ln>
        </p:spPr>
        <p:txBody>
          <a:bodyPr anchorCtr="0" anchor="t" bIns="45700" lIns="91425" spcFirstLastPara="1" rIns="91425" wrap="square" tIns="45700">
            <a:noAutofit/>
          </a:bodyPr>
          <a:lstStyle/>
          <a:p>
            <a:pPr indent="0" lvl="0" marL="0" marR="0" rtl="0" algn="r">
              <a:spcBef>
                <a:spcPts val="0"/>
              </a:spcBef>
              <a:spcAft>
                <a:spcPts val="0"/>
              </a:spcAft>
              <a:buNone/>
            </a:pPr>
            <a:r>
              <a:rPr lang="en-US" sz="1800">
                <a:solidFill>
                  <a:srgbClr val="3F3F3F"/>
                </a:solidFill>
                <a:latin typeface="PT Serif"/>
                <a:ea typeface="PT Serif"/>
                <a:cs typeface="PT Serif"/>
                <a:sym typeface="PT Serif"/>
              </a:rPr>
              <a:t>hello@moonbucks.coffee</a:t>
            </a:r>
            <a:endParaRPr/>
          </a:p>
        </p:txBody>
      </p:sp>
      <p:sp>
        <p:nvSpPr>
          <p:cNvPr id="186" name="Google Shape;186;p23"/>
          <p:cNvSpPr txBox="1"/>
          <p:nvPr/>
        </p:nvSpPr>
        <p:spPr>
          <a:xfrm>
            <a:off x="1929598" y="12877705"/>
            <a:ext cx="3340648" cy="400110"/>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2000">
                <a:solidFill>
                  <a:schemeClr val="dk1"/>
                </a:solidFill>
                <a:latin typeface="PT Serif"/>
                <a:ea typeface="PT Serif"/>
                <a:cs typeface="PT Serif"/>
                <a:sym typeface="PT Serif"/>
              </a:rPr>
              <a:t>Instagram</a:t>
            </a:r>
            <a:endParaRPr/>
          </a:p>
        </p:txBody>
      </p:sp>
      <p:sp>
        <p:nvSpPr>
          <p:cNvPr id="187" name="Google Shape;187;p23"/>
          <p:cNvSpPr txBox="1"/>
          <p:nvPr/>
        </p:nvSpPr>
        <p:spPr>
          <a:xfrm>
            <a:off x="6246723" y="12893094"/>
            <a:ext cx="2247730" cy="369332"/>
          </a:xfrm>
          <a:prstGeom prst="rect">
            <a:avLst/>
          </a:prstGeom>
          <a:noFill/>
          <a:ln>
            <a:noFill/>
          </a:ln>
        </p:spPr>
        <p:txBody>
          <a:bodyPr anchorCtr="0" anchor="t" bIns="45700" lIns="91425" spcFirstLastPara="1" rIns="91425" wrap="square" tIns="45700">
            <a:noAutofit/>
          </a:bodyPr>
          <a:lstStyle/>
          <a:p>
            <a:pPr indent="0" lvl="0" marL="0" marR="0" rtl="0" algn="r">
              <a:spcBef>
                <a:spcPts val="0"/>
              </a:spcBef>
              <a:spcAft>
                <a:spcPts val="0"/>
              </a:spcAft>
              <a:buNone/>
            </a:pPr>
            <a:r>
              <a:rPr lang="en-US" sz="1800">
                <a:solidFill>
                  <a:srgbClr val="3F3F3F"/>
                </a:solidFill>
                <a:latin typeface="PT Serif"/>
                <a:ea typeface="PT Serif"/>
                <a:cs typeface="PT Serif"/>
                <a:sym typeface="PT Serif"/>
              </a:rPr>
              <a:t>Moonbuckscoffee.id</a:t>
            </a:r>
            <a:endParaRPr/>
          </a:p>
        </p:txBody>
      </p:sp>
      <p:sp>
        <p:nvSpPr>
          <p:cNvPr id="188" name="Google Shape;188;p23"/>
          <p:cNvSpPr txBox="1"/>
          <p:nvPr/>
        </p:nvSpPr>
        <p:spPr>
          <a:xfrm>
            <a:off x="1929598" y="13606645"/>
            <a:ext cx="3340648" cy="400110"/>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2000">
                <a:solidFill>
                  <a:schemeClr val="dk1"/>
                </a:solidFill>
                <a:latin typeface="PT Serif"/>
                <a:ea typeface="PT Serif"/>
                <a:cs typeface="PT Serif"/>
                <a:sym typeface="PT Serif"/>
              </a:rPr>
              <a:t>Facebook</a:t>
            </a:r>
            <a:endParaRPr/>
          </a:p>
        </p:txBody>
      </p:sp>
      <p:sp>
        <p:nvSpPr>
          <p:cNvPr id="189" name="Google Shape;189;p23"/>
          <p:cNvSpPr txBox="1"/>
          <p:nvPr/>
        </p:nvSpPr>
        <p:spPr>
          <a:xfrm>
            <a:off x="5328202" y="13606645"/>
            <a:ext cx="3166251" cy="369332"/>
          </a:xfrm>
          <a:prstGeom prst="rect">
            <a:avLst/>
          </a:prstGeom>
          <a:noFill/>
          <a:ln>
            <a:noFill/>
          </a:ln>
        </p:spPr>
        <p:txBody>
          <a:bodyPr anchorCtr="0" anchor="t" bIns="45700" lIns="91425" spcFirstLastPara="1" rIns="91425" wrap="square" tIns="45700">
            <a:noAutofit/>
          </a:bodyPr>
          <a:lstStyle/>
          <a:p>
            <a:pPr indent="0" lvl="0" marL="0" marR="0" rtl="0" algn="r">
              <a:spcBef>
                <a:spcPts val="0"/>
              </a:spcBef>
              <a:spcAft>
                <a:spcPts val="0"/>
              </a:spcAft>
              <a:buNone/>
            </a:pPr>
            <a:r>
              <a:rPr lang="en-US" sz="1800">
                <a:solidFill>
                  <a:srgbClr val="3F3F3F"/>
                </a:solidFill>
                <a:latin typeface="PT Serif"/>
                <a:ea typeface="PT Serif"/>
                <a:cs typeface="PT Serif"/>
                <a:sym typeface="PT Serif"/>
              </a:rPr>
              <a:t>Moonbucks Authentic Coffee</a:t>
            </a:r>
            <a:endParaRPr/>
          </a:p>
        </p:txBody>
      </p:sp>
      <p:sp>
        <p:nvSpPr>
          <p:cNvPr id="190" name="Google Shape;190;p23"/>
          <p:cNvSpPr txBox="1"/>
          <p:nvPr/>
        </p:nvSpPr>
        <p:spPr>
          <a:xfrm>
            <a:off x="1929598" y="14321481"/>
            <a:ext cx="3340648" cy="400110"/>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2000">
                <a:solidFill>
                  <a:schemeClr val="dk1"/>
                </a:solidFill>
                <a:latin typeface="PT Serif"/>
                <a:ea typeface="PT Serif"/>
                <a:cs typeface="PT Serif"/>
                <a:sym typeface="PT Serif"/>
              </a:rPr>
              <a:t>Website</a:t>
            </a:r>
            <a:endParaRPr/>
          </a:p>
        </p:txBody>
      </p:sp>
      <p:sp>
        <p:nvSpPr>
          <p:cNvPr id="191" name="Google Shape;191;p23"/>
          <p:cNvSpPr txBox="1"/>
          <p:nvPr/>
        </p:nvSpPr>
        <p:spPr>
          <a:xfrm>
            <a:off x="5876429" y="14336870"/>
            <a:ext cx="2618024" cy="369332"/>
          </a:xfrm>
          <a:prstGeom prst="rect">
            <a:avLst/>
          </a:prstGeom>
          <a:noFill/>
          <a:ln>
            <a:noFill/>
          </a:ln>
        </p:spPr>
        <p:txBody>
          <a:bodyPr anchorCtr="0" anchor="t" bIns="45700" lIns="91425" spcFirstLastPara="1" rIns="91425" wrap="square" tIns="45700">
            <a:noAutofit/>
          </a:bodyPr>
          <a:lstStyle/>
          <a:p>
            <a:pPr indent="0" lvl="0" marL="0" marR="0" rtl="0" algn="r">
              <a:spcBef>
                <a:spcPts val="0"/>
              </a:spcBef>
              <a:spcAft>
                <a:spcPts val="0"/>
              </a:spcAft>
              <a:buNone/>
            </a:pPr>
            <a:r>
              <a:rPr lang="en-US" sz="1800">
                <a:solidFill>
                  <a:srgbClr val="3F3F3F"/>
                </a:solidFill>
                <a:latin typeface="PT Serif"/>
                <a:ea typeface="PT Serif"/>
                <a:cs typeface="PT Serif"/>
                <a:sym typeface="PT Serif"/>
              </a:rPr>
              <a:t>www.moonbucks.coffee</a:t>
            </a:r>
            <a:endParaRPr/>
          </a:p>
        </p:txBody>
      </p:sp>
      <p:sp>
        <p:nvSpPr>
          <p:cNvPr id="192" name="Google Shape;192;p23"/>
          <p:cNvSpPr/>
          <p:nvPr/>
        </p:nvSpPr>
        <p:spPr>
          <a:xfrm>
            <a:off x="2753621" y="15360473"/>
            <a:ext cx="4781347" cy="1033151"/>
          </a:xfrm>
          <a:prstGeom prst="roundRect">
            <a:avLst>
              <a:gd fmla="val 50000" name="adj"/>
            </a:avLst>
          </a:prstGeom>
          <a:solidFill>
            <a:srgbClr val="399868"/>
          </a:solidFill>
          <a:ln>
            <a:noFill/>
          </a:ln>
          <a:effectLst>
            <a:outerShdw blurRad="393700" sx="102000" rotWithShape="0" algn="t" dir="5400000" dist="38100" sy="102000">
              <a:srgbClr val="000000">
                <a:alpha val="7843"/>
              </a:srgbClr>
            </a:outerShdw>
          </a:effectLst>
        </p:spPr>
        <p:txBody>
          <a:bodyPr anchorCtr="0" anchor="ctr" bIns="45700" lIns="91425" spcFirstLastPara="1" rIns="91425" wrap="square" tIns="45700">
            <a:noAutofit/>
          </a:bodyPr>
          <a:lstStyle/>
          <a:p>
            <a:pPr indent="0" lvl="0" marL="0" marR="0" rtl="0" algn="ctr">
              <a:spcBef>
                <a:spcPts val="0"/>
              </a:spcBef>
              <a:spcAft>
                <a:spcPts val="0"/>
              </a:spcAft>
              <a:buNone/>
            </a:pPr>
            <a:r>
              <a:rPr b="1" lang="en-US" sz="1800">
                <a:solidFill>
                  <a:schemeClr val="lt1"/>
                </a:solidFill>
                <a:latin typeface="PT Serif"/>
                <a:ea typeface="PT Serif"/>
                <a:cs typeface="PT Serif"/>
                <a:sym typeface="PT Serif"/>
              </a:rPr>
              <a:t>SWIPE UP &amp; BOOK</a:t>
            </a:r>
            <a:endParaRPr/>
          </a:p>
        </p:txBody>
      </p:sp>
      <p:sp>
        <p:nvSpPr>
          <p:cNvPr id="193" name="Google Shape;193;p23"/>
          <p:cNvSpPr txBox="1"/>
          <p:nvPr/>
        </p:nvSpPr>
        <p:spPr>
          <a:xfrm>
            <a:off x="1020135" y="554897"/>
            <a:ext cx="1715534" cy="584775"/>
          </a:xfrm>
          <a:prstGeom prst="rect">
            <a:avLst/>
          </a:prstGeom>
          <a:noFill/>
          <a:ln>
            <a:noFill/>
          </a:ln>
        </p:spPr>
        <p:txBody>
          <a:bodyPr anchorCtr="0" anchor="t" bIns="45700" lIns="91425" spcFirstLastPara="1" rIns="91425" wrap="square" tIns="45700">
            <a:noAutofit/>
          </a:bodyPr>
          <a:lstStyle/>
          <a:p>
            <a:pPr indent="0" lvl="0" marL="0" marR="0" rtl="0" algn="l">
              <a:spcBef>
                <a:spcPts val="0"/>
              </a:spcBef>
              <a:spcAft>
                <a:spcPts val="0"/>
              </a:spcAft>
              <a:buNone/>
            </a:pPr>
            <a:r>
              <a:rPr b="1" lang="en-US" sz="3200">
                <a:solidFill>
                  <a:schemeClr val="lt1"/>
                </a:solidFill>
                <a:latin typeface="PT Serif"/>
                <a:ea typeface="PT Serif"/>
                <a:cs typeface="PT Serif"/>
                <a:sym typeface="PT Serif"/>
              </a:rPr>
              <a:t>Contact</a:t>
            </a:r>
            <a:endParaRPr b="1" sz="3600">
              <a:solidFill>
                <a:schemeClr val="lt1"/>
              </a:solidFill>
              <a:latin typeface="PT Serif"/>
              <a:ea typeface="PT Serif"/>
              <a:cs typeface="PT Serif"/>
              <a:sym typeface="PT Serif"/>
            </a:endParaRPr>
          </a:p>
        </p:txBody>
      </p:sp>
      <p:sp>
        <p:nvSpPr>
          <p:cNvPr id="194" name="Google Shape;194;p23"/>
          <p:cNvSpPr txBox="1"/>
          <p:nvPr/>
        </p:nvSpPr>
        <p:spPr>
          <a:xfrm>
            <a:off x="6014036" y="675804"/>
            <a:ext cx="3254417" cy="400110"/>
          </a:xfrm>
          <a:prstGeom prst="rect">
            <a:avLst/>
          </a:prstGeom>
          <a:noFill/>
          <a:ln>
            <a:noFill/>
          </a:ln>
        </p:spPr>
        <p:txBody>
          <a:bodyPr anchorCtr="0" anchor="t" bIns="45700" lIns="91425" spcFirstLastPara="1" rIns="91425" wrap="square" tIns="45700">
            <a:noAutofit/>
          </a:bodyPr>
          <a:lstStyle/>
          <a:p>
            <a:pPr indent="0" lvl="0" marL="0" marR="0" rtl="0" algn="r">
              <a:spcBef>
                <a:spcPts val="0"/>
              </a:spcBef>
              <a:spcAft>
                <a:spcPts val="0"/>
              </a:spcAft>
              <a:buNone/>
            </a:pPr>
            <a:r>
              <a:rPr lang="en-US" sz="2000">
                <a:solidFill>
                  <a:schemeClr val="lt1"/>
                </a:solidFill>
                <a:latin typeface="PT Serif"/>
                <a:ea typeface="PT Serif"/>
                <a:cs typeface="PT Serif"/>
                <a:sym typeface="PT Serif"/>
              </a:rPr>
              <a:t>A Western Millenial Coffee</a:t>
            </a:r>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Coffee Shop">
  <a:themeElements>
    <a:clrScheme name="Office Them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