
<file path=[Content_Types].xml><?xml version="1.0" encoding="utf-8"?>
<Types xmlns="http://schemas.openxmlformats.org/package/2006/content-types"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ppt/charts/chart66.xml" ContentType="application/vnd.openxmlformats-officedocument.drawingml.chart+xml"/>
  <Override PartName="/ppt/charts/chart67.xml" ContentType="application/vnd.openxmlformats-officedocument.drawingml.chart+xml"/>
  <Override PartName="/ppt/charts/chart68.xml" ContentType="application/vnd.openxmlformats-officedocument.drawingml.chart+xml"/>
  <Override PartName="/ppt/charts/chart69.xml" ContentType="application/vnd.openxmlformats-officedocument.drawingml.chart+xml"/>
  <Override PartName="/ppt/charts/chart70.xml" ContentType="application/vnd.openxmlformats-officedocument.drawingml.chart+xml"/>
  <Override PartName="/ppt/charts/chart71.xml" ContentType="application/vnd.openxmlformats-officedocument.drawingml.chart+xml"/>
  <Override PartName="/ppt/charts/chart72.xml" ContentType="application/vnd.openxmlformats-officedocument.drawingml.chart+xml"/>
  <Override PartName="/ppt/charts/chart73.xml" ContentType="application/vnd.openxmlformats-officedocument.drawingml.chart+xml"/>
  <Override PartName="/ppt/charts/chart74.xml" ContentType="application/vnd.openxmlformats-officedocument.drawingml.chart+xml"/>
  <Override PartName="/ppt/charts/chart75.xml" ContentType="application/vnd.openxmlformats-officedocument.drawingml.chart+xml"/>
  <Override PartName="/ppt/charts/chart76.xml" ContentType="application/vnd.openxmlformats-officedocument.drawingml.chart+xml"/>
  <Override PartName="/ppt/charts/chart77.xml" ContentType="application/vnd.openxmlformats-officedocument.drawingml.chart+xml"/>
  <Override PartName="/ppt/charts/chart78.xml" ContentType="application/vnd.openxmlformats-officedocument.drawingml.chart+xml"/>
  <Override PartName="/ppt/charts/chart79.xml" ContentType="application/vnd.openxmlformats-officedocument.drawingml.chart+xml"/>
  <Override PartName="/ppt/charts/chart80.xml" ContentType="application/vnd.openxmlformats-officedocument.drawingml.chart+xml"/>
  <Override PartName="/ppt/charts/chart81.xml" ContentType="application/vnd.openxmlformats-officedocument.drawingml.chart+xml"/>
  <Override PartName="/ppt/charts/chart82.xml" ContentType="application/vnd.openxmlformats-officedocument.drawingml.chart+xml"/>
  <Override PartName="/ppt/charts/chart83.xml" ContentType="application/vnd.openxmlformats-officedocument.drawingml.chart+xml"/>
  <Override PartName="/ppt/charts/chart84.xml" ContentType="application/vnd.openxmlformats-officedocument.drawingml.chart+xml"/>
  <Override PartName="/ppt/charts/chart85.xml" ContentType="application/vnd.openxmlformats-officedocument.drawingml.chart+xml"/>
  <Override PartName="/ppt/charts/chart86.xml" ContentType="application/vnd.openxmlformats-officedocument.drawingml.chart+xml"/>
  <Override PartName="/ppt/charts/chart8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525455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DD1D4"/>
          </a:solidFill>
        </a:fill>
      </a:tcStyle>
    </a:wholeTbl>
    <a:band2H>
      <a:tcTxStyle/>
      <a:tcStyle>
        <a:tcBdr/>
        <a:fill>
          <a:solidFill>
            <a:srgbClr val="E8E9EB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F9D5CE"/>
          </a:solidFill>
        </a:fill>
      </a:tcStyle>
    </a:wholeTbl>
    <a:band2H>
      <a:tcTxStyle/>
      <a:tcStyle>
        <a:tcBdr/>
        <a:fill>
          <a:solidFill>
            <a:srgbClr val="FCEBE8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7F5F7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7F5F7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CFCFD0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Col>
    <a:la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38100" cap="flat">
              <a:solidFill>
                <a:srgbClr val="F7F5F7"/>
              </a:solidFill>
              <a:prstDash val="solid"/>
              <a:round/>
            </a:ln>
          </a:top>
          <a:bottom>
            <a:ln w="127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lastRow>
    <a:firstRow>
      <a:tcTxStyle b="on" i="off">
        <a:fontRef idx="major">
          <a:srgbClr val="F7F5F7"/>
        </a:fontRef>
        <a:srgbClr val="F7F5F7"/>
      </a:tcTxStyle>
      <a:tcStyle>
        <a:tcBdr>
          <a:left>
            <a:ln w="12700" cap="flat">
              <a:solidFill>
                <a:srgbClr val="F7F5F7"/>
              </a:solidFill>
              <a:prstDash val="solid"/>
              <a:round/>
            </a:ln>
          </a:left>
          <a:right>
            <a:ln w="12700" cap="flat">
              <a:solidFill>
                <a:srgbClr val="F7F5F7"/>
              </a:solidFill>
              <a:prstDash val="solid"/>
              <a:round/>
            </a:ln>
          </a:right>
          <a:top>
            <a:ln w="12700" cap="flat">
              <a:solidFill>
                <a:srgbClr val="F7F5F7"/>
              </a:solidFill>
              <a:prstDash val="solid"/>
              <a:round/>
            </a:ln>
          </a:top>
          <a:bottom>
            <a:ln w="38100" cap="flat">
              <a:solidFill>
                <a:srgbClr val="F7F5F7"/>
              </a:solidFill>
              <a:prstDash val="solid"/>
              <a:round/>
            </a:ln>
          </a:bottom>
          <a:insideH>
            <a:ln w="12700" cap="flat">
              <a:solidFill>
                <a:srgbClr val="F7F5F7"/>
              </a:solidFill>
              <a:prstDash val="solid"/>
              <a:round/>
            </a:ln>
          </a:insideH>
          <a:insideV>
            <a:ln w="12700" cap="flat">
              <a:solidFill>
                <a:srgbClr val="F7F5F7"/>
              </a:solidFill>
              <a:prstDash val="solid"/>
              <a:round/>
            </a:ln>
          </a:insideV>
        </a:tcBdr>
        <a:fill>
          <a:solidFill>
            <a:srgbClr val="52545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solidFill>
            <a:srgbClr val="525455">
              <a:alpha val="20000"/>
            </a:srgbClr>
          </a:solidFill>
        </a:fill>
      </a:tcStyle>
    </a:firstCol>
    <a:la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50800" cap="flat">
              <a:solidFill>
                <a:srgbClr val="525455"/>
              </a:solidFill>
              <a:prstDash val="solid"/>
              <a:round/>
            </a:ln>
          </a:top>
          <a:bottom>
            <a:ln w="127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25455"/>
        </a:fontRef>
        <a:srgbClr val="525455"/>
      </a:tcTxStyle>
      <a:tcStyle>
        <a:tcBdr>
          <a:left>
            <a:ln w="12700" cap="flat">
              <a:solidFill>
                <a:srgbClr val="525455"/>
              </a:solidFill>
              <a:prstDash val="solid"/>
              <a:round/>
            </a:ln>
          </a:left>
          <a:right>
            <a:ln w="12700" cap="flat">
              <a:solidFill>
                <a:srgbClr val="525455"/>
              </a:solidFill>
              <a:prstDash val="solid"/>
              <a:round/>
            </a:ln>
          </a:right>
          <a:top>
            <a:ln w="12700" cap="flat">
              <a:solidFill>
                <a:srgbClr val="525455"/>
              </a:solidFill>
              <a:prstDash val="solid"/>
              <a:round/>
            </a:ln>
          </a:top>
          <a:bottom>
            <a:ln w="25400" cap="flat">
              <a:solidFill>
                <a:srgbClr val="525455"/>
              </a:solidFill>
              <a:prstDash val="solid"/>
              <a:round/>
            </a:ln>
          </a:bottom>
          <a:insideH>
            <a:ln w="12700" cap="flat">
              <a:solidFill>
                <a:srgbClr val="525455"/>
              </a:solidFill>
              <a:prstDash val="solid"/>
              <a:round/>
            </a:ln>
          </a:insideH>
          <a:insideV>
            <a:ln w="12700" cap="flat">
              <a:solidFill>
                <a:srgbClr val="525455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5"/>
    <p:restoredTop sz="94692"/>
  </p:normalViewPr>
  <p:slideViewPr>
    <p:cSldViewPr snapToGrid="0" snapToObjects="1" showGuides="1">
      <p:cViewPr>
        <p:scale>
          <a:sx n="49" d="100"/>
          <a:sy n="49" d="100"/>
        </p:scale>
        <p:origin x="744" y="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5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7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8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9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0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1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2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3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4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5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6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8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9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0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1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2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3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4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5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9A-AC47-9883-F21A4460582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69A-AC47-9883-F21A44605825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9A-AC47-9883-F21A446058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458-B64C-997B-108D28EEC0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458-B64C-997B-108D28EEC0B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458-B64C-997B-108D28EEC0BB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458-B64C-997B-108D28EEC0BB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2458-B64C-997B-108D28EEC0BB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2458-B64C-997B-108D28EEC0BB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458-B64C-997B-108D28EEC0BB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2458-B64C-997B-108D28EEC0BB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First Quarter</c:v>
                </c:pt>
                <c:pt idx="1">
                  <c:v>Second Quarter</c:v>
                </c:pt>
                <c:pt idx="2">
                  <c:v>Third Quarter</c:v>
                </c:pt>
                <c:pt idx="3">
                  <c:v>Fourth Quarter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458-B64C-997B-108D28EEC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31-CC4D-B8D4-0794C68351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31-CC4D-B8D4-0794C683513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B31-CC4D-B8D4-0794C6835139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5B31-CC4D-B8D4-0794C6835139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B31-CC4D-B8D4-0794C6835139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5B31-CC4D-B8D4-0794C6835139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5B31-CC4D-B8D4-0794C6835139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5B31-CC4D-B8D4-0794C6835139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First Quarter</c:v>
                </c:pt>
                <c:pt idx="1">
                  <c:v>Second Quarter</c:v>
                </c:pt>
                <c:pt idx="2">
                  <c:v>Third Quarter</c:v>
                </c:pt>
                <c:pt idx="3">
                  <c:v>Fourth Quarter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B31-CC4D-B8D4-0794C68351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7F9-3A49-9AA3-09368968C4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7F9-3A49-9AA3-09368968C4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7F9-3A49-9AA3-09368968C4B0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7F9-3A49-9AA3-09368968C4B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27F9-3A49-9AA3-09368968C4B0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27F9-3A49-9AA3-09368968C4B0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7F9-3A49-9AA3-09368968C4B0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27F9-3A49-9AA3-09368968C4B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First Quarter</c:v>
                </c:pt>
                <c:pt idx="1">
                  <c:v>Second Quarter</c:v>
                </c:pt>
                <c:pt idx="2">
                  <c:v>Third Quarter</c:v>
                </c:pt>
                <c:pt idx="3">
                  <c:v>Fourth Quarter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200</c:v>
                </c:pt>
                <c:pt idx="1">
                  <c:v>100</c:v>
                </c:pt>
                <c:pt idx="2">
                  <c:v>200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F9-3A49-9AA3-09368968C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7E0-1F42-B0C1-CFBACD29E1F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7E0-1F42-B0C1-CFBACD29E1F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7E0-1F42-B0C1-CFBACD29E1FC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87E0-1F42-B0C1-CFBACD29E1F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87E0-1F42-B0C1-CFBACD29E1FC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87E0-1F42-B0C1-CFBACD29E1FC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7E0-1F42-B0C1-CFBACD29E1FC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7E0-1F42-B0C1-CFBACD29E1FC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87E0-1F42-B0C1-CFBACD29E1FC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7E0-1F42-B0C1-CFBACD29E1FC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7E0-1F42-B0C1-CFBACD29E1FC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A7A7A7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87E0-1F42-B0C1-CFBACD29E1FC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  <c:pt idx="4">
                  <c:v>90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7E0-1F42-B0C1-CFBACD29E1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01A-4B40-8522-CAC7F7C35B8D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01A-4B40-8522-CAC7F7C35B8D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01A-4B40-8522-CAC7F7C35B8D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01A-4B40-8522-CAC7F7C35B8D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401A-4B40-8522-CAC7F7C35B8D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401A-4B40-8522-CAC7F7C35B8D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401A-4B40-8522-CAC7F7C35B8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401A-4B40-8522-CAC7F7C35B8D}"/>
              </c:ext>
            </c:extLst>
          </c:dPt>
          <c:dPt>
            <c:idx val="8"/>
            <c:bubble3D val="0"/>
            <c:spPr>
              <a:solidFill>
                <a:schemeClr val="tx1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401A-4B40-8522-CAC7F7C35B8D}"/>
              </c:ext>
            </c:extLst>
          </c:dPt>
          <c:dPt>
            <c:idx val="9"/>
            <c:bubble3D val="0"/>
            <c:spPr>
              <a:solidFill>
                <a:schemeClr val="tx1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401A-4B40-8522-CAC7F7C35B8D}"/>
              </c:ext>
            </c:extLst>
          </c:dPt>
          <c:cat>
            <c:strRef>
              <c:f>Sheet1!$B$1:$K$1</c:f>
              <c:strCache>
                <c:ptCount val="10"/>
                <c:pt idx="0">
                  <c:v>Step 1</c:v>
                </c:pt>
                <c:pt idx="1">
                  <c:v>Step 2</c:v>
                </c:pt>
                <c:pt idx="2">
                  <c:v>Step 3</c:v>
                </c:pt>
                <c:pt idx="3">
                  <c:v>Step 4</c:v>
                </c:pt>
                <c:pt idx="4">
                  <c:v>Step 5</c:v>
                </c:pt>
                <c:pt idx="5">
                  <c:v>Step 6</c:v>
                </c:pt>
                <c:pt idx="6">
                  <c:v>Step 7</c:v>
                </c:pt>
                <c:pt idx="7">
                  <c:v>Step 8</c:v>
                </c:pt>
                <c:pt idx="8">
                  <c:v>Step 9</c:v>
                </c:pt>
                <c:pt idx="9">
                  <c:v>Step 10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01A-4B40-8522-CAC7F7C35B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638-7446-9576-85EDEE84D8C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638-7446-9576-85EDEE84D8C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5638-7446-9576-85EDEE84D8CC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5638-7446-9576-85EDEE84D8C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5638-7446-9576-85EDEE84D8CC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5638-7446-9576-85EDEE84D8CC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638-7446-9576-85EDEE84D8CC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5638-7446-9576-85EDEE84D8CC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5638-7446-9576-85EDEE84D8CC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5638-7446-9576-85EDEE84D8CC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5638-7446-9576-85EDEE84D8CC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A7A7A7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5638-7446-9576-85EDEE84D8CC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  <c:pt idx="4">
                  <c:v>90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638-7446-9576-85EDEE84D8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26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97521"/>
          <c:y val="0.197521"/>
          <c:w val="0.60495699999999997"/>
          <c:h val="0.59245700000000001"/>
        </c:manualLayout>
      </c:layout>
      <c:doughnut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55F-A345-99D2-3B40959ADD2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55F-A345-99D2-3B40959ADD2A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55F-A345-99D2-3B40959ADD2A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855F-A345-99D2-3B40959ADD2A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855F-A345-99D2-3B40959ADD2A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855F-A345-99D2-3B40959ADD2A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855F-A345-99D2-3B40959ADD2A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855F-A345-99D2-3B40959ADD2A}"/>
              </c:ext>
            </c:extLst>
          </c:dPt>
          <c:dPt>
            <c:idx val="8"/>
            <c:bubble3D val="0"/>
            <c:spPr>
              <a:solidFill>
                <a:schemeClr val="tx1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855F-A345-99D2-3B40959ADD2A}"/>
              </c:ext>
            </c:extLst>
          </c:dPt>
          <c:dPt>
            <c:idx val="9"/>
            <c:bubble3D val="0"/>
            <c:spPr>
              <a:solidFill>
                <a:schemeClr val="tx1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855F-A345-99D2-3B40959ADD2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55F-A345-99D2-3B40959ADD2A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55F-A345-99D2-3B40959ADD2A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855F-A345-99D2-3B40959ADD2A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55F-A345-99D2-3B40959ADD2A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55F-A345-99D2-3B40959ADD2A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855F-A345-99D2-3B40959ADD2A}"/>
                </c:ext>
              </c:extLst>
            </c:dLbl>
            <c:dLbl>
              <c:idx val="6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855F-A345-99D2-3B40959ADD2A}"/>
                </c:ext>
              </c:extLst>
            </c:dLbl>
            <c:dLbl>
              <c:idx val="7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855F-A345-99D2-3B40959ADD2A}"/>
                </c:ext>
              </c:extLst>
            </c:dLbl>
            <c:dLbl>
              <c:idx val="8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855F-A345-99D2-3B40959ADD2A}"/>
                </c:ext>
              </c:extLst>
            </c:dLbl>
            <c:dLbl>
              <c:idx val="9"/>
              <c:numFmt formatCode="#,##0%" sourceLinked="0"/>
              <c:spPr/>
              <c:txPr>
                <a:bodyPr/>
                <a:lstStyle/>
                <a:p>
                  <a:pPr>
                    <a:defRPr sz="2000" b="0" i="0" u="none" strike="noStrike">
                      <a:solidFill>
                        <a:schemeClr val="bg1"/>
                      </a:solidFill>
                      <a:latin typeface="Barlow Medium"/>
                    </a:defRPr>
                  </a:pPr>
                  <a:endParaRPr lang="en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855F-A345-99D2-3B40959ADD2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0" i="0" u="none" strike="noStrike">
                    <a:solidFill>
                      <a:schemeClr val="bg1"/>
                    </a:solidFill>
                    <a:latin typeface="Barlow Medium"/>
                  </a:defRPr>
                </a:pPr>
                <a:endParaRPr lang="en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25400" cap="flat">
                  <a:solidFill>
                    <a:schemeClr val="accent5"/>
                  </a:solidFill>
                  <a:custDash>
                    <a:ds d="200000" sp="200000"/>
                  </a:custDash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Sheet1!$B$1:$K$1</c:f>
              <c:strCache>
                <c:ptCount val="10"/>
                <c:pt idx="0">
                  <c:v>Step 1</c:v>
                </c:pt>
                <c:pt idx="1">
                  <c:v>Step 2</c:v>
                </c:pt>
                <c:pt idx="2">
                  <c:v>Step 3</c:v>
                </c:pt>
                <c:pt idx="3">
                  <c:v>Step 4</c:v>
                </c:pt>
                <c:pt idx="4">
                  <c:v>Step 5</c:v>
                </c:pt>
                <c:pt idx="5">
                  <c:v>Step 6</c:v>
                </c:pt>
                <c:pt idx="6">
                  <c:v>Step 7</c:v>
                </c:pt>
                <c:pt idx="7">
                  <c:v>Step 8</c:v>
                </c:pt>
                <c:pt idx="8">
                  <c:v>Step 9</c:v>
                </c:pt>
                <c:pt idx="9">
                  <c:v>Step 10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855F-A345-99D2-3B40959ADD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2.4263400000000001E-2"/>
          <c:y val="0.89158899999999996"/>
          <c:w val="0.94951200000000002"/>
          <c:h val="4.6571899999999999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chemeClr val="tx2"/>
              </a:solidFill>
              <a:latin typeface="Barlow Regular"/>
            </a:defRPr>
          </a:pPr>
          <a:endParaRPr lang="en-RU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5D-DB41-8CBB-CFD8A4ABA9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5D-DB41-8CBB-CFD8A4ABA9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E5D-DB41-8CBB-CFD8A4ABA99A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E5D-DB41-8CBB-CFD8A4ABA99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E5D-DB41-8CBB-CFD8A4ABA99A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FE5D-DB41-8CBB-CFD8A4ABA99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FE5D-DB41-8CBB-CFD8A4ABA99A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FE5D-DB41-8CBB-CFD8A4ABA99A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FE5D-DB41-8CBB-CFD8A4ABA99A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FE5D-DB41-8CBB-CFD8A4ABA99A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FE5D-DB41-8CBB-CFD8A4ABA99A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A7A7A7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FE5D-DB41-8CBB-CFD8A4ABA99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  <c:pt idx="4">
                  <c:v>90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E5D-DB41-8CBB-CFD8A4ABA9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1073500000000001"/>
          <c:y val="0.21073500000000001"/>
          <c:w val="0.57853100000000002"/>
          <c:h val="0.5660309999999999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DB0-D349-A565-EE10822088AF}"/>
              </c:ext>
            </c:extLst>
          </c:dPt>
          <c:dPt>
            <c:idx val="1"/>
            <c:bubble3D val="0"/>
            <c:spPr>
              <a:solidFill>
                <a:schemeClr val="accent1">
                  <a:lumOff val="9656"/>
                </a:schemeClr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DB0-D349-A565-EE10822088AF}"/>
              </c:ext>
            </c:extLst>
          </c:dPt>
          <c:dPt>
            <c:idx val="2"/>
            <c:bubble3D val="0"/>
            <c:spPr>
              <a:solidFill>
                <a:schemeClr val="accent2">
                  <a:lumOff val="-10235"/>
                </a:schemeClr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DDB0-D349-A565-EE10822088AF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DDB0-D349-A565-EE10822088AF}"/>
              </c:ext>
            </c:extLst>
          </c:dPt>
          <c:dPt>
            <c:idx val="4"/>
            <c:bubble3D val="0"/>
            <c:spPr>
              <a:solidFill>
                <a:schemeClr val="accent2">
                  <a:lumOff val="12205"/>
                </a:schemeClr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DDB0-D349-A565-EE10822088AF}"/>
              </c:ext>
            </c:extLst>
          </c:dPt>
          <c:dPt>
            <c:idx val="5"/>
            <c:bubble3D val="0"/>
            <c:spPr>
              <a:solidFill>
                <a:schemeClr val="accent2">
                  <a:lumOff val="24411"/>
                </a:schemeClr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DDB0-D349-A565-EE10822088AF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DDB0-D349-A565-EE10822088AF}"/>
              </c:ext>
            </c:extLst>
          </c:dPt>
          <c:dPt>
            <c:idx val="7"/>
            <c:bubble3D val="0"/>
            <c:spPr>
              <a:solidFill>
                <a:schemeClr val="accent3">
                  <a:satOff val="-13029"/>
                  <a:lumOff val="16274"/>
                </a:schemeClr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DDB0-D349-A565-EE10822088AF}"/>
              </c:ext>
            </c:extLst>
          </c:dPt>
          <c:dPt>
            <c:idx val="8"/>
            <c:bubble3D val="0"/>
            <c:spPr>
              <a:solidFill>
                <a:schemeClr val="accent5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DDB0-D349-A565-EE10822088AF}"/>
              </c:ext>
            </c:extLst>
          </c:dPt>
          <c:dPt>
            <c:idx val="9"/>
            <c:bubble3D val="0"/>
            <c:spPr>
              <a:solidFill>
                <a:schemeClr val="tx1"/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DDB0-D349-A565-EE10822088AF}"/>
              </c:ext>
            </c:extLst>
          </c:dPt>
          <c:dPt>
            <c:idx val="1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DDB0-D349-A565-EE10822088AF}"/>
              </c:ext>
            </c:extLst>
          </c:dPt>
          <c:dPt>
            <c:idx val="11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9525" cap="flat">
                <a:solidFill>
                  <a:srgbClr val="F3F1F3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DDB0-D349-A565-EE10822088AF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DB0-D349-A565-EE10822088AF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DDB0-D349-A565-EE10822088AF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DDB0-D349-A565-EE10822088AF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DDB0-D349-A565-EE10822088AF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DDB0-D349-A565-EE10822088AF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DDB0-D349-A565-EE10822088AF}"/>
                </c:ext>
              </c:extLst>
            </c:dLbl>
            <c:dLbl>
              <c:idx val="6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DDB0-D349-A565-EE10822088AF}"/>
                </c:ext>
              </c:extLst>
            </c:dLbl>
            <c:dLbl>
              <c:idx val="7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DDB0-D349-A565-EE10822088AF}"/>
                </c:ext>
              </c:extLst>
            </c:dLbl>
            <c:dLbl>
              <c:idx val="8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DDB0-D349-A565-EE10822088AF}"/>
                </c:ext>
              </c:extLst>
            </c:dLbl>
            <c:dLbl>
              <c:idx val="9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DDB0-D349-A565-EE10822088AF}"/>
                </c:ext>
              </c:extLst>
            </c:dLbl>
            <c:dLbl>
              <c:idx val="1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5-DDB0-D349-A565-EE10822088AF}"/>
                </c:ext>
              </c:extLst>
            </c:dLbl>
            <c:dLbl>
              <c:idx val="1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chemeClr val="tx1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7-DDB0-D349-A565-EE10822088AF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chemeClr val="tx1"/>
                    </a:solidFill>
                    <a:latin typeface="Barlow Medium"/>
                  </a:defRPr>
                </a:pPr>
                <a:endParaRPr lang="en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25400" cap="flat">
                  <a:solidFill>
                    <a:schemeClr val="accent5"/>
                  </a:solidFill>
                  <a:custDash>
                    <a:ds d="200000" sp="200000"/>
                  </a:custDash>
                  <a:miter lim="400000"/>
                  <a:tailEnd type="oval" w="med" len="med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Sheet1!$B$1:$M$1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2"/>
                <c:pt idx="0">
                  <c:v>15</c:v>
                </c:pt>
                <c:pt idx="1">
                  <c:v>23</c:v>
                </c:pt>
                <c:pt idx="2">
                  <c:v>8</c:v>
                </c:pt>
                <c:pt idx="3">
                  <c:v>9</c:v>
                </c:pt>
                <c:pt idx="4">
                  <c:v>15</c:v>
                </c:pt>
                <c:pt idx="5">
                  <c:v>31</c:v>
                </c:pt>
                <c:pt idx="6">
                  <c:v>25</c:v>
                </c:pt>
                <c:pt idx="7">
                  <c:v>10</c:v>
                </c:pt>
                <c:pt idx="8">
                  <c:v>5</c:v>
                </c:pt>
                <c:pt idx="9">
                  <c:v>3</c:v>
                </c:pt>
                <c:pt idx="10">
                  <c:v>18</c:v>
                </c:pt>
                <c:pt idx="11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DB0-D349-A565-EE1082208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17088800000000001"/>
          <c:y val="0.84753299999999998"/>
          <c:w val="0.65822400000000003"/>
          <c:h val="6.6323599999999996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chemeClr val="tx2"/>
              </a:solidFill>
              <a:latin typeface="Barlow Medium"/>
            </a:defRPr>
          </a:pPr>
          <a:endParaRPr lang="en-RU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07-374A-A6AE-5AD1B9ACA80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907-374A-A6AE-5AD1B9ACA80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907-374A-A6AE-5AD1B9ACA800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907-374A-A6AE-5AD1B9ACA80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4907-374A-A6AE-5AD1B9ACA800}"/>
              </c:ext>
            </c:extLst>
          </c:dPt>
          <c:dPt>
            <c:idx val="5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4907-374A-A6AE-5AD1B9ACA80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907-374A-A6AE-5AD1B9ACA800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4907-374A-A6AE-5AD1B9ACA800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4907-374A-A6AE-5AD1B9ACA800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4907-374A-A6AE-5AD1B9ACA800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4907-374A-A6AE-5AD1B9ACA800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A7A7A7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4907-374A-A6AE-5AD1B9ACA80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  <c:pt idx="4">
                  <c:v>90</c:v>
                </c:pt>
                <c:pt idx="5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907-374A-A6AE-5AD1B9ACA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6F7-4347-83DE-0053B532AED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6F7-4347-83DE-0053B532AED5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F7-4347-83DE-0053B532AE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C25-554F-BD42-2660DBB6084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C25-554F-BD42-2660DBB6084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7C25-554F-BD42-2660DBB6084C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7C25-554F-BD42-2660DBB6084C}"/>
              </c:ext>
            </c:extLst>
          </c:dPt>
          <c:cat>
            <c:strRef>
              <c:f>Sheet1!$B$1:$E$1</c:f>
              <c:strCache>
                <c:ptCount val="4"/>
                <c:pt idx="0">
                  <c:v>First Quarter</c:v>
                </c:pt>
                <c:pt idx="1">
                  <c:v>Second Quarter</c:v>
                </c:pt>
                <c:pt idx="2">
                  <c:v>Third Quarter</c:v>
                </c:pt>
                <c:pt idx="3">
                  <c:v>Fourth Quarter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C25-554F-BD42-2660DBB608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713-2246-8D47-CC9C63E0E1A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713-2246-8D47-CC9C63E0E1A3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13-2246-8D47-CC9C63E0E1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E303-5E40-9C80-7F5DE1AF7B6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303-5E40-9C80-7F5DE1AF7B66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03-5E40-9C80-7F5DE1AF7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319A-1C44-B76A-C1E68E8B1A8C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19A-1C44-B76A-C1E68E8B1A8C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9A-1C44-B76A-C1E68E8B1A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596C-EC43-84A6-2496CC84568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96C-EC43-84A6-2496CC84568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96C-EC43-84A6-2496CC8456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813-E841-A89D-59986B5C66E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813-E841-A89D-59986B5C66E3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813-E841-A89D-59986B5C66E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13-E841-A89D-59986B5C66E3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13-E841-A89D-59986B5C6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4D-DB41-98B7-3F1ECD785ED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44D-DB41-98B7-3F1ECD785ED2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44D-DB41-98B7-3F1ECD785ED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4D-DB41-98B7-3F1ECD785ED2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4D-DB41-98B7-3F1ECD785E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A4E-644C-A481-DD5E1C8DDB0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4E-644C-A481-DD5E1C8DDB0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A4E-644C-A481-DD5E1C8DDB0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A4E-644C-A481-DD5E1C8DDB0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4E-644C-A481-DD5E1C8DDB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FB-2B4C-A75A-E5810CA5042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FB-2B4C-A75A-E5810CA50421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EFB-2B4C-A75A-E5810CA5042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FB-2B4C-A75A-E5810CA50421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FB-2B4C-A75A-E5810CA504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9B-6746-9F65-CB06FA2D4C5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9B-6746-9F65-CB06FA2D4C57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CD9B-6746-9F65-CB06FA2D4C5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D9B-6746-9F65-CB06FA2D4C57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9B-6746-9F65-CB06FA2D4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CC5-714C-A26E-D4F58BC545A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CC5-714C-A26E-D4F58BC545A9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C5-714C-A26E-D4F58BC54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37-1241-A060-22F3C58EC0C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37-1241-A060-22F3C58EC0C2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B37-1241-A060-22F3C58EC0C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37-1241-A060-22F3C58EC0C2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37-1241-A060-22F3C58EC0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A72-034B-8890-C1835A887DB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A72-034B-8890-C1835A887DB2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A72-034B-8890-C1835A887DB2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72-034B-8890-C1835A887DB2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72-034B-8890-C1835A887D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9AF-B243-B7A1-C9DF62CEDDE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9AF-B243-B7A1-C9DF62CEDDE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A9AF-B243-B7A1-C9DF62CEDDE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9AF-B243-B7A1-C9DF62CEDDE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AF-B243-B7A1-C9DF62CEDD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96-3748-9B0D-0E302D57E85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96-3748-9B0D-0E302D57E85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B96-3748-9B0D-0E302D57E85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B96-3748-9B0D-0E302D57E85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February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96-3748-9B0D-0E302D57E8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A73-184B-8BA3-4FA66C315B8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A73-184B-8BA3-4FA66C315B86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A73-184B-8BA3-4FA66C315B8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A73-184B-8BA3-4FA66C315B86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March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73-184B-8BA3-4FA66C315B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8B-E549-9D48-EF4C3B52180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18B-E549-9D48-EF4C3B52180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18B-E549-9D48-EF4C3B52180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18B-E549-9D48-EF4C3B52180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8B-E549-9D48-EF4C3B5218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99DD-254E-897D-642E9E8DA78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DD-254E-897D-642E9E8DA789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9DD-254E-897D-642E9E8DA78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DD-254E-897D-642E9E8DA789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May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9DD-254E-897D-642E9E8DA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5135-1244-8C61-D8156951B1F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135-1244-8C61-D8156951B1F5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135-1244-8C61-D8156951B1F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35-1244-8C61-D8156951B1F5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June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35-1244-8C61-D8156951B1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9D-B649-919E-E7B95FBB4AF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D-B649-919E-E7B95FBB4AFE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59D-B649-919E-E7B95FBB4AFE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9D-B649-919E-E7B95FBB4AFE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9D-B649-919E-E7B95FBB4A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1B-C44C-994F-D15CAC6F61F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1B-C44C-994F-D15CAC6F61FD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E1B-C44C-994F-D15CAC6F61F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E1B-C44C-994F-D15CAC6F61FD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1B-C44C-994F-D15CAC6F61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B8-AD4D-8DAC-95F871CC099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BDB8-AD4D-8DAC-95F871CC099A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B8-AD4D-8DAC-95F871CC09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0E2-AA4D-ABAE-67354E6707FD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0E2-AA4D-ABAE-67354E6707FD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60E2-AA4D-ABAE-67354E6707F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E2-AA4D-ABAE-67354E6707FD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E2-AA4D-ABAE-67354E6707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693-094A-8F5E-2002E834EAF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693-094A-8F5E-2002E834EAF3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693-094A-8F5E-2002E834EAF3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693-094A-8F5E-2002E834EAF3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693-094A-8F5E-2002E834E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CEB-3B44-84B2-E0FBBB8DC9B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CEB-3B44-84B2-E0FBBB8DC9B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CEB-3B44-84B2-E0FBBB8DC9B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CEB-3B44-84B2-E0FBBB8DC9B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EB-3B44-84B2-E0FBBB8DC9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DE3-B141-894C-9719F1C6524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DE3-B141-894C-9719F1C65240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DE3-B141-894C-9719F1C6524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DE3-B141-894C-9719F1C65240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February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E3-B141-894C-9719F1C652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DA9-8740-9B02-B40FE1F2EC1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DA9-8740-9B02-B40FE1F2EC16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DA9-8740-9B02-B40FE1F2EC1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A9-8740-9B02-B40FE1F2EC16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March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A9-8740-9B02-B40FE1F2E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5ED-0A43-8830-9DD09E94CD6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5ED-0A43-8830-9DD09E94CD68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75ED-0A43-8830-9DD09E94CD68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ED-0A43-8830-9DD09E94CD68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5ED-0A43-8830-9DD09E94CD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91-7A43-AE13-37E10F1246AA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91-7A43-AE13-37E10F1246AA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091-7A43-AE13-37E10F1246A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91-7A43-AE13-37E10F1246AA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May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91-7A43-AE13-37E10F124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9EC-224D-8027-4ADCEDD7CECC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9EC-224D-8027-4ADCEDD7CECC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9EC-224D-8027-4ADCEDD7CEC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EC-224D-8027-4ADCEDD7CECC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June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EC-224D-8027-4ADCEDD7C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61B-9640-A2BD-22DA52AA7A6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61B-9640-A2BD-22DA52AA7A6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161B-9640-A2BD-22DA52AA7A66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161B-9640-A2BD-22DA52AA7A66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161B-9640-A2BD-22DA52AA7A66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161B-9640-A2BD-22DA52AA7A66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61B-9640-A2BD-22DA52AA7A66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161B-9640-A2BD-22DA52AA7A66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161B-9640-A2BD-22DA52AA7A66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161B-9640-A2BD-22DA52AA7A66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161B-9640-A2BD-22DA52AA7A66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161B-9640-A2BD-22DA52AA7A66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66</c:v>
                </c:pt>
                <c:pt idx="1">
                  <c:v>54</c:v>
                </c:pt>
                <c:pt idx="2">
                  <c:v>70</c:v>
                </c:pt>
                <c:pt idx="3">
                  <c:v>28</c:v>
                </c:pt>
                <c:pt idx="4">
                  <c:v>10</c:v>
                </c:pt>
                <c:pt idx="5">
                  <c:v>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61B-9640-A2BD-22DA52AA7A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30E-4540-8F03-C42CC951A3D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30E-4540-8F03-C42CC951A3D3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30E-4540-8F03-C42CC951A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620-C648-A650-39FA9908685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620-C648-A650-39FA99086851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0-C648-A650-39FA990868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C1-A54F-9877-06B082B2CEC6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C1-A54F-9877-06B082B2CEC6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C1-A54F-9877-06B082B2CE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324-F548-8CF4-87A90460C39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324-F548-8CF4-87A90460C392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324-F548-8CF4-87A90460C3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783-A04C-9046-798C29F7C59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783-A04C-9046-798C29F7C59E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14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83-A04C-9046-798C29F7C5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682-9941-B451-1A2D0C95884F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682-9941-B451-1A2D0C95884F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82-9941-B451-1A2D0C9588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B9D-CC4A-914E-001C0E0D596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B9D-CC4A-914E-001C0E0D5962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B9D-CC4A-914E-001C0E0D59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29A-EB45-AC1F-2748100A8955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29A-EB45-AC1F-2748100A8955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9A-EB45-AC1F-2748100A89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2B90-E94F-B536-DF361FBACB8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B90-E94F-B536-DF361FBACB8E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90-E94F-B536-DF361FBACB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E86F-D747-8365-5B3C584D0A08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86F-D747-8365-5B3C584D0A08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6F-D747-8365-5B3C584D0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BE-424A-B798-A509C778DC12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BE-424A-B798-A509C778DC12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14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BE-424A-B798-A509C778DC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14C-9643-A1BF-EB46760312BE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14C-9643-A1BF-EB46760312BE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4C-9643-A1BF-EB4676031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1F5-BF41-8206-B7416FE8FB5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F5-BF41-8206-B7416FE8FB55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F5-BF41-8206-B7416FE8FB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0705-8945-AD61-8D76DA20885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705-8945-AD61-8D76DA208853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705-8945-AD61-8D76DA2088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DCEB-344C-91E0-417B5D19D3E3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CEB-344C-91E0-417B5D19D3E3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EB-344C-91E0-417B5D19D3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E5FD-9249-BECE-36E93441AD3B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5FD-9249-BECE-36E93441AD3B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5FD-9249-BECE-36E93441AD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543D-E740-B163-7B9EC191BF31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543D-E740-B163-7B9EC191BF31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3D-E740-B163-7B9EC191BF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0E9-734E-8ADF-5CDA6414013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0E9-734E-8ADF-5CDA64140139}"/>
              </c:ext>
            </c:extLst>
          </c:dPt>
          <c:cat>
            <c:strRef>
              <c:f>Sheet1!$B$1:$C$1</c:f>
              <c:strCache>
                <c:ptCount val="2"/>
                <c:pt idx="0">
                  <c:v>January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E9-734E-8ADF-5CDA641401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DFD-574C-BB62-0BD2852377C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DFD-574C-BB62-0BD2852377C2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DFD-574C-BB62-0BD285237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A79D-9B46-98C4-4DB1DA0C896B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79D-9B46-98C4-4DB1DA0C896B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79D-9B46-98C4-4DB1DA0C89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041-7D4D-B86B-EB994DF333B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041-7D4D-B86B-EB994DF333BC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41-7D4D-B86B-EB994DF33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0A1-EB47-8FDC-B659E9CCEA9A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0A1-EB47-8FDC-B659E9CCEA9A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A1-EB47-8FDC-B659E9CCEA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857-414B-AA9C-EFCD3BF7C25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857-414B-AA9C-EFCD3BF7C251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857-414B-AA9C-EFCD3BF7C2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9E-F344-B0F7-4F0FEB6BA2F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9E-F344-B0F7-4F0FEB6BA2FC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9E-F344-B0F7-4F0FEB6BA2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908-954F-8B95-87B5477CAC8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908-954F-8B95-87B5477CAC81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08-954F-8B95-87B5477CAC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E418-2748-B180-80CA1FEABCA1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E418-2748-B180-80CA1FEABCA1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45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418-2748-B180-80CA1FEABC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8F9-CD49-A1D3-710795D7B62C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8F9-CD49-A1D3-710795D7B62C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F9-CD49-A1D3-710795D7B6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97AE-A742-BA67-7A84D998AE4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AE-A742-BA67-7A84D998AE44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AE-A742-BA67-7A84D998AE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CBE-C945-86AC-EC0FD752F900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CBE-C945-86AC-EC0FD752F900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BE-C945-86AC-EC0FD752F9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E25-B74F-9ACB-7F81BAC506C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E25-B74F-9ACB-7F81BAC506C2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25-B74F-9ACB-7F81BAC50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4D-A34F-B6D9-969571ACB9A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4D-A34F-B6D9-969571ACB9AF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100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4D-A34F-B6D9-969571ACB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47-8445-B940-9BE06586952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D447-8445-B940-9BE065869527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80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47-8445-B940-9BE0658695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4AA-B54A-A828-6BEAC5F2F6B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4AA-B54A-A828-6BEAC5F2F6BF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60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4AA-B54A-A828-6BEAC5F2F6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D7D-6F48-946F-94699C79B3F3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D7D-6F48-946F-94699C79B3F3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45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7D-6F48-946F-94699C79B3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71-1C48-BC3F-B352B49421D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71-1C48-BC3F-B352B49421D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471-1C48-BC3F-B352B49421D7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471-1C48-BC3F-B352B49421D7}"/>
              </c:ext>
            </c:extLst>
          </c:dPt>
          <c:cat>
            <c:strRef>
              <c:f>Sheet1!$B$1:$E$1</c:f>
              <c:strCache>
                <c:ptCount val="4"/>
                <c:pt idx="0">
                  <c:v>First Quarter</c:v>
                </c:pt>
                <c:pt idx="1">
                  <c:v>Second Quarter</c:v>
                </c:pt>
                <c:pt idx="2">
                  <c:v>Third Quarter</c:v>
                </c:pt>
                <c:pt idx="3">
                  <c:v>Fourth Quarter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250</c:v>
                </c:pt>
                <c:pt idx="1">
                  <c:v>130</c:v>
                </c:pt>
                <c:pt idx="2">
                  <c:v>180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471-1C48-BC3F-B352B49421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D2-A24B-BF0C-1102352E7F37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2D2-A24B-BF0C-1102352E7F37}"/>
              </c:ext>
            </c:extLst>
          </c:dPt>
          <c:cat>
            <c:strRef>
              <c:f>Sheet1!$B$1:$C$1</c:f>
              <c:strCache>
                <c:ptCount val="2"/>
                <c:pt idx="0">
                  <c:v>2022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30</c:v>
                </c:pt>
                <c:pt idx="1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D2-A24B-BF0C-1102352E7F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2A-DE4F-A54E-B64632CED7B4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0F2A-DE4F-A54E-B64632CED7B4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F2A-DE4F-A54E-B64632CED7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5EF-8543-A7ED-E2FF67ACA458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5EF-8543-A7ED-E2FF67ACA458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5EF-8543-A7ED-E2FF67ACA4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6BB-0A46-B2E6-4198FCA11B53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6BB-0A46-B2E6-4198FCA11B53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BB-0A46-B2E6-4198FCA11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535353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F4F-CE4C-9E9D-91D20A68FC61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F4F-CE4C-9E9D-91D20A68FC61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4F-CE4C-9E9D-91D20A68FC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321-E945-AE8B-A2A77E494431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321-E945-AE8B-A2A77E494431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21-E945-AE8B-A2A77E4944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2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8C-2641-996C-418A24C88B4E}"/>
              </c:ext>
            </c:extLst>
          </c:dPt>
          <c:dPt>
            <c:idx val="1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8C-2641-996C-418A24C88B4E}"/>
              </c:ext>
            </c:extLst>
          </c:dPt>
          <c:cat>
            <c:strRef>
              <c:f>Sheet1!$B$1:$C$1</c:f>
              <c:strCache>
                <c:ptCount val="2"/>
                <c:pt idx="0">
                  <c:v>Quarter</c:v>
                </c:pt>
                <c:pt idx="1">
                  <c:v>Blank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</c:v>
                </c:pt>
                <c:pt idx="1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8C-2641-996C-418A24C88B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21E6-E549-8C17-83D741F061D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1E6-E549-8C17-83D741F061D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1E6-E549-8C17-83D741F061D9}"/>
              </c:ext>
            </c:extLst>
          </c:dPt>
          <c:dPt>
            <c:idx val="3"/>
            <c:bubble3D val="0"/>
            <c:spPr>
              <a:solidFill>
                <a:schemeClr val="tx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21E6-E549-8C17-83D741F061D9}"/>
              </c:ext>
            </c:extLst>
          </c:dPt>
          <c:dPt>
            <c:idx val="4"/>
            <c:bubble3D val="0"/>
            <c:spPr>
              <a:solidFill>
                <a:srgbClr val="F7F5F6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21E6-E549-8C17-83D741F061D9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21E6-E549-8C17-83D741F061D9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21E6-E549-8C17-83D741F061D9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1E6-E549-8C17-83D741F061D9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21E6-E549-8C17-83D741F061D9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>
                    <a:defRPr sz="18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21E6-E549-8C17-83D741F061D9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5"/>
                <c:pt idx="0">
                  <c:v>Quarter I</c:v>
                </c:pt>
                <c:pt idx="1">
                  <c:v>Quarter II</c:v>
                </c:pt>
                <c:pt idx="2">
                  <c:v>Quarter III</c:v>
                </c:pt>
                <c:pt idx="3">
                  <c:v>Quarter IV</c:v>
                </c:pt>
                <c:pt idx="4">
                  <c:v>Blank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250</c:v>
                </c:pt>
                <c:pt idx="1">
                  <c:v>200</c:v>
                </c:pt>
                <c:pt idx="2">
                  <c:v>150</c:v>
                </c:pt>
                <c:pt idx="3">
                  <c:v>50</c:v>
                </c:pt>
                <c:pt idx="4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1E6-E549-8C17-83D741F061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0141600000000001"/>
          <c:y val="0.10141600000000001"/>
          <c:w val="0.79716699999999996"/>
          <c:h val="0.784667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 w="9525" cap="flat">
              <a:solidFill>
                <a:srgbClr val="F1EFF1"/>
              </a:solidFill>
              <a:prstDash val="solid"/>
              <a:round/>
            </a:ln>
            <a:effectLst/>
          </c:spPr>
          <c:dPt>
            <c:idx val="0"/>
            <c:bubble3D val="0"/>
            <c:spPr>
              <a:solidFill>
                <a:schemeClr val="accent1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B47B-E245-8A7C-128EFE4133B2}"/>
              </c:ext>
            </c:extLst>
          </c:dPt>
          <c:dPt>
            <c:idx val="1"/>
            <c:bubble3D val="0"/>
            <c:explosion val="25"/>
            <c:spPr>
              <a:solidFill>
                <a:schemeClr val="accent2"/>
              </a:solidFill>
              <a:ln w="9525" cap="flat">
                <a:solidFill>
                  <a:srgbClr val="F1EFF1"/>
                </a:solidFill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B47B-E245-8A7C-128EFE4133B2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>
                    <a:defRPr sz="25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B47B-E245-8A7C-128EFE4133B2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>
                    <a:defRPr sz="2500" b="0" i="0" u="none" strike="noStrike">
                      <a:solidFill>
                        <a:srgbClr val="F7F5F6"/>
                      </a:solidFill>
                      <a:latin typeface="Barlow Medium"/>
                    </a:defRPr>
                  </a:pPr>
                  <a:endParaRPr lang="en-RU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B47B-E245-8A7C-128EFE4133B2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500" b="0" i="0" u="none" strike="noStrike">
                    <a:solidFill>
                      <a:srgbClr val="F7F5F6"/>
                    </a:solidFill>
                    <a:latin typeface="Barlow Medium"/>
                  </a:defRPr>
                </a:pPr>
                <a:endParaRPr lang="en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The first half of the year</c:v>
                </c:pt>
                <c:pt idx="1">
                  <c:v>Second half of the year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250</c:v>
                </c:pt>
                <c:pt idx="1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47B-E245-8A7C-128EFE4133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88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52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159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794375" marR="0" indent="-714375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25000"/>
        <a:buFontTx/>
        <a:buChar char="•"/>
        <a:tabLst/>
        <a:defRPr sz="5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4.xml"/><Relationship Id="rId5" Type="http://schemas.openxmlformats.org/officeDocument/2006/relationships/chart" Target="../charts/chart23.xml"/><Relationship Id="rId4" Type="http://schemas.openxmlformats.org/officeDocument/2006/relationships/chart" Target="../charts/char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1.xml"/><Relationship Id="rId4" Type="http://schemas.openxmlformats.org/officeDocument/2006/relationships/chart" Target="../charts/char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7" Type="http://schemas.openxmlformats.org/officeDocument/2006/relationships/chart" Target="../charts/chart37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6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1.xml"/><Relationship Id="rId4" Type="http://schemas.openxmlformats.org/officeDocument/2006/relationships/chart" Target="../charts/char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8.xml"/><Relationship Id="rId3" Type="http://schemas.openxmlformats.org/officeDocument/2006/relationships/chart" Target="../charts/chart43.xml"/><Relationship Id="rId7" Type="http://schemas.openxmlformats.org/officeDocument/2006/relationships/chart" Target="../charts/chart47.xml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6.xml"/><Relationship Id="rId5" Type="http://schemas.openxmlformats.org/officeDocument/2006/relationships/chart" Target="../charts/chart45.xml"/><Relationship Id="rId4" Type="http://schemas.openxmlformats.org/officeDocument/2006/relationships/chart" Target="../charts/chart4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7" Type="http://schemas.openxmlformats.org/officeDocument/2006/relationships/chart" Target="../charts/chart54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3.xml"/><Relationship Id="rId5" Type="http://schemas.openxmlformats.org/officeDocument/2006/relationships/chart" Target="../charts/chart52.xml"/><Relationship Id="rId4" Type="http://schemas.openxmlformats.org/officeDocument/2006/relationships/chart" Target="../charts/chart5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7" Type="http://schemas.openxmlformats.org/officeDocument/2006/relationships/chart" Target="../charts/chart60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9.xml"/><Relationship Id="rId5" Type="http://schemas.openxmlformats.org/officeDocument/2006/relationships/chart" Target="../charts/chart58.xml"/><Relationship Id="rId4" Type="http://schemas.openxmlformats.org/officeDocument/2006/relationships/chart" Target="../charts/char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4.xml"/><Relationship Id="rId4" Type="http://schemas.openxmlformats.org/officeDocument/2006/relationships/chart" Target="../charts/chart6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1.xml"/><Relationship Id="rId3" Type="http://schemas.openxmlformats.org/officeDocument/2006/relationships/chart" Target="../charts/chart66.xml"/><Relationship Id="rId7" Type="http://schemas.openxmlformats.org/officeDocument/2006/relationships/chart" Target="../charts/chart70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9.xml"/><Relationship Id="rId5" Type="http://schemas.openxmlformats.org/officeDocument/2006/relationships/chart" Target="../charts/chart68.xml"/><Relationship Id="rId4" Type="http://schemas.openxmlformats.org/officeDocument/2006/relationships/chart" Target="../charts/chart67.xml"/><Relationship Id="rId9" Type="http://schemas.openxmlformats.org/officeDocument/2006/relationships/chart" Target="../charts/chart7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9.xml"/><Relationship Id="rId3" Type="http://schemas.openxmlformats.org/officeDocument/2006/relationships/chart" Target="../charts/chart74.xml"/><Relationship Id="rId7" Type="http://schemas.openxmlformats.org/officeDocument/2006/relationships/chart" Target="../charts/chart78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7.xml"/><Relationship Id="rId5" Type="http://schemas.openxmlformats.org/officeDocument/2006/relationships/chart" Target="../charts/chart76.xml"/><Relationship Id="rId4" Type="http://schemas.openxmlformats.org/officeDocument/2006/relationships/chart" Target="../charts/chart75.xml"/><Relationship Id="rId9" Type="http://schemas.openxmlformats.org/officeDocument/2006/relationships/chart" Target="../charts/chart8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4.xml"/><Relationship Id="rId4" Type="http://schemas.openxmlformats.org/officeDocument/2006/relationships/chart" Target="../charts/chart8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"/>
          <p:cNvGrpSpPr/>
          <p:nvPr/>
        </p:nvGrpSpPr>
        <p:grpSpPr>
          <a:xfrm>
            <a:off x="8405642" y="4986342"/>
            <a:ext cx="7572715" cy="3743316"/>
            <a:chOff x="0" y="0"/>
            <a:chExt cx="7572713" cy="3743314"/>
          </a:xfrm>
        </p:grpSpPr>
        <p:sp>
          <p:nvSpPr>
            <p:cNvPr id="27" name="40 Unique templates for Business &amp; Marketing"/>
            <p:cNvSpPr txBox="1"/>
            <p:nvPr/>
          </p:nvSpPr>
          <p:spPr>
            <a:xfrm>
              <a:off x="0" y="3260714"/>
              <a:ext cx="7572713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2500">
                  <a:solidFill>
                    <a:srgbClr val="9D9F9D"/>
                  </a:solidFill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2"/>
                  </a:solidFill>
                </a:rPr>
                <a:t>30</a:t>
              </a:r>
              <a:r>
                <a:rPr dirty="0">
                  <a:solidFill>
                    <a:schemeClr val="tx2"/>
                  </a:solidFill>
                  <a:latin typeface="Barlow Medium"/>
                  <a:ea typeface="Barlow Medium"/>
                  <a:cs typeface="Barlow Medium"/>
                  <a:sym typeface="Barlow Medium"/>
                </a:rPr>
                <a:t> Unique templates for Business &amp; Marketing</a:t>
              </a:r>
            </a:p>
          </p:txBody>
        </p:sp>
        <p:sp>
          <p:nvSpPr>
            <p:cNvPr id="28" name="Venn diagram"/>
            <p:cNvSpPr txBox="1"/>
            <p:nvPr/>
          </p:nvSpPr>
          <p:spPr>
            <a:xfrm>
              <a:off x="0" y="1044566"/>
              <a:ext cx="7572714" cy="1930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>
                <a:defRPr sz="6000"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Chart and Diagram</a:t>
              </a:r>
            </a:p>
            <a:p>
              <a:pPr>
                <a:defRPr sz="6000">
                  <a:latin typeface="Barlow Bold"/>
                  <a:ea typeface="Barlow Bold"/>
                  <a:cs typeface="Barlow Bold"/>
                  <a:sym typeface="Barlow Bold"/>
                </a:defRPr>
              </a:pPr>
              <a:r>
                <a:rPr dirty="0">
                  <a:solidFill>
                    <a:schemeClr val="tx1"/>
                  </a:solidFill>
                </a:rPr>
                <a:t>Toolbox</a:t>
              </a:r>
            </a:p>
          </p:txBody>
        </p:sp>
        <p:grpSp>
          <p:nvGrpSpPr>
            <p:cNvPr id="32" name="Group"/>
            <p:cNvGrpSpPr/>
            <p:nvPr/>
          </p:nvGrpSpPr>
          <p:grpSpPr>
            <a:xfrm>
              <a:off x="2977104" y="0"/>
              <a:ext cx="1618507" cy="352418"/>
              <a:chOff x="0" y="0"/>
              <a:chExt cx="1618505" cy="352417"/>
            </a:xfrm>
          </p:grpSpPr>
          <p:sp>
            <p:nvSpPr>
              <p:cNvPr id="29" name="Circle"/>
              <p:cNvSpPr/>
              <p:nvPr/>
            </p:nvSpPr>
            <p:spPr>
              <a:xfrm>
                <a:off x="0" y="-1"/>
                <a:ext cx="352419" cy="352419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0" name="Circle"/>
              <p:cNvSpPr/>
              <p:nvPr/>
            </p:nvSpPr>
            <p:spPr>
              <a:xfrm>
                <a:off x="633043" y="-1"/>
                <a:ext cx="352419" cy="352419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" name="Circle"/>
              <p:cNvSpPr/>
              <p:nvPr/>
            </p:nvSpPr>
            <p:spPr>
              <a:xfrm>
                <a:off x="1266087" y="-1"/>
                <a:ext cx="352419" cy="352419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0" name="Group"/>
          <p:cNvGrpSpPr/>
          <p:nvPr/>
        </p:nvGrpSpPr>
        <p:grpSpPr>
          <a:xfrm>
            <a:off x="1660221" y="1411332"/>
            <a:ext cx="21066129" cy="11401336"/>
            <a:chOff x="-29" y="0"/>
            <a:chExt cx="21066128" cy="11401334"/>
          </a:xfrm>
        </p:grpSpPr>
        <p:sp>
          <p:nvSpPr>
            <p:cNvPr id="427" name="Circle"/>
            <p:cNvSpPr/>
            <p:nvPr/>
          </p:nvSpPr>
          <p:spPr>
            <a:xfrm>
              <a:off x="4831083" y="0"/>
              <a:ext cx="11401335" cy="11401335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4000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28" name="Circle"/>
            <p:cNvSpPr/>
            <p:nvPr/>
          </p:nvSpPr>
          <p:spPr>
            <a:xfrm>
              <a:off x="5654010" y="822927"/>
              <a:ext cx="9755480" cy="9755480"/>
            </a:xfrm>
            <a:prstGeom prst="ellipse">
              <a:avLst/>
            </a:prstGeom>
            <a:noFill/>
            <a:ln w="25400" cap="flat">
              <a:solidFill>
                <a:schemeClr val="accent5">
                  <a:alpha val="50000"/>
                </a:schemeClr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29" name="Circle"/>
            <p:cNvSpPr/>
            <p:nvPr/>
          </p:nvSpPr>
          <p:spPr>
            <a:xfrm>
              <a:off x="6219425" y="1388343"/>
              <a:ext cx="8624649" cy="8624649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0" name="Shape"/>
            <p:cNvSpPr/>
            <p:nvPr/>
          </p:nvSpPr>
          <p:spPr>
            <a:xfrm>
              <a:off x="15078958" y="6754993"/>
              <a:ext cx="5978471" cy="1866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21562" y="1390"/>
                  </a:moveTo>
                  <a:cubicBezTo>
                    <a:pt x="21562" y="1076"/>
                    <a:pt x="21530" y="769"/>
                    <a:pt x="21468" y="523"/>
                  </a:cubicBezTo>
                  <a:cubicBezTo>
                    <a:pt x="21387" y="198"/>
                    <a:pt x="21265" y="6"/>
                    <a:pt x="21135" y="0"/>
                  </a:cubicBezTo>
                  <a:lnTo>
                    <a:pt x="3307" y="0"/>
                  </a:lnTo>
                  <a:cubicBezTo>
                    <a:pt x="1454" y="115"/>
                    <a:pt x="-23" y="5004"/>
                    <a:pt x="0" y="10947"/>
                  </a:cubicBezTo>
                  <a:cubicBezTo>
                    <a:pt x="23" y="16802"/>
                    <a:pt x="1498" y="21530"/>
                    <a:pt x="3324" y="21600"/>
                  </a:cubicBezTo>
                  <a:lnTo>
                    <a:pt x="21151" y="21550"/>
                  </a:lnTo>
                  <a:cubicBezTo>
                    <a:pt x="21258" y="21561"/>
                    <a:pt x="21361" y="21438"/>
                    <a:pt x="21440" y="21206"/>
                  </a:cubicBezTo>
                  <a:cubicBezTo>
                    <a:pt x="21529" y="20942"/>
                    <a:pt x="21577" y="20563"/>
                    <a:pt x="21571" y="20174"/>
                  </a:cubicBezTo>
                  <a:lnTo>
                    <a:pt x="21562" y="1390"/>
                  </a:ln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31" name="Circle"/>
            <p:cNvSpPr/>
            <p:nvPr/>
          </p:nvSpPr>
          <p:spPr>
            <a:xfrm>
              <a:off x="15227014" y="6886161"/>
              <a:ext cx="1593881" cy="159388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219049" y="7533279"/>
              <a:ext cx="347881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 industry.</a:t>
              </a:r>
            </a:p>
          </p:txBody>
        </p:sp>
        <p:sp>
          <p:nvSpPr>
            <p:cNvPr id="433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219049" y="7074681"/>
              <a:ext cx="2168592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March</a:t>
              </a:r>
            </a:p>
          </p:txBody>
        </p:sp>
        <p:graphicFrame>
          <p:nvGraphicFramePr>
            <p:cNvPr id="434" name="2D Pie Chart"/>
            <p:cNvGraphicFramePr/>
            <p:nvPr>
              <p:extLst>
                <p:ext uri="{D42A27DB-BD31-4B8C-83A1-F6EECF244321}">
                  <p14:modId xmlns:p14="http://schemas.microsoft.com/office/powerpoint/2010/main" val="2234295239"/>
                </p:ext>
              </p:extLst>
            </p:nvPr>
          </p:nvGraphicFramePr>
          <p:xfrm>
            <a:off x="6620149" y="1789067"/>
            <a:ext cx="7823201" cy="78232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35" name="Circle"/>
            <p:cNvSpPr/>
            <p:nvPr/>
          </p:nvSpPr>
          <p:spPr>
            <a:xfrm>
              <a:off x="7922248" y="3091165"/>
              <a:ext cx="5219003" cy="5219004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6" name="Circle"/>
            <p:cNvSpPr/>
            <p:nvPr/>
          </p:nvSpPr>
          <p:spPr>
            <a:xfrm>
              <a:off x="8082466" y="3251382"/>
              <a:ext cx="4898570" cy="4898570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37" name="Venn diagram"/>
            <p:cNvSpPr txBox="1"/>
            <p:nvPr/>
          </p:nvSpPr>
          <p:spPr>
            <a:xfrm>
              <a:off x="9244761" y="4614175"/>
              <a:ext cx="2548579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The first half of the year</a:t>
              </a:r>
            </a:p>
          </p:txBody>
        </p:sp>
        <p:sp>
          <p:nvSpPr>
            <p:cNvPr id="43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8636212" y="5704065"/>
              <a:ext cx="3791075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dummy text of the printing and typesetting industry.</a:t>
              </a:r>
            </a:p>
          </p:txBody>
        </p:sp>
        <p:grpSp>
          <p:nvGrpSpPr>
            <p:cNvPr id="444" name="Group"/>
            <p:cNvGrpSpPr/>
            <p:nvPr/>
          </p:nvGrpSpPr>
          <p:grpSpPr>
            <a:xfrm>
              <a:off x="15078958" y="2784766"/>
              <a:ext cx="5978471" cy="1866936"/>
              <a:chOff x="29" y="0"/>
              <a:chExt cx="5978470" cy="1866935"/>
            </a:xfrm>
          </p:grpSpPr>
          <p:sp>
            <p:nvSpPr>
              <p:cNvPr id="439" name="Shape"/>
              <p:cNvSpPr/>
              <p:nvPr/>
            </p:nvSpPr>
            <p:spPr>
              <a:xfrm>
                <a:off x="29" y="0"/>
                <a:ext cx="5978471" cy="18669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600" extrusionOk="0">
                    <a:moveTo>
                      <a:pt x="21562" y="1390"/>
                    </a:moveTo>
                    <a:cubicBezTo>
                      <a:pt x="21562" y="1076"/>
                      <a:pt x="21530" y="769"/>
                      <a:pt x="21468" y="523"/>
                    </a:cubicBezTo>
                    <a:cubicBezTo>
                      <a:pt x="21387" y="198"/>
                      <a:pt x="21265" y="6"/>
                      <a:pt x="21135" y="0"/>
                    </a:cubicBezTo>
                    <a:lnTo>
                      <a:pt x="3307" y="0"/>
                    </a:lnTo>
                    <a:cubicBezTo>
                      <a:pt x="1454" y="115"/>
                      <a:pt x="-23" y="5004"/>
                      <a:pt x="0" y="10947"/>
                    </a:cubicBezTo>
                    <a:cubicBezTo>
                      <a:pt x="23" y="16802"/>
                      <a:pt x="1498" y="21530"/>
                      <a:pt x="3324" y="21600"/>
                    </a:cubicBezTo>
                    <a:lnTo>
                      <a:pt x="21151" y="21550"/>
                    </a:lnTo>
                    <a:cubicBezTo>
                      <a:pt x="21258" y="21561"/>
                      <a:pt x="21361" y="21438"/>
                      <a:pt x="21440" y="21206"/>
                    </a:cubicBezTo>
                    <a:cubicBezTo>
                      <a:pt x="21529" y="20942"/>
                      <a:pt x="21577" y="20563"/>
                      <a:pt x="21571" y="20174"/>
                    </a:cubicBezTo>
                    <a:lnTo>
                      <a:pt x="21562" y="1390"/>
                    </a:lnTo>
                    <a:close/>
                  </a:path>
                </a:pathLst>
              </a:custGeom>
              <a:solidFill>
                <a:schemeClr val="accent4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40" name="Circle"/>
              <p:cNvSpPr/>
              <p:nvPr/>
            </p:nvSpPr>
            <p:spPr>
              <a:xfrm>
                <a:off x="148085" y="131167"/>
                <a:ext cx="1593880" cy="159388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4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40120" y="778286"/>
                <a:ext cx="3478810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industry.</a:t>
                </a:r>
              </a:p>
            </p:txBody>
          </p:sp>
          <p:sp>
            <p:nvSpPr>
              <p:cNvPr id="44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40120" y="319688"/>
                <a:ext cx="216859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January</a:t>
                </a:r>
              </a:p>
            </p:txBody>
          </p:sp>
          <p:sp>
            <p:nvSpPr>
              <p:cNvPr id="443" name="Graphic 117"/>
              <p:cNvSpPr/>
              <p:nvPr/>
            </p:nvSpPr>
            <p:spPr>
              <a:xfrm>
                <a:off x="703257" y="645672"/>
                <a:ext cx="508936" cy="488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524" extrusionOk="0">
                    <a:moveTo>
                      <a:pt x="21374" y="8133"/>
                    </a:moveTo>
                    <a:cubicBezTo>
                      <a:pt x="21233" y="7678"/>
                      <a:pt x="20848" y="7356"/>
                      <a:pt x="20394" y="7313"/>
                    </a:cubicBezTo>
                    <a:lnTo>
                      <a:pt x="14208" y="6724"/>
                    </a:lnTo>
                    <a:lnTo>
                      <a:pt x="11763" y="725"/>
                    </a:lnTo>
                    <a:cubicBezTo>
                      <a:pt x="11583" y="284"/>
                      <a:pt x="11172" y="0"/>
                      <a:pt x="10715" y="0"/>
                    </a:cubicBezTo>
                    <a:cubicBezTo>
                      <a:pt x="10258" y="0"/>
                      <a:pt x="9847" y="284"/>
                      <a:pt x="9668" y="725"/>
                    </a:cubicBezTo>
                    <a:lnTo>
                      <a:pt x="7223" y="6724"/>
                    </a:lnTo>
                    <a:lnTo>
                      <a:pt x="1036" y="7313"/>
                    </a:lnTo>
                    <a:cubicBezTo>
                      <a:pt x="582" y="7357"/>
                      <a:pt x="198" y="7679"/>
                      <a:pt x="56" y="8133"/>
                    </a:cubicBezTo>
                    <a:cubicBezTo>
                      <a:pt x="-85" y="8588"/>
                      <a:pt x="45" y="9086"/>
                      <a:pt x="388" y="9402"/>
                    </a:cubicBezTo>
                    <a:lnTo>
                      <a:pt x="5065" y="13699"/>
                    </a:lnTo>
                    <a:lnTo>
                      <a:pt x="3686" y="20064"/>
                    </a:lnTo>
                    <a:cubicBezTo>
                      <a:pt x="3585" y="20532"/>
                      <a:pt x="3758" y="21016"/>
                      <a:pt x="4129" y="21297"/>
                    </a:cubicBezTo>
                    <a:cubicBezTo>
                      <a:pt x="4328" y="21449"/>
                      <a:pt x="4562" y="21524"/>
                      <a:pt x="4797" y="21524"/>
                    </a:cubicBezTo>
                    <a:cubicBezTo>
                      <a:pt x="4998" y="21524"/>
                      <a:pt x="5200" y="21468"/>
                      <a:pt x="5381" y="21355"/>
                    </a:cubicBezTo>
                    <a:lnTo>
                      <a:pt x="10715" y="18012"/>
                    </a:lnTo>
                    <a:lnTo>
                      <a:pt x="16048" y="21355"/>
                    </a:lnTo>
                    <a:cubicBezTo>
                      <a:pt x="16440" y="21600"/>
                      <a:pt x="16932" y="21578"/>
                      <a:pt x="17301" y="21297"/>
                    </a:cubicBezTo>
                    <a:cubicBezTo>
                      <a:pt x="17672" y="21016"/>
                      <a:pt x="17845" y="20532"/>
                      <a:pt x="17744" y="20064"/>
                    </a:cubicBezTo>
                    <a:lnTo>
                      <a:pt x="16365" y="13699"/>
                    </a:lnTo>
                    <a:lnTo>
                      <a:pt x="21042" y="9402"/>
                    </a:lnTo>
                    <a:cubicBezTo>
                      <a:pt x="21385" y="9086"/>
                      <a:pt x="21515" y="8589"/>
                      <a:pt x="21374" y="8133"/>
                    </a:cubicBezTo>
                    <a:close/>
                  </a:path>
                </a:pathLst>
              </a:custGeom>
              <a:solidFill>
                <a:srgbClr val="F7F5F6">
                  <a:alpha val="6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sp>
          <p:nvSpPr>
            <p:cNvPr id="445" name="Shape"/>
            <p:cNvSpPr/>
            <p:nvPr/>
          </p:nvSpPr>
          <p:spPr>
            <a:xfrm>
              <a:off x="15417829" y="4769879"/>
              <a:ext cx="5648271" cy="1866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21560" y="1390"/>
                  </a:moveTo>
                  <a:cubicBezTo>
                    <a:pt x="21561" y="1076"/>
                    <a:pt x="21526" y="769"/>
                    <a:pt x="21461" y="523"/>
                  </a:cubicBezTo>
                  <a:cubicBezTo>
                    <a:pt x="21375" y="198"/>
                    <a:pt x="21246" y="6"/>
                    <a:pt x="21108" y="0"/>
                  </a:cubicBezTo>
                  <a:lnTo>
                    <a:pt x="3501" y="0"/>
                  </a:lnTo>
                  <a:cubicBezTo>
                    <a:pt x="1539" y="115"/>
                    <a:pt x="-24" y="5004"/>
                    <a:pt x="0" y="10947"/>
                  </a:cubicBezTo>
                  <a:cubicBezTo>
                    <a:pt x="25" y="16802"/>
                    <a:pt x="1586" y="21530"/>
                    <a:pt x="3519" y="21600"/>
                  </a:cubicBezTo>
                  <a:lnTo>
                    <a:pt x="21125" y="21550"/>
                  </a:lnTo>
                  <a:cubicBezTo>
                    <a:pt x="21238" y="21561"/>
                    <a:pt x="21348" y="21438"/>
                    <a:pt x="21431" y="21206"/>
                  </a:cubicBezTo>
                  <a:cubicBezTo>
                    <a:pt x="21525" y="20942"/>
                    <a:pt x="21576" y="20563"/>
                    <a:pt x="21569" y="20174"/>
                  </a:cubicBezTo>
                  <a:lnTo>
                    <a:pt x="21560" y="1390"/>
                  </a:ln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46" name="Circle"/>
            <p:cNvSpPr/>
            <p:nvPr/>
          </p:nvSpPr>
          <p:spPr>
            <a:xfrm>
              <a:off x="15565680" y="4901046"/>
              <a:ext cx="1593881" cy="159388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4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557715" y="5548165"/>
              <a:ext cx="307912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</a:t>
              </a:r>
            </a:p>
          </p:txBody>
        </p:sp>
        <p:sp>
          <p:nvSpPr>
            <p:cNvPr id="44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7557715" y="5089567"/>
              <a:ext cx="2168592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February</a:t>
              </a:r>
            </a:p>
          </p:txBody>
        </p:sp>
        <p:sp>
          <p:nvSpPr>
            <p:cNvPr id="449" name="Shape"/>
            <p:cNvSpPr/>
            <p:nvPr/>
          </p:nvSpPr>
          <p:spPr>
            <a:xfrm flipH="1">
              <a:off x="-30" y="6750491"/>
              <a:ext cx="5978471" cy="1866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21562" y="1390"/>
                  </a:moveTo>
                  <a:cubicBezTo>
                    <a:pt x="21562" y="1076"/>
                    <a:pt x="21530" y="769"/>
                    <a:pt x="21468" y="523"/>
                  </a:cubicBezTo>
                  <a:cubicBezTo>
                    <a:pt x="21387" y="198"/>
                    <a:pt x="21265" y="6"/>
                    <a:pt x="21135" y="0"/>
                  </a:cubicBezTo>
                  <a:lnTo>
                    <a:pt x="3307" y="0"/>
                  </a:lnTo>
                  <a:cubicBezTo>
                    <a:pt x="1454" y="115"/>
                    <a:pt x="-23" y="5004"/>
                    <a:pt x="0" y="10947"/>
                  </a:cubicBezTo>
                  <a:cubicBezTo>
                    <a:pt x="23" y="16802"/>
                    <a:pt x="1498" y="21530"/>
                    <a:pt x="3324" y="21600"/>
                  </a:cubicBezTo>
                  <a:lnTo>
                    <a:pt x="21151" y="21550"/>
                  </a:lnTo>
                  <a:cubicBezTo>
                    <a:pt x="21258" y="21561"/>
                    <a:pt x="21361" y="21438"/>
                    <a:pt x="21440" y="21206"/>
                  </a:cubicBezTo>
                  <a:cubicBezTo>
                    <a:pt x="21529" y="20942"/>
                    <a:pt x="21577" y="20563"/>
                    <a:pt x="21571" y="20174"/>
                  </a:cubicBezTo>
                  <a:lnTo>
                    <a:pt x="21562" y="1390"/>
                  </a:ln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0" name="Circle"/>
            <p:cNvSpPr/>
            <p:nvPr/>
          </p:nvSpPr>
          <p:spPr>
            <a:xfrm flipH="1">
              <a:off x="4236504" y="6881659"/>
              <a:ext cx="1593881" cy="159388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1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59540" y="7528777"/>
              <a:ext cx="347881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 industry.</a:t>
              </a:r>
            </a:p>
          </p:txBody>
        </p:sp>
        <p:sp>
          <p:nvSpPr>
            <p:cNvPr id="45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669758" y="7070180"/>
              <a:ext cx="2168592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April</a:t>
              </a:r>
            </a:p>
          </p:txBody>
        </p:sp>
        <p:sp>
          <p:nvSpPr>
            <p:cNvPr id="453" name="Shape"/>
            <p:cNvSpPr/>
            <p:nvPr/>
          </p:nvSpPr>
          <p:spPr>
            <a:xfrm flipH="1">
              <a:off x="-30" y="2780264"/>
              <a:ext cx="5978471" cy="1866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600" extrusionOk="0">
                  <a:moveTo>
                    <a:pt x="21562" y="1390"/>
                  </a:moveTo>
                  <a:cubicBezTo>
                    <a:pt x="21562" y="1076"/>
                    <a:pt x="21530" y="769"/>
                    <a:pt x="21468" y="523"/>
                  </a:cubicBezTo>
                  <a:cubicBezTo>
                    <a:pt x="21387" y="198"/>
                    <a:pt x="21265" y="6"/>
                    <a:pt x="21135" y="0"/>
                  </a:cubicBezTo>
                  <a:lnTo>
                    <a:pt x="3307" y="0"/>
                  </a:lnTo>
                  <a:cubicBezTo>
                    <a:pt x="1454" y="115"/>
                    <a:pt x="-23" y="5004"/>
                    <a:pt x="0" y="10947"/>
                  </a:cubicBezTo>
                  <a:cubicBezTo>
                    <a:pt x="23" y="16802"/>
                    <a:pt x="1498" y="21530"/>
                    <a:pt x="3324" y="21600"/>
                  </a:cubicBezTo>
                  <a:lnTo>
                    <a:pt x="21151" y="21550"/>
                  </a:lnTo>
                  <a:cubicBezTo>
                    <a:pt x="21258" y="21561"/>
                    <a:pt x="21361" y="21438"/>
                    <a:pt x="21440" y="21206"/>
                  </a:cubicBezTo>
                  <a:cubicBezTo>
                    <a:pt x="21529" y="20942"/>
                    <a:pt x="21577" y="20563"/>
                    <a:pt x="21571" y="20174"/>
                  </a:cubicBezTo>
                  <a:lnTo>
                    <a:pt x="21562" y="1390"/>
                  </a:ln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4" name="Circle"/>
            <p:cNvSpPr/>
            <p:nvPr/>
          </p:nvSpPr>
          <p:spPr>
            <a:xfrm flipH="1">
              <a:off x="4236504" y="2911431"/>
              <a:ext cx="1593881" cy="1593881"/>
            </a:xfrm>
            <a:prstGeom prst="roundRect">
              <a:avLst>
                <a:gd name="adj" fmla="val 50000"/>
              </a:avLst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359540" y="3558550"/>
              <a:ext cx="347881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dummy text of the printing industry.</a:t>
              </a:r>
            </a:p>
          </p:txBody>
        </p:sp>
        <p:sp>
          <p:nvSpPr>
            <p:cNvPr id="456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669758" y="3099952"/>
              <a:ext cx="2168592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June</a:t>
              </a:r>
            </a:p>
          </p:txBody>
        </p:sp>
        <p:sp>
          <p:nvSpPr>
            <p:cNvPr id="457" name="Shape"/>
            <p:cNvSpPr/>
            <p:nvPr/>
          </p:nvSpPr>
          <p:spPr>
            <a:xfrm flipH="1">
              <a:off x="-30" y="4765377"/>
              <a:ext cx="5648271" cy="1866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21560" y="1390"/>
                  </a:moveTo>
                  <a:cubicBezTo>
                    <a:pt x="21561" y="1076"/>
                    <a:pt x="21526" y="769"/>
                    <a:pt x="21461" y="523"/>
                  </a:cubicBezTo>
                  <a:cubicBezTo>
                    <a:pt x="21375" y="198"/>
                    <a:pt x="21246" y="6"/>
                    <a:pt x="21108" y="0"/>
                  </a:cubicBezTo>
                  <a:lnTo>
                    <a:pt x="3501" y="0"/>
                  </a:lnTo>
                  <a:cubicBezTo>
                    <a:pt x="1539" y="115"/>
                    <a:pt x="-24" y="5004"/>
                    <a:pt x="0" y="10947"/>
                  </a:cubicBezTo>
                  <a:cubicBezTo>
                    <a:pt x="25" y="16802"/>
                    <a:pt x="1586" y="21530"/>
                    <a:pt x="3519" y="21600"/>
                  </a:cubicBezTo>
                  <a:lnTo>
                    <a:pt x="21125" y="21550"/>
                  </a:lnTo>
                  <a:cubicBezTo>
                    <a:pt x="21238" y="21561"/>
                    <a:pt x="21348" y="21438"/>
                    <a:pt x="21431" y="21206"/>
                  </a:cubicBezTo>
                  <a:cubicBezTo>
                    <a:pt x="21525" y="20942"/>
                    <a:pt x="21576" y="20563"/>
                    <a:pt x="21569" y="20174"/>
                  </a:cubicBezTo>
                  <a:lnTo>
                    <a:pt x="21560" y="1390"/>
                  </a:lnTo>
                  <a:close/>
                </a:path>
              </a:pathLst>
            </a:custGeom>
            <a:solidFill>
              <a:schemeClr val="accent4"/>
            </a:solidFill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8" name="Circle"/>
            <p:cNvSpPr/>
            <p:nvPr/>
          </p:nvSpPr>
          <p:spPr>
            <a:xfrm flipH="1">
              <a:off x="3906509" y="4896545"/>
              <a:ext cx="1593881" cy="159388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5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429227" y="5543664"/>
              <a:ext cx="3079128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tx2"/>
                  </a:solidFill>
                </a:rPr>
                <a:t>Lorem Ipsum is simply dummy text of the printing</a:t>
              </a:r>
            </a:p>
          </p:txBody>
        </p:sp>
        <p:sp>
          <p:nvSpPr>
            <p:cNvPr id="460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339763" y="5085065"/>
              <a:ext cx="2168592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r">
                <a:defRPr sz="2500">
                  <a:solidFill>
                    <a:srgbClr val="535353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>
                  <a:solidFill>
                    <a:schemeClr val="tx1"/>
                  </a:solidFill>
                </a:rPr>
                <a:t>May</a:t>
              </a:r>
            </a:p>
          </p:txBody>
        </p:sp>
        <p:sp>
          <p:nvSpPr>
            <p:cNvPr id="461" name="Graphic 178"/>
            <p:cNvSpPr/>
            <p:nvPr/>
          </p:nvSpPr>
          <p:spPr>
            <a:xfrm>
              <a:off x="16158041" y="5452185"/>
              <a:ext cx="459958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2" h="21600" extrusionOk="0">
                  <a:moveTo>
                    <a:pt x="9089" y="0"/>
                  </a:moveTo>
                  <a:cubicBezTo>
                    <a:pt x="8441" y="0"/>
                    <a:pt x="7859" y="457"/>
                    <a:pt x="7720" y="1066"/>
                  </a:cubicBezTo>
                  <a:lnTo>
                    <a:pt x="7288" y="2897"/>
                  </a:lnTo>
                  <a:cubicBezTo>
                    <a:pt x="6574" y="3178"/>
                    <a:pt x="5905" y="3558"/>
                    <a:pt x="5272" y="4033"/>
                  </a:cubicBezTo>
                  <a:lnTo>
                    <a:pt x="3400" y="3476"/>
                  </a:lnTo>
                  <a:cubicBezTo>
                    <a:pt x="2774" y="3287"/>
                    <a:pt x="2082" y="3538"/>
                    <a:pt x="1767" y="4079"/>
                  </a:cubicBezTo>
                  <a:lnTo>
                    <a:pt x="183" y="6721"/>
                  </a:lnTo>
                  <a:cubicBezTo>
                    <a:pt x="-136" y="7270"/>
                    <a:pt x="-32" y="7955"/>
                    <a:pt x="447" y="8390"/>
                  </a:cubicBezTo>
                  <a:lnTo>
                    <a:pt x="1887" y="9664"/>
                  </a:lnTo>
                  <a:cubicBezTo>
                    <a:pt x="1838" y="10046"/>
                    <a:pt x="1815" y="10429"/>
                    <a:pt x="1815" y="10800"/>
                  </a:cubicBezTo>
                  <a:cubicBezTo>
                    <a:pt x="1815" y="11171"/>
                    <a:pt x="1838" y="11553"/>
                    <a:pt x="1887" y="11936"/>
                  </a:cubicBezTo>
                  <a:lnTo>
                    <a:pt x="447" y="13210"/>
                  </a:lnTo>
                  <a:cubicBezTo>
                    <a:pt x="-27" y="13641"/>
                    <a:pt x="-139" y="14327"/>
                    <a:pt x="183" y="14879"/>
                  </a:cubicBezTo>
                  <a:lnTo>
                    <a:pt x="1767" y="17521"/>
                  </a:lnTo>
                  <a:cubicBezTo>
                    <a:pt x="2085" y="18067"/>
                    <a:pt x="2772" y="18313"/>
                    <a:pt x="3400" y="18124"/>
                  </a:cubicBezTo>
                  <a:lnTo>
                    <a:pt x="5272" y="17567"/>
                  </a:lnTo>
                  <a:cubicBezTo>
                    <a:pt x="5905" y="18041"/>
                    <a:pt x="6574" y="18422"/>
                    <a:pt x="7288" y="18703"/>
                  </a:cubicBezTo>
                  <a:lnTo>
                    <a:pt x="7720" y="20534"/>
                  </a:lnTo>
                  <a:cubicBezTo>
                    <a:pt x="7860" y="21145"/>
                    <a:pt x="8441" y="21600"/>
                    <a:pt x="9089" y="21600"/>
                  </a:cubicBezTo>
                  <a:lnTo>
                    <a:pt x="12257" y="21600"/>
                  </a:lnTo>
                  <a:cubicBezTo>
                    <a:pt x="12904" y="21600"/>
                    <a:pt x="13462" y="21143"/>
                    <a:pt x="13601" y="20534"/>
                  </a:cubicBezTo>
                  <a:lnTo>
                    <a:pt x="14033" y="18703"/>
                  </a:lnTo>
                  <a:cubicBezTo>
                    <a:pt x="14748" y="18422"/>
                    <a:pt x="15441" y="18042"/>
                    <a:pt x="16074" y="17567"/>
                  </a:cubicBezTo>
                  <a:lnTo>
                    <a:pt x="17922" y="18124"/>
                  </a:lnTo>
                  <a:cubicBezTo>
                    <a:pt x="18547" y="18312"/>
                    <a:pt x="19239" y="18063"/>
                    <a:pt x="19554" y="17521"/>
                  </a:cubicBezTo>
                  <a:lnTo>
                    <a:pt x="21139" y="14879"/>
                  </a:lnTo>
                  <a:cubicBezTo>
                    <a:pt x="21458" y="14332"/>
                    <a:pt x="21349" y="13641"/>
                    <a:pt x="20875" y="13210"/>
                  </a:cubicBezTo>
                  <a:lnTo>
                    <a:pt x="19458" y="11936"/>
                  </a:lnTo>
                  <a:cubicBezTo>
                    <a:pt x="19508" y="11553"/>
                    <a:pt x="19530" y="11171"/>
                    <a:pt x="19530" y="10800"/>
                  </a:cubicBezTo>
                  <a:cubicBezTo>
                    <a:pt x="19530" y="10429"/>
                    <a:pt x="19508" y="10047"/>
                    <a:pt x="19458" y="9664"/>
                  </a:cubicBezTo>
                  <a:lnTo>
                    <a:pt x="20875" y="8390"/>
                  </a:lnTo>
                  <a:cubicBezTo>
                    <a:pt x="21349" y="7959"/>
                    <a:pt x="21461" y="7273"/>
                    <a:pt x="21139" y="6721"/>
                  </a:cubicBezTo>
                  <a:lnTo>
                    <a:pt x="19554" y="4079"/>
                  </a:lnTo>
                  <a:cubicBezTo>
                    <a:pt x="19236" y="3533"/>
                    <a:pt x="18551" y="3288"/>
                    <a:pt x="17922" y="3476"/>
                  </a:cubicBezTo>
                  <a:lnTo>
                    <a:pt x="16074" y="4033"/>
                  </a:lnTo>
                  <a:cubicBezTo>
                    <a:pt x="15441" y="3559"/>
                    <a:pt x="14748" y="3178"/>
                    <a:pt x="14033" y="2897"/>
                  </a:cubicBezTo>
                  <a:lnTo>
                    <a:pt x="13601" y="1066"/>
                  </a:lnTo>
                  <a:cubicBezTo>
                    <a:pt x="13461" y="455"/>
                    <a:pt x="12905" y="0"/>
                    <a:pt x="12257" y="0"/>
                  </a:cubicBezTo>
                  <a:lnTo>
                    <a:pt x="9089" y="0"/>
                  </a:lnTo>
                  <a:close/>
                  <a:moveTo>
                    <a:pt x="10673" y="5840"/>
                  </a:moveTo>
                  <a:cubicBezTo>
                    <a:pt x="13499" y="5840"/>
                    <a:pt x="15786" y="8071"/>
                    <a:pt x="15786" y="10800"/>
                  </a:cubicBezTo>
                  <a:cubicBezTo>
                    <a:pt x="15786" y="13529"/>
                    <a:pt x="13499" y="15736"/>
                    <a:pt x="10673" y="15736"/>
                  </a:cubicBezTo>
                  <a:cubicBezTo>
                    <a:pt x="7847" y="15736"/>
                    <a:pt x="5536" y="13529"/>
                    <a:pt x="5536" y="10800"/>
                  </a:cubicBezTo>
                  <a:cubicBezTo>
                    <a:pt x="5536" y="8071"/>
                    <a:pt x="7847" y="5840"/>
                    <a:pt x="10673" y="5840"/>
                  </a:cubicBezTo>
                  <a:close/>
                  <a:moveTo>
                    <a:pt x="10673" y="7416"/>
                  </a:moveTo>
                  <a:cubicBezTo>
                    <a:pt x="10158" y="7416"/>
                    <a:pt x="9737" y="7823"/>
                    <a:pt x="9737" y="8320"/>
                  </a:cubicBezTo>
                  <a:lnTo>
                    <a:pt x="9737" y="10800"/>
                  </a:lnTo>
                  <a:cubicBezTo>
                    <a:pt x="9737" y="11039"/>
                    <a:pt x="9826" y="11258"/>
                    <a:pt x="10001" y="11426"/>
                  </a:cubicBezTo>
                  <a:lnTo>
                    <a:pt x="11633" y="13002"/>
                  </a:lnTo>
                  <a:cubicBezTo>
                    <a:pt x="11815" y="13177"/>
                    <a:pt x="12067" y="13280"/>
                    <a:pt x="12305" y="13280"/>
                  </a:cubicBezTo>
                  <a:cubicBezTo>
                    <a:pt x="12544" y="13280"/>
                    <a:pt x="12772" y="13177"/>
                    <a:pt x="12953" y="13002"/>
                  </a:cubicBezTo>
                  <a:cubicBezTo>
                    <a:pt x="13317" y="12650"/>
                    <a:pt x="13318" y="12079"/>
                    <a:pt x="12953" y="11727"/>
                  </a:cubicBezTo>
                  <a:lnTo>
                    <a:pt x="11609" y="10429"/>
                  </a:lnTo>
                  <a:lnTo>
                    <a:pt x="11609" y="8320"/>
                  </a:lnTo>
                  <a:cubicBezTo>
                    <a:pt x="11609" y="7823"/>
                    <a:pt x="11188" y="7416"/>
                    <a:pt x="10673" y="7416"/>
                  </a:cubicBezTo>
                  <a:close/>
                </a:path>
              </a:pathLst>
            </a:custGeom>
            <a:solidFill>
              <a:srgbClr val="F7F5F6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62" name="Graphic 63"/>
            <p:cNvSpPr/>
            <p:nvPr/>
          </p:nvSpPr>
          <p:spPr>
            <a:xfrm>
              <a:off x="15782655" y="7447160"/>
              <a:ext cx="482601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8996" y="0"/>
                    <a:pt x="0" y="152"/>
                    <a:pt x="0" y="3150"/>
                  </a:cubicBezTo>
                  <a:lnTo>
                    <a:pt x="0" y="6136"/>
                  </a:lnTo>
                  <a:cubicBezTo>
                    <a:pt x="0" y="6940"/>
                    <a:pt x="355" y="7696"/>
                    <a:pt x="972" y="8211"/>
                  </a:cubicBezTo>
                  <a:lnTo>
                    <a:pt x="8100" y="14147"/>
                  </a:lnTo>
                  <a:lnTo>
                    <a:pt x="8100" y="20700"/>
                  </a:lnTo>
                  <a:cubicBezTo>
                    <a:pt x="8100" y="21041"/>
                    <a:pt x="8293" y="21352"/>
                    <a:pt x="8598" y="21506"/>
                  </a:cubicBezTo>
                  <a:cubicBezTo>
                    <a:pt x="8725" y="21569"/>
                    <a:pt x="8863" y="21600"/>
                    <a:pt x="9000" y="21600"/>
                  </a:cubicBezTo>
                  <a:cubicBezTo>
                    <a:pt x="9192" y="21600"/>
                    <a:pt x="9382" y="21539"/>
                    <a:pt x="9540" y="21420"/>
                  </a:cubicBezTo>
                  <a:lnTo>
                    <a:pt x="12779" y="18991"/>
                  </a:lnTo>
                  <a:cubicBezTo>
                    <a:pt x="13230" y="18653"/>
                    <a:pt x="13500" y="18114"/>
                    <a:pt x="13500" y="17550"/>
                  </a:cubicBezTo>
                  <a:lnTo>
                    <a:pt x="13500" y="14147"/>
                  </a:lnTo>
                  <a:lnTo>
                    <a:pt x="20628" y="8211"/>
                  </a:lnTo>
                  <a:cubicBezTo>
                    <a:pt x="21245" y="7696"/>
                    <a:pt x="21600" y="6940"/>
                    <a:pt x="21600" y="6136"/>
                  </a:cubicBezTo>
                  <a:lnTo>
                    <a:pt x="21600" y="3150"/>
                  </a:lnTo>
                  <a:cubicBezTo>
                    <a:pt x="21600" y="152"/>
                    <a:pt x="12604" y="0"/>
                    <a:pt x="10800" y="0"/>
                  </a:cubicBezTo>
                  <a:close/>
                  <a:moveTo>
                    <a:pt x="10800" y="1800"/>
                  </a:moveTo>
                  <a:cubicBezTo>
                    <a:pt x="15830" y="1800"/>
                    <a:pt x="18857" y="2616"/>
                    <a:pt x="19659" y="3150"/>
                  </a:cubicBezTo>
                  <a:cubicBezTo>
                    <a:pt x="18857" y="3684"/>
                    <a:pt x="15830" y="4500"/>
                    <a:pt x="10800" y="4500"/>
                  </a:cubicBezTo>
                  <a:cubicBezTo>
                    <a:pt x="5770" y="4500"/>
                    <a:pt x="2743" y="3684"/>
                    <a:pt x="1941" y="3150"/>
                  </a:cubicBezTo>
                  <a:cubicBezTo>
                    <a:pt x="2743" y="2616"/>
                    <a:pt x="5770" y="1800"/>
                    <a:pt x="10800" y="1800"/>
                  </a:cubicBezTo>
                  <a:close/>
                </a:path>
              </a:pathLst>
            </a:custGeom>
            <a:solidFill>
              <a:srgbClr val="F7F5F6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63" name="Graphic 133"/>
            <p:cNvSpPr/>
            <p:nvPr/>
          </p:nvSpPr>
          <p:spPr>
            <a:xfrm>
              <a:off x="4845101" y="7403700"/>
              <a:ext cx="402087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204" y="0"/>
                    <a:pt x="9725" y="398"/>
                    <a:pt x="9725" y="895"/>
                  </a:cubicBezTo>
                  <a:lnTo>
                    <a:pt x="9725" y="1856"/>
                  </a:lnTo>
                  <a:cubicBezTo>
                    <a:pt x="6066" y="2296"/>
                    <a:pt x="3224" y="4936"/>
                    <a:pt x="3224" y="8103"/>
                  </a:cubicBezTo>
                  <a:lnTo>
                    <a:pt x="3224" y="10614"/>
                  </a:lnTo>
                  <a:cubicBezTo>
                    <a:pt x="3224" y="12396"/>
                    <a:pt x="2298" y="14065"/>
                    <a:pt x="655" y="15223"/>
                  </a:cubicBezTo>
                  <a:cubicBezTo>
                    <a:pt x="235" y="15522"/>
                    <a:pt x="0" y="15963"/>
                    <a:pt x="0" y="16424"/>
                  </a:cubicBezTo>
                  <a:cubicBezTo>
                    <a:pt x="0" y="17293"/>
                    <a:pt x="845" y="17996"/>
                    <a:pt x="1887" y="17996"/>
                  </a:cubicBezTo>
                  <a:lnTo>
                    <a:pt x="19713" y="17996"/>
                  </a:lnTo>
                  <a:cubicBezTo>
                    <a:pt x="20755" y="17996"/>
                    <a:pt x="21600" y="17293"/>
                    <a:pt x="21600" y="16424"/>
                  </a:cubicBezTo>
                  <a:cubicBezTo>
                    <a:pt x="21600" y="15963"/>
                    <a:pt x="21348" y="15530"/>
                    <a:pt x="20918" y="15223"/>
                  </a:cubicBezTo>
                  <a:cubicBezTo>
                    <a:pt x="19285" y="14072"/>
                    <a:pt x="18349" y="12396"/>
                    <a:pt x="18349" y="10614"/>
                  </a:cubicBezTo>
                  <a:lnTo>
                    <a:pt x="18349" y="8103"/>
                  </a:lnTo>
                  <a:cubicBezTo>
                    <a:pt x="18349" y="4936"/>
                    <a:pt x="15533" y="2296"/>
                    <a:pt x="11875" y="1856"/>
                  </a:cubicBezTo>
                  <a:lnTo>
                    <a:pt x="11875" y="895"/>
                  </a:lnTo>
                  <a:cubicBezTo>
                    <a:pt x="11875" y="398"/>
                    <a:pt x="11396" y="0"/>
                    <a:pt x="10800" y="0"/>
                  </a:cubicBezTo>
                  <a:close/>
                  <a:moveTo>
                    <a:pt x="6816" y="18892"/>
                  </a:moveTo>
                  <a:cubicBezTo>
                    <a:pt x="7192" y="20430"/>
                    <a:pt x="8844" y="21600"/>
                    <a:pt x="10800" y="21600"/>
                  </a:cubicBezTo>
                  <a:cubicBezTo>
                    <a:pt x="12756" y="21600"/>
                    <a:pt x="14382" y="20430"/>
                    <a:pt x="14758" y="18892"/>
                  </a:cubicBezTo>
                  <a:lnTo>
                    <a:pt x="6816" y="18892"/>
                  </a:lnTo>
                  <a:close/>
                </a:path>
              </a:pathLst>
            </a:custGeom>
            <a:solidFill>
              <a:srgbClr val="F7F5F6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64" name="Graphic 72"/>
            <p:cNvSpPr/>
            <p:nvPr/>
          </p:nvSpPr>
          <p:spPr>
            <a:xfrm>
              <a:off x="4465612" y="5452185"/>
              <a:ext cx="526475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43" y="0"/>
                  </a:moveTo>
                  <a:cubicBezTo>
                    <a:pt x="13694" y="0"/>
                    <a:pt x="11902" y="1028"/>
                    <a:pt x="10800" y="2703"/>
                  </a:cubicBezTo>
                  <a:cubicBezTo>
                    <a:pt x="9698" y="1028"/>
                    <a:pt x="7906" y="0"/>
                    <a:pt x="5957" y="0"/>
                  </a:cubicBezTo>
                  <a:cubicBezTo>
                    <a:pt x="2673" y="0"/>
                    <a:pt x="0" y="2910"/>
                    <a:pt x="0" y="6487"/>
                  </a:cubicBezTo>
                  <a:cubicBezTo>
                    <a:pt x="0" y="12850"/>
                    <a:pt x="8905" y="20438"/>
                    <a:pt x="9706" y="21107"/>
                  </a:cubicBezTo>
                  <a:cubicBezTo>
                    <a:pt x="9992" y="21421"/>
                    <a:pt x="10386" y="21600"/>
                    <a:pt x="10800" y="21600"/>
                  </a:cubicBezTo>
                  <a:cubicBezTo>
                    <a:pt x="11214" y="21600"/>
                    <a:pt x="11608" y="21421"/>
                    <a:pt x="11894" y="21107"/>
                  </a:cubicBezTo>
                  <a:cubicBezTo>
                    <a:pt x="12695" y="20438"/>
                    <a:pt x="21600" y="12850"/>
                    <a:pt x="21600" y="6487"/>
                  </a:cubicBezTo>
                  <a:cubicBezTo>
                    <a:pt x="21600" y="2910"/>
                    <a:pt x="18927" y="0"/>
                    <a:pt x="15643" y="0"/>
                  </a:cubicBezTo>
                  <a:close/>
                </a:path>
              </a:pathLst>
            </a:custGeom>
            <a:solidFill>
              <a:srgbClr val="F7F5F6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65" name="Graphic 65"/>
            <p:cNvSpPr/>
            <p:nvPr/>
          </p:nvSpPr>
          <p:spPr>
            <a:xfrm>
              <a:off x="4888470" y="3462570"/>
              <a:ext cx="366977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20" y="9684"/>
                  </a:moveTo>
                  <a:lnTo>
                    <a:pt x="14609" y="6021"/>
                  </a:lnTo>
                  <a:cubicBezTo>
                    <a:pt x="14569" y="5997"/>
                    <a:pt x="14499" y="5942"/>
                    <a:pt x="14499" y="5850"/>
                  </a:cubicBezTo>
                  <a:cubicBezTo>
                    <a:pt x="14499" y="5758"/>
                    <a:pt x="14569" y="5703"/>
                    <a:pt x="14593" y="5687"/>
                  </a:cubicBezTo>
                  <a:lnTo>
                    <a:pt x="21021" y="2015"/>
                  </a:lnTo>
                  <a:cubicBezTo>
                    <a:pt x="21389" y="1804"/>
                    <a:pt x="21600" y="1480"/>
                    <a:pt x="21600" y="1124"/>
                  </a:cubicBezTo>
                  <a:cubicBezTo>
                    <a:pt x="21600" y="505"/>
                    <a:pt x="20936" y="0"/>
                    <a:pt x="20121" y="0"/>
                  </a:cubicBezTo>
                  <a:lnTo>
                    <a:pt x="1183" y="0"/>
                  </a:lnTo>
                  <a:cubicBezTo>
                    <a:pt x="529" y="0"/>
                    <a:pt x="0" y="403"/>
                    <a:pt x="0" y="900"/>
                  </a:cubicBezTo>
                  <a:lnTo>
                    <a:pt x="0" y="20700"/>
                  </a:lnTo>
                  <a:cubicBezTo>
                    <a:pt x="0" y="21197"/>
                    <a:pt x="529" y="21600"/>
                    <a:pt x="1183" y="21600"/>
                  </a:cubicBezTo>
                  <a:cubicBezTo>
                    <a:pt x="1838" y="21600"/>
                    <a:pt x="2367" y="21197"/>
                    <a:pt x="2367" y="20700"/>
                  </a:cubicBezTo>
                  <a:lnTo>
                    <a:pt x="2367" y="11700"/>
                  </a:lnTo>
                  <a:lnTo>
                    <a:pt x="20121" y="11700"/>
                  </a:lnTo>
                  <a:cubicBezTo>
                    <a:pt x="20936" y="11700"/>
                    <a:pt x="21600" y="11195"/>
                    <a:pt x="21600" y="10575"/>
                  </a:cubicBezTo>
                  <a:cubicBezTo>
                    <a:pt x="21600" y="10219"/>
                    <a:pt x="21388" y="9895"/>
                    <a:pt x="21020" y="9684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grpSp>
          <p:nvGrpSpPr>
            <p:cNvPr id="469" name="Group"/>
            <p:cNvGrpSpPr/>
            <p:nvPr/>
          </p:nvGrpSpPr>
          <p:grpSpPr>
            <a:xfrm>
              <a:off x="14797223" y="3495049"/>
              <a:ext cx="446371" cy="446370"/>
              <a:chOff x="0" y="0"/>
              <a:chExt cx="446369" cy="446369"/>
            </a:xfrm>
          </p:grpSpPr>
          <p:sp>
            <p:nvSpPr>
              <p:cNvPr id="466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67" name="Shape"/>
              <p:cNvSpPr/>
              <p:nvPr/>
            </p:nvSpPr>
            <p:spPr>
              <a:xfrm>
                <a:off x="187887" y="131478"/>
                <a:ext cx="240335" cy="2872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68" name="Shape"/>
              <p:cNvSpPr/>
              <p:nvPr/>
            </p:nvSpPr>
            <p:spPr>
              <a:xfrm>
                <a:off x="186636" y="130983"/>
                <a:ext cx="64170" cy="1754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73" name="Group"/>
            <p:cNvGrpSpPr/>
            <p:nvPr/>
          </p:nvGrpSpPr>
          <p:grpSpPr>
            <a:xfrm>
              <a:off x="15138998" y="5477482"/>
              <a:ext cx="446370" cy="446370"/>
              <a:chOff x="0" y="0"/>
              <a:chExt cx="446369" cy="446369"/>
            </a:xfrm>
          </p:grpSpPr>
          <p:sp>
            <p:nvSpPr>
              <p:cNvPr id="470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1" name="Shape"/>
              <p:cNvSpPr/>
              <p:nvPr/>
            </p:nvSpPr>
            <p:spPr>
              <a:xfrm>
                <a:off x="168712" y="137583"/>
                <a:ext cx="264145" cy="294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2" name="Shape"/>
              <p:cNvSpPr/>
              <p:nvPr/>
            </p:nvSpPr>
            <p:spPr>
              <a:xfrm>
                <a:off x="167500" y="120997"/>
                <a:ext cx="120295" cy="1775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77" name="Group"/>
            <p:cNvGrpSpPr/>
            <p:nvPr/>
          </p:nvGrpSpPr>
          <p:grpSpPr>
            <a:xfrm>
              <a:off x="14816514" y="7465276"/>
              <a:ext cx="446370" cy="446370"/>
              <a:chOff x="0" y="0"/>
              <a:chExt cx="446369" cy="446369"/>
            </a:xfrm>
          </p:grpSpPr>
          <p:sp>
            <p:nvSpPr>
              <p:cNvPr id="474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Shape"/>
              <p:cNvSpPr/>
              <p:nvPr/>
            </p:nvSpPr>
            <p:spPr>
              <a:xfrm>
                <a:off x="174473" y="135239"/>
                <a:ext cx="261985" cy="291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6" name="Shape"/>
              <p:cNvSpPr/>
              <p:nvPr/>
            </p:nvSpPr>
            <p:spPr>
              <a:xfrm>
                <a:off x="169457" y="134091"/>
                <a:ext cx="116381" cy="178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81" name="Group"/>
            <p:cNvGrpSpPr/>
            <p:nvPr/>
          </p:nvGrpSpPr>
          <p:grpSpPr>
            <a:xfrm>
              <a:off x="5800614" y="7465276"/>
              <a:ext cx="446371" cy="446370"/>
              <a:chOff x="0" y="0"/>
              <a:chExt cx="446369" cy="446369"/>
            </a:xfrm>
          </p:grpSpPr>
          <p:sp>
            <p:nvSpPr>
              <p:cNvPr id="478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Shape"/>
              <p:cNvSpPr/>
              <p:nvPr/>
            </p:nvSpPr>
            <p:spPr>
              <a:xfrm>
                <a:off x="160664" y="127046"/>
                <a:ext cx="266398" cy="2948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0" name="Shape"/>
              <p:cNvSpPr/>
              <p:nvPr/>
            </p:nvSpPr>
            <p:spPr>
              <a:xfrm>
                <a:off x="158571" y="126118"/>
                <a:ext cx="131798" cy="176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85" name="Group"/>
            <p:cNvGrpSpPr/>
            <p:nvPr/>
          </p:nvGrpSpPr>
          <p:grpSpPr>
            <a:xfrm>
              <a:off x="5452733" y="5477482"/>
              <a:ext cx="446370" cy="446370"/>
              <a:chOff x="0" y="0"/>
              <a:chExt cx="446369" cy="446369"/>
            </a:xfrm>
          </p:grpSpPr>
          <p:sp>
            <p:nvSpPr>
              <p:cNvPr id="482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3" name="Shape"/>
              <p:cNvSpPr/>
              <p:nvPr/>
            </p:nvSpPr>
            <p:spPr>
              <a:xfrm>
                <a:off x="175315" y="130743"/>
                <a:ext cx="262413" cy="2925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4" name="Shape"/>
              <p:cNvSpPr/>
              <p:nvPr/>
            </p:nvSpPr>
            <p:spPr>
              <a:xfrm>
                <a:off x="174240" y="129591"/>
                <a:ext cx="115736" cy="1782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F6F6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489" name="Group"/>
            <p:cNvGrpSpPr/>
            <p:nvPr/>
          </p:nvGrpSpPr>
          <p:grpSpPr>
            <a:xfrm>
              <a:off x="5800614" y="3495049"/>
              <a:ext cx="446371" cy="446370"/>
              <a:chOff x="0" y="0"/>
              <a:chExt cx="446369" cy="446369"/>
            </a:xfrm>
          </p:grpSpPr>
          <p:sp>
            <p:nvSpPr>
              <p:cNvPr id="486" name="Circle"/>
              <p:cNvSpPr/>
              <p:nvPr/>
            </p:nvSpPr>
            <p:spPr>
              <a:xfrm>
                <a:off x="-1" y="-1"/>
                <a:ext cx="446371" cy="446371"/>
              </a:xfrm>
              <a:prstGeom prst="ellipse">
                <a:avLst/>
              </a:pr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7" name="Shape"/>
              <p:cNvSpPr/>
              <p:nvPr/>
            </p:nvSpPr>
            <p:spPr>
              <a:xfrm>
                <a:off x="182363" y="143115"/>
                <a:ext cx="248721" cy="281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8" name="Shape"/>
              <p:cNvSpPr/>
              <p:nvPr/>
            </p:nvSpPr>
            <p:spPr>
              <a:xfrm>
                <a:off x="169391" y="128623"/>
                <a:ext cx="116393" cy="180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F7F5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491" name="Venn diagram"/>
          <p:cNvSpPr txBox="1"/>
          <p:nvPr/>
        </p:nvSpPr>
        <p:spPr>
          <a:xfrm>
            <a:off x="7141415" y="1644008"/>
            <a:ext cx="1010117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with 6 month stages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Circle"/>
          <p:cNvSpPr/>
          <p:nvPr/>
        </p:nvSpPr>
        <p:spPr>
          <a:xfrm>
            <a:off x="9486238" y="3584970"/>
            <a:ext cx="5411526" cy="5411526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494" name="2D Doughnut Chart"/>
          <p:cNvGraphicFramePr/>
          <p:nvPr>
            <p:extLst>
              <p:ext uri="{D42A27DB-BD31-4B8C-83A1-F6EECF244321}">
                <p14:modId xmlns:p14="http://schemas.microsoft.com/office/powerpoint/2010/main" val="3550833110"/>
              </p:ext>
            </p:extLst>
          </p:nvPr>
        </p:nvGraphicFramePr>
        <p:xfrm>
          <a:off x="5715971" y="-93856"/>
          <a:ext cx="12952059" cy="12952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5" name="Venn diagram"/>
          <p:cNvSpPr txBox="1"/>
          <p:nvPr/>
        </p:nvSpPr>
        <p:spPr>
          <a:xfrm>
            <a:off x="10905011" y="5339388"/>
            <a:ext cx="254858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4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296462" y="6048278"/>
            <a:ext cx="379107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497" name="Graphic 129"/>
          <p:cNvSpPr/>
          <p:nvPr/>
        </p:nvSpPr>
        <p:spPr>
          <a:xfrm>
            <a:off x="11998307" y="4728417"/>
            <a:ext cx="488986" cy="4889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98" y="0"/>
                </a:moveTo>
                <a:cubicBezTo>
                  <a:pt x="8501" y="0"/>
                  <a:pt x="8103" y="398"/>
                  <a:pt x="8103" y="895"/>
                </a:cubicBezTo>
                <a:lnTo>
                  <a:pt x="8103" y="1856"/>
                </a:lnTo>
                <a:cubicBezTo>
                  <a:pt x="5054" y="2296"/>
                  <a:pt x="2708" y="4936"/>
                  <a:pt x="2708" y="8103"/>
                </a:cubicBezTo>
                <a:lnTo>
                  <a:pt x="2708" y="10614"/>
                </a:lnTo>
                <a:cubicBezTo>
                  <a:pt x="2708" y="12396"/>
                  <a:pt x="1937" y="14065"/>
                  <a:pt x="568" y="15223"/>
                </a:cubicBezTo>
                <a:cubicBezTo>
                  <a:pt x="218" y="15522"/>
                  <a:pt x="0" y="15963"/>
                  <a:pt x="0" y="16424"/>
                </a:cubicBezTo>
                <a:cubicBezTo>
                  <a:pt x="0" y="17293"/>
                  <a:pt x="704" y="17996"/>
                  <a:pt x="1573" y="17996"/>
                </a:cubicBezTo>
                <a:lnTo>
                  <a:pt x="16424" y="17996"/>
                </a:lnTo>
                <a:cubicBezTo>
                  <a:pt x="17292" y="17996"/>
                  <a:pt x="18018" y="17293"/>
                  <a:pt x="18018" y="16424"/>
                </a:cubicBezTo>
                <a:cubicBezTo>
                  <a:pt x="18018" y="15963"/>
                  <a:pt x="17809" y="15530"/>
                  <a:pt x="17450" y="15223"/>
                </a:cubicBezTo>
                <a:cubicBezTo>
                  <a:pt x="16741" y="14622"/>
                  <a:pt x="16200" y="13867"/>
                  <a:pt x="15834" y="13039"/>
                </a:cubicBezTo>
                <a:cubicBezTo>
                  <a:pt x="15811" y="13039"/>
                  <a:pt x="15792" y="13039"/>
                  <a:pt x="15769" y="13039"/>
                </a:cubicBezTo>
                <a:cubicBezTo>
                  <a:pt x="11799" y="13039"/>
                  <a:pt x="8561" y="9823"/>
                  <a:pt x="8561" y="5853"/>
                </a:cubicBezTo>
                <a:cubicBezTo>
                  <a:pt x="8561" y="4293"/>
                  <a:pt x="9069" y="2841"/>
                  <a:pt x="9915" y="1660"/>
                </a:cubicBezTo>
                <a:lnTo>
                  <a:pt x="9915" y="895"/>
                </a:lnTo>
                <a:cubicBezTo>
                  <a:pt x="9915" y="398"/>
                  <a:pt x="9495" y="0"/>
                  <a:pt x="8998" y="0"/>
                </a:cubicBezTo>
                <a:close/>
                <a:moveTo>
                  <a:pt x="15769" y="0"/>
                </a:moveTo>
                <a:cubicBezTo>
                  <a:pt x="12543" y="0"/>
                  <a:pt x="9915" y="2627"/>
                  <a:pt x="9915" y="5853"/>
                </a:cubicBezTo>
                <a:cubicBezTo>
                  <a:pt x="9915" y="9079"/>
                  <a:pt x="12543" y="11685"/>
                  <a:pt x="15769" y="11685"/>
                </a:cubicBezTo>
                <a:cubicBezTo>
                  <a:pt x="18994" y="11685"/>
                  <a:pt x="21600" y="9079"/>
                  <a:pt x="21600" y="5853"/>
                </a:cubicBezTo>
                <a:cubicBezTo>
                  <a:pt x="21600" y="2627"/>
                  <a:pt x="18994" y="0"/>
                  <a:pt x="15769" y="0"/>
                </a:cubicBezTo>
                <a:close/>
                <a:moveTo>
                  <a:pt x="17712" y="3363"/>
                </a:moveTo>
                <a:cubicBezTo>
                  <a:pt x="17942" y="3347"/>
                  <a:pt x="18180" y="3420"/>
                  <a:pt x="18368" y="3582"/>
                </a:cubicBezTo>
                <a:cubicBezTo>
                  <a:pt x="18743" y="3907"/>
                  <a:pt x="18780" y="4473"/>
                  <a:pt x="18455" y="4849"/>
                </a:cubicBezTo>
                <a:lnTo>
                  <a:pt x="15528" y="8234"/>
                </a:lnTo>
                <a:cubicBezTo>
                  <a:pt x="15365" y="8423"/>
                  <a:pt x="15144" y="8530"/>
                  <a:pt x="14895" y="8540"/>
                </a:cubicBezTo>
                <a:cubicBezTo>
                  <a:pt x="14884" y="8540"/>
                  <a:pt x="14862" y="8540"/>
                  <a:pt x="14851" y="8540"/>
                </a:cubicBezTo>
                <a:cubicBezTo>
                  <a:pt x="14613" y="8540"/>
                  <a:pt x="14387" y="8447"/>
                  <a:pt x="14218" y="8277"/>
                </a:cubicBezTo>
                <a:lnTo>
                  <a:pt x="12645" y="6705"/>
                </a:lnTo>
                <a:cubicBezTo>
                  <a:pt x="12293" y="6353"/>
                  <a:pt x="12293" y="5790"/>
                  <a:pt x="12645" y="5438"/>
                </a:cubicBezTo>
                <a:cubicBezTo>
                  <a:pt x="12997" y="5086"/>
                  <a:pt x="13560" y="5086"/>
                  <a:pt x="13912" y="5438"/>
                </a:cubicBezTo>
                <a:lnTo>
                  <a:pt x="14808" y="6334"/>
                </a:lnTo>
                <a:lnTo>
                  <a:pt x="17101" y="3691"/>
                </a:lnTo>
                <a:cubicBezTo>
                  <a:pt x="17264" y="3503"/>
                  <a:pt x="17483" y="3380"/>
                  <a:pt x="17712" y="3363"/>
                </a:cubicBezTo>
                <a:close/>
                <a:moveTo>
                  <a:pt x="5700" y="18892"/>
                </a:moveTo>
                <a:cubicBezTo>
                  <a:pt x="6014" y="20430"/>
                  <a:pt x="7368" y="21600"/>
                  <a:pt x="8998" y="21600"/>
                </a:cubicBezTo>
                <a:cubicBezTo>
                  <a:pt x="10628" y="21600"/>
                  <a:pt x="12005" y="20430"/>
                  <a:pt x="12318" y="18892"/>
                </a:cubicBezTo>
                <a:lnTo>
                  <a:pt x="5700" y="1889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502" name="Group"/>
          <p:cNvGrpSpPr/>
          <p:nvPr/>
        </p:nvGrpSpPr>
        <p:grpSpPr>
          <a:xfrm>
            <a:off x="11369575" y="7403220"/>
            <a:ext cx="1746449" cy="185513"/>
            <a:chOff x="0" y="0"/>
            <a:chExt cx="1746448" cy="185511"/>
          </a:xfrm>
        </p:grpSpPr>
        <p:sp>
          <p:nvSpPr>
            <p:cNvPr id="498" name="Circle"/>
            <p:cNvSpPr/>
            <p:nvPr/>
          </p:nvSpPr>
          <p:spPr>
            <a:xfrm>
              <a:off x="0" y="0"/>
              <a:ext cx="185512" cy="18551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499" name="Circle"/>
            <p:cNvSpPr/>
            <p:nvPr/>
          </p:nvSpPr>
          <p:spPr>
            <a:xfrm>
              <a:off x="520310" y="0"/>
              <a:ext cx="185513" cy="18551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00" name="Circle"/>
            <p:cNvSpPr/>
            <p:nvPr/>
          </p:nvSpPr>
          <p:spPr>
            <a:xfrm>
              <a:off x="1040623" y="0"/>
              <a:ext cx="185513" cy="18551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01" name="Circle"/>
            <p:cNvSpPr/>
            <p:nvPr/>
          </p:nvSpPr>
          <p:spPr>
            <a:xfrm>
              <a:off x="1560936" y="0"/>
              <a:ext cx="185513" cy="185512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0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35247" y="2407932"/>
            <a:ext cx="3935748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0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98757" y="1851129"/>
            <a:ext cx="2825100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35247" y="3923465"/>
            <a:ext cx="3935748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98757" y="3366663"/>
            <a:ext cx="2825100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0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35247" y="6425201"/>
            <a:ext cx="3935748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98757" y="5868399"/>
            <a:ext cx="2825100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35247" y="8939637"/>
            <a:ext cx="3935748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1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98757" y="8382834"/>
            <a:ext cx="2825100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35249" y="10442471"/>
            <a:ext cx="3935748" cy="718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8498759" y="9885668"/>
            <a:ext cx="2825100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22615" y="2411009"/>
            <a:ext cx="3935747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1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82779" y="1854207"/>
            <a:ext cx="282510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22615" y="3926542"/>
            <a:ext cx="3935747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82779" y="3369741"/>
            <a:ext cx="2825101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22615" y="6428278"/>
            <a:ext cx="3935747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82779" y="5871477"/>
            <a:ext cx="2825101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22615" y="8942714"/>
            <a:ext cx="3935747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82779" y="8385912"/>
            <a:ext cx="282510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5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22617" y="10445548"/>
            <a:ext cx="3935747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5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82779" y="9888746"/>
            <a:ext cx="2825100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Rounded Rectangle"/>
          <p:cNvSpPr/>
          <p:nvPr/>
        </p:nvSpPr>
        <p:spPr>
          <a:xfrm rot="19486851">
            <a:off x="7230533" y="4850053"/>
            <a:ext cx="3765675" cy="63602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5" name="Rounded Rectangle"/>
          <p:cNvSpPr/>
          <p:nvPr/>
        </p:nvSpPr>
        <p:spPr>
          <a:xfrm rot="2906671">
            <a:off x="6730516" y="8774353"/>
            <a:ext cx="3765675" cy="63602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6" name="Rounded Rectangle"/>
          <p:cNvSpPr/>
          <p:nvPr/>
        </p:nvSpPr>
        <p:spPr>
          <a:xfrm rot="18094946">
            <a:off x="3254949" y="9057986"/>
            <a:ext cx="3765676" cy="63602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7" name="Rounded Rectangle"/>
          <p:cNvSpPr/>
          <p:nvPr/>
        </p:nvSpPr>
        <p:spPr>
          <a:xfrm rot="21531440">
            <a:off x="1857949" y="6644986"/>
            <a:ext cx="3765676" cy="63602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8" name="Rounded Rectangle"/>
          <p:cNvSpPr/>
          <p:nvPr/>
        </p:nvSpPr>
        <p:spPr>
          <a:xfrm rot="2118204">
            <a:off x="2357483" y="4879686"/>
            <a:ext cx="3765675" cy="63602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39" name="Rounded Rectangle"/>
          <p:cNvSpPr/>
          <p:nvPr/>
        </p:nvSpPr>
        <p:spPr>
          <a:xfrm rot="4341795">
            <a:off x="3920638" y="3734021"/>
            <a:ext cx="3765676" cy="63602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540" name="2D Pie Chart"/>
          <p:cNvGraphicFramePr/>
          <p:nvPr>
            <p:extLst>
              <p:ext uri="{D42A27DB-BD31-4B8C-83A1-F6EECF244321}">
                <p14:modId xmlns:p14="http://schemas.microsoft.com/office/powerpoint/2010/main" val="337333782"/>
              </p:ext>
            </p:extLst>
          </p:nvPr>
        </p:nvGraphicFramePr>
        <p:xfrm>
          <a:off x="2762454" y="2946400"/>
          <a:ext cx="7823201" cy="782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1" name="Circle"/>
          <p:cNvSpPr/>
          <p:nvPr/>
        </p:nvSpPr>
        <p:spPr>
          <a:xfrm>
            <a:off x="4064553" y="4248498"/>
            <a:ext cx="5219004" cy="5219004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2" name="Circle"/>
          <p:cNvSpPr/>
          <p:nvPr/>
        </p:nvSpPr>
        <p:spPr>
          <a:xfrm>
            <a:off x="4236829" y="4396656"/>
            <a:ext cx="4898570" cy="4898570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43" name="Venn diagram"/>
          <p:cNvSpPr txBox="1"/>
          <p:nvPr/>
        </p:nvSpPr>
        <p:spPr>
          <a:xfrm>
            <a:off x="5387066" y="6228708"/>
            <a:ext cx="254857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Regions</a:t>
            </a:r>
          </a:p>
        </p:txBody>
      </p:sp>
      <p:sp>
        <p:nvSpPr>
          <p:cNvPr id="54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778517" y="6861398"/>
            <a:ext cx="3791076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548" name="Group"/>
          <p:cNvGrpSpPr/>
          <p:nvPr/>
        </p:nvGrpSpPr>
        <p:grpSpPr>
          <a:xfrm>
            <a:off x="6483554" y="5773818"/>
            <a:ext cx="381001" cy="381001"/>
            <a:chOff x="0" y="0"/>
            <a:chExt cx="381000" cy="381000"/>
          </a:xfrm>
        </p:grpSpPr>
        <p:sp>
          <p:nvSpPr>
            <p:cNvPr id="545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6" name="Shape"/>
            <p:cNvSpPr/>
            <p:nvPr/>
          </p:nvSpPr>
          <p:spPr>
            <a:xfrm>
              <a:off x="155657" y="122156"/>
              <a:ext cx="212296" cy="240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47" name="Shape"/>
            <p:cNvSpPr/>
            <p:nvPr/>
          </p:nvSpPr>
          <p:spPr>
            <a:xfrm>
              <a:off x="144584" y="109787"/>
              <a:ext cx="99348" cy="153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52" name="Group"/>
          <p:cNvGrpSpPr/>
          <p:nvPr/>
        </p:nvGrpSpPr>
        <p:grpSpPr>
          <a:xfrm>
            <a:off x="10204840" y="4076004"/>
            <a:ext cx="381001" cy="381001"/>
            <a:chOff x="0" y="0"/>
            <a:chExt cx="381000" cy="381000"/>
          </a:xfrm>
        </p:grpSpPr>
        <p:sp>
          <p:nvSpPr>
            <p:cNvPr id="549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0" name="Shape"/>
            <p:cNvSpPr/>
            <p:nvPr/>
          </p:nvSpPr>
          <p:spPr>
            <a:xfrm>
              <a:off x="160371" y="112223"/>
              <a:ext cx="205139" cy="2451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1" name="Shape"/>
            <p:cNvSpPr/>
            <p:nvPr/>
          </p:nvSpPr>
          <p:spPr>
            <a:xfrm>
              <a:off x="159304" y="111801"/>
              <a:ext cx="54772" cy="149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56" name="Group"/>
          <p:cNvGrpSpPr/>
          <p:nvPr/>
        </p:nvGrpSpPr>
        <p:grpSpPr>
          <a:xfrm>
            <a:off x="9460448" y="10070404"/>
            <a:ext cx="381001" cy="381001"/>
            <a:chOff x="0" y="0"/>
            <a:chExt cx="381000" cy="381000"/>
          </a:xfrm>
        </p:grpSpPr>
        <p:sp>
          <p:nvSpPr>
            <p:cNvPr id="553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4" name="Shape"/>
            <p:cNvSpPr/>
            <p:nvPr/>
          </p:nvSpPr>
          <p:spPr>
            <a:xfrm>
              <a:off x="144005" y="117434"/>
              <a:ext cx="225462" cy="25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5" name="Shape"/>
            <p:cNvSpPr/>
            <p:nvPr/>
          </p:nvSpPr>
          <p:spPr>
            <a:xfrm>
              <a:off x="142970" y="103277"/>
              <a:ext cx="102679" cy="151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60" name="Group"/>
          <p:cNvGrpSpPr/>
          <p:nvPr/>
        </p:nvGrpSpPr>
        <p:grpSpPr>
          <a:xfrm>
            <a:off x="4135590" y="10506437"/>
            <a:ext cx="381001" cy="381001"/>
            <a:chOff x="0" y="0"/>
            <a:chExt cx="381000" cy="381000"/>
          </a:xfrm>
        </p:grpSpPr>
        <p:sp>
          <p:nvSpPr>
            <p:cNvPr id="557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8" name="Shape"/>
            <p:cNvSpPr/>
            <p:nvPr/>
          </p:nvSpPr>
          <p:spPr>
            <a:xfrm>
              <a:off x="148922" y="115434"/>
              <a:ext cx="223618" cy="248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59" name="Shape"/>
            <p:cNvSpPr/>
            <p:nvPr/>
          </p:nvSpPr>
          <p:spPr>
            <a:xfrm>
              <a:off x="144640" y="114454"/>
              <a:ext cx="99338" cy="152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64" name="Group"/>
          <p:cNvGrpSpPr/>
          <p:nvPr/>
        </p:nvGrpSpPr>
        <p:grpSpPr>
          <a:xfrm>
            <a:off x="2002665" y="6797898"/>
            <a:ext cx="381002" cy="381001"/>
            <a:chOff x="0" y="0"/>
            <a:chExt cx="381000" cy="381000"/>
          </a:xfrm>
        </p:grpSpPr>
        <p:sp>
          <p:nvSpPr>
            <p:cNvPr id="561" name="Circle"/>
            <p:cNvSpPr/>
            <p:nvPr/>
          </p:nvSpPr>
          <p:spPr>
            <a:xfrm>
              <a:off x="0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2" name="Shape"/>
            <p:cNvSpPr/>
            <p:nvPr/>
          </p:nvSpPr>
          <p:spPr>
            <a:xfrm>
              <a:off x="137135" y="108441"/>
              <a:ext cx="227385" cy="251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3" name="Shape"/>
            <p:cNvSpPr/>
            <p:nvPr/>
          </p:nvSpPr>
          <p:spPr>
            <a:xfrm>
              <a:off x="135349" y="107648"/>
              <a:ext cx="112496" cy="150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68" name="Group"/>
          <p:cNvGrpSpPr/>
          <p:nvPr/>
        </p:nvGrpSpPr>
        <p:grpSpPr>
          <a:xfrm>
            <a:off x="2773687" y="4101404"/>
            <a:ext cx="381001" cy="381001"/>
            <a:chOff x="0" y="0"/>
            <a:chExt cx="381000" cy="381000"/>
          </a:xfrm>
        </p:grpSpPr>
        <p:sp>
          <p:nvSpPr>
            <p:cNvPr id="565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6" name="Shape"/>
            <p:cNvSpPr/>
            <p:nvPr/>
          </p:nvSpPr>
          <p:spPr>
            <a:xfrm>
              <a:off x="149640" y="111596"/>
              <a:ext cx="223985" cy="249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7" name="Shape"/>
            <p:cNvSpPr/>
            <p:nvPr/>
          </p:nvSpPr>
          <p:spPr>
            <a:xfrm>
              <a:off x="148723" y="110612"/>
              <a:ext cx="98787" cy="1521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72" name="Group"/>
          <p:cNvGrpSpPr/>
          <p:nvPr/>
        </p:nvGrpSpPr>
        <p:grpSpPr>
          <a:xfrm>
            <a:off x="5142202" y="2365667"/>
            <a:ext cx="381001" cy="381001"/>
            <a:chOff x="0" y="0"/>
            <a:chExt cx="381000" cy="381000"/>
          </a:xfrm>
        </p:grpSpPr>
        <p:sp>
          <p:nvSpPr>
            <p:cNvPr id="569" name="Circle"/>
            <p:cNvSpPr/>
            <p:nvPr/>
          </p:nvSpPr>
          <p:spPr>
            <a:xfrm>
              <a:off x="-1" y="-1"/>
              <a:ext cx="381001" cy="3810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0" name="Shape"/>
            <p:cNvSpPr/>
            <p:nvPr/>
          </p:nvSpPr>
          <p:spPr>
            <a:xfrm>
              <a:off x="155657" y="122156"/>
              <a:ext cx="212296" cy="2404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1" name="Shape"/>
            <p:cNvSpPr/>
            <p:nvPr/>
          </p:nvSpPr>
          <p:spPr>
            <a:xfrm>
              <a:off x="144584" y="109787"/>
              <a:ext cx="99348" cy="153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5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402099" y="5099050"/>
            <a:ext cx="10025312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</a:t>
            </a:r>
          </a:p>
        </p:txBody>
      </p:sp>
      <p:sp>
        <p:nvSpPr>
          <p:cNvPr id="574" name="Venn diagram"/>
          <p:cNvSpPr txBox="1"/>
          <p:nvPr/>
        </p:nvSpPr>
        <p:spPr>
          <a:xfrm>
            <a:off x="12391348" y="3916026"/>
            <a:ext cx="923290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6 segments template</a:t>
            </a:r>
          </a:p>
        </p:txBody>
      </p:sp>
      <p:sp>
        <p:nvSpPr>
          <p:cNvPr id="57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402099" y="7869573"/>
            <a:ext cx="8571300" cy="193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Lorem Ipsum is simply dummy text of the printing and typesetting</a:t>
            </a:r>
          </a:p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Lorem Ipsum has been the industry's standard dummy text ever since</a:t>
            </a:r>
          </a:p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When an unknown printer took a galley of type and scrambled it to</a:t>
            </a:r>
          </a:p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Make a type specimen book. It has survived not only five centuries </a:t>
            </a:r>
          </a:p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But also the leap into electronic typesetting, remaining essentially </a:t>
            </a:r>
          </a:p>
          <a:p>
            <a:pPr marL="334210" indent="-334210" algn="l">
              <a:buClr>
                <a:srgbClr val="535353"/>
              </a:buClr>
              <a:buSzPct val="100000"/>
              <a:buAutoNum type="arabicPeriod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2"/>
                </a:solidFill>
              </a:rPr>
              <a:t>Unchanged It was popularised in the 1960s with the release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7" name="2D Pie Chart"/>
          <p:cNvGraphicFramePr/>
          <p:nvPr>
            <p:extLst>
              <p:ext uri="{D42A27DB-BD31-4B8C-83A1-F6EECF244321}">
                <p14:modId xmlns:p14="http://schemas.microsoft.com/office/powerpoint/2010/main" val="2504666563"/>
              </p:ext>
            </p:extLst>
          </p:nvPr>
        </p:nvGraphicFramePr>
        <p:xfrm>
          <a:off x="1603801" y="-504400"/>
          <a:ext cx="13522532" cy="13522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016089" y="4551795"/>
            <a:ext cx="6703825" cy="353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dirty="0" err="1">
                <a:solidFill>
                  <a:schemeClr val="tx2"/>
                </a:solidFill>
              </a:rPr>
              <a:t>popularised</a:t>
            </a:r>
            <a:r>
              <a:rPr dirty="0">
                <a:solidFill>
                  <a:schemeClr val="tx2"/>
                </a:solidFill>
              </a:rPr>
              <a:t> in the 1960s with the release</a:t>
            </a:r>
          </a:p>
        </p:txBody>
      </p:sp>
      <p:sp>
        <p:nvSpPr>
          <p:cNvPr id="579" name="Venn diagram"/>
          <p:cNvSpPr txBox="1"/>
          <p:nvPr/>
        </p:nvSpPr>
        <p:spPr>
          <a:xfrm>
            <a:off x="15998147" y="2644871"/>
            <a:ext cx="5367020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12 segments template</a:t>
            </a:r>
          </a:p>
        </p:txBody>
      </p:sp>
      <p:sp>
        <p:nvSpPr>
          <p:cNvPr id="5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405556" y="8302528"/>
            <a:ext cx="2203968" cy="2821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50657" indent="-250657" algn="l">
              <a:lnSpc>
                <a:spcPct val="120000"/>
              </a:lnSpc>
              <a:buClr>
                <a:schemeClr val="accent1"/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January</a:t>
            </a:r>
          </a:p>
          <a:p>
            <a:pPr marL="250657" indent="-250657" algn="l">
              <a:lnSpc>
                <a:spcPct val="120000"/>
              </a:lnSpc>
              <a:buClr>
                <a:schemeClr val="accent1">
                  <a:lumOff val="9656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February</a:t>
            </a:r>
          </a:p>
          <a:p>
            <a:pPr marL="250657" indent="-250657" algn="l">
              <a:lnSpc>
                <a:spcPct val="120000"/>
              </a:lnSpc>
              <a:buClr>
                <a:schemeClr val="accent2">
                  <a:lumOff val="-10235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March</a:t>
            </a:r>
          </a:p>
          <a:p>
            <a:pPr marL="250657" indent="-250657" algn="l">
              <a:lnSpc>
                <a:spcPct val="120000"/>
              </a:lnSpc>
              <a:buClr>
                <a:schemeClr val="accent2"/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April</a:t>
            </a:r>
          </a:p>
          <a:p>
            <a:pPr marL="250657" indent="-250657" algn="l">
              <a:lnSpc>
                <a:spcPct val="120000"/>
              </a:lnSpc>
              <a:buClr>
                <a:schemeClr val="accent2">
                  <a:lumOff val="12205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May</a:t>
            </a:r>
          </a:p>
          <a:p>
            <a:pPr marL="250657" indent="-250657" algn="l">
              <a:lnSpc>
                <a:spcPct val="120000"/>
              </a:lnSpc>
              <a:buClr>
                <a:schemeClr val="accent2">
                  <a:lumOff val="24411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June</a:t>
            </a:r>
          </a:p>
        </p:txBody>
      </p:sp>
      <p:sp>
        <p:nvSpPr>
          <p:cNvPr id="58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690622" y="8302528"/>
            <a:ext cx="2203968" cy="2821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250657" indent="-250657" algn="l">
              <a:lnSpc>
                <a:spcPct val="120000"/>
              </a:lnSpc>
              <a:buClr>
                <a:schemeClr val="accent3"/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July</a:t>
            </a:r>
          </a:p>
          <a:p>
            <a:pPr marL="250657" indent="-250657" algn="l">
              <a:lnSpc>
                <a:spcPct val="120000"/>
              </a:lnSpc>
              <a:buClr>
                <a:schemeClr val="accent3">
                  <a:satOff val="-13029"/>
                  <a:lumOff val="16274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August</a:t>
            </a:r>
          </a:p>
          <a:p>
            <a:pPr marL="250657" indent="-250657" algn="l">
              <a:lnSpc>
                <a:spcPct val="120000"/>
              </a:lnSpc>
              <a:buClr>
                <a:schemeClr val="accent5"/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September</a:t>
            </a:r>
          </a:p>
          <a:p>
            <a:pPr marL="250657" indent="-250657" algn="l">
              <a:lnSpc>
                <a:spcPct val="120000"/>
              </a:lnSpc>
              <a:buClr>
                <a:srgbClr val="535353"/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October</a:t>
            </a:r>
          </a:p>
          <a:p>
            <a:pPr marL="250657" indent="-250657" algn="l">
              <a:lnSpc>
                <a:spcPct val="120000"/>
              </a:lnSpc>
              <a:buClr>
                <a:schemeClr val="accent2">
                  <a:lumOff val="12205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November</a:t>
            </a:r>
          </a:p>
          <a:p>
            <a:pPr marL="250657" indent="-250657" algn="l">
              <a:lnSpc>
                <a:spcPct val="120000"/>
              </a:lnSpc>
              <a:buClr>
                <a:schemeClr val="accent2">
                  <a:lumOff val="24411"/>
                </a:schemeClr>
              </a:buClr>
              <a:buSzPct val="100000"/>
              <a:buChar char="•"/>
              <a:defRPr sz="25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>
                <a:solidFill>
                  <a:schemeClr val="tx1"/>
                </a:solidFill>
              </a:rPr>
              <a:t>December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Shape"/>
          <p:cNvSpPr/>
          <p:nvPr/>
        </p:nvSpPr>
        <p:spPr>
          <a:xfrm rot="5400000">
            <a:off x="-1378686" y="6045490"/>
            <a:ext cx="10978551" cy="840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0583" y="0"/>
                </a:lnTo>
                <a:lnTo>
                  <a:pt x="21600" y="11016"/>
                </a:lnTo>
                <a:lnTo>
                  <a:pt x="20583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7F5F6"/>
              </a:gs>
              <a:gs pos="100000">
                <a:schemeClr val="accent4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589" name="Group"/>
          <p:cNvGrpSpPr/>
          <p:nvPr/>
        </p:nvGrpSpPr>
        <p:grpSpPr>
          <a:xfrm>
            <a:off x="14260188" y="2946400"/>
            <a:ext cx="7823201" cy="7823200"/>
            <a:chOff x="0" y="0"/>
            <a:chExt cx="7823200" cy="7823200"/>
          </a:xfrm>
        </p:grpSpPr>
        <p:graphicFrame>
          <p:nvGraphicFramePr>
            <p:cNvPr id="584" name="2D Pie Chart"/>
            <p:cNvGraphicFramePr/>
            <p:nvPr>
              <p:extLst>
                <p:ext uri="{D42A27DB-BD31-4B8C-83A1-F6EECF244321}">
                  <p14:modId xmlns:p14="http://schemas.microsoft.com/office/powerpoint/2010/main" val="1699567571"/>
                </p:ext>
              </p:extLst>
            </p:nvPr>
          </p:nvGraphicFramePr>
          <p:xfrm>
            <a:off x="0" y="0"/>
            <a:ext cx="7823200" cy="782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85" name="Circle"/>
            <p:cNvSpPr/>
            <p:nvPr/>
          </p:nvSpPr>
          <p:spPr>
            <a:xfrm>
              <a:off x="1302098" y="1302098"/>
              <a:ext cx="5219004" cy="5219004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86" name="Circle"/>
            <p:cNvSpPr/>
            <p:nvPr/>
          </p:nvSpPr>
          <p:spPr>
            <a:xfrm>
              <a:off x="1474375" y="1450256"/>
              <a:ext cx="4898569" cy="4898570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587" name="Venn diagram"/>
            <p:cNvSpPr txBox="1"/>
            <p:nvPr/>
          </p:nvSpPr>
          <p:spPr>
            <a:xfrm>
              <a:off x="2624611" y="2825108"/>
              <a:ext cx="2548580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The first half of the year</a:t>
              </a:r>
            </a:p>
          </p:txBody>
        </p:sp>
        <p:sp>
          <p:nvSpPr>
            <p:cNvPr id="588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16062" y="3914998"/>
              <a:ext cx="3791076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dummy text of the printing and typesetting industry.</a:t>
              </a:r>
            </a:p>
          </p:txBody>
        </p:sp>
      </p:grpSp>
      <p:sp>
        <p:nvSpPr>
          <p:cNvPr id="590" name="Rounded Rectangle"/>
          <p:cNvSpPr/>
          <p:nvPr/>
        </p:nvSpPr>
        <p:spPr>
          <a:xfrm>
            <a:off x="3399347" y="3475745"/>
            <a:ext cx="1473285" cy="64980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3533947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593" name="Rounded Rectangle"/>
          <p:cNvSpPr/>
          <p:nvPr/>
        </p:nvSpPr>
        <p:spPr>
          <a:xfrm>
            <a:off x="2366414" y="3475745"/>
            <a:ext cx="1046040" cy="649808"/>
          </a:xfrm>
          <a:prstGeom prst="roundRect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3584747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chemeClr val="accent1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/>
              <a:t>31%</a:t>
            </a:r>
          </a:p>
        </p:txBody>
      </p:sp>
      <p:sp>
        <p:nvSpPr>
          <p:cNvPr id="5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3445048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598" name="Rounded Rectangle"/>
          <p:cNvSpPr/>
          <p:nvPr/>
        </p:nvSpPr>
        <p:spPr>
          <a:xfrm>
            <a:off x="3399347" y="4675100"/>
            <a:ext cx="1473285" cy="6498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59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4733302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601" name="Rounded Rectangle"/>
          <p:cNvSpPr/>
          <p:nvPr/>
        </p:nvSpPr>
        <p:spPr>
          <a:xfrm>
            <a:off x="2366414" y="4675100"/>
            <a:ext cx="1046040" cy="649808"/>
          </a:xfrm>
          <a:prstGeom prst="roundRect">
            <a:avLst>
              <a:gd name="adj" fmla="val 50000"/>
            </a:avLst>
          </a:prstGeom>
          <a:solidFill>
            <a:schemeClr val="accent2">
              <a:alpha val="3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4784102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chemeClr val="accen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/>
              <a:t>16%</a:t>
            </a:r>
          </a:p>
        </p:txBody>
      </p:sp>
      <p:sp>
        <p:nvSpPr>
          <p:cNvPr id="60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4644403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606" name="Rounded Rectangle"/>
          <p:cNvSpPr/>
          <p:nvPr/>
        </p:nvSpPr>
        <p:spPr>
          <a:xfrm>
            <a:off x="3399347" y="5874455"/>
            <a:ext cx="1473285" cy="649808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5932657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609" name="Rounded Rectangle"/>
          <p:cNvSpPr/>
          <p:nvPr/>
        </p:nvSpPr>
        <p:spPr>
          <a:xfrm>
            <a:off x="2366414" y="5874455"/>
            <a:ext cx="1046040" cy="649808"/>
          </a:xfrm>
          <a:prstGeom prst="roundRect">
            <a:avLst>
              <a:gd name="adj" fmla="val 50000"/>
            </a:avLst>
          </a:prstGeom>
          <a:solidFill>
            <a:schemeClr val="accent3">
              <a:alpha val="3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5983457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chemeClr val="accent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/>
              <a:t>22%</a:t>
            </a:r>
          </a:p>
        </p:txBody>
      </p:sp>
      <p:sp>
        <p:nvSpPr>
          <p:cNvPr id="6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5843758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614" name="Rounded Rectangle"/>
          <p:cNvSpPr/>
          <p:nvPr/>
        </p:nvSpPr>
        <p:spPr>
          <a:xfrm>
            <a:off x="3399347" y="7073810"/>
            <a:ext cx="1473285" cy="649808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7132012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617" name="Rounded Rectangle"/>
          <p:cNvSpPr/>
          <p:nvPr/>
        </p:nvSpPr>
        <p:spPr>
          <a:xfrm>
            <a:off x="2366414" y="7073810"/>
            <a:ext cx="1046040" cy="649808"/>
          </a:xfrm>
          <a:prstGeom prst="roundRect">
            <a:avLst>
              <a:gd name="adj" fmla="val 50000"/>
            </a:avLst>
          </a:prstGeom>
          <a:solidFill>
            <a:srgbClr val="535353">
              <a:alpha val="3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7182812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6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7043113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622" name="Rounded Rectangle"/>
          <p:cNvSpPr/>
          <p:nvPr/>
        </p:nvSpPr>
        <p:spPr>
          <a:xfrm>
            <a:off x="3399347" y="8273165"/>
            <a:ext cx="1473285" cy="64980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8331367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625" name="Rounded Rectangle"/>
          <p:cNvSpPr/>
          <p:nvPr/>
        </p:nvSpPr>
        <p:spPr>
          <a:xfrm>
            <a:off x="2366414" y="8273165"/>
            <a:ext cx="1046040" cy="649808"/>
          </a:xfrm>
          <a:prstGeom prst="roundRect">
            <a:avLst>
              <a:gd name="adj" fmla="val 50000"/>
            </a:avLst>
          </a:prstGeom>
          <a:solidFill>
            <a:schemeClr val="accent5">
              <a:alpha val="3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8382167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11%</a:t>
            </a:r>
          </a:p>
        </p:txBody>
      </p:sp>
      <p:sp>
        <p:nvSpPr>
          <p:cNvPr id="6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8242468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630" name="Rounded Rectangle"/>
          <p:cNvSpPr/>
          <p:nvPr/>
        </p:nvSpPr>
        <p:spPr>
          <a:xfrm>
            <a:off x="3399347" y="9472520"/>
            <a:ext cx="1473285" cy="64980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3540496" y="9530722"/>
            <a:ext cx="1190987" cy="4873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633" name="Rounded Rectangle"/>
          <p:cNvSpPr/>
          <p:nvPr/>
        </p:nvSpPr>
        <p:spPr>
          <a:xfrm>
            <a:off x="2366414" y="9472520"/>
            <a:ext cx="1046040" cy="649808"/>
          </a:xfrm>
          <a:prstGeom prst="roundRect">
            <a:avLst>
              <a:gd name="adj" fmla="val 50000"/>
            </a:avLst>
          </a:prstGeom>
          <a:solidFill>
            <a:schemeClr val="accent5">
              <a:alpha val="3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6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20263" y="9581522"/>
            <a:ext cx="749959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9%</a:t>
            </a:r>
          </a:p>
        </p:txBody>
      </p:sp>
      <p:sp>
        <p:nvSpPr>
          <p:cNvPr id="6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049191" y="9441823"/>
            <a:ext cx="7510078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Rounded Rectangle"/>
          <p:cNvSpPr/>
          <p:nvPr/>
        </p:nvSpPr>
        <p:spPr>
          <a:xfrm>
            <a:off x="6244280" y="2540000"/>
            <a:ext cx="3840364" cy="4343411"/>
          </a:xfrm>
          <a:prstGeom prst="roundRect">
            <a:avLst>
              <a:gd name="adj" fmla="val 3307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40" name="Shape"/>
          <p:cNvSpPr/>
          <p:nvPr/>
        </p:nvSpPr>
        <p:spPr>
          <a:xfrm>
            <a:off x="6244430" y="2540000"/>
            <a:ext cx="3840165" cy="83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" y="0"/>
                </a:moveTo>
                <a:cubicBezTo>
                  <a:pt x="771" y="0"/>
                  <a:pt x="579" y="0"/>
                  <a:pt x="451" y="247"/>
                </a:cubicBezTo>
                <a:cubicBezTo>
                  <a:pt x="266" y="556"/>
                  <a:pt x="121" y="1226"/>
                  <a:pt x="54" y="2077"/>
                </a:cubicBezTo>
                <a:cubicBezTo>
                  <a:pt x="0" y="2667"/>
                  <a:pt x="0" y="3552"/>
                  <a:pt x="0" y="5027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5027"/>
                </a:lnTo>
                <a:cubicBezTo>
                  <a:pt x="21600" y="3552"/>
                  <a:pt x="21600" y="2667"/>
                  <a:pt x="21546" y="2077"/>
                </a:cubicBezTo>
                <a:cubicBezTo>
                  <a:pt x="21479" y="1226"/>
                  <a:pt x="21334" y="556"/>
                  <a:pt x="21149" y="247"/>
                </a:cubicBezTo>
                <a:cubicBezTo>
                  <a:pt x="21021" y="0"/>
                  <a:pt x="20829" y="0"/>
                  <a:pt x="20508" y="0"/>
                </a:cubicBezTo>
                <a:lnTo>
                  <a:pt x="1092" y="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608739" y="3834048"/>
            <a:ext cx="3111444" cy="2540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</a:t>
            </a:r>
          </a:p>
        </p:txBody>
      </p:sp>
      <p:sp>
        <p:nvSpPr>
          <p:cNvPr id="6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690821" y="2690217"/>
            <a:ext cx="294728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Second quarter</a:t>
            </a:r>
          </a:p>
        </p:txBody>
      </p:sp>
      <p:sp>
        <p:nvSpPr>
          <p:cNvPr id="644" name="Rounded Rectangle"/>
          <p:cNvSpPr/>
          <p:nvPr/>
        </p:nvSpPr>
        <p:spPr>
          <a:xfrm>
            <a:off x="2273413" y="2540000"/>
            <a:ext cx="3840364" cy="4343411"/>
          </a:xfrm>
          <a:prstGeom prst="roundRect">
            <a:avLst>
              <a:gd name="adj" fmla="val 3307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45" name="Shape"/>
          <p:cNvSpPr/>
          <p:nvPr/>
        </p:nvSpPr>
        <p:spPr>
          <a:xfrm>
            <a:off x="2273563" y="2540000"/>
            <a:ext cx="3840165" cy="83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" y="0"/>
                </a:moveTo>
                <a:cubicBezTo>
                  <a:pt x="771" y="0"/>
                  <a:pt x="579" y="0"/>
                  <a:pt x="451" y="247"/>
                </a:cubicBezTo>
                <a:cubicBezTo>
                  <a:pt x="266" y="556"/>
                  <a:pt x="121" y="1226"/>
                  <a:pt x="54" y="2077"/>
                </a:cubicBezTo>
                <a:cubicBezTo>
                  <a:pt x="0" y="2667"/>
                  <a:pt x="0" y="3552"/>
                  <a:pt x="0" y="5027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5027"/>
                </a:lnTo>
                <a:cubicBezTo>
                  <a:pt x="21600" y="3552"/>
                  <a:pt x="21600" y="2667"/>
                  <a:pt x="21546" y="2077"/>
                </a:cubicBezTo>
                <a:cubicBezTo>
                  <a:pt x="21479" y="1226"/>
                  <a:pt x="21334" y="556"/>
                  <a:pt x="21149" y="247"/>
                </a:cubicBezTo>
                <a:cubicBezTo>
                  <a:pt x="21021" y="0"/>
                  <a:pt x="20829" y="0"/>
                  <a:pt x="20508" y="0"/>
                </a:cubicBezTo>
                <a:lnTo>
                  <a:pt x="1092" y="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637872" y="3834048"/>
            <a:ext cx="3111444" cy="2540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</a:t>
            </a:r>
          </a:p>
        </p:txBody>
      </p:sp>
      <p:sp>
        <p:nvSpPr>
          <p:cNvPr id="64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19954" y="2690217"/>
            <a:ext cx="294728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First quarter</a:t>
            </a:r>
          </a:p>
        </p:txBody>
      </p:sp>
      <p:sp>
        <p:nvSpPr>
          <p:cNvPr id="649" name="Rounded Rectangle"/>
          <p:cNvSpPr/>
          <p:nvPr/>
        </p:nvSpPr>
        <p:spPr>
          <a:xfrm>
            <a:off x="6244280" y="7018866"/>
            <a:ext cx="3840364" cy="4343412"/>
          </a:xfrm>
          <a:prstGeom prst="roundRect">
            <a:avLst>
              <a:gd name="adj" fmla="val 3307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50" name="Shape"/>
          <p:cNvSpPr/>
          <p:nvPr/>
        </p:nvSpPr>
        <p:spPr>
          <a:xfrm>
            <a:off x="6244430" y="7018866"/>
            <a:ext cx="3840165" cy="83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" y="0"/>
                </a:moveTo>
                <a:cubicBezTo>
                  <a:pt x="771" y="0"/>
                  <a:pt x="579" y="0"/>
                  <a:pt x="451" y="247"/>
                </a:cubicBezTo>
                <a:cubicBezTo>
                  <a:pt x="266" y="556"/>
                  <a:pt x="121" y="1226"/>
                  <a:pt x="54" y="2077"/>
                </a:cubicBezTo>
                <a:cubicBezTo>
                  <a:pt x="0" y="2667"/>
                  <a:pt x="0" y="3552"/>
                  <a:pt x="0" y="5027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5027"/>
                </a:lnTo>
                <a:cubicBezTo>
                  <a:pt x="21600" y="3552"/>
                  <a:pt x="21600" y="2667"/>
                  <a:pt x="21546" y="2077"/>
                </a:cubicBezTo>
                <a:cubicBezTo>
                  <a:pt x="21479" y="1226"/>
                  <a:pt x="21334" y="556"/>
                  <a:pt x="21149" y="247"/>
                </a:cubicBezTo>
                <a:cubicBezTo>
                  <a:pt x="21021" y="0"/>
                  <a:pt x="20829" y="0"/>
                  <a:pt x="20508" y="0"/>
                </a:cubicBezTo>
                <a:lnTo>
                  <a:pt x="1092" y="0"/>
                </a:lnTo>
                <a:close/>
              </a:path>
            </a:pathLst>
          </a:cu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608739" y="8312915"/>
            <a:ext cx="3111444" cy="2540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</a:t>
            </a:r>
          </a:p>
        </p:txBody>
      </p:sp>
      <p:sp>
        <p:nvSpPr>
          <p:cNvPr id="6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6690821" y="7169083"/>
            <a:ext cx="294728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Fourth quarter</a:t>
            </a:r>
          </a:p>
        </p:txBody>
      </p:sp>
      <p:sp>
        <p:nvSpPr>
          <p:cNvPr id="654" name="Rounded Rectangle"/>
          <p:cNvSpPr/>
          <p:nvPr/>
        </p:nvSpPr>
        <p:spPr>
          <a:xfrm>
            <a:off x="2273413" y="7018866"/>
            <a:ext cx="3840364" cy="4343412"/>
          </a:xfrm>
          <a:prstGeom prst="roundRect">
            <a:avLst>
              <a:gd name="adj" fmla="val 3307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55" name="Shape"/>
          <p:cNvSpPr/>
          <p:nvPr/>
        </p:nvSpPr>
        <p:spPr>
          <a:xfrm>
            <a:off x="2273563" y="7018866"/>
            <a:ext cx="3840165" cy="8338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2" y="0"/>
                </a:moveTo>
                <a:cubicBezTo>
                  <a:pt x="771" y="0"/>
                  <a:pt x="579" y="0"/>
                  <a:pt x="451" y="247"/>
                </a:cubicBezTo>
                <a:cubicBezTo>
                  <a:pt x="266" y="556"/>
                  <a:pt x="121" y="1226"/>
                  <a:pt x="54" y="2077"/>
                </a:cubicBezTo>
                <a:cubicBezTo>
                  <a:pt x="0" y="2667"/>
                  <a:pt x="0" y="3552"/>
                  <a:pt x="0" y="5027"/>
                </a:cubicBezTo>
                <a:lnTo>
                  <a:pt x="0" y="21600"/>
                </a:lnTo>
                <a:lnTo>
                  <a:pt x="21600" y="21600"/>
                </a:lnTo>
                <a:lnTo>
                  <a:pt x="21600" y="5027"/>
                </a:lnTo>
                <a:cubicBezTo>
                  <a:pt x="21600" y="3552"/>
                  <a:pt x="21600" y="2667"/>
                  <a:pt x="21546" y="2077"/>
                </a:cubicBezTo>
                <a:cubicBezTo>
                  <a:pt x="21479" y="1226"/>
                  <a:pt x="21334" y="556"/>
                  <a:pt x="21149" y="247"/>
                </a:cubicBezTo>
                <a:cubicBezTo>
                  <a:pt x="21021" y="0"/>
                  <a:pt x="20829" y="0"/>
                  <a:pt x="20508" y="0"/>
                </a:cubicBezTo>
                <a:lnTo>
                  <a:pt x="1092" y="0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>
              <a:solidFill>
                <a:schemeClr val="tx2"/>
              </a:solidFill>
            </a:endParaRPr>
          </a:p>
        </p:txBody>
      </p:sp>
      <p:sp>
        <p:nvSpPr>
          <p:cNvPr id="65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637872" y="8312915"/>
            <a:ext cx="3111444" cy="2540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</a:t>
            </a:r>
          </a:p>
        </p:txBody>
      </p:sp>
      <p:sp>
        <p:nvSpPr>
          <p:cNvPr id="65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19954" y="7169083"/>
            <a:ext cx="2947281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Third quarter</a:t>
            </a:r>
          </a:p>
        </p:txBody>
      </p:sp>
      <p:graphicFrame>
        <p:nvGraphicFramePr>
          <p:cNvPr id="659" name="2D Pie Chart"/>
          <p:cNvGraphicFramePr/>
          <p:nvPr>
            <p:extLst>
              <p:ext uri="{D42A27DB-BD31-4B8C-83A1-F6EECF244321}">
                <p14:modId xmlns:p14="http://schemas.microsoft.com/office/powerpoint/2010/main" val="1713100783"/>
              </p:ext>
            </p:extLst>
          </p:nvPr>
        </p:nvGraphicFramePr>
        <p:xfrm>
          <a:off x="14746560" y="2946400"/>
          <a:ext cx="7823201" cy="782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0" name="Circle"/>
          <p:cNvSpPr/>
          <p:nvPr/>
        </p:nvSpPr>
        <p:spPr>
          <a:xfrm>
            <a:off x="16048659" y="4248498"/>
            <a:ext cx="5219003" cy="5219004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1" name="Circle"/>
          <p:cNvSpPr/>
          <p:nvPr/>
        </p:nvSpPr>
        <p:spPr>
          <a:xfrm>
            <a:off x="16220935" y="4396656"/>
            <a:ext cx="4898570" cy="4898570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62" name="Venn diagram"/>
          <p:cNvSpPr txBox="1"/>
          <p:nvPr/>
        </p:nvSpPr>
        <p:spPr>
          <a:xfrm>
            <a:off x="17371172" y="6050908"/>
            <a:ext cx="254857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6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762623" y="6759798"/>
            <a:ext cx="379107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669" name="Group"/>
          <p:cNvGrpSpPr/>
          <p:nvPr/>
        </p:nvGrpSpPr>
        <p:grpSpPr>
          <a:xfrm>
            <a:off x="20716071" y="5469466"/>
            <a:ext cx="584201" cy="584201"/>
            <a:chOff x="0" y="0"/>
            <a:chExt cx="584200" cy="584200"/>
          </a:xfrm>
        </p:grpSpPr>
        <p:sp>
          <p:nvSpPr>
            <p:cNvPr id="664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668" name="Group"/>
            <p:cNvGrpSpPr/>
            <p:nvPr/>
          </p:nvGrpSpPr>
          <p:grpSpPr>
            <a:xfrm>
              <a:off x="87989" y="87989"/>
              <a:ext cx="408222" cy="408222"/>
              <a:chOff x="0" y="0"/>
              <a:chExt cx="408221" cy="408221"/>
            </a:xfrm>
          </p:grpSpPr>
          <p:sp>
            <p:nvSpPr>
              <p:cNvPr id="665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66" name="Shape"/>
              <p:cNvSpPr/>
              <p:nvPr/>
            </p:nvSpPr>
            <p:spPr>
              <a:xfrm>
                <a:off x="171830" y="120241"/>
                <a:ext cx="219795" cy="262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67" name="Shape"/>
              <p:cNvSpPr/>
              <p:nvPr/>
            </p:nvSpPr>
            <p:spPr>
              <a:xfrm>
                <a:off x="170686" y="119789"/>
                <a:ext cx="58685" cy="160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675" name="Group"/>
          <p:cNvGrpSpPr/>
          <p:nvPr/>
        </p:nvGrpSpPr>
        <p:grpSpPr>
          <a:xfrm>
            <a:off x="18515654" y="9173633"/>
            <a:ext cx="584201" cy="584201"/>
            <a:chOff x="0" y="0"/>
            <a:chExt cx="584200" cy="584200"/>
          </a:xfrm>
        </p:grpSpPr>
        <p:sp>
          <p:nvSpPr>
            <p:cNvPr id="670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674" name="Group"/>
            <p:cNvGrpSpPr/>
            <p:nvPr/>
          </p:nvGrpSpPr>
          <p:grpSpPr>
            <a:xfrm>
              <a:off x="87989" y="87989"/>
              <a:ext cx="408222" cy="408222"/>
              <a:chOff x="0" y="0"/>
              <a:chExt cx="408221" cy="408221"/>
            </a:xfrm>
          </p:grpSpPr>
          <p:sp>
            <p:nvSpPr>
              <p:cNvPr id="671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2" name="Shape"/>
              <p:cNvSpPr/>
              <p:nvPr/>
            </p:nvSpPr>
            <p:spPr>
              <a:xfrm>
                <a:off x="154294" y="125825"/>
                <a:ext cx="241570" cy="268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3" name="Shape"/>
              <p:cNvSpPr/>
              <p:nvPr/>
            </p:nvSpPr>
            <p:spPr>
              <a:xfrm>
                <a:off x="153185" y="110656"/>
                <a:ext cx="110015" cy="162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681" name="Group"/>
          <p:cNvGrpSpPr/>
          <p:nvPr/>
        </p:nvGrpSpPr>
        <p:grpSpPr>
          <a:xfrm>
            <a:off x="15786053" y="6866466"/>
            <a:ext cx="584201" cy="584201"/>
            <a:chOff x="0" y="0"/>
            <a:chExt cx="584200" cy="584200"/>
          </a:xfrm>
        </p:grpSpPr>
        <p:sp>
          <p:nvSpPr>
            <p:cNvPr id="676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680" name="Group"/>
            <p:cNvGrpSpPr/>
            <p:nvPr/>
          </p:nvGrpSpPr>
          <p:grpSpPr>
            <a:xfrm>
              <a:off x="87989" y="87989"/>
              <a:ext cx="408223" cy="408222"/>
              <a:chOff x="0" y="0"/>
              <a:chExt cx="408221" cy="408221"/>
            </a:xfrm>
          </p:grpSpPr>
          <p:sp>
            <p:nvSpPr>
              <p:cNvPr id="677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8" name="Shape"/>
              <p:cNvSpPr/>
              <p:nvPr/>
            </p:nvSpPr>
            <p:spPr>
              <a:xfrm>
                <a:off x="159562" y="123681"/>
                <a:ext cx="239595" cy="266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9" name="Shape"/>
              <p:cNvSpPr/>
              <p:nvPr/>
            </p:nvSpPr>
            <p:spPr>
              <a:xfrm>
                <a:off x="154974" y="122631"/>
                <a:ext cx="106436" cy="162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687" name="Group"/>
          <p:cNvGrpSpPr/>
          <p:nvPr/>
        </p:nvGrpSpPr>
        <p:grpSpPr>
          <a:xfrm>
            <a:off x="17335453" y="4165600"/>
            <a:ext cx="584201" cy="584200"/>
            <a:chOff x="0" y="0"/>
            <a:chExt cx="584200" cy="584200"/>
          </a:xfrm>
        </p:grpSpPr>
        <p:sp>
          <p:nvSpPr>
            <p:cNvPr id="682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686" name="Group"/>
            <p:cNvGrpSpPr/>
            <p:nvPr/>
          </p:nvGrpSpPr>
          <p:grpSpPr>
            <a:xfrm>
              <a:off x="87989" y="87989"/>
              <a:ext cx="408224" cy="408222"/>
              <a:chOff x="0" y="0"/>
              <a:chExt cx="408222" cy="408221"/>
            </a:xfrm>
          </p:grpSpPr>
          <p:sp>
            <p:nvSpPr>
              <p:cNvPr id="683" name="Circle"/>
              <p:cNvSpPr/>
              <p:nvPr/>
            </p:nvSpPr>
            <p:spPr>
              <a:xfrm>
                <a:off x="0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84" name="Shape"/>
              <p:cNvSpPr/>
              <p:nvPr/>
            </p:nvSpPr>
            <p:spPr>
              <a:xfrm>
                <a:off x="146933" y="116188"/>
                <a:ext cx="243631" cy="269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85" name="Shape"/>
              <p:cNvSpPr/>
              <p:nvPr/>
            </p:nvSpPr>
            <p:spPr>
              <a:xfrm>
                <a:off x="145019" y="115339"/>
                <a:ext cx="120534" cy="161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688" name="Shape"/>
          <p:cNvSpPr/>
          <p:nvPr/>
        </p:nvSpPr>
        <p:spPr>
          <a:xfrm>
            <a:off x="10269543" y="2538536"/>
            <a:ext cx="4267460" cy="8831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594" extrusionOk="0">
                <a:moveTo>
                  <a:pt x="21587" y="10803"/>
                </a:moveTo>
                <a:lnTo>
                  <a:pt x="16522" y="252"/>
                </a:lnTo>
                <a:cubicBezTo>
                  <a:pt x="16467" y="174"/>
                  <a:pt x="16360" y="107"/>
                  <a:pt x="16217" y="61"/>
                </a:cubicBezTo>
                <a:cubicBezTo>
                  <a:pt x="16073" y="15"/>
                  <a:pt x="15901" y="-6"/>
                  <a:pt x="15729" y="1"/>
                </a:cubicBezTo>
                <a:lnTo>
                  <a:pt x="692" y="6"/>
                </a:lnTo>
                <a:cubicBezTo>
                  <a:pt x="511" y="11"/>
                  <a:pt x="342" y="50"/>
                  <a:pt x="220" y="115"/>
                </a:cubicBezTo>
                <a:cubicBezTo>
                  <a:pt x="127" y="164"/>
                  <a:pt x="66" y="225"/>
                  <a:pt x="46" y="291"/>
                </a:cubicBezTo>
                <a:lnTo>
                  <a:pt x="7" y="21259"/>
                </a:lnTo>
                <a:cubicBezTo>
                  <a:pt x="-13" y="21323"/>
                  <a:pt x="12" y="21387"/>
                  <a:pt x="79" y="21443"/>
                </a:cubicBezTo>
                <a:cubicBezTo>
                  <a:pt x="190" y="21536"/>
                  <a:pt x="398" y="21592"/>
                  <a:pt x="620" y="21589"/>
                </a:cubicBezTo>
                <a:lnTo>
                  <a:pt x="15668" y="21594"/>
                </a:lnTo>
                <a:cubicBezTo>
                  <a:pt x="15801" y="21591"/>
                  <a:pt x="15931" y="21574"/>
                  <a:pt x="16048" y="21544"/>
                </a:cubicBezTo>
                <a:cubicBezTo>
                  <a:pt x="16259" y="21490"/>
                  <a:pt x="16417" y="21398"/>
                  <a:pt x="16489" y="21287"/>
                </a:cubicBezTo>
                <a:lnTo>
                  <a:pt x="21587" y="10803"/>
                </a:lnTo>
                <a:close/>
              </a:path>
            </a:pathLst>
          </a:custGeom>
          <a:ln w="25400">
            <a:solidFill>
              <a:srgbClr val="A7A7A7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aphicFrame>
        <p:nvGraphicFramePr>
          <p:cNvPr id="689" name="2D Pie Chart"/>
          <p:cNvGraphicFramePr/>
          <p:nvPr/>
        </p:nvGraphicFramePr>
        <p:xfrm>
          <a:off x="11418339" y="3245070"/>
          <a:ext cx="1434864" cy="1434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90" name="2D Pie Chart"/>
          <p:cNvGraphicFramePr/>
          <p:nvPr/>
        </p:nvGraphicFramePr>
        <p:xfrm>
          <a:off x="11418339" y="5215248"/>
          <a:ext cx="1434864" cy="1434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91" name="2D Pie Chart"/>
          <p:cNvGraphicFramePr/>
          <p:nvPr/>
        </p:nvGraphicFramePr>
        <p:xfrm>
          <a:off x="11418339" y="7185426"/>
          <a:ext cx="1434864" cy="1434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92" name="2D Pie Chart"/>
          <p:cNvGraphicFramePr/>
          <p:nvPr/>
        </p:nvGraphicFramePr>
        <p:xfrm>
          <a:off x="11418339" y="9155603"/>
          <a:ext cx="1434864" cy="14348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9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621940" y="3721201"/>
            <a:ext cx="79038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 dirty="0">
                <a:solidFill>
                  <a:schemeClr val="tx1"/>
                </a:solidFill>
              </a:rPr>
              <a:t>Q </a:t>
            </a:r>
            <a:r>
              <a:rPr dirty="0">
                <a:solidFill>
                  <a:schemeClr val="tx1"/>
                </a:solidFill>
                <a:latin typeface="Barlow Medium"/>
                <a:ea typeface="Barlow Medium"/>
                <a:cs typeface="Barlow Medium"/>
                <a:sym typeface="Barlow Medium"/>
              </a:rPr>
              <a:t>01</a:t>
            </a:r>
          </a:p>
        </p:txBody>
      </p:sp>
      <p:sp>
        <p:nvSpPr>
          <p:cNvPr id="6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621940" y="5691380"/>
            <a:ext cx="79038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tx1"/>
                </a:solidFill>
              </a:rPr>
              <a:t>Q </a:t>
            </a:r>
            <a:r>
              <a:rPr>
                <a:solidFill>
                  <a:schemeClr val="tx1"/>
                </a:solidFill>
                <a:latin typeface="Barlow Medium"/>
                <a:ea typeface="Barlow Medium"/>
                <a:cs typeface="Barlow Medium"/>
                <a:sym typeface="Barlow Medium"/>
              </a:rPr>
              <a:t>02</a:t>
            </a:r>
          </a:p>
        </p:txBody>
      </p:sp>
      <p:sp>
        <p:nvSpPr>
          <p:cNvPr id="69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621940" y="7661557"/>
            <a:ext cx="79038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tx1"/>
                </a:solidFill>
              </a:rPr>
              <a:t>Q </a:t>
            </a:r>
            <a:r>
              <a:rPr>
                <a:solidFill>
                  <a:schemeClr val="tx1"/>
                </a:solidFill>
                <a:latin typeface="Barlow Medium"/>
                <a:ea typeface="Barlow Medium"/>
                <a:cs typeface="Barlow Medium"/>
                <a:sym typeface="Barlow Medium"/>
              </a:rPr>
              <a:t>03</a:t>
            </a:r>
          </a:p>
        </p:txBody>
      </p:sp>
      <p:sp>
        <p:nvSpPr>
          <p:cNvPr id="6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621940" y="9631736"/>
            <a:ext cx="790381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>
                <a:solidFill>
                  <a:schemeClr val="tx1"/>
                </a:solidFill>
              </a:rPr>
              <a:t>Q </a:t>
            </a:r>
            <a:r>
              <a:rPr>
                <a:solidFill>
                  <a:schemeClr val="tx1"/>
                </a:solidFill>
                <a:latin typeface="Barlow Medium"/>
                <a:ea typeface="Barlow Medium"/>
                <a:cs typeface="Barlow Medium"/>
                <a:sym typeface="Barlow Medium"/>
              </a:rPr>
              <a:t>04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8" name="2D Pie Chart"/>
          <p:cNvGraphicFramePr/>
          <p:nvPr/>
        </p:nvGraphicFramePr>
        <p:xfrm>
          <a:off x="3410208" y="5989605"/>
          <a:ext cx="3260994" cy="3260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9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390348" y="4714617"/>
            <a:ext cx="5300714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956408" y="41578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701" name="Rounded Rectangle"/>
          <p:cNvSpPr/>
          <p:nvPr/>
        </p:nvSpPr>
        <p:spPr>
          <a:xfrm>
            <a:off x="2255696" y="9817100"/>
            <a:ext cx="5570020" cy="2041802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361709" y="9910201"/>
            <a:ext cx="91097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703" name="Graphic 8"/>
          <p:cNvSpPr/>
          <p:nvPr/>
        </p:nvSpPr>
        <p:spPr>
          <a:xfrm>
            <a:off x="2396782" y="10435562"/>
            <a:ext cx="306507" cy="42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0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2577686" y="10320835"/>
            <a:ext cx="123072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66%</a:t>
            </a:r>
          </a:p>
        </p:txBody>
      </p:sp>
      <p:sp>
        <p:nvSpPr>
          <p:cNvPr id="7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532415" y="10164899"/>
            <a:ext cx="2971539" cy="13208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709" name="Graphic 25"/>
          <p:cNvSpPr/>
          <p:nvPr/>
        </p:nvSpPr>
        <p:spPr>
          <a:xfrm>
            <a:off x="7619073" y="9564496"/>
            <a:ext cx="447328" cy="409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extrusionOk="0">
                <a:moveTo>
                  <a:pt x="9865" y="0"/>
                </a:moveTo>
                <a:cubicBezTo>
                  <a:pt x="4423" y="0"/>
                  <a:pt x="0" y="4822"/>
                  <a:pt x="0" y="10787"/>
                </a:cubicBezTo>
                <a:cubicBezTo>
                  <a:pt x="0" y="16752"/>
                  <a:pt x="4423" y="21600"/>
                  <a:pt x="9865" y="21600"/>
                </a:cubicBezTo>
                <a:cubicBezTo>
                  <a:pt x="15307" y="21600"/>
                  <a:pt x="19706" y="16752"/>
                  <a:pt x="19706" y="10787"/>
                </a:cubicBezTo>
                <a:cubicBezTo>
                  <a:pt x="19706" y="9670"/>
                  <a:pt x="19559" y="8601"/>
                  <a:pt x="19272" y="7588"/>
                </a:cubicBezTo>
                <a:lnTo>
                  <a:pt x="12880" y="14594"/>
                </a:lnTo>
                <a:cubicBezTo>
                  <a:pt x="12373" y="15151"/>
                  <a:pt x="11692" y="15466"/>
                  <a:pt x="10975" y="15466"/>
                </a:cubicBezTo>
                <a:cubicBezTo>
                  <a:pt x="10257" y="15466"/>
                  <a:pt x="9576" y="15151"/>
                  <a:pt x="9069" y="14594"/>
                </a:cubicBezTo>
                <a:lnTo>
                  <a:pt x="5258" y="10417"/>
                </a:lnTo>
                <a:cubicBezTo>
                  <a:pt x="4750" y="9861"/>
                  <a:pt x="4486" y="9115"/>
                  <a:pt x="4486" y="8328"/>
                </a:cubicBezTo>
                <a:cubicBezTo>
                  <a:pt x="4486" y="7541"/>
                  <a:pt x="4750" y="6822"/>
                  <a:pt x="5258" y="6266"/>
                </a:cubicBezTo>
                <a:cubicBezTo>
                  <a:pt x="5765" y="5709"/>
                  <a:pt x="6446" y="5393"/>
                  <a:pt x="7164" y="5393"/>
                </a:cubicBezTo>
                <a:cubicBezTo>
                  <a:pt x="7881" y="5393"/>
                  <a:pt x="8562" y="5709"/>
                  <a:pt x="9069" y="6266"/>
                </a:cubicBezTo>
                <a:lnTo>
                  <a:pt x="10975" y="8354"/>
                </a:lnTo>
                <a:lnTo>
                  <a:pt x="16233" y="2565"/>
                </a:lnTo>
                <a:cubicBezTo>
                  <a:pt x="14513" y="957"/>
                  <a:pt x="12302" y="0"/>
                  <a:pt x="9865" y="0"/>
                </a:cubicBezTo>
                <a:close/>
                <a:moveTo>
                  <a:pt x="20599" y="978"/>
                </a:moveTo>
                <a:cubicBezTo>
                  <a:pt x="20370" y="978"/>
                  <a:pt x="20147" y="1077"/>
                  <a:pt x="19972" y="1269"/>
                </a:cubicBezTo>
                <a:lnTo>
                  <a:pt x="10975" y="11130"/>
                </a:lnTo>
                <a:lnTo>
                  <a:pt x="7791" y="7641"/>
                </a:lnTo>
                <a:cubicBezTo>
                  <a:pt x="7440" y="7257"/>
                  <a:pt x="6887" y="7257"/>
                  <a:pt x="6537" y="7641"/>
                </a:cubicBezTo>
                <a:cubicBezTo>
                  <a:pt x="6186" y="8024"/>
                  <a:pt x="6186" y="8658"/>
                  <a:pt x="6537" y="9042"/>
                </a:cubicBezTo>
                <a:lnTo>
                  <a:pt x="10348" y="13193"/>
                </a:lnTo>
                <a:cubicBezTo>
                  <a:pt x="10522" y="13384"/>
                  <a:pt x="10745" y="13483"/>
                  <a:pt x="10975" y="13483"/>
                </a:cubicBezTo>
                <a:cubicBezTo>
                  <a:pt x="11204" y="13483"/>
                  <a:pt x="11427" y="13384"/>
                  <a:pt x="11602" y="13193"/>
                </a:cubicBezTo>
                <a:lnTo>
                  <a:pt x="21250" y="2644"/>
                </a:lnTo>
                <a:cubicBezTo>
                  <a:pt x="21600" y="2260"/>
                  <a:pt x="21600" y="1653"/>
                  <a:pt x="21250" y="1269"/>
                </a:cubicBezTo>
                <a:cubicBezTo>
                  <a:pt x="21075" y="1077"/>
                  <a:pt x="20828" y="978"/>
                  <a:pt x="20599" y="978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710" name="2D Pie Chart"/>
          <p:cNvGraphicFramePr/>
          <p:nvPr/>
        </p:nvGraphicFramePr>
        <p:xfrm>
          <a:off x="10441159" y="5989605"/>
          <a:ext cx="3260994" cy="3260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1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421299" y="4714617"/>
            <a:ext cx="5300715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987361" y="4157816"/>
            <a:ext cx="2168593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713" name="Rounded Rectangle"/>
          <p:cNvSpPr/>
          <p:nvPr/>
        </p:nvSpPr>
        <p:spPr>
          <a:xfrm>
            <a:off x="9286647" y="9817100"/>
            <a:ext cx="5570021" cy="2041802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9392660" y="9910201"/>
            <a:ext cx="910974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715" name="Graphic 8"/>
          <p:cNvSpPr/>
          <p:nvPr/>
        </p:nvSpPr>
        <p:spPr>
          <a:xfrm>
            <a:off x="9427733" y="10435562"/>
            <a:ext cx="306507" cy="42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9608637" y="10320835"/>
            <a:ext cx="123072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43%</a:t>
            </a:r>
          </a:p>
        </p:txBody>
      </p:sp>
      <p:sp>
        <p:nvSpPr>
          <p:cNvPr id="7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63366" y="10164899"/>
            <a:ext cx="2971540" cy="13208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721" name="Graphic 25"/>
          <p:cNvSpPr/>
          <p:nvPr/>
        </p:nvSpPr>
        <p:spPr>
          <a:xfrm>
            <a:off x="14650025" y="9564496"/>
            <a:ext cx="447327" cy="409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extrusionOk="0">
                <a:moveTo>
                  <a:pt x="9865" y="0"/>
                </a:moveTo>
                <a:cubicBezTo>
                  <a:pt x="4423" y="0"/>
                  <a:pt x="0" y="4822"/>
                  <a:pt x="0" y="10787"/>
                </a:cubicBezTo>
                <a:cubicBezTo>
                  <a:pt x="0" y="16752"/>
                  <a:pt x="4423" y="21600"/>
                  <a:pt x="9865" y="21600"/>
                </a:cubicBezTo>
                <a:cubicBezTo>
                  <a:pt x="15307" y="21600"/>
                  <a:pt x="19706" y="16752"/>
                  <a:pt x="19706" y="10787"/>
                </a:cubicBezTo>
                <a:cubicBezTo>
                  <a:pt x="19706" y="9670"/>
                  <a:pt x="19559" y="8601"/>
                  <a:pt x="19272" y="7588"/>
                </a:cubicBezTo>
                <a:lnTo>
                  <a:pt x="12880" y="14594"/>
                </a:lnTo>
                <a:cubicBezTo>
                  <a:pt x="12373" y="15151"/>
                  <a:pt x="11692" y="15466"/>
                  <a:pt x="10975" y="15466"/>
                </a:cubicBezTo>
                <a:cubicBezTo>
                  <a:pt x="10257" y="15466"/>
                  <a:pt x="9576" y="15151"/>
                  <a:pt x="9069" y="14594"/>
                </a:cubicBezTo>
                <a:lnTo>
                  <a:pt x="5258" y="10417"/>
                </a:lnTo>
                <a:cubicBezTo>
                  <a:pt x="4750" y="9861"/>
                  <a:pt x="4486" y="9115"/>
                  <a:pt x="4486" y="8328"/>
                </a:cubicBezTo>
                <a:cubicBezTo>
                  <a:pt x="4486" y="7541"/>
                  <a:pt x="4750" y="6822"/>
                  <a:pt x="5258" y="6266"/>
                </a:cubicBezTo>
                <a:cubicBezTo>
                  <a:pt x="5765" y="5709"/>
                  <a:pt x="6446" y="5393"/>
                  <a:pt x="7164" y="5393"/>
                </a:cubicBezTo>
                <a:cubicBezTo>
                  <a:pt x="7881" y="5393"/>
                  <a:pt x="8562" y="5709"/>
                  <a:pt x="9069" y="6266"/>
                </a:cubicBezTo>
                <a:lnTo>
                  <a:pt x="10975" y="8354"/>
                </a:lnTo>
                <a:lnTo>
                  <a:pt x="16233" y="2565"/>
                </a:lnTo>
                <a:cubicBezTo>
                  <a:pt x="14513" y="957"/>
                  <a:pt x="12302" y="0"/>
                  <a:pt x="9865" y="0"/>
                </a:cubicBezTo>
                <a:close/>
                <a:moveTo>
                  <a:pt x="20599" y="978"/>
                </a:moveTo>
                <a:cubicBezTo>
                  <a:pt x="20370" y="978"/>
                  <a:pt x="20147" y="1077"/>
                  <a:pt x="19972" y="1269"/>
                </a:cubicBezTo>
                <a:lnTo>
                  <a:pt x="10975" y="11130"/>
                </a:lnTo>
                <a:lnTo>
                  <a:pt x="7791" y="7641"/>
                </a:lnTo>
                <a:cubicBezTo>
                  <a:pt x="7440" y="7257"/>
                  <a:pt x="6887" y="7257"/>
                  <a:pt x="6537" y="7641"/>
                </a:cubicBezTo>
                <a:cubicBezTo>
                  <a:pt x="6186" y="8024"/>
                  <a:pt x="6186" y="8658"/>
                  <a:pt x="6537" y="9042"/>
                </a:cubicBezTo>
                <a:lnTo>
                  <a:pt x="10348" y="13193"/>
                </a:lnTo>
                <a:cubicBezTo>
                  <a:pt x="10522" y="13384"/>
                  <a:pt x="10745" y="13483"/>
                  <a:pt x="10975" y="13483"/>
                </a:cubicBezTo>
                <a:cubicBezTo>
                  <a:pt x="11204" y="13483"/>
                  <a:pt x="11427" y="13384"/>
                  <a:pt x="11602" y="13193"/>
                </a:cubicBezTo>
                <a:lnTo>
                  <a:pt x="21250" y="2644"/>
                </a:lnTo>
                <a:cubicBezTo>
                  <a:pt x="21600" y="2260"/>
                  <a:pt x="21600" y="1653"/>
                  <a:pt x="21250" y="1269"/>
                </a:cubicBezTo>
                <a:cubicBezTo>
                  <a:pt x="21075" y="1077"/>
                  <a:pt x="20828" y="978"/>
                  <a:pt x="20599" y="978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722" name="2D Pie Chart"/>
          <p:cNvGraphicFramePr/>
          <p:nvPr/>
        </p:nvGraphicFramePr>
        <p:xfrm>
          <a:off x="17472111" y="5989605"/>
          <a:ext cx="3260994" cy="3260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452251" y="4714617"/>
            <a:ext cx="5300714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018312" y="41578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725" name="Rounded Rectangle"/>
          <p:cNvSpPr/>
          <p:nvPr/>
        </p:nvSpPr>
        <p:spPr>
          <a:xfrm>
            <a:off x="16317599" y="9817100"/>
            <a:ext cx="5570020" cy="2041802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423612" y="9910201"/>
            <a:ext cx="910973" cy="41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727" name="Graphic 8"/>
          <p:cNvSpPr/>
          <p:nvPr/>
        </p:nvSpPr>
        <p:spPr>
          <a:xfrm>
            <a:off x="16458685" y="10435562"/>
            <a:ext cx="306507" cy="4290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/>
          <p:nvPr/>
        </p:nvSpPr>
        <p:spPr>
          <a:xfrm>
            <a:off x="16639589" y="10320835"/>
            <a:ext cx="1230729" cy="656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76%</a:t>
            </a:r>
          </a:p>
        </p:txBody>
      </p:sp>
      <p:sp>
        <p:nvSpPr>
          <p:cNvPr id="7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594318" y="10164899"/>
            <a:ext cx="2971539" cy="13208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733" name="Graphic 25"/>
          <p:cNvSpPr/>
          <p:nvPr/>
        </p:nvSpPr>
        <p:spPr>
          <a:xfrm>
            <a:off x="21680977" y="9564496"/>
            <a:ext cx="447327" cy="409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2" h="21600" extrusionOk="0">
                <a:moveTo>
                  <a:pt x="9865" y="0"/>
                </a:moveTo>
                <a:cubicBezTo>
                  <a:pt x="4423" y="0"/>
                  <a:pt x="0" y="4822"/>
                  <a:pt x="0" y="10787"/>
                </a:cubicBezTo>
                <a:cubicBezTo>
                  <a:pt x="0" y="16752"/>
                  <a:pt x="4423" y="21600"/>
                  <a:pt x="9865" y="21600"/>
                </a:cubicBezTo>
                <a:cubicBezTo>
                  <a:pt x="15307" y="21600"/>
                  <a:pt x="19706" y="16752"/>
                  <a:pt x="19706" y="10787"/>
                </a:cubicBezTo>
                <a:cubicBezTo>
                  <a:pt x="19706" y="9670"/>
                  <a:pt x="19559" y="8601"/>
                  <a:pt x="19272" y="7588"/>
                </a:cubicBezTo>
                <a:lnTo>
                  <a:pt x="12880" y="14594"/>
                </a:lnTo>
                <a:cubicBezTo>
                  <a:pt x="12373" y="15151"/>
                  <a:pt x="11692" y="15466"/>
                  <a:pt x="10975" y="15466"/>
                </a:cubicBezTo>
                <a:cubicBezTo>
                  <a:pt x="10257" y="15466"/>
                  <a:pt x="9576" y="15151"/>
                  <a:pt x="9069" y="14594"/>
                </a:cubicBezTo>
                <a:lnTo>
                  <a:pt x="5258" y="10417"/>
                </a:lnTo>
                <a:cubicBezTo>
                  <a:pt x="4750" y="9861"/>
                  <a:pt x="4486" y="9115"/>
                  <a:pt x="4486" y="8328"/>
                </a:cubicBezTo>
                <a:cubicBezTo>
                  <a:pt x="4486" y="7541"/>
                  <a:pt x="4750" y="6822"/>
                  <a:pt x="5258" y="6266"/>
                </a:cubicBezTo>
                <a:cubicBezTo>
                  <a:pt x="5765" y="5709"/>
                  <a:pt x="6446" y="5393"/>
                  <a:pt x="7164" y="5393"/>
                </a:cubicBezTo>
                <a:cubicBezTo>
                  <a:pt x="7881" y="5393"/>
                  <a:pt x="8562" y="5709"/>
                  <a:pt x="9069" y="6266"/>
                </a:cubicBezTo>
                <a:lnTo>
                  <a:pt x="10975" y="8354"/>
                </a:lnTo>
                <a:lnTo>
                  <a:pt x="16233" y="2565"/>
                </a:lnTo>
                <a:cubicBezTo>
                  <a:pt x="14513" y="957"/>
                  <a:pt x="12302" y="0"/>
                  <a:pt x="9865" y="0"/>
                </a:cubicBezTo>
                <a:close/>
                <a:moveTo>
                  <a:pt x="20599" y="978"/>
                </a:moveTo>
                <a:cubicBezTo>
                  <a:pt x="20370" y="978"/>
                  <a:pt x="20147" y="1077"/>
                  <a:pt x="19972" y="1269"/>
                </a:cubicBezTo>
                <a:lnTo>
                  <a:pt x="10975" y="11130"/>
                </a:lnTo>
                <a:lnTo>
                  <a:pt x="7791" y="7641"/>
                </a:lnTo>
                <a:cubicBezTo>
                  <a:pt x="7440" y="7257"/>
                  <a:pt x="6887" y="7257"/>
                  <a:pt x="6537" y="7641"/>
                </a:cubicBezTo>
                <a:cubicBezTo>
                  <a:pt x="6186" y="8024"/>
                  <a:pt x="6186" y="8658"/>
                  <a:pt x="6537" y="9042"/>
                </a:cubicBezTo>
                <a:lnTo>
                  <a:pt x="10348" y="13193"/>
                </a:lnTo>
                <a:cubicBezTo>
                  <a:pt x="10522" y="13384"/>
                  <a:pt x="10745" y="13483"/>
                  <a:pt x="10975" y="13483"/>
                </a:cubicBezTo>
                <a:cubicBezTo>
                  <a:pt x="11204" y="13483"/>
                  <a:pt x="11427" y="13384"/>
                  <a:pt x="11602" y="13193"/>
                </a:cubicBezTo>
                <a:lnTo>
                  <a:pt x="21250" y="2644"/>
                </a:lnTo>
                <a:cubicBezTo>
                  <a:pt x="21600" y="2260"/>
                  <a:pt x="21600" y="1653"/>
                  <a:pt x="21250" y="1269"/>
                </a:cubicBezTo>
                <a:cubicBezTo>
                  <a:pt x="21075" y="1077"/>
                  <a:pt x="20828" y="978"/>
                  <a:pt x="20599" y="978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34" name="Venn diagram"/>
          <p:cNvSpPr txBox="1"/>
          <p:nvPr/>
        </p:nvSpPr>
        <p:spPr>
          <a:xfrm>
            <a:off x="7455206" y="1799360"/>
            <a:ext cx="923290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Three Pie chart with text blocks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6" name="2D Pie Chart"/>
          <p:cNvGraphicFramePr/>
          <p:nvPr/>
        </p:nvGraphicFramePr>
        <p:xfrm>
          <a:off x="2458904" y="5684805"/>
          <a:ext cx="3260994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52507" y="4409817"/>
            <a:ext cx="4473788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05104" y="38530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739" name="Rounded Rectangle"/>
          <p:cNvSpPr/>
          <p:nvPr/>
        </p:nvSpPr>
        <p:spPr>
          <a:xfrm>
            <a:off x="2000388" y="9444567"/>
            <a:ext cx="4178027" cy="2041800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4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169901" y="9537668"/>
            <a:ext cx="91097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741" name="Graphic 8"/>
          <p:cNvSpPr/>
          <p:nvPr/>
        </p:nvSpPr>
        <p:spPr>
          <a:xfrm>
            <a:off x="2204974" y="10063029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385878" y="9948301"/>
            <a:ext cx="123072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66%</a:t>
            </a:r>
          </a:p>
        </p:txBody>
      </p:sp>
      <p:sp>
        <p:nvSpPr>
          <p:cNvPr id="74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773341" y="9652665"/>
            <a:ext cx="2295725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746" name="Venn diagram"/>
          <p:cNvSpPr txBox="1"/>
          <p:nvPr/>
        </p:nvSpPr>
        <p:spPr>
          <a:xfrm>
            <a:off x="7575550" y="1799360"/>
            <a:ext cx="923290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 Pie chart with text blocks</a:t>
            </a:r>
          </a:p>
        </p:txBody>
      </p:sp>
      <p:graphicFrame>
        <p:nvGraphicFramePr>
          <p:cNvPr id="747" name="2D Pie Chart"/>
          <p:cNvGraphicFramePr/>
          <p:nvPr/>
        </p:nvGraphicFramePr>
        <p:xfrm>
          <a:off x="7852171" y="5684805"/>
          <a:ext cx="3260994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4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245774" y="4409817"/>
            <a:ext cx="4473788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398371" y="38530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750" name="Rounded Rectangle"/>
          <p:cNvSpPr/>
          <p:nvPr/>
        </p:nvSpPr>
        <p:spPr>
          <a:xfrm>
            <a:off x="7393655" y="9444567"/>
            <a:ext cx="4178027" cy="2041800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563168" y="9537668"/>
            <a:ext cx="91097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752" name="Graphic 8"/>
          <p:cNvSpPr/>
          <p:nvPr/>
        </p:nvSpPr>
        <p:spPr>
          <a:xfrm>
            <a:off x="7598241" y="10063029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779145" y="9948301"/>
            <a:ext cx="123072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54%</a:t>
            </a:r>
          </a:p>
        </p:txBody>
      </p:sp>
      <p:sp>
        <p:nvSpPr>
          <p:cNvPr id="75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166608" y="9652665"/>
            <a:ext cx="2295725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aphicFrame>
        <p:nvGraphicFramePr>
          <p:cNvPr id="757" name="2D Pie Chart"/>
          <p:cNvGraphicFramePr/>
          <p:nvPr/>
        </p:nvGraphicFramePr>
        <p:xfrm>
          <a:off x="13245437" y="5684805"/>
          <a:ext cx="3260994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639040" y="4409817"/>
            <a:ext cx="4473788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5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791637" y="38530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760" name="Rounded Rectangle"/>
          <p:cNvSpPr/>
          <p:nvPr/>
        </p:nvSpPr>
        <p:spPr>
          <a:xfrm>
            <a:off x="12786921" y="9444567"/>
            <a:ext cx="4178027" cy="2041800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956434" y="9537668"/>
            <a:ext cx="91097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762" name="Graphic 8"/>
          <p:cNvSpPr/>
          <p:nvPr/>
        </p:nvSpPr>
        <p:spPr>
          <a:xfrm>
            <a:off x="12991507" y="10063029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172411" y="9948301"/>
            <a:ext cx="123072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70%</a:t>
            </a:r>
          </a:p>
        </p:txBody>
      </p:sp>
      <p:sp>
        <p:nvSpPr>
          <p:cNvPr id="7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559874" y="9652665"/>
            <a:ext cx="2405074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aphicFrame>
        <p:nvGraphicFramePr>
          <p:cNvPr id="767" name="2D Pie Chart"/>
          <p:cNvGraphicFramePr/>
          <p:nvPr>
            <p:extLst>
              <p:ext uri="{D42A27DB-BD31-4B8C-83A1-F6EECF244321}">
                <p14:modId xmlns:p14="http://schemas.microsoft.com/office/powerpoint/2010/main" val="1722087120"/>
              </p:ext>
            </p:extLst>
          </p:nvPr>
        </p:nvGraphicFramePr>
        <p:xfrm>
          <a:off x="18638704" y="5684805"/>
          <a:ext cx="3260994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032307" y="4409817"/>
            <a:ext cx="4473788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7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184904" y="3853016"/>
            <a:ext cx="2168592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770" name="Rounded Rectangle"/>
          <p:cNvSpPr/>
          <p:nvPr/>
        </p:nvSpPr>
        <p:spPr>
          <a:xfrm>
            <a:off x="18180188" y="9444567"/>
            <a:ext cx="4178027" cy="2041800"/>
          </a:xfrm>
          <a:prstGeom prst="roundRect">
            <a:avLst>
              <a:gd name="adj" fmla="val 3593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349701" y="9537668"/>
            <a:ext cx="91097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772" name="Graphic 8"/>
          <p:cNvSpPr/>
          <p:nvPr/>
        </p:nvSpPr>
        <p:spPr>
          <a:xfrm>
            <a:off x="18384774" y="10063029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565678" y="9948301"/>
            <a:ext cx="123072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28%</a:t>
            </a:r>
          </a:p>
        </p:txBody>
      </p:sp>
      <p:sp>
        <p:nvSpPr>
          <p:cNvPr id="7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953141" y="9652665"/>
            <a:ext cx="2260958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6" name="Group"/>
          <p:cNvGrpSpPr/>
          <p:nvPr/>
        </p:nvGrpSpPr>
        <p:grpSpPr>
          <a:xfrm>
            <a:off x="13370140" y="3897405"/>
            <a:ext cx="8755659" cy="5921192"/>
            <a:chOff x="0" y="0"/>
            <a:chExt cx="8755658" cy="5921191"/>
          </a:xfrm>
        </p:grpSpPr>
        <p:grpSp>
          <p:nvGrpSpPr>
            <p:cNvPr id="780" name="Group"/>
            <p:cNvGrpSpPr/>
            <p:nvPr/>
          </p:nvGrpSpPr>
          <p:grpSpPr>
            <a:xfrm>
              <a:off x="0" y="0"/>
              <a:ext cx="2168593" cy="2602258"/>
              <a:chOff x="0" y="0"/>
              <a:chExt cx="2168592" cy="2602257"/>
            </a:xfrm>
          </p:grpSpPr>
          <p:graphicFrame>
            <p:nvGraphicFramePr>
              <p:cNvPr id="778" name="2D Pie Chart"/>
              <p:cNvGraphicFramePr/>
              <p:nvPr/>
            </p:nvGraphicFramePr>
            <p:xfrm>
              <a:off x="143072" y="697256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77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January</a:t>
                </a:r>
              </a:p>
            </p:txBody>
          </p:sp>
        </p:grpSp>
        <p:grpSp>
          <p:nvGrpSpPr>
            <p:cNvPr id="783" name="Group"/>
            <p:cNvGrpSpPr/>
            <p:nvPr/>
          </p:nvGrpSpPr>
          <p:grpSpPr>
            <a:xfrm>
              <a:off x="3293533" y="0"/>
              <a:ext cx="2168593" cy="2602258"/>
              <a:chOff x="0" y="0"/>
              <a:chExt cx="2168592" cy="2602257"/>
            </a:xfrm>
          </p:grpSpPr>
          <p:graphicFrame>
            <p:nvGraphicFramePr>
              <p:cNvPr id="781" name="2D Pie Chart"/>
              <p:cNvGraphicFramePr/>
              <p:nvPr/>
            </p:nvGraphicFramePr>
            <p:xfrm>
              <a:off x="131795" y="697256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8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February</a:t>
                </a:r>
              </a:p>
            </p:txBody>
          </p:sp>
        </p:grpSp>
        <p:grpSp>
          <p:nvGrpSpPr>
            <p:cNvPr id="786" name="Group"/>
            <p:cNvGrpSpPr/>
            <p:nvPr/>
          </p:nvGrpSpPr>
          <p:grpSpPr>
            <a:xfrm>
              <a:off x="6587065" y="0"/>
              <a:ext cx="2168593" cy="2602258"/>
              <a:chOff x="0" y="0"/>
              <a:chExt cx="2168592" cy="2602257"/>
            </a:xfrm>
          </p:grpSpPr>
          <p:graphicFrame>
            <p:nvGraphicFramePr>
              <p:cNvPr id="784" name="2D Pie Chart"/>
              <p:cNvGraphicFramePr/>
              <p:nvPr/>
            </p:nvGraphicFramePr>
            <p:xfrm>
              <a:off x="120519" y="697256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78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March</a:t>
                </a:r>
              </a:p>
            </p:txBody>
          </p:sp>
        </p:grpSp>
        <p:grpSp>
          <p:nvGrpSpPr>
            <p:cNvPr id="789" name="Group"/>
            <p:cNvGrpSpPr/>
            <p:nvPr/>
          </p:nvGrpSpPr>
          <p:grpSpPr>
            <a:xfrm>
              <a:off x="0" y="3318933"/>
              <a:ext cx="2168593" cy="2602258"/>
              <a:chOff x="0" y="0"/>
              <a:chExt cx="2168592" cy="2602256"/>
            </a:xfrm>
          </p:grpSpPr>
          <p:graphicFrame>
            <p:nvGraphicFramePr>
              <p:cNvPr id="787" name="2D Pie Chart"/>
              <p:cNvGraphicFramePr/>
              <p:nvPr>
                <p:extLst>
                  <p:ext uri="{D42A27DB-BD31-4B8C-83A1-F6EECF244321}">
                    <p14:modId xmlns:p14="http://schemas.microsoft.com/office/powerpoint/2010/main" val="4097984417"/>
                  </p:ext>
                </p:extLst>
              </p:nvPr>
            </p:nvGraphicFramePr>
            <p:xfrm>
              <a:off x="143071" y="697255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788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April</a:t>
                </a:r>
              </a:p>
            </p:txBody>
          </p:sp>
        </p:grpSp>
        <p:grpSp>
          <p:nvGrpSpPr>
            <p:cNvPr id="792" name="Group"/>
            <p:cNvGrpSpPr/>
            <p:nvPr/>
          </p:nvGrpSpPr>
          <p:grpSpPr>
            <a:xfrm>
              <a:off x="3293533" y="3318933"/>
              <a:ext cx="2168593" cy="2602258"/>
              <a:chOff x="0" y="0"/>
              <a:chExt cx="2168592" cy="2602256"/>
            </a:xfrm>
          </p:grpSpPr>
          <p:graphicFrame>
            <p:nvGraphicFramePr>
              <p:cNvPr id="790" name="2D Pie Chart"/>
              <p:cNvGraphicFramePr/>
              <p:nvPr/>
            </p:nvGraphicFramePr>
            <p:xfrm>
              <a:off x="131796" y="697255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79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May</a:t>
                </a:r>
              </a:p>
            </p:txBody>
          </p:sp>
        </p:grpSp>
        <p:grpSp>
          <p:nvGrpSpPr>
            <p:cNvPr id="795" name="Group"/>
            <p:cNvGrpSpPr/>
            <p:nvPr/>
          </p:nvGrpSpPr>
          <p:grpSpPr>
            <a:xfrm>
              <a:off x="6587065" y="3318933"/>
              <a:ext cx="2168593" cy="2602258"/>
              <a:chOff x="0" y="0"/>
              <a:chExt cx="2168592" cy="2602256"/>
            </a:xfrm>
          </p:grpSpPr>
          <p:graphicFrame>
            <p:nvGraphicFramePr>
              <p:cNvPr id="793" name="2D Pie Chart"/>
              <p:cNvGraphicFramePr/>
              <p:nvPr/>
            </p:nvGraphicFramePr>
            <p:xfrm>
              <a:off x="120519" y="697255"/>
              <a:ext cx="1905001" cy="1905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79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0"/>
                <a:ext cx="216859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June</a:t>
                </a:r>
              </a:p>
            </p:txBody>
          </p:sp>
        </p:grpSp>
      </p:grpSp>
      <p:sp>
        <p:nvSpPr>
          <p:cNvPr id="797" name="Rounded Rectangle"/>
          <p:cNvSpPr/>
          <p:nvPr/>
        </p:nvSpPr>
        <p:spPr>
          <a:xfrm>
            <a:off x="3475006" y="2692400"/>
            <a:ext cx="8319225" cy="127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98" name="Circle"/>
          <p:cNvSpPr/>
          <p:nvPr/>
        </p:nvSpPr>
        <p:spPr>
          <a:xfrm>
            <a:off x="2207402" y="2692400"/>
            <a:ext cx="1270000" cy="127000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79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2961620"/>
            <a:ext cx="7599663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3431520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Jan</a:t>
            </a:r>
          </a:p>
        </p:txBody>
      </p:sp>
      <p:sp>
        <p:nvSpPr>
          <p:cNvPr id="8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2970087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66</a:t>
            </a:r>
          </a:p>
        </p:txBody>
      </p:sp>
      <p:sp>
        <p:nvSpPr>
          <p:cNvPr id="8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2703387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04" name="Rounded Rectangle"/>
          <p:cNvSpPr/>
          <p:nvPr/>
        </p:nvSpPr>
        <p:spPr>
          <a:xfrm>
            <a:off x="3475006" y="4104640"/>
            <a:ext cx="8319225" cy="1270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05" name="Circle"/>
          <p:cNvSpPr/>
          <p:nvPr/>
        </p:nvSpPr>
        <p:spPr>
          <a:xfrm>
            <a:off x="2207402" y="4104640"/>
            <a:ext cx="1270000" cy="1270001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4373860"/>
            <a:ext cx="7599663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4843761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Feb</a:t>
            </a:r>
          </a:p>
        </p:txBody>
      </p:sp>
      <p:sp>
        <p:nvSpPr>
          <p:cNvPr id="80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4382327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80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4115627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11" name="Rounded Rectangle"/>
          <p:cNvSpPr/>
          <p:nvPr/>
        </p:nvSpPr>
        <p:spPr>
          <a:xfrm>
            <a:off x="3475006" y="5516879"/>
            <a:ext cx="8319225" cy="1270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12" name="Circle"/>
          <p:cNvSpPr/>
          <p:nvPr/>
        </p:nvSpPr>
        <p:spPr>
          <a:xfrm>
            <a:off x="2207402" y="5516879"/>
            <a:ext cx="1270000" cy="1270001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1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5786099"/>
            <a:ext cx="7599663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6256000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Mar</a:t>
            </a:r>
          </a:p>
        </p:txBody>
      </p:sp>
      <p:sp>
        <p:nvSpPr>
          <p:cNvPr id="8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5794566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70</a:t>
            </a:r>
          </a:p>
        </p:txBody>
      </p:sp>
      <p:sp>
        <p:nvSpPr>
          <p:cNvPr id="8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5527866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18" name="Rounded Rectangle"/>
          <p:cNvSpPr/>
          <p:nvPr/>
        </p:nvSpPr>
        <p:spPr>
          <a:xfrm>
            <a:off x="3475006" y="6929119"/>
            <a:ext cx="8319225" cy="1270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19" name="Circle"/>
          <p:cNvSpPr/>
          <p:nvPr/>
        </p:nvSpPr>
        <p:spPr>
          <a:xfrm>
            <a:off x="2207402" y="6929119"/>
            <a:ext cx="1270000" cy="1270001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7198339"/>
            <a:ext cx="7599663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7668240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Apr</a:t>
            </a:r>
          </a:p>
        </p:txBody>
      </p:sp>
      <p:sp>
        <p:nvSpPr>
          <p:cNvPr id="8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7206806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28</a:t>
            </a:r>
          </a:p>
        </p:txBody>
      </p:sp>
      <p:sp>
        <p:nvSpPr>
          <p:cNvPr id="8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6940106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25" name="Rounded Rectangle"/>
          <p:cNvSpPr/>
          <p:nvPr/>
        </p:nvSpPr>
        <p:spPr>
          <a:xfrm>
            <a:off x="3475006" y="8341359"/>
            <a:ext cx="8319225" cy="1270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26" name="Circle"/>
          <p:cNvSpPr/>
          <p:nvPr/>
        </p:nvSpPr>
        <p:spPr>
          <a:xfrm>
            <a:off x="2207402" y="8341359"/>
            <a:ext cx="1270000" cy="1270001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8610579"/>
            <a:ext cx="7599663" cy="7112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9080480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May</a:t>
            </a:r>
          </a:p>
        </p:txBody>
      </p:sp>
      <p:sp>
        <p:nvSpPr>
          <p:cNvPr id="8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8619046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8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8352346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832" name="Rounded Rectangle"/>
          <p:cNvSpPr/>
          <p:nvPr/>
        </p:nvSpPr>
        <p:spPr>
          <a:xfrm>
            <a:off x="3475006" y="9753600"/>
            <a:ext cx="8319225" cy="1270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33" name="Circle"/>
          <p:cNvSpPr/>
          <p:nvPr/>
        </p:nvSpPr>
        <p:spPr>
          <a:xfrm>
            <a:off x="2207402" y="9753600"/>
            <a:ext cx="1270000" cy="1270000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8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73969" y="10022820"/>
            <a:ext cx="7599663" cy="7112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8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10492720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Jun</a:t>
            </a:r>
          </a:p>
        </p:txBody>
      </p:sp>
      <p:sp>
        <p:nvSpPr>
          <p:cNvPr id="8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89559" y="10031287"/>
            <a:ext cx="1105686" cy="558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82</a:t>
            </a:r>
          </a:p>
        </p:txBody>
      </p:sp>
      <p:sp>
        <p:nvSpPr>
          <p:cNvPr id="8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4934" y="9764587"/>
            <a:ext cx="734936" cy="381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Rounded Rectangle"/>
          <p:cNvSpPr/>
          <p:nvPr/>
        </p:nvSpPr>
        <p:spPr>
          <a:xfrm>
            <a:off x="7034003" y="3118481"/>
            <a:ext cx="4440791" cy="87992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2" name="Rounded Rectangle"/>
          <p:cNvSpPr/>
          <p:nvPr/>
        </p:nvSpPr>
        <p:spPr>
          <a:xfrm>
            <a:off x="12190202" y="3118481"/>
            <a:ext cx="4440791" cy="87992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3" name="Rounded Rectangle"/>
          <p:cNvSpPr/>
          <p:nvPr/>
        </p:nvSpPr>
        <p:spPr>
          <a:xfrm>
            <a:off x="17346403" y="3118481"/>
            <a:ext cx="4440791" cy="87992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844" name="2D Pie Chart"/>
          <p:cNvGraphicFramePr/>
          <p:nvPr/>
        </p:nvGraphicFramePr>
        <p:xfrm>
          <a:off x="7615104" y="8055118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45" name="2D Pie Chart"/>
          <p:cNvGraphicFramePr/>
          <p:nvPr/>
        </p:nvGraphicFramePr>
        <p:xfrm>
          <a:off x="12787906" y="8055118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46" name="2D Pie Chart"/>
          <p:cNvGraphicFramePr/>
          <p:nvPr>
            <p:extLst>
              <p:ext uri="{D42A27DB-BD31-4B8C-83A1-F6EECF244321}">
                <p14:modId xmlns:p14="http://schemas.microsoft.com/office/powerpoint/2010/main" val="2805320841"/>
              </p:ext>
            </p:extLst>
          </p:nvPr>
        </p:nvGraphicFramePr>
        <p:xfrm>
          <a:off x="17927504" y="8055118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47" name="Rounded Rectangle"/>
          <p:cNvSpPr/>
          <p:nvPr/>
        </p:nvSpPr>
        <p:spPr>
          <a:xfrm>
            <a:off x="1877803" y="3118481"/>
            <a:ext cx="4440791" cy="879925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848" name="2D Pie Chart"/>
          <p:cNvGraphicFramePr/>
          <p:nvPr/>
        </p:nvGraphicFramePr>
        <p:xfrm>
          <a:off x="2467702" y="8055118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59078" y="6260745"/>
            <a:ext cx="3660645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005104" y="4005062"/>
            <a:ext cx="216859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851" name="Venn diagram"/>
          <p:cNvSpPr txBox="1"/>
          <p:nvPr/>
        </p:nvSpPr>
        <p:spPr>
          <a:xfrm>
            <a:off x="6018173" y="1579226"/>
            <a:ext cx="12347654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 Pie chart with text blocks and icons</a:t>
            </a:r>
          </a:p>
        </p:txBody>
      </p:sp>
      <p:sp>
        <p:nvSpPr>
          <p:cNvPr id="8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415278" y="6260745"/>
            <a:ext cx="366064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161304" y="4005062"/>
            <a:ext cx="21685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85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71478" y="6260745"/>
            <a:ext cx="366064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317504" y="4005062"/>
            <a:ext cx="21685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85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27679" y="6260745"/>
            <a:ext cx="3660644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85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73704" y="4005062"/>
            <a:ext cx="21685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858" name="Freeform 651"/>
          <p:cNvSpPr/>
          <p:nvPr/>
        </p:nvSpPr>
        <p:spPr>
          <a:xfrm>
            <a:off x="19083384" y="4944150"/>
            <a:ext cx="966827" cy="8202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25" y="0"/>
                </a:moveTo>
                <a:lnTo>
                  <a:pt x="10396" y="2015"/>
                </a:lnTo>
                <a:lnTo>
                  <a:pt x="4209" y="7051"/>
                </a:lnTo>
                <a:lnTo>
                  <a:pt x="5175" y="8711"/>
                </a:lnTo>
                <a:lnTo>
                  <a:pt x="11362" y="3656"/>
                </a:lnTo>
                <a:lnTo>
                  <a:pt x="12533" y="5652"/>
                </a:lnTo>
                <a:lnTo>
                  <a:pt x="14068" y="224"/>
                </a:lnTo>
                <a:lnTo>
                  <a:pt x="9225" y="0"/>
                </a:lnTo>
                <a:close/>
                <a:moveTo>
                  <a:pt x="16742" y="3731"/>
                </a:moveTo>
                <a:lnTo>
                  <a:pt x="16742" y="19604"/>
                </a:lnTo>
                <a:lnTo>
                  <a:pt x="15524" y="19604"/>
                </a:lnTo>
                <a:lnTo>
                  <a:pt x="15524" y="8021"/>
                </a:lnTo>
                <a:lnTo>
                  <a:pt x="11393" y="8021"/>
                </a:lnTo>
                <a:lnTo>
                  <a:pt x="11393" y="19604"/>
                </a:lnTo>
                <a:lnTo>
                  <a:pt x="10191" y="19604"/>
                </a:lnTo>
                <a:lnTo>
                  <a:pt x="10191" y="11453"/>
                </a:lnTo>
                <a:lnTo>
                  <a:pt x="6061" y="11453"/>
                </a:lnTo>
                <a:lnTo>
                  <a:pt x="6061" y="19604"/>
                </a:lnTo>
                <a:lnTo>
                  <a:pt x="4842" y="19604"/>
                </a:lnTo>
                <a:lnTo>
                  <a:pt x="4842" y="14885"/>
                </a:lnTo>
                <a:lnTo>
                  <a:pt x="728" y="14885"/>
                </a:lnTo>
                <a:lnTo>
                  <a:pt x="728" y="19604"/>
                </a:lnTo>
                <a:lnTo>
                  <a:pt x="0" y="19604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9604"/>
                </a:lnTo>
                <a:lnTo>
                  <a:pt x="20872" y="19604"/>
                </a:lnTo>
                <a:lnTo>
                  <a:pt x="20872" y="3731"/>
                </a:lnTo>
                <a:lnTo>
                  <a:pt x="16742" y="3731"/>
                </a:lnTo>
                <a:close/>
                <a:moveTo>
                  <a:pt x="17960" y="5148"/>
                </a:moveTo>
                <a:lnTo>
                  <a:pt x="19654" y="5148"/>
                </a:lnTo>
                <a:lnTo>
                  <a:pt x="19654" y="7163"/>
                </a:lnTo>
                <a:lnTo>
                  <a:pt x="17960" y="7163"/>
                </a:lnTo>
                <a:lnTo>
                  <a:pt x="17960" y="5148"/>
                </a:lnTo>
                <a:close/>
                <a:moveTo>
                  <a:pt x="12612" y="9457"/>
                </a:moveTo>
                <a:lnTo>
                  <a:pt x="14305" y="9457"/>
                </a:lnTo>
                <a:lnTo>
                  <a:pt x="14305" y="11453"/>
                </a:lnTo>
                <a:lnTo>
                  <a:pt x="12612" y="11453"/>
                </a:lnTo>
                <a:lnTo>
                  <a:pt x="12612" y="9457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59" name="Freeform 673"/>
          <p:cNvSpPr/>
          <p:nvPr/>
        </p:nvSpPr>
        <p:spPr>
          <a:xfrm>
            <a:off x="8781254" y="4883236"/>
            <a:ext cx="946287" cy="942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92" y="0"/>
                </a:moveTo>
                <a:cubicBezTo>
                  <a:pt x="16558" y="0"/>
                  <a:pt x="16132" y="69"/>
                  <a:pt x="15731" y="179"/>
                </a:cubicBezTo>
                <a:lnTo>
                  <a:pt x="15731" y="1234"/>
                </a:lnTo>
                <a:cubicBezTo>
                  <a:pt x="15291" y="1390"/>
                  <a:pt x="14898" y="1618"/>
                  <a:pt x="14551" y="1916"/>
                </a:cubicBezTo>
                <a:lnTo>
                  <a:pt x="13646" y="1397"/>
                </a:lnTo>
                <a:cubicBezTo>
                  <a:pt x="13050" y="1990"/>
                  <a:pt x="12604" y="2734"/>
                  <a:pt x="12384" y="3573"/>
                </a:cubicBezTo>
                <a:lnTo>
                  <a:pt x="13290" y="4093"/>
                </a:lnTo>
                <a:cubicBezTo>
                  <a:pt x="13249" y="4317"/>
                  <a:pt x="13225" y="4555"/>
                  <a:pt x="13225" y="4791"/>
                </a:cubicBezTo>
                <a:cubicBezTo>
                  <a:pt x="13225" y="5027"/>
                  <a:pt x="13249" y="5249"/>
                  <a:pt x="13290" y="5473"/>
                </a:cubicBezTo>
                <a:lnTo>
                  <a:pt x="12384" y="6009"/>
                </a:lnTo>
                <a:cubicBezTo>
                  <a:pt x="12604" y="6848"/>
                  <a:pt x="13050" y="7592"/>
                  <a:pt x="13646" y="8185"/>
                </a:cubicBezTo>
                <a:lnTo>
                  <a:pt x="14551" y="7666"/>
                </a:lnTo>
                <a:cubicBezTo>
                  <a:pt x="14898" y="7964"/>
                  <a:pt x="15292" y="8192"/>
                  <a:pt x="15731" y="8348"/>
                </a:cubicBezTo>
                <a:lnTo>
                  <a:pt x="15731" y="9403"/>
                </a:lnTo>
                <a:cubicBezTo>
                  <a:pt x="16132" y="9513"/>
                  <a:pt x="16558" y="9582"/>
                  <a:pt x="16992" y="9582"/>
                </a:cubicBezTo>
                <a:cubicBezTo>
                  <a:pt x="17426" y="9582"/>
                  <a:pt x="17837" y="9513"/>
                  <a:pt x="18237" y="9403"/>
                </a:cubicBezTo>
                <a:lnTo>
                  <a:pt x="18237" y="8348"/>
                </a:lnTo>
                <a:cubicBezTo>
                  <a:pt x="18677" y="8192"/>
                  <a:pt x="19087" y="7964"/>
                  <a:pt x="19434" y="7666"/>
                </a:cubicBezTo>
                <a:lnTo>
                  <a:pt x="20339" y="8185"/>
                </a:lnTo>
                <a:cubicBezTo>
                  <a:pt x="20935" y="7592"/>
                  <a:pt x="21380" y="6848"/>
                  <a:pt x="21600" y="6009"/>
                </a:cubicBezTo>
                <a:lnTo>
                  <a:pt x="20678" y="5473"/>
                </a:lnTo>
                <a:cubicBezTo>
                  <a:pt x="20720" y="5249"/>
                  <a:pt x="20759" y="5027"/>
                  <a:pt x="20759" y="4791"/>
                </a:cubicBezTo>
                <a:cubicBezTo>
                  <a:pt x="20759" y="4556"/>
                  <a:pt x="20736" y="4316"/>
                  <a:pt x="20695" y="4093"/>
                </a:cubicBezTo>
                <a:lnTo>
                  <a:pt x="21600" y="3573"/>
                </a:lnTo>
                <a:cubicBezTo>
                  <a:pt x="21380" y="2734"/>
                  <a:pt x="20935" y="1990"/>
                  <a:pt x="20339" y="1397"/>
                </a:cubicBezTo>
                <a:lnTo>
                  <a:pt x="19434" y="1916"/>
                </a:lnTo>
                <a:cubicBezTo>
                  <a:pt x="19087" y="1618"/>
                  <a:pt x="18677" y="1390"/>
                  <a:pt x="18237" y="1234"/>
                </a:cubicBezTo>
                <a:lnTo>
                  <a:pt x="18237" y="179"/>
                </a:lnTo>
                <a:cubicBezTo>
                  <a:pt x="17837" y="68"/>
                  <a:pt x="17426" y="0"/>
                  <a:pt x="16992" y="0"/>
                </a:cubicBezTo>
                <a:close/>
                <a:moveTo>
                  <a:pt x="16992" y="3021"/>
                </a:moveTo>
                <a:cubicBezTo>
                  <a:pt x="17961" y="3021"/>
                  <a:pt x="18738" y="3817"/>
                  <a:pt x="18738" y="4791"/>
                </a:cubicBezTo>
                <a:cubicBezTo>
                  <a:pt x="18738" y="5765"/>
                  <a:pt x="17961" y="6561"/>
                  <a:pt x="16992" y="6561"/>
                </a:cubicBezTo>
                <a:cubicBezTo>
                  <a:pt x="16022" y="6561"/>
                  <a:pt x="15230" y="5765"/>
                  <a:pt x="15230" y="4791"/>
                </a:cubicBezTo>
                <a:cubicBezTo>
                  <a:pt x="15230" y="3817"/>
                  <a:pt x="16022" y="3021"/>
                  <a:pt x="16992" y="3021"/>
                </a:cubicBezTo>
                <a:close/>
                <a:moveTo>
                  <a:pt x="8779" y="6123"/>
                </a:moveTo>
                <a:lnTo>
                  <a:pt x="8326" y="7341"/>
                </a:lnTo>
                <a:cubicBezTo>
                  <a:pt x="7800" y="7291"/>
                  <a:pt x="7270" y="7297"/>
                  <a:pt x="6758" y="7373"/>
                </a:cubicBezTo>
                <a:lnTo>
                  <a:pt x="6241" y="6204"/>
                </a:lnTo>
                <a:cubicBezTo>
                  <a:pt x="5070" y="6435"/>
                  <a:pt x="3963" y="6920"/>
                  <a:pt x="3023" y="7633"/>
                </a:cubicBezTo>
                <a:lnTo>
                  <a:pt x="3557" y="8819"/>
                </a:lnTo>
                <a:cubicBezTo>
                  <a:pt x="3158" y="9150"/>
                  <a:pt x="2789" y="9530"/>
                  <a:pt x="2474" y="9955"/>
                </a:cubicBezTo>
                <a:lnTo>
                  <a:pt x="1261" y="9485"/>
                </a:lnTo>
                <a:cubicBezTo>
                  <a:pt x="932" y="9970"/>
                  <a:pt x="668" y="10499"/>
                  <a:pt x="453" y="11060"/>
                </a:cubicBezTo>
                <a:cubicBezTo>
                  <a:pt x="240" y="11621"/>
                  <a:pt x="82" y="12201"/>
                  <a:pt x="0" y="12781"/>
                </a:cubicBezTo>
                <a:lnTo>
                  <a:pt x="1213" y="13252"/>
                </a:lnTo>
                <a:cubicBezTo>
                  <a:pt x="1163" y="13781"/>
                  <a:pt x="1185" y="14297"/>
                  <a:pt x="1261" y="14811"/>
                </a:cubicBezTo>
                <a:lnTo>
                  <a:pt x="81" y="15347"/>
                </a:lnTo>
                <a:cubicBezTo>
                  <a:pt x="193" y="15923"/>
                  <a:pt x="354" y="16487"/>
                  <a:pt x="598" y="17036"/>
                </a:cubicBezTo>
                <a:cubicBezTo>
                  <a:pt x="842" y="17586"/>
                  <a:pt x="1152" y="18094"/>
                  <a:pt x="1504" y="18563"/>
                </a:cubicBezTo>
                <a:lnTo>
                  <a:pt x="2684" y="18043"/>
                </a:lnTo>
                <a:cubicBezTo>
                  <a:pt x="3013" y="18444"/>
                  <a:pt x="3391" y="18799"/>
                  <a:pt x="3816" y="19115"/>
                </a:cubicBezTo>
                <a:lnTo>
                  <a:pt x="3363" y="20333"/>
                </a:lnTo>
                <a:cubicBezTo>
                  <a:pt x="3847" y="20661"/>
                  <a:pt x="4356" y="20946"/>
                  <a:pt x="4915" y="21162"/>
                </a:cubicBezTo>
                <a:cubicBezTo>
                  <a:pt x="5472" y="21376"/>
                  <a:pt x="6047" y="21518"/>
                  <a:pt x="6629" y="21600"/>
                </a:cubicBezTo>
                <a:lnTo>
                  <a:pt x="7098" y="20382"/>
                </a:lnTo>
                <a:cubicBezTo>
                  <a:pt x="7624" y="20432"/>
                  <a:pt x="8154" y="20426"/>
                  <a:pt x="8666" y="20349"/>
                </a:cubicBezTo>
                <a:lnTo>
                  <a:pt x="9183" y="21519"/>
                </a:lnTo>
                <a:cubicBezTo>
                  <a:pt x="10354" y="21288"/>
                  <a:pt x="11445" y="20786"/>
                  <a:pt x="12384" y="20073"/>
                </a:cubicBezTo>
                <a:lnTo>
                  <a:pt x="11867" y="18904"/>
                </a:lnTo>
                <a:cubicBezTo>
                  <a:pt x="12266" y="18573"/>
                  <a:pt x="12635" y="18194"/>
                  <a:pt x="12950" y="17767"/>
                </a:cubicBezTo>
                <a:lnTo>
                  <a:pt x="14147" y="18238"/>
                </a:lnTo>
                <a:cubicBezTo>
                  <a:pt x="14476" y="17753"/>
                  <a:pt x="14756" y="17224"/>
                  <a:pt x="14971" y="16663"/>
                </a:cubicBezTo>
                <a:cubicBezTo>
                  <a:pt x="15186" y="16102"/>
                  <a:pt x="15326" y="15522"/>
                  <a:pt x="15408" y="14941"/>
                </a:cubicBezTo>
                <a:lnTo>
                  <a:pt x="14195" y="14470"/>
                </a:lnTo>
                <a:cubicBezTo>
                  <a:pt x="14245" y="13942"/>
                  <a:pt x="14239" y="13425"/>
                  <a:pt x="14163" y="12911"/>
                </a:cubicBezTo>
                <a:lnTo>
                  <a:pt x="15343" y="12375"/>
                </a:lnTo>
                <a:cubicBezTo>
                  <a:pt x="15231" y="11800"/>
                  <a:pt x="15053" y="11236"/>
                  <a:pt x="14810" y="10686"/>
                </a:cubicBezTo>
                <a:cubicBezTo>
                  <a:pt x="14566" y="10137"/>
                  <a:pt x="14271" y="9629"/>
                  <a:pt x="13920" y="9160"/>
                </a:cubicBezTo>
                <a:lnTo>
                  <a:pt x="12724" y="9679"/>
                </a:lnTo>
                <a:cubicBezTo>
                  <a:pt x="12395" y="9279"/>
                  <a:pt x="12017" y="8924"/>
                  <a:pt x="11592" y="8608"/>
                </a:cubicBezTo>
                <a:lnTo>
                  <a:pt x="12061" y="7389"/>
                </a:lnTo>
                <a:cubicBezTo>
                  <a:pt x="11576" y="7062"/>
                  <a:pt x="11052" y="6777"/>
                  <a:pt x="10493" y="6561"/>
                </a:cubicBezTo>
                <a:cubicBezTo>
                  <a:pt x="9936" y="6346"/>
                  <a:pt x="9361" y="6205"/>
                  <a:pt x="8779" y="6123"/>
                </a:cubicBezTo>
                <a:close/>
                <a:moveTo>
                  <a:pt x="7599" y="10329"/>
                </a:moveTo>
                <a:cubicBezTo>
                  <a:pt x="8055" y="10314"/>
                  <a:pt x="8520" y="10398"/>
                  <a:pt x="8973" y="10573"/>
                </a:cubicBezTo>
                <a:cubicBezTo>
                  <a:pt x="10784" y="11270"/>
                  <a:pt x="11689" y="13301"/>
                  <a:pt x="10994" y="15120"/>
                </a:cubicBezTo>
                <a:cubicBezTo>
                  <a:pt x="10299" y="16939"/>
                  <a:pt x="8263" y="17848"/>
                  <a:pt x="6451" y="17150"/>
                </a:cubicBezTo>
                <a:cubicBezTo>
                  <a:pt x="4642" y="16452"/>
                  <a:pt x="3735" y="14422"/>
                  <a:pt x="4430" y="12603"/>
                </a:cubicBezTo>
                <a:cubicBezTo>
                  <a:pt x="4951" y="11238"/>
                  <a:pt x="6231" y="10376"/>
                  <a:pt x="7599" y="10329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0" name="Freeform 789"/>
          <p:cNvSpPr/>
          <p:nvPr/>
        </p:nvSpPr>
        <p:spPr>
          <a:xfrm>
            <a:off x="13913074" y="5008605"/>
            <a:ext cx="977452" cy="691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0"/>
                </a:moveTo>
                <a:cubicBezTo>
                  <a:pt x="12619" y="0"/>
                  <a:pt x="12243" y="152"/>
                  <a:pt x="11974" y="420"/>
                </a:cubicBezTo>
                <a:lnTo>
                  <a:pt x="9344" y="3032"/>
                </a:lnTo>
                <a:cubicBezTo>
                  <a:pt x="8888" y="3488"/>
                  <a:pt x="8792" y="4367"/>
                  <a:pt x="9125" y="5002"/>
                </a:cubicBezTo>
                <a:lnTo>
                  <a:pt x="9282" y="5311"/>
                </a:lnTo>
                <a:cubicBezTo>
                  <a:pt x="9495" y="5718"/>
                  <a:pt x="9841" y="5931"/>
                  <a:pt x="10190" y="5931"/>
                </a:cubicBezTo>
                <a:cubicBezTo>
                  <a:pt x="10386" y="5931"/>
                  <a:pt x="10581" y="5857"/>
                  <a:pt x="10753" y="5710"/>
                </a:cubicBezTo>
                <a:lnTo>
                  <a:pt x="11990" y="4581"/>
                </a:lnTo>
                <a:cubicBezTo>
                  <a:pt x="12210" y="4394"/>
                  <a:pt x="12490" y="4316"/>
                  <a:pt x="12772" y="4316"/>
                </a:cubicBezTo>
                <a:cubicBezTo>
                  <a:pt x="13104" y="4316"/>
                  <a:pt x="13450" y="4442"/>
                  <a:pt x="13696" y="4692"/>
                </a:cubicBezTo>
                <a:lnTo>
                  <a:pt x="15496" y="7038"/>
                </a:lnTo>
                <a:cubicBezTo>
                  <a:pt x="15949" y="7499"/>
                  <a:pt x="16651" y="8315"/>
                  <a:pt x="17061" y="8852"/>
                </a:cubicBezTo>
                <a:lnTo>
                  <a:pt x="18704" y="10999"/>
                </a:lnTo>
                <a:lnTo>
                  <a:pt x="21600" y="6263"/>
                </a:lnTo>
                <a:lnTo>
                  <a:pt x="17108" y="177"/>
                </a:lnTo>
                <a:lnTo>
                  <a:pt x="16028" y="1682"/>
                </a:lnTo>
                <a:cubicBezTo>
                  <a:pt x="16028" y="1682"/>
                  <a:pt x="15653" y="1568"/>
                  <a:pt x="15402" y="1394"/>
                </a:cubicBezTo>
                <a:lnTo>
                  <a:pt x="13711" y="221"/>
                </a:lnTo>
                <a:cubicBezTo>
                  <a:pt x="13505" y="80"/>
                  <a:pt x="13250" y="0"/>
                  <a:pt x="12991" y="0"/>
                </a:cubicBezTo>
                <a:close/>
                <a:moveTo>
                  <a:pt x="4664" y="443"/>
                </a:moveTo>
                <a:lnTo>
                  <a:pt x="0" y="7016"/>
                </a:lnTo>
                <a:lnTo>
                  <a:pt x="1753" y="9494"/>
                </a:lnTo>
                <a:lnTo>
                  <a:pt x="2160" y="8919"/>
                </a:lnTo>
                <a:cubicBezTo>
                  <a:pt x="2576" y="8302"/>
                  <a:pt x="3152" y="7945"/>
                  <a:pt x="3757" y="7945"/>
                </a:cubicBezTo>
                <a:cubicBezTo>
                  <a:pt x="4330" y="7945"/>
                  <a:pt x="4876" y="8250"/>
                  <a:pt x="5290" y="8808"/>
                </a:cubicBezTo>
                <a:lnTo>
                  <a:pt x="5478" y="9052"/>
                </a:lnTo>
                <a:cubicBezTo>
                  <a:pt x="5721" y="9380"/>
                  <a:pt x="5896" y="9786"/>
                  <a:pt x="6010" y="10202"/>
                </a:cubicBezTo>
                <a:cubicBezTo>
                  <a:pt x="6373" y="10334"/>
                  <a:pt x="6719" y="10581"/>
                  <a:pt x="6997" y="10955"/>
                </a:cubicBezTo>
                <a:lnTo>
                  <a:pt x="7184" y="11220"/>
                </a:lnTo>
                <a:cubicBezTo>
                  <a:pt x="7613" y="11797"/>
                  <a:pt x="7859" y="12572"/>
                  <a:pt x="7873" y="13411"/>
                </a:cubicBezTo>
                <a:cubicBezTo>
                  <a:pt x="8003" y="13525"/>
                  <a:pt x="8120" y="13658"/>
                  <a:pt x="8233" y="13810"/>
                </a:cubicBezTo>
                <a:lnTo>
                  <a:pt x="8421" y="14053"/>
                </a:lnTo>
                <a:cubicBezTo>
                  <a:pt x="8687" y="14412"/>
                  <a:pt x="8873" y="14853"/>
                  <a:pt x="8984" y="15315"/>
                </a:cubicBezTo>
                <a:cubicBezTo>
                  <a:pt x="9321" y="15453"/>
                  <a:pt x="9634" y="15697"/>
                  <a:pt x="9892" y="16045"/>
                </a:cubicBezTo>
                <a:lnTo>
                  <a:pt x="10096" y="16311"/>
                </a:lnTo>
                <a:cubicBezTo>
                  <a:pt x="10869" y="17353"/>
                  <a:pt x="10982" y="18992"/>
                  <a:pt x="10440" y="20228"/>
                </a:cubicBezTo>
                <a:lnTo>
                  <a:pt x="10581" y="20427"/>
                </a:lnTo>
                <a:cubicBezTo>
                  <a:pt x="10990" y="20965"/>
                  <a:pt x="11640" y="20939"/>
                  <a:pt x="12021" y="20361"/>
                </a:cubicBezTo>
                <a:lnTo>
                  <a:pt x="12193" y="20073"/>
                </a:lnTo>
                <a:cubicBezTo>
                  <a:pt x="12565" y="19506"/>
                  <a:pt x="12548" y="18621"/>
                  <a:pt x="12162" y="18081"/>
                </a:cubicBezTo>
                <a:lnTo>
                  <a:pt x="13492" y="19830"/>
                </a:lnTo>
                <a:cubicBezTo>
                  <a:pt x="13902" y="20367"/>
                  <a:pt x="14536" y="20321"/>
                  <a:pt x="14917" y="19741"/>
                </a:cubicBezTo>
                <a:lnTo>
                  <a:pt x="15104" y="19475"/>
                </a:lnTo>
                <a:cubicBezTo>
                  <a:pt x="15482" y="18900"/>
                  <a:pt x="15460" y="18001"/>
                  <a:pt x="15057" y="17461"/>
                </a:cubicBezTo>
                <a:lnTo>
                  <a:pt x="15386" y="17904"/>
                </a:lnTo>
                <a:cubicBezTo>
                  <a:pt x="15796" y="18442"/>
                  <a:pt x="16446" y="18394"/>
                  <a:pt x="16826" y="17816"/>
                </a:cubicBezTo>
                <a:lnTo>
                  <a:pt x="16998" y="17550"/>
                </a:lnTo>
                <a:cubicBezTo>
                  <a:pt x="17379" y="16970"/>
                  <a:pt x="17361" y="16052"/>
                  <a:pt x="16951" y="15514"/>
                </a:cubicBezTo>
                <a:lnTo>
                  <a:pt x="16670" y="15138"/>
                </a:lnTo>
                <a:cubicBezTo>
                  <a:pt x="17081" y="15645"/>
                  <a:pt x="17705" y="15618"/>
                  <a:pt x="18078" y="15049"/>
                </a:cubicBezTo>
                <a:lnTo>
                  <a:pt x="18250" y="14784"/>
                </a:lnTo>
                <a:cubicBezTo>
                  <a:pt x="18631" y="14203"/>
                  <a:pt x="18613" y="13285"/>
                  <a:pt x="18203" y="12748"/>
                </a:cubicBezTo>
                <a:lnTo>
                  <a:pt x="15464" y="9140"/>
                </a:lnTo>
                <a:cubicBezTo>
                  <a:pt x="15226" y="8866"/>
                  <a:pt x="14682" y="8277"/>
                  <a:pt x="14682" y="8277"/>
                </a:cubicBezTo>
                <a:lnTo>
                  <a:pt x="12960" y="6064"/>
                </a:lnTo>
                <a:cubicBezTo>
                  <a:pt x="12924" y="6045"/>
                  <a:pt x="12855" y="6020"/>
                  <a:pt x="12772" y="6020"/>
                </a:cubicBezTo>
                <a:cubicBezTo>
                  <a:pt x="12686" y="6020"/>
                  <a:pt x="12630" y="6033"/>
                  <a:pt x="12616" y="6042"/>
                </a:cubicBezTo>
                <a:lnTo>
                  <a:pt x="11379" y="7170"/>
                </a:lnTo>
                <a:cubicBezTo>
                  <a:pt x="11025" y="7473"/>
                  <a:pt x="10611" y="7635"/>
                  <a:pt x="10190" y="7635"/>
                </a:cubicBezTo>
                <a:cubicBezTo>
                  <a:pt x="9447" y="7635"/>
                  <a:pt x="8744" y="7133"/>
                  <a:pt x="8311" y="6307"/>
                </a:cubicBezTo>
                <a:lnTo>
                  <a:pt x="8155" y="6020"/>
                </a:lnTo>
                <a:cubicBezTo>
                  <a:pt x="7799" y="5341"/>
                  <a:pt x="7653" y="4505"/>
                  <a:pt x="7748" y="3674"/>
                </a:cubicBezTo>
                <a:cubicBezTo>
                  <a:pt x="7842" y="2843"/>
                  <a:pt x="8165" y="2128"/>
                  <a:pt x="8656" y="1638"/>
                </a:cubicBezTo>
                <a:lnTo>
                  <a:pt x="8937" y="1350"/>
                </a:lnTo>
                <a:cubicBezTo>
                  <a:pt x="8530" y="1280"/>
                  <a:pt x="8079" y="1349"/>
                  <a:pt x="7748" y="1549"/>
                </a:cubicBezTo>
                <a:cubicBezTo>
                  <a:pt x="7748" y="1549"/>
                  <a:pt x="7190" y="1885"/>
                  <a:pt x="7012" y="1992"/>
                </a:cubicBezTo>
                <a:cubicBezTo>
                  <a:pt x="6600" y="2239"/>
                  <a:pt x="6026" y="2235"/>
                  <a:pt x="6026" y="2235"/>
                </a:cubicBezTo>
                <a:lnTo>
                  <a:pt x="4664" y="443"/>
                </a:lnTo>
                <a:close/>
                <a:moveTo>
                  <a:pt x="3757" y="9649"/>
                </a:moveTo>
                <a:cubicBezTo>
                  <a:pt x="3488" y="9649"/>
                  <a:pt x="3220" y="9797"/>
                  <a:pt x="3021" y="10092"/>
                </a:cubicBezTo>
                <a:lnTo>
                  <a:pt x="1111" y="12925"/>
                </a:lnTo>
                <a:cubicBezTo>
                  <a:pt x="726" y="13496"/>
                  <a:pt x="753" y="14394"/>
                  <a:pt x="1158" y="14939"/>
                </a:cubicBezTo>
                <a:lnTo>
                  <a:pt x="1346" y="15204"/>
                </a:lnTo>
                <a:cubicBezTo>
                  <a:pt x="1541" y="15467"/>
                  <a:pt x="1785" y="15602"/>
                  <a:pt x="2035" y="15602"/>
                </a:cubicBezTo>
                <a:cubicBezTo>
                  <a:pt x="2265" y="15602"/>
                  <a:pt x="2489" y="15487"/>
                  <a:pt x="2677" y="15270"/>
                </a:cubicBezTo>
                <a:lnTo>
                  <a:pt x="2176" y="16001"/>
                </a:lnTo>
                <a:cubicBezTo>
                  <a:pt x="1791" y="16573"/>
                  <a:pt x="1803" y="17491"/>
                  <a:pt x="2207" y="18037"/>
                </a:cubicBezTo>
                <a:lnTo>
                  <a:pt x="2410" y="18302"/>
                </a:lnTo>
                <a:cubicBezTo>
                  <a:pt x="2607" y="18567"/>
                  <a:pt x="2847" y="18701"/>
                  <a:pt x="3099" y="18701"/>
                </a:cubicBezTo>
                <a:cubicBezTo>
                  <a:pt x="3368" y="18701"/>
                  <a:pt x="3636" y="18553"/>
                  <a:pt x="3835" y="18258"/>
                </a:cubicBezTo>
                <a:lnTo>
                  <a:pt x="4226" y="17661"/>
                </a:lnTo>
                <a:cubicBezTo>
                  <a:pt x="3877" y="18235"/>
                  <a:pt x="3913" y="19103"/>
                  <a:pt x="4304" y="19630"/>
                </a:cubicBezTo>
                <a:lnTo>
                  <a:pt x="4492" y="19896"/>
                </a:lnTo>
                <a:cubicBezTo>
                  <a:pt x="4688" y="20159"/>
                  <a:pt x="4944" y="20294"/>
                  <a:pt x="5197" y="20294"/>
                </a:cubicBezTo>
                <a:cubicBezTo>
                  <a:pt x="5465" y="20294"/>
                  <a:pt x="5734" y="20147"/>
                  <a:pt x="5932" y="19852"/>
                </a:cubicBezTo>
                <a:lnTo>
                  <a:pt x="6558" y="18922"/>
                </a:lnTo>
                <a:cubicBezTo>
                  <a:pt x="6172" y="19494"/>
                  <a:pt x="6185" y="20413"/>
                  <a:pt x="6590" y="20958"/>
                </a:cubicBezTo>
                <a:lnTo>
                  <a:pt x="6777" y="21202"/>
                </a:lnTo>
                <a:cubicBezTo>
                  <a:pt x="6973" y="21466"/>
                  <a:pt x="7229" y="21600"/>
                  <a:pt x="7482" y="21600"/>
                </a:cubicBezTo>
                <a:cubicBezTo>
                  <a:pt x="7750" y="21600"/>
                  <a:pt x="8019" y="21452"/>
                  <a:pt x="8217" y="21157"/>
                </a:cubicBezTo>
                <a:lnTo>
                  <a:pt x="9297" y="19564"/>
                </a:lnTo>
                <a:cubicBezTo>
                  <a:pt x="9683" y="18994"/>
                  <a:pt x="9654" y="18095"/>
                  <a:pt x="9250" y="17550"/>
                </a:cubicBezTo>
                <a:lnTo>
                  <a:pt x="9063" y="17284"/>
                </a:lnTo>
                <a:cubicBezTo>
                  <a:pt x="8867" y="17020"/>
                  <a:pt x="8626" y="16886"/>
                  <a:pt x="8374" y="16886"/>
                </a:cubicBezTo>
                <a:cubicBezTo>
                  <a:pt x="8106" y="16886"/>
                  <a:pt x="7837" y="17034"/>
                  <a:pt x="7638" y="17329"/>
                </a:cubicBezTo>
                <a:lnTo>
                  <a:pt x="7623" y="17329"/>
                </a:lnTo>
                <a:cubicBezTo>
                  <a:pt x="8008" y="16757"/>
                  <a:pt x="7996" y="15838"/>
                  <a:pt x="7591" y="15293"/>
                </a:cubicBezTo>
                <a:lnTo>
                  <a:pt x="7403" y="15049"/>
                </a:lnTo>
                <a:cubicBezTo>
                  <a:pt x="7208" y="14787"/>
                  <a:pt x="6966" y="14651"/>
                  <a:pt x="6715" y="14651"/>
                </a:cubicBezTo>
                <a:cubicBezTo>
                  <a:pt x="6461" y="14651"/>
                  <a:pt x="6206" y="14787"/>
                  <a:pt x="6010" y="15049"/>
                </a:cubicBezTo>
                <a:lnTo>
                  <a:pt x="6386" y="14474"/>
                </a:lnTo>
                <a:cubicBezTo>
                  <a:pt x="6772" y="13902"/>
                  <a:pt x="6760" y="12983"/>
                  <a:pt x="6355" y="12438"/>
                </a:cubicBezTo>
                <a:lnTo>
                  <a:pt x="6167" y="12194"/>
                </a:lnTo>
                <a:cubicBezTo>
                  <a:pt x="5972" y="11931"/>
                  <a:pt x="5714" y="11796"/>
                  <a:pt x="5463" y="11796"/>
                </a:cubicBezTo>
                <a:cubicBezTo>
                  <a:pt x="5202" y="11796"/>
                  <a:pt x="4940" y="11939"/>
                  <a:pt x="4743" y="12216"/>
                </a:cubicBezTo>
                <a:cubicBezTo>
                  <a:pt x="5060" y="11643"/>
                  <a:pt x="5029" y="10804"/>
                  <a:pt x="4649" y="10291"/>
                </a:cubicBezTo>
                <a:lnTo>
                  <a:pt x="4461" y="10048"/>
                </a:lnTo>
                <a:cubicBezTo>
                  <a:pt x="4265" y="9783"/>
                  <a:pt x="4009" y="9649"/>
                  <a:pt x="3757" y="9649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1" name="Freeform 809"/>
          <p:cNvSpPr/>
          <p:nvPr/>
        </p:nvSpPr>
        <p:spPr>
          <a:xfrm>
            <a:off x="3647422" y="5008959"/>
            <a:ext cx="883957" cy="690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62" y="0"/>
                </a:moveTo>
                <a:lnTo>
                  <a:pt x="2458" y="7089"/>
                </a:lnTo>
                <a:lnTo>
                  <a:pt x="10800" y="7089"/>
                </a:lnTo>
                <a:cubicBezTo>
                  <a:pt x="10800" y="5044"/>
                  <a:pt x="12110" y="3390"/>
                  <a:pt x="13708" y="3390"/>
                </a:cubicBezTo>
                <a:cubicBezTo>
                  <a:pt x="15306" y="3390"/>
                  <a:pt x="16598" y="5044"/>
                  <a:pt x="16598" y="7089"/>
                </a:cubicBezTo>
                <a:lnTo>
                  <a:pt x="19765" y="7089"/>
                </a:lnTo>
                <a:lnTo>
                  <a:pt x="19765" y="13890"/>
                </a:lnTo>
                <a:cubicBezTo>
                  <a:pt x="19922" y="13920"/>
                  <a:pt x="20065" y="13970"/>
                  <a:pt x="20215" y="14023"/>
                </a:cubicBezTo>
                <a:lnTo>
                  <a:pt x="21600" y="4209"/>
                </a:lnTo>
                <a:lnTo>
                  <a:pt x="3462" y="0"/>
                </a:lnTo>
                <a:close/>
                <a:moveTo>
                  <a:pt x="13708" y="5073"/>
                </a:moveTo>
                <a:cubicBezTo>
                  <a:pt x="12835" y="5073"/>
                  <a:pt x="12115" y="5972"/>
                  <a:pt x="12115" y="7089"/>
                </a:cubicBezTo>
                <a:cubicBezTo>
                  <a:pt x="12115" y="8207"/>
                  <a:pt x="12835" y="9105"/>
                  <a:pt x="13708" y="9105"/>
                </a:cubicBezTo>
                <a:cubicBezTo>
                  <a:pt x="14581" y="9105"/>
                  <a:pt x="15283" y="8207"/>
                  <a:pt x="15283" y="7089"/>
                </a:cubicBezTo>
                <a:cubicBezTo>
                  <a:pt x="15283" y="5972"/>
                  <a:pt x="14581" y="5073"/>
                  <a:pt x="13708" y="5073"/>
                </a:cubicBezTo>
                <a:close/>
                <a:moveTo>
                  <a:pt x="0" y="8773"/>
                </a:moveTo>
                <a:lnTo>
                  <a:pt x="0" y="21600"/>
                </a:lnTo>
                <a:lnTo>
                  <a:pt x="16408" y="21600"/>
                </a:lnTo>
                <a:cubicBezTo>
                  <a:pt x="15868" y="20778"/>
                  <a:pt x="15542" y="19720"/>
                  <a:pt x="15542" y="18565"/>
                </a:cubicBezTo>
                <a:cubicBezTo>
                  <a:pt x="15542" y="16309"/>
                  <a:pt x="16795" y="14422"/>
                  <a:pt x="18450" y="13957"/>
                </a:cubicBezTo>
                <a:lnTo>
                  <a:pt x="18450" y="8773"/>
                </a:lnTo>
                <a:lnTo>
                  <a:pt x="16287" y="8773"/>
                </a:lnTo>
                <a:cubicBezTo>
                  <a:pt x="15806" y="9972"/>
                  <a:pt x="14831" y="10811"/>
                  <a:pt x="13708" y="10811"/>
                </a:cubicBezTo>
                <a:cubicBezTo>
                  <a:pt x="12584" y="10811"/>
                  <a:pt x="11610" y="9972"/>
                  <a:pt x="11129" y="8773"/>
                </a:cubicBezTo>
                <a:lnTo>
                  <a:pt x="0" y="8773"/>
                </a:lnTo>
                <a:close/>
                <a:moveTo>
                  <a:pt x="9225" y="11143"/>
                </a:moveTo>
                <a:cubicBezTo>
                  <a:pt x="10971" y="11143"/>
                  <a:pt x="12375" y="12940"/>
                  <a:pt x="12375" y="15175"/>
                </a:cubicBezTo>
                <a:cubicBezTo>
                  <a:pt x="12375" y="17411"/>
                  <a:pt x="10971" y="19230"/>
                  <a:pt x="9225" y="19230"/>
                </a:cubicBezTo>
                <a:cubicBezTo>
                  <a:pt x="7479" y="19230"/>
                  <a:pt x="6058" y="17410"/>
                  <a:pt x="6058" y="15175"/>
                </a:cubicBezTo>
                <a:cubicBezTo>
                  <a:pt x="6058" y="12941"/>
                  <a:pt x="7479" y="11143"/>
                  <a:pt x="9225" y="11143"/>
                </a:cubicBezTo>
                <a:close/>
                <a:moveTo>
                  <a:pt x="19229" y="15530"/>
                </a:moveTo>
                <a:cubicBezTo>
                  <a:pt x="17919" y="15530"/>
                  <a:pt x="16858" y="16889"/>
                  <a:pt x="16858" y="18565"/>
                </a:cubicBezTo>
                <a:cubicBezTo>
                  <a:pt x="16858" y="20241"/>
                  <a:pt x="17919" y="21600"/>
                  <a:pt x="19229" y="21600"/>
                </a:cubicBezTo>
                <a:cubicBezTo>
                  <a:pt x="20538" y="21600"/>
                  <a:pt x="21600" y="20241"/>
                  <a:pt x="21600" y="18565"/>
                </a:cubicBezTo>
                <a:cubicBezTo>
                  <a:pt x="21600" y="16889"/>
                  <a:pt x="20538" y="15530"/>
                  <a:pt x="19229" y="1553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"/>
          <p:cNvSpPr/>
          <p:nvPr/>
        </p:nvSpPr>
        <p:spPr>
          <a:xfrm>
            <a:off x="6489700" y="2777701"/>
            <a:ext cx="7072266" cy="6477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6" name="Rounded Rectangle"/>
          <p:cNvSpPr/>
          <p:nvPr/>
        </p:nvSpPr>
        <p:spPr>
          <a:xfrm>
            <a:off x="6489700" y="3544780"/>
            <a:ext cx="7072266" cy="64770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7" name="Rounded Rectangle"/>
          <p:cNvSpPr/>
          <p:nvPr/>
        </p:nvSpPr>
        <p:spPr>
          <a:xfrm>
            <a:off x="6489700" y="4311859"/>
            <a:ext cx="7072266" cy="64770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" name="Rounded Rectangle"/>
          <p:cNvSpPr/>
          <p:nvPr/>
        </p:nvSpPr>
        <p:spPr>
          <a:xfrm>
            <a:off x="6489700" y="5078938"/>
            <a:ext cx="7072266" cy="647701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39" name="2D Pie Chart"/>
          <p:cNvGraphicFramePr/>
          <p:nvPr>
            <p:extLst>
              <p:ext uri="{D42A27DB-BD31-4B8C-83A1-F6EECF244321}">
                <p14:modId xmlns:p14="http://schemas.microsoft.com/office/powerpoint/2010/main" val="1252560707"/>
              </p:ext>
            </p:extLst>
          </p:nvPr>
        </p:nvGraphicFramePr>
        <p:xfrm>
          <a:off x="2812768" y="2770435"/>
          <a:ext cx="7835440" cy="7835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" name="Circle"/>
          <p:cNvSpPr/>
          <p:nvPr/>
        </p:nvSpPr>
        <p:spPr>
          <a:xfrm>
            <a:off x="3473443" y="3431109"/>
            <a:ext cx="6514091" cy="6514091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41" name="2D Pie Chart"/>
          <p:cNvGraphicFramePr/>
          <p:nvPr>
            <p:extLst>
              <p:ext uri="{D42A27DB-BD31-4B8C-83A1-F6EECF244321}">
                <p14:modId xmlns:p14="http://schemas.microsoft.com/office/powerpoint/2010/main" val="2398797802"/>
              </p:ext>
            </p:extLst>
          </p:nvPr>
        </p:nvGraphicFramePr>
        <p:xfrm>
          <a:off x="3601794" y="3559461"/>
          <a:ext cx="6257389" cy="62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Circle"/>
          <p:cNvSpPr/>
          <p:nvPr/>
        </p:nvSpPr>
        <p:spPr>
          <a:xfrm>
            <a:off x="4225775" y="4181473"/>
            <a:ext cx="5007188" cy="5007189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43" name="2D Pie Chart"/>
          <p:cNvGraphicFramePr/>
          <p:nvPr/>
        </p:nvGraphicFramePr>
        <p:xfrm>
          <a:off x="4356364" y="4298244"/>
          <a:ext cx="4748249" cy="4748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4" name="Circle"/>
          <p:cNvSpPr/>
          <p:nvPr/>
        </p:nvSpPr>
        <p:spPr>
          <a:xfrm>
            <a:off x="4996453" y="4955239"/>
            <a:ext cx="3465832" cy="3465832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45" name="2D Pie Chart"/>
          <p:cNvGraphicFramePr/>
          <p:nvPr>
            <p:extLst>
              <p:ext uri="{D42A27DB-BD31-4B8C-83A1-F6EECF244321}">
                <p14:modId xmlns:p14="http://schemas.microsoft.com/office/powerpoint/2010/main" val="3991377973"/>
              </p:ext>
            </p:extLst>
          </p:nvPr>
        </p:nvGraphicFramePr>
        <p:xfrm>
          <a:off x="5121271" y="5078938"/>
          <a:ext cx="3218435" cy="3218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6" name="Circle"/>
          <p:cNvSpPr/>
          <p:nvPr/>
        </p:nvSpPr>
        <p:spPr>
          <a:xfrm>
            <a:off x="5785391" y="5727271"/>
            <a:ext cx="1890194" cy="1890194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50" name="Group"/>
          <p:cNvGrpSpPr/>
          <p:nvPr/>
        </p:nvGrpSpPr>
        <p:grpSpPr>
          <a:xfrm>
            <a:off x="13015774" y="2876736"/>
            <a:ext cx="449631" cy="449631"/>
            <a:chOff x="0" y="0"/>
            <a:chExt cx="449630" cy="449630"/>
          </a:xfrm>
        </p:grpSpPr>
        <p:sp>
          <p:nvSpPr>
            <p:cNvPr id="47" name="Circle"/>
            <p:cNvSpPr/>
            <p:nvPr/>
          </p:nvSpPr>
          <p:spPr>
            <a:xfrm>
              <a:off x="-1" y="-1"/>
              <a:ext cx="449632" cy="449632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Shape"/>
            <p:cNvSpPr/>
            <p:nvPr/>
          </p:nvSpPr>
          <p:spPr>
            <a:xfrm>
              <a:off x="189259" y="132438"/>
              <a:ext cx="242092" cy="289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" name="Shape"/>
            <p:cNvSpPr/>
            <p:nvPr/>
          </p:nvSpPr>
          <p:spPr>
            <a:xfrm>
              <a:off x="187999" y="131940"/>
              <a:ext cx="64639" cy="17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4" name="Group"/>
          <p:cNvGrpSpPr/>
          <p:nvPr/>
        </p:nvGrpSpPr>
        <p:grpSpPr>
          <a:xfrm>
            <a:off x="13015774" y="3643815"/>
            <a:ext cx="449631" cy="449631"/>
            <a:chOff x="0" y="0"/>
            <a:chExt cx="449630" cy="449630"/>
          </a:xfrm>
        </p:grpSpPr>
        <p:sp>
          <p:nvSpPr>
            <p:cNvPr id="51" name="Circle"/>
            <p:cNvSpPr/>
            <p:nvPr/>
          </p:nvSpPr>
          <p:spPr>
            <a:xfrm>
              <a:off x="-1" y="-1"/>
              <a:ext cx="449632" cy="449632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2" name="Shape"/>
            <p:cNvSpPr/>
            <p:nvPr/>
          </p:nvSpPr>
          <p:spPr>
            <a:xfrm>
              <a:off x="169945" y="138588"/>
              <a:ext cx="266075" cy="296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3" name="Shape"/>
            <p:cNvSpPr/>
            <p:nvPr/>
          </p:nvSpPr>
          <p:spPr>
            <a:xfrm>
              <a:off x="168723" y="121881"/>
              <a:ext cx="121175" cy="1788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58" name="Group"/>
          <p:cNvGrpSpPr/>
          <p:nvPr/>
        </p:nvGrpSpPr>
        <p:grpSpPr>
          <a:xfrm>
            <a:off x="13015774" y="4410893"/>
            <a:ext cx="449631" cy="449632"/>
            <a:chOff x="0" y="0"/>
            <a:chExt cx="449630" cy="449630"/>
          </a:xfrm>
        </p:grpSpPr>
        <p:sp>
          <p:nvSpPr>
            <p:cNvPr id="55" name="Circle"/>
            <p:cNvSpPr/>
            <p:nvPr/>
          </p:nvSpPr>
          <p:spPr>
            <a:xfrm>
              <a:off x="-1" y="-1"/>
              <a:ext cx="449632" cy="449632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6" name="Shape"/>
            <p:cNvSpPr/>
            <p:nvPr/>
          </p:nvSpPr>
          <p:spPr>
            <a:xfrm>
              <a:off x="175748" y="136227"/>
              <a:ext cx="263898" cy="293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7" name="Shape"/>
            <p:cNvSpPr/>
            <p:nvPr/>
          </p:nvSpPr>
          <p:spPr>
            <a:xfrm>
              <a:off x="170694" y="135071"/>
              <a:ext cx="117233" cy="179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62" name="Group"/>
          <p:cNvGrpSpPr/>
          <p:nvPr/>
        </p:nvGrpSpPr>
        <p:grpSpPr>
          <a:xfrm>
            <a:off x="13015774" y="5177973"/>
            <a:ext cx="449632" cy="449631"/>
            <a:chOff x="0" y="0"/>
            <a:chExt cx="449630" cy="449630"/>
          </a:xfrm>
        </p:grpSpPr>
        <p:sp>
          <p:nvSpPr>
            <p:cNvPr id="59" name="Circle"/>
            <p:cNvSpPr/>
            <p:nvPr/>
          </p:nvSpPr>
          <p:spPr>
            <a:xfrm>
              <a:off x="0" y="-1"/>
              <a:ext cx="449631" cy="449632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0" name="Shape"/>
            <p:cNvSpPr/>
            <p:nvPr/>
          </p:nvSpPr>
          <p:spPr>
            <a:xfrm>
              <a:off x="161838" y="127974"/>
              <a:ext cx="268344" cy="2969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1" name="Shape"/>
            <p:cNvSpPr/>
            <p:nvPr/>
          </p:nvSpPr>
          <p:spPr>
            <a:xfrm>
              <a:off x="159730" y="127039"/>
              <a:ext cx="132760" cy="177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65" name="Group"/>
          <p:cNvGrpSpPr/>
          <p:nvPr/>
        </p:nvGrpSpPr>
        <p:grpSpPr>
          <a:xfrm>
            <a:off x="6199322" y="2784601"/>
            <a:ext cx="497673" cy="645978"/>
            <a:chOff x="0" y="0"/>
            <a:chExt cx="497671" cy="645977"/>
          </a:xfrm>
        </p:grpSpPr>
        <p:sp>
          <p:nvSpPr>
            <p:cNvPr id="63" name="Shape"/>
            <p:cNvSpPr/>
            <p:nvPr/>
          </p:nvSpPr>
          <p:spPr>
            <a:xfrm>
              <a:off x="0" y="0"/>
              <a:ext cx="497672" cy="645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4" name="Graphic 33"/>
            <p:cNvSpPr/>
            <p:nvPr/>
          </p:nvSpPr>
          <p:spPr>
            <a:xfrm>
              <a:off x="192171" y="238288"/>
              <a:ext cx="198961" cy="169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68" name="Group"/>
          <p:cNvGrpSpPr/>
          <p:nvPr/>
        </p:nvGrpSpPr>
        <p:grpSpPr>
          <a:xfrm>
            <a:off x="6197599" y="3578411"/>
            <a:ext cx="499395" cy="599463"/>
            <a:chOff x="0" y="0"/>
            <a:chExt cx="499394" cy="599462"/>
          </a:xfrm>
        </p:grpSpPr>
        <p:sp>
          <p:nvSpPr>
            <p:cNvPr id="66" name="Shape"/>
            <p:cNvSpPr/>
            <p:nvPr/>
          </p:nvSpPr>
          <p:spPr>
            <a:xfrm>
              <a:off x="0" y="0"/>
              <a:ext cx="499395" cy="599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67" name="Graphic 33"/>
            <p:cNvSpPr/>
            <p:nvPr/>
          </p:nvSpPr>
          <p:spPr>
            <a:xfrm>
              <a:off x="192171" y="219338"/>
              <a:ext cx="198961" cy="16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71" name="Group"/>
          <p:cNvGrpSpPr/>
          <p:nvPr/>
        </p:nvGrpSpPr>
        <p:grpSpPr>
          <a:xfrm>
            <a:off x="6199322" y="4312720"/>
            <a:ext cx="497673" cy="645978"/>
            <a:chOff x="0" y="0"/>
            <a:chExt cx="497671" cy="645977"/>
          </a:xfrm>
        </p:grpSpPr>
        <p:sp>
          <p:nvSpPr>
            <p:cNvPr id="69" name="Shape"/>
            <p:cNvSpPr/>
            <p:nvPr/>
          </p:nvSpPr>
          <p:spPr>
            <a:xfrm>
              <a:off x="0" y="0"/>
              <a:ext cx="497672" cy="645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70" name="Graphic 33"/>
            <p:cNvSpPr/>
            <p:nvPr/>
          </p:nvSpPr>
          <p:spPr>
            <a:xfrm>
              <a:off x="192171" y="238288"/>
              <a:ext cx="198961" cy="169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74" name="Group"/>
          <p:cNvGrpSpPr/>
          <p:nvPr/>
        </p:nvGrpSpPr>
        <p:grpSpPr>
          <a:xfrm>
            <a:off x="6197599" y="5096593"/>
            <a:ext cx="499395" cy="632196"/>
            <a:chOff x="0" y="0"/>
            <a:chExt cx="499394" cy="632194"/>
          </a:xfrm>
        </p:grpSpPr>
        <p:sp>
          <p:nvSpPr>
            <p:cNvPr id="72" name="Shape"/>
            <p:cNvSpPr/>
            <p:nvPr/>
          </p:nvSpPr>
          <p:spPr>
            <a:xfrm>
              <a:off x="0" y="0"/>
              <a:ext cx="499395" cy="632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rgbClr val="535353">
                <a:alpha val="5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73" name="Graphic 33"/>
            <p:cNvSpPr/>
            <p:nvPr/>
          </p:nvSpPr>
          <p:spPr>
            <a:xfrm>
              <a:off x="192171" y="227952"/>
              <a:ext cx="198961" cy="16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75" name="Graphic 18"/>
          <p:cNvSpPr/>
          <p:nvPr/>
        </p:nvSpPr>
        <p:spPr>
          <a:xfrm>
            <a:off x="3099778" y="5852475"/>
            <a:ext cx="300363" cy="233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2" h="21394" extrusionOk="0">
                <a:moveTo>
                  <a:pt x="8149" y="20982"/>
                </a:moveTo>
                <a:cubicBezTo>
                  <a:pt x="7946" y="21246"/>
                  <a:pt x="7669" y="21394"/>
                  <a:pt x="7381" y="21394"/>
                </a:cubicBezTo>
                <a:cubicBezTo>
                  <a:pt x="7093" y="21394"/>
                  <a:pt x="6816" y="21246"/>
                  <a:pt x="6613" y="20982"/>
                </a:cubicBezTo>
                <a:lnTo>
                  <a:pt x="478" y="13038"/>
                </a:lnTo>
                <a:cubicBezTo>
                  <a:pt x="-159" y="12213"/>
                  <a:pt x="-159" y="10877"/>
                  <a:pt x="478" y="10054"/>
                </a:cubicBezTo>
                <a:lnTo>
                  <a:pt x="1246" y="9059"/>
                </a:lnTo>
                <a:cubicBezTo>
                  <a:pt x="1883" y="8235"/>
                  <a:pt x="2914" y="8235"/>
                  <a:pt x="3551" y="9059"/>
                </a:cubicBezTo>
                <a:lnTo>
                  <a:pt x="7381" y="14018"/>
                </a:lnTo>
                <a:lnTo>
                  <a:pt x="17731" y="618"/>
                </a:lnTo>
                <a:cubicBezTo>
                  <a:pt x="18368" y="-206"/>
                  <a:pt x="19400" y="-206"/>
                  <a:pt x="20036" y="618"/>
                </a:cubicBezTo>
                <a:lnTo>
                  <a:pt x="20804" y="1613"/>
                </a:lnTo>
                <a:cubicBezTo>
                  <a:pt x="21441" y="2437"/>
                  <a:pt x="21441" y="3774"/>
                  <a:pt x="20804" y="4597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6" name="Graphic 178"/>
          <p:cNvSpPr/>
          <p:nvPr/>
        </p:nvSpPr>
        <p:spPr>
          <a:xfrm>
            <a:off x="6361527" y="6311391"/>
            <a:ext cx="712522" cy="7473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5" h="21600" extrusionOk="0">
                <a:moveTo>
                  <a:pt x="20880" y="13208"/>
                </a:moveTo>
                <a:cubicBezTo>
                  <a:pt x="20878" y="13207"/>
                  <a:pt x="20878" y="13207"/>
                  <a:pt x="20876" y="13205"/>
                </a:cubicBezTo>
                <a:lnTo>
                  <a:pt x="19443" y="11933"/>
                </a:lnTo>
                <a:cubicBezTo>
                  <a:pt x="19493" y="11551"/>
                  <a:pt x="19517" y="11171"/>
                  <a:pt x="19517" y="10800"/>
                </a:cubicBezTo>
                <a:cubicBezTo>
                  <a:pt x="19517" y="10429"/>
                  <a:pt x="19493" y="10049"/>
                  <a:pt x="19443" y="9667"/>
                </a:cubicBezTo>
                <a:lnTo>
                  <a:pt x="20880" y="8392"/>
                </a:lnTo>
                <a:cubicBezTo>
                  <a:pt x="21355" y="7960"/>
                  <a:pt x="21463" y="7276"/>
                  <a:pt x="21140" y="6723"/>
                </a:cubicBezTo>
                <a:lnTo>
                  <a:pt x="19560" y="4081"/>
                </a:lnTo>
                <a:cubicBezTo>
                  <a:pt x="19242" y="3535"/>
                  <a:pt x="18552" y="3280"/>
                  <a:pt x="17923" y="3468"/>
                </a:cubicBezTo>
                <a:lnTo>
                  <a:pt x="16064" y="4035"/>
                </a:lnTo>
                <a:cubicBezTo>
                  <a:pt x="15431" y="3560"/>
                  <a:pt x="14752" y="3179"/>
                  <a:pt x="14037" y="2898"/>
                </a:cubicBezTo>
                <a:lnTo>
                  <a:pt x="13606" y="1055"/>
                </a:lnTo>
                <a:cubicBezTo>
                  <a:pt x="13466" y="444"/>
                  <a:pt x="12895" y="0"/>
                  <a:pt x="12247" y="0"/>
                </a:cubicBezTo>
                <a:lnTo>
                  <a:pt x="9078" y="0"/>
                </a:lnTo>
                <a:cubicBezTo>
                  <a:pt x="8431" y="0"/>
                  <a:pt x="7860" y="444"/>
                  <a:pt x="7721" y="1053"/>
                </a:cubicBezTo>
                <a:lnTo>
                  <a:pt x="7289" y="2898"/>
                </a:lnTo>
                <a:cubicBezTo>
                  <a:pt x="6574" y="3179"/>
                  <a:pt x="5895" y="3560"/>
                  <a:pt x="5262" y="4035"/>
                </a:cubicBezTo>
                <a:lnTo>
                  <a:pt x="3401" y="3468"/>
                </a:lnTo>
                <a:cubicBezTo>
                  <a:pt x="2775" y="3279"/>
                  <a:pt x="2083" y="3536"/>
                  <a:pt x="1769" y="4077"/>
                </a:cubicBezTo>
                <a:lnTo>
                  <a:pt x="183" y="6727"/>
                </a:lnTo>
                <a:cubicBezTo>
                  <a:pt x="-137" y="7276"/>
                  <a:pt x="-29" y="7961"/>
                  <a:pt x="450" y="8396"/>
                </a:cubicBezTo>
                <a:lnTo>
                  <a:pt x="1882" y="9668"/>
                </a:lnTo>
                <a:cubicBezTo>
                  <a:pt x="1833" y="10049"/>
                  <a:pt x="1809" y="10429"/>
                  <a:pt x="1809" y="10800"/>
                </a:cubicBezTo>
                <a:cubicBezTo>
                  <a:pt x="1809" y="11171"/>
                  <a:pt x="1833" y="11551"/>
                  <a:pt x="1882" y="11933"/>
                </a:cubicBezTo>
                <a:lnTo>
                  <a:pt x="445" y="13208"/>
                </a:lnTo>
                <a:cubicBezTo>
                  <a:pt x="-29" y="13640"/>
                  <a:pt x="-137" y="14324"/>
                  <a:pt x="185" y="14877"/>
                </a:cubicBezTo>
                <a:lnTo>
                  <a:pt x="1766" y="17519"/>
                </a:lnTo>
                <a:cubicBezTo>
                  <a:pt x="2084" y="18065"/>
                  <a:pt x="2775" y="18321"/>
                  <a:pt x="3403" y="18132"/>
                </a:cubicBezTo>
                <a:lnTo>
                  <a:pt x="5262" y="17565"/>
                </a:lnTo>
                <a:cubicBezTo>
                  <a:pt x="5895" y="18040"/>
                  <a:pt x="6574" y="18421"/>
                  <a:pt x="7289" y="18702"/>
                </a:cubicBezTo>
                <a:lnTo>
                  <a:pt x="7720" y="20545"/>
                </a:lnTo>
                <a:cubicBezTo>
                  <a:pt x="7860" y="21156"/>
                  <a:pt x="8431" y="21600"/>
                  <a:pt x="9078" y="21600"/>
                </a:cubicBezTo>
                <a:lnTo>
                  <a:pt x="12247" y="21600"/>
                </a:lnTo>
                <a:cubicBezTo>
                  <a:pt x="12894" y="21600"/>
                  <a:pt x="13466" y="21156"/>
                  <a:pt x="13605" y="20547"/>
                </a:cubicBezTo>
                <a:lnTo>
                  <a:pt x="14037" y="18702"/>
                </a:lnTo>
                <a:cubicBezTo>
                  <a:pt x="14752" y="18421"/>
                  <a:pt x="15431" y="18040"/>
                  <a:pt x="16064" y="17565"/>
                </a:cubicBezTo>
                <a:lnTo>
                  <a:pt x="17925" y="18132"/>
                </a:lnTo>
                <a:cubicBezTo>
                  <a:pt x="18550" y="18320"/>
                  <a:pt x="19242" y="18064"/>
                  <a:pt x="19557" y="17522"/>
                </a:cubicBezTo>
                <a:lnTo>
                  <a:pt x="21143" y="14872"/>
                </a:lnTo>
                <a:cubicBezTo>
                  <a:pt x="21463" y="14324"/>
                  <a:pt x="21355" y="13640"/>
                  <a:pt x="20880" y="13208"/>
                </a:cubicBezTo>
                <a:close/>
                <a:moveTo>
                  <a:pt x="10663" y="15750"/>
                </a:moveTo>
                <a:cubicBezTo>
                  <a:pt x="7836" y="15750"/>
                  <a:pt x="5537" y="13530"/>
                  <a:pt x="5537" y="10800"/>
                </a:cubicBezTo>
                <a:cubicBezTo>
                  <a:pt x="5537" y="8070"/>
                  <a:pt x="7836" y="5850"/>
                  <a:pt x="10663" y="5850"/>
                </a:cubicBezTo>
                <a:cubicBezTo>
                  <a:pt x="13490" y="5850"/>
                  <a:pt x="15789" y="8070"/>
                  <a:pt x="15789" y="10800"/>
                </a:cubicBezTo>
                <a:cubicBezTo>
                  <a:pt x="15789" y="13530"/>
                  <a:pt x="13490" y="15750"/>
                  <a:pt x="10663" y="1575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7" name="Graphic 72"/>
          <p:cNvSpPr/>
          <p:nvPr/>
        </p:nvSpPr>
        <p:spPr>
          <a:xfrm>
            <a:off x="5815147" y="7555860"/>
            <a:ext cx="233742" cy="214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43" y="0"/>
                </a:moveTo>
                <a:cubicBezTo>
                  <a:pt x="13694" y="0"/>
                  <a:pt x="11902" y="1028"/>
                  <a:pt x="10800" y="2703"/>
                </a:cubicBezTo>
                <a:cubicBezTo>
                  <a:pt x="9698" y="1028"/>
                  <a:pt x="7906" y="0"/>
                  <a:pt x="5957" y="0"/>
                </a:cubicBezTo>
                <a:cubicBezTo>
                  <a:pt x="2673" y="0"/>
                  <a:pt x="0" y="2910"/>
                  <a:pt x="0" y="6487"/>
                </a:cubicBezTo>
                <a:cubicBezTo>
                  <a:pt x="0" y="12850"/>
                  <a:pt x="8905" y="20438"/>
                  <a:pt x="9706" y="21107"/>
                </a:cubicBezTo>
                <a:cubicBezTo>
                  <a:pt x="9992" y="21421"/>
                  <a:pt x="10386" y="21600"/>
                  <a:pt x="10800" y="21600"/>
                </a:cubicBezTo>
                <a:cubicBezTo>
                  <a:pt x="11214" y="21600"/>
                  <a:pt x="11608" y="21421"/>
                  <a:pt x="11894" y="21107"/>
                </a:cubicBezTo>
                <a:cubicBezTo>
                  <a:pt x="12695" y="20438"/>
                  <a:pt x="21600" y="12850"/>
                  <a:pt x="21600" y="6487"/>
                </a:cubicBezTo>
                <a:cubicBezTo>
                  <a:pt x="21600" y="2910"/>
                  <a:pt x="18927" y="0"/>
                  <a:pt x="15643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8" name="Graphic 117"/>
          <p:cNvSpPr/>
          <p:nvPr/>
        </p:nvSpPr>
        <p:spPr>
          <a:xfrm>
            <a:off x="4739852" y="7306691"/>
            <a:ext cx="248359" cy="2384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0" h="21524" extrusionOk="0">
                <a:moveTo>
                  <a:pt x="21374" y="8133"/>
                </a:moveTo>
                <a:cubicBezTo>
                  <a:pt x="21233" y="7678"/>
                  <a:pt x="20848" y="7356"/>
                  <a:pt x="20394" y="7313"/>
                </a:cubicBezTo>
                <a:lnTo>
                  <a:pt x="14208" y="6724"/>
                </a:lnTo>
                <a:lnTo>
                  <a:pt x="11763" y="725"/>
                </a:lnTo>
                <a:cubicBezTo>
                  <a:pt x="11583" y="284"/>
                  <a:pt x="11172" y="0"/>
                  <a:pt x="10715" y="0"/>
                </a:cubicBezTo>
                <a:cubicBezTo>
                  <a:pt x="10258" y="0"/>
                  <a:pt x="9847" y="284"/>
                  <a:pt x="9668" y="725"/>
                </a:cubicBezTo>
                <a:lnTo>
                  <a:pt x="7223" y="6724"/>
                </a:lnTo>
                <a:lnTo>
                  <a:pt x="1036" y="7313"/>
                </a:lnTo>
                <a:cubicBezTo>
                  <a:pt x="582" y="7357"/>
                  <a:pt x="198" y="7679"/>
                  <a:pt x="56" y="8133"/>
                </a:cubicBezTo>
                <a:cubicBezTo>
                  <a:pt x="-85" y="8588"/>
                  <a:pt x="45" y="9086"/>
                  <a:pt x="388" y="9402"/>
                </a:cubicBezTo>
                <a:lnTo>
                  <a:pt x="5065" y="13699"/>
                </a:lnTo>
                <a:lnTo>
                  <a:pt x="3686" y="20064"/>
                </a:lnTo>
                <a:cubicBezTo>
                  <a:pt x="3585" y="20532"/>
                  <a:pt x="3758" y="21016"/>
                  <a:pt x="4129" y="21297"/>
                </a:cubicBezTo>
                <a:cubicBezTo>
                  <a:pt x="4328" y="21448"/>
                  <a:pt x="4562" y="21524"/>
                  <a:pt x="4797" y="21524"/>
                </a:cubicBezTo>
                <a:cubicBezTo>
                  <a:pt x="4998" y="21524"/>
                  <a:pt x="5200" y="21468"/>
                  <a:pt x="5381" y="21355"/>
                </a:cubicBezTo>
                <a:lnTo>
                  <a:pt x="10715" y="18012"/>
                </a:lnTo>
                <a:lnTo>
                  <a:pt x="16048" y="21355"/>
                </a:lnTo>
                <a:cubicBezTo>
                  <a:pt x="16440" y="21600"/>
                  <a:pt x="16932" y="21578"/>
                  <a:pt x="17301" y="21297"/>
                </a:cubicBezTo>
                <a:cubicBezTo>
                  <a:pt x="17672" y="21016"/>
                  <a:pt x="17845" y="20532"/>
                  <a:pt x="17744" y="20064"/>
                </a:cubicBezTo>
                <a:lnTo>
                  <a:pt x="16365" y="13699"/>
                </a:lnTo>
                <a:lnTo>
                  <a:pt x="21042" y="9402"/>
                </a:lnTo>
                <a:cubicBezTo>
                  <a:pt x="21385" y="9086"/>
                  <a:pt x="21515" y="8589"/>
                  <a:pt x="21374" y="8133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9" name="Graphic 133"/>
          <p:cNvSpPr/>
          <p:nvPr/>
        </p:nvSpPr>
        <p:spPr>
          <a:xfrm>
            <a:off x="3816644" y="6648115"/>
            <a:ext cx="223860" cy="2686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204" y="0"/>
                  <a:pt x="9725" y="398"/>
                  <a:pt x="9725" y="895"/>
                </a:cubicBezTo>
                <a:lnTo>
                  <a:pt x="9725" y="1856"/>
                </a:lnTo>
                <a:cubicBezTo>
                  <a:pt x="6066" y="2296"/>
                  <a:pt x="3224" y="4936"/>
                  <a:pt x="3224" y="8103"/>
                </a:cubicBezTo>
                <a:lnTo>
                  <a:pt x="3224" y="10614"/>
                </a:lnTo>
                <a:cubicBezTo>
                  <a:pt x="3224" y="12396"/>
                  <a:pt x="2299" y="14065"/>
                  <a:pt x="655" y="15223"/>
                </a:cubicBezTo>
                <a:cubicBezTo>
                  <a:pt x="235" y="15522"/>
                  <a:pt x="0" y="15963"/>
                  <a:pt x="0" y="16424"/>
                </a:cubicBezTo>
                <a:cubicBezTo>
                  <a:pt x="0" y="17293"/>
                  <a:pt x="845" y="17996"/>
                  <a:pt x="1887" y="17996"/>
                </a:cubicBezTo>
                <a:lnTo>
                  <a:pt x="19713" y="17996"/>
                </a:lnTo>
                <a:cubicBezTo>
                  <a:pt x="20755" y="17996"/>
                  <a:pt x="21600" y="17293"/>
                  <a:pt x="21600" y="16424"/>
                </a:cubicBezTo>
                <a:cubicBezTo>
                  <a:pt x="21600" y="15963"/>
                  <a:pt x="21348" y="15529"/>
                  <a:pt x="20918" y="15223"/>
                </a:cubicBezTo>
                <a:cubicBezTo>
                  <a:pt x="19285" y="14072"/>
                  <a:pt x="18349" y="12396"/>
                  <a:pt x="18349" y="10614"/>
                </a:cubicBezTo>
                <a:lnTo>
                  <a:pt x="18349" y="8103"/>
                </a:lnTo>
                <a:cubicBezTo>
                  <a:pt x="18349" y="4936"/>
                  <a:pt x="15532" y="2296"/>
                  <a:pt x="11875" y="1856"/>
                </a:cubicBezTo>
                <a:lnTo>
                  <a:pt x="11875" y="895"/>
                </a:lnTo>
                <a:cubicBezTo>
                  <a:pt x="11875" y="398"/>
                  <a:pt x="11396" y="0"/>
                  <a:pt x="10800" y="0"/>
                </a:cubicBezTo>
                <a:close/>
                <a:moveTo>
                  <a:pt x="6816" y="18892"/>
                </a:moveTo>
                <a:cubicBezTo>
                  <a:pt x="7192" y="20430"/>
                  <a:pt x="8844" y="21600"/>
                  <a:pt x="10800" y="21600"/>
                </a:cubicBezTo>
                <a:cubicBezTo>
                  <a:pt x="12756" y="21600"/>
                  <a:pt x="14383" y="20430"/>
                  <a:pt x="14758" y="18892"/>
                </a:cubicBezTo>
                <a:lnTo>
                  <a:pt x="6816" y="1889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908546" y="8931498"/>
            <a:ext cx="10025312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dirty="0" err="1">
                <a:solidFill>
                  <a:schemeClr val="tx2"/>
                </a:solidFill>
              </a:rPr>
              <a:t>popularised</a:t>
            </a:r>
            <a:r>
              <a:rPr dirty="0">
                <a:solidFill>
                  <a:schemeClr val="tx2"/>
                </a:solidFill>
              </a:rPr>
              <a:t> in the 1960s with the release</a:t>
            </a:r>
          </a:p>
        </p:txBody>
      </p:sp>
      <p:sp>
        <p:nvSpPr>
          <p:cNvPr id="81" name="Venn diagram"/>
          <p:cNvSpPr txBox="1"/>
          <p:nvPr/>
        </p:nvSpPr>
        <p:spPr>
          <a:xfrm>
            <a:off x="11897795" y="7748475"/>
            <a:ext cx="923290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4 stages template</a:t>
            </a:r>
          </a:p>
        </p:txBody>
      </p:sp>
      <p:sp>
        <p:nvSpPr>
          <p:cNvPr id="8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238745" y="2881520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  <p:sp>
        <p:nvSpPr>
          <p:cNvPr id="8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238745" y="3630820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  <p:sp>
        <p:nvSpPr>
          <p:cNvPr id="8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238745" y="4418220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  <p:sp>
        <p:nvSpPr>
          <p:cNvPr id="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238745" y="5155598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Shape"/>
          <p:cNvSpPr/>
          <p:nvPr/>
        </p:nvSpPr>
        <p:spPr>
          <a:xfrm rot="10800000">
            <a:off x="11836063" y="2611730"/>
            <a:ext cx="10541260" cy="8831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5" h="21594" extrusionOk="0">
                <a:moveTo>
                  <a:pt x="21595" y="10803"/>
                </a:moveTo>
                <a:lnTo>
                  <a:pt x="19544" y="252"/>
                </a:lnTo>
                <a:cubicBezTo>
                  <a:pt x="19522" y="174"/>
                  <a:pt x="19478" y="107"/>
                  <a:pt x="19420" y="61"/>
                </a:cubicBezTo>
                <a:cubicBezTo>
                  <a:pt x="19362" y="15"/>
                  <a:pt x="19292" y="-6"/>
                  <a:pt x="19223" y="1"/>
                </a:cubicBezTo>
                <a:lnTo>
                  <a:pt x="281" y="6"/>
                </a:lnTo>
                <a:cubicBezTo>
                  <a:pt x="207" y="11"/>
                  <a:pt x="139" y="50"/>
                  <a:pt x="89" y="115"/>
                </a:cubicBezTo>
                <a:cubicBezTo>
                  <a:pt x="52" y="164"/>
                  <a:pt x="27" y="225"/>
                  <a:pt x="19" y="291"/>
                </a:cubicBezTo>
                <a:lnTo>
                  <a:pt x="3" y="21259"/>
                </a:lnTo>
                <a:cubicBezTo>
                  <a:pt x="-5" y="21323"/>
                  <a:pt x="5" y="21387"/>
                  <a:pt x="32" y="21443"/>
                </a:cubicBezTo>
                <a:cubicBezTo>
                  <a:pt x="77" y="21536"/>
                  <a:pt x="161" y="21592"/>
                  <a:pt x="252" y="21589"/>
                </a:cubicBezTo>
                <a:lnTo>
                  <a:pt x="19198" y="21594"/>
                </a:lnTo>
                <a:cubicBezTo>
                  <a:pt x="19252" y="21591"/>
                  <a:pt x="19304" y="21574"/>
                  <a:pt x="19352" y="21544"/>
                </a:cubicBezTo>
                <a:cubicBezTo>
                  <a:pt x="19437" y="21490"/>
                  <a:pt x="19501" y="21398"/>
                  <a:pt x="19530" y="21287"/>
                </a:cubicBezTo>
                <a:lnTo>
                  <a:pt x="21595" y="10803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chemeClr val="accent5"/>
            </a:solidFill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864" name="Freeform 586"/>
          <p:cNvSpPr/>
          <p:nvPr/>
        </p:nvSpPr>
        <p:spPr>
          <a:xfrm>
            <a:off x="9475440" y="6163085"/>
            <a:ext cx="510779" cy="4075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4828"/>
                </a:lnTo>
                <a:cubicBezTo>
                  <a:pt x="0" y="16600"/>
                  <a:pt x="1170" y="18046"/>
                  <a:pt x="2585" y="18046"/>
                </a:cubicBezTo>
                <a:lnTo>
                  <a:pt x="8492" y="18046"/>
                </a:lnTo>
                <a:lnTo>
                  <a:pt x="8492" y="19981"/>
                </a:lnTo>
                <a:lnTo>
                  <a:pt x="5404" y="19981"/>
                </a:lnTo>
                <a:lnTo>
                  <a:pt x="5404" y="21600"/>
                </a:lnTo>
                <a:lnTo>
                  <a:pt x="16213" y="21600"/>
                </a:lnTo>
                <a:lnTo>
                  <a:pt x="16213" y="19981"/>
                </a:lnTo>
                <a:lnTo>
                  <a:pt x="13124" y="19981"/>
                </a:lnTo>
                <a:lnTo>
                  <a:pt x="13124" y="18046"/>
                </a:lnTo>
                <a:lnTo>
                  <a:pt x="19032" y="18046"/>
                </a:lnTo>
                <a:cubicBezTo>
                  <a:pt x="20447" y="18046"/>
                  <a:pt x="21600" y="16600"/>
                  <a:pt x="21600" y="14828"/>
                </a:cubicBezTo>
                <a:lnTo>
                  <a:pt x="21600" y="0"/>
                </a:lnTo>
                <a:lnTo>
                  <a:pt x="0" y="0"/>
                </a:lnTo>
                <a:close/>
                <a:moveTo>
                  <a:pt x="1813" y="2271"/>
                </a:moveTo>
                <a:lnTo>
                  <a:pt x="19804" y="2271"/>
                </a:lnTo>
                <a:lnTo>
                  <a:pt x="19804" y="13545"/>
                </a:lnTo>
                <a:lnTo>
                  <a:pt x="1813" y="13545"/>
                </a:lnTo>
                <a:lnTo>
                  <a:pt x="1813" y="2271"/>
                </a:lnTo>
                <a:close/>
                <a:moveTo>
                  <a:pt x="10808" y="3554"/>
                </a:moveTo>
                <a:cubicBezTo>
                  <a:pt x="9814" y="3554"/>
                  <a:pt x="9013" y="4559"/>
                  <a:pt x="9013" y="5805"/>
                </a:cubicBezTo>
                <a:cubicBezTo>
                  <a:pt x="9012" y="7051"/>
                  <a:pt x="9814" y="8055"/>
                  <a:pt x="10808" y="8055"/>
                </a:cubicBezTo>
                <a:cubicBezTo>
                  <a:pt x="11803" y="8055"/>
                  <a:pt x="12604" y="7051"/>
                  <a:pt x="12604" y="5805"/>
                </a:cubicBezTo>
                <a:cubicBezTo>
                  <a:pt x="12604" y="4559"/>
                  <a:pt x="11803" y="3554"/>
                  <a:pt x="10808" y="3554"/>
                </a:cubicBezTo>
                <a:close/>
                <a:moveTo>
                  <a:pt x="9785" y="8707"/>
                </a:moveTo>
                <a:cubicBezTo>
                  <a:pt x="8400" y="8707"/>
                  <a:pt x="7263" y="9464"/>
                  <a:pt x="7217" y="10411"/>
                </a:cubicBezTo>
                <a:lnTo>
                  <a:pt x="7200" y="12262"/>
                </a:lnTo>
                <a:lnTo>
                  <a:pt x="14400" y="12262"/>
                </a:lnTo>
                <a:lnTo>
                  <a:pt x="14400" y="10411"/>
                </a:lnTo>
                <a:cubicBezTo>
                  <a:pt x="14353" y="9464"/>
                  <a:pt x="13217" y="8707"/>
                  <a:pt x="11832" y="8707"/>
                </a:cubicBezTo>
                <a:lnTo>
                  <a:pt x="9785" y="8707"/>
                </a:ln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5" name="Freeform 651"/>
          <p:cNvSpPr/>
          <p:nvPr/>
        </p:nvSpPr>
        <p:spPr>
          <a:xfrm>
            <a:off x="2859402" y="6137089"/>
            <a:ext cx="541735" cy="4595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225" y="0"/>
                </a:moveTo>
                <a:lnTo>
                  <a:pt x="10396" y="2015"/>
                </a:lnTo>
                <a:lnTo>
                  <a:pt x="4209" y="7051"/>
                </a:lnTo>
                <a:lnTo>
                  <a:pt x="5175" y="8711"/>
                </a:lnTo>
                <a:lnTo>
                  <a:pt x="11362" y="3656"/>
                </a:lnTo>
                <a:lnTo>
                  <a:pt x="12533" y="5652"/>
                </a:lnTo>
                <a:lnTo>
                  <a:pt x="14068" y="224"/>
                </a:lnTo>
                <a:lnTo>
                  <a:pt x="9225" y="0"/>
                </a:lnTo>
                <a:close/>
                <a:moveTo>
                  <a:pt x="16742" y="3731"/>
                </a:moveTo>
                <a:lnTo>
                  <a:pt x="16742" y="19604"/>
                </a:lnTo>
                <a:lnTo>
                  <a:pt x="15524" y="19604"/>
                </a:lnTo>
                <a:lnTo>
                  <a:pt x="15524" y="8021"/>
                </a:lnTo>
                <a:lnTo>
                  <a:pt x="11393" y="8021"/>
                </a:lnTo>
                <a:lnTo>
                  <a:pt x="11393" y="19604"/>
                </a:lnTo>
                <a:lnTo>
                  <a:pt x="10191" y="19604"/>
                </a:lnTo>
                <a:lnTo>
                  <a:pt x="10191" y="11453"/>
                </a:lnTo>
                <a:lnTo>
                  <a:pt x="6061" y="11453"/>
                </a:lnTo>
                <a:lnTo>
                  <a:pt x="6061" y="19604"/>
                </a:lnTo>
                <a:lnTo>
                  <a:pt x="4842" y="19604"/>
                </a:lnTo>
                <a:lnTo>
                  <a:pt x="4842" y="14885"/>
                </a:lnTo>
                <a:lnTo>
                  <a:pt x="728" y="14885"/>
                </a:lnTo>
                <a:lnTo>
                  <a:pt x="728" y="19604"/>
                </a:lnTo>
                <a:lnTo>
                  <a:pt x="0" y="19604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9604"/>
                </a:lnTo>
                <a:lnTo>
                  <a:pt x="20872" y="19604"/>
                </a:lnTo>
                <a:lnTo>
                  <a:pt x="20872" y="3731"/>
                </a:lnTo>
                <a:lnTo>
                  <a:pt x="16742" y="3731"/>
                </a:lnTo>
                <a:close/>
                <a:moveTo>
                  <a:pt x="17960" y="5148"/>
                </a:moveTo>
                <a:lnTo>
                  <a:pt x="19654" y="5148"/>
                </a:lnTo>
                <a:lnTo>
                  <a:pt x="19654" y="7163"/>
                </a:lnTo>
                <a:lnTo>
                  <a:pt x="17960" y="7163"/>
                </a:lnTo>
                <a:lnTo>
                  <a:pt x="17960" y="5148"/>
                </a:lnTo>
                <a:close/>
                <a:moveTo>
                  <a:pt x="12612" y="9457"/>
                </a:moveTo>
                <a:lnTo>
                  <a:pt x="14305" y="9457"/>
                </a:lnTo>
                <a:lnTo>
                  <a:pt x="14305" y="11453"/>
                </a:lnTo>
                <a:lnTo>
                  <a:pt x="12612" y="11453"/>
                </a:lnTo>
                <a:lnTo>
                  <a:pt x="12612" y="9457"/>
                </a:ln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6" name="Freeform 673"/>
          <p:cNvSpPr/>
          <p:nvPr/>
        </p:nvSpPr>
        <p:spPr>
          <a:xfrm>
            <a:off x="6158689" y="6102958"/>
            <a:ext cx="530226" cy="527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92" y="0"/>
                </a:moveTo>
                <a:cubicBezTo>
                  <a:pt x="16558" y="0"/>
                  <a:pt x="16132" y="69"/>
                  <a:pt x="15731" y="179"/>
                </a:cubicBezTo>
                <a:lnTo>
                  <a:pt x="15731" y="1234"/>
                </a:lnTo>
                <a:cubicBezTo>
                  <a:pt x="15291" y="1390"/>
                  <a:pt x="14898" y="1618"/>
                  <a:pt x="14551" y="1916"/>
                </a:cubicBezTo>
                <a:lnTo>
                  <a:pt x="13646" y="1397"/>
                </a:lnTo>
                <a:cubicBezTo>
                  <a:pt x="13050" y="1990"/>
                  <a:pt x="12604" y="2734"/>
                  <a:pt x="12384" y="3573"/>
                </a:cubicBezTo>
                <a:lnTo>
                  <a:pt x="13290" y="4093"/>
                </a:lnTo>
                <a:cubicBezTo>
                  <a:pt x="13249" y="4317"/>
                  <a:pt x="13225" y="4555"/>
                  <a:pt x="13225" y="4791"/>
                </a:cubicBezTo>
                <a:cubicBezTo>
                  <a:pt x="13225" y="5027"/>
                  <a:pt x="13249" y="5249"/>
                  <a:pt x="13290" y="5473"/>
                </a:cubicBezTo>
                <a:lnTo>
                  <a:pt x="12384" y="6009"/>
                </a:lnTo>
                <a:cubicBezTo>
                  <a:pt x="12604" y="6848"/>
                  <a:pt x="13050" y="7592"/>
                  <a:pt x="13646" y="8185"/>
                </a:cubicBezTo>
                <a:lnTo>
                  <a:pt x="14551" y="7666"/>
                </a:lnTo>
                <a:cubicBezTo>
                  <a:pt x="14898" y="7964"/>
                  <a:pt x="15292" y="8192"/>
                  <a:pt x="15731" y="8348"/>
                </a:cubicBezTo>
                <a:lnTo>
                  <a:pt x="15731" y="9403"/>
                </a:lnTo>
                <a:cubicBezTo>
                  <a:pt x="16132" y="9513"/>
                  <a:pt x="16558" y="9582"/>
                  <a:pt x="16992" y="9582"/>
                </a:cubicBezTo>
                <a:cubicBezTo>
                  <a:pt x="17426" y="9582"/>
                  <a:pt x="17837" y="9513"/>
                  <a:pt x="18237" y="9403"/>
                </a:cubicBezTo>
                <a:lnTo>
                  <a:pt x="18237" y="8348"/>
                </a:lnTo>
                <a:cubicBezTo>
                  <a:pt x="18677" y="8192"/>
                  <a:pt x="19087" y="7964"/>
                  <a:pt x="19434" y="7666"/>
                </a:cubicBezTo>
                <a:lnTo>
                  <a:pt x="20339" y="8185"/>
                </a:lnTo>
                <a:cubicBezTo>
                  <a:pt x="20935" y="7592"/>
                  <a:pt x="21380" y="6848"/>
                  <a:pt x="21600" y="6009"/>
                </a:cubicBezTo>
                <a:lnTo>
                  <a:pt x="20678" y="5473"/>
                </a:lnTo>
                <a:cubicBezTo>
                  <a:pt x="20720" y="5249"/>
                  <a:pt x="20759" y="5027"/>
                  <a:pt x="20759" y="4791"/>
                </a:cubicBezTo>
                <a:cubicBezTo>
                  <a:pt x="20759" y="4556"/>
                  <a:pt x="20736" y="4316"/>
                  <a:pt x="20695" y="4093"/>
                </a:cubicBezTo>
                <a:lnTo>
                  <a:pt x="21600" y="3573"/>
                </a:lnTo>
                <a:cubicBezTo>
                  <a:pt x="21380" y="2734"/>
                  <a:pt x="20935" y="1990"/>
                  <a:pt x="20339" y="1397"/>
                </a:cubicBezTo>
                <a:lnTo>
                  <a:pt x="19434" y="1916"/>
                </a:lnTo>
                <a:cubicBezTo>
                  <a:pt x="19087" y="1618"/>
                  <a:pt x="18677" y="1390"/>
                  <a:pt x="18237" y="1234"/>
                </a:cubicBezTo>
                <a:lnTo>
                  <a:pt x="18237" y="179"/>
                </a:lnTo>
                <a:cubicBezTo>
                  <a:pt x="17837" y="68"/>
                  <a:pt x="17426" y="0"/>
                  <a:pt x="16992" y="0"/>
                </a:cubicBezTo>
                <a:close/>
                <a:moveTo>
                  <a:pt x="16992" y="3021"/>
                </a:moveTo>
                <a:cubicBezTo>
                  <a:pt x="17961" y="3021"/>
                  <a:pt x="18738" y="3817"/>
                  <a:pt x="18738" y="4791"/>
                </a:cubicBezTo>
                <a:cubicBezTo>
                  <a:pt x="18738" y="5765"/>
                  <a:pt x="17961" y="6561"/>
                  <a:pt x="16992" y="6561"/>
                </a:cubicBezTo>
                <a:cubicBezTo>
                  <a:pt x="16022" y="6561"/>
                  <a:pt x="15230" y="5765"/>
                  <a:pt x="15230" y="4791"/>
                </a:cubicBezTo>
                <a:cubicBezTo>
                  <a:pt x="15230" y="3817"/>
                  <a:pt x="16022" y="3021"/>
                  <a:pt x="16992" y="3021"/>
                </a:cubicBezTo>
                <a:close/>
                <a:moveTo>
                  <a:pt x="8779" y="6123"/>
                </a:moveTo>
                <a:lnTo>
                  <a:pt x="8326" y="7341"/>
                </a:lnTo>
                <a:cubicBezTo>
                  <a:pt x="7800" y="7291"/>
                  <a:pt x="7270" y="7297"/>
                  <a:pt x="6758" y="7373"/>
                </a:cubicBezTo>
                <a:lnTo>
                  <a:pt x="6241" y="6204"/>
                </a:lnTo>
                <a:cubicBezTo>
                  <a:pt x="5070" y="6435"/>
                  <a:pt x="3963" y="6920"/>
                  <a:pt x="3023" y="7633"/>
                </a:cubicBezTo>
                <a:lnTo>
                  <a:pt x="3557" y="8819"/>
                </a:lnTo>
                <a:cubicBezTo>
                  <a:pt x="3158" y="9150"/>
                  <a:pt x="2789" y="9530"/>
                  <a:pt x="2474" y="9955"/>
                </a:cubicBezTo>
                <a:lnTo>
                  <a:pt x="1261" y="9485"/>
                </a:lnTo>
                <a:cubicBezTo>
                  <a:pt x="932" y="9970"/>
                  <a:pt x="668" y="10499"/>
                  <a:pt x="453" y="11060"/>
                </a:cubicBezTo>
                <a:cubicBezTo>
                  <a:pt x="240" y="11621"/>
                  <a:pt x="82" y="12201"/>
                  <a:pt x="0" y="12781"/>
                </a:cubicBezTo>
                <a:lnTo>
                  <a:pt x="1213" y="13252"/>
                </a:lnTo>
                <a:cubicBezTo>
                  <a:pt x="1163" y="13781"/>
                  <a:pt x="1185" y="14297"/>
                  <a:pt x="1261" y="14811"/>
                </a:cubicBezTo>
                <a:lnTo>
                  <a:pt x="81" y="15347"/>
                </a:lnTo>
                <a:cubicBezTo>
                  <a:pt x="193" y="15923"/>
                  <a:pt x="354" y="16487"/>
                  <a:pt x="598" y="17036"/>
                </a:cubicBezTo>
                <a:cubicBezTo>
                  <a:pt x="842" y="17586"/>
                  <a:pt x="1152" y="18094"/>
                  <a:pt x="1504" y="18563"/>
                </a:cubicBezTo>
                <a:lnTo>
                  <a:pt x="2684" y="18043"/>
                </a:lnTo>
                <a:cubicBezTo>
                  <a:pt x="3013" y="18444"/>
                  <a:pt x="3391" y="18799"/>
                  <a:pt x="3816" y="19115"/>
                </a:cubicBezTo>
                <a:lnTo>
                  <a:pt x="3363" y="20333"/>
                </a:lnTo>
                <a:cubicBezTo>
                  <a:pt x="3847" y="20661"/>
                  <a:pt x="4356" y="20946"/>
                  <a:pt x="4915" y="21162"/>
                </a:cubicBezTo>
                <a:cubicBezTo>
                  <a:pt x="5472" y="21376"/>
                  <a:pt x="6047" y="21518"/>
                  <a:pt x="6629" y="21600"/>
                </a:cubicBezTo>
                <a:lnTo>
                  <a:pt x="7098" y="20382"/>
                </a:lnTo>
                <a:cubicBezTo>
                  <a:pt x="7624" y="20432"/>
                  <a:pt x="8154" y="20426"/>
                  <a:pt x="8666" y="20349"/>
                </a:cubicBezTo>
                <a:lnTo>
                  <a:pt x="9183" y="21519"/>
                </a:lnTo>
                <a:cubicBezTo>
                  <a:pt x="10354" y="21288"/>
                  <a:pt x="11445" y="20786"/>
                  <a:pt x="12384" y="20073"/>
                </a:cubicBezTo>
                <a:lnTo>
                  <a:pt x="11867" y="18904"/>
                </a:lnTo>
                <a:cubicBezTo>
                  <a:pt x="12266" y="18573"/>
                  <a:pt x="12635" y="18194"/>
                  <a:pt x="12950" y="17767"/>
                </a:cubicBezTo>
                <a:lnTo>
                  <a:pt x="14147" y="18238"/>
                </a:lnTo>
                <a:cubicBezTo>
                  <a:pt x="14476" y="17753"/>
                  <a:pt x="14756" y="17224"/>
                  <a:pt x="14971" y="16663"/>
                </a:cubicBezTo>
                <a:cubicBezTo>
                  <a:pt x="15186" y="16102"/>
                  <a:pt x="15326" y="15522"/>
                  <a:pt x="15408" y="14941"/>
                </a:cubicBezTo>
                <a:lnTo>
                  <a:pt x="14195" y="14470"/>
                </a:lnTo>
                <a:cubicBezTo>
                  <a:pt x="14245" y="13942"/>
                  <a:pt x="14239" y="13425"/>
                  <a:pt x="14163" y="12911"/>
                </a:cubicBezTo>
                <a:lnTo>
                  <a:pt x="15343" y="12375"/>
                </a:lnTo>
                <a:cubicBezTo>
                  <a:pt x="15231" y="11800"/>
                  <a:pt x="15053" y="11236"/>
                  <a:pt x="14810" y="10686"/>
                </a:cubicBezTo>
                <a:cubicBezTo>
                  <a:pt x="14566" y="10137"/>
                  <a:pt x="14271" y="9629"/>
                  <a:pt x="13920" y="9160"/>
                </a:cubicBezTo>
                <a:lnTo>
                  <a:pt x="12724" y="9679"/>
                </a:lnTo>
                <a:cubicBezTo>
                  <a:pt x="12395" y="9279"/>
                  <a:pt x="12017" y="8924"/>
                  <a:pt x="11592" y="8608"/>
                </a:cubicBezTo>
                <a:lnTo>
                  <a:pt x="12061" y="7389"/>
                </a:lnTo>
                <a:cubicBezTo>
                  <a:pt x="11576" y="7062"/>
                  <a:pt x="11052" y="6777"/>
                  <a:pt x="10493" y="6561"/>
                </a:cubicBezTo>
                <a:cubicBezTo>
                  <a:pt x="9936" y="6346"/>
                  <a:pt x="9361" y="6205"/>
                  <a:pt x="8779" y="6123"/>
                </a:cubicBezTo>
                <a:close/>
                <a:moveTo>
                  <a:pt x="7599" y="10329"/>
                </a:moveTo>
                <a:cubicBezTo>
                  <a:pt x="8055" y="10314"/>
                  <a:pt x="8520" y="10398"/>
                  <a:pt x="8973" y="10573"/>
                </a:cubicBezTo>
                <a:cubicBezTo>
                  <a:pt x="10784" y="11270"/>
                  <a:pt x="11689" y="13301"/>
                  <a:pt x="10994" y="15120"/>
                </a:cubicBezTo>
                <a:cubicBezTo>
                  <a:pt x="10299" y="16939"/>
                  <a:pt x="8263" y="17848"/>
                  <a:pt x="6451" y="17150"/>
                </a:cubicBezTo>
                <a:cubicBezTo>
                  <a:pt x="4642" y="16452"/>
                  <a:pt x="3735" y="14422"/>
                  <a:pt x="4430" y="12603"/>
                </a:cubicBezTo>
                <a:cubicBezTo>
                  <a:pt x="4951" y="11238"/>
                  <a:pt x="6231" y="10376"/>
                  <a:pt x="7599" y="10329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7" name="Freeform 720"/>
          <p:cNvSpPr/>
          <p:nvPr/>
        </p:nvSpPr>
        <p:spPr>
          <a:xfrm>
            <a:off x="6186868" y="2569580"/>
            <a:ext cx="473869" cy="419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78" y="0"/>
                </a:moveTo>
                <a:cubicBezTo>
                  <a:pt x="8155" y="0"/>
                  <a:pt x="6911" y="1407"/>
                  <a:pt x="6911" y="3130"/>
                </a:cubicBezTo>
                <a:lnTo>
                  <a:pt x="6911" y="4070"/>
                </a:lnTo>
                <a:lnTo>
                  <a:pt x="0" y="4070"/>
                </a:lnTo>
                <a:lnTo>
                  <a:pt x="0" y="7814"/>
                </a:lnTo>
                <a:cubicBezTo>
                  <a:pt x="0" y="9536"/>
                  <a:pt x="1245" y="10943"/>
                  <a:pt x="2768" y="10943"/>
                </a:cubicBezTo>
                <a:lnTo>
                  <a:pt x="18832" y="10943"/>
                </a:lnTo>
                <a:cubicBezTo>
                  <a:pt x="20355" y="10943"/>
                  <a:pt x="21600" y="9536"/>
                  <a:pt x="21600" y="7814"/>
                </a:cubicBezTo>
                <a:lnTo>
                  <a:pt x="21600" y="4070"/>
                </a:lnTo>
                <a:lnTo>
                  <a:pt x="14671" y="4070"/>
                </a:lnTo>
                <a:lnTo>
                  <a:pt x="14671" y="3130"/>
                </a:lnTo>
                <a:cubicBezTo>
                  <a:pt x="14671" y="1407"/>
                  <a:pt x="13427" y="0"/>
                  <a:pt x="11904" y="0"/>
                </a:cubicBezTo>
                <a:lnTo>
                  <a:pt x="9678" y="0"/>
                </a:lnTo>
                <a:close/>
                <a:moveTo>
                  <a:pt x="9678" y="2189"/>
                </a:moveTo>
                <a:lnTo>
                  <a:pt x="11904" y="2189"/>
                </a:lnTo>
                <a:cubicBezTo>
                  <a:pt x="12354" y="2189"/>
                  <a:pt x="12736" y="2620"/>
                  <a:pt x="12736" y="3130"/>
                </a:cubicBezTo>
                <a:lnTo>
                  <a:pt x="12736" y="4070"/>
                </a:lnTo>
                <a:lnTo>
                  <a:pt x="8846" y="4070"/>
                </a:lnTo>
                <a:lnTo>
                  <a:pt x="8846" y="3130"/>
                </a:lnTo>
                <a:cubicBezTo>
                  <a:pt x="8846" y="2620"/>
                  <a:pt x="9228" y="2189"/>
                  <a:pt x="9678" y="2189"/>
                </a:cubicBezTo>
                <a:close/>
                <a:moveTo>
                  <a:pt x="0" y="11311"/>
                </a:moveTo>
                <a:lnTo>
                  <a:pt x="0" y="18470"/>
                </a:lnTo>
                <a:cubicBezTo>
                  <a:pt x="0" y="20193"/>
                  <a:pt x="1245" y="21600"/>
                  <a:pt x="2768" y="21600"/>
                </a:cubicBezTo>
                <a:lnTo>
                  <a:pt x="18832" y="21600"/>
                </a:lnTo>
                <a:cubicBezTo>
                  <a:pt x="20355" y="21600"/>
                  <a:pt x="21600" y="20193"/>
                  <a:pt x="21600" y="18470"/>
                </a:cubicBezTo>
                <a:lnTo>
                  <a:pt x="21600" y="11311"/>
                </a:lnTo>
                <a:cubicBezTo>
                  <a:pt x="20864" y="12059"/>
                  <a:pt x="19897" y="12518"/>
                  <a:pt x="18832" y="12518"/>
                </a:cubicBezTo>
                <a:lnTo>
                  <a:pt x="13007" y="12518"/>
                </a:lnTo>
                <a:lnTo>
                  <a:pt x="13007" y="15648"/>
                </a:lnTo>
                <a:lnTo>
                  <a:pt x="8575" y="15648"/>
                </a:lnTo>
                <a:lnTo>
                  <a:pt x="8575" y="12518"/>
                </a:lnTo>
                <a:lnTo>
                  <a:pt x="2768" y="12518"/>
                </a:lnTo>
                <a:cubicBezTo>
                  <a:pt x="1703" y="12518"/>
                  <a:pt x="736" y="12059"/>
                  <a:pt x="0" y="1131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8" name="Freeform 789"/>
          <p:cNvSpPr/>
          <p:nvPr/>
        </p:nvSpPr>
        <p:spPr>
          <a:xfrm>
            <a:off x="9469685" y="2585455"/>
            <a:ext cx="547689" cy="387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0"/>
                </a:moveTo>
                <a:cubicBezTo>
                  <a:pt x="12619" y="0"/>
                  <a:pt x="12243" y="152"/>
                  <a:pt x="11974" y="420"/>
                </a:cubicBezTo>
                <a:lnTo>
                  <a:pt x="9344" y="3032"/>
                </a:lnTo>
                <a:cubicBezTo>
                  <a:pt x="8888" y="3488"/>
                  <a:pt x="8792" y="4367"/>
                  <a:pt x="9125" y="5002"/>
                </a:cubicBezTo>
                <a:lnTo>
                  <a:pt x="9282" y="5311"/>
                </a:lnTo>
                <a:cubicBezTo>
                  <a:pt x="9495" y="5718"/>
                  <a:pt x="9841" y="5931"/>
                  <a:pt x="10190" y="5931"/>
                </a:cubicBezTo>
                <a:cubicBezTo>
                  <a:pt x="10386" y="5931"/>
                  <a:pt x="10581" y="5857"/>
                  <a:pt x="10753" y="5710"/>
                </a:cubicBezTo>
                <a:lnTo>
                  <a:pt x="11990" y="4581"/>
                </a:lnTo>
                <a:cubicBezTo>
                  <a:pt x="12210" y="4394"/>
                  <a:pt x="12490" y="4316"/>
                  <a:pt x="12772" y="4316"/>
                </a:cubicBezTo>
                <a:cubicBezTo>
                  <a:pt x="13104" y="4316"/>
                  <a:pt x="13450" y="4442"/>
                  <a:pt x="13696" y="4692"/>
                </a:cubicBezTo>
                <a:lnTo>
                  <a:pt x="15496" y="7038"/>
                </a:lnTo>
                <a:cubicBezTo>
                  <a:pt x="15949" y="7499"/>
                  <a:pt x="16651" y="8315"/>
                  <a:pt x="17061" y="8852"/>
                </a:cubicBezTo>
                <a:lnTo>
                  <a:pt x="18704" y="10999"/>
                </a:lnTo>
                <a:lnTo>
                  <a:pt x="21600" y="6263"/>
                </a:lnTo>
                <a:lnTo>
                  <a:pt x="17108" y="177"/>
                </a:lnTo>
                <a:lnTo>
                  <a:pt x="16028" y="1682"/>
                </a:lnTo>
                <a:cubicBezTo>
                  <a:pt x="16028" y="1682"/>
                  <a:pt x="15653" y="1568"/>
                  <a:pt x="15402" y="1394"/>
                </a:cubicBezTo>
                <a:lnTo>
                  <a:pt x="13711" y="221"/>
                </a:lnTo>
                <a:cubicBezTo>
                  <a:pt x="13505" y="80"/>
                  <a:pt x="13250" y="0"/>
                  <a:pt x="12991" y="0"/>
                </a:cubicBezTo>
                <a:close/>
                <a:moveTo>
                  <a:pt x="4664" y="443"/>
                </a:moveTo>
                <a:lnTo>
                  <a:pt x="0" y="7016"/>
                </a:lnTo>
                <a:lnTo>
                  <a:pt x="1753" y="9494"/>
                </a:lnTo>
                <a:lnTo>
                  <a:pt x="2160" y="8919"/>
                </a:lnTo>
                <a:cubicBezTo>
                  <a:pt x="2576" y="8302"/>
                  <a:pt x="3152" y="7945"/>
                  <a:pt x="3757" y="7945"/>
                </a:cubicBezTo>
                <a:cubicBezTo>
                  <a:pt x="4330" y="7945"/>
                  <a:pt x="4876" y="8250"/>
                  <a:pt x="5290" y="8808"/>
                </a:cubicBezTo>
                <a:lnTo>
                  <a:pt x="5478" y="9052"/>
                </a:lnTo>
                <a:cubicBezTo>
                  <a:pt x="5721" y="9380"/>
                  <a:pt x="5896" y="9786"/>
                  <a:pt x="6010" y="10202"/>
                </a:cubicBezTo>
                <a:cubicBezTo>
                  <a:pt x="6373" y="10334"/>
                  <a:pt x="6719" y="10581"/>
                  <a:pt x="6997" y="10955"/>
                </a:cubicBezTo>
                <a:lnTo>
                  <a:pt x="7184" y="11220"/>
                </a:lnTo>
                <a:cubicBezTo>
                  <a:pt x="7613" y="11797"/>
                  <a:pt x="7859" y="12572"/>
                  <a:pt x="7873" y="13411"/>
                </a:cubicBezTo>
                <a:cubicBezTo>
                  <a:pt x="8003" y="13525"/>
                  <a:pt x="8120" y="13658"/>
                  <a:pt x="8233" y="13810"/>
                </a:cubicBezTo>
                <a:lnTo>
                  <a:pt x="8421" y="14053"/>
                </a:lnTo>
                <a:cubicBezTo>
                  <a:pt x="8687" y="14412"/>
                  <a:pt x="8873" y="14853"/>
                  <a:pt x="8984" y="15315"/>
                </a:cubicBezTo>
                <a:cubicBezTo>
                  <a:pt x="9321" y="15453"/>
                  <a:pt x="9634" y="15697"/>
                  <a:pt x="9892" y="16045"/>
                </a:cubicBezTo>
                <a:lnTo>
                  <a:pt x="10096" y="16311"/>
                </a:lnTo>
                <a:cubicBezTo>
                  <a:pt x="10869" y="17353"/>
                  <a:pt x="10982" y="18992"/>
                  <a:pt x="10440" y="20228"/>
                </a:cubicBezTo>
                <a:lnTo>
                  <a:pt x="10581" y="20427"/>
                </a:lnTo>
                <a:cubicBezTo>
                  <a:pt x="10990" y="20965"/>
                  <a:pt x="11640" y="20939"/>
                  <a:pt x="12021" y="20361"/>
                </a:cubicBezTo>
                <a:lnTo>
                  <a:pt x="12193" y="20073"/>
                </a:lnTo>
                <a:cubicBezTo>
                  <a:pt x="12565" y="19506"/>
                  <a:pt x="12548" y="18621"/>
                  <a:pt x="12162" y="18081"/>
                </a:cubicBezTo>
                <a:lnTo>
                  <a:pt x="13492" y="19830"/>
                </a:lnTo>
                <a:cubicBezTo>
                  <a:pt x="13902" y="20367"/>
                  <a:pt x="14536" y="20321"/>
                  <a:pt x="14917" y="19741"/>
                </a:cubicBezTo>
                <a:lnTo>
                  <a:pt x="15104" y="19475"/>
                </a:lnTo>
                <a:cubicBezTo>
                  <a:pt x="15482" y="18900"/>
                  <a:pt x="15460" y="18001"/>
                  <a:pt x="15057" y="17461"/>
                </a:cubicBezTo>
                <a:lnTo>
                  <a:pt x="15386" y="17904"/>
                </a:lnTo>
                <a:cubicBezTo>
                  <a:pt x="15796" y="18442"/>
                  <a:pt x="16446" y="18394"/>
                  <a:pt x="16826" y="17816"/>
                </a:cubicBezTo>
                <a:lnTo>
                  <a:pt x="16998" y="17550"/>
                </a:lnTo>
                <a:cubicBezTo>
                  <a:pt x="17379" y="16970"/>
                  <a:pt x="17361" y="16052"/>
                  <a:pt x="16951" y="15514"/>
                </a:cubicBezTo>
                <a:lnTo>
                  <a:pt x="16670" y="15138"/>
                </a:lnTo>
                <a:cubicBezTo>
                  <a:pt x="17081" y="15645"/>
                  <a:pt x="17705" y="15618"/>
                  <a:pt x="18078" y="15049"/>
                </a:cubicBezTo>
                <a:lnTo>
                  <a:pt x="18250" y="14784"/>
                </a:lnTo>
                <a:cubicBezTo>
                  <a:pt x="18631" y="14203"/>
                  <a:pt x="18613" y="13285"/>
                  <a:pt x="18203" y="12748"/>
                </a:cubicBezTo>
                <a:lnTo>
                  <a:pt x="15464" y="9140"/>
                </a:lnTo>
                <a:cubicBezTo>
                  <a:pt x="15226" y="8866"/>
                  <a:pt x="14682" y="8277"/>
                  <a:pt x="14682" y="8277"/>
                </a:cubicBezTo>
                <a:lnTo>
                  <a:pt x="12960" y="6064"/>
                </a:lnTo>
                <a:cubicBezTo>
                  <a:pt x="12924" y="6045"/>
                  <a:pt x="12855" y="6020"/>
                  <a:pt x="12772" y="6020"/>
                </a:cubicBezTo>
                <a:cubicBezTo>
                  <a:pt x="12686" y="6020"/>
                  <a:pt x="12630" y="6033"/>
                  <a:pt x="12616" y="6042"/>
                </a:cubicBezTo>
                <a:lnTo>
                  <a:pt x="11379" y="7170"/>
                </a:lnTo>
                <a:cubicBezTo>
                  <a:pt x="11025" y="7473"/>
                  <a:pt x="10611" y="7635"/>
                  <a:pt x="10190" y="7635"/>
                </a:cubicBezTo>
                <a:cubicBezTo>
                  <a:pt x="9447" y="7635"/>
                  <a:pt x="8744" y="7133"/>
                  <a:pt x="8311" y="6307"/>
                </a:cubicBezTo>
                <a:lnTo>
                  <a:pt x="8155" y="6020"/>
                </a:lnTo>
                <a:cubicBezTo>
                  <a:pt x="7799" y="5341"/>
                  <a:pt x="7653" y="4505"/>
                  <a:pt x="7748" y="3674"/>
                </a:cubicBezTo>
                <a:cubicBezTo>
                  <a:pt x="7842" y="2843"/>
                  <a:pt x="8165" y="2128"/>
                  <a:pt x="8656" y="1638"/>
                </a:cubicBezTo>
                <a:lnTo>
                  <a:pt x="8937" y="1350"/>
                </a:lnTo>
                <a:cubicBezTo>
                  <a:pt x="8530" y="1280"/>
                  <a:pt x="8079" y="1349"/>
                  <a:pt x="7748" y="1549"/>
                </a:cubicBezTo>
                <a:cubicBezTo>
                  <a:pt x="7748" y="1549"/>
                  <a:pt x="7190" y="1885"/>
                  <a:pt x="7012" y="1992"/>
                </a:cubicBezTo>
                <a:cubicBezTo>
                  <a:pt x="6600" y="2239"/>
                  <a:pt x="6026" y="2235"/>
                  <a:pt x="6026" y="2235"/>
                </a:cubicBezTo>
                <a:lnTo>
                  <a:pt x="4664" y="443"/>
                </a:lnTo>
                <a:close/>
                <a:moveTo>
                  <a:pt x="3757" y="9649"/>
                </a:moveTo>
                <a:cubicBezTo>
                  <a:pt x="3488" y="9649"/>
                  <a:pt x="3220" y="9797"/>
                  <a:pt x="3021" y="10092"/>
                </a:cubicBezTo>
                <a:lnTo>
                  <a:pt x="1111" y="12925"/>
                </a:lnTo>
                <a:cubicBezTo>
                  <a:pt x="726" y="13496"/>
                  <a:pt x="753" y="14394"/>
                  <a:pt x="1158" y="14939"/>
                </a:cubicBezTo>
                <a:lnTo>
                  <a:pt x="1346" y="15204"/>
                </a:lnTo>
                <a:cubicBezTo>
                  <a:pt x="1541" y="15467"/>
                  <a:pt x="1785" y="15602"/>
                  <a:pt x="2035" y="15602"/>
                </a:cubicBezTo>
                <a:cubicBezTo>
                  <a:pt x="2265" y="15602"/>
                  <a:pt x="2489" y="15487"/>
                  <a:pt x="2677" y="15270"/>
                </a:cubicBezTo>
                <a:lnTo>
                  <a:pt x="2176" y="16001"/>
                </a:lnTo>
                <a:cubicBezTo>
                  <a:pt x="1791" y="16573"/>
                  <a:pt x="1803" y="17491"/>
                  <a:pt x="2207" y="18037"/>
                </a:cubicBezTo>
                <a:lnTo>
                  <a:pt x="2410" y="18302"/>
                </a:lnTo>
                <a:cubicBezTo>
                  <a:pt x="2607" y="18567"/>
                  <a:pt x="2847" y="18701"/>
                  <a:pt x="3099" y="18701"/>
                </a:cubicBezTo>
                <a:cubicBezTo>
                  <a:pt x="3368" y="18701"/>
                  <a:pt x="3636" y="18553"/>
                  <a:pt x="3835" y="18258"/>
                </a:cubicBezTo>
                <a:lnTo>
                  <a:pt x="4226" y="17661"/>
                </a:lnTo>
                <a:cubicBezTo>
                  <a:pt x="3877" y="18235"/>
                  <a:pt x="3913" y="19103"/>
                  <a:pt x="4304" y="19630"/>
                </a:cubicBezTo>
                <a:lnTo>
                  <a:pt x="4492" y="19896"/>
                </a:lnTo>
                <a:cubicBezTo>
                  <a:pt x="4688" y="20159"/>
                  <a:pt x="4944" y="20294"/>
                  <a:pt x="5197" y="20294"/>
                </a:cubicBezTo>
                <a:cubicBezTo>
                  <a:pt x="5465" y="20294"/>
                  <a:pt x="5734" y="20147"/>
                  <a:pt x="5932" y="19852"/>
                </a:cubicBezTo>
                <a:lnTo>
                  <a:pt x="6558" y="18922"/>
                </a:lnTo>
                <a:cubicBezTo>
                  <a:pt x="6172" y="19494"/>
                  <a:pt x="6185" y="20413"/>
                  <a:pt x="6590" y="20958"/>
                </a:cubicBezTo>
                <a:lnTo>
                  <a:pt x="6777" y="21202"/>
                </a:lnTo>
                <a:cubicBezTo>
                  <a:pt x="6973" y="21466"/>
                  <a:pt x="7229" y="21600"/>
                  <a:pt x="7482" y="21600"/>
                </a:cubicBezTo>
                <a:cubicBezTo>
                  <a:pt x="7750" y="21600"/>
                  <a:pt x="8019" y="21452"/>
                  <a:pt x="8217" y="21157"/>
                </a:cubicBezTo>
                <a:lnTo>
                  <a:pt x="9297" y="19564"/>
                </a:lnTo>
                <a:cubicBezTo>
                  <a:pt x="9683" y="18994"/>
                  <a:pt x="9654" y="18095"/>
                  <a:pt x="9250" y="17550"/>
                </a:cubicBezTo>
                <a:lnTo>
                  <a:pt x="9063" y="17284"/>
                </a:lnTo>
                <a:cubicBezTo>
                  <a:pt x="8867" y="17020"/>
                  <a:pt x="8626" y="16886"/>
                  <a:pt x="8374" y="16886"/>
                </a:cubicBezTo>
                <a:cubicBezTo>
                  <a:pt x="8106" y="16886"/>
                  <a:pt x="7837" y="17034"/>
                  <a:pt x="7638" y="17329"/>
                </a:cubicBezTo>
                <a:lnTo>
                  <a:pt x="7623" y="17329"/>
                </a:lnTo>
                <a:cubicBezTo>
                  <a:pt x="8008" y="16757"/>
                  <a:pt x="7996" y="15838"/>
                  <a:pt x="7591" y="15293"/>
                </a:cubicBezTo>
                <a:lnTo>
                  <a:pt x="7403" y="15049"/>
                </a:lnTo>
                <a:cubicBezTo>
                  <a:pt x="7208" y="14787"/>
                  <a:pt x="6966" y="14651"/>
                  <a:pt x="6715" y="14651"/>
                </a:cubicBezTo>
                <a:cubicBezTo>
                  <a:pt x="6461" y="14651"/>
                  <a:pt x="6206" y="14787"/>
                  <a:pt x="6010" y="15049"/>
                </a:cubicBezTo>
                <a:lnTo>
                  <a:pt x="6386" y="14474"/>
                </a:lnTo>
                <a:cubicBezTo>
                  <a:pt x="6772" y="13902"/>
                  <a:pt x="6760" y="12983"/>
                  <a:pt x="6355" y="12438"/>
                </a:cubicBezTo>
                <a:lnTo>
                  <a:pt x="6167" y="12194"/>
                </a:lnTo>
                <a:cubicBezTo>
                  <a:pt x="5972" y="11931"/>
                  <a:pt x="5714" y="11796"/>
                  <a:pt x="5463" y="11796"/>
                </a:cubicBezTo>
                <a:cubicBezTo>
                  <a:pt x="5202" y="11796"/>
                  <a:pt x="4940" y="11939"/>
                  <a:pt x="4743" y="12216"/>
                </a:cubicBezTo>
                <a:cubicBezTo>
                  <a:pt x="5060" y="11643"/>
                  <a:pt x="5029" y="10804"/>
                  <a:pt x="4649" y="10291"/>
                </a:cubicBezTo>
                <a:lnTo>
                  <a:pt x="4461" y="10048"/>
                </a:lnTo>
                <a:cubicBezTo>
                  <a:pt x="4265" y="9783"/>
                  <a:pt x="4009" y="9649"/>
                  <a:pt x="3757" y="9649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69" name="Freeform 809"/>
          <p:cNvSpPr/>
          <p:nvPr/>
        </p:nvSpPr>
        <p:spPr>
          <a:xfrm>
            <a:off x="2882619" y="2585653"/>
            <a:ext cx="495301" cy="3869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62" y="0"/>
                </a:moveTo>
                <a:lnTo>
                  <a:pt x="2458" y="7089"/>
                </a:lnTo>
                <a:lnTo>
                  <a:pt x="10800" y="7089"/>
                </a:lnTo>
                <a:cubicBezTo>
                  <a:pt x="10800" y="5044"/>
                  <a:pt x="12110" y="3390"/>
                  <a:pt x="13708" y="3390"/>
                </a:cubicBezTo>
                <a:cubicBezTo>
                  <a:pt x="15306" y="3390"/>
                  <a:pt x="16598" y="5044"/>
                  <a:pt x="16598" y="7089"/>
                </a:cubicBezTo>
                <a:lnTo>
                  <a:pt x="19765" y="7089"/>
                </a:lnTo>
                <a:lnTo>
                  <a:pt x="19765" y="13890"/>
                </a:lnTo>
                <a:cubicBezTo>
                  <a:pt x="19922" y="13920"/>
                  <a:pt x="20065" y="13970"/>
                  <a:pt x="20215" y="14023"/>
                </a:cubicBezTo>
                <a:lnTo>
                  <a:pt x="21600" y="4209"/>
                </a:lnTo>
                <a:lnTo>
                  <a:pt x="3462" y="0"/>
                </a:lnTo>
                <a:close/>
                <a:moveTo>
                  <a:pt x="13708" y="5073"/>
                </a:moveTo>
                <a:cubicBezTo>
                  <a:pt x="12835" y="5073"/>
                  <a:pt x="12115" y="5972"/>
                  <a:pt x="12115" y="7089"/>
                </a:cubicBezTo>
                <a:cubicBezTo>
                  <a:pt x="12115" y="8207"/>
                  <a:pt x="12835" y="9105"/>
                  <a:pt x="13708" y="9105"/>
                </a:cubicBezTo>
                <a:cubicBezTo>
                  <a:pt x="14581" y="9105"/>
                  <a:pt x="15283" y="8207"/>
                  <a:pt x="15283" y="7089"/>
                </a:cubicBezTo>
                <a:cubicBezTo>
                  <a:pt x="15283" y="5972"/>
                  <a:pt x="14581" y="5073"/>
                  <a:pt x="13708" y="5073"/>
                </a:cubicBezTo>
                <a:close/>
                <a:moveTo>
                  <a:pt x="0" y="8773"/>
                </a:moveTo>
                <a:lnTo>
                  <a:pt x="0" y="21600"/>
                </a:lnTo>
                <a:lnTo>
                  <a:pt x="16408" y="21600"/>
                </a:lnTo>
                <a:cubicBezTo>
                  <a:pt x="15868" y="20778"/>
                  <a:pt x="15542" y="19720"/>
                  <a:pt x="15542" y="18565"/>
                </a:cubicBezTo>
                <a:cubicBezTo>
                  <a:pt x="15542" y="16309"/>
                  <a:pt x="16795" y="14422"/>
                  <a:pt x="18450" y="13957"/>
                </a:cubicBezTo>
                <a:lnTo>
                  <a:pt x="18450" y="8773"/>
                </a:lnTo>
                <a:lnTo>
                  <a:pt x="16287" y="8773"/>
                </a:lnTo>
                <a:cubicBezTo>
                  <a:pt x="15806" y="9972"/>
                  <a:pt x="14831" y="10811"/>
                  <a:pt x="13708" y="10811"/>
                </a:cubicBezTo>
                <a:cubicBezTo>
                  <a:pt x="12584" y="10811"/>
                  <a:pt x="11610" y="9972"/>
                  <a:pt x="11129" y="8773"/>
                </a:cubicBezTo>
                <a:lnTo>
                  <a:pt x="0" y="8773"/>
                </a:lnTo>
                <a:close/>
                <a:moveTo>
                  <a:pt x="9225" y="11143"/>
                </a:moveTo>
                <a:cubicBezTo>
                  <a:pt x="10971" y="11143"/>
                  <a:pt x="12375" y="12940"/>
                  <a:pt x="12375" y="15175"/>
                </a:cubicBezTo>
                <a:cubicBezTo>
                  <a:pt x="12375" y="17411"/>
                  <a:pt x="10971" y="19230"/>
                  <a:pt x="9225" y="19230"/>
                </a:cubicBezTo>
                <a:cubicBezTo>
                  <a:pt x="7479" y="19230"/>
                  <a:pt x="6058" y="17410"/>
                  <a:pt x="6058" y="15175"/>
                </a:cubicBezTo>
                <a:cubicBezTo>
                  <a:pt x="6058" y="12941"/>
                  <a:pt x="7479" y="11143"/>
                  <a:pt x="9225" y="11143"/>
                </a:cubicBezTo>
                <a:close/>
                <a:moveTo>
                  <a:pt x="19229" y="15530"/>
                </a:moveTo>
                <a:cubicBezTo>
                  <a:pt x="17919" y="15530"/>
                  <a:pt x="16858" y="16889"/>
                  <a:pt x="16858" y="18565"/>
                </a:cubicBezTo>
                <a:cubicBezTo>
                  <a:pt x="16858" y="20241"/>
                  <a:pt x="17919" y="21600"/>
                  <a:pt x="19229" y="21600"/>
                </a:cubicBezTo>
                <a:cubicBezTo>
                  <a:pt x="20538" y="21600"/>
                  <a:pt x="21600" y="20241"/>
                  <a:pt x="21600" y="18565"/>
                </a:cubicBezTo>
                <a:cubicBezTo>
                  <a:pt x="21600" y="16889"/>
                  <a:pt x="20538" y="15530"/>
                  <a:pt x="19229" y="1553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870" name="2D Pie Chart"/>
          <p:cNvGraphicFramePr/>
          <p:nvPr/>
        </p:nvGraphicFramePr>
        <p:xfrm>
          <a:off x="2189045" y="3755019"/>
          <a:ext cx="1905002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45973" y="3057763"/>
            <a:ext cx="2168593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January</a:t>
            </a:r>
          </a:p>
        </p:txBody>
      </p:sp>
      <p:graphicFrame>
        <p:nvGraphicFramePr>
          <p:cNvPr id="873" name="2D Pie Chart"/>
          <p:cNvGraphicFramePr/>
          <p:nvPr/>
        </p:nvGraphicFramePr>
        <p:xfrm>
          <a:off x="5471302" y="3755019"/>
          <a:ext cx="1905002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39507" y="3057763"/>
            <a:ext cx="2168593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February</a:t>
            </a:r>
          </a:p>
        </p:txBody>
      </p:sp>
      <p:graphicFrame>
        <p:nvGraphicFramePr>
          <p:cNvPr id="876" name="2D Pie Chart"/>
          <p:cNvGraphicFramePr/>
          <p:nvPr/>
        </p:nvGraphicFramePr>
        <p:xfrm>
          <a:off x="8753557" y="3755019"/>
          <a:ext cx="1905003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7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633038" y="3057763"/>
            <a:ext cx="2168594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March</a:t>
            </a:r>
          </a:p>
        </p:txBody>
      </p:sp>
      <p:graphicFrame>
        <p:nvGraphicFramePr>
          <p:cNvPr id="879" name="2D Pie Chart"/>
          <p:cNvGraphicFramePr/>
          <p:nvPr>
            <p:extLst>
              <p:ext uri="{D42A27DB-BD31-4B8C-83A1-F6EECF244321}">
                <p14:modId xmlns:p14="http://schemas.microsoft.com/office/powerpoint/2010/main" val="1658406501"/>
              </p:ext>
            </p:extLst>
          </p:nvPr>
        </p:nvGraphicFramePr>
        <p:xfrm>
          <a:off x="2189045" y="7361819"/>
          <a:ext cx="1905002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45974" y="6664563"/>
            <a:ext cx="2168593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April</a:t>
            </a:r>
          </a:p>
        </p:txBody>
      </p:sp>
      <p:graphicFrame>
        <p:nvGraphicFramePr>
          <p:cNvPr id="882" name="2D Pie Chart"/>
          <p:cNvGraphicFramePr/>
          <p:nvPr/>
        </p:nvGraphicFramePr>
        <p:xfrm>
          <a:off x="5471303" y="7361819"/>
          <a:ext cx="1905002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8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39507" y="6664563"/>
            <a:ext cx="2168593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May</a:t>
            </a:r>
          </a:p>
        </p:txBody>
      </p:sp>
      <p:graphicFrame>
        <p:nvGraphicFramePr>
          <p:cNvPr id="885" name="2D Pie Chart"/>
          <p:cNvGraphicFramePr/>
          <p:nvPr/>
        </p:nvGraphicFramePr>
        <p:xfrm>
          <a:off x="8753557" y="7361819"/>
          <a:ext cx="1905003" cy="190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8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633038" y="6664563"/>
            <a:ext cx="2168594" cy="482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June</a:t>
            </a:r>
          </a:p>
        </p:txBody>
      </p:sp>
      <p:grpSp>
        <p:nvGrpSpPr>
          <p:cNvPr id="893" name="Group"/>
          <p:cNvGrpSpPr/>
          <p:nvPr/>
        </p:nvGrpSpPr>
        <p:grpSpPr>
          <a:xfrm>
            <a:off x="13950694" y="3115733"/>
            <a:ext cx="7823201" cy="7823201"/>
            <a:chOff x="0" y="0"/>
            <a:chExt cx="7823200" cy="7823200"/>
          </a:xfrm>
        </p:grpSpPr>
        <p:graphicFrame>
          <p:nvGraphicFramePr>
            <p:cNvPr id="888" name="2D Pie Chart"/>
            <p:cNvGraphicFramePr/>
            <p:nvPr>
              <p:extLst>
                <p:ext uri="{D42A27DB-BD31-4B8C-83A1-F6EECF244321}">
                  <p14:modId xmlns:p14="http://schemas.microsoft.com/office/powerpoint/2010/main" val="600159968"/>
                </p:ext>
              </p:extLst>
            </p:nvPr>
          </p:nvGraphicFramePr>
          <p:xfrm>
            <a:off x="0" y="0"/>
            <a:ext cx="7823200" cy="782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889" name="Circle"/>
            <p:cNvSpPr/>
            <p:nvPr/>
          </p:nvSpPr>
          <p:spPr>
            <a:xfrm>
              <a:off x="1302098" y="1302099"/>
              <a:ext cx="5219004" cy="5219003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890" name="Circle"/>
            <p:cNvSpPr/>
            <p:nvPr/>
          </p:nvSpPr>
          <p:spPr>
            <a:xfrm>
              <a:off x="1474375" y="1450256"/>
              <a:ext cx="4898569" cy="4898570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891" name="Venn diagram"/>
            <p:cNvSpPr txBox="1"/>
            <p:nvPr/>
          </p:nvSpPr>
          <p:spPr>
            <a:xfrm>
              <a:off x="2624611" y="3104508"/>
              <a:ext cx="254858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4000">
                  <a:latin typeface="Barlow Bold"/>
                  <a:ea typeface="Barlow Bold"/>
                  <a:cs typeface="Barlow Bold"/>
                  <a:sym typeface="Barlow Bold"/>
                </a:defRPr>
              </a:lvl1pPr>
            </a:lstStyle>
            <a:p>
              <a:r>
                <a:rPr dirty="0">
                  <a:solidFill>
                    <a:schemeClr val="tx1"/>
                  </a:solidFill>
                </a:rPr>
                <a:t>20YY</a:t>
              </a:r>
            </a:p>
          </p:txBody>
        </p:sp>
        <p:sp>
          <p:nvSpPr>
            <p:cNvPr id="892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2016062" y="3813398"/>
              <a:ext cx="3791076" cy="1016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000">
                  <a:solidFill>
                    <a:srgbClr val="9D9F9D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tx2"/>
                  </a:solidFill>
                </a:rPr>
                <a:t>Lorem Ipsum is simply dummy text of the printing and typesetting industry.</a:t>
              </a:r>
            </a:p>
          </p:txBody>
        </p:sp>
      </p:grpSp>
      <p:sp>
        <p:nvSpPr>
          <p:cNvPr id="8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39613" y="9855816"/>
            <a:ext cx="8647779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Shape"/>
          <p:cNvSpPr/>
          <p:nvPr/>
        </p:nvSpPr>
        <p:spPr>
          <a:xfrm>
            <a:off x="1939527" y="8651777"/>
            <a:ext cx="20504946" cy="450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8" extrusionOk="0">
                <a:moveTo>
                  <a:pt x="21156" y="23"/>
                </a:moveTo>
                <a:cubicBezTo>
                  <a:pt x="21148" y="78"/>
                  <a:pt x="21140" y="232"/>
                  <a:pt x="21133" y="458"/>
                </a:cubicBezTo>
                <a:cubicBezTo>
                  <a:pt x="21120" y="881"/>
                  <a:pt x="21112" y="1544"/>
                  <a:pt x="21112" y="2251"/>
                </a:cubicBezTo>
                <a:lnTo>
                  <a:pt x="21112" y="7706"/>
                </a:lnTo>
                <a:lnTo>
                  <a:pt x="2680" y="7706"/>
                </a:lnTo>
                <a:cubicBezTo>
                  <a:pt x="2651" y="7706"/>
                  <a:pt x="2633" y="7712"/>
                  <a:pt x="2621" y="7894"/>
                </a:cubicBezTo>
                <a:cubicBezTo>
                  <a:pt x="2603" y="8200"/>
                  <a:pt x="2588" y="8849"/>
                  <a:pt x="2582" y="9687"/>
                </a:cubicBezTo>
                <a:cubicBezTo>
                  <a:pt x="2579" y="10019"/>
                  <a:pt x="2577" y="10373"/>
                  <a:pt x="2577" y="10726"/>
                </a:cubicBezTo>
                <a:cubicBezTo>
                  <a:pt x="2577" y="11078"/>
                  <a:pt x="2579" y="11433"/>
                  <a:pt x="2582" y="11764"/>
                </a:cubicBezTo>
                <a:cubicBezTo>
                  <a:pt x="2588" y="12603"/>
                  <a:pt x="2603" y="13252"/>
                  <a:pt x="2621" y="13557"/>
                </a:cubicBezTo>
                <a:cubicBezTo>
                  <a:pt x="2633" y="13739"/>
                  <a:pt x="2651" y="13746"/>
                  <a:pt x="2680" y="13746"/>
                </a:cubicBezTo>
                <a:lnTo>
                  <a:pt x="21113" y="13746"/>
                </a:lnTo>
                <a:lnTo>
                  <a:pt x="21113" y="19333"/>
                </a:lnTo>
                <a:cubicBezTo>
                  <a:pt x="21113" y="20028"/>
                  <a:pt x="21121" y="20676"/>
                  <a:pt x="21134" y="21069"/>
                </a:cubicBezTo>
                <a:cubicBezTo>
                  <a:pt x="21148" y="21493"/>
                  <a:pt x="21166" y="21569"/>
                  <a:pt x="21181" y="21258"/>
                </a:cubicBezTo>
                <a:lnTo>
                  <a:pt x="21574" y="12556"/>
                </a:lnTo>
                <a:cubicBezTo>
                  <a:pt x="21590" y="12202"/>
                  <a:pt x="21600" y="11497"/>
                  <a:pt x="21600" y="10726"/>
                </a:cubicBezTo>
                <a:cubicBezTo>
                  <a:pt x="21600" y="9943"/>
                  <a:pt x="21590" y="9217"/>
                  <a:pt x="21574" y="8857"/>
                </a:cubicBezTo>
                <a:lnTo>
                  <a:pt x="21181" y="137"/>
                </a:lnTo>
                <a:cubicBezTo>
                  <a:pt x="21173" y="10"/>
                  <a:pt x="21164" y="-31"/>
                  <a:pt x="21156" y="23"/>
                </a:cubicBezTo>
                <a:close/>
                <a:moveTo>
                  <a:pt x="102" y="7706"/>
                </a:moveTo>
                <a:cubicBezTo>
                  <a:pt x="73" y="7706"/>
                  <a:pt x="56" y="7712"/>
                  <a:pt x="44" y="7894"/>
                </a:cubicBezTo>
                <a:cubicBezTo>
                  <a:pt x="25" y="8200"/>
                  <a:pt x="11" y="8849"/>
                  <a:pt x="4" y="9687"/>
                </a:cubicBezTo>
                <a:cubicBezTo>
                  <a:pt x="1" y="10019"/>
                  <a:pt x="0" y="10373"/>
                  <a:pt x="0" y="10726"/>
                </a:cubicBezTo>
                <a:cubicBezTo>
                  <a:pt x="0" y="11078"/>
                  <a:pt x="1" y="11433"/>
                  <a:pt x="4" y="11764"/>
                </a:cubicBezTo>
                <a:cubicBezTo>
                  <a:pt x="11" y="12603"/>
                  <a:pt x="25" y="13252"/>
                  <a:pt x="44" y="13557"/>
                </a:cubicBezTo>
                <a:cubicBezTo>
                  <a:pt x="56" y="13739"/>
                  <a:pt x="73" y="13746"/>
                  <a:pt x="102" y="13746"/>
                </a:cubicBezTo>
                <a:lnTo>
                  <a:pt x="165" y="13746"/>
                </a:lnTo>
                <a:cubicBezTo>
                  <a:pt x="194" y="13746"/>
                  <a:pt x="212" y="13739"/>
                  <a:pt x="223" y="13557"/>
                </a:cubicBezTo>
                <a:cubicBezTo>
                  <a:pt x="242" y="13252"/>
                  <a:pt x="257" y="12603"/>
                  <a:pt x="263" y="11764"/>
                </a:cubicBezTo>
                <a:cubicBezTo>
                  <a:pt x="266" y="11433"/>
                  <a:pt x="268" y="11078"/>
                  <a:pt x="268" y="10726"/>
                </a:cubicBezTo>
                <a:cubicBezTo>
                  <a:pt x="268" y="10373"/>
                  <a:pt x="266" y="10018"/>
                  <a:pt x="263" y="9687"/>
                </a:cubicBezTo>
                <a:cubicBezTo>
                  <a:pt x="257" y="8849"/>
                  <a:pt x="242" y="8200"/>
                  <a:pt x="223" y="7894"/>
                </a:cubicBezTo>
                <a:cubicBezTo>
                  <a:pt x="212" y="7712"/>
                  <a:pt x="194" y="7706"/>
                  <a:pt x="165" y="7706"/>
                </a:cubicBezTo>
                <a:lnTo>
                  <a:pt x="102" y="7706"/>
                </a:lnTo>
                <a:close/>
                <a:moveTo>
                  <a:pt x="530" y="7706"/>
                </a:moveTo>
                <a:cubicBezTo>
                  <a:pt x="501" y="7706"/>
                  <a:pt x="484" y="7712"/>
                  <a:pt x="472" y="7894"/>
                </a:cubicBezTo>
                <a:cubicBezTo>
                  <a:pt x="453" y="8200"/>
                  <a:pt x="439" y="8849"/>
                  <a:pt x="432" y="9687"/>
                </a:cubicBezTo>
                <a:cubicBezTo>
                  <a:pt x="429" y="10019"/>
                  <a:pt x="428" y="10373"/>
                  <a:pt x="428" y="10726"/>
                </a:cubicBezTo>
                <a:cubicBezTo>
                  <a:pt x="428" y="11078"/>
                  <a:pt x="429" y="11433"/>
                  <a:pt x="432" y="11764"/>
                </a:cubicBezTo>
                <a:cubicBezTo>
                  <a:pt x="439" y="12603"/>
                  <a:pt x="453" y="13252"/>
                  <a:pt x="472" y="13557"/>
                </a:cubicBezTo>
                <a:cubicBezTo>
                  <a:pt x="484" y="13739"/>
                  <a:pt x="501" y="13746"/>
                  <a:pt x="530" y="13746"/>
                </a:cubicBezTo>
                <a:lnTo>
                  <a:pt x="727" y="13746"/>
                </a:lnTo>
                <a:cubicBezTo>
                  <a:pt x="756" y="13746"/>
                  <a:pt x="773" y="13739"/>
                  <a:pt x="785" y="13557"/>
                </a:cubicBezTo>
                <a:cubicBezTo>
                  <a:pt x="804" y="13252"/>
                  <a:pt x="819" y="12603"/>
                  <a:pt x="825" y="11764"/>
                </a:cubicBezTo>
                <a:cubicBezTo>
                  <a:pt x="828" y="11433"/>
                  <a:pt x="829" y="11078"/>
                  <a:pt x="829" y="10726"/>
                </a:cubicBezTo>
                <a:cubicBezTo>
                  <a:pt x="829" y="10373"/>
                  <a:pt x="828" y="10018"/>
                  <a:pt x="825" y="9687"/>
                </a:cubicBezTo>
                <a:cubicBezTo>
                  <a:pt x="819" y="8849"/>
                  <a:pt x="804" y="8200"/>
                  <a:pt x="785" y="7894"/>
                </a:cubicBezTo>
                <a:cubicBezTo>
                  <a:pt x="773" y="7712"/>
                  <a:pt x="756" y="7706"/>
                  <a:pt x="727" y="7706"/>
                </a:cubicBezTo>
                <a:lnTo>
                  <a:pt x="530" y="7706"/>
                </a:lnTo>
                <a:close/>
                <a:moveTo>
                  <a:pt x="1065" y="7706"/>
                </a:moveTo>
                <a:cubicBezTo>
                  <a:pt x="1036" y="7706"/>
                  <a:pt x="1019" y="7712"/>
                  <a:pt x="1007" y="7894"/>
                </a:cubicBezTo>
                <a:cubicBezTo>
                  <a:pt x="989" y="8200"/>
                  <a:pt x="974" y="8849"/>
                  <a:pt x="967" y="9687"/>
                </a:cubicBezTo>
                <a:cubicBezTo>
                  <a:pt x="964" y="10019"/>
                  <a:pt x="963" y="10373"/>
                  <a:pt x="963" y="10726"/>
                </a:cubicBezTo>
                <a:cubicBezTo>
                  <a:pt x="963" y="11078"/>
                  <a:pt x="964" y="11433"/>
                  <a:pt x="967" y="11764"/>
                </a:cubicBezTo>
                <a:cubicBezTo>
                  <a:pt x="974" y="12603"/>
                  <a:pt x="989" y="13252"/>
                  <a:pt x="1007" y="13557"/>
                </a:cubicBezTo>
                <a:cubicBezTo>
                  <a:pt x="1019" y="13739"/>
                  <a:pt x="1036" y="13746"/>
                  <a:pt x="1065" y="13746"/>
                </a:cubicBezTo>
                <a:lnTo>
                  <a:pt x="1530" y="13746"/>
                </a:lnTo>
                <a:cubicBezTo>
                  <a:pt x="1559" y="13746"/>
                  <a:pt x="1576" y="13739"/>
                  <a:pt x="1588" y="13557"/>
                </a:cubicBezTo>
                <a:cubicBezTo>
                  <a:pt x="1606" y="13252"/>
                  <a:pt x="1621" y="12603"/>
                  <a:pt x="1628" y="11764"/>
                </a:cubicBezTo>
                <a:cubicBezTo>
                  <a:pt x="1631" y="11433"/>
                  <a:pt x="1632" y="11078"/>
                  <a:pt x="1632" y="10726"/>
                </a:cubicBezTo>
                <a:cubicBezTo>
                  <a:pt x="1632" y="10373"/>
                  <a:pt x="1631" y="10018"/>
                  <a:pt x="1628" y="9687"/>
                </a:cubicBezTo>
                <a:cubicBezTo>
                  <a:pt x="1621" y="8849"/>
                  <a:pt x="1606" y="8200"/>
                  <a:pt x="1588" y="7894"/>
                </a:cubicBezTo>
                <a:cubicBezTo>
                  <a:pt x="1576" y="7712"/>
                  <a:pt x="1559" y="7706"/>
                  <a:pt x="1530" y="7706"/>
                </a:cubicBezTo>
                <a:lnTo>
                  <a:pt x="1065" y="7706"/>
                </a:lnTo>
                <a:close/>
                <a:moveTo>
                  <a:pt x="1877" y="7706"/>
                </a:moveTo>
                <a:cubicBezTo>
                  <a:pt x="1848" y="7706"/>
                  <a:pt x="1830" y="7712"/>
                  <a:pt x="1819" y="7894"/>
                </a:cubicBezTo>
                <a:cubicBezTo>
                  <a:pt x="1800" y="8200"/>
                  <a:pt x="1786" y="8849"/>
                  <a:pt x="1779" y="9687"/>
                </a:cubicBezTo>
                <a:cubicBezTo>
                  <a:pt x="1776" y="10019"/>
                  <a:pt x="1775" y="10373"/>
                  <a:pt x="1775" y="10726"/>
                </a:cubicBezTo>
                <a:cubicBezTo>
                  <a:pt x="1775" y="11078"/>
                  <a:pt x="1776" y="11433"/>
                  <a:pt x="1779" y="11764"/>
                </a:cubicBezTo>
                <a:cubicBezTo>
                  <a:pt x="1786" y="12603"/>
                  <a:pt x="1800" y="13252"/>
                  <a:pt x="1819" y="13557"/>
                </a:cubicBezTo>
                <a:cubicBezTo>
                  <a:pt x="1830" y="13739"/>
                  <a:pt x="1848" y="13746"/>
                  <a:pt x="1877" y="13746"/>
                </a:cubicBezTo>
                <a:lnTo>
                  <a:pt x="2341" y="13746"/>
                </a:lnTo>
                <a:cubicBezTo>
                  <a:pt x="2370" y="13746"/>
                  <a:pt x="2388" y="13739"/>
                  <a:pt x="2400" y="13557"/>
                </a:cubicBezTo>
                <a:cubicBezTo>
                  <a:pt x="2418" y="13252"/>
                  <a:pt x="2433" y="12603"/>
                  <a:pt x="2439" y="11764"/>
                </a:cubicBezTo>
                <a:cubicBezTo>
                  <a:pt x="2442" y="11433"/>
                  <a:pt x="2444" y="11078"/>
                  <a:pt x="2444" y="10726"/>
                </a:cubicBezTo>
                <a:cubicBezTo>
                  <a:pt x="2444" y="10373"/>
                  <a:pt x="2442" y="10018"/>
                  <a:pt x="2439" y="9687"/>
                </a:cubicBezTo>
                <a:cubicBezTo>
                  <a:pt x="2433" y="8849"/>
                  <a:pt x="2418" y="8200"/>
                  <a:pt x="2400" y="7894"/>
                </a:cubicBezTo>
                <a:cubicBezTo>
                  <a:pt x="2388" y="7712"/>
                  <a:pt x="2370" y="7706"/>
                  <a:pt x="2341" y="7706"/>
                </a:cubicBezTo>
                <a:lnTo>
                  <a:pt x="1877" y="7706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899" name="Group"/>
          <p:cNvGrpSpPr/>
          <p:nvPr/>
        </p:nvGrpSpPr>
        <p:grpSpPr>
          <a:xfrm>
            <a:off x="5452935" y="8745313"/>
            <a:ext cx="263908" cy="263907"/>
            <a:chOff x="0" y="0"/>
            <a:chExt cx="263906" cy="263906"/>
          </a:xfrm>
        </p:grpSpPr>
        <p:sp>
          <p:nvSpPr>
            <p:cNvPr id="897" name="Circle"/>
            <p:cNvSpPr/>
            <p:nvPr/>
          </p:nvSpPr>
          <p:spPr>
            <a:xfrm>
              <a:off x="0" y="0"/>
              <a:ext cx="263907" cy="263907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898" name="Circle"/>
            <p:cNvSpPr/>
            <p:nvPr/>
          </p:nvSpPr>
          <p:spPr>
            <a:xfrm>
              <a:off x="89583" y="89583"/>
              <a:ext cx="84740" cy="8474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00" name="Graphic 26"/>
          <p:cNvSpPr/>
          <p:nvPr/>
        </p:nvSpPr>
        <p:spPr>
          <a:xfrm>
            <a:off x="4893865" y="67123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01" name="2D Pie Chart"/>
          <p:cNvGraphicFramePr/>
          <p:nvPr/>
        </p:nvGraphicFramePr>
        <p:xfrm>
          <a:off x="5150526" y="69740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04" name="Group"/>
          <p:cNvGrpSpPr/>
          <p:nvPr/>
        </p:nvGrpSpPr>
        <p:grpSpPr>
          <a:xfrm>
            <a:off x="8062362" y="8745313"/>
            <a:ext cx="263907" cy="263907"/>
            <a:chOff x="0" y="0"/>
            <a:chExt cx="263906" cy="263906"/>
          </a:xfrm>
        </p:grpSpPr>
        <p:sp>
          <p:nvSpPr>
            <p:cNvPr id="902" name="Circle"/>
            <p:cNvSpPr/>
            <p:nvPr/>
          </p:nvSpPr>
          <p:spPr>
            <a:xfrm>
              <a:off x="0" y="0"/>
              <a:ext cx="263907" cy="263907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03" name="Circle"/>
            <p:cNvSpPr/>
            <p:nvPr/>
          </p:nvSpPr>
          <p:spPr>
            <a:xfrm>
              <a:off x="89583" y="89583"/>
              <a:ext cx="84740" cy="8474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07" name="Group"/>
          <p:cNvGrpSpPr/>
          <p:nvPr/>
        </p:nvGrpSpPr>
        <p:grpSpPr>
          <a:xfrm>
            <a:off x="10671788" y="8745313"/>
            <a:ext cx="263908" cy="263907"/>
            <a:chOff x="0" y="0"/>
            <a:chExt cx="263906" cy="263906"/>
          </a:xfrm>
        </p:grpSpPr>
        <p:sp>
          <p:nvSpPr>
            <p:cNvPr id="905" name="Circle"/>
            <p:cNvSpPr/>
            <p:nvPr/>
          </p:nvSpPr>
          <p:spPr>
            <a:xfrm>
              <a:off x="0" y="0"/>
              <a:ext cx="263907" cy="263907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06" name="Circle"/>
            <p:cNvSpPr/>
            <p:nvPr/>
          </p:nvSpPr>
          <p:spPr>
            <a:xfrm>
              <a:off x="89583" y="89583"/>
              <a:ext cx="84740" cy="8474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08" name="Circle"/>
          <p:cNvSpPr/>
          <p:nvPr/>
        </p:nvSpPr>
        <p:spPr>
          <a:xfrm>
            <a:off x="13281215" y="8745313"/>
            <a:ext cx="263909" cy="26390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09" name="Circle"/>
          <p:cNvSpPr/>
          <p:nvPr/>
        </p:nvSpPr>
        <p:spPr>
          <a:xfrm>
            <a:off x="13370799" y="8834896"/>
            <a:ext cx="84741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 dirty="0"/>
          </a:p>
        </p:txBody>
      </p:sp>
      <p:grpSp>
        <p:nvGrpSpPr>
          <p:cNvPr id="913" name="Group"/>
          <p:cNvGrpSpPr/>
          <p:nvPr/>
        </p:nvGrpSpPr>
        <p:grpSpPr>
          <a:xfrm>
            <a:off x="15890642" y="8745313"/>
            <a:ext cx="263907" cy="263907"/>
            <a:chOff x="0" y="0"/>
            <a:chExt cx="263906" cy="263906"/>
          </a:xfrm>
        </p:grpSpPr>
        <p:sp>
          <p:nvSpPr>
            <p:cNvPr id="911" name="Circle"/>
            <p:cNvSpPr/>
            <p:nvPr/>
          </p:nvSpPr>
          <p:spPr>
            <a:xfrm>
              <a:off x="0" y="0"/>
              <a:ext cx="263907" cy="263907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12" name="Circle"/>
            <p:cNvSpPr/>
            <p:nvPr/>
          </p:nvSpPr>
          <p:spPr>
            <a:xfrm>
              <a:off x="89583" y="89583"/>
              <a:ext cx="84740" cy="8474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916" name="Group"/>
          <p:cNvGrpSpPr/>
          <p:nvPr/>
        </p:nvGrpSpPr>
        <p:grpSpPr>
          <a:xfrm>
            <a:off x="18500069" y="8745313"/>
            <a:ext cx="263907" cy="263907"/>
            <a:chOff x="0" y="0"/>
            <a:chExt cx="263906" cy="263906"/>
          </a:xfrm>
        </p:grpSpPr>
        <p:sp>
          <p:nvSpPr>
            <p:cNvPr id="914" name="Circle"/>
            <p:cNvSpPr/>
            <p:nvPr/>
          </p:nvSpPr>
          <p:spPr>
            <a:xfrm>
              <a:off x="0" y="0"/>
              <a:ext cx="263907" cy="263907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915" name="Circle"/>
            <p:cNvSpPr/>
            <p:nvPr/>
          </p:nvSpPr>
          <p:spPr>
            <a:xfrm>
              <a:off x="89583" y="89583"/>
              <a:ext cx="84740" cy="8474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917" name="Graphic 26"/>
          <p:cNvSpPr/>
          <p:nvPr/>
        </p:nvSpPr>
        <p:spPr>
          <a:xfrm>
            <a:off x="7503355" y="67123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18" name="2D Pie Chart"/>
          <p:cNvGraphicFramePr/>
          <p:nvPr/>
        </p:nvGraphicFramePr>
        <p:xfrm>
          <a:off x="7760017" y="69740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19" name="Graphic 26"/>
          <p:cNvSpPr/>
          <p:nvPr/>
        </p:nvSpPr>
        <p:spPr>
          <a:xfrm>
            <a:off x="10112782" y="67123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20" name="2D Pie Chart"/>
          <p:cNvGraphicFramePr/>
          <p:nvPr/>
        </p:nvGraphicFramePr>
        <p:xfrm>
          <a:off x="10369443" y="6974023"/>
          <a:ext cx="868727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1" name="Graphic 26"/>
          <p:cNvSpPr/>
          <p:nvPr/>
        </p:nvSpPr>
        <p:spPr>
          <a:xfrm>
            <a:off x="12722273" y="67123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22" name="2D Pie Chart"/>
          <p:cNvGraphicFramePr/>
          <p:nvPr>
            <p:extLst>
              <p:ext uri="{D42A27DB-BD31-4B8C-83A1-F6EECF244321}">
                <p14:modId xmlns:p14="http://schemas.microsoft.com/office/powerpoint/2010/main" val="1609056660"/>
              </p:ext>
            </p:extLst>
          </p:nvPr>
        </p:nvGraphicFramePr>
        <p:xfrm>
          <a:off x="12978934" y="69740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23" name="Graphic 26"/>
          <p:cNvSpPr/>
          <p:nvPr/>
        </p:nvSpPr>
        <p:spPr>
          <a:xfrm>
            <a:off x="15331636" y="67123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24" name="2D Pie Chart"/>
          <p:cNvGraphicFramePr/>
          <p:nvPr/>
        </p:nvGraphicFramePr>
        <p:xfrm>
          <a:off x="15588296" y="69740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25" name="Graphic 26"/>
          <p:cNvSpPr/>
          <p:nvPr/>
        </p:nvSpPr>
        <p:spPr>
          <a:xfrm>
            <a:off x="17941063" y="6712346"/>
            <a:ext cx="1381919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26" name="2D Pie Chart"/>
          <p:cNvGraphicFramePr/>
          <p:nvPr/>
        </p:nvGraphicFramePr>
        <p:xfrm>
          <a:off x="18197723" y="69740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71236" y="102882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734889" y="92995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080663" y="102882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344316" y="92995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3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690089" y="102882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953742" y="92995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299516" y="102882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63169" y="92995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3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908944" y="102882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4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172597" y="92995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518371" y="102882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4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82024" y="92995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4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93929" y="59775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/>
              <a:t>66%</a:t>
            </a:r>
          </a:p>
        </p:txBody>
      </p:sp>
      <p:sp>
        <p:nvSpPr>
          <p:cNvPr id="9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503355" y="59775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43%</a:t>
            </a:r>
          </a:p>
        </p:txBody>
      </p:sp>
      <p:sp>
        <p:nvSpPr>
          <p:cNvPr id="94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112782" y="59775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75%</a:t>
            </a:r>
          </a:p>
        </p:txBody>
      </p:sp>
      <p:sp>
        <p:nvSpPr>
          <p:cNvPr id="94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722145" y="59775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10%</a:t>
            </a:r>
          </a:p>
        </p:txBody>
      </p:sp>
      <p:sp>
        <p:nvSpPr>
          <p:cNvPr id="94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331636" y="59775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19%</a:t>
            </a:r>
          </a:p>
        </p:txBody>
      </p:sp>
      <p:sp>
        <p:nvSpPr>
          <p:cNvPr id="9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41063" y="5977561"/>
            <a:ext cx="138191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58%</a:t>
            </a:r>
          </a:p>
        </p:txBody>
      </p:sp>
      <p:sp>
        <p:nvSpPr>
          <p:cNvPr id="9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085261" y="2956775"/>
            <a:ext cx="16213478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dirty="0" err="1">
                <a:solidFill>
                  <a:schemeClr val="tx2"/>
                </a:solidFill>
              </a:rPr>
              <a:t>popularised</a:t>
            </a:r>
            <a:r>
              <a:rPr dirty="0">
                <a:solidFill>
                  <a:schemeClr val="tx2"/>
                </a:solidFill>
              </a:rPr>
              <a:t> in the 1960s with the release</a:t>
            </a:r>
          </a:p>
        </p:txBody>
      </p:sp>
      <p:sp>
        <p:nvSpPr>
          <p:cNvPr id="952" name="Venn diagram"/>
          <p:cNvSpPr txBox="1"/>
          <p:nvPr/>
        </p:nvSpPr>
        <p:spPr>
          <a:xfrm>
            <a:off x="7575550" y="1773752"/>
            <a:ext cx="923290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Timeline with 6 Pie chart template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Shape"/>
          <p:cNvSpPr/>
          <p:nvPr/>
        </p:nvSpPr>
        <p:spPr>
          <a:xfrm>
            <a:off x="1939527" y="7457977"/>
            <a:ext cx="20504946" cy="450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8" extrusionOk="0">
                <a:moveTo>
                  <a:pt x="21156" y="23"/>
                </a:moveTo>
                <a:cubicBezTo>
                  <a:pt x="21148" y="78"/>
                  <a:pt x="21140" y="232"/>
                  <a:pt x="21133" y="458"/>
                </a:cubicBezTo>
                <a:cubicBezTo>
                  <a:pt x="21120" y="881"/>
                  <a:pt x="21112" y="1544"/>
                  <a:pt x="21112" y="2251"/>
                </a:cubicBezTo>
                <a:lnTo>
                  <a:pt x="21112" y="7706"/>
                </a:lnTo>
                <a:lnTo>
                  <a:pt x="2680" y="7706"/>
                </a:lnTo>
                <a:cubicBezTo>
                  <a:pt x="2651" y="7706"/>
                  <a:pt x="2633" y="7712"/>
                  <a:pt x="2621" y="7894"/>
                </a:cubicBezTo>
                <a:cubicBezTo>
                  <a:pt x="2603" y="8200"/>
                  <a:pt x="2588" y="8849"/>
                  <a:pt x="2582" y="9687"/>
                </a:cubicBezTo>
                <a:cubicBezTo>
                  <a:pt x="2579" y="10019"/>
                  <a:pt x="2577" y="10373"/>
                  <a:pt x="2577" y="10726"/>
                </a:cubicBezTo>
                <a:cubicBezTo>
                  <a:pt x="2577" y="11078"/>
                  <a:pt x="2579" y="11433"/>
                  <a:pt x="2582" y="11764"/>
                </a:cubicBezTo>
                <a:cubicBezTo>
                  <a:pt x="2588" y="12603"/>
                  <a:pt x="2603" y="13252"/>
                  <a:pt x="2621" y="13557"/>
                </a:cubicBezTo>
                <a:cubicBezTo>
                  <a:pt x="2633" y="13739"/>
                  <a:pt x="2651" y="13746"/>
                  <a:pt x="2680" y="13746"/>
                </a:cubicBezTo>
                <a:lnTo>
                  <a:pt x="21113" y="13746"/>
                </a:lnTo>
                <a:lnTo>
                  <a:pt x="21113" y="19333"/>
                </a:lnTo>
                <a:cubicBezTo>
                  <a:pt x="21113" y="20028"/>
                  <a:pt x="21121" y="20676"/>
                  <a:pt x="21134" y="21069"/>
                </a:cubicBezTo>
                <a:cubicBezTo>
                  <a:pt x="21148" y="21493"/>
                  <a:pt x="21166" y="21569"/>
                  <a:pt x="21181" y="21258"/>
                </a:cubicBezTo>
                <a:lnTo>
                  <a:pt x="21574" y="12556"/>
                </a:lnTo>
                <a:cubicBezTo>
                  <a:pt x="21590" y="12202"/>
                  <a:pt x="21600" y="11497"/>
                  <a:pt x="21600" y="10726"/>
                </a:cubicBezTo>
                <a:cubicBezTo>
                  <a:pt x="21600" y="9943"/>
                  <a:pt x="21590" y="9217"/>
                  <a:pt x="21574" y="8857"/>
                </a:cubicBezTo>
                <a:lnTo>
                  <a:pt x="21181" y="137"/>
                </a:lnTo>
                <a:cubicBezTo>
                  <a:pt x="21173" y="10"/>
                  <a:pt x="21164" y="-31"/>
                  <a:pt x="21156" y="23"/>
                </a:cubicBezTo>
                <a:close/>
                <a:moveTo>
                  <a:pt x="102" y="7706"/>
                </a:moveTo>
                <a:cubicBezTo>
                  <a:pt x="73" y="7706"/>
                  <a:pt x="56" y="7712"/>
                  <a:pt x="44" y="7894"/>
                </a:cubicBezTo>
                <a:cubicBezTo>
                  <a:pt x="25" y="8200"/>
                  <a:pt x="11" y="8849"/>
                  <a:pt x="4" y="9687"/>
                </a:cubicBezTo>
                <a:cubicBezTo>
                  <a:pt x="1" y="10019"/>
                  <a:pt x="0" y="10373"/>
                  <a:pt x="0" y="10726"/>
                </a:cubicBezTo>
                <a:cubicBezTo>
                  <a:pt x="0" y="11078"/>
                  <a:pt x="1" y="11433"/>
                  <a:pt x="4" y="11764"/>
                </a:cubicBezTo>
                <a:cubicBezTo>
                  <a:pt x="11" y="12603"/>
                  <a:pt x="25" y="13252"/>
                  <a:pt x="44" y="13557"/>
                </a:cubicBezTo>
                <a:cubicBezTo>
                  <a:pt x="56" y="13739"/>
                  <a:pt x="73" y="13746"/>
                  <a:pt x="102" y="13746"/>
                </a:cubicBezTo>
                <a:lnTo>
                  <a:pt x="165" y="13746"/>
                </a:lnTo>
                <a:cubicBezTo>
                  <a:pt x="194" y="13746"/>
                  <a:pt x="212" y="13739"/>
                  <a:pt x="223" y="13557"/>
                </a:cubicBezTo>
                <a:cubicBezTo>
                  <a:pt x="242" y="13252"/>
                  <a:pt x="257" y="12603"/>
                  <a:pt x="263" y="11764"/>
                </a:cubicBezTo>
                <a:cubicBezTo>
                  <a:pt x="266" y="11433"/>
                  <a:pt x="268" y="11078"/>
                  <a:pt x="268" y="10726"/>
                </a:cubicBezTo>
                <a:cubicBezTo>
                  <a:pt x="268" y="10373"/>
                  <a:pt x="266" y="10018"/>
                  <a:pt x="263" y="9687"/>
                </a:cubicBezTo>
                <a:cubicBezTo>
                  <a:pt x="257" y="8849"/>
                  <a:pt x="242" y="8200"/>
                  <a:pt x="223" y="7894"/>
                </a:cubicBezTo>
                <a:cubicBezTo>
                  <a:pt x="212" y="7712"/>
                  <a:pt x="194" y="7706"/>
                  <a:pt x="165" y="7706"/>
                </a:cubicBezTo>
                <a:lnTo>
                  <a:pt x="102" y="7706"/>
                </a:lnTo>
                <a:close/>
                <a:moveTo>
                  <a:pt x="530" y="7706"/>
                </a:moveTo>
                <a:cubicBezTo>
                  <a:pt x="501" y="7706"/>
                  <a:pt x="484" y="7712"/>
                  <a:pt x="472" y="7894"/>
                </a:cubicBezTo>
                <a:cubicBezTo>
                  <a:pt x="453" y="8200"/>
                  <a:pt x="439" y="8849"/>
                  <a:pt x="432" y="9687"/>
                </a:cubicBezTo>
                <a:cubicBezTo>
                  <a:pt x="429" y="10019"/>
                  <a:pt x="428" y="10373"/>
                  <a:pt x="428" y="10726"/>
                </a:cubicBezTo>
                <a:cubicBezTo>
                  <a:pt x="428" y="11078"/>
                  <a:pt x="429" y="11433"/>
                  <a:pt x="432" y="11764"/>
                </a:cubicBezTo>
                <a:cubicBezTo>
                  <a:pt x="439" y="12603"/>
                  <a:pt x="453" y="13252"/>
                  <a:pt x="472" y="13557"/>
                </a:cubicBezTo>
                <a:cubicBezTo>
                  <a:pt x="484" y="13739"/>
                  <a:pt x="501" y="13746"/>
                  <a:pt x="530" y="13746"/>
                </a:cubicBezTo>
                <a:lnTo>
                  <a:pt x="727" y="13746"/>
                </a:lnTo>
                <a:cubicBezTo>
                  <a:pt x="756" y="13746"/>
                  <a:pt x="773" y="13739"/>
                  <a:pt x="785" y="13557"/>
                </a:cubicBezTo>
                <a:cubicBezTo>
                  <a:pt x="804" y="13252"/>
                  <a:pt x="819" y="12603"/>
                  <a:pt x="825" y="11764"/>
                </a:cubicBezTo>
                <a:cubicBezTo>
                  <a:pt x="828" y="11433"/>
                  <a:pt x="829" y="11078"/>
                  <a:pt x="829" y="10726"/>
                </a:cubicBezTo>
                <a:cubicBezTo>
                  <a:pt x="829" y="10373"/>
                  <a:pt x="828" y="10018"/>
                  <a:pt x="825" y="9687"/>
                </a:cubicBezTo>
                <a:cubicBezTo>
                  <a:pt x="819" y="8849"/>
                  <a:pt x="804" y="8200"/>
                  <a:pt x="785" y="7894"/>
                </a:cubicBezTo>
                <a:cubicBezTo>
                  <a:pt x="773" y="7712"/>
                  <a:pt x="756" y="7706"/>
                  <a:pt x="727" y="7706"/>
                </a:cubicBezTo>
                <a:lnTo>
                  <a:pt x="530" y="7706"/>
                </a:lnTo>
                <a:close/>
                <a:moveTo>
                  <a:pt x="1065" y="7706"/>
                </a:moveTo>
                <a:cubicBezTo>
                  <a:pt x="1036" y="7706"/>
                  <a:pt x="1019" y="7712"/>
                  <a:pt x="1007" y="7894"/>
                </a:cubicBezTo>
                <a:cubicBezTo>
                  <a:pt x="989" y="8200"/>
                  <a:pt x="974" y="8849"/>
                  <a:pt x="967" y="9687"/>
                </a:cubicBezTo>
                <a:cubicBezTo>
                  <a:pt x="964" y="10019"/>
                  <a:pt x="963" y="10373"/>
                  <a:pt x="963" y="10726"/>
                </a:cubicBezTo>
                <a:cubicBezTo>
                  <a:pt x="963" y="11078"/>
                  <a:pt x="964" y="11433"/>
                  <a:pt x="967" y="11764"/>
                </a:cubicBezTo>
                <a:cubicBezTo>
                  <a:pt x="974" y="12603"/>
                  <a:pt x="989" y="13252"/>
                  <a:pt x="1007" y="13557"/>
                </a:cubicBezTo>
                <a:cubicBezTo>
                  <a:pt x="1019" y="13739"/>
                  <a:pt x="1036" y="13746"/>
                  <a:pt x="1065" y="13746"/>
                </a:cubicBezTo>
                <a:lnTo>
                  <a:pt x="1530" y="13746"/>
                </a:lnTo>
                <a:cubicBezTo>
                  <a:pt x="1559" y="13746"/>
                  <a:pt x="1576" y="13739"/>
                  <a:pt x="1588" y="13557"/>
                </a:cubicBezTo>
                <a:cubicBezTo>
                  <a:pt x="1606" y="13252"/>
                  <a:pt x="1621" y="12603"/>
                  <a:pt x="1628" y="11764"/>
                </a:cubicBezTo>
                <a:cubicBezTo>
                  <a:pt x="1631" y="11433"/>
                  <a:pt x="1632" y="11078"/>
                  <a:pt x="1632" y="10726"/>
                </a:cubicBezTo>
                <a:cubicBezTo>
                  <a:pt x="1632" y="10373"/>
                  <a:pt x="1631" y="10018"/>
                  <a:pt x="1628" y="9687"/>
                </a:cubicBezTo>
                <a:cubicBezTo>
                  <a:pt x="1621" y="8849"/>
                  <a:pt x="1606" y="8200"/>
                  <a:pt x="1588" y="7894"/>
                </a:cubicBezTo>
                <a:cubicBezTo>
                  <a:pt x="1576" y="7712"/>
                  <a:pt x="1559" y="7706"/>
                  <a:pt x="1530" y="7706"/>
                </a:cubicBezTo>
                <a:lnTo>
                  <a:pt x="1065" y="7706"/>
                </a:lnTo>
                <a:close/>
                <a:moveTo>
                  <a:pt x="1877" y="7706"/>
                </a:moveTo>
                <a:cubicBezTo>
                  <a:pt x="1848" y="7706"/>
                  <a:pt x="1830" y="7712"/>
                  <a:pt x="1819" y="7894"/>
                </a:cubicBezTo>
                <a:cubicBezTo>
                  <a:pt x="1800" y="8200"/>
                  <a:pt x="1786" y="8849"/>
                  <a:pt x="1779" y="9687"/>
                </a:cubicBezTo>
                <a:cubicBezTo>
                  <a:pt x="1776" y="10019"/>
                  <a:pt x="1775" y="10373"/>
                  <a:pt x="1775" y="10726"/>
                </a:cubicBezTo>
                <a:cubicBezTo>
                  <a:pt x="1775" y="11078"/>
                  <a:pt x="1776" y="11433"/>
                  <a:pt x="1779" y="11764"/>
                </a:cubicBezTo>
                <a:cubicBezTo>
                  <a:pt x="1786" y="12603"/>
                  <a:pt x="1800" y="13252"/>
                  <a:pt x="1819" y="13557"/>
                </a:cubicBezTo>
                <a:cubicBezTo>
                  <a:pt x="1830" y="13739"/>
                  <a:pt x="1848" y="13746"/>
                  <a:pt x="1877" y="13746"/>
                </a:cubicBezTo>
                <a:lnTo>
                  <a:pt x="2341" y="13746"/>
                </a:lnTo>
                <a:cubicBezTo>
                  <a:pt x="2370" y="13746"/>
                  <a:pt x="2388" y="13739"/>
                  <a:pt x="2400" y="13557"/>
                </a:cubicBezTo>
                <a:cubicBezTo>
                  <a:pt x="2418" y="13252"/>
                  <a:pt x="2433" y="12603"/>
                  <a:pt x="2439" y="11764"/>
                </a:cubicBezTo>
                <a:cubicBezTo>
                  <a:pt x="2442" y="11433"/>
                  <a:pt x="2444" y="11078"/>
                  <a:pt x="2444" y="10726"/>
                </a:cubicBezTo>
                <a:cubicBezTo>
                  <a:pt x="2444" y="10373"/>
                  <a:pt x="2442" y="10018"/>
                  <a:pt x="2439" y="9687"/>
                </a:cubicBezTo>
                <a:cubicBezTo>
                  <a:pt x="2433" y="8849"/>
                  <a:pt x="2418" y="8200"/>
                  <a:pt x="2400" y="7894"/>
                </a:cubicBezTo>
                <a:cubicBezTo>
                  <a:pt x="2388" y="7712"/>
                  <a:pt x="2370" y="7706"/>
                  <a:pt x="2341" y="7706"/>
                </a:cubicBezTo>
                <a:lnTo>
                  <a:pt x="1877" y="7706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955" name="Circle"/>
          <p:cNvSpPr/>
          <p:nvPr/>
        </p:nvSpPr>
        <p:spPr>
          <a:xfrm>
            <a:off x="5452935" y="7551513"/>
            <a:ext cx="263909" cy="26390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56" name="Circle"/>
          <p:cNvSpPr/>
          <p:nvPr/>
        </p:nvSpPr>
        <p:spPr>
          <a:xfrm>
            <a:off x="5542519" y="7641096"/>
            <a:ext cx="84741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58" name="Graphic 26"/>
          <p:cNvSpPr/>
          <p:nvPr/>
        </p:nvSpPr>
        <p:spPr>
          <a:xfrm>
            <a:off x="4893865" y="55185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59" name="2D Pie Chart"/>
          <p:cNvGraphicFramePr/>
          <p:nvPr/>
        </p:nvGraphicFramePr>
        <p:xfrm>
          <a:off x="5150526" y="57802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60" name="Circle"/>
          <p:cNvSpPr/>
          <p:nvPr/>
        </p:nvSpPr>
        <p:spPr>
          <a:xfrm>
            <a:off x="8062362" y="7551513"/>
            <a:ext cx="263908" cy="263908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1" name="Circle"/>
          <p:cNvSpPr/>
          <p:nvPr/>
        </p:nvSpPr>
        <p:spPr>
          <a:xfrm>
            <a:off x="8151945" y="7641096"/>
            <a:ext cx="84740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3" name="Circle"/>
          <p:cNvSpPr/>
          <p:nvPr/>
        </p:nvSpPr>
        <p:spPr>
          <a:xfrm>
            <a:off x="10671788" y="7551513"/>
            <a:ext cx="263909" cy="263908"/>
          </a:xfrm>
          <a:prstGeom prst="ellipse">
            <a:avLst/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4" name="Circle"/>
          <p:cNvSpPr/>
          <p:nvPr/>
        </p:nvSpPr>
        <p:spPr>
          <a:xfrm>
            <a:off x="10761372" y="7641096"/>
            <a:ext cx="84741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6" name="Circle"/>
          <p:cNvSpPr/>
          <p:nvPr/>
        </p:nvSpPr>
        <p:spPr>
          <a:xfrm>
            <a:off x="13281215" y="7551513"/>
            <a:ext cx="263909" cy="26390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7" name="Circle"/>
          <p:cNvSpPr/>
          <p:nvPr/>
        </p:nvSpPr>
        <p:spPr>
          <a:xfrm>
            <a:off x="13370799" y="7641096"/>
            <a:ext cx="84741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69" name="Circle"/>
          <p:cNvSpPr/>
          <p:nvPr/>
        </p:nvSpPr>
        <p:spPr>
          <a:xfrm>
            <a:off x="15890642" y="7551513"/>
            <a:ext cx="263908" cy="26390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70" name="Circle"/>
          <p:cNvSpPr/>
          <p:nvPr/>
        </p:nvSpPr>
        <p:spPr>
          <a:xfrm>
            <a:off x="15980225" y="7641096"/>
            <a:ext cx="84740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72" name="Circle"/>
          <p:cNvSpPr/>
          <p:nvPr/>
        </p:nvSpPr>
        <p:spPr>
          <a:xfrm>
            <a:off x="18500069" y="7551513"/>
            <a:ext cx="263908" cy="263908"/>
          </a:xfrm>
          <a:prstGeom prst="ellipse">
            <a:avLst/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73" name="Circle"/>
          <p:cNvSpPr/>
          <p:nvPr/>
        </p:nvSpPr>
        <p:spPr>
          <a:xfrm>
            <a:off x="18589652" y="7641096"/>
            <a:ext cx="84740" cy="84740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975" name="Graphic 26"/>
          <p:cNvSpPr/>
          <p:nvPr/>
        </p:nvSpPr>
        <p:spPr>
          <a:xfrm rot="10800000" flipH="1">
            <a:off x="7503355" y="7940604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76" name="2D Pie Chart"/>
          <p:cNvGraphicFramePr/>
          <p:nvPr/>
        </p:nvGraphicFramePr>
        <p:xfrm>
          <a:off x="7760017" y="8717984"/>
          <a:ext cx="868726" cy="868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77" name="Graphic 26"/>
          <p:cNvSpPr/>
          <p:nvPr/>
        </p:nvSpPr>
        <p:spPr>
          <a:xfrm>
            <a:off x="10112782" y="55185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78" name="2D Pie Chart"/>
          <p:cNvGraphicFramePr/>
          <p:nvPr/>
        </p:nvGraphicFramePr>
        <p:xfrm>
          <a:off x="10369443" y="5780223"/>
          <a:ext cx="868727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79" name="Graphic 26"/>
          <p:cNvSpPr/>
          <p:nvPr/>
        </p:nvSpPr>
        <p:spPr>
          <a:xfrm rot="10800000" flipH="1">
            <a:off x="12722273" y="7940604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80" name="2D Pie Chart"/>
          <p:cNvGraphicFramePr/>
          <p:nvPr>
            <p:extLst>
              <p:ext uri="{D42A27DB-BD31-4B8C-83A1-F6EECF244321}">
                <p14:modId xmlns:p14="http://schemas.microsoft.com/office/powerpoint/2010/main" val="207594897"/>
              </p:ext>
            </p:extLst>
          </p:nvPr>
        </p:nvGraphicFramePr>
        <p:xfrm>
          <a:off x="12978934" y="8717984"/>
          <a:ext cx="868726" cy="868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81" name="Graphic 26"/>
          <p:cNvSpPr/>
          <p:nvPr/>
        </p:nvSpPr>
        <p:spPr>
          <a:xfrm>
            <a:off x="15331636" y="5518546"/>
            <a:ext cx="1381920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82" name="2D Pie Chart"/>
          <p:cNvGraphicFramePr/>
          <p:nvPr/>
        </p:nvGraphicFramePr>
        <p:xfrm>
          <a:off x="15588296" y="5780223"/>
          <a:ext cx="868726" cy="868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83" name="Graphic 26"/>
          <p:cNvSpPr/>
          <p:nvPr/>
        </p:nvSpPr>
        <p:spPr>
          <a:xfrm rot="10800000" flipH="1">
            <a:off x="17941063" y="7940604"/>
            <a:ext cx="1381919" cy="19077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984" name="2D Pie Chart"/>
          <p:cNvGraphicFramePr/>
          <p:nvPr/>
        </p:nvGraphicFramePr>
        <p:xfrm>
          <a:off x="18197723" y="8717984"/>
          <a:ext cx="868726" cy="868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71236" y="90944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8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734889" y="81057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080663" y="5927727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344316" y="4938941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690089" y="90944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953742" y="81057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299516" y="5927727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9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63169" y="4938941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9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908944" y="90944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9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172597" y="81057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518371" y="5927727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0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82024" y="4938941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0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93929" y="47837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66%</a:t>
            </a:r>
          </a:p>
        </p:txBody>
      </p:sp>
      <p:sp>
        <p:nvSpPr>
          <p:cNvPr id="100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503355" y="10100572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43%</a:t>
            </a:r>
          </a:p>
        </p:txBody>
      </p:sp>
      <p:sp>
        <p:nvSpPr>
          <p:cNvPr id="100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112782" y="47837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10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722145" y="10100572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10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331636" y="4783761"/>
            <a:ext cx="138192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19%</a:t>
            </a:r>
          </a:p>
        </p:txBody>
      </p:sp>
      <p:sp>
        <p:nvSpPr>
          <p:cNvPr id="100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41063" y="10100572"/>
            <a:ext cx="1381919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58%</a:t>
            </a:r>
          </a:p>
        </p:txBody>
      </p:sp>
      <p:sp>
        <p:nvSpPr>
          <p:cNvPr id="1009" name="Venn diagram"/>
          <p:cNvSpPr txBox="1"/>
          <p:nvPr/>
        </p:nvSpPr>
        <p:spPr>
          <a:xfrm>
            <a:off x="8960651" y="1970884"/>
            <a:ext cx="6462697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Arrow Timeline with 6 Pie chart template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hape"/>
          <p:cNvSpPr/>
          <p:nvPr/>
        </p:nvSpPr>
        <p:spPr>
          <a:xfrm>
            <a:off x="1939527" y="11225644"/>
            <a:ext cx="20504946" cy="450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48" extrusionOk="0">
                <a:moveTo>
                  <a:pt x="21156" y="23"/>
                </a:moveTo>
                <a:cubicBezTo>
                  <a:pt x="21148" y="78"/>
                  <a:pt x="21140" y="232"/>
                  <a:pt x="21133" y="458"/>
                </a:cubicBezTo>
                <a:cubicBezTo>
                  <a:pt x="21120" y="881"/>
                  <a:pt x="21112" y="1544"/>
                  <a:pt x="21112" y="2251"/>
                </a:cubicBezTo>
                <a:lnTo>
                  <a:pt x="21112" y="7706"/>
                </a:lnTo>
                <a:lnTo>
                  <a:pt x="2680" y="7706"/>
                </a:lnTo>
                <a:cubicBezTo>
                  <a:pt x="2651" y="7706"/>
                  <a:pt x="2633" y="7712"/>
                  <a:pt x="2621" y="7894"/>
                </a:cubicBezTo>
                <a:cubicBezTo>
                  <a:pt x="2603" y="8200"/>
                  <a:pt x="2588" y="8849"/>
                  <a:pt x="2582" y="9687"/>
                </a:cubicBezTo>
                <a:cubicBezTo>
                  <a:pt x="2579" y="10019"/>
                  <a:pt x="2577" y="10373"/>
                  <a:pt x="2577" y="10726"/>
                </a:cubicBezTo>
                <a:cubicBezTo>
                  <a:pt x="2577" y="11078"/>
                  <a:pt x="2579" y="11433"/>
                  <a:pt x="2582" y="11764"/>
                </a:cubicBezTo>
                <a:cubicBezTo>
                  <a:pt x="2588" y="12603"/>
                  <a:pt x="2603" y="13252"/>
                  <a:pt x="2621" y="13557"/>
                </a:cubicBezTo>
                <a:cubicBezTo>
                  <a:pt x="2633" y="13739"/>
                  <a:pt x="2651" y="13746"/>
                  <a:pt x="2680" y="13746"/>
                </a:cubicBezTo>
                <a:lnTo>
                  <a:pt x="21113" y="13746"/>
                </a:lnTo>
                <a:lnTo>
                  <a:pt x="21113" y="19333"/>
                </a:lnTo>
                <a:cubicBezTo>
                  <a:pt x="21113" y="20028"/>
                  <a:pt x="21121" y="20676"/>
                  <a:pt x="21134" y="21069"/>
                </a:cubicBezTo>
                <a:cubicBezTo>
                  <a:pt x="21148" y="21493"/>
                  <a:pt x="21166" y="21569"/>
                  <a:pt x="21181" y="21258"/>
                </a:cubicBezTo>
                <a:lnTo>
                  <a:pt x="21574" y="12556"/>
                </a:lnTo>
                <a:cubicBezTo>
                  <a:pt x="21590" y="12202"/>
                  <a:pt x="21600" y="11497"/>
                  <a:pt x="21600" y="10726"/>
                </a:cubicBezTo>
                <a:cubicBezTo>
                  <a:pt x="21600" y="9943"/>
                  <a:pt x="21590" y="9217"/>
                  <a:pt x="21574" y="8857"/>
                </a:cubicBezTo>
                <a:lnTo>
                  <a:pt x="21181" y="137"/>
                </a:lnTo>
                <a:cubicBezTo>
                  <a:pt x="21173" y="10"/>
                  <a:pt x="21164" y="-31"/>
                  <a:pt x="21156" y="23"/>
                </a:cubicBezTo>
                <a:close/>
                <a:moveTo>
                  <a:pt x="102" y="7706"/>
                </a:moveTo>
                <a:cubicBezTo>
                  <a:pt x="73" y="7706"/>
                  <a:pt x="56" y="7712"/>
                  <a:pt x="44" y="7894"/>
                </a:cubicBezTo>
                <a:cubicBezTo>
                  <a:pt x="25" y="8200"/>
                  <a:pt x="11" y="8849"/>
                  <a:pt x="4" y="9687"/>
                </a:cubicBezTo>
                <a:cubicBezTo>
                  <a:pt x="1" y="10019"/>
                  <a:pt x="0" y="10373"/>
                  <a:pt x="0" y="10726"/>
                </a:cubicBezTo>
                <a:cubicBezTo>
                  <a:pt x="0" y="11078"/>
                  <a:pt x="1" y="11433"/>
                  <a:pt x="4" y="11764"/>
                </a:cubicBezTo>
                <a:cubicBezTo>
                  <a:pt x="11" y="12603"/>
                  <a:pt x="25" y="13252"/>
                  <a:pt x="44" y="13557"/>
                </a:cubicBezTo>
                <a:cubicBezTo>
                  <a:pt x="56" y="13739"/>
                  <a:pt x="73" y="13746"/>
                  <a:pt x="102" y="13746"/>
                </a:cubicBezTo>
                <a:lnTo>
                  <a:pt x="165" y="13746"/>
                </a:lnTo>
                <a:cubicBezTo>
                  <a:pt x="194" y="13746"/>
                  <a:pt x="212" y="13739"/>
                  <a:pt x="223" y="13557"/>
                </a:cubicBezTo>
                <a:cubicBezTo>
                  <a:pt x="242" y="13252"/>
                  <a:pt x="257" y="12603"/>
                  <a:pt x="263" y="11764"/>
                </a:cubicBezTo>
                <a:cubicBezTo>
                  <a:pt x="266" y="11433"/>
                  <a:pt x="268" y="11078"/>
                  <a:pt x="268" y="10726"/>
                </a:cubicBezTo>
                <a:cubicBezTo>
                  <a:pt x="268" y="10373"/>
                  <a:pt x="266" y="10018"/>
                  <a:pt x="263" y="9687"/>
                </a:cubicBezTo>
                <a:cubicBezTo>
                  <a:pt x="257" y="8849"/>
                  <a:pt x="242" y="8200"/>
                  <a:pt x="223" y="7894"/>
                </a:cubicBezTo>
                <a:cubicBezTo>
                  <a:pt x="212" y="7712"/>
                  <a:pt x="194" y="7706"/>
                  <a:pt x="165" y="7706"/>
                </a:cubicBezTo>
                <a:lnTo>
                  <a:pt x="102" y="7706"/>
                </a:lnTo>
                <a:close/>
                <a:moveTo>
                  <a:pt x="530" y="7706"/>
                </a:moveTo>
                <a:cubicBezTo>
                  <a:pt x="501" y="7706"/>
                  <a:pt x="484" y="7712"/>
                  <a:pt x="472" y="7894"/>
                </a:cubicBezTo>
                <a:cubicBezTo>
                  <a:pt x="453" y="8200"/>
                  <a:pt x="439" y="8849"/>
                  <a:pt x="432" y="9687"/>
                </a:cubicBezTo>
                <a:cubicBezTo>
                  <a:pt x="429" y="10019"/>
                  <a:pt x="428" y="10373"/>
                  <a:pt x="428" y="10726"/>
                </a:cubicBezTo>
                <a:cubicBezTo>
                  <a:pt x="428" y="11078"/>
                  <a:pt x="429" y="11433"/>
                  <a:pt x="432" y="11764"/>
                </a:cubicBezTo>
                <a:cubicBezTo>
                  <a:pt x="439" y="12603"/>
                  <a:pt x="453" y="13252"/>
                  <a:pt x="472" y="13557"/>
                </a:cubicBezTo>
                <a:cubicBezTo>
                  <a:pt x="484" y="13739"/>
                  <a:pt x="501" y="13746"/>
                  <a:pt x="530" y="13746"/>
                </a:cubicBezTo>
                <a:lnTo>
                  <a:pt x="727" y="13746"/>
                </a:lnTo>
                <a:cubicBezTo>
                  <a:pt x="756" y="13746"/>
                  <a:pt x="773" y="13739"/>
                  <a:pt x="785" y="13557"/>
                </a:cubicBezTo>
                <a:cubicBezTo>
                  <a:pt x="804" y="13252"/>
                  <a:pt x="819" y="12603"/>
                  <a:pt x="825" y="11764"/>
                </a:cubicBezTo>
                <a:cubicBezTo>
                  <a:pt x="828" y="11433"/>
                  <a:pt x="829" y="11078"/>
                  <a:pt x="829" y="10726"/>
                </a:cubicBezTo>
                <a:cubicBezTo>
                  <a:pt x="829" y="10373"/>
                  <a:pt x="828" y="10018"/>
                  <a:pt x="825" y="9687"/>
                </a:cubicBezTo>
                <a:cubicBezTo>
                  <a:pt x="819" y="8849"/>
                  <a:pt x="804" y="8200"/>
                  <a:pt x="785" y="7894"/>
                </a:cubicBezTo>
                <a:cubicBezTo>
                  <a:pt x="773" y="7712"/>
                  <a:pt x="756" y="7706"/>
                  <a:pt x="727" y="7706"/>
                </a:cubicBezTo>
                <a:lnTo>
                  <a:pt x="530" y="7706"/>
                </a:lnTo>
                <a:close/>
                <a:moveTo>
                  <a:pt x="1065" y="7706"/>
                </a:moveTo>
                <a:cubicBezTo>
                  <a:pt x="1036" y="7706"/>
                  <a:pt x="1019" y="7712"/>
                  <a:pt x="1007" y="7894"/>
                </a:cubicBezTo>
                <a:cubicBezTo>
                  <a:pt x="989" y="8200"/>
                  <a:pt x="974" y="8849"/>
                  <a:pt x="967" y="9687"/>
                </a:cubicBezTo>
                <a:cubicBezTo>
                  <a:pt x="964" y="10019"/>
                  <a:pt x="963" y="10373"/>
                  <a:pt x="963" y="10726"/>
                </a:cubicBezTo>
                <a:cubicBezTo>
                  <a:pt x="963" y="11078"/>
                  <a:pt x="964" y="11433"/>
                  <a:pt x="967" y="11764"/>
                </a:cubicBezTo>
                <a:cubicBezTo>
                  <a:pt x="974" y="12603"/>
                  <a:pt x="989" y="13252"/>
                  <a:pt x="1007" y="13557"/>
                </a:cubicBezTo>
                <a:cubicBezTo>
                  <a:pt x="1019" y="13739"/>
                  <a:pt x="1036" y="13746"/>
                  <a:pt x="1065" y="13746"/>
                </a:cubicBezTo>
                <a:lnTo>
                  <a:pt x="1530" y="13746"/>
                </a:lnTo>
                <a:cubicBezTo>
                  <a:pt x="1559" y="13746"/>
                  <a:pt x="1576" y="13739"/>
                  <a:pt x="1588" y="13557"/>
                </a:cubicBezTo>
                <a:cubicBezTo>
                  <a:pt x="1606" y="13252"/>
                  <a:pt x="1621" y="12603"/>
                  <a:pt x="1628" y="11764"/>
                </a:cubicBezTo>
                <a:cubicBezTo>
                  <a:pt x="1631" y="11433"/>
                  <a:pt x="1632" y="11078"/>
                  <a:pt x="1632" y="10726"/>
                </a:cubicBezTo>
                <a:cubicBezTo>
                  <a:pt x="1632" y="10373"/>
                  <a:pt x="1631" y="10018"/>
                  <a:pt x="1628" y="9687"/>
                </a:cubicBezTo>
                <a:cubicBezTo>
                  <a:pt x="1621" y="8849"/>
                  <a:pt x="1606" y="8200"/>
                  <a:pt x="1588" y="7894"/>
                </a:cubicBezTo>
                <a:cubicBezTo>
                  <a:pt x="1576" y="7712"/>
                  <a:pt x="1559" y="7706"/>
                  <a:pt x="1530" y="7706"/>
                </a:cubicBezTo>
                <a:lnTo>
                  <a:pt x="1065" y="7706"/>
                </a:lnTo>
                <a:close/>
                <a:moveTo>
                  <a:pt x="1877" y="7706"/>
                </a:moveTo>
                <a:cubicBezTo>
                  <a:pt x="1848" y="7706"/>
                  <a:pt x="1830" y="7712"/>
                  <a:pt x="1819" y="7894"/>
                </a:cubicBezTo>
                <a:cubicBezTo>
                  <a:pt x="1800" y="8200"/>
                  <a:pt x="1786" y="8849"/>
                  <a:pt x="1779" y="9687"/>
                </a:cubicBezTo>
                <a:cubicBezTo>
                  <a:pt x="1776" y="10019"/>
                  <a:pt x="1775" y="10373"/>
                  <a:pt x="1775" y="10726"/>
                </a:cubicBezTo>
                <a:cubicBezTo>
                  <a:pt x="1775" y="11078"/>
                  <a:pt x="1776" y="11433"/>
                  <a:pt x="1779" y="11764"/>
                </a:cubicBezTo>
                <a:cubicBezTo>
                  <a:pt x="1786" y="12603"/>
                  <a:pt x="1800" y="13252"/>
                  <a:pt x="1819" y="13557"/>
                </a:cubicBezTo>
                <a:cubicBezTo>
                  <a:pt x="1830" y="13739"/>
                  <a:pt x="1848" y="13746"/>
                  <a:pt x="1877" y="13746"/>
                </a:cubicBezTo>
                <a:lnTo>
                  <a:pt x="2341" y="13746"/>
                </a:lnTo>
                <a:cubicBezTo>
                  <a:pt x="2370" y="13746"/>
                  <a:pt x="2388" y="13739"/>
                  <a:pt x="2400" y="13557"/>
                </a:cubicBezTo>
                <a:cubicBezTo>
                  <a:pt x="2418" y="13252"/>
                  <a:pt x="2433" y="12603"/>
                  <a:pt x="2439" y="11764"/>
                </a:cubicBezTo>
                <a:cubicBezTo>
                  <a:pt x="2442" y="11433"/>
                  <a:pt x="2444" y="11078"/>
                  <a:pt x="2444" y="10726"/>
                </a:cubicBezTo>
                <a:cubicBezTo>
                  <a:pt x="2444" y="10373"/>
                  <a:pt x="2442" y="10018"/>
                  <a:pt x="2439" y="9687"/>
                </a:cubicBezTo>
                <a:cubicBezTo>
                  <a:pt x="2433" y="8849"/>
                  <a:pt x="2418" y="8200"/>
                  <a:pt x="2400" y="7894"/>
                </a:cubicBezTo>
                <a:cubicBezTo>
                  <a:pt x="2388" y="7712"/>
                  <a:pt x="2370" y="7706"/>
                  <a:pt x="2341" y="7706"/>
                </a:cubicBezTo>
                <a:lnTo>
                  <a:pt x="1877" y="7706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012" name="Circle"/>
          <p:cNvSpPr/>
          <p:nvPr/>
        </p:nvSpPr>
        <p:spPr>
          <a:xfrm>
            <a:off x="5257080" y="11319180"/>
            <a:ext cx="263907" cy="263907"/>
          </a:xfrm>
          <a:prstGeom prst="ellipse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3" name="Circle"/>
          <p:cNvSpPr/>
          <p:nvPr/>
        </p:nvSpPr>
        <p:spPr>
          <a:xfrm>
            <a:off x="5346663" y="11408764"/>
            <a:ext cx="84740" cy="84740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4" name="Graphic 26"/>
          <p:cNvSpPr/>
          <p:nvPr/>
        </p:nvSpPr>
        <p:spPr>
          <a:xfrm>
            <a:off x="4032090" y="7430460"/>
            <a:ext cx="2713886" cy="3746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1015" name="2D Pie Chart"/>
          <p:cNvGraphicFramePr/>
          <p:nvPr/>
        </p:nvGraphicFramePr>
        <p:xfrm>
          <a:off x="4536134" y="7944355"/>
          <a:ext cx="1706049" cy="170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33730" y="10011927"/>
            <a:ext cx="1161407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/>
              <a:t>66%</a:t>
            </a:r>
          </a:p>
        </p:txBody>
      </p:sp>
      <p:sp>
        <p:nvSpPr>
          <p:cNvPr id="1017" name="Circle"/>
          <p:cNvSpPr/>
          <p:nvPr/>
        </p:nvSpPr>
        <p:spPr>
          <a:xfrm>
            <a:off x="9792391" y="11319180"/>
            <a:ext cx="263907" cy="263907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8" name="Circle"/>
          <p:cNvSpPr/>
          <p:nvPr/>
        </p:nvSpPr>
        <p:spPr>
          <a:xfrm>
            <a:off x="9881975" y="11408764"/>
            <a:ext cx="84740" cy="84740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19" name="Graphic 26"/>
          <p:cNvSpPr/>
          <p:nvPr/>
        </p:nvSpPr>
        <p:spPr>
          <a:xfrm>
            <a:off x="8567401" y="7430460"/>
            <a:ext cx="2713886" cy="3746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1020" name="2D Pie Chart"/>
          <p:cNvGraphicFramePr/>
          <p:nvPr/>
        </p:nvGraphicFramePr>
        <p:xfrm>
          <a:off x="9071445" y="7944355"/>
          <a:ext cx="1706050" cy="170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1" name="Circle"/>
          <p:cNvSpPr/>
          <p:nvPr/>
        </p:nvSpPr>
        <p:spPr>
          <a:xfrm>
            <a:off x="14327702" y="11319180"/>
            <a:ext cx="263907" cy="263907"/>
          </a:xfrm>
          <a:prstGeom prst="ellipse">
            <a:avLst/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2" name="Circle"/>
          <p:cNvSpPr/>
          <p:nvPr/>
        </p:nvSpPr>
        <p:spPr>
          <a:xfrm>
            <a:off x="14417285" y="11408764"/>
            <a:ext cx="84740" cy="84740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3" name="Graphic 26"/>
          <p:cNvSpPr/>
          <p:nvPr/>
        </p:nvSpPr>
        <p:spPr>
          <a:xfrm>
            <a:off x="13102713" y="7430460"/>
            <a:ext cx="2713886" cy="3746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1024" name="2D Pie Chart"/>
          <p:cNvGraphicFramePr/>
          <p:nvPr/>
        </p:nvGraphicFramePr>
        <p:xfrm>
          <a:off x="13606757" y="7944355"/>
          <a:ext cx="1706049" cy="170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25" name="Circle"/>
          <p:cNvSpPr/>
          <p:nvPr/>
        </p:nvSpPr>
        <p:spPr>
          <a:xfrm>
            <a:off x="18863014" y="11319180"/>
            <a:ext cx="263907" cy="263907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6" name="Circle"/>
          <p:cNvSpPr/>
          <p:nvPr/>
        </p:nvSpPr>
        <p:spPr>
          <a:xfrm>
            <a:off x="18952598" y="11408764"/>
            <a:ext cx="84740" cy="84740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27" name="Graphic 26"/>
          <p:cNvSpPr/>
          <p:nvPr/>
        </p:nvSpPr>
        <p:spPr>
          <a:xfrm>
            <a:off x="17638024" y="7430460"/>
            <a:ext cx="2713886" cy="3746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800" y="0"/>
                </a:moveTo>
                <a:cubicBezTo>
                  <a:pt x="4845" y="0"/>
                  <a:pt x="0" y="3497"/>
                  <a:pt x="0" y="7795"/>
                </a:cubicBezTo>
                <a:cubicBezTo>
                  <a:pt x="0" y="13129"/>
                  <a:pt x="9669" y="20959"/>
                  <a:pt x="10080" y="21289"/>
                </a:cubicBezTo>
                <a:cubicBezTo>
                  <a:pt x="10467" y="21600"/>
                  <a:pt x="11140" y="21599"/>
                  <a:pt x="11526" y="21289"/>
                </a:cubicBezTo>
                <a:cubicBezTo>
                  <a:pt x="11937" y="20959"/>
                  <a:pt x="21600" y="13129"/>
                  <a:pt x="21600" y="7795"/>
                </a:cubicBezTo>
                <a:cubicBezTo>
                  <a:pt x="21600" y="3497"/>
                  <a:pt x="16755" y="0"/>
                  <a:pt x="10800" y="0"/>
                </a:cubicBezTo>
                <a:close/>
                <a:moveTo>
                  <a:pt x="10800" y="1854"/>
                </a:moveTo>
                <a:cubicBezTo>
                  <a:pt x="12927" y="1854"/>
                  <a:pt x="15052" y="2438"/>
                  <a:pt x="16675" y="3609"/>
                </a:cubicBezTo>
                <a:cubicBezTo>
                  <a:pt x="19920" y="5951"/>
                  <a:pt x="19920" y="9751"/>
                  <a:pt x="16675" y="12093"/>
                </a:cubicBezTo>
                <a:cubicBezTo>
                  <a:pt x="13429" y="14435"/>
                  <a:pt x="8171" y="14435"/>
                  <a:pt x="4925" y="12093"/>
                </a:cubicBezTo>
                <a:cubicBezTo>
                  <a:pt x="1680" y="9751"/>
                  <a:pt x="1680" y="5951"/>
                  <a:pt x="4925" y="3609"/>
                </a:cubicBezTo>
                <a:cubicBezTo>
                  <a:pt x="6548" y="2438"/>
                  <a:pt x="8673" y="1854"/>
                  <a:pt x="10800" y="185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aphicFrame>
        <p:nvGraphicFramePr>
          <p:cNvPr id="1028" name="2D Pie Chart"/>
          <p:cNvGraphicFramePr/>
          <p:nvPr>
            <p:extLst>
              <p:ext uri="{D42A27DB-BD31-4B8C-83A1-F6EECF244321}">
                <p14:modId xmlns:p14="http://schemas.microsoft.com/office/powerpoint/2010/main" val="1835602487"/>
              </p:ext>
            </p:extLst>
          </p:nvPr>
        </p:nvGraphicFramePr>
        <p:xfrm>
          <a:off x="18142067" y="7944355"/>
          <a:ext cx="1706050" cy="1706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343642" y="10011927"/>
            <a:ext cx="116140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43%</a:t>
            </a:r>
          </a:p>
        </p:txBody>
      </p:sp>
      <p:sp>
        <p:nvSpPr>
          <p:cNvPr id="10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878952" y="10011927"/>
            <a:ext cx="116140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7%</a:t>
            </a:r>
          </a:p>
        </p:txBody>
      </p:sp>
      <p:sp>
        <p:nvSpPr>
          <p:cNvPr id="10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14265" y="10011927"/>
            <a:ext cx="116140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t>70%</a:t>
            </a:r>
          </a:p>
        </p:txBody>
      </p:sp>
      <p:sp>
        <p:nvSpPr>
          <p:cNvPr id="103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300781" y="57416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03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564434" y="47529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810692" y="5741691"/>
            <a:ext cx="2227306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03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074345" y="4752905"/>
            <a:ext cx="1699999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3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346003" y="57416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03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609656" y="47529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81314" y="5741691"/>
            <a:ext cx="2227307" cy="13208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04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144967" y="4752905"/>
            <a:ext cx="1700000" cy="863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Type your text</a:t>
            </a:r>
          </a:p>
        </p:txBody>
      </p:sp>
      <p:sp>
        <p:nvSpPr>
          <p:cNvPr id="1044" name="Venn diagram"/>
          <p:cNvSpPr txBox="1"/>
          <p:nvPr/>
        </p:nvSpPr>
        <p:spPr>
          <a:xfrm>
            <a:off x="8960651" y="1970884"/>
            <a:ext cx="6462697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Arrow Timeline with 4 Pie chart template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2" name="Group"/>
          <p:cNvGrpSpPr/>
          <p:nvPr/>
        </p:nvGrpSpPr>
        <p:grpSpPr>
          <a:xfrm>
            <a:off x="14090369" y="2940280"/>
            <a:ext cx="7835440" cy="7835440"/>
            <a:chOff x="0" y="0"/>
            <a:chExt cx="7835438" cy="7835438"/>
          </a:xfrm>
        </p:grpSpPr>
        <p:graphicFrame>
          <p:nvGraphicFramePr>
            <p:cNvPr id="1046" name="2D Pie Chart"/>
            <p:cNvGraphicFramePr/>
            <p:nvPr/>
          </p:nvGraphicFramePr>
          <p:xfrm>
            <a:off x="0" y="0"/>
            <a:ext cx="7835439" cy="78354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47" name="Circle"/>
            <p:cNvSpPr/>
            <p:nvPr/>
          </p:nvSpPr>
          <p:spPr>
            <a:xfrm>
              <a:off x="130063" y="130062"/>
              <a:ext cx="7575313" cy="7575314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48" name="2D Pie Chart"/>
            <p:cNvGraphicFramePr/>
            <p:nvPr/>
          </p:nvGraphicFramePr>
          <p:xfrm>
            <a:off x="241187" y="241186"/>
            <a:ext cx="7353066" cy="73530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049" name="Circle"/>
            <p:cNvSpPr/>
            <p:nvPr/>
          </p:nvSpPr>
          <p:spPr>
            <a:xfrm>
              <a:off x="389684" y="389684"/>
              <a:ext cx="7056070" cy="7056070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50" name="2D Pie Chart"/>
            <p:cNvGraphicFramePr/>
            <p:nvPr/>
          </p:nvGraphicFramePr>
          <p:xfrm>
            <a:off x="507010" y="507010"/>
            <a:ext cx="6821419" cy="68214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51" name="Circle"/>
            <p:cNvSpPr/>
            <p:nvPr/>
          </p:nvSpPr>
          <p:spPr>
            <a:xfrm>
              <a:off x="652752" y="652751"/>
              <a:ext cx="6529935" cy="6529936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52" name="2D Pie Chart"/>
            <p:cNvGraphicFramePr/>
            <p:nvPr>
              <p:extLst>
                <p:ext uri="{D42A27DB-BD31-4B8C-83A1-F6EECF244321}">
                  <p14:modId xmlns:p14="http://schemas.microsoft.com/office/powerpoint/2010/main" val="4063992446"/>
                </p:ext>
              </p:extLst>
            </p:nvPr>
          </p:nvGraphicFramePr>
          <p:xfrm>
            <a:off x="761461" y="761461"/>
            <a:ext cx="6312517" cy="63125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053" name="Circle"/>
            <p:cNvSpPr/>
            <p:nvPr/>
          </p:nvSpPr>
          <p:spPr>
            <a:xfrm>
              <a:off x="918057" y="918057"/>
              <a:ext cx="5999325" cy="599932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54" name="2D Pie Chart"/>
            <p:cNvGraphicFramePr/>
            <p:nvPr/>
          </p:nvGraphicFramePr>
          <p:xfrm>
            <a:off x="1033658" y="1033658"/>
            <a:ext cx="5768123" cy="57681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055" name="Circle"/>
            <p:cNvSpPr/>
            <p:nvPr/>
          </p:nvSpPr>
          <p:spPr>
            <a:xfrm>
              <a:off x="1186808" y="1186808"/>
              <a:ext cx="5461823" cy="5461823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56" name="2D Pie Chart"/>
            <p:cNvGraphicFramePr/>
            <p:nvPr/>
          </p:nvGraphicFramePr>
          <p:xfrm>
            <a:off x="1298963" y="1298963"/>
            <a:ext cx="5237512" cy="52375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057" name="Circle"/>
            <p:cNvSpPr/>
            <p:nvPr/>
          </p:nvSpPr>
          <p:spPr>
            <a:xfrm>
              <a:off x="1445222" y="1445222"/>
              <a:ext cx="4944994" cy="4944994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58" name="2D Pie Chart"/>
            <p:cNvGraphicFramePr/>
            <p:nvPr/>
          </p:nvGraphicFramePr>
          <p:xfrm>
            <a:off x="1560823" y="1560823"/>
            <a:ext cx="4713792" cy="47137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059" name="Circle"/>
            <p:cNvSpPr/>
            <p:nvPr/>
          </p:nvSpPr>
          <p:spPr>
            <a:xfrm>
              <a:off x="1720866" y="1720866"/>
              <a:ext cx="4393707" cy="4393707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060" name="2D Pie Chart"/>
            <p:cNvGraphicFramePr/>
            <p:nvPr>
              <p:extLst>
                <p:ext uri="{D42A27DB-BD31-4B8C-83A1-F6EECF244321}">
                  <p14:modId xmlns:p14="http://schemas.microsoft.com/office/powerpoint/2010/main" val="1430159965"/>
                </p:ext>
              </p:extLst>
            </p:nvPr>
          </p:nvGraphicFramePr>
          <p:xfrm>
            <a:off x="1843356" y="1843356"/>
            <a:ext cx="4148727" cy="41487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061" name="Circle"/>
            <p:cNvSpPr/>
            <p:nvPr/>
          </p:nvSpPr>
          <p:spPr>
            <a:xfrm>
              <a:off x="1999954" y="1999954"/>
              <a:ext cx="3835531" cy="3835531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063" name="Venn diagram"/>
          <p:cNvSpPr txBox="1"/>
          <p:nvPr/>
        </p:nvSpPr>
        <p:spPr>
          <a:xfrm>
            <a:off x="16733798" y="5690755"/>
            <a:ext cx="254858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10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841919" y="6399644"/>
            <a:ext cx="2357736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1068" name="Group"/>
          <p:cNvGrpSpPr/>
          <p:nvPr/>
        </p:nvGrpSpPr>
        <p:grpSpPr>
          <a:xfrm>
            <a:off x="14006374" y="6230031"/>
            <a:ext cx="374268" cy="374268"/>
            <a:chOff x="0" y="0"/>
            <a:chExt cx="374267" cy="374267"/>
          </a:xfrm>
        </p:grpSpPr>
        <p:sp>
          <p:nvSpPr>
            <p:cNvPr id="1065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6" name="Shape"/>
            <p:cNvSpPr/>
            <p:nvPr/>
          </p:nvSpPr>
          <p:spPr>
            <a:xfrm>
              <a:off x="157537" y="110240"/>
              <a:ext cx="201514" cy="240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7" name="Shape"/>
            <p:cNvSpPr/>
            <p:nvPr/>
          </p:nvSpPr>
          <p:spPr>
            <a:xfrm>
              <a:off x="156489" y="109825"/>
              <a:ext cx="53804" cy="147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72" name="Group"/>
          <p:cNvGrpSpPr/>
          <p:nvPr/>
        </p:nvGrpSpPr>
        <p:grpSpPr>
          <a:xfrm>
            <a:off x="14275753" y="7174064"/>
            <a:ext cx="374268" cy="374268"/>
            <a:chOff x="0" y="0"/>
            <a:chExt cx="374267" cy="374267"/>
          </a:xfrm>
        </p:grpSpPr>
        <p:sp>
          <p:nvSpPr>
            <p:cNvPr id="1069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0" name="Shape"/>
            <p:cNvSpPr/>
            <p:nvPr/>
          </p:nvSpPr>
          <p:spPr>
            <a:xfrm>
              <a:off x="141460" y="115359"/>
              <a:ext cx="221478" cy="24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1" name="Shape"/>
            <p:cNvSpPr/>
            <p:nvPr/>
          </p:nvSpPr>
          <p:spPr>
            <a:xfrm>
              <a:off x="140444" y="101452"/>
              <a:ext cx="100864" cy="14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76" name="Group"/>
          <p:cNvGrpSpPr/>
          <p:nvPr/>
        </p:nvGrpSpPr>
        <p:grpSpPr>
          <a:xfrm>
            <a:off x="14981166" y="8397498"/>
            <a:ext cx="374268" cy="374268"/>
            <a:chOff x="0" y="0"/>
            <a:chExt cx="374267" cy="374267"/>
          </a:xfrm>
        </p:grpSpPr>
        <p:sp>
          <p:nvSpPr>
            <p:cNvPr id="1073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4" name="Shape"/>
            <p:cNvSpPr/>
            <p:nvPr/>
          </p:nvSpPr>
          <p:spPr>
            <a:xfrm>
              <a:off x="146290" y="113394"/>
              <a:ext cx="219667" cy="244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5" name="Shape"/>
            <p:cNvSpPr/>
            <p:nvPr/>
          </p:nvSpPr>
          <p:spPr>
            <a:xfrm>
              <a:off x="142084" y="112431"/>
              <a:ext cx="97583" cy="149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0" name="Group"/>
          <p:cNvGrpSpPr/>
          <p:nvPr/>
        </p:nvGrpSpPr>
        <p:grpSpPr>
          <a:xfrm>
            <a:off x="16529012" y="9451598"/>
            <a:ext cx="374269" cy="374268"/>
            <a:chOff x="0" y="0"/>
            <a:chExt cx="374267" cy="374267"/>
          </a:xfrm>
        </p:grpSpPr>
        <p:sp>
          <p:nvSpPr>
            <p:cNvPr id="1077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8" name="Shape"/>
            <p:cNvSpPr/>
            <p:nvPr/>
          </p:nvSpPr>
          <p:spPr>
            <a:xfrm>
              <a:off x="134712" y="106524"/>
              <a:ext cx="223367" cy="247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9" name="Shape"/>
            <p:cNvSpPr/>
            <p:nvPr/>
          </p:nvSpPr>
          <p:spPr>
            <a:xfrm>
              <a:off x="132957" y="105746"/>
              <a:ext cx="110509" cy="147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4" name="Group"/>
          <p:cNvGrpSpPr/>
          <p:nvPr/>
        </p:nvGrpSpPr>
        <p:grpSpPr>
          <a:xfrm>
            <a:off x="17602725" y="9464298"/>
            <a:ext cx="374268" cy="374268"/>
            <a:chOff x="0" y="0"/>
            <a:chExt cx="374267" cy="374267"/>
          </a:xfrm>
        </p:grpSpPr>
        <p:sp>
          <p:nvSpPr>
            <p:cNvPr id="1081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2" name="Shape"/>
            <p:cNvSpPr/>
            <p:nvPr/>
          </p:nvSpPr>
          <p:spPr>
            <a:xfrm>
              <a:off x="146996" y="109624"/>
              <a:ext cx="220026" cy="245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3" name="Shape"/>
            <p:cNvSpPr/>
            <p:nvPr/>
          </p:nvSpPr>
          <p:spPr>
            <a:xfrm>
              <a:off x="146095" y="108658"/>
              <a:ext cx="97041" cy="149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88" name="Group"/>
          <p:cNvGrpSpPr/>
          <p:nvPr/>
        </p:nvGrpSpPr>
        <p:grpSpPr>
          <a:xfrm>
            <a:off x="18744172" y="9028607"/>
            <a:ext cx="374268" cy="374269"/>
            <a:chOff x="0" y="0"/>
            <a:chExt cx="374267" cy="374267"/>
          </a:xfrm>
        </p:grpSpPr>
        <p:sp>
          <p:nvSpPr>
            <p:cNvPr id="1085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6" name="Shape"/>
            <p:cNvSpPr/>
            <p:nvPr/>
          </p:nvSpPr>
          <p:spPr>
            <a:xfrm>
              <a:off x="152906" y="119998"/>
              <a:ext cx="208545" cy="23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7" name="Shape"/>
            <p:cNvSpPr/>
            <p:nvPr/>
          </p:nvSpPr>
          <p:spPr>
            <a:xfrm>
              <a:off x="142029" y="107847"/>
              <a:ext cx="97593" cy="151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92" name="Group"/>
          <p:cNvGrpSpPr/>
          <p:nvPr/>
        </p:nvGrpSpPr>
        <p:grpSpPr>
          <a:xfrm>
            <a:off x="19441118" y="8257798"/>
            <a:ext cx="374268" cy="374268"/>
            <a:chOff x="0" y="0"/>
            <a:chExt cx="374267" cy="374267"/>
          </a:xfrm>
        </p:grpSpPr>
        <p:sp>
          <p:nvSpPr>
            <p:cNvPr id="1089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0" name="Shape"/>
            <p:cNvSpPr/>
            <p:nvPr/>
          </p:nvSpPr>
          <p:spPr>
            <a:xfrm>
              <a:off x="146751" y="114805"/>
              <a:ext cx="219951" cy="243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1" name="Shape"/>
            <p:cNvSpPr/>
            <p:nvPr/>
          </p:nvSpPr>
          <p:spPr>
            <a:xfrm>
              <a:off x="145772" y="113327"/>
              <a:ext cx="97428" cy="147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96" name="Group"/>
          <p:cNvGrpSpPr/>
          <p:nvPr/>
        </p:nvGrpSpPr>
        <p:grpSpPr>
          <a:xfrm>
            <a:off x="19765529" y="7088810"/>
            <a:ext cx="374269" cy="374268"/>
            <a:chOff x="0" y="0"/>
            <a:chExt cx="374267" cy="374267"/>
          </a:xfrm>
        </p:grpSpPr>
        <p:sp>
          <p:nvSpPr>
            <p:cNvPr id="1093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4" name="Shape"/>
            <p:cNvSpPr/>
            <p:nvPr/>
          </p:nvSpPr>
          <p:spPr>
            <a:xfrm>
              <a:off x="156194" y="120994"/>
              <a:ext cx="206099" cy="235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95" name="Shape"/>
            <p:cNvSpPr/>
            <p:nvPr/>
          </p:nvSpPr>
          <p:spPr>
            <a:xfrm>
              <a:off x="144187" y="107425"/>
              <a:ext cx="97986" cy="151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0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79166" y="4294716"/>
            <a:ext cx="1002531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popularised in the 1960s with the release</a:t>
            </a:r>
          </a:p>
        </p:txBody>
      </p:sp>
      <p:sp>
        <p:nvSpPr>
          <p:cNvPr id="1098" name="Venn diagram"/>
          <p:cNvSpPr txBox="1"/>
          <p:nvPr/>
        </p:nvSpPr>
        <p:spPr>
          <a:xfrm>
            <a:off x="2468415" y="2400300"/>
            <a:ext cx="8516231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Diagram with 8 different segments template</a:t>
            </a:r>
          </a:p>
        </p:txBody>
      </p:sp>
      <p:sp>
        <p:nvSpPr>
          <p:cNvPr id="1099" name="Rounded Rectangle"/>
          <p:cNvSpPr/>
          <p:nvPr/>
        </p:nvSpPr>
        <p:spPr>
          <a:xfrm>
            <a:off x="7459133" y="9186355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371966" y="9262555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grpSp>
        <p:nvGrpSpPr>
          <p:cNvPr id="1104" name="Group"/>
          <p:cNvGrpSpPr/>
          <p:nvPr/>
        </p:nvGrpSpPr>
        <p:grpSpPr>
          <a:xfrm>
            <a:off x="7674917" y="9364155"/>
            <a:ext cx="508001" cy="508001"/>
            <a:chOff x="0" y="0"/>
            <a:chExt cx="508000" cy="508000"/>
          </a:xfrm>
        </p:grpSpPr>
        <p:sp>
          <p:nvSpPr>
            <p:cNvPr id="1101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2" name="Shape"/>
            <p:cNvSpPr/>
            <p:nvPr/>
          </p:nvSpPr>
          <p:spPr>
            <a:xfrm>
              <a:off x="199188" y="155828"/>
              <a:ext cx="298543" cy="329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3" name="Shape"/>
            <p:cNvSpPr/>
            <p:nvPr/>
          </p:nvSpPr>
          <p:spPr>
            <a:xfrm>
              <a:off x="197860" y="153821"/>
              <a:ext cx="132240" cy="200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05" name="Rounded Rectangle"/>
          <p:cNvSpPr/>
          <p:nvPr/>
        </p:nvSpPr>
        <p:spPr>
          <a:xfrm>
            <a:off x="2556933" y="7179733"/>
            <a:ext cx="4777546" cy="904775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69766" y="7255933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07" name="Rounded Rectangle"/>
          <p:cNvSpPr/>
          <p:nvPr/>
        </p:nvSpPr>
        <p:spPr>
          <a:xfrm>
            <a:off x="2556933" y="8183043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0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69766" y="8259243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09" name="Rounded Rectangle"/>
          <p:cNvSpPr/>
          <p:nvPr/>
        </p:nvSpPr>
        <p:spPr>
          <a:xfrm>
            <a:off x="2556933" y="9186355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69766" y="9262555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11" name="Rounded Rectangle"/>
          <p:cNvSpPr/>
          <p:nvPr/>
        </p:nvSpPr>
        <p:spPr>
          <a:xfrm>
            <a:off x="2556933" y="10189666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69766" y="10265866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13" name="Rounded Rectangle"/>
          <p:cNvSpPr/>
          <p:nvPr/>
        </p:nvSpPr>
        <p:spPr>
          <a:xfrm>
            <a:off x="7459133" y="7179733"/>
            <a:ext cx="4777546" cy="904775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371966" y="7255933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15" name="Rounded Rectangle"/>
          <p:cNvSpPr/>
          <p:nvPr/>
        </p:nvSpPr>
        <p:spPr>
          <a:xfrm>
            <a:off x="7459133" y="8183043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371966" y="8259243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sp>
        <p:nvSpPr>
          <p:cNvPr id="1117" name="Rounded Rectangle"/>
          <p:cNvSpPr/>
          <p:nvPr/>
        </p:nvSpPr>
        <p:spPr>
          <a:xfrm>
            <a:off x="7459133" y="10189666"/>
            <a:ext cx="4777546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371966" y="10265866"/>
            <a:ext cx="367271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typesetting</a:t>
            </a:r>
          </a:p>
        </p:txBody>
      </p:sp>
      <p:grpSp>
        <p:nvGrpSpPr>
          <p:cNvPr id="1122" name="Group"/>
          <p:cNvGrpSpPr/>
          <p:nvPr/>
        </p:nvGrpSpPr>
        <p:grpSpPr>
          <a:xfrm>
            <a:off x="2772717" y="8370879"/>
            <a:ext cx="508001" cy="508001"/>
            <a:chOff x="0" y="0"/>
            <a:chExt cx="508000" cy="508000"/>
          </a:xfrm>
        </p:grpSpPr>
        <p:sp>
          <p:nvSpPr>
            <p:cNvPr id="1119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0" name="Shape"/>
            <p:cNvSpPr/>
            <p:nvPr/>
          </p:nvSpPr>
          <p:spPr>
            <a:xfrm>
              <a:off x="192006" y="156579"/>
              <a:ext cx="300616" cy="334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1" name="Shape"/>
            <p:cNvSpPr/>
            <p:nvPr/>
          </p:nvSpPr>
          <p:spPr>
            <a:xfrm>
              <a:off x="190627" y="137703"/>
              <a:ext cx="136905" cy="202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26" name="Group"/>
          <p:cNvGrpSpPr/>
          <p:nvPr/>
        </p:nvGrpSpPr>
        <p:grpSpPr>
          <a:xfrm>
            <a:off x="2774262" y="9364155"/>
            <a:ext cx="508001" cy="508001"/>
            <a:chOff x="0" y="0"/>
            <a:chExt cx="508000" cy="508000"/>
          </a:xfrm>
        </p:grpSpPr>
        <p:sp>
          <p:nvSpPr>
            <p:cNvPr id="1123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4" name="Shape"/>
            <p:cNvSpPr/>
            <p:nvPr/>
          </p:nvSpPr>
          <p:spPr>
            <a:xfrm>
              <a:off x="198563" y="153912"/>
              <a:ext cx="298157" cy="33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5" name="Shape"/>
            <p:cNvSpPr/>
            <p:nvPr/>
          </p:nvSpPr>
          <p:spPr>
            <a:xfrm>
              <a:off x="192854" y="152605"/>
              <a:ext cx="132450" cy="20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30" name="Group"/>
          <p:cNvGrpSpPr/>
          <p:nvPr/>
        </p:nvGrpSpPr>
        <p:grpSpPr>
          <a:xfrm>
            <a:off x="2772717" y="10377501"/>
            <a:ext cx="508001" cy="508001"/>
            <a:chOff x="0" y="0"/>
            <a:chExt cx="508000" cy="508000"/>
          </a:xfrm>
        </p:grpSpPr>
        <p:sp>
          <p:nvSpPr>
            <p:cNvPr id="1127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8" name="Shape"/>
            <p:cNvSpPr/>
            <p:nvPr/>
          </p:nvSpPr>
          <p:spPr>
            <a:xfrm>
              <a:off x="182847" y="144588"/>
              <a:ext cx="303180" cy="335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9" name="Shape"/>
            <p:cNvSpPr/>
            <p:nvPr/>
          </p:nvSpPr>
          <p:spPr>
            <a:xfrm>
              <a:off x="180465" y="143531"/>
              <a:ext cx="149995" cy="200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34" name="Group"/>
          <p:cNvGrpSpPr/>
          <p:nvPr/>
        </p:nvGrpSpPr>
        <p:grpSpPr>
          <a:xfrm>
            <a:off x="7674917" y="7363273"/>
            <a:ext cx="508001" cy="508001"/>
            <a:chOff x="0" y="0"/>
            <a:chExt cx="508000" cy="508000"/>
          </a:xfrm>
        </p:grpSpPr>
        <p:sp>
          <p:nvSpPr>
            <p:cNvPr id="1131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2" name="Shape"/>
            <p:cNvSpPr/>
            <p:nvPr/>
          </p:nvSpPr>
          <p:spPr>
            <a:xfrm>
              <a:off x="199521" y="148795"/>
              <a:ext cx="298645" cy="332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3" name="Shape"/>
            <p:cNvSpPr/>
            <p:nvPr/>
          </p:nvSpPr>
          <p:spPr>
            <a:xfrm>
              <a:off x="198297" y="147483"/>
              <a:ext cx="131716" cy="202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38" name="Group"/>
          <p:cNvGrpSpPr/>
          <p:nvPr/>
        </p:nvGrpSpPr>
        <p:grpSpPr>
          <a:xfrm>
            <a:off x="7674917" y="8360843"/>
            <a:ext cx="508001" cy="508001"/>
            <a:chOff x="0" y="0"/>
            <a:chExt cx="508000" cy="508000"/>
          </a:xfrm>
        </p:grpSpPr>
        <p:sp>
          <p:nvSpPr>
            <p:cNvPr id="1135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6" name="Shape"/>
            <p:cNvSpPr/>
            <p:nvPr/>
          </p:nvSpPr>
          <p:spPr>
            <a:xfrm>
              <a:off x="207542" y="162875"/>
              <a:ext cx="283062" cy="320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7" name="Shape"/>
            <p:cNvSpPr/>
            <p:nvPr/>
          </p:nvSpPr>
          <p:spPr>
            <a:xfrm>
              <a:off x="192779" y="146383"/>
              <a:ext cx="132464" cy="205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42" name="Group"/>
          <p:cNvGrpSpPr/>
          <p:nvPr/>
        </p:nvGrpSpPr>
        <p:grpSpPr>
          <a:xfrm>
            <a:off x="7674917" y="10375353"/>
            <a:ext cx="508001" cy="508001"/>
            <a:chOff x="0" y="0"/>
            <a:chExt cx="508000" cy="508000"/>
          </a:xfrm>
        </p:grpSpPr>
        <p:sp>
          <p:nvSpPr>
            <p:cNvPr id="1139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0" name="Shape"/>
            <p:cNvSpPr/>
            <p:nvPr/>
          </p:nvSpPr>
          <p:spPr>
            <a:xfrm>
              <a:off x="212006" y="164227"/>
              <a:ext cx="279741" cy="319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1" name="Shape"/>
            <p:cNvSpPr/>
            <p:nvPr/>
          </p:nvSpPr>
          <p:spPr>
            <a:xfrm>
              <a:off x="195708" y="145810"/>
              <a:ext cx="132998" cy="206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46" name="Group"/>
          <p:cNvGrpSpPr/>
          <p:nvPr/>
        </p:nvGrpSpPr>
        <p:grpSpPr>
          <a:xfrm>
            <a:off x="2772717" y="7363273"/>
            <a:ext cx="508001" cy="508001"/>
            <a:chOff x="0" y="0"/>
            <a:chExt cx="507999" cy="508000"/>
          </a:xfrm>
        </p:grpSpPr>
        <p:sp>
          <p:nvSpPr>
            <p:cNvPr id="1143" name="Circle"/>
            <p:cNvSpPr/>
            <p:nvPr/>
          </p:nvSpPr>
          <p:spPr>
            <a:xfrm>
              <a:off x="-1" y="-1"/>
              <a:ext cx="508001" cy="50800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4" name="Shape"/>
            <p:cNvSpPr/>
            <p:nvPr/>
          </p:nvSpPr>
          <p:spPr>
            <a:xfrm>
              <a:off x="213829" y="149631"/>
              <a:ext cx="273518" cy="326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5" name="Shape"/>
            <p:cNvSpPr/>
            <p:nvPr/>
          </p:nvSpPr>
          <p:spPr>
            <a:xfrm>
              <a:off x="212405" y="149068"/>
              <a:ext cx="73030" cy="199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4" name="Group"/>
          <p:cNvGrpSpPr/>
          <p:nvPr/>
        </p:nvGrpSpPr>
        <p:grpSpPr>
          <a:xfrm>
            <a:off x="13942201" y="2940280"/>
            <a:ext cx="7835440" cy="7835440"/>
            <a:chOff x="0" y="0"/>
            <a:chExt cx="7835438" cy="7835438"/>
          </a:xfrm>
        </p:grpSpPr>
        <p:graphicFrame>
          <p:nvGraphicFramePr>
            <p:cNvPr id="1148" name="2D Pie Chart"/>
            <p:cNvGraphicFramePr/>
            <p:nvPr/>
          </p:nvGraphicFramePr>
          <p:xfrm>
            <a:off x="0" y="0"/>
            <a:ext cx="7835439" cy="78354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149" name="Circle"/>
            <p:cNvSpPr/>
            <p:nvPr/>
          </p:nvSpPr>
          <p:spPr>
            <a:xfrm>
              <a:off x="130063" y="130062"/>
              <a:ext cx="7575313" cy="7575314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50" name="2D Pie Chart"/>
            <p:cNvGraphicFramePr/>
            <p:nvPr/>
          </p:nvGraphicFramePr>
          <p:xfrm>
            <a:off x="241187" y="241186"/>
            <a:ext cx="7353066" cy="735306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151" name="Circle"/>
            <p:cNvSpPr/>
            <p:nvPr/>
          </p:nvSpPr>
          <p:spPr>
            <a:xfrm>
              <a:off x="389684" y="389684"/>
              <a:ext cx="7056070" cy="7056070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52" name="2D Pie Chart"/>
            <p:cNvGraphicFramePr/>
            <p:nvPr/>
          </p:nvGraphicFramePr>
          <p:xfrm>
            <a:off x="507010" y="507010"/>
            <a:ext cx="6821419" cy="682141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153" name="Circle"/>
            <p:cNvSpPr/>
            <p:nvPr/>
          </p:nvSpPr>
          <p:spPr>
            <a:xfrm>
              <a:off x="652752" y="652751"/>
              <a:ext cx="6529935" cy="6529936"/>
            </a:xfrm>
            <a:prstGeom prst="ellipse">
              <a:avLst/>
            </a:prstGeom>
            <a:solidFill>
              <a:srgbClr val="F7F5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54" name="2D Pie Chart"/>
            <p:cNvGraphicFramePr/>
            <p:nvPr>
              <p:extLst>
                <p:ext uri="{D42A27DB-BD31-4B8C-83A1-F6EECF244321}">
                  <p14:modId xmlns:p14="http://schemas.microsoft.com/office/powerpoint/2010/main" val="2506434204"/>
                </p:ext>
              </p:extLst>
            </p:nvPr>
          </p:nvGraphicFramePr>
          <p:xfrm>
            <a:off x="761461" y="761461"/>
            <a:ext cx="6312517" cy="631251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55" name="Circle"/>
            <p:cNvSpPr/>
            <p:nvPr/>
          </p:nvSpPr>
          <p:spPr>
            <a:xfrm>
              <a:off x="918057" y="918057"/>
              <a:ext cx="5999325" cy="5999325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56" name="2D Pie Chart"/>
            <p:cNvGraphicFramePr/>
            <p:nvPr/>
          </p:nvGraphicFramePr>
          <p:xfrm>
            <a:off x="1033658" y="1033658"/>
            <a:ext cx="5768123" cy="57681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157" name="Circle"/>
            <p:cNvSpPr/>
            <p:nvPr/>
          </p:nvSpPr>
          <p:spPr>
            <a:xfrm>
              <a:off x="1186808" y="1186808"/>
              <a:ext cx="5461823" cy="5461823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58" name="2D Pie Chart"/>
            <p:cNvGraphicFramePr/>
            <p:nvPr/>
          </p:nvGraphicFramePr>
          <p:xfrm>
            <a:off x="1298963" y="1298963"/>
            <a:ext cx="5237512" cy="52375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159" name="Circle"/>
            <p:cNvSpPr/>
            <p:nvPr/>
          </p:nvSpPr>
          <p:spPr>
            <a:xfrm>
              <a:off x="1445222" y="1445222"/>
              <a:ext cx="4944994" cy="4944994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60" name="2D Pie Chart"/>
            <p:cNvGraphicFramePr/>
            <p:nvPr/>
          </p:nvGraphicFramePr>
          <p:xfrm>
            <a:off x="1560823" y="1560823"/>
            <a:ext cx="4713792" cy="471379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1161" name="Circle"/>
            <p:cNvSpPr/>
            <p:nvPr/>
          </p:nvSpPr>
          <p:spPr>
            <a:xfrm>
              <a:off x="1720866" y="1720866"/>
              <a:ext cx="4393707" cy="4393707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162" name="2D Pie Chart"/>
            <p:cNvGraphicFramePr/>
            <p:nvPr>
              <p:extLst>
                <p:ext uri="{D42A27DB-BD31-4B8C-83A1-F6EECF244321}">
                  <p14:modId xmlns:p14="http://schemas.microsoft.com/office/powerpoint/2010/main" val="1068498851"/>
                </p:ext>
              </p:extLst>
            </p:nvPr>
          </p:nvGraphicFramePr>
          <p:xfrm>
            <a:off x="1843356" y="1843356"/>
            <a:ext cx="4148727" cy="41487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1163" name="Circle"/>
            <p:cNvSpPr/>
            <p:nvPr/>
          </p:nvSpPr>
          <p:spPr>
            <a:xfrm>
              <a:off x="1999954" y="1999954"/>
              <a:ext cx="3835531" cy="3835531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165" name="Venn diagram"/>
          <p:cNvSpPr txBox="1"/>
          <p:nvPr/>
        </p:nvSpPr>
        <p:spPr>
          <a:xfrm>
            <a:off x="16585632" y="5690755"/>
            <a:ext cx="254857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11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693753" y="6399644"/>
            <a:ext cx="2357736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1170" name="Group"/>
          <p:cNvGrpSpPr/>
          <p:nvPr/>
        </p:nvGrpSpPr>
        <p:grpSpPr>
          <a:xfrm>
            <a:off x="13858206" y="6230031"/>
            <a:ext cx="374269" cy="374268"/>
            <a:chOff x="0" y="0"/>
            <a:chExt cx="374267" cy="374267"/>
          </a:xfrm>
        </p:grpSpPr>
        <p:sp>
          <p:nvSpPr>
            <p:cNvPr id="1167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68" name="Shape"/>
            <p:cNvSpPr/>
            <p:nvPr/>
          </p:nvSpPr>
          <p:spPr>
            <a:xfrm>
              <a:off x="157537" y="110240"/>
              <a:ext cx="201514" cy="2408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69" name="Shape"/>
            <p:cNvSpPr/>
            <p:nvPr/>
          </p:nvSpPr>
          <p:spPr>
            <a:xfrm>
              <a:off x="156489" y="109825"/>
              <a:ext cx="53804" cy="147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74" name="Group"/>
          <p:cNvGrpSpPr/>
          <p:nvPr/>
        </p:nvGrpSpPr>
        <p:grpSpPr>
          <a:xfrm>
            <a:off x="14127587" y="7174064"/>
            <a:ext cx="374268" cy="374268"/>
            <a:chOff x="0" y="0"/>
            <a:chExt cx="374267" cy="374267"/>
          </a:xfrm>
        </p:grpSpPr>
        <p:sp>
          <p:nvSpPr>
            <p:cNvPr id="1171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2" name="Shape"/>
            <p:cNvSpPr/>
            <p:nvPr/>
          </p:nvSpPr>
          <p:spPr>
            <a:xfrm>
              <a:off x="141460" y="115359"/>
              <a:ext cx="221478" cy="246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3" name="Shape"/>
            <p:cNvSpPr/>
            <p:nvPr/>
          </p:nvSpPr>
          <p:spPr>
            <a:xfrm>
              <a:off x="140444" y="101452"/>
              <a:ext cx="100864" cy="148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78" name="Group"/>
          <p:cNvGrpSpPr/>
          <p:nvPr/>
        </p:nvGrpSpPr>
        <p:grpSpPr>
          <a:xfrm>
            <a:off x="14833000" y="8397498"/>
            <a:ext cx="374268" cy="374268"/>
            <a:chOff x="0" y="0"/>
            <a:chExt cx="374267" cy="374267"/>
          </a:xfrm>
        </p:grpSpPr>
        <p:sp>
          <p:nvSpPr>
            <p:cNvPr id="1175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6" name="Shape"/>
            <p:cNvSpPr/>
            <p:nvPr/>
          </p:nvSpPr>
          <p:spPr>
            <a:xfrm>
              <a:off x="146290" y="113394"/>
              <a:ext cx="219667" cy="2440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7" name="Shape"/>
            <p:cNvSpPr/>
            <p:nvPr/>
          </p:nvSpPr>
          <p:spPr>
            <a:xfrm>
              <a:off x="142084" y="112431"/>
              <a:ext cx="97583" cy="1494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82" name="Group"/>
          <p:cNvGrpSpPr/>
          <p:nvPr/>
        </p:nvGrpSpPr>
        <p:grpSpPr>
          <a:xfrm>
            <a:off x="16380846" y="9451598"/>
            <a:ext cx="374268" cy="374268"/>
            <a:chOff x="0" y="0"/>
            <a:chExt cx="374267" cy="374267"/>
          </a:xfrm>
        </p:grpSpPr>
        <p:sp>
          <p:nvSpPr>
            <p:cNvPr id="1179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0" name="Shape"/>
            <p:cNvSpPr/>
            <p:nvPr/>
          </p:nvSpPr>
          <p:spPr>
            <a:xfrm>
              <a:off x="134712" y="106524"/>
              <a:ext cx="223367" cy="247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1" name="Shape"/>
            <p:cNvSpPr/>
            <p:nvPr/>
          </p:nvSpPr>
          <p:spPr>
            <a:xfrm>
              <a:off x="132957" y="105746"/>
              <a:ext cx="110509" cy="147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86" name="Group"/>
          <p:cNvGrpSpPr/>
          <p:nvPr/>
        </p:nvGrpSpPr>
        <p:grpSpPr>
          <a:xfrm>
            <a:off x="17454559" y="9464298"/>
            <a:ext cx="374268" cy="374268"/>
            <a:chOff x="0" y="0"/>
            <a:chExt cx="374267" cy="374267"/>
          </a:xfrm>
        </p:grpSpPr>
        <p:sp>
          <p:nvSpPr>
            <p:cNvPr id="1183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4" name="Shape"/>
            <p:cNvSpPr/>
            <p:nvPr/>
          </p:nvSpPr>
          <p:spPr>
            <a:xfrm>
              <a:off x="146996" y="109624"/>
              <a:ext cx="220026" cy="245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5" name="Shape"/>
            <p:cNvSpPr/>
            <p:nvPr/>
          </p:nvSpPr>
          <p:spPr>
            <a:xfrm>
              <a:off x="146095" y="108658"/>
              <a:ext cx="97041" cy="1494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90" name="Group"/>
          <p:cNvGrpSpPr/>
          <p:nvPr/>
        </p:nvGrpSpPr>
        <p:grpSpPr>
          <a:xfrm>
            <a:off x="18596006" y="9028607"/>
            <a:ext cx="374268" cy="374269"/>
            <a:chOff x="0" y="0"/>
            <a:chExt cx="374267" cy="374267"/>
          </a:xfrm>
        </p:grpSpPr>
        <p:sp>
          <p:nvSpPr>
            <p:cNvPr id="1187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8" name="Shape"/>
            <p:cNvSpPr/>
            <p:nvPr/>
          </p:nvSpPr>
          <p:spPr>
            <a:xfrm>
              <a:off x="152906" y="119998"/>
              <a:ext cx="208545" cy="23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9" name="Shape"/>
            <p:cNvSpPr/>
            <p:nvPr/>
          </p:nvSpPr>
          <p:spPr>
            <a:xfrm>
              <a:off x="142029" y="107847"/>
              <a:ext cx="97593" cy="151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94" name="Group"/>
          <p:cNvGrpSpPr/>
          <p:nvPr/>
        </p:nvGrpSpPr>
        <p:grpSpPr>
          <a:xfrm>
            <a:off x="19292951" y="8257798"/>
            <a:ext cx="374268" cy="374268"/>
            <a:chOff x="0" y="0"/>
            <a:chExt cx="374267" cy="374267"/>
          </a:xfrm>
        </p:grpSpPr>
        <p:sp>
          <p:nvSpPr>
            <p:cNvPr id="1191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2" name="Shape"/>
            <p:cNvSpPr/>
            <p:nvPr/>
          </p:nvSpPr>
          <p:spPr>
            <a:xfrm>
              <a:off x="146751" y="114805"/>
              <a:ext cx="219951" cy="243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3" name="Shape"/>
            <p:cNvSpPr/>
            <p:nvPr/>
          </p:nvSpPr>
          <p:spPr>
            <a:xfrm>
              <a:off x="145772" y="113327"/>
              <a:ext cx="97428" cy="1476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98" name="Group"/>
          <p:cNvGrpSpPr/>
          <p:nvPr/>
        </p:nvGrpSpPr>
        <p:grpSpPr>
          <a:xfrm>
            <a:off x="19617363" y="7088810"/>
            <a:ext cx="374269" cy="374268"/>
            <a:chOff x="0" y="0"/>
            <a:chExt cx="374267" cy="374267"/>
          </a:xfrm>
        </p:grpSpPr>
        <p:sp>
          <p:nvSpPr>
            <p:cNvPr id="1195" name="Circle"/>
            <p:cNvSpPr/>
            <p:nvPr/>
          </p:nvSpPr>
          <p:spPr>
            <a:xfrm>
              <a:off x="-1" y="-1"/>
              <a:ext cx="374269" cy="374269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6" name="Shape"/>
            <p:cNvSpPr/>
            <p:nvPr/>
          </p:nvSpPr>
          <p:spPr>
            <a:xfrm>
              <a:off x="156194" y="120994"/>
              <a:ext cx="206099" cy="235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7" name="Shape"/>
            <p:cNvSpPr/>
            <p:nvPr/>
          </p:nvSpPr>
          <p:spPr>
            <a:xfrm>
              <a:off x="144187" y="107425"/>
              <a:ext cx="97986" cy="151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199" name="Line"/>
          <p:cNvSpPr/>
          <p:nvPr/>
        </p:nvSpPr>
        <p:spPr>
          <a:xfrm>
            <a:off x="11788283" y="2912475"/>
            <a:ext cx="6000277" cy="992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7159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0" name="Line"/>
          <p:cNvSpPr/>
          <p:nvPr/>
        </p:nvSpPr>
        <p:spPr>
          <a:xfrm>
            <a:off x="11802561" y="3280502"/>
            <a:ext cx="5983554" cy="764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149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1" name="Line"/>
          <p:cNvSpPr/>
          <p:nvPr/>
        </p:nvSpPr>
        <p:spPr>
          <a:xfrm>
            <a:off x="11797692" y="3541245"/>
            <a:ext cx="5990420" cy="164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171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2" name="Line"/>
          <p:cNvSpPr/>
          <p:nvPr/>
        </p:nvSpPr>
        <p:spPr>
          <a:xfrm>
            <a:off x="11797839" y="3810060"/>
            <a:ext cx="5997047" cy="2489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148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3" name="Line"/>
          <p:cNvSpPr/>
          <p:nvPr/>
        </p:nvSpPr>
        <p:spPr>
          <a:xfrm>
            <a:off x="11797380" y="4066950"/>
            <a:ext cx="6004110" cy="3340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184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4" name="Line"/>
          <p:cNvSpPr/>
          <p:nvPr/>
        </p:nvSpPr>
        <p:spPr>
          <a:xfrm>
            <a:off x="11792220" y="4328544"/>
            <a:ext cx="5980585" cy="4212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228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5" name="Line"/>
          <p:cNvSpPr/>
          <p:nvPr/>
        </p:nvSpPr>
        <p:spPr>
          <a:xfrm>
            <a:off x="11776302" y="4598774"/>
            <a:ext cx="5996383" cy="5037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139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6" name="Line"/>
          <p:cNvSpPr/>
          <p:nvPr/>
        </p:nvSpPr>
        <p:spPr>
          <a:xfrm>
            <a:off x="11789724" y="4871253"/>
            <a:ext cx="5977462" cy="5903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7203" y="0"/>
                </a:lnTo>
                <a:lnTo>
                  <a:pt x="21600" y="0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207" name="Rounded Rectangle"/>
          <p:cNvSpPr/>
          <p:nvPr/>
        </p:nvSpPr>
        <p:spPr>
          <a:xfrm>
            <a:off x="2595033" y="2468033"/>
            <a:ext cx="9205031" cy="904775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1211" name="Group"/>
          <p:cNvGrpSpPr/>
          <p:nvPr/>
        </p:nvGrpSpPr>
        <p:grpSpPr>
          <a:xfrm>
            <a:off x="2810817" y="2651573"/>
            <a:ext cx="508001" cy="508001"/>
            <a:chOff x="0" y="0"/>
            <a:chExt cx="507999" cy="508000"/>
          </a:xfrm>
        </p:grpSpPr>
        <p:sp>
          <p:nvSpPr>
            <p:cNvPr id="1208" name="Circle"/>
            <p:cNvSpPr/>
            <p:nvPr/>
          </p:nvSpPr>
          <p:spPr>
            <a:xfrm>
              <a:off x="-1" y="-1"/>
              <a:ext cx="508001" cy="508001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9" name="Shape"/>
            <p:cNvSpPr/>
            <p:nvPr/>
          </p:nvSpPr>
          <p:spPr>
            <a:xfrm>
              <a:off x="213829" y="149631"/>
              <a:ext cx="273518" cy="326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10" name="Shape"/>
            <p:cNvSpPr/>
            <p:nvPr/>
          </p:nvSpPr>
          <p:spPr>
            <a:xfrm>
              <a:off x="212405" y="149068"/>
              <a:ext cx="73030" cy="199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2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2563283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13" name="Rounded Rectangle"/>
          <p:cNvSpPr/>
          <p:nvPr/>
        </p:nvSpPr>
        <p:spPr>
          <a:xfrm>
            <a:off x="2595033" y="3588448"/>
            <a:ext cx="9205031" cy="904775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1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3683698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15" name="Rounded Rectangle"/>
          <p:cNvSpPr/>
          <p:nvPr/>
        </p:nvSpPr>
        <p:spPr>
          <a:xfrm>
            <a:off x="2595033" y="4708863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4804113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17" name="Rounded Rectangle"/>
          <p:cNvSpPr/>
          <p:nvPr/>
        </p:nvSpPr>
        <p:spPr>
          <a:xfrm>
            <a:off x="2595033" y="5829278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5924528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19" name="Rounded Rectangle"/>
          <p:cNvSpPr/>
          <p:nvPr/>
        </p:nvSpPr>
        <p:spPr>
          <a:xfrm>
            <a:off x="2595033" y="6949693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7044943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21" name="Rounded Rectangle"/>
          <p:cNvSpPr/>
          <p:nvPr/>
        </p:nvSpPr>
        <p:spPr>
          <a:xfrm>
            <a:off x="2595033" y="8070108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8165358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23" name="Rounded Rectangle"/>
          <p:cNvSpPr/>
          <p:nvPr/>
        </p:nvSpPr>
        <p:spPr>
          <a:xfrm>
            <a:off x="2595033" y="9190523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9285773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sp>
        <p:nvSpPr>
          <p:cNvPr id="1225" name="Rounded Rectangle"/>
          <p:cNvSpPr/>
          <p:nvPr/>
        </p:nvSpPr>
        <p:spPr>
          <a:xfrm>
            <a:off x="2595033" y="10310938"/>
            <a:ext cx="9205031" cy="904776"/>
          </a:xfrm>
          <a:prstGeom prst="roundRect">
            <a:avLst>
              <a:gd name="adj" fmla="val 8107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634866" y="10406188"/>
            <a:ext cx="7978668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Ipsum has been the industry's standard dummy text ever since when</a:t>
            </a:r>
          </a:p>
        </p:txBody>
      </p:sp>
      <p:grpSp>
        <p:nvGrpSpPr>
          <p:cNvPr id="1230" name="Group"/>
          <p:cNvGrpSpPr/>
          <p:nvPr/>
        </p:nvGrpSpPr>
        <p:grpSpPr>
          <a:xfrm>
            <a:off x="2810817" y="9384731"/>
            <a:ext cx="508001" cy="508001"/>
            <a:chOff x="0" y="0"/>
            <a:chExt cx="508000" cy="508000"/>
          </a:xfrm>
        </p:grpSpPr>
        <p:sp>
          <p:nvSpPr>
            <p:cNvPr id="1227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28" name="Shape"/>
            <p:cNvSpPr/>
            <p:nvPr/>
          </p:nvSpPr>
          <p:spPr>
            <a:xfrm>
              <a:off x="199188" y="155828"/>
              <a:ext cx="298543" cy="329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29" name="Shape"/>
            <p:cNvSpPr/>
            <p:nvPr/>
          </p:nvSpPr>
          <p:spPr>
            <a:xfrm>
              <a:off x="197860" y="153821"/>
              <a:ext cx="132240" cy="2003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34" name="Group"/>
          <p:cNvGrpSpPr/>
          <p:nvPr/>
        </p:nvGrpSpPr>
        <p:grpSpPr>
          <a:xfrm>
            <a:off x="2810817" y="3774135"/>
            <a:ext cx="508001" cy="508001"/>
            <a:chOff x="0" y="0"/>
            <a:chExt cx="508000" cy="508000"/>
          </a:xfrm>
        </p:grpSpPr>
        <p:sp>
          <p:nvSpPr>
            <p:cNvPr id="1231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2" name="Shape"/>
            <p:cNvSpPr/>
            <p:nvPr/>
          </p:nvSpPr>
          <p:spPr>
            <a:xfrm>
              <a:off x="192006" y="156579"/>
              <a:ext cx="300616" cy="334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3" name="Shape"/>
            <p:cNvSpPr/>
            <p:nvPr/>
          </p:nvSpPr>
          <p:spPr>
            <a:xfrm>
              <a:off x="190627" y="137703"/>
              <a:ext cx="136905" cy="202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38" name="Group"/>
          <p:cNvGrpSpPr/>
          <p:nvPr/>
        </p:nvGrpSpPr>
        <p:grpSpPr>
          <a:xfrm>
            <a:off x="2810817" y="4897249"/>
            <a:ext cx="508001" cy="508001"/>
            <a:chOff x="0" y="0"/>
            <a:chExt cx="508000" cy="508000"/>
          </a:xfrm>
        </p:grpSpPr>
        <p:sp>
          <p:nvSpPr>
            <p:cNvPr id="1235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6" name="Shape"/>
            <p:cNvSpPr/>
            <p:nvPr/>
          </p:nvSpPr>
          <p:spPr>
            <a:xfrm>
              <a:off x="198563" y="153912"/>
              <a:ext cx="298157" cy="3312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7" name="Shape"/>
            <p:cNvSpPr/>
            <p:nvPr/>
          </p:nvSpPr>
          <p:spPr>
            <a:xfrm>
              <a:off x="192854" y="152605"/>
              <a:ext cx="132450" cy="20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42" name="Group"/>
          <p:cNvGrpSpPr/>
          <p:nvPr/>
        </p:nvGrpSpPr>
        <p:grpSpPr>
          <a:xfrm>
            <a:off x="2810817" y="6014736"/>
            <a:ext cx="508001" cy="508001"/>
            <a:chOff x="0" y="0"/>
            <a:chExt cx="508000" cy="508000"/>
          </a:xfrm>
        </p:grpSpPr>
        <p:sp>
          <p:nvSpPr>
            <p:cNvPr id="1239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0" name="Shape"/>
            <p:cNvSpPr/>
            <p:nvPr/>
          </p:nvSpPr>
          <p:spPr>
            <a:xfrm>
              <a:off x="182847" y="144588"/>
              <a:ext cx="303180" cy="3355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1" name="Shape"/>
            <p:cNvSpPr/>
            <p:nvPr/>
          </p:nvSpPr>
          <p:spPr>
            <a:xfrm>
              <a:off x="180465" y="143531"/>
              <a:ext cx="149995" cy="200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46" name="Group"/>
          <p:cNvGrpSpPr/>
          <p:nvPr/>
        </p:nvGrpSpPr>
        <p:grpSpPr>
          <a:xfrm>
            <a:off x="2810817" y="7126005"/>
            <a:ext cx="508001" cy="508001"/>
            <a:chOff x="0" y="0"/>
            <a:chExt cx="508000" cy="508000"/>
          </a:xfrm>
        </p:grpSpPr>
        <p:sp>
          <p:nvSpPr>
            <p:cNvPr id="1243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4" name="Shape"/>
            <p:cNvSpPr/>
            <p:nvPr/>
          </p:nvSpPr>
          <p:spPr>
            <a:xfrm>
              <a:off x="199521" y="148795"/>
              <a:ext cx="298645" cy="3329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5" name="Shape"/>
            <p:cNvSpPr/>
            <p:nvPr/>
          </p:nvSpPr>
          <p:spPr>
            <a:xfrm>
              <a:off x="198297" y="147483"/>
              <a:ext cx="131716" cy="202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50" name="Group"/>
          <p:cNvGrpSpPr/>
          <p:nvPr/>
        </p:nvGrpSpPr>
        <p:grpSpPr>
          <a:xfrm>
            <a:off x="2810817" y="8259120"/>
            <a:ext cx="508001" cy="508001"/>
            <a:chOff x="0" y="0"/>
            <a:chExt cx="508000" cy="508000"/>
          </a:xfrm>
        </p:grpSpPr>
        <p:sp>
          <p:nvSpPr>
            <p:cNvPr id="1247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8" name="Shape"/>
            <p:cNvSpPr/>
            <p:nvPr/>
          </p:nvSpPr>
          <p:spPr>
            <a:xfrm>
              <a:off x="207542" y="162875"/>
              <a:ext cx="283062" cy="3205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9" name="Shape"/>
            <p:cNvSpPr/>
            <p:nvPr/>
          </p:nvSpPr>
          <p:spPr>
            <a:xfrm>
              <a:off x="192779" y="146383"/>
              <a:ext cx="132464" cy="2050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254" name="Group"/>
          <p:cNvGrpSpPr/>
          <p:nvPr/>
        </p:nvGrpSpPr>
        <p:grpSpPr>
          <a:xfrm>
            <a:off x="2810817" y="10494478"/>
            <a:ext cx="508001" cy="508001"/>
            <a:chOff x="0" y="0"/>
            <a:chExt cx="508000" cy="508000"/>
          </a:xfrm>
        </p:grpSpPr>
        <p:sp>
          <p:nvSpPr>
            <p:cNvPr id="1251" name="Circle"/>
            <p:cNvSpPr/>
            <p:nvPr/>
          </p:nvSpPr>
          <p:spPr>
            <a:xfrm>
              <a:off x="-1" y="-1"/>
              <a:ext cx="508001" cy="508002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52" name="Shape"/>
            <p:cNvSpPr/>
            <p:nvPr/>
          </p:nvSpPr>
          <p:spPr>
            <a:xfrm>
              <a:off x="212006" y="164227"/>
              <a:ext cx="279741" cy="319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53" name="Shape"/>
            <p:cNvSpPr/>
            <p:nvPr/>
          </p:nvSpPr>
          <p:spPr>
            <a:xfrm>
              <a:off x="195708" y="145810"/>
              <a:ext cx="132998" cy="206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Venn diagram"/>
          <p:cNvSpPr txBox="1"/>
          <p:nvPr/>
        </p:nvSpPr>
        <p:spPr>
          <a:xfrm>
            <a:off x="7782281" y="1799360"/>
            <a:ext cx="8819438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 pie charts speedometers with text blocks</a:t>
            </a:r>
          </a:p>
        </p:txBody>
      </p:sp>
      <p:sp>
        <p:nvSpPr>
          <p:cNvPr id="1257" name="Circle"/>
          <p:cNvSpPr/>
          <p:nvPr/>
        </p:nvSpPr>
        <p:spPr>
          <a:xfrm>
            <a:off x="2547015" y="4109217"/>
            <a:ext cx="3719771" cy="3719771"/>
          </a:xfrm>
          <a:prstGeom prst="ellipse">
            <a:avLst/>
          </a:prstGeom>
          <a:ln w="508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58" name="Circle"/>
          <p:cNvSpPr/>
          <p:nvPr/>
        </p:nvSpPr>
        <p:spPr>
          <a:xfrm>
            <a:off x="2645212" y="4207414"/>
            <a:ext cx="3523377" cy="352337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1259" name="2D Pie Chart"/>
          <p:cNvGraphicFramePr/>
          <p:nvPr/>
        </p:nvGraphicFramePr>
        <p:xfrm>
          <a:off x="2776404" y="4338606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60" name="Circle"/>
          <p:cNvSpPr/>
          <p:nvPr/>
        </p:nvSpPr>
        <p:spPr>
          <a:xfrm>
            <a:off x="3348004" y="4910206"/>
            <a:ext cx="2117792" cy="211779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61" name="Circle"/>
          <p:cNvSpPr/>
          <p:nvPr/>
        </p:nvSpPr>
        <p:spPr>
          <a:xfrm>
            <a:off x="3487549" y="5049750"/>
            <a:ext cx="1838703" cy="1838704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746403" y="5626202"/>
            <a:ext cx="1320995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66</a:t>
            </a:r>
          </a:p>
        </p:txBody>
      </p:sp>
      <p:sp>
        <p:nvSpPr>
          <p:cNvPr id="1263" name="Graphic 33"/>
          <p:cNvSpPr/>
          <p:nvPr/>
        </p:nvSpPr>
        <p:spPr>
          <a:xfrm rot="5400000">
            <a:off x="4218583" y="8226028"/>
            <a:ext cx="376635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76404" y="9586042"/>
            <a:ext cx="326099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2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322604" y="9029241"/>
            <a:ext cx="21685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1266" name="Circle"/>
          <p:cNvSpPr/>
          <p:nvPr/>
        </p:nvSpPr>
        <p:spPr>
          <a:xfrm>
            <a:off x="7737082" y="4109217"/>
            <a:ext cx="3719770" cy="3719771"/>
          </a:xfrm>
          <a:prstGeom prst="ellipse">
            <a:avLst/>
          </a:prstGeom>
          <a:ln w="508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67" name="Circle"/>
          <p:cNvSpPr/>
          <p:nvPr/>
        </p:nvSpPr>
        <p:spPr>
          <a:xfrm>
            <a:off x="7835279" y="4207414"/>
            <a:ext cx="3523376" cy="3523376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1268" name="2D Pie Chart"/>
          <p:cNvGraphicFramePr/>
          <p:nvPr/>
        </p:nvGraphicFramePr>
        <p:xfrm>
          <a:off x="7966471" y="4338606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69" name="Circle"/>
          <p:cNvSpPr/>
          <p:nvPr/>
        </p:nvSpPr>
        <p:spPr>
          <a:xfrm>
            <a:off x="8538071" y="4910206"/>
            <a:ext cx="2117792" cy="211779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0" name="Circle"/>
          <p:cNvSpPr/>
          <p:nvPr/>
        </p:nvSpPr>
        <p:spPr>
          <a:xfrm>
            <a:off x="8677615" y="5049750"/>
            <a:ext cx="1838703" cy="1838704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936470" y="5626202"/>
            <a:ext cx="132099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54</a:t>
            </a:r>
          </a:p>
        </p:txBody>
      </p:sp>
      <p:sp>
        <p:nvSpPr>
          <p:cNvPr id="1272" name="Graphic 33"/>
          <p:cNvSpPr/>
          <p:nvPr/>
        </p:nvSpPr>
        <p:spPr>
          <a:xfrm rot="5400000">
            <a:off x="9408649" y="8226028"/>
            <a:ext cx="376636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966471" y="9586042"/>
            <a:ext cx="326099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2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512671" y="9029241"/>
            <a:ext cx="216859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1275" name="Circle"/>
          <p:cNvSpPr/>
          <p:nvPr/>
        </p:nvSpPr>
        <p:spPr>
          <a:xfrm>
            <a:off x="12927148" y="4109217"/>
            <a:ext cx="3719770" cy="3719771"/>
          </a:xfrm>
          <a:prstGeom prst="ellipse">
            <a:avLst/>
          </a:prstGeom>
          <a:ln w="508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6" name="Circle"/>
          <p:cNvSpPr/>
          <p:nvPr/>
        </p:nvSpPr>
        <p:spPr>
          <a:xfrm>
            <a:off x="13025346" y="4207414"/>
            <a:ext cx="3523376" cy="3523376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1277" name="2D Pie Chart"/>
          <p:cNvGraphicFramePr/>
          <p:nvPr/>
        </p:nvGraphicFramePr>
        <p:xfrm>
          <a:off x="13156536" y="4338606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78" name="Circle"/>
          <p:cNvSpPr/>
          <p:nvPr/>
        </p:nvSpPr>
        <p:spPr>
          <a:xfrm>
            <a:off x="13728137" y="4910206"/>
            <a:ext cx="2117792" cy="211779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9" name="Circle"/>
          <p:cNvSpPr/>
          <p:nvPr/>
        </p:nvSpPr>
        <p:spPr>
          <a:xfrm>
            <a:off x="13867682" y="5049750"/>
            <a:ext cx="1838703" cy="1838704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126536" y="5626202"/>
            <a:ext cx="132099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81" name="Graphic 33"/>
          <p:cNvSpPr/>
          <p:nvPr/>
        </p:nvSpPr>
        <p:spPr>
          <a:xfrm rot="5400000">
            <a:off x="14598716" y="8226028"/>
            <a:ext cx="376636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8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156536" y="9586042"/>
            <a:ext cx="326099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28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702737" y="9029241"/>
            <a:ext cx="216859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  <p:sp>
        <p:nvSpPr>
          <p:cNvPr id="1284" name="Circle"/>
          <p:cNvSpPr/>
          <p:nvPr/>
        </p:nvSpPr>
        <p:spPr>
          <a:xfrm>
            <a:off x="18117215" y="4109217"/>
            <a:ext cx="3719770" cy="3719771"/>
          </a:xfrm>
          <a:prstGeom prst="ellipse">
            <a:avLst/>
          </a:prstGeom>
          <a:ln w="508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5" name="Circle"/>
          <p:cNvSpPr/>
          <p:nvPr/>
        </p:nvSpPr>
        <p:spPr>
          <a:xfrm>
            <a:off x="18215412" y="4207414"/>
            <a:ext cx="3523376" cy="3523376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1286" name="2D Pie Chart"/>
          <p:cNvGraphicFramePr/>
          <p:nvPr>
            <p:extLst>
              <p:ext uri="{D42A27DB-BD31-4B8C-83A1-F6EECF244321}">
                <p14:modId xmlns:p14="http://schemas.microsoft.com/office/powerpoint/2010/main" val="946551056"/>
              </p:ext>
            </p:extLst>
          </p:nvPr>
        </p:nvGraphicFramePr>
        <p:xfrm>
          <a:off x="18346604" y="4338606"/>
          <a:ext cx="3260993" cy="3260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87" name="Circle"/>
          <p:cNvSpPr/>
          <p:nvPr/>
        </p:nvSpPr>
        <p:spPr>
          <a:xfrm>
            <a:off x="18918203" y="4910206"/>
            <a:ext cx="2117792" cy="211779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8" name="Circle"/>
          <p:cNvSpPr/>
          <p:nvPr/>
        </p:nvSpPr>
        <p:spPr>
          <a:xfrm>
            <a:off x="19057748" y="5049750"/>
            <a:ext cx="1838704" cy="1838704"/>
          </a:xfrm>
          <a:prstGeom prst="ellipse">
            <a:avLst/>
          </a:prstGeom>
          <a:solidFill>
            <a:srgbClr val="535353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316603" y="5626202"/>
            <a:ext cx="1320995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35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28</a:t>
            </a:r>
          </a:p>
        </p:txBody>
      </p:sp>
      <p:sp>
        <p:nvSpPr>
          <p:cNvPr id="1290" name="Graphic 33"/>
          <p:cNvSpPr/>
          <p:nvPr/>
        </p:nvSpPr>
        <p:spPr>
          <a:xfrm rot="5400000">
            <a:off x="19788782" y="8226028"/>
            <a:ext cx="376636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346604" y="9586042"/>
            <a:ext cx="3260993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12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892804" y="9029241"/>
            <a:ext cx="2168593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0" name="Group"/>
          <p:cNvGrpSpPr/>
          <p:nvPr/>
        </p:nvGrpSpPr>
        <p:grpSpPr>
          <a:xfrm>
            <a:off x="10797342" y="2441325"/>
            <a:ext cx="4588043" cy="4588043"/>
            <a:chOff x="0" y="0"/>
            <a:chExt cx="4588042" cy="4588042"/>
          </a:xfrm>
        </p:grpSpPr>
        <p:sp>
          <p:nvSpPr>
            <p:cNvPr id="1294" name="Circle"/>
            <p:cNvSpPr/>
            <p:nvPr/>
          </p:nvSpPr>
          <p:spPr>
            <a:xfrm>
              <a:off x="0" y="0"/>
              <a:ext cx="4588043" cy="4588043"/>
            </a:xfrm>
            <a:prstGeom prst="ellipse">
              <a:avLst/>
            </a:prstGeom>
            <a:noFill/>
            <a:ln w="508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95" name="Circle"/>
            <p:cNvSpPr/>
            <p:nvPr/>
          </p:nvSpPr>
          <p:spPr>
            <a:xfrm>
              <a:off x="121118" y="121117"/>
              <a:ext cx="4345807" cy="4345807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graphicFrame>
          <p:nvGraphicFramePr>
            <p:cNvPr id="1296" name="2D Pie Chart"/>
            <p:cNvGraphicFramePr/>
            <p:nvPr/>
          </p:nvGraphicFramePr>
          <p:xfrm>
            <a:off x="282933" y="282932"/>
            <a:ext cx="4022177" cy="40221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297" name="Circle"/>
            <p:cNvSpPr/>
            <p:nvPr/>
          </p:nvSpPr>
          <p:spPr>
            <a:xfrm>
              <a:off x="987957" y="987956"/>
              <a:ext cx="2612129" cy="2612130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98" name="Circle"/>
            <p:cNvSpPr/>
            <p:nvPr/>
          </p:nvSpPr>
          <p:spPr>
            <a:xfrm>
              <a:off x="1160074" y="1160073"/>
              <a:ext cx="2267895" cy="2267896"/>
            </a:xfrm>
            <a:prstGeom prst="ellipse">
              <a:avLst/>
            </a:prstGeom>
            <a:solidFill>
              <a:schemeClr val="accent1">
                <a:alpha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299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1479351" y="1921881"/>
              <a:ext cx="1629342" cy="7418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>
                <a:defRPr sz="3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 dirty="0">
                  <a:solidFill>
                    <a:schemeClr val="bg1"/>
                  </a:solidFill>
                </a:rPr>
                <a:t>66</a:t>
              </a:r>
            </a:p>
          </p:txBody>
        </p:sp>
      </p:grpSp>
      <p:grpSp>
        <p:nvGrpSpPr>
          <p:cNvPr id="1308" name="Group"/>
          <p:cNvGrpSpPr/>
          <p:nvPr/>
        </p:nvGrpSpPr>
        <p:grpSpPr>
          <a:xfrm>
            <a:off x="12393019" y="8062421"/>
            <a:ext cx="2468162" cy="2468162"/>
            <a:chOff x="0" y="0"/>
            <a:chExt cx="2468160" cy="2468160"/>
          </a:xfrm>
        </p:grpSpPr>
        <p:grpSp>
          <p:nvGrpSpPr>
            <p:cNvPr id="1306" name="Group"/>
            <p:cNvGrpSpPr/>
            <p:nvPr/>
          </p:nvGrpSpPr>
          <p:grpSpPr>
            <a:xfrm>
              <a:off x="0" y="0"/>
              <a:ext cx="2468161" cy="2468161"/>
              <a:chOff x="0" y="0"/>
              <a:chExt cx="2468160" cy="2468160"/>
            </a:xfrm>
          </p:grpSpPr>
          <p:sp>
            <p:nvSpPr>
              <p:cNvPr id="1301" name="Circle"/>
              <p:cNvSpPr/>
              <p:nvPr/>
            </p:nvSpPr>
            <p:spPr>
              <a:xfrm>
                <a:off x="0" y="0"/>
                <a:ext cx="2468161" cy="2468161"/>
              </a:xfrm>
              <a:prstGeom prst="ellipse">
                <a:avLst/>
              </a:prstGeom>
              <a:noFill/>
              <a:ln w="508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02" name="Circle"/>
              <p:cNvSpPr/>
              <p:nvPr/>
            </p:nvSpPr>
            <p:spPr>
              <a:xfrm>
                <a:off x="65156" y="65155"/>
                <a:ext cx="2337849" cy="2337850"/>
              </a:xfrm>
              <a:prstGeom prst="ellipse">
                <a:avLst/>
              </a:prstGeom>
              <a:noFill/>
              <a:ln w="25400" cap="flat">
                <a:solidFill>
                  <a:schemeClr val="accent2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graphicFrame>
            <p:nvGraphicFramePr>
              <p:cNvPr id="1303" name="2D Pie Chart"/>
              <p:cNvGraphicFramePr/>
              <p:nvPr/>
            </p:nvGraphicFramePr>
            <p:xfrm>
              <a:off x="152205" y="152205"/>
              <a:ext cx="2163751" cy="216375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04" name="Circle"/>
              <p:cNvSpPr/>
              <p:nvPr/>
            </p:nvSpPr>
            <p:spPr>
              <a:xfrm>
                <a:off x="531476" y="531476"/>
                <a:ext cx="1405209" cy="1405209"/>
              </a:xfrm>
              <a:prstGeom prst="ellipse">
                <a:avLst/>
              </a:prstGeom>
              <a:solidFill>
                <a:srgbClr val="F7F5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1305" name="Circle"/>
              <p:cNvSpPr/>
              <p:nvPr/>
            </p:nvSpPr>
            <p:spPr>
              <a:xfrm>
                <a:off x="624067" y="624067"/>
                <a:ext cx="1220027" cy="1220027"/>
              </a:xfrm>
              <a:prstGeom prst="ellipse">
                <a:avLst/>
              </a:prstGeom>
              <a:solidFill>
                <a:schemeClr val="accent2">
                  <a:alpha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07" name="Lorem Ipsum is simply dummy text of the printing and typesetting industry. Lorem Ipsum has been the industry's standard dummy text ever since the 1500s, when an unknown printer took a galley of type and scrambled it to make a type specimen book. It has s"/>
            <p:cNvSpPr txBox="1"/>
            <p:nvPr/>
          </p:nvSpPr>
          <p:spPr>
            <a:xfrm>
              <a:off x="586283" y="980080"/>
              <a:ext cx="1320994" cy="482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>
                <a:defRPr sz="2500">
                  <a:solidFill>
                    <a:srgbClr val="F7F5F6"/>
                  </a:solidFill>
                  <a:latin typeface="Barlow Medium"/>
                  <a:ea typeface="Barlow Medium"/>
                  <a:cs typeface="Barlow Medium"/>
                  <a:sym typeface="Barlow Medium"/>
                </a:defRPr>
              </a:lvl1pPr>
            </a:lstStyle>
            <a:p>
              <a:r>
                <a:rPr>
                  <a:solidFill>
                    <a:schemeClr val="bg1"/>
                  </a:solidFill>
                </a:rPr>
                <a:t>54</a:t>
              </a:r>
            </a:p>
          </p:txBody>
        </p:sp>
      </p:grpSp>
      <p:sp>
        <p:nvSpPr>
          <p:cNvPr id="1309" name="Graphic 33"/>
          <p:cNvSpPr/>
          <p:nvPr/>
        </p:nvSpPr>
        <p:spPr>
          <a:xfrm rot="5400000">
            <a:off x="6546916" y="15655295"/>
            <a:ext cx="376636" cy="3206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1315" name="Group"/>
          <p:cNvGrpSpPr/>
          <p:nvPr/>
        </p:nvGrpSpPr>
        <p:grpSpPr>
          <a:xfrm>
            <a:off x="14164688" y="3420969"/>
            <a:ext cx="7916424" cy="7916423"/>
            <a:chOff x="0" y="0"/>
            <a:chExt cx="7916422" cy="7916422"/>
          </a:xfrm>
        </p:grpSpPr>
        <p:sp>
          <p:nvSpPr>
            <p:cNvPr id="1310" name="Circle"/>
            <p:cNvSpPr/>
            <p:nvPr/>
          </p:nvSpPr>
          <p:spPr>
            <a:xfrm>
              <a:off x="0" y="0"/>
              <a:ext cx="7916423" cy="7916423"/>
            </a:xfrm>
            <a:prstGeom prst="ellipse">
              <a:avLst/>
            </a:prstGeom>
            <a:solidFill>
              <a:srgbClr val="F7F5F6"/>
            </a:solidFill>
            <a:ln w="508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311" name="Circle"/>
            <p:cNvSpPr/>
            <p:nvPr/>
          </p:nvSpPr>
          <p:spPr>
            <a:xfrm>
              <a:off x="136627" y="136626"/>
              <a:ext cx="7643168" cy="7643168"/>
            </a:xfrm>
            <a:prstGeom prst="ellipse">
              <a:avLst/>
            </a:prstGeom>
            <a:noFill/>
            <a:ln w="25400" cap="flat">
              <a:solidFill>
                <a:schemeClr val="accent5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aphicFrame>
          <p:nvGraphicFramePr>
            <p:cNvPr id="1312" name="2D Pie Chart"/>
            <p:cNvGraphicFramePr/>
            <p:nvPr>
              <p:extLst>
                <p:ext uri="{D42A27DB-BD31-4B8C-83A1-F6EECF244321}">
                  <p14:modId xmlns:p14="http://schemas.microsoft.com/office/powerpoint/2010/main" val="693315830"/>
                </p:ext>
              </p:extLst>
            </p:nvPr>
          </p:nvGraphicFramePr>
          <p:xfrm>
            <a:off x="488186" y="488185"/>
            <a:ext cx="6940051" cy="694005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13" name="Circle"/>
            <p:cNvSpPr/>
            <p:nvPr/>
          </p:nvSpPr>
          <p:spPr>
            <a:xfrm>
              <a:off x="1704668" y="1704666"/>
              <a:ext cx="4507089" cy="4507089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314" name="Circle"/>
            <p:cNvSpPr/>
            <p:nvPr/>
          </p:nvSpPr>
          <p:spPr>
            <a:xfrm>
              <a:off x="2001645" y="2001645"/>
              <a:ext cx="3913131" cy="3913131"/>
            </a:xfrm>
            <a:prstGeom prst="ellipse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316" name="Venn diagram"/>
          <p:cNvSpPr txBox="1"/>
          <p:nvPr/>
        </p:nvSpPr>
        <p:spPr>
          <a:xfrm>
            <a:off x="16848610" y="6237335"/>
            <a:ext cx="254857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13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956730" y="6946224"/>
            <a:ext cx="235773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sp>
        <p:nvSpPr>
          <p:cNvPr id="13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572299" y="6078391"/>
            <a:ext cx="6676260" cy="353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dirty="0" err="1">
                <a:solidFill>
                  <a:schemeClr val="tx2"/>
                </a:solidFill>
              </a:rPr>
              <a:t>popularised</a:t>
            </a:r>
            <a:r>
              <a:rPr dirty="0">
                <a:solidFill>
                  <a:schemeClr val="tx2"/>
                </a:solidFill>
              </a:rPr>
              <a:t> in the 1960s with the release</a:t>
            </a:r>
          </a:p>
        </p:txBody>
      </p:sp>
      <p:sp>
        <p:nvSpPr>
          <p:cNvPr id="1319" name="Venn diagram"/>
          <p:cNvSpPr txBox="1"/>
          <p:nvPr/>
        </p:nvSpPr>
        <p:spPr>
          <a:xfrm>
            <a:off x="2561548" y="4184168"/>
            <a:ext cx="5997553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Three types of speedometer charts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" name="Circle"/>
          <p:cNvSpPr/>
          <p:nvPr/>
        </p:nvSpPr>
        <p:spPr>
          <a:xfrm>
            <a:off x="4788873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2" name="Shape"/>
          <p:cNvSpPr/>
          <p:nvPr/>
        </p:nvSpPr>
        <p:spPr>
          <a:xfrm>
            <a:off x="4917984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3" name="Circle"/>
          <p:cNvSpPr/>
          <p:nvPr/>
        </p:nvSpPr>
        <p:spPr>
          <a:xfrm>
            <a:off x="7895557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4" name="Shape"/>
          <p:cNvSpPr/>
          <p:nvPr/>
        </p:nvSpPr>
        <p:spPr>
          <a:xfrm>
            <a:off x="8024668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5" name="Circle"/>
          <p:cNvSpPr/>
          <p:nvPr/>
        </p:nvSpPr>
        <p:spPr>
          <a:xfrm>
            <a:off x="11002241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6" name="Shape"/>
          <p:cNvSpPr/>
          <p:nvPr/>
        </p:nvSpPr>
        <p:spPr>
          <a:xfrm>
            <a:off x="11131351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7" name="Circle"/>
          <p:cNvSpPr/>
          <p:nvPr/>
        </p:nvSpPr>
        <p:spPr>
          <a:xfrm>
            <a:off x="14108924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8" name="Shape"/>
          <p:cNvSpPr/>
          <p:nvPr/>
        </p:nvSpPr>
        <p:spPr>
          <a:xfrm>
            <a:off x="14238034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9" name="Circle"/>
          <p:cNvSpPr/>
          <p:nvPr/>
        </p:nvSpPr>
        <p:spPr>
          <a:xfrm>
            <a:off x="17215609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0" name="Shape"/>
          <p:cNvSpPr/>
          <p:nvPr/>
        </p:nvSpPr>
        <p:spPr>
          <a:xfrm>
            <a:off x="17344719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1" name="Circle"/>
          <p:cNvSpPr/>
          <p:nvPr/>
        </p:nvSpPr>
        <p:spPr>
          <a:xfrm>
            <a:off x="20322292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2" name="Shape"/>
          <p:cNvSpPr/>
          <p:nvPr/>
        </p:nvSpPr>
        <p:spPr>
          <a:xfrm>
            <a:off x="20451402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3" name="Circle"/>
          <p:cNvSpPr/>
          <p:nvPr/>
        </p:nvSpPr>
        <p:spPr>
          <a:xfrm>
            <a:off x="1682190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4" name="Shape"/>
          <p:cNvSpPr/>
          <p:nvPr/>
        </p:nvSpPr>
        <p:spPr>
          <a:xfrm>
            <a:off x="1811300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5" name="Circle"/>
          <p:cNvSpPr/>
          <p:nvPr/>
        </p:nvSpPr>
        <p:spPr>
          <a:xfrm>
            <a:off x="4788873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6" name="Shape"/>
          <p:cNvSpPr/>
          <p:nvPr/>
        </p:nvSpPr>
        <p:spPr>
          <a:xfrm>
            <a:off x="4917984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7" name="Circle"/>
          <p:cNvSpPr/>
          <p:nvPr/>
        </p:nvSpPr>
        <p:spPr>
          <a:xfrm>
            <a:off x="7895557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8" name="Shape"/>
          <p:cNvSpPr/>
          <p:nvPr/>
        </p:nvSpPr>
        <p:spPr>
          <a:xfrm>
            <a:off x="8024668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39" name="Circle"/>
          <p:cNvSpPr/>
          <p:nvPr/>
        </p:nvSpPr>
        <p:spPr>
          <a:xfrm>
            <a:off x="11002241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0" name="Shape"/>
          <p:cNvSpPr/>
          <p:nvPr/>
        </p:nvSpPr>
        <p:spPr>
          <a:xfrm>
            <a:off x="11131351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1" name="Circle"/>
          <p:cNvSpPr/>
          <p:nvPr/>
        </p:nvSpPr>
        <p:spPr>
          <a:xfrm>
            <a:off x="14108924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2" name="Shape"/>
          <p:cNvSpPr/>
          <p:nvPr/>
        </p:nvSpPr>
        <p:spPr>
          <a:xfrm>
            <a:off x="14238034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3" name="Circle"/>
          <p:cNvSpPr/>
          <p:nvPr/>
        </p:nvSpPr>
        <p:spPr>
          <a:xfrm>
            <a:off x="17215609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4" name="Shape"/>
          <p:cNvSpPr/>
          <p:nvPr/>
        </p:nvSpPr>
        <p:spPr>
          <a:xfrm>
            <a:off x="17344719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5" name="Circle"/>
          <p:cNvSpPr/>
          <p:nvPr/>
        </p:nvSpPr>
        <p:spPr>
          <a:xfrm>
            <a:off x="20322292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6" name="Shape"/>
          <p:cNvSpPr/>
          <p:nvPr/>
        </p:nvSpPr>
        <p:spPr>
          <a:xfrm>
            <a:off x="20451402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7" name="Circle"/>
          <p:cNvSpPr/>
          <p:nvPr/>
        </p:nvSpPr>
        <p:spPr>
          <a:xfrm>
            <a:off x="1682190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8" name="Shape"/>
          <p:cNvSpPr/>
          <p:nvPr/>
        </p:nvSpPr>
        <p:spPr>
          <a:xfrm>
            <a:off x="1811300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9" name="Circle"/>
          <p:cNvSpPr/>
          <p:nvPr/>
        </p:nvSpPr>
        <p:spPr>
          <a:xfrm>
            <a:off x="4788873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0" name="Shape"/>
          <p:cNvSpPr/>
          <p:nvPr/>
        </p:nvSpPr>
        <p:spPr>
          <a:xfrm>
            <a:off x="4917984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1" name="Circle"/>
          <p:cNvSpPr/>
          <p:nvPr/>
        </p:nvSpPr>
        <p:spPr>
          <a:xfrm>
            <a:off x="7895557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2" name="Shape"/>
          <p:cNvSpPr/>
          <p:nvPr/>
        </p:nvSpPr>
        <p:spPr>
          <a:xfrm>
            <a:off x="8024668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3" name="Circle"/>
          <p:cNvSpPr/>
          <p:nvPr/>
        </p:nvSpPr>
        <p:spPr>
          <a:xfrm>
            <a:off x="11002241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4" name="Shape"/>
          <p:cNvSpPr/>
          <p:nvPr/>
        </p:nvSpPr>
        <p:spPr>
          <a:xfrm>
            <a:off x="1113135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5" name="Circle"/>
          <p:cNvSpPr/>
          <p:nvPr/>
        </p:nvSpPr>
        <p:spPr>
          <a:xfrm>
            <a:off x="14108924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6" name="Shape"/>
          <p:cNvSpPr/>
          <p:nvPr/>
        </p:nvSpPr>
        <p:spPr>
          <a:xfrm>
            <a:off x="14238034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7" name="Circle"/>
          <p:cNvSpPr/>
          <p:nvPr/>
        </p:nvSpPr>
        <p:spPr>
          <a:xfrm>
            <a:off x="17215609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8" name="Shape"/>
          <p:cNvSpPr/>
          <p:nvPr/>
        </p:nvSpPr>
        <p:spPr>
          <a:xfrm>
            <a:off x="17344719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9" name="Circle"/>
          <p:cNvSpPr/>
          <p:nvPr/>
        </p:nvSpPr>
        <p:spPr>
          <a:xfrm>
            <a:off x="20322292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60" name="Shape"/>
          <p:cNvSpPr/>
          <p:nvPr/>
        </p:nvSpPr>
        <p:spPr>
          <a:xfrm>
            <a:off x="2045140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61" name="Circle"/>
          <p:cNvSpPr/>
          <p:nvPr/>
        </p:nvSpPr>
        <p:spPr>
          <a:xfrm>
            <a:off x="1682190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62" name="Shape"/>
          <p:cNvSpPr/>
          <p:nvPr/>
        </p:nvSpPr>
        <p:spPr>
          <a:xfrm>
            <a:off x="1811300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63" name="Shape"/>
          <p:cNvSpPr/>
          <p:nvPr/>
        </p:nvSpPr>
        <p:spPr>
          <a:xfrm>
            <a:off x="5909254" y="3852631"/>
            <a:ext cx="465490" cy="196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1" h="20060" extrusionOk="0">
                <a:moveTo>
                  <a:pt x="3339" y="7"/>
                </a:moveTo>
                <a:cubicBezTo>
                  <a:pt x="1310" y="-190"/>
                  <a:pt x="-287" y="3846"/>
                  <a:pt x="44" y="8337"/>
                </a:cubicBezTo>
                <a:cubicBezTo>
                  <a:pt x="305" y="11885"/>
                  <a:pt x="1741" y="14384"/>
                  <a:pt x="3339" y="14075"/>
                </a:cubicBezTo>
                <a:cubicBezTo>
                  <a:pt x="5762" y="13809"/>
                  <a:pt x="8190" y="14188"/>
                  <a:pt x="10573" y="15203"/>
                </a:cubicBezTo>
                <a:cubicBezTo>
                  <a:pt x="12712" y="16115"/>
                  <a:pt x="14801" y="17535"/>
                  <a:pt x="16806" y="19439"/>
                </a:cubicBezTo>
                <a:cubicBezTo>
                  <a:pt x="18761" y="21410"/>
                  <a:pt x="21000" y="18473"/>
                  <a:pt x="21190" y="13688"/>
                </a:cubicBezTo>
                <a:cubicBezTo>
                  <a:pt x="21313" y="10590"/>
                  <a:pt x="20436" y="7733"/>
                  <a:pt x="19101" y="6882"/>
                </a:cubicBezTo>
                <a:cubicBezTo>
                  <a:pt x="16863" y="5089"/>
                  <a:pt x="14574" y="3633"/>
                  <a:pt x="12250" y="2524"/>
                </a:cubicBezTo>
                <a:cubicBezTo>
                  <a:pt x="9317" y="1125"/>
                  <a:pt x="6336" y="283"/>
                  <a:pt x="3339" y="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4" name="Shape"/>
          <p:cNvSpPr/>
          <p:nvPr/>
        </p:nvSpPr>
        <p:spPr>
          <a:xfrm>
            <a:off x="9010212" y="3853377"/>
            <a:ext cx="745086" cy="342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0" h="20839" extrusionOk="0">
                <a:moveTo>
                  <a:pt x="2054" y="21"/>
                </a:moveTo>
                <a:cubicBezTo>
                  <a:pt x="825" y="-250"/>
                  <a:pt x="-185" y="2073"/>
                  <a:pt x="29" y="4682"/>
                </a:cubicBezTo>
                <a:cubicBezTo>
                  <a:pt x="194" y="6696"/>
                  <a:pt x="1072" y="8072"/>
                  <a:pt x="2018" y="7798"/>
                </a:cubicBezTo>
                <a:cubicBezTo>
                  <a:pt x="5092" y="7998"/>
                  <a:pt x="8131" y="9272"/>
                  <a:pt x="11015" y="11569"/>
                </a:cubicBezTo>
                <a:cubicBezTo>
                  <a:pt x="13522" y="13566"/>
                  <a:pt x="15885" y="16317"/>
                  <a:pt x="18032" y="19738"/>
                </a:cubicBezTo>
                <a:cubicBezTo>
                  <a:pt x="18813" y="21350"/>
                  <a:pt x="20072" y="21168"/>
                  <a:pt x="20745" y="19345"/>
                </a:cubicBezTo>
                <a:cubicBezTo>
                  <a:pt x="21415" y="17529"/>
                  <a:pt x="21211" y="14872"/>
                  <a:pt x="20305" y="13611"/>
                </a:cubicBezTo>
                <a:cubicBezTo>
                  <a:pt x="17929" y="9667"/>
                  <a:pt x="15292" y="6503"/>
                  <a:pt x="12481" y="4224"/>
                </a:cubicBezTo>
                <a:cubicBezTo>
                  <a:pt x="9148" y="1521"/>
                  <a:pt x="5618" y="98"/>
                  <a:pt x="2054" y="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5" name="Shape"/>
          <p:cNvSpPr/>
          <p:nvPr/>
        </p:nvSpPr>
        <p:spPr>
          <a:xfrm>
            <a:off x="12130038" y="3854934"/>
            <a:ext cx="953591" cy="58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2" h="21151" extrusionOk="0">
                <a:moveTo>
                  <a:pt x="1226" y="1"/>
                </a:moveTo>
                <a:cubicBezTo>
                  <a:pt x="430" y="204"/>
                  <a:pt x="-112" y="1415"/>
                  <a:pt x="20" y="2698"/>
                </a:cubicBezTo>
                <a:cubicBezTo>
                  <a:pt x="122" y="3683"/>
                  <a:pt x="612" y="4443"/>
                  <a:pt x="1226" y="4567"/>
                </a:cubicBezTo>
                <a:cubicBezTo>
                  <a:pt x="5127" y="4741"/>
                  <a:pt x="8927" y="6608"/>
                  <a:pt x="12226" y="9971"/>
                </a:cubicBezTo>
                <a:cubicBezTo>
                  <a:pt x="14759" y="12552"/>
                  <a:pt x="16931" y="15955"/>
                  <a:pt x="18605" y="19963"/>
                </a:cubicBezTo>
                <a:cubicBezTo>
                  <a:pt x="19052" y="21235"/>
                  <a:pt x="20104" y="21544"/>
                  <a:pt x="20800" y="20606"/>
                </a:cubicBezTo>
                <a:cubicBezTo>
                  <a:pt x="21435" y="19751"/>
                  <a:pt x="21488" y="18207"/>
                  <a:pt x="20916" y="17244"/>
                </a:cubicBezTo>
                <a:cubicBezTo>
                  <a:pt x="18987" y="12356"/>
                  <a:pt x="16377" y="8262"/>
                  <a:pt x="13294" y="5289"/>
                </a:cubicBezTo>
                <a:cubicBezTo>
                  <a:pt x="9649" y="1773"/>
                  <a:pt x="5474" y="-56"/>
                  <a:pt x="1226" y="1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6" name="Shape"/>
          <p:cNvSpPr/>
          <p:nvPr/>
        </p:nvSpPr>
        <p:spPr>
          <a:xfrm>
            <a:off x="15204098" y="3851900"/>
            <a:ext cx="1112957" cy="877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9" h="21342" extrusionOk="0">
                <a:moveTo>
                  <a:pt x="1475" y="8"/>
                </a:moveTo>
                <a:cubicBezTo>
                  <a:pt x="596" y="-99"/>
                  <a:pt x="-125" y="879"/>
                  <a:pt x="18" y="1986"/>
                </a:cubicBezTo>
                <a:cubicBezTo>
                  <a:pt x="132" y="2867"/>
                  <a:pt x="779" y="3471"/>
                  <a:pt x="1475" y="3344"/>
                </a:cubicBezTo>
                <a:cubicBezTo>
                  <a:pt x="5804" y="3286"/>
                  <a:pt x="10002" y="5230"/>
                  <a:pt x="13285" y="8812"/>
                </a:cubicBezTo>
                <a:cubicBezTo>
                  <a:pt x="16019" y="11796"/>
                  <a:pt x="17970" y="15768"/>
                  <a:pt x="18879" y="20198"/>
                </a:cubicBezTo>
                <a:cubicBezTo>
                  <a:pt x="19064" y="21016"/>
                  <a:pt x="19726" y="21501"/>
                  <a:pt x="20377" y="21295"/>
                </a:cubicBezTo>
                <a:cubicBezTo>
                  <a:pt x="21066" y="21076"/>
                  <a:pt x="21475" y="20178"/>
                  <a:pt x="21281" y="19311"/>
                </a:cubicBezTo>
                <a:cubicBezTo>
                  <a:pt x="20195" y="14025"/>
                  <a:pt x="17816" y="9314"/>
                  <a:pt x="14486" y="5856"/>
                </a:cubicBezTo>
                <a:cubicBezTo>
                  <a:pt x="10816" y="2045"/>
                  <a:pt x="6216" y="-23"/>
                  <a:pt x="1475" y="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7" name="Shape"/>
          <p:cNvSpPr/>
          <p:nvPr/>
        </p:nvSpPr>
        <p:spPr>
          <a:xfrm>
            <a:off x="18320384" y="3859086"/>
            <a:ext cx="1131613" cy="120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424" extrusionOk="0">
                <a:moveTo>
                  <a:pt x="1330" y="6"/>
                </a:moveTo>
                <a:cubicBezTo>
                  <a:pt x="513" y="-67"/>
                  <a:pt x="-143" y="637"/>
                  <a:pt x="27" y="1404"/>
                </a:cubicBezTo>
                <a:cubicBezTo>
                  <a:pt x="151" y="1962"/>
                  <a:pt x="701" y="2337"/>
                  <a:pt x="1294" y="2266"/>
                </a:cubicBezTo>
                <a:cubicBezTo>
                  <a:pt x="6816" y="2221"/>
                  <a:pt x="12029" y="4696"/>
                  <a:pt x="15326" y="8928"/>
                </a:cubicBezTo>
                <a:cubicBezTo>
                  <a:pt x="17841" y="12156"/>
                  <a:pt x="19016" y="16159"/>
                  <a:pt x="18624" y="20165"/>
                </a:cubicBezTo>
                <a:cubicBezTo>
                  <a:pt x="18558" y="20755"/>
                  <a:pt x="18978" y="21294"/>
                  <a:pt x="19588" y="21404"/>
                </a:cubicBezTo>
                <a:cubicBezTo>
                  <a:pt x="20305" y="21533"/>
                  <a:pt x="20980" y="21037"/>
                  <a:pt x="21034" y="20342"/>
                </a:cubicBezTo>
                <a:cubicBezTo>
                  <a:pt x="21457" y="15448"/>
                  <a:pt x="19853" y="10591"/>
                  <a:pt x="16567" y="6815"/>
                </a:cubicBezTo>
                <a:cubicBezTo>
                  <a:pt x="12803" y="2491"/>
                  <a:pt x="7217" y="-5"/>
                  <a:pt x="1330" y="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8" name="Shape"/>
          <p:cNvSpPr/>
          <p:nvPr/>
        </p:nvSpPr>
        <p:spPr>
          <a:xfrm>
            <a:off x="21447284" y="3850254"/>
            <a:ext cx="1111393" cy="1529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12" h="21411" extrusionOk="0">
                <a:moveTo>
                  <a:pt x="1248" y="0"/>
                </a:moveTo>
                <a:cubicBezTo>
                  <a:pt x="534" y="8"/>
                  <a:pt x="-30" y="459"/>
                  <a:pt x="1" y="997"/>
                </a:cubicBezTo>
                <a:cubicBezTo>
                  <a:pt x="29" y="1488"/>
                  <a:pt x="552" y="1880"/>
                  <a:pt x="1202" y="1898"/>
                </a:cubicBezTo>
                <a:cubicBezTo>
                  <a:pt x="7332" y="1989"/>
                  <a:pt x="12943" y="4516"/>
                  <a:pt x="15960" y="8544"/>
                </a:cubicBezTo>
                <a:cubicBezTo>
                  <a:pt x="18606" y="12078"/>
                  <a:pt x="18907" y="16343"/>
                  <a:pt x="16772" y="20068"/>
                </a:cubicBezTo>
                <a:cubicBezTo>
                  <a:pt x="16477" y="20453"/>
                  <a:pt x="16605" y="20943"/>
                  <a:pt x="17072" y="21215"/>
                </a:cubicBezTo>
                <a:cubicBezTo>
                  <a:pt x="17734" y="21600"/>
                  <a:pt x="18701" y="21395"/>
                  <a:pt x="19001" y="20806"/>
                </a:cubicBezTo>
                <a:cubicBezTo>
                  <a:pt x="21570" y="16305"/>
                  <a:pt x="21042" y="11139"/>
                  <a:pt x="17589" y="6989"/>
                </a:cubicBezTo>
                <a:cubicBezTo>
                  <a:pt x="14048" y="2732"/>
                  <a:pt x="7907" y="106"/>
                  <a:pt x="1248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69" name="Shape"/>
          <p:cNvSpPr/>
          <p:nvPr/>
        </p:nvSpPr>
        <p:spPr>
          <a:xfrm>
            <a:off x="2801082" y="6777789"/>
            <a:ext cx="1121199" cy="178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95" h="21461" extrusionOk="0">
                <a:moveTo>
                  <a:pt x="1367" y="3"/>
                </a:moveTo>
                <a:cubicBezTo>
                  <a:pt x="548" y="-42"/>
                  <a:pt x="-117" y="436"/>
                  <a:pt x="17" y="974"/>
                </a:cubicBezTo>
                <a:cubicBezTo>
                  <a:pt x="123" y="1401"/>
                  <a:pt x="720" y="1696"/>
                  <a:pt x="1367" y="1640"/>
                </a:cubicBezTo>
                <a:cubicBezTo>
                  <a:pt x="8374" y="1686"/>
                  <a:pt x="14594" y="4627"/>
                  <a:pt x="16949" y="9005"/>
                </a:cubicBezTo>
                <a:cubicBezTo>
                  <a:pt x="19018" y="12851"/>
                  <a:pt x="17692" y="17142"/>
                  <a:pt x="13509" y="20137"/>
                </a:cubicBezTo>
                <a:cubicBezTo>
                  <a:pt x="13083" y="20416"/>
                  <a:pt x="13050" y="20865"/>
                  <a:pt x="13431" y="21171"/>
                </a:cubicBezTo>
                <a:cubicBezTo>
                  <a:pt x="13912" y="21558"/>
                  <a:pt x="14805" y="21558"/>
                  <a:pt x="15287" y="21171"/>
                </a:cubicBezTo>
                <a:cubicBezTo>
                  <a:pt x="19923" y="17841"/>
                  <a:pt x="21483" y="13108"/>
                  <a:pt x="19366" y="8797"/>
                </a:cubicBezTo>
                <a:cubicBezTo>
                  <a:pt x="16820" y="3613"/>
                  <a:pt x="9584" y="78"/>
                  <a:pt x="1367" y="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0" name="Shape"/>
          <p:cNvSpPr/>
          <p:nvPr/>
        </p:nvSpPr>
        <p:spPr>
          <a:xfrm>
            <a:off x="5894925" y="6779332"/>
            <a:ext cx="1130454" cy="1990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95" h="21445" extrusionOk="0">
                <a:moveTo>
                  <a:pt x="1277" y="3"/>
                </a:moveTo>
                <a:cubicBezTo>
                  <a:pt x="509" y="-39"/>
                  <a:pt x="-115" y="372"/>
                  <a:pt x="18" y="833"/>
                </a:cubicBezTo>
                <a:cubicBezTo>
                  <a:pt x="122" y="1193"/>
                  <a:pt x="679" y="1439"/>
                  <a:pt x="1277" y="1388"/>
                </a:cubicBezTo>
                <a:cubicBezTo>
                  <a:pt x="9565" y="1412"/>
                  <a:pt x="16554" y="5137"/>
                  <a:pt x="17652" y="10115"/>
                </a:cubicBezTo>
                <a:cubicBezTo>
                  <a:pt x="18548" y="14182"/>
                  <a:pt x="15172" y="18158"/>
                  <a:pt x="9190" y="20081"/>
                </a:cubicBezTo>
                <a:cubicBezTo>
                  <a:pt x="8526" y="20239"/>
                  <a:pt x="8251" y="20718"/>
                  <a:pt x="8608" y="21092"/>
                </a:cubicBezTo>
                <a:cubicBezTo>
                  <a:pt x="8967" y="21469"/>
                  <a:pt x="9797" y="21561"/>
                  <a:pt x="10353" y="21287"/>
                </a:cubicBezTo>
                <a:cubicBezTo>
                  <a:pt x="17696" y="18867"/>
                  <a:pt x="21485" y="13783"/>
                  <a:pt x="19627" y="8845"/>
                </a:cubicBezTo>
                <a:cubicBezTo>
                  <a:pt x="17676" y="3660"/>
                  <a:pt x="10054" y="-13"/>
                  <a:pt x="1277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1" name="Shape"/>
          <p:cNvSpPr/>
          <p:nvPr/>
        </p:nvSpPr>
        <p:spPr>
          <a:xfrm>
            <a:off x="9016127" y="6782090"/>
            <a:ext cx="1118850" cy="209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512" extrusionOk="0">
                <a:moveTo>
                  <a:pt x="1138" y="0"/>
                </a:moveTo>
                <a:cubicBezTo>
                  <a:pt x="566" y="8"/>
                  <a:pt x="89" y="243"/>
                  <a:pt x="11" y="557"/>
                </a:cubicBezTo>
                <a:cubicBezTo>
                  <a:pt x="-85" y="942"/>
                  <a:pt x="435" y="1291"/>
                  <a:pt x="1138" y="1312"/>
                </a:cubicBezTo>
                <a:cubicBezTo>
                  <a:pt x="10906" y="1361"/>
                  <a:pt x="18679" y="5851"/>
                  <a:pt x="18335" y="11245"/>
                </a:cubicBezTo>
                <a:cubicBezTo>
                  <a:pt x="18048" y="15736"/>
                  <a:pt x="12012" y="19477"/>
                  <a:pt x="3970" y="20148"/>
                </a:cubicBezTo>
                <a:cubicBezTo>
                  <a:pt x="3233" y="20166"/>
                  <a:pt x="2687" y="20534"/>
                  <a:pt x="2800" y="20937"/>
                </a:cubicBezTo>
                <a:cubicBezTo>
                  <a:pt x="2908" y="21319"/>
                  <a:pt x="3572" y="21575"/>
                  <a:pt x="4258" y="21498"/>
                </a:cubicBezTo>
                <a:cubicBezTo>
                  <a:pt x="14335" y="20631"/>
                  <a:pt x="21515" y="15632"/>
                  <a:pt x="20754" y="10013"/>
                </a:cubicBezTo>
                <a:cubicBezTo>
                  <a:pt x="19987" y="4348"/>
                  <a:pt x="11420" y="-25"/>
                  <a:pt x="1138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2" name="Shape"/>
          <p:cNvSpPr/>
          <p:nvPr/>
        </p:nvSpPr>
        <p:spPr>
          <a:xfrm>
            <a:off x="11957984" y="6780929"/>
            <a:ext cx="1283922" cy="2104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5" h="20675" extrusionOk="0">
                <a:moveTo>
                  <a:pt x="3748" y="7"/>
                </a:moveTo>
                <a:cubicBezTo>
                  <a:pt x="3147" y="-47"/>
                  <a:pt x="2599" y="224"/>
                  <a:pt x="2563" y="592"/>
                </a:cubicBezTo>
                <a:cubicBezTo>
                  <a:pt x="2523" y="993"/>
                  <a:pt x="3093" y="1316"/>
                  <a:pt x="3748" y="1265"/>
                </a:cubicBezTo>
                <a:cubicBezTo>
                  <a:pt x="12793" y="1307"/>
                  <a:pt x="19714" y="6175"/>
                  <a:pt x="18471" y="11622"/>
                </a:cubicBezTo>
                <a:cubicBezTo>
                  <a:pt x="17324" y="16647"/>
                  <a:pt x="9561" y="20097"/>
                  <a:pt x="1335" y="19237"/>
                </a:cubicBezTo>
                <a:cubicBezTo>
                  <a:pt x="575" y="19145"/>
                  <a:pt x="-104" y="19539"/>
                  <a:pt x="13" y="20005"/>
                </a:cubicBezTo>
                <a:cubicBezTo>
                  <a:pt x="80" y="20272"/>
                  <a:pt x="423" y="20481"/>
                  <a:pt x="861" y="20524"/>
                </a:cubicBezTo>
                <a:cubicBezTo>
                  <a:pt x="10714" y="21553"/>
                  <a:pt x="19896" y="17221"/>
                  <a:pt x="20699" y="11163"/>
                </a:cubicBezTo>
                <a:cubicBezTo>
                  <a:pt x="21496" y="5148"/>
                  <a:pt x="13675" y="1"/>
                  <a:pt x="3748" y="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3" name="Shape"/>
          <p:cNvSpPr/>
          <p:nvPr/>
        </p:nvSpPr>
        <p:spPr>
          <a:xfrm>
            <a:off x="14750879" y="6781231"/>
            <a:ext cx="1594852" cy="210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47" h="19697" extrusionOk="0">
                <a:moveTo>
                  <a:pt x="6733" y="4"/>
                </a:moveTo>
                <a:cubicBezTo>
                  <a:pt x="6221" y="-39"/>
                  <a:pt x="5785" y="283"/>
                  <a:pt x="5831" y="671"/>
                </a:cubicBezTo>
                <a:cubicBezTo>
                  <a:pt x="5872" y="1013"/>
                  <a:pt x="6283" y="1259"/>
                  <a:pt x="6733" y="1212"/>
                </a:cubicBezTo>
                <a:cubicBezTo>
                  <a:pt x="10737" y="1219"/>
                  <a:pt x="14129" y="2749"/>
                  <a:pt x="16138" y="4994"/>
                </a:cubicBezTo>
                <a:cubicBezTo>
                  <a:pt x="18132" y="7221"/>
                  <a:pt x="18752" y="10137"/>
                  <a:pt x="17348" y="12946"/>
                </a:cubicBezTo>
                <a:cubicBezTo>
                  <a:pt x="14905" y="17833"/>
                  <a:pt x="7289" y="19946"/>
                  <a:pt x="1235" y="17415"/>
                </a:cubicBezTo>
                <a:cubicBezTo>
                  <a:pt x="866" y="17237"/>
                  <a:pt x="376" y="17316"/>
                  <a:pt x="135" y="17592"/>
                </a:cubicBezTo>
                <a:cubicBezTo>
                  <a:pt x="-132" y="17898"/>
                  <a:pt x="11" y="18310"/>
                  <a:pt x="441" y="18478"/>
                </a:cubicBezTo>
                <a:cubicBezTo>
                  <a:pt x="7882" y="21561"/>
                  <a:pt x="17179" y="18535"/>
                  <a:pt x="19319" y="12334"/>
                </a:cubicBezTo>
                <a:cubicBezTo>
                  <a:pt x="21468" y="6106"/>
                  <a:pt x="15257" y="21"/>
                  <a:pt x="6733" y="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4" name="Shape"/>
          <p:cNvSpPr/>
          <p:nvPr/>
        </p:nvSpPr>
        <p:spPr>
          <a:xfrm>
            <a:off x="17605511" y="6780534"/>
            <a:ext cx="1850052" cy="2107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9" h="21378" extrusionOk="0">
                <a:moveTo>
                  <a:pt x="8859" y="1"/>
                </a:moveTo>
                <a:cubicBezTo>
                  <a:pt x="8389" y="-24"/>
                  <a:pt x="8016" y="357"/>
                  <a:pt x="8100" y="778"/>
                </a:cubicBezTo>
                <a:cubicBezTo>
                  <a:pt x="8164" y="1104"/>
                  <a:pt x="8496" y="1329"/>
                  <a:pt x="8859" y="1294"/>
                </a:cubicBezTo>
                <a:cubicBezTo>
                  <a:pt x="16560" y="1338"/>
                  <a:pt x="21515" y="8719"/>
                  <a:pt x="18024" y="14944"/>
                </a:cubicBezTo>
                <a:cubicBezTo>
                  <a:pt x="16398" y="17843"/>
                  <a:pt x="13418" y="19547"/>
                  <a:pt x="10248" y="19933"/>
                </a:cubicBezTo>
                <a:cubicBezTo>
                  <a:pt x="7057" y="20322"/>
                  <a:pt x="3668" y="19377"/>
                  <a:pt x="1237" y="16957"/>
                </a:cubicBezTo>
                <a:cubicBezTo>
                  <a:pt x="955" y="16729"/>
                  <a:pt x="529" y="16731"/>
                  <a:pt x="249" y="16960"/>
                </a:cubicBezTo>
                <a:cubicBezTo>
                  <a:pt x="-65" y="17217"/>
                  <a:pt x="-85" y="17657"/>
                  <a:pt x="204" y="17936"/>
                </a:cubicBezTo>
                <a:cubicBezTo>
                  <a:pt x="2764" y="20438"/>
                  <a:pt x="6262" y="21556"/>
                  <a:pt x="9669" y="21355"/>
                </a:cubicBezTo>
                <a:cubicBezTo>
                  <a:pt x="13067" y="21154"/>
                  <a:pt x="16381" y="19641"/>
                  <a:pt x="18527" y="16833"/>
                </a:cubicBezTo>
                <a:cubicBezTo>
                  <a:pt x="21240" y="13283"/>
                  <a:pt x="21268" y="9055"/>
                  <a:pt x="19347" y="5706"/>
                </a:cubicBezTo>
                <a:cubicBezTo>
                  <a:pt x="17430" y="2366"/>
                  <a:pt x="13602" y="-44"/>
                  <a:pt x="8859" y="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5" name="Shape"/>
          <p:cNvSpPr/>
          <p:nvPr/>
        </p:nvSpPr>
        <p:spPr>
          <a:xfrm>
            <a:off x="20533748" y="6780797"/>
            <a:ext cx="2032596" cy="2109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8" h="21506" extrusionOk="0">
                <a:moveTo>
                  <a:pt x="9989" y="2"/>
                </a:moveTo>
                <a:cubicBezTo>
                  <a:pt x="9541" y="-26"/>
                  <a:pt x="9185" y="369"/>
                  <a:pt x="9261" y="809"/>
                </a:cubicBezTo>
                <a:cubicBezTo>
                  <a:pt x="9321" y="1153"/>
                  <a:pt x="9640" y="1392"/>
                  <a:pt x="9989" y="1355"/>
                </a:cubicBezTo>
                <a:cubicBezTo>
                  <a:pt x="13517" y="1319"/>
                  <a:pt x="16421" y="3156"/>
                  <a:pt x="18043" y="5777"/>
                </a:cubicBezTo>
                <a:cubicBezTo>
                  <a:pt x="19682" y="8427"/>
                  <a:pt x="20010" y="11874"/>
                  <a:pt x="18355" y="15017"/>
                </a:cubicBezTo>
                <a:cubicBezTo>
                  <a:pt x="16509" y="18524"/>
                  <a:pt x="13054" y="20240"/>
                  <a:pt x="9631" y="20131"/>
                </a:cubicBezTo>
                <a:cubicBezTo>
                  <a:pt x="6202" y="20022"/>
                  <a:pt x="2854" y="18079"/>
                  <a:pt x="1324" y="14440"/>
                </a:cubicBezTo>
                <a:cubicBezTo>
                  <a:pt x="1163" y="14048"/>
                  <a:pt x="688" y="13892"/>
                  <a:pt x="324" y="14110"/>
                </a:cubicBezTo>
                <a:cubicBezTo>
                  <a:pt x="29" y="14287"/>
                  <a:pt x="-83" y="14658"/>
                  <a:pt x="66" y="14968"/>
                </a:cubicBezTo>
                <a:cubicBezTo>
                  <a:pt x="1940" y="19372"/>
                  <a:pt x="6067" y="21574"/>
                  <a:pt x="10178" y="21504"/>
                </a:cubicBezTo>
                <a:cubicBezTo>
                  <a:pt x="14146" y="21437"/>
                  <a:pt x="18062" y="19253"/>
                  <a:pt x="19934" y="15020"/>
                </a:cubicBezTo>
                <a:cubicBezTo>
                  <a:pt x="21517" y="11444"/>
                  <a:pt x="20911" y="7666"/>
                  <a:pt x="18973" y="4804"/>
                </a:cubicBezTo>
                <a:cubicBezTo>
                  <a:pt x="17065" y="1985"/>
                  <a:pt x="13854" y="33"/>
                  <a:pt x="9989" y="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6" name="Shape"/>
          <p:cNvSpPr/>
          <p:nvPr/>
        </p:nvSpPr>
        <p:spPr>
          <a:xfrm>
            <a:off x="1817747" y="9704649"/>
            <a:ext cx="2097276" cy="211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4" h="21099" extrusionOk="0">
                <a:moveTo>
                  <a:pt x="10261" y="0"/>
                </a:moveTo>
                <a:cubicBezTo>
                  <a:pt x="9853" y="-8"/>
                  <a:pt x="9539" y="363"/>
                  <a:pt x="9610" y="770"/>
                </a:cubicBezTo>
                <a:cubicBezTo>
                  <a:pt x="9667" y="1099"/>
                  <a:pt x="9967" y="1326"/>
                  <a:pt x="10295" y="1289"/>
                </a:cubicBezTo>
                <a:cubicBezTo>
                  <a:pt x="14097" y="1300"/>
                  <a:pt x="17086" y="3518"/>
                  <a:pt x="18522" y="6516"/>
                </a:cubicBezTo>
                <a:cubicBezTo>
                  <a:pt x="19929" y="9453"/>
                  <a:pt x="19839" y="13125"/>
                  <a:pt x="17562" y="16119"/>
                </a:cubicBezTo>
                <a:cubicBezTo>
                  <a:pt x="15034" y="19441"/>
                  <a:pt x="11114" y="20379"/>
                  <a:pt x="7726" y="19367"/>
                </a:cubicBezTo>
                <a:cubicBezTo>
                  <a:pt x="4361" y="18362"/>
                  <a:pt x="1589" y="15451"/>
                  <a:pt x="1245" y="11321"/>
                </a:cubicBezTo>
                <a:cubicBezTo>
                  <a:pt x="1246" y="11003"/>
                  <a:pt x="1006" y="10738"/>
                  <a:pt x="693" y="10709"/>
                </a:cubicBezTo>
                <a:cubicBezTo>
                  <a:pt x="287" y="10671"/>
                  <a:pt x="-48" y="11025"/>
                  <a:pt x="6" y="11434"/>
                </a:cubicBezTo>
                <a:cubicBezTo>
                  <a:pt x="425" y="16206"/>
                  <a:pt x="3953" y="20102"/>
                  <a:pt x="8616" y="20940"/>
                </a:cubicBezTo>
                <a:cubicBezTo>
                  <a:pt x="12125" y="21570"/>
                  <a:pt x="15704" y="20301"/>
                  <a:pt x="18060" y="17596"/>
                </a:cubicBezTo>
                <a:cubicBezTo>
                  <a:pt x="21166" y="14028"/>
                  <a:pt x="21552" y="8809"/>
                  <a:pt x="19019" y="4803"/>
                </a:cubicBezTo>
                <a:cubicBezTo>
                  <a:pt x="17111" y="1784"/>
                  <a:pt x="13803" y="-30"/>
                  <a:pt x="1026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7" name="Shape"/>
          <p:cNvSpPr/>
          <p:nvPr/>
        </p:nvSpPr>
        <p:spPr>
          <a:xfrm>
            <a:off x="4915402" y="9701381"/>
            <a:ext cx="2112803" cy="21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069" extrusionOk="0">
                <a:moveTo>
                  <a:pt x="10482" y="2"/>
                </a:moveTo>
                <a:cubicBezTo>
                  <a:pt x="10041" y="-34"/>
                  <a:pt x="9684" y="361"/>
                  <a:pt x="9758" y="804"/>
                </a:cubicBezTo>
                <a:cubicBezTo>
                  <a:pt x="9816" y="1154"/>
                  <a:pt x="10136" y="1394"/>
                  <a:pt x="10482" y="1349"/>
                </a:cubicBezTo>
                <a:cubicBezTo>
                  <a:pt x="15117" y="1374"/>
                  <a:pt x="18268" y="4544"/>
                  <a:pt x="19188" y="8299"/>
                </a:cubicBezTo>
                <a:cubicBezTo>
                  <a:pt x="20101" y="12022"/>
                  <a:pt x="18817" y="16271"/>
                  <a:pt x="14816" y="18596"/>
                </a:cubicBezTo>
                <a:cubicBezTo>
                  <a:pt x="11402" y="20580"/>
                  <a:pt x="7676" y="19997"/>
                  <a:pt x="5009" y="17990"/>
                </a:cubicBezTo>
                <a:cubicBezTo>
                  <a:pt x="2261" y="15921"/>
                  <a:pt x="627" y="12344"/>
                  <a:pt x="1597" y="8360"/>
                </a:cubicBezTo>
                <a:cubicBezTo>
                  <a:pt x="1742" y="8044"/>
                  <a:pt x="1624" y="7668"/>
                  <a:pt x="1327" y="7494"/>
                </a:cubicBezTo>
                <a:cubicBezTo>
                  <a:pt x="937" y="7265"/>
                  <a:pt x="439" y="7466"/>
                  <a:pt x="310" y="7904"/>
                </a:cubicBezTo>
                <a:cubicBezTo>
                  <a:pt x="-537" y="11355"/>
                  <a:pt x="375" y="15007"/>
                  <a:pt x="2740" y="17632"/>
                </a:cubicBezTo>
                <a:cubicBezTo>
                  <a:pt x="5163" y="20322"/>
                  <a:pt x="8778" y="21566"/>
                  <a:pt x="12304" y="20886"/>
                </a:cubicBezTo>
                <a:cubicBezTo>
                  <a:pt x="16918" y="19997"/>
                  <a:pt x="20390" y="16105"/>
                  <a:pt x="20775" y="11359"/>
                </a:cubicBezTo>
                <a:cubicBezTo>
                  <a:pt x="21063" y="7817"/>
                  <a:pt x="19525" y="4385"/>
                  <a:pt x="16754" y="2208"/>
                </a:cubicBezTo>
                <a:cubicBezTo>
                  <a:pt x="14957" y="797"/>
                  <a:pt x="12754" y="22"/>
                  <a:pt x="10482" y="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8" name="Shape"/>
          <p:cNvSpPr/>
          <p:nvPr/>
        </p:nvSpPr>
        <p:spPr>
          <a:xfrm>
            <a:off x="8023759" y="9702441"/>
            <a:ext cx="2106315" cy="2104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1" h="21222" extrusionOk="0">
                <a:moveTo>
                  <a:pt x="10344" y="3"/>
                </a:moveTo>
                <a:cubicBezTo>
                  <a:pt x="9900" y="-36"/>
                  <a:pt x="9539" y="365"/>
                  <a:pt x="9612" y="817"/>
                </a:cubicBezTo>
                <a:cubicBezTo>
                  <a:pt x="9670" y="1175"/>
                  <a:pt x="9993" y="1422"/>
                  <a:pt x="10344" y="1375"/>
                </a:cubicBezTo>
                <a:cubicBezTo>
                  <a:pt x="15658" y="1343"/>
                  <a:pt x="19779" y="6005"/>
                  <a:pt x="19395" y="11453"/>
                </a:cubicBezTo>
                <a:cubicBezTo>
                  <a:pt x="19008" y="16947"/>
                  <a:pt x="14108" y="20892"/>
                  <a:pt x="8828" y="19862"/>
                </a:cubicBezTo>
                <a:cubicBezTo>
                  <a:pt x="5600" y="19233"/>
                  <a:pt x="3180" y="17030"/>
                  <a:pt x="2035" y="14256"/>
                </a:cubicBezTo>
                <a:cubicBezTo>
                  <a:pt x="920" y="11554"/>
                  <a:pt x="1026" y="8327"/>
                  <a:pt x="2744" y="5563"/>
                </a:cubicBezTo>
                <a:cubicBezTo>
                  <a:pt x="2912" y="5298"/>
                  <a:pt x="2874" y="4948"/>
                  <a:pt x="2653" y="4729"/>
                </a:cubicBezTo>
                <a:cubicBezTo>
                  <a:pt x="2377" y="4453"/>
                  <a:pt x="1931" y="4477"/>
                  <a:pt x="1683" y="4781"/>
                </a:cubicBezTo>
                <a:cubicBezTo>
                  <a:pt x="-219" y="7778"/>
                  <a:pt x="-530" y="11558"/>
                  <a:pt x="856" y="14841"/>
                </a:cubicBezTo>
                <a:cubicBezTo>
                  <a:pt x="2267" y="18181"/>
                  <a:pt x="5241" y="20553"/>
                  <a:pt x="8743" y="21096"/>
                </a:cubicBezTo>
                <a:cubicBezTo>
                  <a:pt x="11764" y="21564"/>
                  <a:pt x="14679" y="20702"/>
                  <a:pt x="16872" y="18894"/>
                </a:cubicBezTo>
                <a:cubicBezTo>
                  <a:pt x="19011" y="17131"/>
                  <a:pt x="20433" y="14489"/>
                  <a:pt x="20644" y="11448"/>
                </a:cubicBezTo>
                <a:cubicBezTo>
                  <a:pt x="21070" y="5291"/>
                  <a:pt x="16349" y="46"/>
                  <a:pt x="10344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79" name="Shape"/>
          <p:cNvSpPr/>
          <p:nvPr/>
        </p:nvSpPr>
        <p:spPr>
          <a:xfrm>
            <a:off x="11134581" y="9702734"/>
            <a:ext cx="2108114" cy="210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1" h="21141" extrusionOk="0">
                <a:moveTo>
                  <a:pt x="10297" y="1"/>
                </a:moveTo>
                <a:cubicBezTo>
                  <a:pt x="9872" y="-14"/>
                  <a:pt x="9539" y="377"/>
                  <a:pt x="9608" y="811"/>
                </a:cubicBezTo>
                <a:cubicBezTo>
                  <a:pt x="9663" y="1153"/>
                  <a:pt x="9962" y="1396"/>
                  <a:pt x="10297" y="1370"/>
                </a:cubicBezTo>
                <a:cubicBezTo>
                  <a:pt x="13283" y="1360"/>
                  <a:pt x="16077" y="2890"/>
                  <a:pt x="17743" y="5446"/>
                </a:cubicBezTo>
                <a:cubicBezTo>
                  <a:pt x="19426" y="8028"/>
                  <a:pt x="19734" y="11311"/>
                  <a:pt x="18564" y="14179"/>
                </a:cubicBezTo>
                <a:cubicBezTo>
                  <a:pt x="17400" y="17034"/>
                  <a:pt x="14925" y="19095"/>
                  <a:pt x="11977" y="19678"/>
                </a:cubicBezTo>
                <a:cubicBezTo>
                  <a:pt x="8877" y="20292"/>
                  <a:pt x="5692" y="19194"/>
                  <a:pt x="3562" y="16790"/>
                </a:cubicBezTo>
                <a:cubicBezTo>
                  <a:pt x="1510" y="14474"/>
                  <a:pt x="714" y="11248"/>
                  <a:pt x="1484" y="8213"/>
                </a:cubicBezTo>
                <a:cubicBezTo>
                  <a:pt x="1978" y="6263"/>
                  <a:pt x="3100" y="4543"/>
                  <a:pt x="4665" y="3336"/>
                </a:cubicBezTo>
                <a:cubicBezTo>
                  <a:pt x="4911" y="3132"/>
                  <a:pt x="4982" y="2777"/>
                  <a:pt x="4834" y="2489"/>
                </a:cubicBezTo>
                <a:cubicBezTo>
                  <a:pt x="4654" y="2139"/>
                  <a:pt x="4229" y="2014"/>
                  <a:pt x="3898" y="2212"/>
                </a:cubicBezTo>
                <a:cubicBezTo>
                  <a:pt x="2138" y="3649"/>
                  <a:pt x="883" y="5641"/>
                  <a:pt x="327" y="7884"/>
                </a:cubicBezTo>
                <a:cubicBezTo>
                  <a:pt x="-539" y="11378"/>
                  <a:pt x="340" y="15088"/>
                  <a:pt x="2671" y="17776"/>
                </a:cubicBezTo>
                <a:cubicBezTo>
                  <a:pt x="5054" y="20380"/>
                  <a:pt x="8538" y="21586"/>
                  <a:pt x="11960" y="20993"/>
                </a:cubicBezTo>
                <a:cubicBezTo>
                  <a:pt x="15396" y="20397"/>
                  <a:pt x="18318" y="18063"/>
                  <a:pt x="19692" y="14762"/>
                </a:cubicBezTo>
                <a:cubicBezTo>
                  <a:pt x="21061" y="11470"/>
                  <a:pt x="20693" y="7687"/>
                  <a:pt x="18753" y="4715"/>
                </a:cubicBezTo>
                <a:cubicBezTo>
                  <a:pt x="16855" y="1807"/>
                  <a:pt x="13695" y="45"/>
                  <a:pt x="10297" y="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80" name="Shape"/>
          <p:cNvSpPr/>
          <p:nvPr/>
        </p:nvSpPr>
        <p:spPr>
          <a:xfrm>
            <a:off x="14241456" y="9708785"/>
            <a:ext cx="2112333" cy="2110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540" extrusionOk="0">
                <a:moveTo>
                  <a:pt x="10765" y="1"/>
                </a:moveTo>
                <a:cubicBezTo>
                  <a:pt x="10379" y="-22"/>
                  <a:pt x="10058" y="298"/>
                  <a:pt x="10076" y="688"/>
                </a:cubicBezTo>
                <a:cubicBezTo>
                  <a:pt x="10094" y="1051"/>
                  <a:pt x="10405" y="1329"/>
                  <a:pt x="10765" y="1303"/>
                </a:cubicBezTo>
                <a:cubicBezTo>
                  <a:pt x="15589" y="1350"/>
                  <a:pt x="18769" y="4605"/>
                  <a:pt x="19692" y="8458"/>
                </a:cubicBezTo>
                <a:cubicBezTo>
                  <a:pt x="20158" y="10405"/>
                  <a:pt x="20037" y="12494"/>
                  <a:pt x="19312" y="14379"/>
                </a:cubicBezTo>
                <a:cubicBezTo>
                  <a:pt x="18579" y="16283"/>
                  <a:pt x="17220" y="18020"/>
                  <a:pt x="15024" y="19140"/>
                </a:cubicBezTo>
                <a:cubicBezTo>
                  <a:pt x="12426" y="20463"/>
                  <a:pt x="9881" y="20423"/>
                  <a:pt x="7710" y="19662"/>
                </a:cubicBezTo>
                <a:cubicBezTo>
                  <a:pt x="5609" y="18926"/>
                  <a:pt x="3800" y="17476"/>
                  <a:pt x="2653" y="15572"/>
                </a:cubicBezTo>
                <a:cubicBezTo>
                  <a:pt x="1362" y="13430"/>
                  <a:pt x="985" y="10833"/>
                  <a:pt x="1559" y="8439"/>
                </a:cubicBezTo>
                <a:cubicBezTo>
                  <a:pt x="2116" y="6113"/>
                  <a:pt x="3584" y="3956"/>
                  <a:pt x="6134" y="2434"/>
                </a:cubicBezTo>
                <a:cubicBezTo>
                  <a:pt x="6413" y="2298"/>
                  <a:pt x="6553" y="1978"/>
                  <a:pt x="6463" y="1678"/>
                </a:cubicBezTo>
                <a:cubicBezTo>
                  <a:pt x="6334" y="1247"/>
                  <a:pt x="5832" y="1061"/>
                  <a:pt x="5457" y="1305"/>
                </a:cubicBezTo>
                <a:cubicBezTo>
                  <a:pt x="2107" y="3237"/>
                  <a:pt x="29" y="6819"/>
                  <a:pt x="1" y="10709"/>
                </a:cubicBezTo>
                <a:cubicBezTo>
                  <a:pt x="-25" y="14182"/>
                  <a:pt x="1604" y="17460"/>
                  <a:pt x="4392" y="19499"/>
                </a:cubicBezTo>
                <a:cubicBezTo>
                  <a:pt x="6277" y="20879"/>
                  <a:pt x="8564" y="21578"/>
                  <a:pt x="10894" y="21539"/>
                </a:cubicBezTo>
                <a:cubicBezTo>
                  <a:pt x="13120" y="21501"/>
                  <a:pt x="15288" y="20790"/>
                  <a:pt x="17085" y="19464"/>
                </a:cubicBezTo>
                <a:cubicBezTo>
                  <a:pt x="18915" y="18114"/>
                  <a:pt x="20259" y="16201"/>
                  <a:pt x="20922" y="14014"/>
                </a:cubicBezTo>
                <a:cubicBezTo>
                  <a:pt x="21575" y="11859"/>
                  <a:pt x="21532" y="9551"/>
                  <a:pt x="20817" y="7415"/>
                </a:cubicBezTo>
                <a:cubicBezTo>
                  <a:pt x="20093" y="5252"/>
                  <a:pt x="18715" y="3370"/>
                  <a:pt x="16876" y="2039"/>
                </a:cubicBezTo>
                <a:cubicBezTo>
                  <a:pt x="15092" y="748"/>
                  <a:pt x="12960" y="37"/>
                  <a:pt x="10765" y="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81" name="Shape"/>
          <p:cNvSpPr/>
          <p:nvPr/>
        </p:nvSpPr>
        <p:spPr>
          <a:xfrm>
            <a:off x="17343313" y="9697883"/>
            <a:ext cx="2118013" cy="2112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4" h="21033" extrusionOk="0">
                <a:moveTo>
                  <a:pt x="7740" y="405"/>
                </a:moveTo>
                <a:cubicBezTo>
                  <a:pt x="8117" y="357"/>
                  <a:pt x="8460" y="627"/>
                  <a:pt x="8503" y="1005"/>
                </a:cubicBezTo>
                <a:cubicBezTo>
                  <a:pt x="8542" y="1354"/>
                  <a:pt x="8307" y="1676"/>
                  <a:pt x="7963" y="1743"/>
                </a:cubicBezTo>
                <a:cubicBezTo>
                  <a:pt x="5056" y="2567"/>
                  <a:pt x="2760" y="4803"/>
                  <a:pt x="1855" y="7690"/>
                </a:cubicBezTo>
                <a:cubicBezTo>
                  <a:pt x="684" y="11426"/>
                  <a:pt x="2002" y="15488"/>
                  <a:pt x="5103" y="17880"/>
                </a:cubicBezTo>
                <a:cubicBezTo>
                  <a:pt x="7472" y="19707"/>
                  <a:pt x="10586" y="20279"/>
                  <a:pt x="13416" y="19321"/>
                </a:cubicBezTo>
                <a:cubicBezTo>
                  <a:pt x="16175" y="18387"/>
                  <a:pt x="18266" y="16133"/>
                  <a:pt x="19153" y="13351"/>
                </a:cubicBezTo>
                <a:cubicBezTo>
                  <a:pt x="20048" y="10548"/>
                  <a:pt x="19638" y="7478"/>
                  <a:pt x="17937" y="5082"/>
                </a:cubicBezTo>
                <a:cubicBezTo>
                  <a:pt x="16263" y="2724"/>
                  <a:pt x="13548" y="1329"/>
                  <a:pt x="10659" y="1343"/>
                </a:cubicBezTo>
                <a:cubicBezTo>
                  <a:pt x="10271" y="1378"/>
                  <a:pt x="9936" y="1073"/>
                  <a:pt x="9932" y="682"/>
                </a:cubicBezTo>
                <a:cubicBezTo>
                  <a:pt x="9928" y="272"/>
                  <a:pt x="10287" y="-47"/>
                  <a:pt x="10694" y="6"/>
                </a:cubicBezTo>
                <a:cubicBezTo>
                  <a:pt x="14029" y="112"/>
                  <a:pt x="17125" y="1767"/>
                  <a:pt x="19069" y="4484"/>
                </a:cubicBezTo>
                <a:cubicBezTo>
                  <a:pt x="21001" y="7185"/>
                  <a:pt x="21577" y="10638"/>
                  <a:pt x="20558" y="13798"/>
                </a:cubicBezTo>
                <a:cubicBezTo>
                  <a:pt x="19523" y="17007"/>
                  <a:pt x="16983" y="19494"/>
                  <a:pt x="13776" y="20523"/>
                </a:cubicBezTo>
                <a:cubicBezTo>
                  <a:pt x="10568" y="21553"/>
                  <a:pt x="7061" y="21009"/>
                  <a:pt x="4333" y="19031"/>
                </a:cubicBezTo>
                <a:cubicBezTo>
                  <a:pt x="1624" y="17066"/>
                  <a:pt x="14" y="13924"/>
                  <a:pt x="0" y="10573"/>
                </a:cubicBezTo>
                <a:cubicBezTo>
                  <a:pt x="-23" y="7198"/>
                  <a:pt x="1578" y="4018"/>
                  <a:pt x="4302" y="2030"/>
                </a:cubicBezTo>
                <a:cubicBezTo>
                  <a:pt x="5335" y="1276"/>
                  <a:pt x="6502" y="724"/>
                  <a:pt x="7740" y="40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38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510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0%</a:t>
            </a:r>
          </a:p>
        </p:txBody>
      </p:sp>
      <p:sp>
        <p:nvSpPr>
          <p:cNvPr id="138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178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5%</a:t>
            </a:r>
          </a:p>
        </p:txBody>
      </p:sp>
      <p:sp>
        <p:nvSpPr>
          <p:cNvPr id="138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18469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13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5153" y="4655328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15%</a:t>
            </a:r>
          </a:p>
        </p:txBody>
      </p:sp>
      <p:sp>
        <p:nvSpPr>
          <p:cNvPr id="138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1837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20%</a:t>
            </a:r>
          </a:p>
        </p:txBody>
      </p:sp>
      <p:sp>
        <p:nvSpPr>
          <p:cNvPr id="138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852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3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520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30%</a:t>
            </a:r>
          </a:p>
        </p:txBody>
      </p:sp>
      <p:sp>
        <p:nvSpPr>
          <p:cNvPr id="13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712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3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3810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40%</a:t>
            </a:r>
          </a:p>
        </p:txBody>
      </p:sp>
      <p:sp>
        <p:nvSpPr>
          <p:cNvPr id="13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0493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45%</a:t>
            </a:r>
          </a:p>
        </p:txBody>
      </p:sp>
      <p:sp>
        <p:nvSpPr>
          <p:cNvPr id="13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7177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50%</a:t>
            </a:r>
          </a:p>
        </p:txBody>
      </p:sp>
      <p:sp>
        <p:nvSpPr>
          <p:cNvPr id="139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3861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55%</a:t>
            </a:r>
          </a:p>
        </p:txBody>
      </p:sp>
      <p:sp>
        <p:nvSpPr>
          <p:cNvPr id="13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054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39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7229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65%</a:t>
            </a:r>
          </a:p>
        </p:txBody>
      </p:sp>
      <p:sp>
        <p:nvSpPr>
          <p:cNvPr id="13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11451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70%</a:t>
            </a:r>
          </a:p>
        </p:txBody>
      </p:sp>
      <p:sp>
        <p:nvSpPr>
          <p:cNvPr id="13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813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13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4819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39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31503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85%</a:t>
            </a:r>
          </a:p>
        </p:txBody>
      </p:sp>
      <p:sp>
        <p:nvSpPr>
          <p:cNvPr id="14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8187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90%</a:t>
            </a:r>
          </a:p>
        </p:txBody>
      </p:sp>
      <p:sp>
        <p:nvSpPr>
          <p:cNvPr id="14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4871" y="10530116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95%</a:t>
            </a:r>
          </a:p>
        </p:txBody>
      </p:sp>
      <p:sp>
        <p:nvSpPr>
          <p:cNvPr id="14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5155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100%</a:t>
            </a:r>
          </a:p>
        </p:txBody>
      </p:sp>
      <p:sp>
        <p:nvSpPr>
          <p:cNvPr id="1403" name="Venn diagram"/>
          <p:cNvSpPr txBox="1"/>
          <p:nvPr/>
        </p:nvSpPr>
        <p:spPr>
          <a:xfrm>
            <a:off x="7782281" y="1540168"/>
            <a:ext cx="8819438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21 Pie charts from 0% to 100% (non-editable range), style 1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Circle"/>
          <p:cNvSpPr/>
          <p:nvPr/>
        </p:nvSpPr>
        <p:spPr>
          <a:xfrm>
            <a:off x="1682190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06" name="Circle"/>
          <p:cNvSpPr/>
          <p:nvPr/>
        </p:nvSpPr>
        <p:spPr>
          <a:xfrm>
            <a:off x="2076305" y="4124624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07" name="Circle"/>
          <p:cNvSpPr/>
          <p:nvPr/>
        </p:nvSpPr>
        <p:spPr>
          <a:xfrm>
            <a:off x="4788873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08" name="Circle"/>
          <p:cNvSpPr/>
          <p:nvPr/>
        </p:nvSpPr>
        <p:spPr>
          <a:xfrm>
            <a:off x="7895557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09" name="Circle"/>
          <p:cNvSpPr/>
          <p:nvPr/>
        </p:nvSpPr>
        <p:spPr>
          <a:xfrm>
            <a:off x="11002241" y="3725919"/>
            <a:ext cx="2366817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0" name="Circle"/>
          <p:cNvSpPr/>
          <p:nvPr/>
        </p:nvSpPr>
        <p:spPr>
          <a:xfrm>
            <a:off x="14108924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1" name="Circle"/>
          <p:cNvSpPr/>
          <p:nvPr/>
        </p:nvSpPr>
        <p:spPr>
          <a:xfrm>
            <a:off x="17215609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2" name="Circle"/>
          <p:cNvSpPr/>
          <p:nvPr/>
        </p:nvSpPr>
        <p:spPr>
          <a:xfrm>
            <a:off x="20322292" y="3725919"/>
            <a:ext cx="2366818" cy="2366818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3" name="Circle"/>
          <p:cNvSpPr/>
          <p:nvPr/>
        </p:nvSpPr>
        <p:spPr>
          <a:xfrm>
            <a:off x="4788873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4" name="Circle"/>
          <p:cNvSpPr/>
          <p:nvPr/>
        </p:nvSpPr>
        <p:spPr>
          <a:xfrm>
            <a:off x="7895557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5" name="Circle"/>
          <p:cNvSpPr/>
          <p:nvPr/>
        </p:nvSpPr>
        <p:spPr>
          <a:xfrm>
            <a:off x="11002241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6" name="Circle"/>
          <p:cNvSpPr/>
          <p:nvPr/>
        </p:nvSpPr>
        <p:spPr>
          <a:xfrm>
            <a:off x="14108924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7" name="Circle"/>
          <p:cNvSpPr/>
          <p:nvPr/>
        </p:nvSpPr>
        <p:spPr>
          <a:xfrm>
            <a:off x="17215609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8" name="Circle"/>
          <p:cNvSpPr/>
          <p:nvPr/>
        </p:nvSpPr>
        <p:spPr>
          <a:xfrm>
            <a:off x="20322292" y="665057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19" name="Circle"/>
          <p:cNvSpPr/>
          <p:nvPr/>
        </p:nvSpPr>
        <p:spPr>
          <a:xfrm>
            <a:off x="1682190" y="665057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0" name="Circle"/>
          <p:cNvSpPr/>
          <p:nvPr/>
        </p:nvSpPr>
        <p:spPr>
          <a:xfrm>
            <a:off x="4788873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1" name="Circle"/>
          <p:cNvSpPr/>
          <p:nvPr/>
        </p:nvSpPr>
        <p:spPr>
          <a:xfrm>
            <a:off x="7895557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2" name="Circle"/>
          <p:cNvSpPr/>
          <p:nvPr/>
        </p:nvSpPr>
        <p:spPr>
          <a:xfrm>
            <a:off x="11002241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3" name="Circle"/>
          <p:cNvSpPr/>
          <p:nvPr/>
        </p:nvSpPr>
        <p:spPr>
          <a:xfrm>
            <a:off x="14108924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4" name="Circle"/>
          <p:cNvSpPr/>
          <p:nvPr/>
        </p:nvSpPr>
        <p:spPr>
          <a:xfrm>
            <a:off x="17215609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5" name="Circle"/>
          <p:cNvSpPr/>
          <p:nvPr/>
        </p:nvSpPr>
        <p:spPr>
          <a:xfrm>
            <a:off x="20322292" y="9575239"/>
            <a:ext cx="2366818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6" name="Circle"/>
          <p:cNvSpPr/>
          <p:nvPr/>
        </p:nvSpPr>
        <p:spPr>
          <a:xfrm>
            <a:off x="1682190" y="9575239"/>
            <a:ext cx="2366817" cy="2366817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7" name="Circle"/>
          <p:cNvSpPr/>
          <p:nvPr/>
        </p:nvSpPr>
        <p:spPr>
          <a:xfrm>
            <a:off x="5187411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8" name="Circle"/>
          <p:cNvSpPr/>
          <p:nvPr/>
        </p:nvSpPr>
        <p:spPr>
          <a:xfrm>
            <a:off x="8294095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9" name="Circle"/>
          <p:cNvSpPr/>
          <p:nvPr/>
        </p:nvSpPr>
        <p:spPr>
          <a:xfrm>
            <a:off x="11400779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0" name="Circle"/>
          <p:cNvSpPr/>
          <p:nvPr/>
        </p:nvSpPr>
        <p:spPr>
          <a:xfrm>
            <a:off x="14507463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1" name="Circle"/>
          <p:cNvSpPr/>
          <p:nvPr/>
        </p:nvSpPr>
        <p:spPr>
          <a:xfrm>
            <a:off x="17614146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2" name="Circle"/>
          <p:cNvSpPr/>
          <p:nvPr/>
        </p:nvSpPr>
        <p:spPr>
          <a:xfrm>
            <a:off x="20720829" y="412445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3" name="Circle"/>
          <p:cNvSpPr/>
          <p:nvPr/>
        </p:nvSpPr>
        <p:spPr>
          <a:xfrm>
            <a:off x="2076305" y="704911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4" name="Circle"/>
          <p:cNvSpPr/>
          <p:nvPr/>
        </p:nvSpPr>
        <p:spPr>
          <a:xfrm>
            <a:off x="5191550" y="7049117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5" name="Circle"/>
          <p:cNvSpPr/>
          <p:nvPr/>
        </p:nvSpPr>
        <p:spPr>
          <a:xfrm>
            <a:off x="8302656" y="7043798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6" name="Circle"/>
          <p:cNvSpPr/>
          <p:nvPr/>
        </p:nvSpPr>
        <p:spPr>
          <a:xfrm>
            <a:off x="11409340" y="7043798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7" name="Circle"/>
          <p:cNvSpPr/>
          <p:nvPr/>
        </p:nvSpPr>
        <p:spPr>
          <a:xfrm>
            <a:off x="14516025" y="7043798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8" name="Circle"/>
          <p:cNvSpPr/>
          <p:nvPr/>
        </p:nvSpPr>
        <p:spPr>
          <a:xfrm>
            <a:off x="17622708" y="7043798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39" name="Circle"/>
          <p:cNvSpPr/>
          <p:nvPr/>
        </p:nvSpPr>
        <p:spPr>
          <a:xfrm>
            <a:off x="20729392" y="7043798"/>
            <a:ext cx="1569742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0" name="Circle"/>
          <p:cNvSpPr/>
          <p:nvPr/>
        </p:nvSpPr>
        <p:spPr>
          <a:xfrm>
            <a:off x="2078516" y="9973943"/>
            <a:ext cx="1569743" cy="1569742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1" name="Circle"/>
          <p:cNvSpPr/>
          <p:nvPr/>
        </p:nvSpPr>
        <p:spPr>
          <a:xfrm>
            <a:off x="5189622" y="9973776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2" name="Circle"/>
          <p:cNvSpPr/>
          <p:nvPr/>
        </p:nvSpPr>
        <p:spPr>
          <a:xfrm>
            <a:off x="8296306" y="9973776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3" name="Circle"/>
          <p:cNvSpPr/>
          <p:nvPr/>
        </p:nvSpPr>
        <p:spPr>
          <a:xfrm>
            <a:off x="11402990" y="9973776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4" name="Circle"/>
          <p:cNvSpPr/>
          <p:nvPr/>
        </p:nvSpPr>
        <p:spPr>
          <a:xfrm>
            <a:off x="14509674" y="9973776"/>
            <a:ext cx="1569742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5" name="Circle"/>
          <p:cNvSpPr/>
          <p:nvPr/>
        </p:nvSpPr>
        <p:spPr>
          <a:xfrm>
            <a:off x="17616357" y="9973776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6" name="Circle"/>
          <p:cNvSpPr/>
          <p:nvPr/>
        </p:nvSpPr>
        <p:spPr>
          <a:xfrm>
            <a:off x="20723040" y="9973776"/>
            <a:ext cx="1569743" cy="1569743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7" name="Shape"/>
          <p:cNvSpPr/>
          <p:nvPr/>
        </p:nvSpPr>
        <p:spPr>
          <a:xfrm>
            <a:off x="1811300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8" name="Shape"/>
          <p:cNvSpPr/>
          <p:nvPr/>
        </p:nvSpPr>
        <p:spPr>
          <a:xfrm>
            <a:off x="4917984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49" name="Shape"/>
          <p:cNvSpPr/>
          <p:nvPr/>
        </p:nvSpPr>
        <p:spPr>
          <a:xfrm>
            <a:off x="8024668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0" name="Shape"/>
          <p:cNvSpPr/>
          <p:nvPr/>
        </p:nvSpPr>
        <p:spPr>
          <a:xfrm>
            <a:off x="11131351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1" name="Shape"/>
          <p:cNvSpPr/>
          <p:nvPr/>
        </p:nvSpPr>
        <p:spPr>
          <a:xfrm>
            <a:off x="14238034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2" name="Shape"/>
          <p:cNvSpPr/>
          <p:nvPr/>
        </p:nvSpPr>
        <p:spPr>
          <a:xfrm>
            <a:off x="17344719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3" name="Shape"/>
          <p:cNvSpPr/>
          <p:nvPr/>
        </p:nvSpPr>
        <p:spPr>
          <a:xfrm>
            <a:off x="20451402" y="385522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4" name="Shape"/>
          <p:cNvSpPr/>
          <p:nvPr/>
        </p:nvSpPr>
        <p:spPr>
          <a:xfrm>
            <a:off x="4917984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5" name="Shape"/>
          <p:cNvSpPr/>
          <p:nvPr/>
        </p:nvSpPr>
        <p:spPr>
          <a:xfrm>
            <a:off x="8024668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6" name="Shape"/>
          <p:cNvSpPr/>
          <p:nvPr/>
        </p:nvSpPr>
        <p:spPr>
          <a:xfrm>
            <a:off x="11131351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7" name="Shape"/>
          <p:cNvSpPr/>
          <p:nvPr/>
        </p:nvSpPr>
        <p:spPr>
          <a:xfrm>
            <a:off x="14238034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8" name="Shape"/>
          <p:cNvSpPr/>
          <p:nvPr/>
        </p:nvSpPr>
        <p:spPr>
          <a:xfrm>
            <a:off x="17344719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59" name="Shape"/>
          <p:cNvSpPr/>
          <p:nvPr/>
        </p:nvSpPr>
        <p:spPr>
          <a:xfrm>
            <a:off x="20451402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0" name="Shape"/>
          <p:cNvSpPr/>
          <p:nvPr/>
        </p:nvSpPr>
        <p:spPr>
          <a:xfrm>
            <a:off x="1811300" y="6779887"/>
            <a:ext cx="2108597" cy="21082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1" name="Shape"/>
          <p:cNvSpPr/>
          <p:nvPr/>
        </p:nvSpPr>
        <p:spPr>
          <a:xfrm>
            <a:off x="4917984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2" name="Shape"/>
          <p:cNvSpPr/>
          <p:nvPr/>
        </p:nvSpPr>
        <p:spPr>
          <a:xfrm>
            <a:off x="8024668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3" name="Shape"/>
          <p:cNvSpPr/>
          <p:nvPr/>
        </p:nvSpPr>
        <p:spPr>
          <a:xfrm>
            <a:off x="1113135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4" name="Shape"/>
          <p:cNvSpPr/>
          <p:nvPr/>
        </p:nvSpPr>
        <p:spPr>
          <a:xfrm>
            <a:off x="14238034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5" name="Shape"/>
          <p:cNvSpPr/>
          <p:nvPr/>
        </p:nvSpPr>
        <p:spPr>
          <a:xfrm>
            <a:off x="17344719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6" name="Shape"/>
          <p:cNvSpPr/>
          <p:nvPr/>
        </p:nvSpPr>
        <p:spPr>
          <a:xfrm>
            <a:off x="2045140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7" name="Shape"/>
          <p:cNvSpPr/>
          <p:nvPr/>
        </p:nvSpPr>
        <p:spPr>
          <a:xfrm>
            <a:off x="1811300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8" name="Shape"/>
          <p:cNvSpPr/>
          <p:nvPr/>
        </p:nvSpPr>
        <p:spPr>
          <a:xfrm>
            <a:off x="5909254" y="3852631"/>
            <a:ext cx="465490" cy="196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1" h="20060" extrusionOk="0">
                <a:moveTo>
                  <a:pt x="3339" y="7"/>
                </a:moveTo>
                <a:cubicBezTo>
                  <a:pt x="1310" y="-190"/>
                  <a:pt x="-287" y="3846"/>
                  <a:pt x="44" y="8337"/>
                </a:cubicBezTo>
                <a:cubicBezTo>
                  <a:pt x="305" y="11885"/>
                  <a:pt x="1741" y="14384"/>
                  <a:pt x="3339" y="14075"/>
                </a:cubicBezTo>
                <a:cubicBezTo>
                  <a:pt x="5762" y="13809"/>
                  <a:pt x="8190" y="14188"/>
                  <a:pt x="10573" y="15203"/>
                </a:cubicBezTo>
                <a:cubicBezTo>
                  <a:pt x="12712" y="16115"/>
                  <a:pt x="14801" y="17535"/>
                  <a:pt x="16806" y="19439"/>
                </a:cubicBezTo>
                <a:cubicBezTo>
                  <a:pt x="18761" y="21410"/>
                  <a:pt x="21000" y="18473"/>
                  <a:pt x="21190" y="13688"/>
                </a:cubicBezTo>
                <a:cubicBezTo>
                  <a:pt x="21313" y="10590"/>
                  <a:pt x="20436" y="7733"/>
                  <a:pt x="19101" y="6882"/>
                </a:cubicBezTo>
                <a:cubicBezTo>
                  <a:pt x="16863" y="5089"/>
                  <a:pt x="14574" y="3633"/>
                  <a:pt x="12250" y="2524"/>
                </a:cubicBezTo>
                <a:cubicBezTo>
                  <a:pt x="9317" y="1125"/>
                  <a:pt x="6336" y="283"/>
                  <a:pt x="3339" y="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69" name="Shape"/>
          <p:cNvSpPr/>
          <p:nvPr/>
        </p:nvSpPr>
        <p:spPr>
          <a:xfrm>
            <a:off x="9010212" y="3853377"/>
            <a:ext cx="745086" cy="342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0" h="20839" extrusionOk="0">
                <a:moveTo>
                  <a:pt x="2054" y="21"/>
                </a:moveTo>
                <a:cubicBezTo>
                  <a:pt x="825" y="-250"/>
                  <a:pt x="-185" y="2073"/>
                  <a:pt x="29" y="4682"/>
                </a:cubicBezTo>
                <a:cubicBezTo>
                  <a:pt x="194" y="6696"/>
                  <a:pt x="1072" y="8072"/>
                  <a:pt x="2018" y="7798"/>
                </a:cubicBezTo>
                <a:cubicBezTo>
                  <a:pt x="5092" y="7998"/>
                  <a:pt x="8131" y="9272"/>
                  <a:pt x="11015" y="11569"/>
                </a:cubicBezTo>
                <a:cubicBezTo>
                  <a:pt x="13522" y="13566"/>
                  <a:pt x="15885" y="16317"/>
                  <a:pt x="18032" y="19738"/>
                </a:cubicBezTo>
                <a:cubicBezTo>
                  <a:pt x="18813" y="21350"/>
                  <a:pt x="20072" y="21168"/>
                  <a:pt x="20745" y="19345"/>
                </a:cubicBezTo>
                <a:cubicBezTo>
                  <a:pt x="21415" y="17529"/>
                  <a:pt x="21211" y="14872"/>
                  <a:pt x="20305" y="13611"/>
                </a:cubicBezTo>
                <a:cubicBezTo>
                  <a:pt x="17929" y="9667"/>
                  <a:pt x="15292" y="6503"/>
                  <a:pt x="12481" y="4224"/>
                </a:cubicBezTo>
                <a:cubicBezTo>
                  <a:pt x="9148" y="1521"/>
                  <a:pt x="5618" y="98"/>
                  <a:pt x="2054" y="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0" name="Shape"/>
          <p:cNvSpPr/>
          <p:nvPr/>
        </p:nvSpPr>
        <p:spPr>
          <a:xfrm>
            <a:off x="12130038" y="3854934"/>
            <a:ext cx="953591" cy="58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2" h="21151" extrusionOk="0">
                <a:moveTo>
                  <a:pt x="1226" y="1"/>
                </a:moveTo>
                <a:cubicBezTo>
                  <a:pt x="430" y="204"/>
                  <a:pt x="-112" y="1415"/>
                  <a:pt x="20" y="2698"/>
                </a:cubicBezTo>
                <a:cubicBezTo>
                  <a:pt x="122" y="3683"/>
                  <a:pt x="612" y="4443"/>
                  <a:pt x="1226" y="4567"/>
                </a:cubicBezTo>
                <a:cubicBezTo>
                  <a:pt x="5127" y="4741"/>
                  <a:pt x="8927" y="6608"/>
                  <a:pt x="12226" y="9971"/>
                </a:cubicBezTo>
                <a:cubicBezTo>
                  <a:pt x="14759" y="12552"/>
                  <a:pt x="16931" y="15955"/>
                  <a:pt x="18605" y="19963"/>
                </a:cubicBezTo>
                <a:cubicBezTo>
                  <a:pt x="19052" y="21235"/>
                  <a:pt x="20104" y="21544"/>
                  <a:pt x="20800" y="20606"/>
                </a:cubicBezTo>
                <a:cubicBezTo>
                  <a:pt x="21435" y="19751"/>
                  <a:pt x="21488" y="18207"/>
                  <a:pt x="20916" y="17244"/>
                </a:cubicBezTo>
                <a:cubicBezTo>
                  <a:pt x="18987" y="12356"/>
                  <a:pt x="16377" y="8262"/>
                  <a:pt x="13294" y="5289"/>
                </a:cubicBezTo>
                <a:cubicBezTo>
                  <a:pt x="9649" y="1773"/>
                  <a:pt x="5474" y="-56"/>
                  <a:pt x="1226" y="1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1" name="Shape"/>
          <p:cNvSpPr/>
          <p:nvPr/>
        </p:nvSpPr>
        <p:spPr>
          <a:xfrm>
            <a:off x="15204098" y="3851900"/>
            <a:ext cx="1112957" cy="877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9" h="21342" extrusionOk="0">
                <a:moveTo>
                  <a:pt x="1475" y="8"/>
                </a:moveTo>
                <a:cubicBezTo>
                  <a:pt x="596" y="-99"/>
                  <a:pt x="-125" y="879"/>
                  <a:pt x="18" y="1986"/>
                </a:cubicBezTo>
                <a:cubicBezTo>
                  <a:pt x="132" y="2867"/>
                  <a:pt x="779" y="3471"/>
                  <a:pt x="1475" y="3344"/>
                </a:cubicBezTo>
                <a:cubicBezTo>
                  <a:pt x="5804" y="3286"/>
                  <a:pt x="10002" y="5230"/>
                  <a:pt x="13285" y="8812"/>
                </a:cubicBezTo>
                <a:cubicBezTo>
                  <a:pt x="16019" y="11796"/>
                  <a:pt x="17970" y="15768"/>
                  <a:pt x="18879" y="20198"/>
                </a:cubicBezTo>
                <a:cubicBezTo>
                  <a:pt x="19064" y="21016"/>
                  <a:pt x="19726" y="21501"/>
                  <a:pt x="20377" y="21295"/>
                </a:cubicBezTo>
                <a:cubicBezTo>
                  <a:pt x="21066" y="21076"/>
                  <a:pt x="21475" y="20178"/>
                  <a:pt x="21281" y="19311"/>
                </a:cubicBezTo>
                <a:cubicBezTo>
                  <a:pt x="20195" y="14025"/>
                  <a:pt x="17816" y="9314"/>
                  <a:pt x="14486" y="5856"/>
                </a:cubicBezTo>
                <a:cubicBezTo>
                  <a:pt x="10816" y="2045"/>
                  <a:pt x="6216" y="-23"/>
                  <a:pt x="1475" y="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2" name="Shape"/>
          <p:cNvSpPr/>
          <p:nvPr/>
        </p:nvSpPr>
        <p:spPr>
          <a:xfrm>
            <a:off x="18320384" y="3859086"/>
            <a:ext cx="1131613" cy="120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424" extrusionOk="0">
                <a:moveTo>
                  <a:pt x="1330" y="6"/>
                </a:moveTo>
                <a:cubicBezTo>
                  <a:pt x="513" y="-67"/>
                  <a:pt x="-143" y="637"/>
                  <a:pt x="27" y="1404"/>
                </a:cubicBezTo>
                <a:cubicBezTo>
                  <a:pt x="151" y="1962"/>
                  <a:pt x="701" y="2337"/>
                  <a:pt x="1294" y="2266"/>
                </a:cubicBezTo>
                <a:cubicBezTo>
                  <a:pt x="6816" y="2221"/>
                  <a:pt x="12029" y="4696"/>
                  <a:pt x="15326" y="8928"/>
                </a:cubicBezTo>
                <a:cubicBezTo>
                  <a:pt x="17841" y="12156"/>
                  <a:pt x="19016" y="16159"/>
                  <a:pt x="18624" y="20165"/>
                </a:cubicBezTo>
                <a:cubicBezTo>
                  <a:pt x="18558" y="20755"/>
                  <a:pt x="18978" y="21294"/>
                  <a:pt x="19588" y="21404"/>
                </a:cubicBezTo>
                <a:cubicBezTo>
                  <a:pt x="20305" y="21533"/>
                  <a:pt x="20980" y="21037"/>
                  <a:pt x="21034" y="20342"/>
                </a:cubicBezTo>
                <a:cubicBezTo>
                  <a:pt x="21457" y="15448"/>
                  <a:pt x="19853" y="10591"/>
                  <a:pt x="16567" y="6815"/>
                </a:cubicBezTo>
                <a:cubicBezTo>
                  <a:pt x="12803" y="2491"/>
                  <a:pt x="7217" y="-5"/>
                  <a:pt x="1330" y="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3" name="Shape"/>
          <p:cNvSpPr/>
          <p:nvPr/>
        </p:nvSpPr>
        <p:spPr>
          <a:xfrm>
            <a:off x="21447284" y="3850254"/>
            <a:ext cx="1111393" cy="1529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12" h="21411" extrusionOk="0">
                <a:moveTo>
                  <a:pt x="1248" y="0"/>
                </a:moveTo>
                <a:cubicBezTo>
                  <a:pt x="534" y="8"/>
                  <a:pt x="-30" y="459"/>
                  <a:pt x="1" y="997"/>
                </a:cubicBezTo>
                <a:cubicBezTo>
                  <a:pt x="29" y="1488"/>
                  <a:pt x="552" y="1880"/>
                  <a:pt x="1202" y="1898"/>
                </a:cubicBezTo>
                <a:cubicBezTo>
                  <a:pt x="7332" y="1989"/>
                  <a:pt x="12943" y="4516"/>
                  <a:pt x="15960" y="8544"/>
                </a:cubicBezTo>
                <a:cubicBezTo>
                  <a:pt x="18606" y="12078"/>
                  <a:pt x="18907" y="16343"/>
                  <a:pt x="16772" y="20068"/>
                </a:cubicBezTo>
                <a:cubicBezTo>
                  <a:pt x="16477" y="20453"/>
                  <a:pt x="16605" y="20943"/>
                  <a:pt x="17072" y="21215"/>
                </a:cubicBezTo>
                <a:cubicBezTo>
                  <a:pt x="17734" y="21600"/>
                  <a:pt x="18701" y="21395"/>
                  <a:pt x="19001" y="20806"/>
                </a:cubicBezTo>
                <a:cubicBezTo>
                  <a:pt x="21570" y="16305"/>
                  <a:pt x="21042" y="11139"/>
                  <a:pt x="17589" y="6989"/>
                </a:cubicBezTo>
                <a:cubicBezTo>
                  <a:pt x="14048" y="2732"/>
                  <a:pt x="7907" y="106"/>
                  <a:pt x="1248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4" name="Shape"/>
          <p:cNvSpPr/>
          <p:nvPr/>
        </p:nvSpPr>
        <p:spPr>
          <a:xfrm>
            <a:off x="2801082" y="6777789"/>
            <a:ext cx="1121199" cy="178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95" h="21461" extrusionOk="0">
                <a:moveTo>
                  <a:pt x="1367" y="3"/>
                </a:moveTo>
                <a:cubicBezTo>
                  <a:pt x="548" y="-42"/>
                  <a:pt x="-117" y="436"/>
                  <a:pt x="17" y="974"/>
                </a:cubicBezTo>
                <a:cubicBezTo>
                  <a:pt x="123" y="1401"/>
                  <a:pt x="720" y="1696"/>
                  <a:pt x="1367" y="1640"/>
                </a:cubicBezTo>
                <a:cubicBezTo>
                  <a:pt x="8374" y="1686"/>
                  <a:pt x="14594" y="4627"/>
                  <a:pt x="16949" y="9005"/>
                </a:cubicBezTo>
                <a:cubicBezTo>
                  <a:pt x="19018" y="12851"/>
                  <a:pt x="17692" y="17142"/>
                  <a:pt x="13509" y="20137"/>
                </a:cubicBezTo>
                <a:cubicBezTo>
                  <a:pt x="13083" y="20416"/>
                  <a:pt x="13050" y="20865"/>
                  <a:pt x="13431" y="21171"/>
                </a:cubicBezTo>
                <a:cubicBezTo>
                  <a:pt x="13912" y="21558"/>
                  <a:pt x="14805" y="21558"/>
                  <a:pt x="15287" y="21171"/>
                </a:cubicBezTo>
                <a:cubicBezTo>
                  <a:pt x="19923" y="17841"/>
                  <a:pt x="21483" y="13108"/>
                  <a:pt x="19366" y="8797"/>
                </a:cubicBezTo>
                <a:cubicBezTo>
                  <a:pt x="16820" y="3613"/>
                  <a:pt x="9584" y="78"/>
                  <a:pt x="1367" y="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5" name="Shape"/>
          <p:cNvSpPr/>
          <p:nvPr/>
        </p:nvSpPr>
        <p:spPr>
          <a:xfrm>
            <a:off x="5894925" y="6779332"/>
            <a:ext cx="1130454" cy="1990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95" h="21445" extrusionOk="0">
                <a:moveTo>
                  <a:pt x="1277" y="3"/>
                </a:moveTo>
                <a:cubicBezTo>
                  <a:pt x="509" y="-39"/>
                  <a:pt x="-115" y="372"/>
                  <a:pt x="18" y="833"/>
                </a:cubicBezTo>
                <a:cubicBezTo>
                  <a:pt x="122" y="1193"/>
                  <a:pt x="679" y="1439"/>
                  <a:pt x="1277" y="1388"/>
                </a:cubicBezTo>
                <a:cubicBezTo>
                  <a:pt x="9565" y="1412"/>
                  <a:pt x="16554" y="5137"/>
                  <a:pt x="17652" y="10115"/>
                </a:cubicBezTo>
                <a:cubicBezTo>
                  <a:pt x="18548" y="14182"/>
                  <a:pt x="15172" y="18158"/>
                  <a:pt x="9190" y="20081"/>
                </a:cubicBezTo>
                <a:cubicBezTo>
                  <a:pt x="8526" y="20239"/>
                  <a:pt x="8251" y="20718"/>
                  <a:pt x="8608" y="21092"/>
                </a:cubicBezTo>
                <a:cubicBezTo>
                  <a:pt x="8967" y="21469"/>
                  <a:pt x="9797" y="21561"/>
                  <a:pt x="10353" y="21287"/>
                </a:cubicBezTo>
                <a:cubicBezTo>
                  <a:pt x="17696" y="18867"/>
                  <a:pt x="21485" y="13783"/>
                  <a:pt x="19627" y="8845"/>
                </a:cubicBezTo>
                <a:cubicBezTo>
                  <a:pt x="17676" y="3660"/>
                  <a:pt x="10054" y="-13"/>
                  <a:pt x="1277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6" name="Shape"/>
          <p:cNvSpPr/>
          <p:nvPr/>
        </p:nvSpPr>
        <p:spPr>
          <a:xfrm>
            <a:off x="9016127" y="6782090"/>
            <a:ext cx="1118850" cy="209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512" extrusionOk="0">
                <a:moveTo>
                  <a:pt x="1138" y="0"/>
                </a:moveTo>
                <a:cubicBezTo>
                  <a:pt x="566" y="8"/>
                  <a:pt x="89" y="243"/>
                  <a:pt x="11" y="557"/>
                </a:cubicBezTo>
                <a:cubicBezTo>
                  <a:pt x="-85" y="942"/>
                  <a:pt x="435" y="1291"/>
                  <a:pt x="1138" y="1312"/>
                </a:cubicBezTo>
                <a:cubicBezTo>
                  <a:pt x="10906" y="1361"/>
                  <a:pt x="18679" y="5851"/>
                  <a:pt x="18335" y="11245"/>
                </a:cubicBezTo>
                <a:cubicBezTo>
                  <a:pt x="18048" y="15736"/>
                  <a:pt x="12012" y="19477"/>
                  <a:pt x="3970" y="20148"/>
                </a:cubicBezTo>
                <a:cubicBezTo>
                  <a:pt x="3233" y="20166"/>
                  <a:pt x="2687" y="20534"/>
                  <a:pt x="2800" y="20937"/>
                </a:cubicBezTo>
                <a:cubicBezTo>
                  <a:pt x="2908" y="21319"/>
                  <a:pt x="3572" y="21575"/>
                  <a:pt x="4258" y="21498"/>
                </a:cubicBezTo>
                <a:cubicBezTo>
                  <a:pt x="14335" y="20631"/>
                  <a:pt x="21515" y="15632"/>
                  <a:pt x="20754" y="10013"/>
                </a:cubicBezTo>
                <a:cubicBezTo>
                  <a:pt x="19987" y="4348"/>
                  <a:pt x="11420" y="-25"/>
                  <a:pt x="1138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7" name="Shape"/>
          <p:cNvSpPr/>
          <p:nvPr/>
        </p:nvSpPr>
        <p:spPr>
          <a:xfrm>
            <a:off x="11957984" y="6780929"/>
            <a:ext cx="1283922" cy="2104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5" h="20675" extrusionOk="0">
                <a:moveTo>
                  <a:pt x="3748" y="7"/>
                </a:moveTo>
                <a:cubicBezTo>
                  <a:pt x="3147" y="-47"/>
                  <a:pt x="2599" y="224"/>
                  <a:pt x="2563" y="592"/>
                </a:cubicBezTo>
                <a:cubicBezTo>
                  <a:pt x="2523" y="993"/>
                  <a:pt x="3093" y="1316"/>
                  <a:pt x="3748" y="1265"/>
                </a:cubicBezTo>
                <a:cubicBezTo>
                  <a:pt x="12793" y="1307"/>
                  <a:pt x="19714" y="6175"/>
                  <a:pt x="18471" y="11622"/>
                </a:cubicBezTo>
                <a:cubicBezTo>
                  <a:pt x="17324" y="16647"/>
                  <a:pt x="9561" y="20097"/>
                  <a:pt x="1335" y="19237"/>
                </a:cubicBezTo>
                <a:cubicBezTo>
                  <a:pt x="575" y="19145"/>
                  <a:pt x="-104" y="19539"/>
                  <a:pt x="13" y="20005"/>
                </a:cubicBezTo>
                <a:cubicBezTo>
                  <a:pt x="80" y="20272"/>
                  <a:pt x="423" y="20481"/>
                  <a:pt x="861" y="20524"/>
                </a:cubicBezTo>
                <a:cubicBezTo>
                  <a:pt x="10714" y="21553"/>
                  <a:pt x="19896" y="17221"/>
                  <a:pt x="20699" y="11163"/>
                </a:cubicBezTo>
                <a:cubicBezTo>
                  <a:pt x="21496" y="5148"/>
                  <a:pt x="13675" y="1"/>
                  <a:pt x="3748" y="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8" name="Shape"/>
          <p:cNvSpPr/>
          <p:nvPr/>
        </p:nvSpPr>
        <p:spPr>
          <a:xfrm>
            <a:off x="14750879" y="6781231"/>
            <a:ext cx="1594852" cy="210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47" h="19697" extrusionOk="0">
                <a:moveTo>
                  <a:pt x="6733" y="4"/>
                </a:moveTo>
                <a:cubicBezTo>
                  <a:pt x="6221" y="-39"/>
                  <a:pt x="5785" y="283"/>
                  <a:pt x="5831" y="671"/>
                </a:cubicBezTo>
                <a:cubicBezTo>
                  <a:pt x="5872" y="1013"/>
                  <a:pt x="6283" y="1259"/>
                  <a:pt x="6733" y="1212"/>
                </a:cubicBezTo>
                <a:cubicBezTo>
                  <a:pt x="10737" y="1219"/>
                  <a:pt x="14129" y="2749"/>
                  <a:pt x="16138" y="4994"/>
                </a:cubicBezTo>
                <a:cubicBezTo>
                  <a:pt x="18132" y="7221"/>
                  <a:pt x="18752" y="10137"/>
                  <a:pt x="17348" y="12946"/>
                </a:cubicBezTo>
                <a:cubicBezTo>
                  <a:pt x="14905" y="17833"/>
                  <a:pt x="7289" y="19946"/>
                  <a:pt x="1235" y="17415"/>
                </a:cubicBezTo>
                <a:cubicBezTo>
                  <a:pt x="866" y="17237"/>
                  <a:pt x="376" y="17316"/>
                  <a:pt x="135" y="17592"/>
                </a:cubicBezTo>
                <a:cubicBezTo>
                  <a:pt x="-132" y="17898"/>
                  <a:pt x="11" y="18310"/>
                  <a:pt x="441" y="18478"/>
                </a:cubicBezTo>
                <a:cubicBezTo>
                  <a:pt x="7882" y="21561"/>
                  <a:pt x="17179" y="18535"/>
                  <a:pt x="19319" y="12334"/>
                </a:cubicBezTo>
                <a:cubicBezTo>
                  <a:pt x="21468" y="6106"/>
                  <a:pt x="15257" y="21"/>
                  <a:pt x="6733" y="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9" name="Shape"/>
          <p:cNvSpPr/>
          <p:nvPr/>
        </p:nvSpPr>
        <p:spPr>
          <a:xfrm>
            <a:off x="17605511" y="6780534"/>
            <a:ext cx="1850052" cy="2107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9" h="21378" extrusionOk="0">
                <a:moveTo>
                  <a:pt x="8859" y="1"/>
                </a:moveTo>
                <a:cubicBezTo>
                  <a:pt x="8389" y="-24"/>
                  <a:pt x="8016" y="357"/>
                  <a:pt x="8100" y="778"/>
                </a:cubicBezTo>
                <a:cubicBezTo>
                  <a:pt x="8164" y="1104"/>
                  <a:pt x="8496" y="1329"/>
                  <a:pt x="8859" y="1294"/>
                </a:cubicBezTo>
                <a:cubicBezTo>
                  <a:pt x="16560" y="1338"/>
                  <a:pt x="21515" y="8719"/>
                  <a:pt x="18024" y="14944"/>
                </a:cubicBezTo>
                <a:cubicBezTo>
                  <a:pt x="16398" y="17843"/>
                  <a:pt x="13418" y="19547"/>
                  <a:pt x="10248" y="19933"/>
                </a:cubicBezTo>
                <a:cubicBezTo>
                  <a:pt x="7057" y="20322"/>
                  <a:pt x="3668" y="19377"/>
                  <a:pt x="1237" y="16957"/>
                </a:cubicBezTo>
                <a:cubicBezTo>
                  <a:pt x="955" y="16729"/>
                  <a:pt x="529" y="16731"/>
                  <a:pt x="249" y="16960"/>
                </a:cubicBezTo>
                <a:cubicBezTo>
                  <a:pt x="-65" y="17217"/>
                  <a:pt x="-85" y="17657"/>
                  <a:pt x="204" y="17936"/>
                </a:cubicBezTo>
                <a:cubicBezTo>
                  <a:pt x="2764" y="20438"/>
                  <a:pt x="6262" y="21556"/>
                  <a:pt x="9669" y="21355"/>
                </a:cubicBezTo>
                <a:cubicBezTo>
                  <a:pt x="13067" y="21154"/>
                  <a:pt x="16381" y="19641"/>
                  <a:pt x="18527" y="16833"/>
                </a:cubicBezTo>
                <a:cubicBezTo>
                  <a:pt x="21240" y="13283"/>
                  <a:pt x="21268" y="9055"/>
                  <a:pt x="19347" y="5706"/>
                </a:cubicBezTo>
                <a:cubicBezTo>
                  <a:pt x="17430" y="2366"/>
                  <a:pt x="13602" y="-44"/>
                  <a:pt x="8859" y="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0" name="Shape"/>
          <p:cNvSpPr/>
          <p:nvPr/>
        </p:nvSpPr>
        <p:spPr>
          <a:xfrm>
            <a:off x="20533748" y="6780797"/>
            <a:ext cx="2032596" cy="2109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8" h="21506" extrusionOk="0">
                <a:moveTo>
                  <a:pt x="9989" y="2"/>
                </a:moveTo>
                <a:cubicBezTo>
                  <a:pt x="9541" y="-26"/>
                  <a:pt x="9185" y="369"/>
                  <a:pt x="9261" y="809"/>
                </a:cubicBezTo>
                <a:cubicBezTo>
                  <a:pt x="9321" y="1153"/>
                  <a:pt x="9640" y="1392"/>
                  <a:pt x="9989" y="1355"/>
                </a:cubicBezTo>
                <a:cubicBezTo>
                  <a:pt x="13517" y="1319"/>
                  <a:pt x="16421" y="3156"/>
                  <a:pt x="18043" y="5777"/>
                </a:cubicBezTo>
                <a:cubicBezTo>
                  <a:pt x="19682" y="8427"/>
                  <a:pt x="20010" y="11874"/>
                  <a:pt x="18355" y="15017"/>
                </a:cubicBezTo>
                <a:cubicBezTo>
                  <a:pt x="16509" y="18524"/>
                  <a:pt x="13054" y="20240"/>
                  <a:pt x="9631" y="20131"/>
                </a:cubicBezTo>
                <a:cubicBezTo>
                  <a:pt x="6202" y="20022"/>
                  <a:pt x="2854" y="18079"/>
                  <a:pt x="1324" y="14440"/>
                </a:cubicBezTo>
                <a:cubicBezTo>
                  <a:pt x="1163" y="14048"/>
                  <a:pt x="688" y="13892"/>
                  <a:pt x="324" y="14110"/>
                </a:cubicBezTo>
                <a:cubicBezTo>
                  <a:pt x="29" y="14287"/>
                  <a:pt x="-83" y="14658"/>
                  <a:pt x="66" y="14968"/>
                </a:cubicBezTo>
                <a:cubicBezTo>
                  <a:pt x="1940" y="19372"/>
                  <a:pt x="6067" y="21574"/>
                  <a:pt x="10178" y="21504"/>
                </a:cubicBezTo>
                <a:cubicBezTo>
                  <a:pt x="14146" y="21437"/>
                  <a:pt x="18062" y="19253"/>
                  <a:pt x="19934" y="15020"/>
                </a:cubicBezTo>
                <a:cubicBezTo>
                  <a:pt x="21517" y="11444"/>
                  <a:pt x="20911" y="7666"/>
                  <a:pt x="18973" y="4804"/>
                </a:cubicBezTo>
                <a:cubicBezTo>
                  <a:pt x="17065" y="1985"/>
                  <a:pt x="13854" y="33"/>
                  <a:pt x="9989" y="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1" name="Shape"/>
          <p:cNvSpPr/>
          <p:nvPr/>
        </p:nvSpPr>
        <p:spPr>
          <a:xfrm>
            <a:off x="1817747" y="9704649"/>
            <a:ext cx="2097276" cy="211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4" h="21099" extrusionOk="0">
                <a:moveTo>
                  <a:pt x="10261" y="0"/>
                </a:moveTo>
                <a:cubicBezTo>
                  <a:pt x="9853" y="-8"/>
                  <a:pt x="9539" y="363"/>
                  <a:pt x="9610" y="770"/>
                </a:cubicBezTo>
                <a:cubicBezTo>
                  <a:pt x="9667" y="1099"/>
                  <a:pt x="9967" y="1326"/>
                  <a:pt x="10295" y="1289"/>
                </a:cubicBezTo>
                <a:cubicBezTo>
                  <a:pt x="14097" y="1300"/>
                  <a:pt x="17086" y="3518"/>
                  <a:pt x="18522" y="6516"/>
                </a:cubicBezTo>
                <a:cubicBezTo>
                  <a:pt x="19929" y="9453"/>
                  <a:pt x="19839" y="13125"/>
                  <a:pt x="17562" y="16119"/>
                </a:cubicBezTo>
                <a:cubicBezTo>
                  <a:pt x="15034" y="19441"/>
                  <a:pt x="11114" y="20379"/>
                  <a:pt x="7726" y="19367"/>
                </a:cubicBezTo>
                <a:cubicBezTo>
                  <a:pt x="4361" y="18362"/>
                  <a:pt x="1589" y="15451"/>
                  <a:pt x="1245" y="11321"/>
                </a:cubicBezTo>
                <a:cubicBezTo>
                  <a:pt x="1246" y="11003"/>
                  <a:pt x="1006" y="10738"/>
                  <a:pt x="693" y="10709"/>
                </a:cubicBezTo>
                <a:cubicBezTo>
                  <a:pt x="287" y="10671"/>
                  <a:pt x="-48" y="11025"/>
                  <a:pt x="6" y="11434"/>
                </a:cubicBezTo>
                <a:cubicBezTo>
                  <a:pt x="425" y="16206"/>
                  <a:pt x="3953" y="20102"/>
                  <a:pt x="8616" y="20940"/>
                </a:cubicBezTo>
                <a:cubicBezTo>
                  <a:pt x="12125" y="21570"/>
                  <a:pt x="15704" y="20301"/>
                  <a:pt x="18060" y="17596"/>
                </a:cubicBezTo>
                <a:cubicBezTo>
                  <a:pt x="21166" y="14028"/>
                  <a:pt x="21552" y="8809"/>
                  <a:pt x="19019" y="4803"/>
                </a:cubicBezTo>
                <a:cubicBezTo>
                  <a:pt x="17111" y="1784"/>
                  <a:pt x="13803" y="-30"/>
                  <a:pt x="1026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2" name="Shape"/>
          <p:cNvSpPr/>
          <p:nvPr/>
        </p:nvSpPr>
        <p:spPr>
          <a:xfrm>
            <a:off x="4915402" y="9701381"/>
            <a:ext cx="2112803" cy="21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069" extrusionOk="0">
                <a:moveTo>
                  <a:pt x="10482" y="2"/>
                </a:moveTo>
                <a:cubicBezTo>
                  <a:pt x="10041" y="-34"/>
                  <a:pt x="9684" y="361"/>
                  <a:pt x="9758" y="804"/>
                </a:cubicBezTo>
                <a:cubicBezTo>
                  <a:pt x="9816" y="1154"/>
                  <a:pt x="10136" y="1394"/>
                  <a:pt x="10482" y="1349"/>
                </a:cubicBezTo>
                <a:cubicBezTo>
                  <a:pt x="15117" y="1374"/>
                  <a:pt x="18268" y="4544"/>
                  <a:pt x="19188" y="8299"/>
                </a:cubicBezTo>
                <a:cubicBezTo>
                  <a:pt x="20101" y="12022"/>
                  <a:pt x="18817" y="16271"/>
                  <a:pt x="14816" y="18596"/>
                </a:cubicBezTo>
                <a:cubicBezTo>
                  <a:pt x="11402" y="20580"/>
                  <a:pt x="7676" y="19997"/>
                  <a:pt x="5009" y="17990"/>
                </a:cubicBezTo>
                <a:cubicBezTo>
                  <a:pt x="2261" y="15921"/>
                  <a:pt x="627" y="12344"/>
                  <a:pt x="1597" y="8360"/>
                </a:cubicBezTo>
                <a:cubicBezTo>
                  <a:pt x="1742" y="8044"/>
                  <a:pt x="1624" y="7668"/>
                  <a:pt x="1327" y="7494"/>
                </a:cubicBezTo>
                <a:cubicBezTo>
                  <a:pt x="937" y="7265"/>
                  <a:pt x="439" y="7466"/>
                  <a:pt x="310" y="7904"/>
                </a:cubicBezTo>
                <a:cubicBezTo>
                  <a:pt x="-537" y="11355"/>
                  <a:pt x="375" y="15007"/>
                  <a:pt x="2740" y="17632"/>
                </a:cubicBezTo>
                <a:cubicBezTo>
                  <a:pt x="5163" y="20322"/>
                  <a:pt x="8778" y="21566"/>
                  <a:pt x="12304" y="20886"/>
                </a:cubicBezTo>
                <a:cubicBezTo>
                  <a:pt x="16918" y="19997"/>
                  <a:pt x="20390" y="16105"/>
                  <a:pt x="20775" y="11359"/>
                </a:cubicBezTo>
                <a:cubicBezTo>
                  <a:pt x="21063" y="7817"/>
                  <a:pt x="19525" y="4385"/>
                  <a:pt x="16754" y="2208"/>
                </a:cubicBezTo>
                <a:cubicBezTo>
                  <a:pt x="14957" y="797"/>
                  <a:pt x="12754" y="22"/>
                  <a:pt x="10482" y="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3" name="Shape"/>
          <p:cNvSpPr/>
          <p:nvPr/>
        </p:nvSpPr>
        <p:spPr>
          <a:xfrm>
            <a:off x="8023759" y="9702441"/>
            <a:ext cx="2106315" cy="2104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1" h="21222" extrusionOk="0">
                <a:moveTo>
                  <a:pt x="10344" y="3"/>
                </a:moveTo>
                <a:cubicBezTo>
                  <a:pt x="9900" y="-36"/>
                  <a:pt x="9539" y="365"/>
                  <a:pt x="9612" y="817"/>
                </a:cubicBezTo>
                <a:cubicBezTo>
                  <a:pt x="9670" y="1175"/>
                  <a:pt x="9993" y="1422"/>
                  <a:pt x="10344" y="1375"/>
                </a:cubicBezTo>
                <a:cubicBezTo>
                  <a:pt x="15658" y="1343"/>
                  <a:pt x="19779" y="6005"/>
                  <a:pt x="19395" y="11453"/>
                </a:cubicBezTo>
                <a:cubicBezTo>
                  <a:pt x="19008" y="16947"/>
                  <a:pt x="14108" y="20892"/>
                  <a:pt x="8828" y="19862"/>
                </a:cubicBezTo>
                <a:cubicBezTo>
                  <a:pt x="5600" y="19233"/>
                  <a:pt x="3180" y="17030"/>
                  <a:pt x="2035" y="14256"/>
                </a:cubicBezTo>
                <a:cubicBezTo>
                  <a:pt x="920" y="11554"/>
                  <a:pt x="1026" y="8327"/>
                  <a:pt x="2744" y="5563"/>
                </a:cubicBezTo>
                <a:cubicBezTo>
                  <a:pt x="2912" y="5298"/>
                  <a:pt x="2874" y="4948"/>
                  <a:pt x="2653" y="4729"/>
                </a:cubicBezTo>
                <a:cubicBezTo>
                  <a:pt x="2377" y="4453"/>
                  <a:pt x="1931" y="4477"/>
                  <a:pt x="1683" y="4781"/>
                </a:cubicBezTo>
                <a:cubicBezTo>
                  <a:pt x="-219" y="7778"/>
                  <a:pt x="-530" y="11558"/>
                  <a:pt x="856" y="14841"/>
                </a:cubicBezTo>
                <a:cubicBezTo>
                  <a:pt x="2267" y="18181"/>
                  <a:pt x="5241" y="20553"/>
                  <a:pt x="8743" y="21096"/>
                </a:cubicBezTo>
                <a:cubicBezTo>
                  <a:pt x="11764" y="21564"/>
                  <a:pt x="14679" y="20702"/>
                  <a:pt x="16872" y="18894"/>
                </a:cubicBezTo>
                <a:cubicBezTo>
                  <a:pt x="19011" y="17131"/>
                  <a:pt x="20433" y="14489"/>
                  <a:pt x="20644" y="11448"/>
                </a:cubicBezTo>
                <a:cubicBezTo>
                  <a:pt x="21070" y="5291"/>
                  <a:pt x="16349" y="46"/>
                  <a:pt x="10344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4" name="Shape"/>
          <p:cNvSpPr/>
          <p:nvPr/>
        </p:nvSpPr>
        <p:spPr>
          <a:xfrm>
            <a:off x="11134581" y="9702734"/>
            <a:ext cx="2108114" cy="210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1" h="21141" extrusionOk="0">
                <a:moveTo>
                  <a:pt x="10297" y="1"/>
                </a:moveTo>
                <a:cubicBezTo>
                  <a:pt x="9872" y="-14"/>
                  <a:pt x="9539" y="377"/>
                  <a:pt x="9608" y="811"/>
                </a:cubicBezTo>
                <a:cubicBezTo>
                  <a:pt x="9663" y="1153"/>
                  <a:pt x="9962" y="1396"/>
                  <a:pt x="10297" y="1370"/>
                </a:cubicBezTo>
                <a:cubicBezTo>
                  <a:pt x="13283" y="1360"/>
                  <a:pt x="16077" y="2890"/>
                  <a:pt x="17743" y="5446"/>
                </a:cubicBezTo>
                <a:cubicBezTo>
                  <a:pt x="19426" y="8028"/>
                  <a:pt x="19734" y="11311"/>
                  <a:pt x="18564" y="14179"/>
                </a:cubicBezTo>
                <a:cubicBezTo>
                  <a:pt x="17400" y="17034"/>
                  <a:pt x="14925" y="19095"/>
                  <a:pt x="11977" y="19678"/>
                </a:cubicBezTo>
                <a:cubicBezTo>
                  <a:pt x="8877" y="20292"/>
                  <a:pt x="5692" y="19194"/>
                  <a:pt x="3562" y="16790"/>
                </a:cubicBezTo>
                <a:cubicBezTo>
                  <a:pt x="1510" y="14474"/>
                  <a:pt x="714" y="11248"/>
                  <a:pt x="1484" y="8213"/>
                </a:cubicBezTo>
                <a:cubicBezTo>
                  <a:pt x="1978" y="6263"/>
                  <a:pt x="3100" y="4543"/>
                  <a:pt x="4665" y="3336"/>
                </a:cubicBezTo>
                <a:cubicBezTo>
                  <a:pt x="4911" y="3132"/>
                  <a:pt x="4982" y="2777"/>
                  <a:pt x="4834" y="2489"/>
                </a:cubicBezTo>
                <a:cubicBezTo>
                  <a:pt x="4654" y="2139"/>
                  <a:pt x="4229" y="2014"/>
                  <a:pt x="3898" y="2212"/>
                </a:cubicBezTo>
                <a:cubicBezTo>
                  <a:pt x="2138" y="3649"/>
                  <a:pt x="883" y="5641"/>
                  <a:pt x="327" y="7884"/>
                </a:cubicBezTo>
                <a:cubicBezTo>
                  <a:pt x="-539" y="11378"/>
                  <a:pt x="340" y="15088"/>
                  <a:pt x="2671" y="17776"/>
                </a:cubicBezTo>
                <a:cubicBezTo>
                  <a:pt x="5054" y="20380"/>
                  <a:pt x="8538" y="21586"/>
                  <a:pt x="11960" y="20993"/>
                </a:cubicBezTo>
                <a:cubicBezTo>
                  <a:pt x="15396" y="20397"/>
                  <a:pt x="18318" y="18063"/>
                  <a:pt x="19692" y="14762"/>
                </a:cubicBezTo>
                <a:cubicBezTo>
                  <a:pt x="21061" y="11470"/>
                  <a:pt x="20693" y="7687"/>
                  <a:pt x="18753" y="4715"/>
                </a:cubicBezTo>
                <a:cubicBezTo>
                  <a:pt x="16855" y="1807"/>
                  <a:pt x="13695" y="45"/>
                  <a:pt x="10297" y="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5" name="Shape"/>
          <p:cNvSpPr/>
          <p:nvPr/>
        </p:nvSpPr>
        <p:spPr>
          <a:xfrm>
            <a:off x="14241456" y="9708785"/>
            <a:ext cx="2112333" cy="2110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540" extrusionOk="0">
                <a:moveTo>
                  <a:pt x="10765" y="1"/>
                </a:moveTo>
                <a:cubicBezTo>
                  <a:pt x="10379" y="-22"/>
                  <a:pt x="10058" y="298"/>
                  <a:pt x="10076" y="688"/>
                </a:cubicBezTo>
                <a:cubicBezTo>
                  <a:pt x="10094" y="1051"/>
                  <a:pt x="10405" y="1329"/>
                  <a:pt x="10765" y="1303"/>
                </a:cubicBezTo>
                <a:cubicBezTo>
                  <a:pt x="15589" y="1350"/>
                  <a:pt x="18769" y="4605"/>
                  <a:pt x="19692" y="8458"/>
                </a:cubicBezTo>
                <a:cubicBezTo>
                  <a:pt x="20158" y="10405"/>
                  <a:pt x="20037" y="12494"/>
                  <a:pt x="19312" y="14379"/>
                </a:cubicBezTo>
                <a:cubicBezTo>
                  <a:pt x="18579" y="16283"/>
                  <a:pt x="17220" y="18020"/>
                  <a:pt x="15024" y="19140"/>
                </a:cubicBezTo>
                <a:cubicBezTo>
                  <a:pt x="12426" y="20463"/>
                  <a:pt x="9881" y="20423"/>
                  <a:pt x="7710" y="19662"/>
                </a:cubicBezTo>
                <a:cubicBezTo>
                  <a:pt x="5609" y="18926"/>
                  <a:pt x="3800" y="17476"/>
                  <a:pt x="2653" y="15572"/>
                </a:cubicBezTo>
                <a:cubicBezTo>
                  <a:pt x="1362" y="13430"/>
                  <a:pt x="985" y="10833"/>
                  <a:pt x="1559" y="8439"/>
                </a:cubicBezTo>
                <a:cubicBezTo>
                  <a:pt x="2116" y="6113"/>
                  <a:pt x="3584" y="3956"/>
                  <a:pt x="6134" y="2434"/>
                </a:cubicBezTo>
                <a:cubicBezTo>
                  <a:pt x="6413" y="2298"/>
                  <a:pt x="6553" y="1978"/>
                  <a:pt x="6463" y="1678"/>
                </a:cubicBezTo>
                <a:cubicBezTo>
                  <a:pt x="6334" y="1247"/>
                  <a:pt x="5832" y="1061"/>
                  <a:pt x="5457" y="1305"/>
                </a:cubicBezTo>
                <a:cubicBezTo>
                  <a:pt x="2107" y="3237"/>
                  <a:pt x="29" y="6819"/>
                  <a:pt x="1" y="10709"/>
                </a:cubicBezTo>
                <a:cubicBezTo>
                  <a:pt x="-25" y="14182"/>
                  <a:pt x="1604" y="17460"/>
                  <a:pt x="4392" y="19499"/>
                </a:cubicBezTo>
                <a:cubicBezTo>
                  <a:pt x="6277" y="20879"/>
                  <a:pt x="8564" y="21578"/>
                  <a:pt x="10894" y="21539"/>
                </a:cubicBezTo>
                <a:cubicBezTo>
                  <a:pt x="13120" y="21501"/>
                  <a:pt x="15288" y="20790"/>
                  <a:pt x="17085" y="19464"/>
                </a:cubicBezTo>
                <a:cubicBezTo>
                  <a:pt x="18915" y="18114"/>
                  <a:pt x="20259" y="16201"/>
                  <a:pt x="20922" y="14014"/>
                </a:cubicBezTo>
                <a:cubicBezTo>
                  <a:pt x="21575" y="11859"/>
                  <a:pt x="21532" y="9551"/>
                  <a:pt x="20817" y="7415"/>
                </a:cubicBezTo>
                <a:cubicBezTo>
                  <a:pt x="20093" y="5252"/>
                  <a:pt x="18715" y="3370"/>
                  <a:pt x="16876" y="2039"/>
                </a:cubicBezTo>
                <a:cubicBezTo>
                  <a:pt x="15092" y="748"/>
                  <a:pt x="12960" y="37"/>
                  <a:pt x="10765" y="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6" name="Shape"/>
          <p:cNvSpPr/>
          <p:nvPr/>
        </p:nvSpPr>
        <p:spPr>
          <a:xfrm>
            <a:off x="17343313" y="9697883"/>
            <a:ext cx="2118013" cy="2112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4" h="21033" extrusionOk="0">
                <a:moveTo>
                  <a:pt x="7740" y="405"/>
                </a:moveTo>
                <a:cubicBezTo>
                  <a:pt x="8117" y="357"/>
                  <a:pt x="8460" y="627"/>
                  <a:pt x="8503" y="1005"/>
                </a:cubicBezTo>
                <a:cubicBezTo>
                  <a:pt x="8542" y="1354"/>
                  <a:pt x="8307" y="1676"/>
                  <a:pt x="7963" y="1743"/>
                </a:cubicBezTo>
                <a:cubicBezTo>
                  <a:pt x="5056" y="2567"/>
                  <a:pt x="2760" y="4803"/>
                  <a:pt x="1855" y="7690"/>
                </a:cubicBezTo>
                <a:cubicBezTo>
                  <a:pt x="684" y="11426"/>
                  <a:pt x="2002" y="15488"/>
                  <a:pt x="5103" y="17880"/>
                </a:cubicBezTo>
                <a:cubicBezTo>
                  <a:pt x="7472" y="19707"/>
                  <a:pt x="10586" y="20279"/>
                  <a:pt x="13416" y="19321"/>
                </a:cubicBezTo>
                <a:cubicBezTo>
                  <a:pt x="16175" y="18387"/>
                  <a:pt x="18266" y="16133"/>
                  <a:pt x="19153" y="13351"/>
                </a:cubicBezTo>
                <a:cubicBezTo>
                  <a:pt x="20048" y="10548"/>
                  <a:pt x="19638" y="7478"/>
                  <a:pt x="17937" y="5082"/>
                </a:cubicBezTo>
                <a:cubicBezTo>
                  <a:pt x="16263" y="2724"/>
                  <a:pt x="13548" y="1329"/>
                  <a:pt x="10659" y="1343"/>
                </a:cubicBezTo>
                <a:cubicBezTo>
                  <a:pt x="10271" y="1378"/>
                  <a:pt x="9936" y="1073"/>
                  <a:pt x="9932" y="682"/>
                </a:cubicBezTo>
                <a:cubicBezTo>
                  <a:pt x="9928" y="272"/>
                  <a:pt x="10287" y="-47"/>
                  <a:pt x="10694" y="6"/>
                </a:cubicBezTo>
                <a:cubicBezTo>
                  <a:pt x="14029" y="112"/>
                  <a:pt x="17125" y="1767"/>
                  <a:pt x="19069" y="4484"/>
                </a:cubicBezTo>
                <a:cubicBezTo>
                  <a:pt x="21001" y="7185"/>
                  <a:pt x="21577" y="10638"/>
                  <a:pt x="20558" y="13798"/>
                </a:cubicBezTo>
                <a:cubicBezTo>
                  <a:pt x="19523" y="17007"/>
                  <a:pt x="16983" y="19494"/>
                  <a:pt x="13776" y="20523"/>
                </a:cubicBezTo>
                <a:cubicBezTo>
                  <a:pt x="10568" y="21553"/>
                  <a:pt x="7061" y="21009"/>
                  <a:pt x="4333" y="19031"/>
                </a:cubicBezTo>
                <a:cubicBezTo>
                  <a:pt x="1624" y="17066"/>
                  <a:pt x="14" y="13924"/>
                  <a:pt x="0" y="10573"/>
                </a:cubicBezTo>
                <a:cubicBezTo>
                  <a:pt x="-23" y="7198"/>
                  <a:pt x="1578" y="4018"/>
                  <a:pt x="4302" y="2030"/>
                </a:cubicBezTo>
                <a:cubicBezTo>
                  <a:pt x="5335" y="1276"/>
                  <a:pt x="6502" y="724"/>
                  <a:pt x="7740" y="40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510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0%</a:t>
            </a:r>
          </a:p>
        </p:txBody>
      </p:sp>
      <p:sp>
        <p:nvSpPr>
          <p:cNvPr id="14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178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5%</a:t>
            </a:r>
          </a:p>
        </p:txBody>
      </p:sp>
      <p:sp>
        <p:nvSpPr>
          <p:cNvPr id="14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18469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10%</a:t>
            </a:r>
          </a:p>
        </p:txBody>
      </p:sp>
      <p:sp>
        <p:nvSpPr>
          <p:cNvPr id="14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5153" y="4655328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15%</a:t>
            </a:r>
          </a:p>
        </p:txBody>
      </p:sp>
      <p:sp>
        <p:nvSpPr>
          <p:cNvPr id="14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1837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20%</a:t>
            </a:r>
          </a:p>
        </p:txBody>
      </p:sp>
      <p:sp>
        <p:nvSpPr>
          <p:cNvPr id="149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852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49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520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30%</a:t>
            </a:r>
          </a:p>
        </p:txBody>
      </p:sp>
      <p:sp>
        <p:nvSpPr>
          <p:cNvPr id="149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712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49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3810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40%</a:t>
            </a:r>
          </a:p>
        </p:txBody>
      </p:sp>
      <p:sp>
        <p:nvSpPr>
          <p:cNvPr id="149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0493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45%</a:t>
            </a:r>
          </a:p>
        </p:txBody>
      </p:sp>
      <p:sp>
        <p:nvSpPr>
          <p:cNvPr id="14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7177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50%</a:t>
            </a:r>
          </a:p>
        </p:txBody>
      </p:sp>
      <p:sp>
        <p:nvSpPr>
          <p:cNvPr id="14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3861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55%</a:t>
            </a:r>
          </a:p>
        </p:txBody>
      </p:sp>
      <p:sp>
        <p:nvSpPr>
          <p:cNvPr id="149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054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5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7229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65%</a:t>
            </a:r>
          </a:p>
        </p:txBody>
      </p:sp>
      <p:sp>
        <p:nvSpPr>
          <p:cNvPr id="15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11451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70%</a:t>
            </a:r>
          </a:p>
        </p:txBody>
      </p:sp>
      <p:sp>
        <p:nvSpPr>
          <p:cNvPr id="15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813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150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4819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50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31503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85%</a:t>
            </a:r>
          </a:p>
        </p:txBody>
      </p:sp>
      <p:sp>
        <p:nvSpPr>
          <p:cNvPr id="150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8187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90%</a:t>
            </a:r>
          </a:p>
        </p:txBody>
      </p:sp>
      <p:sp>
        <p:nvSpPr>
          <p:cNvPr id="150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4871" y="10530116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95%</a:t>
            </a:r>
          </a:p>
        </p:txBody>
      </p:sp>
      <p:sp>
        <p:nvSpPr>
          <p:cNvPr id="15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5155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100%</a:t>
            </a:r>
          </a:p>
        </p:txBody>
      </p:sp>
      <p:sp>
        <p:nvSpPr>
          <p:cNvPr id="1508" name="Venn diagram"/>
          <p:cNvSpPr txBox="1"/>
          <p:nvPr/>
        </p:nvSpPr>
        <p:spPr>
          <a:xfrm>
            <a:off x="7782281" y="1540168"/>
            <a:ext cx="8819438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21 Pie charts from 0% to 100% (non-editable range), style 2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908546" y="8931498"/>
            <a:ext cx="10025312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dirty="0" err="1">
                <a:solidFill>
                  <a:schemeClr val="tx2"/>
                </a:solidFill>
              </a:rPr>
              <a:t>popularised</a:t>
            </a:r>
            <a:r>
              <a:rPr dirty="0">
                <a:solidFill>
                  <a:schemeClr val="tx2"/>
                </a:solidFill>
              </a:rPr>
              <a:t> in the 1960s with the release</a:t>
            </a:r>
          </a:p>
        </p:txBody>
      </p:sp>
      <p:sp>
        <p:nvSpPr>
          <p:cNvPr id="88" name="Venn diagram"/>
          <p:cNvSpPr txBox="1"/>
          <p:nvPr/>
        </p:nvSpPr>
        <p:spPr>
          <a:xfrm>
            <a:off x="11897795" y="7748475"/>
            <a:ext cx="9232901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3 stages template</a:t>
            </a:r>
          </a:p>
        </p:txBody>
      </p:sp>
      <p:sp>
        <p:nvSpPr>
          <p:cNvPr id="89" name="Rounded Rectangle"/>
          <p:cNvSpPr/>
          <p:nvPr/>
        </p:nvSpPr>
        <p:spPr>
          <a:xfrm>
            <a:off x="6429354" y="2773028"/>
            <a:ext cx="8788527" cy="8048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0" name="Rounded Rectangle"/>
          <p:cNvSpPr/>
          <p:nvPr/>
        </p:nvSpPr>
        <p:spPr>
          <a:xfrm>
            <a:off x="6429354" y="3726258"/>
            <a:ext cx="8788527" cy="80488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1" name="Rounded Rectangle"/>
          <p:cNvSpPr/>
          <p:nvPr/>
        </p:nvSpPr>
        <p:spPr>
          <a:xfrm>
            <a:off x="6429354" y="4679488"/>
            <a:ext cx="8788527" cy="80488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92" name="2D Pie Chart"/>
          <p:cNvGraphicFramePr/>
          <p:nvPr/>
        </p:nvGraphicFramePr>
        <p:xfrm>
          <a:off x="2840626" y="2791272"/>
          <a:ext cx="7775899" cy="777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3" name="Circle"/>
          <p:cNvSpPr/>
          <p:nvPr/>
        </p:nvSpPr>
        <p:spPr>
          <a:xfrm>
            <a:off x="3616031" y="3564231"/>
            <a:ext cx="6222307" cy="6222307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94" name="2D Pie Chart"/>
          <p:cNvGraphicFramePr/>
          <p:nvPr/>
        </p:nvGraphicFramePr>
        <p:xfrm>
          <a:off x="3778312" y="3709339"/>
          <a:ext cx="5900528" cy="59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5" name="Circle"/>
          <p:cNvSpPr/>
          <p:nvPr/>
        </p:nvSpPr>
        <p:spPr>
          <a:xfrm>
            <a:off x="4573735" y="4525771"/>
            <a:ext cx="4306901" cy="4306900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96" name="2D Pie Chart"/>
          <p:cNvGraphicFramePr/>
          <p:nvPr/>
        </p:nvGraphicFramePr>
        <p:xfrm>
          <a:off x="4728842" y="4679488"/>
          <a:ext cx="3999468" cy="3999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7" name="Circle"/>
          <p:cNvSpPr/>
          <p:nvPr/>
        </p:nvSpPr>
        <p:spPr>
          <a:xfrm>
            <a:off x="5554127" y="5485155"/>
            <a:ext cx="2348897" cy="2348897"/>
          </a:xfrm>
          <a:prstGeom prst="ellipse">
            <a:avLst/>
          </a:prstGeom>
          <a:solidFill>
            <a:srgbClr val="F7F5F7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pSp>
        <p:nvGrpSpPr>
          <p:cNvPr id="101" name="Group"/>
          <p:cNvGrpSpPr/>
          <p:nvPr/>
        </p:nvGrpSpPr>
        <p:grpSpPr>
          <a:xfrm>
            <a:off x="14539141" y="2896096"/>
            <a:ext cx="558746" cy="558746"/>
            <a:chOff x="0" y="0"/>
            <a:chExt cx="558744" cy="558744"/>
          </a:xfrm>
        </p:grpSpPr>
        <p:sp>
          <p:nvSpPr>
            <p:cNvPr id="98" name="Circle"/>
            <p:cNvSpPr/>
            <p:nvPr/>
          </p:nvSpPr>
          <p:spPr>
            <a:xfrm>
              <a:off x="-1" y="-1"/>
              <a:ext cx="558746" cy="558746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" name="Shape"/>
            <p:cNvSpPr/>
            <p:nvPr/>
          </p:nvSpPr>
          <p:spPr>
            <a:xfrm>
              <a:off x="235188" y="164578"/>
              <a:ext cx="300840" cy="359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" name="Shape"/>
            <p:cNvSpPr/>
            <p:nvPr/>
          </p:nvSpPr>
          <p:spPr>
            <a:xfrm>
              <a:off x="233622" y="163959"/>
              <a:ext cx="80325" cy="219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5" name="Group"/>
          <p:cNvGrpSpPr/>
          <p:nvPr/>
        </p:nvGrpSpPr>
        <p:grpSpPr>
          <a:xfrm>
            <a:off x="14539141" y="3849326"/>
            <a:ext cx="558746" cy="558746"/>
            <a:chOff x="0" y="0"/>
            <a:chExt cx="558744" cy="558744"/>
          </a:xfrm>
        </p:grpSpPr>
        <p:sp>
          <p:nvSpPr>
            <p:cNvPr id="102" name="Circle"/>
            <p:cNvSpPr/>
            <p:nvPr/>
          </p:nvSpPr>
          <p:spPr>
            <a:xfrm>
              <a:off x="-1" y="-1"/>
              <a:ext cx="558746" cy="558746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" name="Shape"/>
            <p:cNvSpPr/>
            <p:nvPr/>
          </p:nvSpPr>
          <p:spPr>
            <a:xfrm>
              <a:off x="211186" y="172220"/>
              <a:ext cx="330645" cy="36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" name="Shape"/>
            <p:cNvSpPr/>
            <p:nvPr/>
          </p:nvSpPr>
          <p:spPr>
            <a:xfrm>
              <a:off x="209668" y="151458"/>
              <a:ext cx="150581" cy="222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09" name="Group"/>
          <p:cNvGrpSpPr/>
          <p:nvPr/>
        </p:nvGrpSpPr>
        <p:grpSpPr>
          <a:xfrm>
            <a:off x="14539141" y="4802556"/>
            <a:ext cx="558746" cy="558745"/>
            <a:chOff x="0" y="0"/>
            <a:chExt cx="558744" cy="558744"/>
          </a:xfrm>
        </p:grpSpPr>
        <p:sp>
          <p:nvSpPr>
            <p:cNvPr id="106" name="Circle"/>
            <p:cNvSpPr/>
            <p:nvPr/>
          </p:nvSpPr>
          <p:spPr>
            <a:xfrm>
              <a:off x="-1" y="-1"/>
              <a:ext cx="558746" cy="558746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" name="Shape"/>
            <p:cNvSpPr/>
            <p:nvPr/>
          </p:nvSpPr>
          <p:spPr>
            <a:xfrm>
              <a:off x="218397" y="169286"/>
              <a:ext cx="327940" cy="364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" name="Shape"/>
            <p:cNvSpPr/>
            <p:nvPr/>
          </p:nvSpPr>
          <p:spPr>
            <a:xfrm>
              <a:off x="212118" y="167849"/>
              <a:ext cx="145681" cy="2230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12" name="Group"/>
          <p:cNvGrpSpPr/>
          <p:nvPr/>
        </p:nvGrpSpPr>
        <p:grpSpPr>
          <a:xfrm>
            <a:off x="6066368" y="2814821"/>
            <a:ext cx="620586" cy="744938"/>
            <a:chOff x="0" y="0"/>
            <a:chExt cx="620584" cy="744936"/>
          </a:xfrm>
        </p:grpSpPr>
        <p:sp>
          <p:nvSpPr>
            <p:cNvPr id="110" name="Shape"/>
            <p:cNvSpPr/>
            <p:nvPr/>
          </p:nvSpPr>
          <p:spPr>
            <a:xfrm>
              <a:off x="-1" y="0"/>
              <a:ext cx="620586" cy="744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1" name="Graphic 33"/>
            <p:cNvSpPr/>
            <p:nvPr/>
          </p:nvSpPr>
          <p:spPr>
            <a:xfrm>
              <a:off x="238806" y="272566"/>
              <a:ext cx="247244" cy="21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15" name="Group"/>
          <p:cNvGrpSpPr/>
          <p:nvPr/>
        </p:nvGrpSpPr>
        <p:grpSpPr>
          <a:xfrm>
            <a:off x="6068509" y="3727328"/>
            <a:ext cx="618445" cy="802741"/>
            <a:chOff x="0" y="0"/>
            <a:chExt cx="618444" cy="802739"/>
          </a:xfrm>
        </p:grpSpPr>
        <p:sp>
          <p:nvSpPr>
            <p:cNvPr id="113" name="Shape"/>
            <p:cNvSpPr/>
            <p:nvPr/>
          </p:nvSpPr>
          <p:spPr>
            <a:xfrm>
              <a:off x="0" y="-1"/>
              <a:ext cx="618445" cy="8027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4" name="Graphic 33"/>
            <p:cNvSpPr/>
            <p:nvPr/>
          </p:nvSpPr>
          <p:spPr>
            <a:xfrm>
              <a:off x="238806" y="296115"/>
              <a:ext cx="247244" cy="21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118" name="Group"/>
          <p:cNvGrpSpPr/>
          <p:nvPr/>
        </p:nvGrpSpPr>
        <p:grpSpPr>
          <a:xfrm>
            <a:off x="6066368" y="4701427"/>
            <a:ext cx="620586" cy="785614"/>
            <a:chOff x="0" y="0"/>
            <a:chExt cx="620584" cy="785612"/>
          </a:xfrm>
        </p:grpSpPr>
        <p:sp>
          <p:nvSpPr>
            <p:cNvPr id="116" name="Shape"/>
            <p:cNvSpPr/>
            <p:nvPr/>
          </p:nvSpPr>
          <p:spPr>
            <a:xfrm>
              <a:off x="-1" y="0"/>
              <a:ext cx="620586" cy="7856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99" extrusionOk="0">
                  <a:moveTo>
                    <a:pt x="21599" y="0"/>
                  </a:moveTo>
                  <a:cubicBezTo>
                    <a:pt x="18522" y="0"/>
                    <a:pt x="16063" y="-1"/>
                    <a:pt x="14066" y="80"/>
                  </a:cubicBezTo>
                  <a:cubicBezTo>
                    <a:pt x="12068" y="160"/>
                    <a:pt x="10532" y="323"/>
                    <a:pt x="9301" y="648"/>
                  </a:cubicBezTo>
                  <a:cubicBezTo>
                    <a:pt x="5376" y="1737"/>
                    <a:pt x="2281" y="4096"/>
                    <a:pt x="849" y="7094"/>
                  </a:cubicBezTo>
                  <a:cubicBezTo>
                    <a:pt x="282" y="8280"/>
                    <a:pt x="-1" y="9535"/>
                    <a:pt x="0" y="10799"/>
                  </a:cubicBezTo>
                  <a:cubicBezTo>
                    <a:pt x="1" y="12059"/>
                    <a:pt x="284" y="13310"/>
                    <a:pt x="849" y="14492"/>
                  </a:cubicBezTo>
                  <a:cubicBezTo>
                    <a:pt x="2281" y="17489"/>
                    <a:pt x="5376" y="19849"/>
                    <a:pt x="9301" y="20937"/>
                  </a:cubicBezTo>
                  <a:cubicBezTo>
                    <a:pt x="10532" y="21263"/>
                    <a:pt x="12068" y="21428"/>
                    <a:pt x="14066" y="21512"/>
                  </a:cubicBezTo>
                  <a:cubicBezTo>
                    <a:pt x="16063" y="21596"/>
                    <a:pt x="18522" y="21599"/>
                    <a:pt x="21599" y="21599"/>
                  </a:cubicBezTo>
                  <a:lnTo>
                    <a:pt x="21599" y="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117" name="Graphic 33"/>
            <p:cNvSpPr/>
            <p:nvPr/>
          </p:nvSpPr>
          <p:spPr>
            <a:xfrm>
              <a:off x="238806" y="283270"/>
              <a:ext cx="247244" cy="210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3" y="0"/>
                  </a:moveTo>
                  <a:cubicBezTo>
                    <a:pt x="499" y="0"/>
                    <a:pt x="0" y="584"/>
                    <a:pt x="0" y="1283"/>
                  </a:cubicBezTo>
                  <a:cubicBezTo>
                    <a:pt x="0" y="1537"/>
                    <a:pt x="86" y="1788"/>
                    <a:pt x="205" y="1978"/>
                  </a:cubicBezTo>
                  <a:lnTo>
                    <a:pt x="5189" y="10800"/>
                  </a:lnTo>
                  <a:lnTo>
                    <a:pt x="205" y="19649"/>
                  </a:lnTo>
                  <a:cubicBezTo>
                    <a:pt x="86" y="19839"/>
                    <a:pt x="0" y="20089"/>
                    <a:pt x="0" y="20344"/>
                  </a:cubicBezTo>
                  <a:cubicBezTo>
                    <a:pt x="0" y="21042"/>
                    <a:pt x="499" y="21600"/>
                    <a:pt x="1093" y="21600"/>
                  </a:cubicBezTo>
                  <a:lnTo>
                    <a:pt x="4325" y="21600"/>
                  </a:lnTo>
                  <a:cubicBezTo>
                    <a:pt x="4702" y="21600"/>
                    <a:pt x="5041" y="21382"/>
                    <a:pt x="5235" y="21039"/>
                  </a:cubicBezTo>
                  <a:lnTo>
                    <a:pt x="10629" y="11495"/>
                  </a:lnTo>
                  <a:cubicBezTo>
                    <a:pt x="10748" y="11304"/>
                    <a:pt x="10811" y="11054"/>
                    <a:pt x="10811" y="10800"/>
                  </a:cubicBezTo>
                  <a:cubicBezTo>
                    <a:pt x="10811" y="10546"/>
                    <a:pt x="10748" y="10296"/>
                    <a:pt x="10629" y="10105"/>
                  </a:cubicBezTo>
                  <a:lnTo>
                    <a:pt x="5235" y="588"/>
                  </a:lnTo>
                  <a:cubicBezTo>
                    <a:pt x="5041" y="245"/>
                    <a:pt x="4702" y="0"/>
                    <a:pt x="4325" y="0"/>
                  </a:cubicBezTo>
                  <a:lnTo>
                    <a:pt x="1093" y="0"/>
                  </a:lnTo>
                  <a:close/>
                  <a:moveTo>
                    <a:pt x="11881" y="0"/>
                  </a:moveTo>
                  <a:cubicBezTo>
                    <a:pt x="11287" y="0"/>
                    <a:pt x="10811" y="584"/>
                    <a:pt x="10811" y="1283"/>
                  </a:cubicBezTo>
                  <a:cubicBezTo>
                    <a:pt x="10811" y="1537"/>
                    <a:pt x="10875" y="1788"/>
                    <a:pt x="10993" y="1978"/>
                  </a:cubicBezTo>
                  <a:lnTo>
                    <a:pt x="15978" y="10800"/>
                  </a:lnTo>
                  <a:lnTo>
                    <a:pt x="10993" y="19649"/>
                  </a:lnTo>
                  <a:cubicBezTo>
                    <a:pt x="10875" y="19839"/>
                    <a:pt x="10811" y="20089"/>
                    <a:pt x="10811" y="20344"/>
                  </a:cubicBezTo>
                  <a:cubicBezTo>
                    <a:pt x="10811" y="21042"/>
                    <a:pt x="11287" y="21600"/>
                    <a:pt x="11881" y="21600"/>
                  </a:cubicBezTo>
                  <a:lnTo>
                    <a:pt x="15113" y="21600"/>
                  </a:lnTo>
                  <a:cubicBezTo>
                    <a:pt x="15491" y="21600"/>
                    <a:pt x="15829" y="21382"/>
                    <a:pt x="16024" y="21039"/>
                  </a:cubicBezTo>
                  <a:lnTo>
                    <a:pt x="21418" y="11495"/>
                  </a:lnTo>
                  <a:cubicBezTo>
                    <a:pt x="21537" y="11304"/>
                    <a:pt x="21600" y="11054"/>
                    <a:pt x="21600" y="10800"/>
                  </a:cubicBezTo>
                  <a:cubicBezTo>
                    <a:pt x="21600" y="10546"/>
                    <a:pt x="21537" y="10296"/>
                    <a:pt x="21418" y="10105"/>
                  </a:cubicBezTo>
                  <a:lnTo>
                    <a:pt x="16024" y="588"/>
                  </a:lnTo>
                  <a:cubicBezTo>
                    <a:pt x="15829" y="245"/>
                    <a:pt x="15491" y="0"/>
                    <a:pt x="15113" y="0"/>
                  </a:cubicBezTo>
                  <a:lnTo>
                    <a:pt x="118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119" name="Graphic 178"/>
          <p:cNvSpPr/>
          <p:nvPr/>
        </p:nvSpPr>
        <p:spPr>
          <a:xfrm>
            <a:off x="6270078" y="6211026"/>
            <a:ext cx="885432" cy="928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5" h="21600" extrusionOk="0">
                <a:moveTo>
                  <a:pt x="20880" y="13208"/>
                </a:moveTo>
                <a:cubicBezTo>
                  <a:pt x="20878" y="13207"/>
                  <a:pt x="20878" y="13207"/>
                  <a:pt x="20876" y="13205"/>
                </a:cubicBezTo>
                <a:lnTo>
                  <a:pt x="19443" y="11933"/>
                </a:lnTo>
                <a:cubicBezTo>
                  <a:pt x="19493" y="11551"/>
                  <a:pt x="19517" y="11171"/>
                  <a:pt x="19517" y="10800"/>
                </a:cubicBezTo>
                <a:cubicBezTo>
                  <a:pt x="19517" y="10429"/>
                  <a:pt x="19493" y="10049"/>
                  <a:pt x="19443" y="9667"/>
                </a:cubicBezTo>
                <a:lnTo>
                  <a:pt x="20880" y="8392"/>
                </a:lnTo>
                <a:cubicBezTo>
                  <a:pt x="21355" y="7960"/>
                  <a:pt x="21463" y="7276"/>
                  <a:pt x="21140" y="6723"/>
                </a:cubicBezTo>
                <a:lnTo>
                  <a:pt x="19560" y="4081"/>
                </a:lnTo>
                <a:cubicBezTo>
                  <a:pt x="19242" y="3535"/>
                  <a:pt x="18552" y="3280"/>
                  <a:pt x="17923" y="3468"/>
                </a:cubicBezTo>
                <a:lnTo>
                  <a:pt x="16064" y="4035"/>
                </a:lnTo>
                <a:cubicBezTo>
                  <a:pt x="15431" y="3560"/>
                  <a:pt x="14752" y="3179"/>
                  <a:pt x="14037" y="2898"/>
                </a:cubicBezTo>
                <a:lnTo>
                  <a:pt x="13606" y="1055"/>
                </a:lnTo>
                <a:cubicBezTo>
                  <a:pt x="13466" y="444"/>
                  <a:pt x="12895" y="0"/>
                  <a:pt x="12247" y="0"/>
                </a:cubicBezTo>
                <a:lnTo>
                  <a:pt x="9078" y="0"/>
                </a:lnTo>
                <a:cubicBezTo>
                  <a:pt x="8431" y="0"/>
                  <a:pt x="7860" y="444"/>
                  <a:pt x="7721" y="1053"/>
                </a:cubicBezTo>
                <a:lnTo>
                  <a:pt x="7289" y="2898"/>
                </a:lnTo>
                <a:cubicBezTo>
                  <a:pt x="6574" y="3179"/>
                  <a:pt x="5895" y="3560"/>
                  <a:pt x="5262" y="4035"/>
                </a:cubicBezTo>
                <a:lnTo>
                  <a:pt x="3401" y="3468"/>
                </a:lnTo>
                <a:cubicBezTo>
                  <a:pt x="2775" y="3279"/>
                  <a:pt x="2083" y="3536"/>
                  <a:pt x="1769" y="4077"/>
                </a:cubicBezTo>
                <a:lnTo>
                  <a:pt x="183" y="6727"/>
                </a:lnTo>
                <a:cubicBezTo>
                  <a:pt x="-137" y="7276"/>
                  <a:pt x="-29" y="7961"/>
                  <a:pt x="450" y="8396"/>
                </a:cubicBezTo>
                <a:lnTo>
                  <a:pt x="1882" y="9668"/>
                </a:lnTo>
                <a:cubicBezTo>
                  <a:pt x="1833" y="10049"/>
                  <a:pt x="1809" y="10429"/>
                  <a:pt x="1809" y="10800"/>
                </a:cubicBezTo>
                <a:cubicBezTo>
                  <a:pt x="1809" y="11171"/>
                  <a:pt x="1833" y="11551"/>
                  <a:pt x="1882" y="11933"/>
                </a:cubicBezTo>
                <a:lnTo>
                  <a:pt x="445" y="13208"/>
                </a:lnTo>
                <a:cubicBezTo>
                  <a:pt x="-29" y="13640"/>
                  <a:pt x="-137" y="14324"/>
                  <a:pt x="185" y="14877"/>
                </a:cubicBezTo>
                <a:lnTo>
                  <a:pt x="1766" y="17519"/>
                </a:lnTo>
                <a:cubicBezTo>
                  <a:pt x="2084" y="18065"/>
                  <a:pt x="2775" y="18321"/>
                  <a:pt x="3403" y="18132"/>
                </a:cubicBezTo>
                <a:lnTo>
                  <a:pt x="5262" y="17565"/>
                </a:lnTo>
                <a:cubicBezTo>
                  <a:pt x="5895" y="18040"/>
                  <a:pt x="6574" y="18421"/>
                  <a:pt x="7289" y="18702"/>
                </a:cubicBezTo>
                <a:lnTo>
                  <a:pt x="7720" y="20545"/>
                </a:lnTo>
                <a:cubicBezTo>
                  <a:pt x="7860" y="21156"/>
                  <a:pt x="8431" y="21600"/>
                  <a:pt x="9078" y="21600"/>
                </a:cubicBezTo>
                <a:lnTo>
                  <a:pt x="12247" y="21600"/>
                </a:lnTo>
                <a:cubicBezTo>
                  <a:pt x="12894" y="21600"/>
                  <a:pt x="13466" y="21156"/>
                  <a:pt x="13605" y="20547"/>
                </a:cubicBezTo>
                <a:lnTo>
                  <a:pt x="14037" y="18702"/>
                </a:lnTo>
                <a:cubicBezTo>
                  <a:pt x="14752" y="18421"/>
                  <a:pt x="15431" y="18040"/>
                  <a:pt x="16064" y="17565"/>
                </a:cubicBezTo>
                <a:lnTo>
                  <a:pt x="17925" y="18132"/>
                </a:lnTo>
                <a:cubicBezTo>
                  <a:pt x="18550" y="18320"/>
                  <a:pt x="19242" y="18064"/>
                  <a:pt x="19557" y="17522"/>
                </a:cubicBezTo>
                <a:lnTo>
                  <a:pt x="21143" y="14872"/>
                </a:lnTo>
                <a:cubicBezTo>
                  <a:pt x="21463" y="14324"/>
                  <a:pt x="21355" y="13640"/>
                  <a:pt x="20880" y="13208"/>
                </a:cubicBezTo>
                <a:close/>
                <a:moveTo>
                  <a:pt x="10663" y="15750"/>
                </a:moveTo>
                <a:cubicBezTo>
                  <a:pt x="7836" y="15750"/>
                  <a:pt x="5537" y="13530"/>
                  <a:pt x="5537" y="10800"/>
                </a:cubicBezTo>
                <a:cubicBezTo>
                  <a:pt x="5537" y="8070"/>
                  <a:pt x="7836" y="5850"/>
                  <a:pt x="10663" y="5850"/>
                </a:cubicBezTo>
                <a:cubicBezTo>
                  <a:pt x="13490" y="5850"/>
                  <a:pt x="15789" y="8070"/>
                  <a:pt x="15789" y="10800"/>
                </a:cubicBezTo>
                <a:cubicBezTo>
                  <a:pt x="15789" y="13530"/>
                  <a:pt x="13490" y="15750"/>
                  <a:pt x="10663" y="1575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0" name="Graphic 72"/>
          <p:cNvSpPr/>
          <p:nvPr/>
        </p:nvSpPr>
        <p:spPr>
          <a:xfrm>
            <a:off x="5591104" y="7757497"/>
            <a:ext cx="290465" cy="2662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43" y="0"/>
                </a:moveTo>
                <a:cubicBezTo>
                  <a:pt x="13694" y="0"/>
                  <a:pt x="11902" y="1028"/>
                  <a:pt x="10800" y="2703"/>
                </a:cubicBezTo>
                <a:cubicBezTo>
                  <a:pt x="9698" y="1028"/>
                  <a:pt x="7906" y="0"/>
                  <a:pt x="5957" y="0"/>
                </a:cubicBezTo>
                <a:cubicBezTo>
                  <a:pt x="2673" y="0"/>
                  <a:pt x="0" y="2910"/>
                  <a:pt x="0" y="6487"/>
                </a:cubicBezTo>
                <a:cubicBezTo>
                  <a:pt x="0" y="12850"/>
                  <a:pt x="8905" y="20438"/>
                  <a:pt x="9706" y="21107"/>
                </a:cubicBezTo>
                <a:cubicBezTo>
                  <a:pt x="9992" y="21421"/>
                  <a:pt x="10386" y="21600"/>
                  <a:pt x="10800" y="21600"/>
                </a:cubicBezTo>
                <a:cubicBezTo>
                  <a:pt x="11214" y="21600"/>
                  <a:pt x="11608" y="21421"/>
                  <a:pt x="11894" y="21107"/>
                </a:cubicBezTo>
                <a:cubicBezTo>
                  <a:pt x="12695" y="20438"/>
                  <a:pt x="21600" y="12850"/>
                  <a:pt x="21600" y="6487"/>
                </a:cubicBezTo>
                <a:cubicBezTo>
                  <a:pt x="21600" y="2910"/>
                  <a:pt x="18927" y="0"/>
                  <a:pt x="15643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1" name="Graphic 117"/>
          <p:cNvSpPr/>
          <p:nvPr/>
        </p:nvSpPr>
        <p:spPr>
          <a:xfrm>
            <a:off x="4254863" y="7447860"/>
            <a:ext cx="308628" cy="296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0" h="21524" extrusionOk="0">
                <a:moveTo>
                  <a:pt x="21374" y="8133"/>
                </a:moveTo>
                <a:cubicBezTo>
                  <a:pt x="21233" y="7678"/>
                  <a:pt x="20848" y="7356"/>
                  <a:pt x="20394" y="7313"/>
                </a:cubicBezTo>
                <a:lnTo>
                  <a:pt x="14208" y="6724"/>
                </a:lnTo>
                <a:lnTo>
                  <a:pt x="11763" y="725"/>
                </a:lnTo>
                <a:cubicBezTo>
                  <a:pt x="11583" y="284"/>
                  <a:pt x="11172" y="0"/>
                  <a:pt x="10715" y="0"/>
                </a:cubicBezTo>
                <a:cubicBezTo>
                  <a:pt x="10258" y="0"/>
                  <a:pt x="9847" y="284"/>
                  <a:pt x="9668" y="725"/>
                </a:cubicBezTo>
                <a:lnTo>
                  <a:pt x="7223" y="6724"/>
                </a:lnTo>
                <a:lnTo>
                  <a:pt x="1036" y="7313"/>
                </a:lnTo>
                <a:cubicBezTo>
                  <a:pt x="582" y="7357"/>
                  <a:pt x="198" y="7679"/>
                  <a:pt x="56" y="8133"/>
                </a:cubicBezTo>
                <a:cubicBezTo>
                  <a:pt x="-85" y="8588"/>
                  <a:pt x="45" y="9086"/>
                  <a:pt x="388" y="9402"/>
                </a:cubicBezTo>
                <a:lnTo>
                  <a:pt x="5065" y="13699"/>
                </a:lnTo>
                <a:lnTo>
                  <a:pt x="3686" y="20064"/>
                </a:lnTo>
                <a:cubicBezTo>
                  <a:pt x="3585" y="20532"/>
                  <a:pt x="3758" y="21016"/>
                  <a:pt x="4129" y="21297"/>
                </a:cubicBezTo>
                <a:cubicBezTo>
                  <a:pt x="4328" y="21448"/>
                  <a:pt x="4562" y="21524"/>
                  <a:pt x="4797" y="21524"/>
                </a:cubicBezTo>
                <a:cubicBezTo>
                  <a:pt x="4998" y="21524"/>
                  <a:pt x="5200" y="21468"/>
                  <a:pt x="5381" y="21355"/>
                </a:cubicBezTo>
                <a:lnTo>
                  <a:pt x="10715" y="18012"/>
                </a:lnTo>
                <a:lnTo>
                  <a:pt x="16048" y="21355"/>
                </a:lnTo>
                <a:cubicBezTo>
                  <a:pt x="16440" y="21600"/>
                  <a:pt x="16932" y="21578"/>
                  <a:pt x="17301" y="21297"/>
                </a:cubicBezTo>
                <a:cubicBezTo>
                  <a:pt x="17672" y="21016"/>
                  <a:pt x="17845" y="20532"/>
                  <a:pt x="17744" y="20064"/>
                </a:cubicBezTo>
                <a:lnTo>
                  <a:pt x="16365" y="13699"/>
                </a:lnTo>
                <a:lnTo>
                  <a:pt x="21042" y="9402"/>
                </a:lnTo>
                <a:cubicBezTo>
                  <a:pt x="21385" y="9086"/>
                  <a:pt x="21515" y="8589"/>
                  <a:pt x="21374" y="8133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2" name="Graphic 133"/>
          <p:cNvSpPr/>
          <p:nvPr/>
        </p:nvSpPr>
        <p:spPr>
          <a:xfrm>
            <a:off x="3107615" y="6629464"/>
            <a:ext cx="278186" cy="3338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10204" y="0"/>
                  <a:pt x="9725" y="398"/>
                  <a:pt x="9725" y="895"/>
                </a:cubicBezTo>
                <a:lnTo>
                  <a:pt x="9725" y="1856"/>
                </a:lnTo>
                <a:cubicBezTo>
                  <a:pt x="6066" y="2296"/>
                  <a:pt x="3224" y="4936"/>
                  <a:pt x="3224" y="8103"/>
                </a:cubicBezTo>
                <a:lnTo>
                  <a:pt x="3224" y="10614"/>
                </a:lnTo>
                <a:cubicBezTo>
                  <a:pt x="3224" y="12396"/>
                  <a:pt x="2299" y="14065"/>
                  <a:pt x="655" y="15223"/>
                </a:cubicBezTo>
                <a:cubicBezTo>
                  <a:pt x="235" y="15522"/>
                  <a:pt x="0" y="15963"/>
                  <a:pt x="0" y="16424"/>
                </a:cubicBezTo>
                <a:cubicBezTo>
                  <a:pt x="0" y="17293"/>
                  <a:pt x="845" y="17996"/>
                  <a:pt x="1887" y="17996"/>
                </a:cubicBezTo>
                <a:lnTo>
                  <a:pt x="19713" y="17996"/>
                </a:lnTo>
                <a:cubicBezTo>
                  <a:pt x="20755" y="17996"/>
                  <a:pt x="21600" y="17293"/>
                  <a:pt x="21600" y="16424"/>
                </a:cubicBezTo>
                <a:cubicBezTo>
                  <a:pt x="21600" y="15963"/>
                  <a:pt x="21348" y="15529"/>
                  <a:pt x="20918" y="15223"/>
                </a:cubicBezTo>
                <a:cubicBezTo>
                  <a:pt x="19285" y="14072"/>
                  <a:pt x="18349" y="12396"/>
                  <a:pt x="18349" y="10614"/>
                </a:cubicBezTo>
                <a:lnTo>
                  <a:pt x="18349" y="8103"/>
                </a:lnTo>
                <a:cubicBezTo>
                  <a:pt x="18349" y="4936"/>
                  <a:pt x="15532" y="2296"/>
                  <a:pt x="11875" y="1856"/>
                </a:cubicBezTo>
                <a:lnTo>
                  <a:pt x="11875" y="895"/>
                </a:lnTo>
                <a:cubicBezTo>
                  <a:pt x="11875" y="398"/>
                  <a:pt x="11396" y="0"/>
                  <a:pt x="10800" y="0"/>
                </a:cubicBezTo>
                <a:close/>
                <a:moveTo>
                  <a:pt x="6816" y="18892"/>
                </a:moveTo>
                <a:cubicBezTo>
                  <a:pt x="7192" y="20430"/>
                  <a:pt x="8844" y="21600"/>
                  <a:pt x="10800" y="21600"/>
                </a:cubicBezTo>
                <a:cubicBezTo>
                  <a:pt x="12756" y="21600"/>
                  <a:pt x="14383" y="20430"/>
                  <a:pt x="14758" y="18892"/>
                </a:cubicBezTo>
                <a:lnTo>
                  <a:pt x="6816" y="18892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745812" y="2932320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  <p:sp>
        <p:nvSpPr>
          <p:cNvPr id="1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745812" y="3895107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  <p:sp>
        <p:nvSpPr>
          <p:cNvPr id="1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745812" y="4848337"/>
            <a:ext cx="26146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r">
              <a:defRPr sz="20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Type your text here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" name="Circle"/>
          <p:cNvSpPr/>
          <p:nvPr/>
        </p:nvSpPr>
        <p:spPr>
          <a:xfrm>
            <a:off x="1682190" y="3725919"/>
            <a:ext cx="2366817" cy="2366818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1" name="Circle"/>
          <p:cNvSpPr/>
          <p:nvPr/>
        </p:nvSpPr>
        <p:spPr>
          <a:xfrm>
            <a:off x="4788873" y="3725919"/>
            <a:ext cx="2366818" cy="2366818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2" name="Circle"/>
          <p:cNvSpPr/>
          <p:nvPr/>
        </p:nvSpPr>
        <p:spPr>
          <a:xfrm>
            <a:off x="7895557" y="3725919"/>
            <a:ext cx="2366817" cy="2366818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3" name="Circle"/>
          <p:cNvSpPr/>
          <p:nvPr/>
        </p:nvSpPr>
        <p:spPr>
          <a:xfrm>
            <a:off x="11002241" y="3725919"/>
            <a:ext cx="2366817" cy="2366818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4" name="Circle"/>
          <p:cNvSpPr/>
          <p:nvPr/>
        </p:nvSpPr>
        <p:spPr>
          <a:xfrm>
            <a:off x="14108924" y="3725919"/>
            <a:ext cx="2366818" cy="2366818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5" name="Circle"/>
          <p:cNvSpPr/>
          <p:nvPr/>
        </p:nvSpPr>
        <p:spPr>
          <a:xfrm>
            <a:off x="17215609" y="3725919"/>
            <a:ext cx="2366818" cy="2366818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6" name="Circle"/>
          <p:cNvSpPr/>
          <p:nvPr/>
        </p:nvSpPr>
        <p:spPr>
          <a:xfrm>
            <a:off x="20322292" y="3725919"/>
            <a:ext cx="2366818" cy="2366818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7" name="Circle"/>
          <p:cNvSpPr/>
          <p:nvPr/>
        </p:nvSpPr>
        <p:spPr>
          <a:xfrm>
            <a:off x="4788873" y="6650579"/>
            <a:ext cx="2366818" cy="2366817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8" name="Circle"/>
          <p:cNvSpPr/>
          <p:nvPr/>
        </p:nvSpPr>
        <p:spPr>
          <a:xfrm>
            <a:off x="7895557" y="6650579"/>
            <a:ext cx="2366817" cy="2366817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19" name="Circle"/>
          <p:cNvSpPr/>
          <p:nvPr/>
        </p:nvSpPr>
        <p:spPr>
          <a:xfrm>
            <a:off x="11002241" y="6650579"/>
            <a:ext cx="2366817" cy="2366817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0" name="Circle"/>
          <p:cNvSpPr/>
          <p:nvPr/>
        </p:nvSpPr>
        <p:spPr>
          <a:xfrm>
            <a:off x="14108924" y="6650579"/>
            <a:ext cx="2366818" cy="2366817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1" name="Circle"/>
          <p:cNvSpPr/>
          <p:nvPr/>
        </p:nvSpPr>
        <p:spPr>
          <a:xfrm>
            <a:off x="17215609" y="6650579"/>
            <a:ext cx="2366818" cy="2366817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2" name="Circle"/>
          <p:cNvSpPr/>
          <p:nvPr/>
        </p:nvSpPr>
        <p:spPr>
          <a:xfrm>
            <a:off x="20322292" y="6650579"/>
            <a:ext cx="2366818" cy="2366817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3" name="Circle"/>
          <p:cNvSpPr/>
          <p:nvPr/>
        </p:nvSpPr>
        <p:spPr>
          <a:xfrm>
            <a:off x="1682190" y="6650579"/>
            <a:ext cx="2366817" cy="2366817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4" name="Circle"/>
          <p:cNvSpPr/>
          <p:nvPr/>
        </p:nvSpPr>
        <p:spPr>
          <a:xfrm>
            <a:off x="4788873" y="9575239"/>
            <a:ext cx="2366818" cy="2366817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5" name="Circle"/>
          <p:cNvSpPr/>
          <p:nvPr/>
        </p:nvSpPr>
        <p:spPr>
          <a:xfrm>
            <a:off x="7895557" y="9575239"/>
            <a:ext cx="2366817" cy="2366817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6" name="Circle"/>
          <p:cNvSpPr/>
          <p:nvPr/>
        </p:nvSpPr>
        <p:spPr>
          <a:xfrm>
            <a:off x="11002241" y="9575239"/>
            <a:ext cx="2366817" cy="2366817"/>
          </a:xfrm>
          <a:prstGeom prst="ellipse">
            <a:avLst/>
          </a:prstGeom>
          <a:solidFill>
            <a:schemeClr val="accent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7" name="Circle"/>
          <p:cNvSpPr/>
          <p:nvPr/>
        </p:nvSpPr>
        <p:spPr>
          <a:xfrm>
            <a:off x="14108924" y="9575239"/>
            <a:ext cx="2366818" cy="2366817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8" name="Circle"/>
          <p:cNvSpPr/>
          <p:nvPr/>
        </p:nvSpPr>
        <p:spPr>
          <a:xfrm>
            <a:off x="17215609" y="9575239"/>
            <a:ext cx="2366818" cy="2366817"/>
          </a:xfrm>
          <a:prstGeom prst="ellipse">
            <a:avLst/>
          </a:prstGeom>
          <a:solidFill>
            <a:schemeClr val="accent3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29" name="Circle"/>
          <p:cNvSpPr/>
          <p:nvPr/>
        </p:nvSpPr>
        <p:spPr>
          <a:xfrm>
            <a:off x="20322292" y="9575239"/>
            <a:ext cx="2366818" cy="2366817"/>
          </a:xfrm>
          <a:prstGeom prst="ellipse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30" name="Circle"/>
          <p:cNvSpPr/>
          <p:nvPr/>
        </p:nvSpPr>
        <p:spPr>
          <a:xfrm>
            <a:off x="1682190" y="9575239"/>
            <a:ext cx="2366817" cy="2366817"/>
          </a:xfrm>
          <a:prstGeom prst="ellipse">
            <a:avLst/>
          </a:prstGeom>
          <a:solidFill>
            <a:schemeClr val="accent2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31" name="Shape"/>
          <p:cNvSpPr/>
          <p:nvPr/>
        </p:nvSpPr>
        <p:spPr>
          <a:xfrm>
            <a:off x="2045140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32" name="Shape"/>
          <p:cNvSpPr/>
          <p:nvPr/>
        </p:nvSpPr>
        <p:spPr>
          <a:xfrm>
            <a:off x="5909254" y="3852631"/>
            <a:ext cx="465490" cy="196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1" h="20060" extrusionOk="0">
                <a:moveTo>
                  <a:pt x="3339" y="7"/>
                </a:moveTo>
                <a:cubicBezTo>
                  <a:pt x="1310" y="-190"/>
                  <a:pt x="-287" y="3846"/>
                  <a:pt x="44" y="8337"/>
                </a:cubicBezTo>
                <a:cubicBezTo>
                  <a:pt x="305" y="11885"/>
                  <a:pt x="1741" y="14384"/>
                  <a:pt x="3339" y="14075"/>
                </a:cubicBezTo>
                <a:cubicBezTo>
                  <a:pt x="5762" y="13809"/>
                  <a:pt x="8190" y="14188"/>
                  <a:pt x="10573" y="15203"/>
                </a:cubicBezTo>
                <a:cubicBezTo>
                  <a:pt x="12712" y="16115"/>
                  <a:pt x="14801" y="17535"/>
                  <a:pt x="16806" y="19439"/>
                </a:cubicBezTo>
                <a:cubicBezTo>
                  <a:pt x="18761" y="21410"/>
                  <a:pt x="21000" y="18473"/>
                  <a:pt x="21190" y="13688"/>
                </a:cubicBezTo>
                <a:cubicBezTo>
                  <a:pt x="21313" y="10590"/>
                  <a:pt x="20436" y="7733"/>
                  <a:pt x="19101" y="6882"/>
                </a:cubicBezTo>
                <a:cubicBezTo>
                  <a:pt x="16863" y="5089"/>
                  <a:pt x="14574" y="3633"/>
                  <a:pt x="12250" y="2524"/>
                </a:cubicBezTo>
                <a:cubicBezTo>
                  <a:pt x="9317" y="1125"/>
                  <a:pt x="6336" y="283"/>
                  <a:pt x="3339" y="7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3" name="Shape"/>
          <p:cNvSpPr/>
          <p:nvPr/>
        </p:nvSpPr>
        <p:spPr>
          <a:xfrm>
            <a:off x="9010212" y="3853377"/>
            <a:ext cx="745086" cy="342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0" h="20839" extrusionOk="0">
                <a:moveTo>
                  <a:pt x="2054" y="21"/>
                </a:moveTo>
                <a:cubicBezTo>
                  <a:pt x="825" y="-250"/>
                  <a:pt x="-185" y="2073"/>
                  <a:pt x="29" y="4682"/>
                </a:cubicBezTo>
                <a:cubicBezTo>
                  <a:pt x="194" y="6696"/>
                  <a:pt x="1072" y="8072"/>
                  <a:pt x="2018" y="7798"/>
                </a:cubicBezTo>
                <a:cubicBezTo>
                  <a:pt x="5092" y="7998"/>
                  <a:pt x="8131" y="9272"/>
                  <a:pt x="11015" y="11569"/>
                </a:cubicBezTo>
                <a:cubicBezTo>
                  <a:pt x="13522" y="13566"/>
                  <a:pt x="15885" y="16317"/>
                  <a:pt x="18032" y="19738"/>
                </a:cubicBezTo>
                <a:cubicBezTo>
                  <a:pt x="18813" y="21350"/>
                  <a:pt x="20072" y="21168"/>
                  <a:pt x="20745" y="19345"/>
                </a:cubicBezTo>
                <a:cubicBezTo>
                  <a:pt x="21415" y="17529"/>
                  <a:pt x="21211" y="14872"/>
                  <a:pt x="20305" y="13611"/>
                </a:cubicBezTo>
                <a:cubicBezTo>
                  <a:pt x="17929" y="9667"/>
                  <a:pt x="15292" y="6503"/>
                  <a:pt x="12481" y="4224"/>
                </a:cubicBezTo>
                <a:cubicBezTo>
                  <a:pt x="9148" y="1521"/>
                  <a:pt x="5618" y="98"/>
                  <a:pt x="2054" y="21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4" name="Shape"/>
          <p:cNvSpPr/>
          <p:nvPr/>
        </p:nvSpPr>
        <p:spPr>
          <a:xfrm>
            <a:off x="12130038" y="3854934"/>
            <a:ext cx="953591" cy="58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2" h="21151" extrusionOk="0">
                <a:moveTo>
                  <a:pt x="1226" y="1"/>
                </a:moveTo>
                <a:cubicBezTo>
                  <a:pt x="430" y="204"/>
                  <a:pt x="-112" y="1415"/>
                  <a:pt x="20" y="2698"/>
                </a:cubicBezTo>
                <a:cubicBezTo>
                  <a:pt x="122" y="3683"/>
                  <a:pt x="612" y="4443"/>
                  <a:pt x="1226" y="4567"/>
                </a:cubicBezTo>
                <a:cubicBezTo>
                  <a:pt x="5127" y="4741"/>
                  <a:pt x="8927" y="6608"/>
                  <a:pt x="12226" y="9971"/>
                </a:cubicBezTo>
                <a:cubicBezTo>
                  <a:pt x="14759" y="12552"/>
                  <a:pt x="16931" y="15955"/>
                  <a:pt x="18605" y="19963"/>
                </a:cubicBezTo>
                <a:cubicBezTo>
                  <a:pt x="19052" y="21235"/>
                  <a:pt x="20104" y="21544"/>
                  <a:pt x="20800" y="20606"/>
                </a:cubicBezTo>
                <a:cubicBezTo>
                  <a:pt x="21435" y="19751"/>
                  <a:pt x="21488" y="18207"/>
                  <a:pt x="20916" y="17244"/>
                </a:cubicBezTo>
                <a:cubicBezTo>
                  <a:pt x="18987" y="12356"/>
                  <a:pt x="16377" y="8262"/>
                  <a:pt x="13294" y="5289"/>
                </a:cubicBezTo>
                <a:cubicBezTo>
                  <a:pt x="9649" y="1773"/>
                  <a:pt x="5474" y="-56"/>
                  <a:pt x="1226" y="1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5" name="Shape"/>
          <p:cNvSpPr/>
          <p:nvPr/>
        </p:nvSpPr>
        <p:spPr>
          <a:xfrm>
            <a:off x="15204098" y="3851900"/>
            <a:ext cx="1112957" cy="877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9" h="21342" extrusionOk="0">
                <a:moveTo>
                  <a:pt x="1475" y="8"/>
                </a:moveTo>
                <a:cubicBezTo>
                  <a:pt x="596" y="-99"/>
                  <a:pt x="-125" y="879"/>
                  <a:pt x="18" y="1986"/>
                </a:cubicBezTo>
                <a:cubicBezTo>
                  <a:pt x="132" y="2867"/>
                  <a:pt x="779" y="3471"/>
                  <a:pt x="1475" y="3344"/>
                </a:cubicBezTo>
                <a:cubicBezTo>
                  <a:pt x="5804" y="3286"/>
                  <a:pt x="10002" y="5230"/>
                  <a:pt x="13285" y="8812"/>
                </a:cubicBezTo>
                <a:cubicBezTo>
                  <a:pt x="16019" y="11796"/>
                  <a:pt x="17970" y="15768"/>
                  <a:pt x="18879" y="20198"/>
                </a:cubicBezTo>
                <a:cubicBezTo>
                  <a:pt x="19064" y="21016"/>
                  <a:pt x="19726" y="21501"/>
                  <a:pt x="20377" y="21295"/>
                </a:cubicBezTo>
                <a:cubicBezTo>
                  <a:pt x="21066" y="21076"/>
                  <a:pt x="21475" y="20178"/>
                  <a:pt x="21281" y="19311"/>
                </a:cubicBezTo>
                <a:cubicBezTo>
                  <a:pt x="20195" y="14025"/>
                  <a:pt x="17816" y="9314"/>
                  <a:pt x="14486" y="5856"/>
                </a:cubicBezTo>
                <a:cubicBezTo>
                  <a:pt x="10816" y="2045"/>
                  <a:pt x="6216" y="-23"/>
                  <a:pt x="1475" y="8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6" name="Shape"/>
          <p:cNvSpPr/>
          <p:nvPr/>
        </p:nvSpPr>
        <p:spPr>
          <a:xfrm>
            <a:off x="18320384" y="3859086"/>
            <a:ext cx="1131613" cy="120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424" extrusionOk="0">
                <a:moveTo>
                  <a:pt x="1330" y="6"/>
                </a:moveTo>
                <a:cubicBezTo>
                  <a:pt x="513" y="-67"/>
                  <a:pt x="-143" y="637"/>
                  <a:pt x="27" y="1404"/>
                </a:cubicBezTo>
                <a:cubicBezTo>
                  <a:pt x="151" y="1962"/>
                  <a:pt x="701" y="2337"/>
                  <a:pt x="1294" y="2266"/>
                </a:cubicBezTo>
                <a:cubicBezTo>
                  <a:pt x="6816" y="2221"/>
                  <a:pt x="12029" y="4696"/>
                  <a:pt x="15326" y="8928"/>
                </a:cubicBezTo>
                <a:cubicBezTo>
                  <a:pt x="17841" y="12156"/>
                  <a:pt x="19016" y="16159"/>
                  <a:pt x="18624" y="20165"/>
                </a:cubicBezTo>
                <a:cubicBezTo>
                  <a:pt x="18558" y="20755"/>
                  <a:pt x="18978" y="21294"/>
                  <a:pt x="19588" y="21404"/>
                </a:cubicBezTo>
                <a:cubicBezTo>
                  <a:pt x="20305" y="21533"/>
                  <a:pt x="20980" y="21037"/>
                  <a:pt x="21034" y="20342"/>
                </a:cubicBezTo>
                <a:cubicBezTo>
                  <a:pt x="21457" y="15448"/>
                  <a:pt x="19853" y="10591"/>
                  <a:pt x="16567" y="6815"/>
                </a:cubicBezTo>
                <a:cubicBezTo>
                  <a:pt x="12803" y="2491"/>
                  <a:pt x="7217" y="-5"/>
                  <a:pt x="1330" y="6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7" name="Shape"/>
          <p:cNvSpPr/>
          <p:nvPr/>
        </p:nvSpPr>
        <p:spPr>
          <a:xfrm>
            <a:off x="21447284" y="3850254"/>
            <a:ext cx="1111393" cy="1529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12" h="21411" extrusionOk="0">
                <a:moveTo>
                  <a:pt x="1248" y="0"/>
                </a:moveTo>
                <a:cubicBezTo>
                  <a:pt x="534" y="8"/>
                  <a:pt x="-30" y="459"/>
                  <a:pt x="1" y="997"/>
                </a:cubicBezTo>
                <a:cubicBezTo>
                  <a:pt x="29" y="1488"/>
                  <a:pt x="552" y="1880"/>
                  <a:pt x="1202" y="1898"/>
                </a:cubicBezTo>
                <a:cubicBezTo>
                  <a:pt x="7332" y="1989"/>
                  <a:pt x="12943" y="4516"/>
                  <a:pt x="15960" y="8544"/>
                </a:cubicBezTo>
                <a:cubicBezTo>
                  <a:pt x="18606" y="12078"/>
                  <a:pt x="18907" y="16343"/>
                  <a:pt x="16772" y="20068"/>
                </a:cubicBezTo>
                <a:cubicBezTo>
                  <a:pt x="16477" y="20453"/>
                  <a:pt x="16605" y="20943"/>
                  <a:pt x="17072" y="21215"/>
                </a:cubicBezTo>
                <a:cubicBezTo>
                  <a:pt x="17734" y="21600"/>
                  <a:pt x="18701" y="21395"/>
                  <a:pt x="19001" y="20806"/>
                </a:cubicBezTo>
                <a:cubicBezTo>
                  <a:pt x="21570" y="16305"/>
                  <a:pt x="21042" y="11139"/>
                  <a:pt x="17589" y="6989"/>
                </a:cubicBezTo>
                <a:cubicBezTo>
                  <a:pt x="14048" y="2732"/>
                  <a:pt x="7907" y="106"/>
                  <a:pt x="1248" y="0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8" name="Shape"/>
          <p:cNvSpPr/>
          <p:nvPr/>
        </p:nvSpPr>
        <p:spPr>
          <a:xfrm>
            <a:off x="2801082" y="6777789"/>
            <a:ext cx="1121199" cy="178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95" h="21461" extrusionOk="0">
                <a:moveTo>
                  <a:pt x="1367" y="3"/>
                </a:moveTo>
                <a:cubicBezTo>
                  <a:pt x="548" y="-42"/>
                  <a:pt x="-117" y="436"/>
                  <a:pt x="17" y="974"/>
                </a:cubicBezTo>
                <a:cubicBezTo>
                  <a:pt x="123" y="1401"/>
                  <a:pt x="720" y="1696"/>
                  <a:pt x="1367" y="1640"/>
                </a:cubicBezTo>
                <a:cubicBezTo>
                  <a:pt x="8374" y="1686"/>
                  <a:pt x="14594" y="4627"/>
                  <a:pt x="16949" y="9005"/>
                </a:cubicBezTo>
                <a:cubicBezTo>
                  <a:pt x="19018" y="12851"/>
                  <a:pt x="17692" y="17142"/>
                  <a:pt x="13509" y="20137"/>
                </a:cubicBezTo>
                <a:cubicBezTo>
                  <a:pt x="13083" y="20416"/>
                  <a:pt x="13050" y="20865"/>
                  <a:pt x="13431" y="21171"/>
                </a:cubicBezTo>
                <a:cubicBezTo>
                  <a:pt x="13912" y="21558"/>
                  <a:pt x="14805" y="21558"/>
                  <a:pt x="15287" y="21171"/>
                </a:cubicBezTo>
                <a:cubicBezTo>
                  <a:pt x="19923" y="17841"/>
                  <a:pt x="21483" y="13108"/>
                  <a:pt x="19366" y="8797"/>
                </a:cubicBezTo>
                <a:cubicBezTo>
                  <a:pt x="16820" y="3613"/>
                  <a:pt x="9584" y="78"/>
                  <a:pt x="1367" y="3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39" name="Shape"/>
          <p:cNvSpPr/>
          <p:nvPr/>
        </p:nvSpPr>
        <p:spPr>
          <a:xfrm>
            <a:off x="5894925" y="6779332"/>
            <a:ext cx="1130454" cy="1990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95" h="21445" extrusionOk="0">
                <a:moveTo>
                  <a:pt x="1277" y="3"/>
                </a:moveTo>
                <a:cubicBezTo>
                  <a:pt x="509" y="-39"/>
                  <a:pt x="-115" y="372"/>
                  <a:pt x="18" y="833"/>
                </a:cubicBezTo>
                <a:cubicBezTo>
                  <a:pt x="122" y="1193"/>
                  <a:pt x="679" y="1439"/>
                  <a:pt x="1277" y="1388"/>
                </a:cubicBezTo>
                <a:cubicBezTo>
                  <a:pt x="9565" y="1412"/>
                  <a:pt x="16554" y="5137"/>
                  <a:pt x="17652" y="10115"/>
                </a:cubicBezTo>
                <a:cubicBezTo>
                  <a:pt x="18548" y="14182"/>
                  <a:pt x="15172" y="18158"/>
                  <a:pt x="9190" y="20081"/>
                </a:cubicBezTo>
                <a:cubicBezTo>
                  <a:pt x="8526" y="20239"/>
                  <a:pt x="8251" y="20718"/>
                  <a:pt x="8608" y="21092"/>
                </a:cubicBezTo>
                <a:cubicBezTo>
                  <a:pt x="8967" y="21469"/>
                  <a:pt x="9797" y="21561"/>
                  <a:pt x="10353" y="21287"/>
                </a:cubicBezTo>
                <a:cubicBezTo>
                  <a:pt x="17696" y="18867"/>
                  <a:pt x="21485" y="13783"/>
                  <a:pt x="19627" y="8845"/>
                </a:cubicBezTo>
                <a:cubicBezTo>
                  <a:pt x="17676" y="3660"/>
                  <a:pt x="10054" y="-13"/>
                  <a:pt x="1277" y="3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0" name="Shape"/>
          <p:cNvSpPr/>
          <p:nvPr/>
        </p:nvSpPr>
        <p:spPr>
          <a:xfrm>
            <a:off x="9016127" y="6782090"/>
            <a:ext cx="1118850" cy="209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512" extrusionOk="0">
                <a:moveTo>
                  <a:pt x="1138" y="0"/>
                </a:moveTo>
                <a:cubicBezTo>
                  <a:pt x="566" y="8"/>
                  <a:pt x="89" y="243"/>
                  <a:pt x="11" y="557"/>
                </a:cubicBezTo>
                <a:cubicBezTo>
                  <a:pt x="-85" y="942"/>
                  <a:pt x="435" y="1291"/>
                  <a:pt x="1138" y="1312"/>
                </a:cubicBezTo>
                <a:cubicBezTo>
                  <a:pt x="10906" y="1361"/>
                  <a:pt x="18679" y="5851"/>
                  <a:pt x="18335" y="11245"/>
                </a:cubicBezTo>
                <a:cubicBezTo>
                  <a:pt x="18048" y="15736"/>
                  <a:pt x="12012" y="19477"/>
                  <a:pt x="3970" y="20148"/>
                </a:cubicBezTo>
                <a:cubicBezTo>
                  <a:pt x="3233" y="20166"/>
                  <a:pt x="2687" y="20534"/>
                  <a:pt x="2800" y="20937"/>
                </a:cubicBezTo>
                <a:cubicBezTo>
                  <a:pt x="2908" y="21319"/>
                  <a:pt x="3572" y="21575"/>
                  <a:pt x="4258" y="21498"/>
                </a:cubicBezTo>
                <a:cubicBezTo>
                  <a:pt x="14335" y="20631"/>
                  <a:pt x="21515" y="15632"/>
                  <a:pt x="20754" y="10013"/>
                </a:cubicBezTo>
                <a:cubicBezTo>
                  <a:pt x="19987" y="4348"/>
                  <a:pt x="11420" y="-25"/>
                  <a:pt x="1138" y="0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1" name="Shape"/>
          <p:cNvSpPr/>
          <p:nvPr/>
        </p:nvSpPr>
        <p:spPr>
          <a:xfrm>
            <a:off x="11957984" y="6780929"/>
            <a:ext cx="1283922" cy="2104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5" h="20675" extrusionOk="0">
                <a:moveTo>
                  <a:pt x="3748" y="7"/>
                </a:moveTo>
                <a:cubicBezTo>
                  <a:pt x="3147" y="-47"/>
                  <a:pt x="2599" y="224"/>
                  <a:pt x="2563" y="592"/>
                </a:cubicBezTo>
                <a:cubicBezTo>
                  <a:pt x="2523" y="993"/>
                  <a:pt x="3093" y="1316"/>
                  <a:pt x="3748" y="1265"/>
                </a:cubicBezTo>
                <a:cubicBezTo>
                  <a:pt x="12793" y="1307"/>
                  <a:pt x="19714" y="6175"/>
                  <a:pt x="18471" y="11622"/>
                </a:cubicBezTo>
                <a:cubicBezTo>
                  <a:pt x="17324" y="16647"/>
                  <a:pt x="9561" y="20097"/>
                  <a:pt x="1335" y="19237"/>
                </a:cubicBezTo>
                <a:cubicBezTo>
                  <a:pt x="575" y="19145"/>
                  <a:pt x="-104" y="19539"/>
                  <a:pt x="13" y="20005"/>
                </a:cubicBezTo>
                <a:cubicBezTo>
                  <a:pt x="80" y="20272"/>
                  <a:pt x="423" y="20481"/>
                  <a:pt x="861" y="20524"/>
                </a:cubicBezTo>
                <a:cubicBezTo>
                  <a:pt x="10714" y="21553"/>
                  <a:pt x="19896" y="17221"/>
                  <a:pt x="20699" y="11163"/>
                </a:cubicBezTo>
                <a:cubicBezTo>
                  <a:pt x="21496" y="5148"/>
                  <a:pt x="13675" y="1"/>
                  <a:pt x="3748" y="7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2" name="Shape"/>
          <p:cNvSpPr/>
          <p:nvPr/>
        </p:nvSpPr>
        <p:spPr>
          <a:xfrm>
            <a:off x="14750879" y="6781231"/>
            <a:ext cx="1594852" cy="210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47" h="19697" extrusionOk="0">
                <a:moveTo>
                  <a:pt x="6733" y="4"/>
                </a:moveTo>
                <a:cubicBezTo>
                  <a:pt x="6221" y="-39"/>
                  <a:pt x="5785" y="283"/>
                  <a:pt x="5831" y="671"/>
                </a:cubicBezTo>
                <a:cubicBezTo>
                  <a:pt x="5872" y="1013"/>
                  <a:pt x="6283" y="1259"/>
                  <a:pt x="6733" y="1212"/>
                </a:cubicBezTo>
                <a:cubicBezTo>
                  <a:pt x="10737" y="1219"/>
                  <a:pt x="14129" y="2749"/>
                  <a:pt x="16138" y="4994"/>
                </a:cubicBezTo>
                <a:cubicBezTo>
                  <a:pt x="18132" y="7221"/>
                  <a:pt x="18752" y="10137"/>
                  <a:pt x="17348" y="12946"/>
                </a:cubicBezTo>
                <a:cubicBezTo>
                  <a:pt x="14905" y="17833"/>
                  <a:pt x="7289" y="19946"/>
                  <a:pt x="1235" y="17415"/>
                </a:cubicBezTo>
                <a:cubicBezTo>
                  <a:pt x="866" y="17237"/>
                  <a:pt x="376" y="17316"/>
                  <a:pt x="135" y="17592"/>
                </a:cubicBezTo>
                <a:cubicBezTo>
                  <a:pt x="-132" y="17898"/>
                  <a:pt x="11" y="18310"/>
                  <a:pt x="441" y="18478"/>
                </a:cubicBezTo>
                <a:cubicBezTo>
                  <a:pt x="7882" y="21561"/>
                  <a:pt x="17179" y="18535"/>
                  <a:pt x="19319" y="12334"/>
                </a:cubicBezTo>
                <a:cubicBezTo>
                  <a:pt x="21468" y="6106"/>
                  <a:pt x="15257" y="21"/>
                  <a:pt x="6733" y="4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3" name="Shape"/>
          <p:cNvSpPr/>
          <p:nvPr/>
        </p:nvSpPr>
        <p:spPr>
          <a:xfrm>
            <a:off x="17605511" y="6780534"/>
            <a:ext cx="1850052" cy="2107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9" h="21378" extrusionOk="0">
                <a:moveTo>
                  <a:pt x="8859" y="1"/>
                </a:moveTo>
                <a:cubicBezTo>
                  <a:pt x="8389" y="-24"/>
                  <a:pt x="8016" y="357"/>
                  <a:pt x="8100" y="778"/>
                </a:cubicBezTo>
                <a:cubicBezTo>
                  <a:pt x="8164" y="1104"/>
                  <a:pt x="8496" y="1329"/>
                  <a:pt x="8859" y="1294"/>
                </a:cubicBezTo>
                <a:cubicBezTo>
                  <a:pt x="16560" y="1338"/>
                  <a:pt x="21515" y="8719"/>
                  <a:pt x="18024" y="14944"/>
                </a:cubicBezTo>
                <a:cubicBezTo>
                  <a:pt x="16398" y="17843"/>
                  <a:pt x="13418" y="19547"/>
                  <a:pt x="10248" y="19933"/>
                </a:cubicBezTo>
                <a:cubicBezTo>
                  <a:pt x="7057" y="20322"/>
                  <a:pt x="3668" y="19377"/>
                  <a:pt x="1237" y="16957"/>
                </a:cubicBezTo>
                <a:cubicBezTo>
                  <a:pt x="955" y="16729"/>
                  <a:pt x="529" y="16731"/>
                  <a:pt x="249" y="16960"/>
                </a:cubicBezTo>
                <a:cubicBezTo>
                  <a:pt x="-65" y="17217"/>
                  <a:pt x="-85" y="17657"/>
                  <a:pt x="204" y="17936"/>
                </a:cubicBezTo>
                <a:cubicBezTo>
                  <a:pt x="2764" y="20438"/>
                  <a:pt x="6262" y="21556"/>
                  <a:pt x="9669" y="21355"/>
                </a:cubicBezTo>
                <a:cubicBezTo>
                  <a:pt x="13067" y="21154"/>
                  <a:pt x="16381" y="19641"/>
                  <a:pt x="18527" y="16833"/>
                </a:cubicBezTo>
                <a:cubicBezTo>
                  <a:pt x="21240" y="13283"/>
                  <a:pt x="21268" y="9055"/>
                  <a:pt x="19347" y="5706"/>
                </a:cubicBezTo>
                <a:cubicBezTo>
                  <a:pt x="17430" y="2366"/>
                  <a:pt x="13602" y="-44"/>
                  <a:pt x="8859" y="1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4" name="Shape"/>
          <p:cNvSpPr/>
          <p:nvPr/>
        </p:nvSpPr>
        <p:spPr>
          <a:xfrm>
            <a:off x="20533748" y="6780797"/>
            <a:ext cx="2032596" cy="2109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8" h="21506" extrusionOk="0">
                <a:moveTo>
                  <a:pt x="9989" y="2"/>
                </a:moveTo>
                <a:cubicBezTo>
                  <a:pt x="9541" y="-26"/>
                  <a:pt x="9185" y="369"/>
                  <a:pt x="9261" y="809"/>
                </a:cubicBezTo>
                <a:cubicBezTo>
                  <a:pt x="9321" y="1153"/>
                  <a:pt x="9640" y="1392"/>
                  <a:pt x="9989" y="1355"/>
                </a:cubicBezTo>
                <a:cubicBezTo>
                  <a:pt x="13517" y="1319"/>
                  <a:pt x="16421" y="3156"/>
                  <a:pt x="18043" y="5777"/>
                </a:cubicBezTo>
                <a:cubicBezTo>
                  <a:pt x="19682" y="8427"/>
                  <a:pt x="20010" y="11874"/>
                  <a:pt x="18355" y="15017"/>
                </a:cubicBezTo>
                <a:cubicBezTo>
                  <a:pt x="16509" y="18524"/>
                  <a:pt x="13054" y="20240"/>
                  <a:pt x="9631" y="20131"/>
                </a:cubicBezTo>
                <a:cubicBezTo>
                  <a:pt x="6202" y="20022"/>
                  <a:pt x="2854" y="18079"/>
                  <a:pt x="1324" y="14440"/>
                </a:cubicBezTo>
                <a:cubicBezTo>
                  <a:pt x="1163" y="14048"/>
                  <a:pt x="688" y="13892"/>
                  <a:pt x="324" y="14110"/>
                </a:cubicBezTo>
                <a:cubicBezTo>
                  <a:pt x="29" y="14287"/>
                  <a:pt x="-83" y="14658"/>
                  <a:pt x="66" y="14968"/>
                </a:cubicBezTo>
                <a:cubicBezTo>
                  <a:pt x="1940" y="19372"/>
                  <a:pt x="6067" y="21574"/>
                  <a:pt x="10178" y="21504"/>
                </a:cubicBezTo>
                <a:cubicBezTo>
                  <a:pt x="14146" y="21437"/>
                  <a:pt x="18062" y="19253"/>
                  <a:pt x="19934" y="15020"/>
                </a:cubicBezTo>
                <a:cubicBezTo>
                  <a:pt x="21517" y="11444"/>
                  <a:pt x="20911" y="7666"/>
                  <a:pt x="18973" y="4804"/>
                </a:cubicBezTo>
                <a:cubicBezTo>
                  <a:pt x="17065" y="1985"/>
                  <a:pt x="13854" y="33"/>
                  <a:pt x="9989" y="2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5" name="Shape"/>
          <p:cNvSpPr/>
          <p:nvPr/>
        </p:nvSpPr>
        <p:spPr>
          <a:xfrm>
            <a:off x="1817747" y="9704649"/>
            <a:ext cx="2097276" cy="211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4" h="21099" extrusionOk="0">
                <a:moveTo>
                  <a:pt x="10261" y="0"/>
                </a:moveTo>
                <a:cubicBezTo>
                  <a:pt x="9853" y="-8"/>
                  <a:pt x="9539" y="363"/>
                  <a:pt x="9610" y="770"/>
                </a:cubicBezTo>
                <a:cubicBezTo>
                  <a:pt x="9667" y="1099"/>
                  <a:pt x="9967" y="1326"/>
                  <a:pt x="10295" y="1289"/>
                </a:cubicBezTo>
                <a:cubicBezTo>
                  <a:pt x="14097" y="1300"/>
                  <a:pt x="17086" y="3518"/>
                  <a:pt x="18522" y="6516"/>
                </a:cubicBezTo>
                <a:cubicBezTo>
                  <a:pt x="19929" y="9453"/>
                  <a:pt x="19839" y="13125"/>
                  <a:pt x="17562" y="16119"/>
                </a:cubicBezTo>
                <a:cubicBezTo>
                  <a:pt x="15034" y="19441"/>
                  <a:pt x="11114" y="20379"/>
                  <a:pt x="7726" y="19367"/>
                </a:cubicBezTo>
                <a:cubicBezTo>
                  <a:pt x="4361" y="18362"/>
                  <a:pt x="1589" y="15451"/>
                  <a:pt x="1245" y="11321"/>
                </a:cubicBezTo>
                <a:cubicBezTo>
                  <a:pt x="1246" y="11003"/>
                  <a:pt x="1006" y="10738"/>
                  <a:pt x="693" y="10709"/>
                </a:cubicBezTo>
                <a:cubicBezTo>
                  <a:pt x="287" y="10671"/>
                  <a:pt x="-48" y="11025"/>
                  <a:pt x="6" y="11434"/>
                </a:cubicBezTo>
                <a:cubicBezTo>
                  <a:pt x="425" y="16206"/>
                  <a:pt x="3953" y="20102"/>
                  <a:pt x="8616" y="20940"/>
                </a:cubicBezTo>
                <a:cubicBezTo>
                  <a:pt x="12125" y="21570"/>
                  <a:pt x="15704" y="20301"/>
                  <a:pt x="18060" y="17596"/>
                </a:cubicBezTo>
                <a:cubicBezTo>
                  <a:pt x="21166" y="14028"/>
                  <a:pt x="21552" y="8809"/>
                  <a:pt x="19019" y="4803"/>
                </a:cubicBezTo>
                <a:cubicBezTo>
                  <a:pt x="17111" y="1784"/>
                  <a:pt x="13803" y="-30"/>
                  <a:pt x="10261" y="0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6" name="Shape"/>
          <p:cNvSpPr/>
          <p:nvPr/>
        </p:nvSpPr>
        <p:spPr>
          <a:xfrm>
            <a:off x="4915402" y="9701381"/>
            <a:ext cx="2112803" cy="21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069" extrusionOk="0">
                <a:moveTo>
                  <a:pt x="10482" y="2"/>
                </a:moveTo>
                <a:cubicBezTo>
                  <a:pt x="10041" y="-34"/>
                  <a:pt x="9684" y="361"/>
                  <a:pt x="9758" y="804"/>
                </a:cubicBezTo>
                <a:cubicBezTo>
                  <a:pt x="9816" y="1154"/>
                  <a:pt x="10136" y="1394"/>
                  <a:pt x="10482" y="1349"/>
                </a:cubicBezTo>
                <a:cubicBezTo>
                  <a:pt x="15117" y="1374"/>
                  <a:pt x="18268" y="4544"/>
                  <a:pt x="19188" y="8299"/>
                </a:cubicBezTo>
                <a:cubicBezTo>
                  <a:pt x="20101" y="12022"/>
                  <a:pt x="18817" y="16271"/>
                  <a:pt x="14816" y="18596"/>
                </a:cubicBezTo>
                <a:cubicBezTo>
                  <a:pt x="11402" y="20580"/>
                  <a:pt x="7676" y="19997"/>
                  <a:pt x="5009" y="17990"/>
                </a:cubicBezTo>
                <a:cubicBezTo>
                  <a:pt x="2261" y="15921"/>
                  <a:pt x="627" y="12344"/>
                  <a:pt x="1597" y="8360"/>
                </a:cubicBezTo>
                <a:cubicBezTo>
                  <a:pt x="1742" y="8044"/>
                  <a:pt x="1624" y="7668"/>
                  <a:pt x="1327" y="7494"/>
                </a:cubicBezTo>
                <a:cubicBezTo>
                  <a:pt x="937" y="7265"/>
                  <a:pt x="439" y="7466"/>
                  <a:pt x="310" y="7904"/>
                </a:cubicBezTo>
                <a:cubicBezTo>
                  <a:pt x="-537" y="11355"/>
                  <a:pt x="375" y="15007"/>
                  <a:pt x="2740" y="17632"/>
                </a:cubicBezTo>
                <a:cubicBezTo>
                  <a:pt x="5163" y="20322"/>
                  <a:pt x="8778" y="21566"/>
                  <a:pt x="12304" y="20886"/>
                </a:cubicBezTo>
                <a:cubicBezTo>
                  <a:pt x="16918" y="19997"/>
                  <a:pt x="20390" y="16105"/>
                  <a:pt x="20775" y="11359"/>
                </a:cubicBezTo>
                <a:cubicBezTo>
                  <a:pt x="21063" y="7817"/>
                  <a:pt x="19525" y="4385"/>
                  <a:pt x="16754" y="2208"/>
                </a:cubicBezTo>
                <a:cubicBezTo>
                  <a:pt x="14957" y="797"/>
                  <a:pt x="12754" y="22"/>
                  <a:pt x="10482" y="2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7" name="Shape"/>
          <p:cNvSpPr/>
          <p:nvPr/>
        </p:nvSpPr>
        <p:spPr>
          <a:xfrm>
            <a:off x="8023759" y="9702441"/>
            <a:ext cx="2106315" cy="2104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1" h="21222" extrusionOk="0">
                <a:moveTo>
                  <a:pt x="10344" y="3"/>
                </a:moveTo>
                <a:cubicBezTo>
                  <a:pt x="9900" y="-36"/>
                  <a:pt x="9539" y="365"/>
                  <a:pt x="9612" y="817"/>
                </a:cubicBezTo>
                <a:cubicBezTo>
                  <a:pt x="9670" y="1175"/>
                  <a:pt x="9993" y="1422"/>
                  <a:pt x="10344" y="1375"/>
                </a:cubicBezTo>
                <a:cubicBezTo>
                  <a:pt x="15658" y="1343"/>
                  <a:pt x="19779" y="6005"/>
                  <a:pt x="19395" y="11453"/>
                </a:cubicBezTo>
                <a:cubicBezTo>
                  <a:pt x="19008" y="16947"/>
                  <a:pt x="14108" y="20892"/>
                  <a:pt x="8828" y="19862"/>
                </a:cubicBezTo>
                <a:cubicBezTo>
                  <a:pt x="5600" y="19233"/>
                  <a:pt x="3180" y="17030"/>
                  <a:pt x="2035" y="14256"/>
                </a:cubicBezTo>
                <a:cubicBezTo>
                  <a:pt x="920" y="11554"/>
                  <a:pt x="1026" y="8327"/>
                  <a:pt x="2744" y="5563"/>
                </a:cubicBezTo>
                <a:cubicBezTo>
                  <a:pt x="2912" y="5298"/>
                  <a:pt x="2874" y="4948"/>
                  <a:pt x="2653" y="4729"/>
                </a:cubicBezTo>
                <a:cubicBezTo>
                  <a:pt x="2377" y="4453"/>
                  <a:pt x="1931" y="4477"/>
                  <a:pt x="1683" y="4781"/>
                </a:cubicBezTo>
                <a:cubicBezTo>
                  <a:pt x="-219" y="7778"/>
                  <a:pt x="-530" y="11558"/>
                  <a:pt x="856" y="14841"/>
                </a:cubicBezTo>
                <a:cubicBezTo>
                  <a:pt x="2267" y="18181"/>
                  <a:pt x="5241" y="20553"/>
                  <a:pt x="8743" y="21096"/>
                </a:cubicBezTo>
                <a:cubicBezTo>
                  <a:pt x="11764" y="21564"/>
                  <a:pt x="14679" y="20702"/>
                  <a:pt x="16872" y="18894"/>
                </a:cubicBezTo>
                <a:cubicBezTo>
                  <a:pt x="19011" y="17131"/>
                  <a:pt x="20433" y="14489"/>
                  <a:pt x="20644" y="11448"/>
                </a:cubicBezTo>
                <a:cubicBezTo>
                  <a:pt x="21070" y="5291"/>
                  <a:pt x="16349" y="46"/>
                  <a:pt x="10344" y="3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8" name="Shape"/>
          <p:cNvSpPr/>
          <p:nvPr/>
        </p:nvSpPr>
        <p:spPr>
          <a:xfrm>
            <a:off x="11134581" y="9702734"/>
            <a:ext cx="2108114" cy="210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1" h="21141" extrusionOk="0">
                <a:moveTo>
                  <a:pt x="10297" y="1"/>
                </a:moveTo>
                <a:cubicBezTo>
                  <a:pt x="9872" y="-14"/>
                  <a:pt x="9539" y="377"/>
                  <a:pt x="9608" y="811"/>
                </a:cubicBezTo>
                <a:cubicBezTo>
                  <a:pt x="9663" y="1153"/>
                  <a:pt x="9962" y="1396"/>
                  <a:pt x="10297" y="1370"/>
                </a:cubicBezTo>
                <a:cubicBezTo>
                  <a:pt x="13283" y="1360"/>
                  <a:pt x="16077" y="2890"/>
                  <a:pt x="17743" y="5446"/>
                </a:cubicBezTo>
                <a:cubicBezTo>
                  <a:pt x="19426" y="8028"/>
                  <a:pt x="19734" y="11311"/>
                  <a:pt x="18564" y="14179"/>
                </a:cubicBezTo>
                <a:cubicBezTo>
                  <a:pt x="17400" y="17034"/>
                  <a:pt x="14925" y="19095"/>
                  <a:pt x="11977" y="19678"/>
                </a:cubicBezTo>
                <a:cubicBezTo>
                  <a:pt x="8877" y="20292"/>
                  <a:pt x="5692" y="19194"/>
                  <a:pt x="3562" y="16790"/>
                </a:cubicBezTo>
                <a:cubicBezTo>
                  <a:pt x="1510" y="14474"/>
                  <a:pt x="714" y="11248"/>
                  <a:pt x="1484" y="8213"/>
                </a:cubicBezTo>
                <a:cubicBezTo>
                  <a:pt x="1978" y="6263"/>
                  <a:pt x="3100" y="4543"/>
                  <a:pt x="4665" y="3336"/>
                </a:cubicBezTo>
                <a:cubicBezTo>
                  <a:pt x="4911" y="3132"/>
                  <a:pt x="4982" y="2777"/>
                  <a:pt x="4834" y="2489"/>
                </a:cubicBezTo>
                <a:cubicBezTo>
                  <a:pt x="4654" y="2139"/>
                  <a:pt x="4229" y="2014"/>
                  <a:pt x="3898" y="2212"/>
                </a:cubicBezTo>
                <a:cubicBezTo>
                  <a:pt x="2138" y="3649"/>
                  <a:pt x="883" y="5641"/>
                  <a:pt x="327" y="7884"/>
                </a:cubicBezTo>
                <a:cubicBezTo>
                  <a:pt x="-539" y="11378"/>
                  <a:pt x="340" y="15088"/>
                  <a:pt x="2671" y="17776"/>
                </a:cubicBezTo>
                <a:cubicBezTo>
                  <a:pt x="5054" y="20380"/>
                  <a:pt x="8538" y="21586"/>
                  <a:pt x="11960" y="20993"/>
                </a:cubicBezTo>
                <a:cubicBezTo>
                  <a:pt x="15396" y="20397"/>
                  <a:pt x="18318" y="18063"/>
                  <a:pt x="19692" y="14762"/>
                </a:cubicBezTo>
                <a:cubicBezTo>
                  <a:pt x="21061" y="11470"/>
                  <a:pt x="20693" y="7687"/>
                  <a:pt x="18753" y="4715"/>
                </a:cubicBezTo>
                <a:cubicBezTo>
                  <a:pt x="16855" y="1807"/>
                  <a:pt x="13695" y="45"/>
                  <a:pt x="10297" y="1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49" name="Shape"/>
          <p:cNvSpPr/>
          <p:nvPr/>
        </p:nvSpPr>
        <p:spPr>
          <a:xfrm>
            <a:off x="14241456" y="9708785"/>
            <a:ext cx="2112333" cy="2110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540" extrusionOk="0">
                <a:moveTo>
                  <a:pt x="10765" y="1"/>
                </a:moveTo>
                <a:cubicBezTo>
                  <a:pt x="10379" y="-22"/>
                  <a:pt x="10058" y="298"/>
                  <a:pt x="10076" y="688"/>
                </a:cubicBezTo>
                <a:cubicBezTo>
                  <a:pt x="10094" y="1051"/>
                  <a:pt x="10405" y="1329"/>
                  <a:pt x="10765" y="1303"/>
                </a:cubicBezTo>
                <a:cubicBezTo>
                  <a:pt x="15589" y="1350"/>
                  <a:pt x="18769" y="4605"/>
                  <a:pt x="19692" y="8458"/>
                </a:cubicBezTo>
                <a:cubicBezTo>
                  <a:pt x="20158" y="10405"/>
                  <a:pt x="20037" y="12494"/>
                  <a:pt x="19312" y="14379"/>
                </a:cubicBezTo>
                <a:cubicBezTo>
                  <a:pt x="18579" y="16283"/>
                  <a:pt x="17220" y="18020"/>
                  <a:pt x="15024" y="19140"/>
                </a:cubicBezTo>
                <a:cubicBezTo>
                  <a:pt x="12426" y="20463"/>
                  <a:pt x="9881" y="20423"/>
                  <a:pt x="7710" y="19662"/>
                </a:cubicBezTo>
                <a:cubicBezTo>
                  <a:pt x="5609" y="18926"/>
                  <a:pt x="3800" y="17476"/>
                  <a:pt x="2653" y="15572"/>
                </a:cubicBezTo>
                <a:cubicBezTo>
                  <a:pt x="1362" y="13430"/>
                  <a:pt x="985" y="10833"/>
                  <a:pt x="1559" y="8439"/>
                </a:cubicBezTo>
                <a:cubicBezTo>
                  <a:pt x="2116" y="6113"/>
                  <a:pt x="3584" y="3956"/>
                  <a:pt x="6134" y="2434"/>
                </a:cubicBezTo>
                <a:cubicBezTo>
                  <a:pt x="6413" y="2298"/>
                  <a:pt x="6553" y="1978"/>
                  <a:pt x="6463" y="1678"/>
                </a:cubicBezTo>
                <a:cubicBezTo>
                  <a:pt x="6334" y="1247"/>
                  <a:pt x="5832" y="1061"/>
                  <a:pt x="5457" y="1305"/>
                </a:cubicBezTo>
                <a:cubicBezTo>
                  <a:pt x="2107" y="3237"/>
                  <a:pt x="29" y="6819"/>
                  <a:pt x="1" y="10709"/>
                </a:cubicBezTo>
                <a:cubicBezTo>
                  <a:pt x="-25" y="14182"/>
                  <a:pt x="1604" y="17460"/>
                  <a:pt x="4392" y="19499"/>
                </a:cubicBezTo>
                <a:cubicBezTo>
                  <a:pt x="6277" y="20879"/>
                  <a:pt x="8564" y="21578"/>
                  <a:pt x="10894" y="21539"/>
                </a:cubicBezTo>
                <a:cubicBezTo>
                  <a:pt x="13120" y="21501"/>
                  <a:pt x="15288" y="20790"/>
                  <a:pt x="17085" y="19464"/>
                </a:cubicBezTo>
                <a:cubicBezTo>
                  <a:pt x="18915" y="18114"/>
                  <a:pt x="20259" y="16201"/>
                  <a:pt x="20922" y="14014"/>
                </a:cubicBezTo>
                <a:cubicBezTo>
                  <a:pt x="21575" y="11859"/>
                  <a:pt x="21532" y="9551"/>
                  <a:pt x="20817" y="7415"/>
                </a:cubicBezTo>
                <a:cubicBezTo>
                  <a:pt x="20093" y="5252"/>
                  <a:pt x="18715" y="3370"/>
                  <a:pt x="16876" y="2039"/>
                </a:cubicBezTo>
                <a:cubicBezTo>
                  <a:pt x="15092" y="748"/>
                  <a:pt x="12960" y="37"/>
                  <a:pt x="10765" y="1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50" name="Shape"/>
          <p:cNvSpPr/>
          <p:nvPr/>
        </p:nvSpPr>
        <p:spPr>
          <a:xfrm>
            <a:off x="17343313" y="9697883"/>
            <a:ext cx="2118013" cy="2112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4" h="21033" extrusionOk="0">
                <a:moveTo>
                  <a:pt x="7740" y="405"/>
                </a:moveTo>
                <a:cubicBezTo>
                  <a:pt x="8117" y="357"/>
                  <a:pt x="8460" y="627"/>
                  <a:pt x="8503" y="1005"/>
                </a:cubicBezTo>
                <a:cubicBezTo>
                  <a:pt x="8542" y="1354"/>
                  <a:pt x="8307" y="1676"/>
                  <a:pt x="7963" y="1743"/>
                </a:cubicBezTo>
                <a:cubicBezTo>
                  <a:pt x="5056" y="2567"/>
                  <a:pt x="2760" y="4803"/>
                  <a:pt x="1855" y="7690"/>
                </a:cubicBezTo>
                <a:cubicBezTo>
                  <a:pt x="684" y="11426"/>
                  <a:pt x="2002" y="15488"/>
                  <a:pt x="5103" y="17880"/>
                </a:cubicBezTo>
                <a:cubicBezTo>
                  <a:pt x="7472" y="19707"/>
                  <a:pt x="10586" y="20279"/>
                  <a:pt x="13416" y="19321"/>
                </a:cubicBezTo>
                <a:cubicBezTo>
                  <a:pt x="16175" y="18387"/>
                  <a:pt x="18266" y="16133"/>
                  <a:pt x="19153" y="13351"/>
                </a:cubicBezTo>
                <a:cubicBezTo>
                  <a:pt x="20048" y="10548"/>
                  <a:pt x="19638" y="7478"/>
                  <a:pt x="17937" y="5082"/>
                </a:cubicBezTo>
                <a:cubicBezTo>
                  <a:pt x="16263" y="2724"/>
                  <a:pt x="13548" y="1329"/>
                  <a:pt x="10659" y="1343"/>
                </a:cubicBezTo>
                <a:cubicBezTo>
                  <a:pt x="10271" y="1378"/>
                  <a:pt x="9936" y="1073"/>
                  <a:pt x="9932" y="682"/>
                </a:cubicBezTo>
                <a:cubicBezTo>
                  <a:pt x="9928" y="272"/>
                  <a:pt x="10287" y="-47"/>
                  <a:pt x="10694" y="6"/>
                </a:cubicBezTo>
                <a:cubicBezTo>
                  <a:pt x="14029" y="112"/>
                  <a:pt x="17125" y="1767"/>
                  <a:pt x="19069" y="4484"/>
                </a:cubicBezTo>
                <a:cubicBezTo>
                  <a:pt x="21001" y="7185"/>
                  <a:pt x="21577" y="10638"/>
                  <a:pt x="20558" y="13798"/>
                </a:cubicBezTo>
                <a:cubicBezTo>
                  <a:pt x="19523" y="17007"/>
                  <a:pt x="16983" y="19494"/>
                  <a:pt x="13776" y="20523"/>
                </a:cubicBezTo>
                <a:cubicBezTo>
                  <a:pt x="10568" y="21553"/>
                  <a:pt x="7061" y="21009"/>
                  <a:pt x="4333" y="19031"/>
                </a:cubicBezTo>
                <a:cubicBezTo>
                  <a:pt x="1624" y="17066"/>
                  <a:pt x="14" y="13924"/>
                  <a:pt x="0" y="10573"/>
                </a:cubicBezTo>
                <a:cubicBezTo>
                  <a:pt x="-23" y="7198"/>
                  <a:pt x="1578" y="4018"/>
                  <a:pt x="4302" y="2030"/>
                </a:cubicBezTo>
                <a:cubicBezTo>
                  <a:pt x="5335" y="1276"/>
                  <a:pt x="6502" y="724"/>
                  <a:pt x="7740" y="405"/>
                </a:cubicBez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510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0%</a:t>
            </a:r>
          </a:p>
        </p:txBody>
      </p:sp>
      <p:sp>
        <p:nvSpPr>
          <p:cNvPr id="155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178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5%</a:t>
            </a:r>
          </a:p>
        </p:txBody>
      </p:sp>
      <p:sp>
        <p:nvSpPr>
          <p:cNvPr id="155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18469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10%</a:t>
            </a:r>
          </a:p>
        </p:txBody>
      </p:sp>
      <p:sp>
        <p:nvSpPr>
          <p:cNvPr id="155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5153" y="4655328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15%</a:t>
            </a:r>
          </a:p>
        </p:txBody>
      </p:sp>
      <p:sp>
        <p:nvSpPr>
          <p:cNvPr id="15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1837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20%</a:t>
            </a:r>
          </a:p>
        </p:txBody>
      </p:sp>
      <p:sp>
        <p:nvSpPr>
          <p:cNvPr id="155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852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155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520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712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55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3810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40%</a:t>
            </a:r>
          </a:p>
        </p:txBody>
      </p:sp>
      <p:sp>
        <p:nvSpPr>
          <p:cNvPr id="156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0493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45%</a:t>
            </a:r>
          </a:p>
        </p:txBody>
      </p:sp>
      <p:sp>
        <p:nvSpPr>
          <p:cNvPr id="15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7177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50%</a:t>
            </a:r>
          </a:p>
        </p:txBody>
      </p:sp>
      <p:sp>
        <p:nvSpPr>
          <p:cNvPr id="156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3861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55%</a:t>
            </a:r>
          </a:p>
        </p:txBody>
      </p:sp>
      <p:sp>
        <p:nvSpPr>
          <p:cNvPr id="156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054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60%</a:t>
            </a:r>
          </a:p>
        </p:txBody>
      </p:sp>
      <p:sp>
        <p:nvSpPr>
          <p:cNvPr id="15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7229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15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11451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15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813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75%</a:t>
            </a:r>
          </a:p>
        </p:txBody>
      </p:sp>
      <p:sp>
        <p:nvSpPr>
          <p:cNvPr id="15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4819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80%</a:t>
            </a:r>
          </a:p>
        </p:txBody>
      </p:sp>
      <p:sp>
        <p:nvSpPr>
          <p:cNvPr id="156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31503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85%</a:t>
            </a:r>
          </a:p>
        </p:txBody>
      </p:sp>
      <p:sp>
        <p:nvSpPr>
          <p:cNvPr id="156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8187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90%</a:t>
            </a:r>
          </a:p>
        </p:txBody>
      </p:sp>
      <p:sp>
        <p:nvSpPr>
          <p:cNvPr id="15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4871" y="10530116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95%</a:t>
            </a:r>
          </a:p>
        </p:txBody>
      </p:sp>
      <p:sp>
        <p:nvSpPr>
          <p:cNvPr id="15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5155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100%</a:t>
            </a:r>
          </a:p>
        </p:txBody>
      </p:sp>
      <p:sp>
        <p:nvSpPr>
          <p:cNvPr id="1572" name="Venn diagram"/>
          <p:cNvSpPr txBox="1"/>
          <p:nvPr/>
        </p:nvSpPr>
        <p:spPr>
          <a:xfrm>
            <a:off x="7782281" y="1540168"/>
            <a:ext cx="8819438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21 Pie charts from 0% to 100% (non-editable range), style 3</a:t>
            </a:r>
          </a:p>
        </p:txBody>
      </p:sp>
      <p:sp>
        <p:nvSpPr>
          <p:cNvPr id="1573" name="Circle"/>
          <p:cNvSpPr/>
          <p:nvPr/>
        </p:nvSpPr>
        <p:spPr>
          <a:xfrm>
            <a:off x="1682190" y="3726086"/>
            <a:ext cx="2366817" cy="2366818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4" name="Circle"/>
          <p:cNvSpPr/>
          <p:nvPr/>
        </p:nvSpPr>
        <p:spPr>
          <a:xfrm>
            <a:off x="4776173" y="6645345"/>
            <a:ext cx="2366818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5" name="Circle"/>
          <p:cNvSpPr/>
          <p:nvPr/>
        </p:nvSpPr>
        <p:spPr>
          <a:xfrm>
            <a:off x="7895557" y="9575239"/>
            <a:ext cx="2366817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6" name="Circle"/>
          <p:cNvSpPr/>
          <p:nvPr/>
        </p:nvSpPr>
        <p:spPr>
          <a:xfrm>
            <a:off x="17228308" y="6657013"/>
            <a:ext cx="2366817" cy="2366818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7" name="Circle"/>
          <p:cNvSpPr/>
          <p:nvPr/>
        </p:nvSpPr>
        <p:spPr>
          <a:xfrm>
            <a:off x="20322291" y="9575239"/>
            <a:ext cx="2366817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8" name="Circle"/>
          <p:cNvSpPr/>
          <p:nvPr/>
        </p:nvSpPr>
        <p:spPr>
          <a:xfrm>
            <a:off x="14100551" y="3742858"/>
            <a:ext cx="2366818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9" name="Circle"/>
          <p:cNvSpPr/>
          <p:nvPr/>
        </p:nvSpPr>
        <p:spPr>
          <a:xfrm>
            <a:off x="4776173" y="3726086"/>
            <a:ext cx="2366818" cy="2366818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0" name="Circle"/>
          <p:cNvSpPr/>
          <p:nvPr/>
        </p:nvSpPr>
        <p:spPr>
          <a:xfrm>
            <a:off x="7895557" y="6663279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1" name="Circle"/>
          <p:cNvSpPr/>
          <p:nvPr/>
        </p:nvSpPr>
        <p:spPr>
          <a:xfrm>
            <a:off x="11002241" y="9575239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2" name="Circle"/>
          <p:cNvSpPr/>
          <p:nvPr/>
        </p:nvSpPr>
        <p:spPr>
          <a:xfrm>
            <a:off x="17212803" y="3742858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3" name="Circle"/>
          <p:cNvSpPr/>
          <p:nvPr/>
        </p:nvSpPr>
        <p:spPr>
          <a:xfrm>
            <a:off x="20322292" y="6663279"/>
            <a:ext cx="2366818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4" name="Circle"/>
          <p:cNvSpPr/>
          <p:nvPr/>
        </p:nvSpPr>
        <p:spPr>
          <a:xfrm>
            <a:off x="20322292" y="3730158"/>
            <a:ext cx="2366818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5" name="Circle"/>
          <p:cNvSpPr/>
          <p:nvPr/>
        </p:nvSpPr>
        <p:spPr>
          <a:xfrm>
            <a:off x="7898692" y="3742858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6" name="Circle"/>
          <p:cNvSpPr/>
          <p:nvPr/>
        </p:nvSpPr>
        <p:spPr>
          <a:xfrm>
            <a:off x="11005456" y="6645345"/>
            <a:ext cx="2366818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7" name="Circle"/>
          <p:cNvSpPr/>
          <p:nvPr/>
        </p:nvSpPr>
        <p:spPr>
          <a:xfrm>
            <a:off x="14108926" y="9580762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8" name="Circle"/>
          <p:cNvSpPr/>
          <p:nvPr/>
        </p:nvSpPr>
        <p:spPr>
          <a:xfrm>
            <a:off x="1677863" y="9575239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9" name="Circle"/>
          <p:cNvSpPr/>
          <p:nvPr/>
        </p:nvSpPr>
        <p:spPr>
          <a:xfrm>
            <a:off x="1690563" y="6663279"/>
            <a:ext cx="2366817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90" name="Circle"/>
          <p:cNvSpPr/>
          <p:nvPr/>
        </p:nvSpPr>
        <p:spPr>
          <a:xfrm>
            <a:off x="4776173" y="9580762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91" name="Circle"/>
          <p:cNvSpPr/>
          <p:nvPr/>
        </p:nvSpPr>
        <p:spPr>
          <a:xfrm>
            <a:off x="10999436" y="3730158"/>
            <a:ext cx="2366817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92" name="Circle"/>
          <p:cNvSpPr/>
          <p:nvPr/>
        </p:nvSpPr>
        <p:spPr>
          <a:xfrm>
            <a:off x="14121624" y="6650579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93" name="Circle"/>
          <p:cNvSpPr/>
          <p:nvPr/>
        </p:nvSpPr>
        <p:spPr>
          <a:xfrm>
            <a:off x="17215609" y="9572737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5" name="Shape"/>
          <p:cNvSpPr/>
          <p:nvPr/>
        </p:nvSpPr>
        <p:spPr>
          <a:xfrm>
            <a:off x="20451402" y="9704547"/>
            <a:ext cx="2108597" cy="210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7" y="0"/>
                </a:moveTo>
                <a:cubicBezTo>
                  <a:pt x="7319" y="0"/>
                  <a:pt x="4802" y="1005"/>
                  <a:pt x="2881" y="3016"/>
                </a:cubicBezTo>
                <a:cubicBezTo>
                  <a:pt x="-961" y="7038"/>
                  <a:pt x="-961" y="13557"/>
                  <a:pt x="2881" y="17578"/>
                </a:cubicBezTo>
                <a:cubicBezTo>
                  <a:pt x="6723" y="21600"/>
                  <a:pt x="12955" y="21600"/>
                  <a:pt x="16797" y="17578"/>
                </a:cubicBezTo>
                <a:cubicBezTo>
                  <a:pt x="20639" y="13557"/>
                  <a:pt x="20639" y="7038"/>
                  <a:pt x="16797" y="3016"/>
                </a:cubicBezTo>
                <a:cubicBezTo>
                  <a:pt x="14876" y="1005"/>
                  <a:pt x="12355" y="0"/>
                  <a:pt x="9837" y="0"/>
                </a:cubicBezTo>
                <a:close/>
                <a:moveTo>
                  <a:pt x="9837" y="1276"/>
                </a:moveTo>
                <a:cubicBezTo>
                  <a:pt x="12043" y="1276"/>
                  <a:pt x="14251" y="2154"/>
                  <a:pt x="15934" y="3916"/>
                </a:cubicBezTo>
                <a:cubicBezTo>
                  <a:pt x="19300" y="7440"/>
                  <a:pt x="19300" y="13155"/>
                  <a:pt x="15934" y="16679"/>
                </a:cubicBezTo>
                <a:cubicBezTo>
                  <a:pt x="12567" y="20203"/>
                  <a:pt x="7111" y="20203"/>
                  <a:pt x="3744" y="16679"/>
                </a:cubicBezTo>
                <a:cubicBezTo>
                  <a:pt x="378" y="13155"/>
                  <a:pt x="378" y="7440"/>
                  <a:pt x="3744" y="3916"/>
                </a:cubicBezTo>
                <a:cubicBezTo>
                  <a:pt x="5427" y="2154"/>
                  <a:pt x="7631" y="1276"/>
                  <a:pt x="9837" y="127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96" name="Shape"/>
          <p:cNvSpPr/>
          <p:nvPr/>
        </p:nvSpPr>
        <p:spPr>
          <a:xfrm>
            <a:off x="5909254" y="3852631"/>
            <a:ext cx="465490" cy="1965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01" h="20060" extrusionOk="0">
                <a:moveTo>
                  <a:pt x="3339" y="7"/>
                </a:moveTo>
                <a:cubicBezTo>
                  <a:pt x="1310" y="-190"/>
                  <a:pt x="-287" y="3846"/>
                  <a:pt x="44" y="8337"/>
                </a:cubicBezTo>
                <a:cubicBezTo>
                  <a:pt x="305" y="11885"/>
                  <a:pt x="1741" y="14384"/>
                  <a:pt x="3339" y="14075"/>
                </a:cubicBezTo>
                <a:cubicBezTo>
                  <a:pt x="5762" y="13809"/>
                  <a:pt x="8190" y="14188"/>
                  <a:pt x="10573" y="15203"/>
                </a:cubicBezTo>
                <a:cubicBezTo>
                  <a:pt x="12712" y="16115"/>
                  <a:pt x="14801" y="17535"/>
                  <a:pt x="16806" y="19439"/>
                </a:cubicBezTo>
                <a:cubicBezTo>
                  <a:pt x="18761" y="21410"/>
                  <a:pt x="21000" y="18473"/>
                  <a:pt x="21190" y="13688"/>
                </a:cubicBezTo>
                <a:cubicBezTo>
                  <a:pt x="21313" y="10590"/>
                  <a:pt x="20436" y="7733"/>
                  <a:pt x="19101" y="6882"/>
                </a:cubicBezTo>
                <a:cubicBezTo>
                  <a:pt x="16863" y="5089"/>
                  <a:pt x="14574" y="3633"/>
                  <a:pt x="12250" y="2524"/>
                </a:cubicBezTo>
                <a:cubicBezTo>
                  <a:pt x="9317" y="1125"/>
                  <a:pt x="6336" y="283"/>
                  <a:pt x="3339" y="7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97" name="Shape"/>
          <p:cNvSpPr/>
          <p:nvPr/>
        </p:nvSpPr>
        <p:spPr>
          <a:xfrm>
            <a:off x="9010212" y="3853377"/>
            <a:ext cx="745086" cy="342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0" h="20839" extrusionOk="0">
                <a:moveTo>
                  <a:pt x="2054" y="21"/>
                </a:moveTo>
                <a:cubicBezTo>
                  <a:pt x="825" y="-250"/>
                  <a:pt x="-185" y="2073"/>
                  <a:pt x="29" y="4682"/>
                </a:cubicBezTo>
                <a:cubicBezTo>
                  <a:pt x="194" y="6696"/>
                  <a:pt x="1072" y="8072"/>
                  <a:pt x="2018" y="7798"/>
                </a:cubicBezTo>
                <a:cubicBezTo>
                  <a:pt x="5092" y="7998"/>
                  <a:pt x="8131" y="9272"/>
                  <a:pt x="11015" y="11569"/>
                </a:cubicBezTo>
                <a:cubicBezTo>
                  <a:pt x="13522" y="13566"/>
                  <a:pt x="15885" y="16317"/>
                  <a:pt x="18032" y="19738"/>
                </a:cubicBezTo>
                <a:cubicBezTo>
                  <a:pt x="18813" y="21350"/>
                  <a:pt x="20072" y="21168"/>
                  <a:pt x="20745" y="19345"/>
                </a:cubicBezTo>
                <a:cubicBezTo>
                  <a:pt x="21415" y="17529"/>
                  <a:pt x="21211" y="14872"/>
                  <a:pt x="20305" y="13611"/>
                </a:cubicBezTo>
                <a:cubicBezTo>
                  <a:pt x="17929" y="9667"/>
                  <a:pt x="15292" y="6503"/>
                  <a:pt x="12481" y="4224"/>
                </a:cubicBezTo>
                <a:cubicBezTo>
                  <a:pt x="9148" y="1521"/>
                  <a:pt x="5618" y="98"/>
                  <a:pt x="2054" y="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98" name="Shape"/>
          <p:cNvSpPr/>
          <p:nvPr/>
        </p:nvSpPr>
        <p:spPr>
          <a:xfrm>
            <a:off x="12130038" y="3854934"/>
            <a:ext cx="953591" cy="586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2" h="21151" extrusionOk="0">
                <a:moveTo>
                  <a:pt x="1226" y="1"/>
                </a:moveTo>
                <a:cubicBezTo>
                  <a:pt x="430" y="204"/>
                  <a:pt x="-112" y="1415"/>
                  <a:pt x="20" y="2698"/>
                </a:cubicBezTo>
                <a:cubicBezTo>
                  <a:pt x="122" y="3683"/>
                  <a:pt x="612" y="4443"/>
                  <a:pt x="1226" y="4567"/>
                </a:cubicBezTo>
                <a:cubicBezTo>
                  <a:pt x="5127" y="4741"/>
                  <a:pt x="8927" y="6608"/>
                  <a:pt x="12226" y="9971"/>
                </a:cubicBezTo>
                <a:cubicBezTo>
                  <a:pt x="14759" y="12552"/>
                  <a:pt x="16931" y="15955"/>
                  <a:pt x="18605" y="19963"/>
                </a:cubicBezTo>
                <a:cubicBezTo>
                  <a:pt x="19052" y="21235"/>
                  <a:pt x="20104" y="21544"/>
                  <a:pt x="20800" y="20606"/>
                </a:cubicBezTo>
                <a:cubicBezTo>
                  <a:pt x="21435" y="19751"/>
                  <a:pt x="21488" y="18207"/>
                  <a:pt x="20916" y="17244"/>
                </a:cubicBezTo>
                <a:cubicBezTo>
                  <a:pt x="18987" y="12356"/>
                  <a:pt x="16377" y="8262"/>
                  <a:pt x="13294" y="5289"/>
                </a:cubicBezTo>
                <a:cubicBezTo>
                  <a:pt x="9649" y="1773"/>
                  <a:pt x="5474" y="-56"/>
                  <a:pt x="1226" y="1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599" name="Shape"/>
          <p:cNvSpPr/>
          <p:nvPr/>
        </p:nvSpPr>
        <p:spPr>
          <a:xfrm>
            <a:off x="15204098" y="3851900"/>
            <a:ext cx="1112957" cy="877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29" h="21342" extrusionOk="0">
                <a:moveTo>
                  <a:pt x="1475" y="8"/>
                </a:moveTo>
                <a:cubicBezTo>
                  <a:pt x="596" y="-99"/>
                  <a:pt x="-125" y="879"/>
                  <a:pt x="18" y="1986"/>
                </a:cubicBezTo>
                <a:cubicBezTo>
                  <a:pt x="132" y="2867"/>
                  <a:pt x="779" y="3471"/>
                  <a:pt x="1475" y="3344"/>
                </a:cubicBezTo>
                <a:cubicBezTo>
                  <a:pt x="5804" y="3286"/>
                  <a:pt x="10002" y="5230"/>
                  <a:pt x="13285" y="8812"/>
                </a:cubicBezTo>
                <a:cubicBezTo>
                  <a:pt x="16019" y="11796"/>
                  <a:pt x="17970" y="15768"/>
                  <a:pt x="18879" y="20198"/>
                </a:cubicBezTo>
                <a:cubicBezTo>
                  <a:pt x="19064" y="21016"/>
                  <a:pt x="19726" y="21501"/>
                  <a:pt x="20377" y="21295"/>
                </a:cubicBezTo>
                <a:cubicBezTo>
                  <a:pt x="21066" y="21076"/>
                  <a:pt x="21475" y="20178"/>
                  <a:pt x="21281" y="19311"/>
                </a:cubicBezTo>
                <a:cubicBezTo>
                  <a:pt x="20195" y="14025"/>
                  <a:pt x="17816" y="9314"/>
                  <a:pt x="14486" y="5856"/>
                </a:cubicBezTo>
                <a:cubicBezTo>
                  <a:pt x="10816" y="2045"/>
                  <a:pt x="6216" y="-23"/>
                  <a:pt x="1475" y="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0" name="Shape"/>
          <p:cNvSpPr/>
          <p:nvPr/>
        </p:nvSpPr>
        <p:spPr>
          <a:xfrm>
            <a:off x="18320384" y="3859086"/>
            <a:ext cx="1131613" cy="12028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00" h="21424" extrusionOk="0">
                <a:moveTo>
                  <a:pt x="1330" y="6"/>
                </a:moveTo>
                <a:cubicBezTo>
                  <a:pt x="513" y="-67"/>
                  <a:pt x="-143" y="637"/>
                  <a:pt x="27" y="1404"/>
                </a:cubicBezTo>
                <a:cubicBezTo>
                  <a:pt x="151" y="1962"/>
                  <a:pt x="701" y="2337"/>
                  <a:pt x="1294" y="2266"/>
                </a:cubicBezTo>
                <a:cubicBezTo>
                  <a:pt x="6816" y="2221"/>
                  <a:pt x="12029" y="4696"/>
                  <a:pt x="15326" y="8928"/>
                </a:cubicBezTo>
                <a:cubicBezTo>
                  <a:pt x="17841" y="12156"/>
                  <a:pt x="19016" y="16159"/>
                  <a:pt x="18624" y="20165"/>
                </a:cubicBezTo>
                <a:cubicBezTo>
                  <a:pt x="18558" y="20755"/>
                  <a:pt x="18978" y="21294"/>
                  <a:pt x="19588" y="21404"/>
                </a:cubicBezTo>
                <a:cubicBezTo>
                  <a:pt x="20305" y="21533"/>
                  <a:pt x="20980" y="21037"/>
                  <a:pt x="21034" y="20342"/>
                </a:cubicBezTo>
                <a:cubicBezTo>
                  <a:pt x="21457" y="15448"/>
                  <a:pt x="19853" y="10591"/>
                  <a:pt x="16567" y="6815"/>
                </a:cubicBezTo>
                <a:cubicBezTo>
                  <a:pt x="12803" y="2491"/>
                  <a:pt x="7217" y="-5"/>
                  <a:pt x="1330" y="6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1" name="Shape"/>
          <p:cNvSpPr/>
          <p:nvPr/>
        </p:nvSpPr>
        <p:spPr>
          <a:xfrm>
            <a:off x="21447284" y="3850254"/>
            <a:ext cx="1111393" cy="15299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12" h="21411" extrusionOk="0">
                <a:moveTo>
                  <a:pt x="1248" y="0"/>
                </a:moveTo>
                <a:cubicBezTo>
                  <a:pt x="534" y="8"/>
                  <a:pt x="-30" y="459"/>
                  <a:pt x="1" y="997"/>
                </a:cubicBezTo>
                <a:cubicBezTo>
                  <a:pt x="29" y="1488"/>
                  <a:pt x="552" y="1880"/>
                  <a:pt x="1202" y="1898"/>
                </a:cubicBezTo>
                <a:cubicBezTo>
                  <a:pt x="7332" y="1989"/>
                  <a:pt x="12943" y="4516"/>
                  <a:pt x="15960" y="8544"/>
                </a:cubicBezTo>
                <a:cubicBezTo>
                  <a:pt x="18606" y="12078"/>
                  <a:pt x="18907" y="16343"/>
                  <a:pt x="16772" y="20068"/>
                </a:cubicBezTo>
                <a:cubicBezTo>
                  <a:pt x="16477" y="20453"/>
                  <a:pt x="16605" y="20943"/>
                  <a:pt x="17072" y="21215"/>
                </a:cubicBezTo>
                <a:cubicBezTo>
                  <a:pt x="17734" y="21600"/>
                  <a:pt x="18701" y="21395"/>
                  <a:pt x="19001" y="20806"/>
                </a:cubicBezTo>
                <a:cubicBezTo>
                  <a:pt x="21570" y="16305"/>
                  <a:pt x="21042" y="11139"/>
                  <a:pt x="17589" y="6989"/>
                </a:cubicBezTo>
                <a:cubicBezTo>
                  <a:pt x="14048" y="2732"/>
                  <a:pt x="7907" y="106"/>
                  <a:pt x="1248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2" name="Shape"/>
          <p:cNvSpPr/>
          <p:nvPr/>
        </p:nvSpPr>
        <p:spPr>
          <a:xfrm>
            <a:off x="2801082" y="6777789"/>
            <a:ext cx="1121199" cy="17867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95" h="21461" extrusionOk="0">
                <a:moveTo>
                  <a:pt x="1367" y="3"/>
                </a:moveTo>
                <a:cubicBezTo>
                  <a:pt x="548" y="-42"/>
                  <a:pt x="-117" y="436"/>
                  <a:pt x="17" y="974"/>
                </a:cubicBezTo>
                <a:cubicBezTo>
                  <a:pt x="123" y="1401"/>
                  <a:pt x="720" y="1696"/>
                  <a:pt x="1367" y="1640"/>
                </a:cubicBezTo>
                <a:cubicBezTo>
                  <a:pt x="8374" y="1686"/>
                  <a:pt x="14594" y="4627"/>
                  <a:pt x="16949" y="9005"/>
                </a:cubicBezTo>
                <a:cubicBezTo>
                  <a:pt x="19018" y="12851"/>
                  <a:pt x="17692" y="17142"/>
                  <a:pt x="13509" y="20137"/>
                </a:cubicBezTo>
                <a:cubicBezTo>
                  <a:pt x="13083" y="20416"/>
                  <a:pt x="13050" y="20865"/>
                  <a:pt x="13431" y="21171"/>
                </a:cubicBezTo>
                <a:cubicBezTo>
                  <a:pt x="13912" y="21558"/>
                  <a:pt x="14805" y="21558"/>
                  <a:pt x="15287" y="21171"/>
                </a:cubicBezTo>
                <a:cubicBezTo>
                  <a:pt x="19923" y="17841"/>
                  <a:pt x="21483" y="13108"/>
                  <a:pt x="19366" y="8797"/>
                </a:cubicBezTo>
                <a:cubicBezTo>
                  <a:pt x="16820" y="3613"/>
                  <a:pt x="9584" y="78"/>
                  <a:pt x="1367" y="3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3" name="Shape"/>
          <p:cNvSpPr/>
          <p:nvPr/>
        </p:nvSpPr>
        <p:spPr>
          <a:xfrm>
            <a:off x="5894925" y="6779332"/>
            <a:ext cx="1130454" cy="1990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95" h="21445" extrusionOk="0">
                <a:moveTo>
                  <a:pt x="1277" y="3"/>
                </a:moveTo>
                <a:cubicBezTo>
                  <a:pt x="509" y="-39"/>
                  <a:pt x="-115" y="372"/>
                  <a:pt x="18" y="833"/>
                </a:cubicBezTo>
                <a:cubicBezTo>
                  <a:pt x="122" y="1193"/>
                  <a:pt x="679" y="1439"/>
                  <a:pt x="1277" y="1388"/>
                </a:cubicBezTo>
                <a:cubicBezTo>
                  <a:pt x="9565" y="1412"/>
                  <a:pt x="16554" y="5137"/>
                  <a:pt x="17652" y="10115"/>
                </a:cubicBezTo>
                <a:cubicBezTo>
                  <a:pt x="18548" y="14182"/>
                  <a:pt x="15172" y="18158"/>
                  <a:pt x="9190" y="20081"/>
                </a:cubicBezTo>
                <a:cubicBezTo>
                  <a:pt x="8526" y="20239"/>
                  <a:pt x="8251" y="20718"/>
                  <a:pt x="8608" y="21092"/>
                </a:cubicBezTo>
                <a:cubicBezTo>
                  <a:pt x="8967" y="21469"/>
                  <a:pt x="9797" y="21561"/>
                  <a:pt x="10353" y="21287"/>
                </a:cubicBezTo>
                <a:cubicBezTo>
                  <a:pt x="17696" y="18867"/>
                  <a:pt x="21485" y="13783"/>
                  <a:pt x="19627" y="8845"/>
                </a:cubicBezTo>
                <a:cubicBezTo>
                  <a:pt x="17676" y="3660"/>
                  <a:pt x="10054" y="-13"/>
                  <a:pt x="1277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4" name="Shape"/>
          <p:cNvSpPr/>
          <p:nvPr/>
        </p:nvSpPr>
        <p:spPr>
          <a:xfrm>
            <a:off x="9016127" y="6782090"/>
            <a:ext cx="1118850" cy="20933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512" extrusionOk="0">
                <a:moveTo>
                  <a:pt x="1138" y="0"/>
                </a:moveTo>
                <a:cubicBezTo>
                  <a:pt x="566" y="8"/>
                  <a:pt x="89" y="243"/>
                  <a:pt x="11" y="557"/>
                </a:cubicBezTo>
                <a:cubicBezTo>
                  <a:pt x="-85" y="942"/>
                  <a:pt x="435" y="1291"/>
                  <a:pt x="1138" y="1312"/>
                </a:cubicBezTo>
                <a:cubicBezTo>
                  <a:pt x="10906" y="1361"/>
                  <a:pt x="18679" y="5851"/>
                  <a:pt x="18335" y="11245"/>
                </a:cubicBezTo>
                <a:cubicBezTo>
                  <a:pt x="18048" y="15736"/>
                  <a:pt x="12012" y="19477"/>
                  <a:pt x="3970" y="20148"/>
                </a:cubicBezTo>
                <a:cubicBezTo>
                  <a:pt x="3233" y="20166"/>
                  <a:pt x="2687" y="20534"/>
                  <a:pt x="2800" y="20937"/>
                </a:cubicBezTo>
                <a:cubicBezTo>
                  <a:pt x="2908" y="21319"/>
                  <a:pt x="3572" y="21575"/>
                  <a:pt x="4258" y="21498"/>
                </a:cubicBezTo>
                <a:cubicBezTo>
                  <a:pt x="14335" y="20631"/>
                  <a:pt x="21515" y="15632"/>
                  <a:pt x="20754" y="10013"/>
                </a:cubicBezTo>
                <a:cubicBezTo>
                  <a:pt x="19987" y="4348"/>
                  <a:pt x="11420" y="-25"/>
                  <a:pt x="1138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5" name="Shape"/>
          <p:cNvSpPr/>
          <p:nvPr/>
        </p:nvSpPr>
        <p:spPr>
          <a:xfrm>
            <a:off x="11957984" y="6780929"/>
            <a:ext cx="1283922" cy="2104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55" h="20675" extrusionOk="0">
                <a:moveTo>
                  <a:pt x="3748" y="7"/>
                </a:moveTo>
                <a:cubicBezTo>
                  <a:pt x="3147" y="-47"/>
                  <a:pt x="2599" y="224"/>
                  <a:pt x="2563" y="592"/>
                </a:cubicBezTo>
                <a:cubicBezTo>
                  <a:pt x="2523" y="993"/>
                  <a:pt x="3093" y="1316"/>
                  <a:pt x="3748" y="1265"/>
                </a:cubicBezTo>
                <a:cubicBezTo>
                  <a:pt x="12793" y="1307"/>
                  <a:pt x="19714" y="6175"/>
                  <a:pt x="18471" y="11622"/>
                </a:cubicBezTo>
                <a:cubicBezTo>
                  <a:pt x="17324" y="16647"/>
                  <a:pt x="9561" y="20097"/>
                  <a:pt x="1335" y="19237"/>
                </a:cubicBezTo>
                <a:cubicBezTo>
                  <a:pt x="575" y="19145"/>
                  <a:pt x="-104" y="19539"/>
                  <a:pt x="13" y="20005"/>
                </a:cubicBezTo>
                <a:cubicBezTo>
                  <a:pt x="80" y="20272"/>
                  <a:pt x="423" y="20481"/>
                  <a:pt x="861" y="20524"/>
                </a:cubicBezTo>
                <a:cubicBezTo>
                  <a:pt x="10714" y="21553"/>
                  <a:pt x="19896" y="17221"/>
                  <a:pt x="20699" y="11163"/>
                </a:cubicBezTo>
                <a:cubicBezTo>
                  <a:pt x="21496" y="5148"/>
                  <a:pt x="13675" y="1"/>
                  <a:pt x="3748" y="7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6" name="Shape"/>
          <p:cNvSpPr/>
          <p:nvPr/>
        </p:nvSpPr>
        <p:spPr>
          <a:xfrm>
            <a:off x="14750879" y="6781231"/>
            <a:ext cx="1594852" cy="210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747" h="19697" extrusionOk="0">
                <a:moveTo>
                  <a:pt x="6733" y="4"/>
                </a:moveTo>
                <a:cubicBezTo>
                  <a:pt x="6221" y="-39"/>
                  <a:pt x="5785" y="283"/>
                  <a:pt x="5831" y="671"/>
                </a:cubicBezTo>
                <a:cubicBezTo>
                  <a:pt x="5872" y="1013"/>
                  <a:pt x="6283" y="1259"/>
                  <a:pt x="6733" y="1212"/>
                </a:cubicBezTo>
                <a:cubicBezTo>
                  <a:pt x="10737" y="1219"/>
                  <a:pt x="14129" y="2749"/>
                  <a:pt x="16138" y="4994"/>
                </a:cubicBezTo>
                <a:cubicBezTo>
                  <a:pt x="18132" y="7221"/>
                  <a:pt x="18752" y="10137"/>
                  <a:pt x="17348" y="12946"/>
                </a:cubicBezTo>
                <a:cubicBezTo>
                  <a:pt x="14905" y="17833"/>
                  <a:pt x="7289" y="19946"/>
                  <a:pt x="1235" y="17415"/>
                </a:cubicBezTo>
                <a:cubicBezTo>
                  <a:pt x="866" y="17237"/>
                  <a:pt x="376" y="17316"/>
                  <a:pt x="135" y="17592"/>
                </a:cubicBezTo>
                <a:cubicBezTo>
                  <a:pt x="-132" y="17898"/>
                  <a:pt x="11" y="18310"/>
                  <a:pt x="441" y="18478"/>
                </a:cubicBezTo>
                <a:cubicBezTo>
                  <a:pt x="7882" y="21561"/>
                  <a:pt x="17179" y="18535"/>
                  <a:pt x="19319" y="12334"/>
                </a:cubicBezTo>
                <a:cubicBezTo>
                  <a:pt x="21468" y="6106"/>
                  <a:pt x="15257" y="21"/>
                  <a:pt x="6733" y="4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7" name="Shape"/>
          <p:cNvSpPr/>
          <p:nvPr/>
        </p:nvSpPr>
        <p:spPr>
          <a:xfrm>
            <a:off x="17605511" y="6780534"/>
            <a:ext cx="1850052" cy="2107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9" h="21378" extrusionOk="0">
                <a:moveTo>
                  <a:pt x="8859" y="1"/>
                </a:moveTo>
                <a:cubicBezTo>
                  <a:pt x="8389" y="-24"/>
                  <a:pt x="8016" y="357"/>
                  <a:pt x="8100" y="778"/>
                </a:cubicBezTo>
                <a:cubicBezTo>
                  <a:pt x="8164" y="1104"/>
                  <a:pt x="8496" y="1329"/>
                  <a:pt x="8859" y="1294"/>
                </a:cubicBezTo>
                <a:cubicBezTo>
                  <a:pt x="16560" y="1338"/>
                  <a:pt x="21515" y="8719"/>
                  <a:pt x="18024" y="14944"/>
                </a:cubicBezTo>
                <a:cubicBezTo>
                  <a:pt x="16398" y="17843"/>
                  <a:pt x="13418" y="19547"/>
                  <a:pt x="10248" y="19933"/>
                </a:cubicBezTo>
                <a:cubicBezTo>
                  <a:pt x="7057" y="20322"/>
                  <a:pt x="3668" y="19377"/>
                  <a:pt x="1237" y="16957"/>
                </a:cubicBezTo>
                <a:cubicBezTo>
                  <a:pt x="955" y="16729"/>
                  <a:pt x="529" y="16731"/>
                  <a:pt x="249" y="16960"/>
                </a:cubicBezTo>
                <a:cubicBezTo>
                  <a:pt x="-65" y="17217"/>
                  <a:pt x="-85" y="17657"/>
                  <a:pt x="204" y="17936"/>
                </a:cubicBezTo>
                <a:cubicBezTo>
                  <a:pt x="2764" y="20438"/>
                  <a:pt x="6262" y="21556"/>
                  <a:pt x="9669" y="21355"/>
                </a:cubicBezTo>
                <a:cubicBezTo>
                  <a:pt x="13067" y="21154"/>
                  <a:pt x="16381" y="19641"/>
                  <a:pt x="18527" y="16833"/>
                </a:cubicBezTo>
                <a:cubicBezTo>
                  <a:pt x="21240" y="13283"/>
                  <a:pt x="21268" y="9055"/>
                  <a:pt x="19347" y="5706"/>
                </a:cubicBezTo>
                <a:cubicBezTo>
                  <a:pt x="17430" y="2366"/>
                  <a:pt x="13602" y="-44"/>
                  <a:pt x="8859" y="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8" name="Shape"/>
          <p:cNvSpPr/>
          <p:nvPr/>
        </p:nvSpPr>
        <p:spPr>
          <a:xfrm>
            <a:off x="20533748" y="6780797"/>
            <a:ext cx="2032596" cy="2109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38" h="21506" extrusionOk="0">
                <a:moveTo>
                  <a:pt x="9989" y="2"/>
                </a:moveTo>
                <a:cubicBezTo>
                  <a:pt x="9541" y="-26"/>
                  <a:pt x="9185" y="369"/>
                  <a:pt x="9261" y="809"/>
                </a:cubicBezTo>
                <a:cubicBezTo>
                  <a:pt x="9321" y="1153"/>
                  <a:pt x="9640" y="1392"/>
                  <a:pt x="9989" y="1355"/>
                </a:cubicBezTo>
                <a:cubicBezTo>
                  <a:pt x="13517" y="1319"/>
                  <a:pt x="16421" y="3156"/>
                  <a:pt x="18043" y="5777"/>
                </a:cubicBezTo>
                <a:cubicBezTo>
                  <a:pt x="19682" y="8427"/>
                  <a:pt x="20010" y="11874"/>
                  <a:pt x="18355" y="15017"/>
                </a:cubicBezTo>
                <a:cubicBezTo>
                  <a:pt x="16509" y="18524"/>
                  <a:pt x="13054" y="20240"/>
                  <a:pt x="9631" y="20131"/>
                </a:cubicBezTo>
                <a:cubicBezTo>
                  <a:pt x="6202" y="20022"/>
                  <a:pt x="2854" y="18079"/>
                  <a:pt x="1324" y="14440"/>
                </a:cubicBezTo>
                <a:cubicBezTo>
                  <a:pt x="1163" y="14048"/>
                  <a:pt x="688" y="13892"/>
                  <a:pt x="324" y="14110"/>
                </a:cubicBezTo>
                <a:cubicBezTo>
                  <a:pt x="29" y="14287"/>
                  <a:pt x="-83" y="14658"/>
                  <a:pt x="66" y="14968"/>
                </a:cubicBezTo>
                <a:cubicBezTo>
                  <a:pt x="1940" y="19372"/>
                  <a:pt x="6067" y="21574"/>
                  <a:pt x="10178" y="21504"/>
                </a:cubicBezTo>
                <a:cubicBezTo>
                  <a:pt x="14146" y="21437"/>
                  <a:pt x="18062" y="19253"/>
                  <a:pt x="19934" y="15020"/>
                </a:cubicBezTo>
                <a:cubicBezTo>
                  <a:pt x="21517" y="11444"/>
                  <a:pt x="20911" y="7666"/>
                  <a:pt x="18973" y="4804"/>
                </a:cubicBezTo>
                <a:cubicBezTo>
                  <a:pt x="17065" y="1985"/>
                  <a:pt x="13854" y="33"/>
                  <a:pt x="9989" y="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09" name="Shape"/>
          <p:cNvSpPr/>
          <p:nvPr/>
        </p:nvSpPr>
        <p:spPr>
          <a:xfrm>
            <a:off x="1817747" y="9704649"/>
            <a:ext cx="2097276" cy="21146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4" h="21099" extrusionOk="0">
                <a:moveTo>
                  <a:pt x="10261" y="0"/>
                </a:moveTo>
                <a:cubicBezTo>
                  <a:pt x="9853" y="-8"/>
                  <a:pt x="9539" y="363"/>
                  <a:pt x="9610" y="770"/>
                </a:cubicBezTo>
                <a:cubicBezTo>
                  <a:pt x="9667" y="1099"/>
                  <a:pt x="9967" y="1326"/>
                  <a:pt x="10295" y="1289"/>
                </a:cubicBezTo>
                <a:cubicBezTo>
                  <a:pt x="14097" y="1300"/>
                  <a:pt x="17086" y="3518"/>
                  <a:pt x="18522" y="6516"/>
                </a:cubicBezTo>
                <a:cubicBezTo>
                  <a:pt x="19929" y="9453"/>
                  <a:pt x="19839" y="13125"/>
                  <a:pt x="17562" y="16119"/>
                </a:cubicBezTo>
                <a:cubicBezTo>
                  <a:pt x="15034" y="19441"/>
                  <a:pt x="11114" y="20379"/>
                  <a:pt x="7726" y="19367"/>
                </a:cubicBezTo>
                <a:cubicBezTo>
                  <a:pt x="4361" y="18362"/>
                  <a:pt x="1589" y="15451"/>
                  <a:pt x="1245" y="11321"/>
                </a:cubicBezTo>
                <a:cubicBezTo>
                  <a:pt x="1246" y="11003"/>
                  <a:pt x="1006" y="10738"/>
                  <a:pt x="693" y="10709"/>
                </a:cubicBezTo>
                <a:cubicBezTo>
                  <a:pt x="287" y="10671"/>
                  <a:pt x="-48" y="11025"/>
                  <a:pt x="6" y="11434"/>
                </a:cubicBezTo>
                <a:cubicBezTo>
                  <a:pt x="425" y="16206"/>
                  <a:pt x="3953" y="20102"/>
                  <a:pt x="8616" y="20940"/>
                </a:cubicBezTo>
                <a:cubicBezTo>
                  <a:pt x="12125" y="21570"/>
                  <a:pt x="15704" y="20301"/>
                  <a:pt x="18060" y="17596"/>
                </a:cubicBezTo>
                <a:cubicBezTo>
                  <a:pt x="21166" y="14028"/>
                  <a:pt x="21552" y="8809"/>
                  <a:pt x="19019" y="4803"/>
                </a:cubicBezTo>
                <a:cubicBezTo>
                  <a:pt x="17111" y="1784"/>
                  <a:pt x="13803" y="-30"/>
                  <a:pt x="10261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0" name="Shape"/>
          <p:cNvSpPr/>
          <p:nvPr/>
        </p:nvSpPr>
        <p:spPr>
          <a:xfrm>
            <a:off x="4915402" y="9701381"/>
            <a:ext cx="2112803" cy="21080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0" h="21069" extrusionOk="0">
                <a:moveTo>
                  <a:pt x="10482" y="2"/>
                </a:moveTo>
                <a:cubicBezTo>
                  <a:pt x="10041" y="-34"/>
                  <a:pt x="9684" y="361"/>
                  <a:pt x="9758" y="804"/>
                </a:cubicBezTo>
                <a:cubicBezTo>
                  <a:pt x="9816" y="1154"/>
                  <a:pt x="10136" y="1394"/>
                  <a:pt x="10482" y="1349"/>
                </a:cubicBezTo>
                <a:cubicBezTo>
                  <a:pt x="15117" y="1374"/>
                  <a:pt x="18268" y="4544"/>
                  <a:pt x="19188" y="8299"/>
                </a:cubicBezTo>
                <a:cubicBezTo>
                  <a:pt x="20101" y="12022"/>
                  <a:pt x="18817" y="16271"/>
                  <a:pt x="14816" y="18596"/>
                </a:cubicBezTo>
                <a:cubicBezTo>
                  <a:pt x="11402" y="20580"/>
                  <a:pt x="7676" y="19997"/>
                  <a:pt x="5009" y="17990"/>
                </a:cubicBezTo>
                <a:cubicBezTo>
                  <a:pt x="2261" y="15921"/>
                  <a:pt x="627" y="12344"/>
                  <a:pt x="1597" y="8360"/>
                </a:cubicBezTo>
                <a:cubicBezTo>
                  <a:pt x="1742" y="8044"/>
                  <a:pt x="1624" y="7668"/>
                  <a:pt x="1327" y="7494"/>
                </a:cubicBezTo>
                <a:cubicBezTo>
                  <a:pt x="937" y="7265"/>
                  <a:pt x="439" y="7466"/>
                  <a:pt x="310" y="7904"/>
                </a:cubicBezTo>
                <a:cubicBezTo>
                  <a:pt x="-537" y="11355"/>
                  <a:pt x="375" y="15007"/>
                  <a:pt x="2740" y="17632"/>
                </a:cubicBezTo>
                <a:cubicBezTo>
                  <a:pt x="5163" y="20322"/>
                  <a:pt x="8778" y="21566"/>
                  <a:pt x="12304" y="20886"/>
                </a:cubicBezTo>
                <a:cubicBezTo>
                  <a:pt x="16918" y="19997"/>
                  <a:pt x="20390" y="16105"/>
                  <a:pt x="20775" y="11359"/>
                </a:cubicBezTo>
                <a:cubicBezTo>
                  <a:pt x="21063" y="7817"/>
                  <a:pt x="19525" y="4385"/>
                  <a:pt x="16754" y="2208"/>
                </a:cubicBezTo>
                <a:cubicBezTo>
                  <a:pt x="14957" y="797"/>
                  <a:pt x="12754" y="22"/>
                  <a:pt x="10482" y="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1" name="Shape"/>
          <p:cNvSpPr/>
          <p:nvPr/>
        </p:nvSpPr>
        <p:spPr>
          <a:xfrm>
            <a:off x="8023759" y="9702441"/>
            <a:ext cx="2106315" cy="2104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71" h="21222" extrusionOk="0">
                <a:moveTo>
                  <a:pt x="10344" y="3"/>
                </a:moveTo>
                <a:cubicBezTo>
                  <a:pt x="9900" y="-36"/>
                  <a:pt x="9539" y="365"/>
                  <a:pt x="9612" y="817"/>
                </a:cubicBezTo>
                <a:cubicBezTo>
                  <a:pt x="9670" y="1175"/>
                  <a:pt x="9993" y="1422"/>
                  <a:pt x="10344" y="1375"/>
                </a:cubicBezTo>
                <a:cubicBezTo>
                  <a:pt x="15658" y="1343"/>
                  <a:pt x="19779" y="6005"/>
                  <a:pt x="19395" y="11453"/>
                </a:cubicBezTo>
                <a:cubicBezTo>
                  <a:pt x="19008" y="16947"/>
                  <a:pt x="14108" y="20892"/>
                  <a:pt x="8828" y="19862"/>
                </a:cubicBezTo>
                <a:cubicBezTo>
                  <a:pt x="5600" y="19233"/>
                  <a:pt x="3180" y="17030"/>
                  <a:pt x="2035" y="14256"/>
                </a:cubicBezTo>
                <a:cubicBezTo>
                  <a:pt x="920" y="11554"/>
                  <a:pt x="1026" y="8327"/>
                  <a:pt x="2744" y="5563"/>
                </a:cubicBezTo>
                <a:cubicBezTo>
                  <a:pt x="2912" y="5298"/>
                  <a:pt x="2874" y="4948"/>
                  <a:pt x="2653" y="4729"/>
                </a:cubicBezTo>
                <a:cubicBezTo>
                  <a:pt x="2377" y="4453"/>
                  <a:pt x="1931" y="4477"/>
                  <a:pt x="1683" y="4781"/>
                </a:cubicBezTo>
                <a:cubicBezTo>
                  <a:pt x="-219" y="7778"/>
                  <a:pt x="-530" y="11558"/>
                  <a:pt x="856" y="14841"/>
                </a:cubicBezTo>
                <a:cubicBezTo>
                  <a:pt x="2267" y="18181"/>
                  <a:pt x="5241" y="20553"/>
                  <a:pt x="8743" y="21096"/>
                </a:cubicBezTo>
                <a:cubicBezTo>
                  <a:pt x="11764" y="21564"/>
                  <a:pt x="14679" y="20702"/>
                  <a:pt x="16872" y="18894"/>
                </a:cubicBezTo>
                <a:cubicBezTo>
                  <a:pt x="19011" y="17131"/>
                  <a:pt x="20433" y="14489"/>
                  <a:pt x="20644" y="11448"/>
                </a:cubicBezTo>
                <a:cubicBezTo>
                  <a:pt x="21070" y="5291"/>
                  <a:pt x="16349" y="46"/>
                  <a:pt x="10344" y="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2" name="Shape"/>
          <p:cNvSpPr/>
          <p:nvPr/>
        </p:nvSpPr>
        <p:spPr>
          <a:xfrm>
            <a:off x="11134581" y="9702734"/>
            <a:ext cx="2108114" cy="21060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1" h="21141" extrusionOk="0">
                <a:moveTo>
                  <a:pt x="10297" y="1"/>
                </a:moveTo>
                <a:cubicBezTo>
                  <a:pt x="9872" y="-14"/>
                  <a:pt x="9539" y="377"/>
                  <a:pt x="9608" y="811"/>
                </a:cubicBezTo>
                <a:cubicBezTo>
                  <a:pt x="9663" y="1153"/>
                  <a:pt x="9962" y="1396"/>
                  <a:pt x="10297" y="1370"/>
                </a:cubicBezTo>
                <a:cubicBezTo>
                  <a:pt x="13283" y="1360"/>
                  <a:pt x="16077" y="2890"/>
                  <a:pt x="17743" y="5446"/>
                </a:cubicBezTo>
                <a:cubicBezTo>
                  <a:pt x="19426" y="8028"/>
                  <a:pt x="19734" y="11311"/>
                  <a:pt x="18564" y="14179"/>
                </a:cubicBezTo>
                <a:cubicBezTo>
                  <a:pt x="17400" y="17034"/>
                  <a:pt x="14925" y="19095"/>
                  <a:pt x="11977" y="19678"/>
                </a:cubicBezTo>
                <a:cubicBezTo>
                  <a:pt x="8877" y="20292"/>
                  <a:pt x="5692" y="19194"/>
                  <a:pt x="3562" y="16790"/>
                </a:cubicBezTo>
                <a:cubicBezTo>
                  <a:pt x="1510" y="14474"/>
                  <a:pt x="714" y="11248"/>
                  <a:pt x="1484" y="8213"/>
                </a:cubicBezTo>
                <a:cubicBezTo>
                  <a:pt x="1978" y="6263"/>
                  <a:pt x="3100" y="4543"/>
                  <a:pt x="4665" y="3336"/>
                </a:cubicBezTo>
                <a:cubicBezTo>
                  <a:pt x="4911" y="3132"/>
                  <a:pt x="4982" y="2777"/>
                  <a:pt x="4834" y="2489"/>
                </a:cubicBezTo>
                <a:cubicBezTo>
                  <a:pt x="4654" y="2139"/>
                  <a:pt x="4229" y="2014"/>
                  <a:pt x="3898" y="2212"/>
                </a:cubicBezTo>
                <a:cubicBezTo>
                  <a:pt x="2138" y="3649"/>
                  <a:pt x="883" y="5641"/>
                  <a:pt x="327" y="7884"/>
                </a:cubicBezTo>
                <a:cubicBezTo>
                  <a:pt x="-539" y="11378"/>
                  <a:pt x="340" y="15088"/>
                  <a:pt x="2671" y="17776"/>
                </a:cubicBezTo>
                <a:cubicBezTo>
                  <a:pt x="5054" y="20380"/>
                  <a:pt x="8538" y="21586"/>
                  <a:pt x="11960" y="20993"/>
                </a:cubicBezTo>
                <a:cubicBezTo>
                  <a:pt x="15396" y="20397"/>
                  <a:pt x="18318" y="18063"/>
                  <a:pt x="19692" y="14762"/>
                </a:cubicBezTo>
                <a:cubicBezTo>
                  <a:pt x="21061" y="11470"/>
                  <a:pt x="20693" y="7687"/>
                  <a:pt x="18753" y="4715"/>
                </a:cubicBezTo>
                <a:cubicBezTo>
                  <a:pt x="16855" y="1807"/>
                  <a:pt x="13695" y="45"/>
                  <a:pt x="10297" y="1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3" name="Shape"/>
          <p:cNvSpPr/>
          <p:nvPr/>
        </p:nvSpPr>
        <p:spPr>
          <a:xfrm>
            <a:off x="14241456" y="9708785"/>
            <a:ext cx="2112333" cy="21107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84" h="21540" extrusionOk="0">
                <a:moveTo>
                  <a:pt x="10765" y="1"/>
                </a:moveTo>
                <a:cubicBezTo>
                  <a:pt x="10379" y="-22"/>
                  <a:pt x="10058" y="298"/>
                  <a:pt x="10076" y="688"/>
                </a:cubicBezTo>
                <a:cubicBezTo>
                  <a:pt x="10094" y="1051"/>
                  <a:pt x="10405" y="1329"/>
                  <a:pt x="10765" y="1303"/>
                </a:cubicBezTo>
                <a:cubicBezTo>
                  <a:pt x="15589" y="1350"/>
                  <a:pt x="18769" y="4605"/>
                  <a:pt x="19692" y="8458"/>
                </a:cubicBezTo>
                <a:cubicBezTo>
                  <a:pt x="20158" y="10405"/>
                  <a:pt x="20037" y="12494"/>
                  <a:pt x="19312" y="14379"/>
                </a:cubicBezTo>
                <a:cubicBezTo>
                  <a:pt x="18579" y="16283"/>
                  <a:pt x="17220" y="18020"/>
                  <a:pt x="15024" y="19140"/>
                </a:cubicBezTo>
                <a:cubicBezTo>
                  <a:pt x="12426" y="20463"/>
                  <a:pt x="9881" y="20423"/>
                  <a:pt x="7710" y="19662"/>
                </a:cubicBezTo>
                <a:cubicBezTo>
                  <a:pt x="5609" y="18926"/>
                  <a:pt x="3800" y="17476"/>
                  <a:pt x="2653" y="15572"/>
                </a:cubicBezTo>
                <a:cubicBezTo>
                  <a:pt x="1362" y="13430"/>
                  <a:pt x="985" y="10833"/>
                  <a:pt x="1559" y="8439"/>
                </a:cubicBezTo>
                <a:cubicBezTo>
                  <a:pt x="2116" y="6113"/>
                  <a:pt x="3584" y="3956"/>
                  <a:pt x="6134" y="2434"/>
                </a:cubicBezTo>
                <a:cubicBezTo>
                  <a:pt x="6413" y="2298"/>
                  <a:pt x="6553" y="1978"/>
                  <a:pt x="6463" y="1678"/>
                </a:cubicBezTo>
                <a:cubicBezTo>
                  <a:pt x="6334" y="1247"/>
                  <a:pt x="5832" y="1061"/>
                  <a:pt x="5457" y="1305"/>
                </a:cubicBezTo>
                <a:cubicBezTo>
                  <a:pt x="2107" y="3237"/>
                  <a:pt x="29" y="6819"/>
                  <a:pt x="1" y="10709"/>
                </a:cubicBezTo>
                <a:cubicBezTo>
                  <a:pt x="-25" y="14182"/>
                  <a:pt x="1604" y="17460"/>
                  <a:pt x="4392" y="19499"/>
                </a:cubicBezTo>
                <a:cubicBezTo>
                  <a:pt x="6277" y="20879"/>
                  <a:pt x="8564" y="21578"/>
                  <a:pt x="10894" y="21539"/>
                </a:cubicBezTo>
                <a:cubicBezTo>
                  <a:pt x="13120" y="21501"/>
                  <a:pt x="15288" y="20790"/>
                  <a:pt x="17085" y="19464"/>
                </a:cubicBezTo>
                <a:cubicBezTo>
                  <a:pt x="18915" y="18114"/>
                  <a:pt x="20259" y="16201"/>
                  <a:pt x="20922" y="14014"/>
                </a:cubicBezTo>
                <a:cubicBezTo>
                  <a:pt x="21575" y="11859"/>
                  <a:pt x="21532" y="9551"/>
                  <a:pt x="20817" y="7415"/>
                </a:cubicBezTo>
                <a:cubicBezTo>
                  <a:pt x="20093" y="5252"/>
                  <a:pt x="18715" y="3370"/>
                  <a:pt x="16876" y="2039"/>
                </a:cubicBezTo>
                <a:cubicBezTo>
                  <a:pt x="15092" y="748"/>
                  <a:pt x="12960" y="37"/>
                  <a:pt x="10765" y="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4" name="Shape"/>
          <p:cNvSpPr/>
          <p:nvPr/>
        </p:nvSpPr>
        <p:spPr>
          <a:xfrm>
            <a:off x="17343313" y="9697883"/>
            <a:ext cx="2118013" cy="2112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4" h="21033" extrusionOk="0">
                <a:moveTo>
                  <a:pt x="7740" y="405"/>
                </a:moveTo>
                <a:cubicBezTo>
                  <a:pt x="8117" y="357"/>
                  <a:pt x="8460" y="627"/>
                  <a:pt x="8503" y="1005"/>
                </a:cubicBezTo>
                <a:cubicBezTo>
                  <a:pt x="8542" y="1354"/>
                  <a:pt x="8307" y="1676"/>
                  <a:pt x="7963" y="1743"/>
                </a:cubicBezTo>
                <a:cubicBezTo>
                  <a:pt x="5056" y="2567"/>
                  <a:pt x="2760" y="4803"/>
                  <a:pt x="1855" y="7690"/>
                </a:cubicBezTo>
                <a:cubicBezTo>
                  <a:pt x="684" y="11426"/>
                  <a:pt x="2002" y="15488"/>
                  <a:pt x="5103" y="17880"/>
                </a:cubicBezTo>
                <a:cubicBezTo>
                  <a:pt x="7472" y="19707"/>
                  <a:pt x="10586" y="20279"/>
                  <a:pt x="13416" y="19321"/>
                </a:cubicBezTo>
                <a:cubicBezTo>
                  <a:pt x="16175" y="18387"/>
                  <a:pt x="18266" y="16133"/>
                  <a:pt x="19153" y="13351"/>
                </a:cubicBezTo>
                <a:cubicBezTo>
                  <a:pt x="20048" y="10548"/>
                  <a:pt x="19638" y="7478"/>
                  <a:pt x="17937" y="5082"/>
                </a:cubicBezTo>
                <a:cubicBezTo>
                  <a:pt x="16263" y="2724"/>
                  <a:pt x="13548" y="1329"/>
                  <a:pt x="10659" y="1343"/>
                </a:cubicBezTo>
                <a:cubicBezTo>
                  <a:pt x="10271" y="1378"/>
                  <a:pt x="9936" y="1073"/>
                  <a:pt x="9932" y="682"/>
                </a:cubicBezTo>
                <a:cubicBezTo>
                  <a:pt x="9928" y="272"/>
                  <a:pt x="10287" y="-47"/>
                  <a:pt x="10694" y="6"/>
                </a:cubicBezTo>
                <a:cubicBezTo>
                  <a:pt x="14029" y="112"/>
                  <a:pt x="17125" y="1767"/>
                  <a:pt x="19069" y="4484"/>
                </a:cubicBezTo>
                <a:cubicBezTo>
                  <a:pt x="21001" y="7185"/>
                  <a:pt x="21577" y="10638"/>
                  <a:pt x="20558" y="13798"/>
                </a:cubicBezTo>
                <a:cubicBezTo>
                  <a:pt x="19523" y="17007"/>
                  <a:pt x="16983" y="19494"/>
                  <a:pt x="13776" y="20523"/>
                </a:cubicBezTo>
                <a:cubicBezTo>
                  <a:pt x="10568" y="21553"/>
                  <a:pt x="7061" y="21009"/>
                  <a:pt x="4333" y="19031"/>
                </a:cubicBezTo>
                <a:cubicBezTo>
                  <a:pt x="1624" y="17066"/>
                  <a:pt x="14" y="13924"/>
                  <a:pt x="0" y="10573"/>
                </a:cubicBezTo>
                <a:cubicBezTo>
                  <a:pt x="-23" y="7198"/>
                  <a:pt x="1578" y="4018"/>
                  <a:pt x="4302" y="2030"/>
                </a:cubicBezTo>
                <a:cubicBezTo>
                  <a:pt x="5335" y="1276"/>
                  <a:pt x="6502" y="724"/>
                  <a:pt x="7740" y="405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6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510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0%</a:t>
            </a:r>
          </a:p>
        </p:txBody>
      </p:sp>
      <p:sp>
        <p:nvSpPr>
          <p:cNvPr id="161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178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5%</a:t>
            </a:r>
          </a:p>
        </p:txBody>
      </p:sp>
      <p:sp>
        <p:nvSpPr>
          <p:cNvPr id="16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18469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10%</a:t>
            </a:r>
          </a:p>
        </p:txBody>
      </p:sp>
      <p:sp>
        <p:nvSpPr>
          <p:cNvPr id="161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5153" y="4655328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15%</a:t>
            </a:r>
          </a:p>
        </p:txBody>
      </p:sp>
      <p:sp>
        <p:nvSpPr>
          <p:cNvPr id="161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1837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20%</a:t>
            </a:r>
          </a:p>
        </p:txBody>
      </p:sp>
      <p:sp>
        <p:nvSpPr>
          <p:cNvPr id="16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8521" y="4655328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25%</a:t>
            </a:r>
          </a:p>
        </p:txBody>
      </p:sp>
      <p:sp>
        <p:nvSpPr>
          <p:cNvPr id="162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5205" y="4655327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30%</a:t>
            </a:r>
          </a:p>
        </p:txBody>
      </p:sp>
      <p:sp>
        <p:nvSpPr>
          <p:cNvPr id="16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0712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35%</a:t>
            </a:r>
          </a:p>
        </p:txBody>
      </p:sp>
      <p:sp>
        <p:nvSpPr>
          <p:cNvPr id="162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3810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40%</a:t>
            </a:r>
          </a:p>
        </p:txBody>
      </p:sp>
      <p:sp>
        <p:nvSpPr>
          <p:cNvPr id="162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0493" y="7599121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45%</a:t>
            </a:r>
          </a:p>
        </p:txBody>
      </p:sp>
      <p:sp>
        <p:nvSpPr>
          <p:cNvPr id="16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27177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50%</a:t>
            </a:r>
          </a:p>
        </p:txBody>
      </p:sp>
      <p:sp>
        <p:nvSpPr>
          <p:cNvPr id="162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3861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55%</a:t>
            </a:r>
          </a:p>
        </p:txBody>
      </p:sp>
      <p:sp>
        <p:nvSpPr>
          <p:cNvPr id="16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0546" y="7599122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60%</a:t>
            </a:r>
          </a:p>
        </p:txBody>
      </p:sp>
      <p:sp>
        <p:nvSpPr>
          <p:cNvPr id="162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47229" y="7599121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65%</a:t>
            </a:r>
          </a:p>
        </p:txBody>
      </p:sp>
      <p:sp>
        <p:nvSpPr>
          <p:cNvPr id="162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211451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70%</a:t>
            </a:r>
          </a:p>
        </p:txBody>
      </p:sp>
      <p:sp>
        <p:nvSpPr>
          <p:cNvPr id="16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531813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75%</a:t>
            </a:r>
          </a:p>
        </p:txBody>
      </p:sp>
      <p:sp>
        <p:nvSpPr>
          <p:cNvPr id="16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8424819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80%</a:t>
            </a:r>
          </a:p>
        </p:txBody>
      </p:sp>
      <p:sp>
        <p:nvSpPr>
          <p:cNvPr id="163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531503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85%</a:t>
            </a:r>
          </a:p>
        </p:txBody>
      </p:sp>
      <p:sp>
        <p:nvSpPr>
          <p:cNvPr id="163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4638187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90%</a:t>
            </a:r>
          </a:p>
        </p:txBody>
      </p:sp>
      <p:sp>
        <p:nvSpPr>
          <p:cNvPr id="163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44871" y="10530116"/>
            <a:ext cx="132099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95%</a:t>
            </a:r>
          </a:p>
        </p:txBody>
      </p:sp>
      <p:sp>
        <p:nvSpPr>
          <p:cNvPr id="16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851555" y="10530116"/>
            <a:ext cx="13209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A7A7A7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100%</a:t>
            </a:r>
          </a:p>
        </p:txBody>
      </p:sp>
      <p:sp>
        <p:nvSpPr>
          <p:cNvPr id="1636" name="Venn diagram"/>
          <p:cNvSpPr txBox="1"/>
          <p:nvPr/>
        </p:nvSpPr>
        <p:spPr>
          <a:xfrm>
            <a:off x="7782281" y="1540168"/>
            <a:ext cx="8819438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21 Pie charts from 0% to 100% (non-editable range), style 4</a:t>
            </a:r>
          </a:p>
        </p:txBody>
      </p:sp>
      <p:sp>
        <p:nvSpPr>
          <p:cNvPr id="1637" name="Circle"/>
          <p:cNvSpPr/>
          <p:nvPr/>
        </p:nvSpPr>
        <p:spPr>
          <a:xfrm>
            <a:off x="1682190" y="3726086"/>
            <a:ext cx="2366817" cy="2366818"/>
          </a:xfrm>
          <a:prstGeom prst="ellipse">
            <a:avLst/>
          </a:prstGeom>
          <a:ln w="25400">
            <a:solidFill>
              <a:srgbClr val="53535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38" name="Circle"/>
          <p:cNvSpPr/>
          <p:nvPr/>
        </p:nvSpPr>
        <p:spPr>
          <a:xfrm>
            <a:off x="4776173" y="6645345"/>
            <a:ext cx="2366818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39" name="Circle"/>
          <p:cNvSpPr/>
          <p:nvPr/>
        </p:nvSpPr>
        <p:spPr>
          <a:xfrm>
            <a:off x="7895557" y="9575239"/>
            <a:ext cx="2366817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0" name="Circle"/>
          <p:cNvSpPr/>
          <p:nvPr/>
        </p:nvSpPr>
        <p:spPr>
          <a:xfrm>
            <a:off x="17228308" y="6657013"/>
            <a:ext cx="2366817" cy="2366818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1" name="Circle"/>
          <p:cNvSpPr/>
          <p:nvPr/>
        </p:nvSpPr>
        <p:spPr>
          <a:xfrm>
            <a:off x="20322291" y="9575239"/>
            <a:ext cx="2366817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2" name="Circle"/>
          <p:cNvSpPr/>
          <p:nvPr/>
        </p:nvSpPr>
        <p:spPr>
          <a:xfrm>
            <a:off x="14100551" y="3742858"/>
            <a:ext cx="2366818" cy="2366817"/>
          </a:xfrm>
          <a:prstGeom prst="ellipse">
            <a:avLst/>
          </a:prstGeom>
          <a:ln w="25400">
            <a:solidFill>
              <a:schemeClr val="tx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3" name="Circle"/>
          <p:cNvSpPr/>
          <p:nvPr/>
        </p:nvSpPr>
        <p:spPr>
          <a:xfrm>
            <a:off x="4776173" y="3726086"/>
            <a:ext cx="2366818" cy="2366818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4" name="Circle"/>
          <p:cNvSpPr/>
          <p:nvPr/>
        </p:nvSpPr>
        <p:spPr>
          <a:xfrm>
            <a:off x="7895557" y="6663279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5" name="Circle"/>
          <p:cNvSpPr/>
          <p:nvPr/>
        </p:nvSpPr>
        <p:spPr>
          <a:xfrm>
            <a:off x="11002241" y="9575239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6" name="Circle"/>
          <p:cNvSpPr/>
          <p:nvPr/>
        </p:nvSpPr>
        <p:spPr>
          <a:xfrm>
            <a:off x="17212803" y="3742858"/>
            <a:ext cx="2366817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7" name="Circle"/>
          <p:cNvSpPr/>
          <p:nvPr/>
        </p:nvSpPr>
        <p:spPr>
          <a:xfrm>
            <a:off x="20322292" y="6663279"/>
            <a:ext cx="2366818" cy="2366817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8" name="Circle"/>
          <p:cNvSpPr/>
          <p:nvPr/>
        </p:nvSpPr>
        <p:spPr>
          <a:xfrm>
            <a:off x="20322292" y="3730158"/>
            <a:ext cx="2366818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9" name="Circle"/>
          <p:cNvSpPr/>
          <p:nvPr/>
        </p:nvSpPr>
        <p:spPr>
          <a:xfrm>
            <a:off x="7898692" y="3742858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0" name="Circle"/>
          <p:cNvSpPr/>
          <p:nvPr/>
        </p:nvSpPr>
        <p:spPr>
          <a:xfrm>
            <a:off x="11005456" y="6645345"/>
            <a:ext cx="2366818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1" name="Circle"/>
          <p:cNvSpPr/>
          <p:nvPr/>
        </p:nvSpPr>
        <p:spPr>
          <a:xfrm>
            <a:off x="14108926" y="9580762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2" name="Circle"/>
          <p:cNvSpPr/>
          <p:nvPr/>
        </p:nvSpPr>
        <p:spPr>
          <a:xfrm>
            <a:off x="1677863" y="9575239"/>
            <a:ext cx="2366817" cy="2366817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3" name="Circle"/>
          <p:cNvSpPr/>
          <p:nvPr/>
        </p:nvSpPr>
        <p:spPr>
          <a:xfrm>
            <a:off x="1690563" y="6663279"/>
            <a:ext cx="2366817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4" name="Circle"/>
          <p:cNvSpPr/>
          <p:nvPr/>
        </p:nvSpPr>
        <p:spPr>
          <a:xfrm>
            <a:off x="4776173" y="9580762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5" name="Circle"/>
          <p:cNvSpPr/>
          <p:nvPr/>
        </p:nvSpPr>
        <p:spPr>
          <a:xfrm>
            <a:off x="10999436" y="3730158"/>
            <a:ext cx="2366817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6" name="Circle"/>
          <p:cNvSpPr/>
          <p:nvPr/>
        </p:nvSpPr>
        <p:spPr>
          <a:xfrm>
            <a:off x="14121624" y="6650579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57" name="Circle"/>
          <p:cNvSpPr/>
          <p:nvPr/>
        </p:nvSpPr>
        <p:spPr>
          <a:xfrm>
            <a:off x="17215609" y="9572737"/>
            <a:ext cx="2366818" cy="2366817"/>
          </a:xfrm>
          <a:prstGeom prst="ellipse">
            <a:avLst/>
          </a:prstGeom>
          <a:ln w="25400">
            <a:solidFill>
              <a:schemeClr val="accent3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" name="Group"/>
          <p:cNvGrpSpPr/>
          <p:nvPr/>
        </p:nvGrpSpPr>
        <p:grpSpPr>
          <a:xfrm>
            <a:off x="7235426" y="6319137"/>
            <a:ext cx="9913152" cy="854606"/>
            <a:chOff x="0" y="-10"/>
            <a:chExt cx="9913150" cy="854605"/>
          </a:xfrm>
        </p:grpSpPr>
        <p:sp>
          <p:nvSpPr>
            <p:cNvPr id="1659" name="Shape"/>
            <p:cNvSpPr/>
            <p:nvPr/>
          </p:nvSpPr>
          <p:spPr>
            <a:xfrm>
              <a:off x="-1" y="26992"/>
              <a:ext cx="302641" cy="8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0" name="Shape"/>
            <p:cNvSpPr/>
            <p:nvPr/>
          </p:nvSpPr>
          <p:spPr>
            <a:xfrm>
              <a:off x="920888" y="17007"/>
              <a:ext cx="567348" cy="837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1" name="Shape"/>
            <p:cNvSpPr/>
            <p:nvPr/>
          </p:nvSpPr>
          <p:spPr>
            <a:xfrm>
              <a:off x="1983364" y="14196"/>
              <a:ext cx="548888" cy="840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2" name="Shape"/>
            <p:cNvSpPr/>
            <p:nvPr/>
          </p:nvSpPr>
          <p:spPr>
            <a:xfrm>
              <a:off x="3000257" y="23195"/>
              <a:ext cx="621594" cy="831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3" name="Shape"/>
            <p:cNvSpPr/>
            <p:nvPr/>
          </p:nvSpPr>
          <p:spPr>
            <a:xfrm>
              <a:off x="4091362" y="13847"/>
              <a:ext cx="545843" cy="840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4" name="Shape"/>
            <p:cNvSpPr/>
            <p:nvPr/>
          </p:nvSpPr>
          <p:spPr>
            <a:xfrm>
              <a:off x="5143075" y="4706"/>
              <a:ext cx="548941" cy="849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5" name="Shape"/>
            <p:cNvSpPr/>
            <p:nvPr/>
          </p:nvSpPr>
          <p:spPr>
            <a:xfrm>
              <a:off x="6196786" y="24267"/>
              <a:ext cx="548018" cy="830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6" name="Shape"/>
            <p:cNvSpPr/>
            <p:nvPr/>
          </p:nvSpPr>
          <p:spPr>
            <a:xfrm>
              <a:off x="7248454" y="-11"/>
              <a:ext cx="551160" cy="8545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7" name="Shape"/>
            <p:cNvSpPr/>
            <p:nvPr/>
          </p:nvSpPr>
          <p:spPr>
            <a:xfrm>
              <a:off x="8303521" y="5180"/>
              <a:ext cx="547537" cy="849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8" name="Shape"/>
            <p:cNvSpPr/>
            <p:nvPr/>
          </p:nvSpPr>
          <p:spPr>
            <a:xfrm>
              <a:off x="9347919" y="476"/>
              <a:ext cx="565231" cy="8540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73" name="Group"/>
          <p:cNvGrpSpPr/>
          <p:nvPr/>
        </p:nvGrpSpPr>
        <p:grpSpPr>
          <a:xfrm>
            <a:off x="2131873" y="1683803"/>
            <a:ext cx="1711879" cy="1711879"/>
            <a:chOff x="0" y="0"/>
            <a:chExt cx="1711877" cy="1711877"/>
          </a:xfrm>
        </p:grpSpPr>
        <p:sp>
          <p:nvSpPr>
            <p:cNvPr id="167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1" name="Shape"/>
            <p:cNvSpPr/>
            <p:nvPr/>
          </p:nvSpPr>
          <p:spPr>
            <a:xfrm>
              <a:off x="720569" y="504234"/>
              <a:ext cx="921710" cy="1101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2" name="Shape"/>
            <p:cNvSpPr/>
            <p:nvPr/>
          </p:nvSpPr>
          <p:spPr>
            <a:xfrm>
              <a:off x="71577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77" name="Group"/>
          <p:cNvGrpSpPr/>
          <p:nvPr/>
        </p:nvGrpSpPr>
        <p:grpSpPr>
          <a:xfrm>
            <a:off x="4177248" y="1683803"/>
            <a:ext cx="1711879" cy="1711879"/>
            <a:chOff x="0" y="0"/>
            <a:chExt cx="1711877" cy="1711877"/>
          </a:xfrm>
        </p:grpSpPr>
        <p:sp>
          <p:nvSpPr>
            <p:cNvPr id="1674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5" name="Shape"/>
            <p:cNvSpPr/>
            <p:nvPr/>
          </p:nvSpPr>
          <p:spPr>
            <a:xfrm>
              <a:off x="647033" y="527649"/>
              <a:ext cx="1013023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6" name="Shape"/>
            <p:cNvSpPr/>
            <p:nvPr/>
          </p:nvSpPr>
          <p:spPr>
            <a:xfrm>
              <a:off x="642382" y="464037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81" name="Group"/>
          <p:cNvGrpSpPr/>
          <p:nvPr/>
        </p:nvGrpSpPr>
        <p:grpSpPr>
          <a:xfrm>
            <a:off x="6222624" y="1683803"/>
            <a:ext cx="1711878" cy="1711879"/>
            <a:chOff x="0" y="0"/>
            <a:chExt cx="1711877" cy="1711877"/>
          </a:xfrm>
        </p:grpSpPr>
        <p:sp>
          <p:nvSpPr>
            <p:cNvPr id="1678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9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0" name="Shape"/>
            <p:cNvSpPr/>
            <p:nvPr/>
          </p:nvSpPr>
          <p:spPr>
            <a:xfrm>
              <a:off x="649886" y="514256"/>
              <a:ext cx="446335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85" name="Group"/>
          <p:cNvGrpSpPr/>
          <p:nvPr/>
        </p:nvGrpSpPr>
        <p:grpSpPr>
          <a:xfrm>
            <a:off x="8267999" y="1683803"/>
            <a:ext cx="1711881" cy="1711879"/>
            <a:chOff x="0" y="0"/>
            <a:chExt cx="1711880" cy="1711877"/>
          </a:xfrm>
        </p:grpSpPr>
        <p:sp>
          <p:nvSpPr>
            <p:cNvPr id="1682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3" name="Shape"/>
            <p:cNvSpPr/>
            <p:nvPr/>
          </p:nvSpPr>
          <p:spPr>
            <a:xfrm>
              <a:off x="616165" y="487238"/>
              <a:ext cx="1021665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4" name="Shape"/>
            <p:cNvSpPr/>
            <p:nvPr/>
          </p:nvSpPr>
          <p:spPr>
            <a:xfrm>
              <a:off x="608140" y="483676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89" name="Group"/>
          <p:cNvGrpSpPr/>
          <p:nvPr/>
        </p:nvGrpSpPr>
        <p:grpSpPr>
          <a:xfrm>
            <a:off x="10313375" y="1683803"/>
            <a:ext cx="1711878" cy="1711879"/>
            <a:chOff x="0" y="0"/>
            <a:chExt cx="1711877" cy="1711877"/>
          </a:xfrm>
        </p:grpSpPr>
        <p:sp>
          <p:nvSpPr>
            <p:cNvPr id="168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7" name="Shape"/>
            <p:cNvSpPr/>
            <p:nvPr/>
          </p:nvSpPr>
          <p:spPr>
            <a:xfrm>
              <a:off x="672354" y="501416"/>
              <a:ext cx="1006383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8" name="Shape"/>
            <p:cNvSpPr/>
            <p:nvPr/>
          </p:nvSpPr>
          <p:spPr>
            <a:xfrm>
              <a:off x="668231" y="496995"/>
              <a:ext cx="443859" cy="683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94" name="Group"/>
          <p:cNvGrpSpPr/>
          <p:nvPr/>
        </p:nvGrpSpPr>
        <p:grpSpPr>
          <a:xfrm>
            <a:off x="2131873" y="3884269"/>
            <a:ext cx="1711879" cy="1711879"/>
            <a:chOff x="0" y="0"/>
            <a:chExt cx="1711877" cy="1711877"/>
          </a:xfrm>
        </p:grpSpPr>
        <p:sp>
          <p:nvSpPr>
            <p:cNvPr id="169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1" name="Shape"/>
            <p:cNvSpPr/>
            <p:nvPr/>
          </p:nvSpPr>
          <p:spPr>
            <a:xfrm>
              <a:off x="490983" y="508657"/>
              <a:ext cx="1206495" cy="11662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2" name="Shape"/>
            <p:cNvSpPr/>
            <p:nvPr/>
          </p:nvSpPr>
          <p:spPr>
            <a:xfrm>
              <a:off x="953242" y="502338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3" name="Shape"/>
            <p:cNvSpPr/>
            <p:nvPr/>
          </p:nvSpPr>
          <p:spPr>
            <a:xfrm>
              <a:off x="485330" y="502338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699" name="Group"/>
          <p:cNvGrpSpPr/>
          <p:nvPr/>
        </p:nvGrpSpPr>
        <p:grpSpPr>
          <a:xfrm>
            <a:off x="4177248" y="3884269"/>
            <a:ext cx="1711879" cy="1711879"/>
            <a:chOff x="0" y="0"/>
            <a:chExt cx="1711877" cy="1711877"/>
          </a:xfrm>
        </p:grpSpPr>
        <p:sp>
          <p:nvSpPr>
            <p:cNvPr id="169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6" name="Shape"/>
            <p:cNvSpPr/>
            <p:nvPr/>
          </p:nvSpPr>
          <p:spPr>
            <a:xfrm>
              <a:off x="420243" y="512762"/>
              <a:ext cx="1278791" cy="1178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7" name="Shape"/>
            <p:cNvSpPr/>
            <p:nvPr/>
          </p:nvSpPr>
          <p:spPr>
            <a:xfrm>
              <a:off x="413341" y="506395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8" name="Shape"/>
            <p:cNvSpPr/>
            <p:nvPr/>
          </p:nvSpPr>
          <p:spPr>
            <a:xfrm>
              <a:off x="864131" y="498275"/>
              <a:ext cx="461345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04" name="Group"/>
          <p:cNvGrpSpPr/>
          <p:nvPr/>
        </p:nvGrpSpPr>
        <p:grpSpPr>
          <a:xfrm>
            <a:off x="6222624" y="3884269"/>
            <a:ext cx="1711878" cy="1711879"/>
            <a:chOff x="0" y="0"/>
            <a:chExt cx="1711877" cy="1711877"/>
          </a:xfrm>
        </p:grpSpPr>
        <p:sp>
          <p:nvSpPr>
            <p:cNvPr id="170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1" name="Shape"/>
            <p:cNvSpPr/>
            <p:nvPr/>
          </p:nvSpPr>
          <p:spPr>
            <a:xfrm>
              <a:off x="445142" y="518791"/>
              <a:ext cx="1262252" cy="11712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2" name="Shape"/>
            <p:cNvSpPr/>
            <p:nvPr/>
          </p:nvSpPr>
          <p:spPr>
            <a:xfrm>
              <a:off x="439793" y="524660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3" name="Shape"/>
            <p:cNvSpPr/>
            <p:nvPr/>
          </p:nvSpPr>
          <p:spPr>
            <a:xfrm>
              <a:off x="852459" y="514256"/>
              <a:ext cx="446336" cy="683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09" name="Group"/>
          <p:cNvGrpSpPr/>
          <p:nvPr/>
        </p:nvGrpSpPr>
        <p:grpSpPr>
          <a:xfrm>
            <a:off x="8267999" y="3884269"/>
            <a:ext cx="1711881" cy="1711879"/>
            <a:chOff x="0" y="0"/>
            <a:chExt cx="1711880" cy="1711877"/>
          </a:xfrm>
        </p:grpSpPr>
        <p:sp>
          <p:nvSpPr>
            <p:cNvPr id="1705" name="Circle"/>
            <p:cNvSpPr/>
            <p:nvPr/>
          </p:nvSpPr>
          <p:spPr>
            <a:xfrm>
              <a:off x="0" y="-1"/>
              <a:ext cx="1711881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6" name="Shape"/>
            <p:cNvSpPr/>
            <p:nvPr/>
          </p:nvSpPr>
          <p:spPr>
            <a:xfrm>
              <a:off x="432827" y="507533"/>
              <a:ext cx="1254669" cy="1182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7" name="Shape"/>
            <p:cNvSpPr/>
            <p:nvPr/>
          </p:nvSpPr>
          <p:spPr>
            <a:xfrm>
              <a:off x="426436" y="507542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8" name="Shape"/>
            <p:cNvSpPr/>
            <p:nvPr/>
          </p:nvSpPr>
          <p:spPr>
            <a:xfrm>
              <a:off x="818840" y="504453"/>
              <a:ext cx="505457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14" name="Group"/>
          <p:cNvGrpSpPr/>
          <p:nvPr/>
        </p:nvGrpSpPr>
        <p:grpSpPr>
          <a:xfrm>
            <a:off x="10313375" y="3884269"/>
            <a:ext cx="1711878" cy="1711879"/>
            <a:chOff x="0" y="0"/>
            <a:chExt cx="1711877" cy="1711877"/>
          </a:xfrm>
        </p:grpSpPr>
        <p:sp>
          <p:nvSpPr>
            <p:cNvPr id="1710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1" name="Shape"/>
            <p:cNvSpPr/>
            <p:nvPr/>
          </p:nvSpPr>
          <p:spPr>
            <a:xfrm>
              <a:off x="435893" y="527077"/>
              <a:ext cx="1269905" cy="1165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2" name="Shape"/>
            <p:cNvSpPr/>
            <p:nvPr/>
          </p:nvSpPr>
          <p:spPr>
            <a:xfrm>
              <a:off x="429692" y="53516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3" name="Shape"/>
            <p:cNvSpPr/>
            <p:nvPr/>
          </p:nvSpPr>
          <p:spPr>
            <a:xfrm>
              <a:off x="861447" y="524475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18" name="Group"/>
          <p:cNvGrpSpPr/>
          <p:nvPr/>
        </p:nvGrpSpPr>
        <p:grpSpPr>
          <a:xfrm>
            <a:off x="12358748" y="1683803"/>
            <a:ext cx="1711879" cy="1711879"/>
            <a:chOff x="0" y="0"/>
            <a:chExt cx="1711877" cy="1711877"/>
          </a:xfrm>
        </p:grpSpPr>
        <p:sp>
          <p:nvSpPr>
            <p:cNvPr id="171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6" name="Shape"/>
            <p:cNvSpPr/>
            <p:nvPr/>
          </p:nvSpPr>
          <p:spPr>
            <a:xfrm>
              <a:off x="699385" y="548864"/>
              <a:ext cx="953870" cy="108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7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22" name="Group"/>
          <p:cNvGrpSpPr/>
          <p:nvPr/>
        </p:nvGrpSpPr>
        <p:grpSpPr>
          <a:xfrm>
            <a:off x="14404125" y="1683803"/>
            <a:ext cx="1711879" cy="1711879"/>
            <a:chOff x="0" y="0"/>
            <a:chExt cx="1711877" cy="1711877"/>
          </a:xfrm>
        </p:grpSpPr>
        <p:sp>
          <p:nvSpPr>
            <p:cNvPr id="171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0" name="Shape"/>
            <p:cNvSpPr/>
            <p:nvPr/>
          </p:nvSpPr>
          <p:spPr>
            <a:xfrm>
              <a:off x="671234" y="525115"/>
              <a:ext cx="1006039" cy="1111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1" name="Shape"/>
            <p:cNvSpPr/>
            <p:nvPr/>
          </p:nvSpPr>
          <p:spPr>
            <a:xfrm>
              <a:off x="666757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26" name="Group"/>
          <p:cNvGrpSpPr/>
          <p:nvPr/>
        </p:nvGrpSpPr>
        <p:grpSpPr>
          <a:xfrm>
            <a:off x="16449498" y="1683803"/>
            <a:ext cx="1711879" cy="1711879"/>
            <a:chOff x="0" y="0"/>
            <a:chExt cx="1711877" cy="1711877"/>
          </a:xfrm>
        </p:grpSpPr>
        <p:sp>
          <p:nvSpPr>
            <p:cNvPr id="172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4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5" name="Shape"/>
            <p:cNvSpPr/>
            <p:nvPr/>
          </p:nvSpPr>
          <p:spPr>
            <a:xfrm>
              <a:off x="659505" y="491356"/>
              <a:ext cx="448182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30" name="Group"/>
          <p:cNvGrpSpPr/>
          <p:nvPr/>
        </p:nvGrpSpPr>
        <p:grpSpPr>
          <a:xfrm>
            <a:off x="18494874" y="1683803"/>
            <a:ext cx="1711879" cy="1711879"/>
            <a:chOff x="0" y="0"/>
            <a:chExt cx="1711877" cy="1711877"/>
          </a:xfrm>
        </p:grpSpPr>
        <p:sp>
          <p:nvSpPr>
            <p:cNvPr id="172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8" name="Shape"/>
            <p:cNvSpPr/>
            <p:nvPr/>
          </p:nvSpPr>
          <p:spPr>
            <a:xfrm>
              <a:off x="702181" y="534839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9" name="Shape"/>
            <p:cNvSpPr/>
            <p:nvPr/>
          </p:nvSpPr>
          <p:spPr>
            <a:xfrm>
              <a:off x="650440" y="476358"/>
              <a:ext cx="445236" cy="690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35" name="Group"/>
          <p:cNvGrpSpPr/>
          <p:nvPr/>
        </p:nvGrpSpPr>
        <p:grpSpPr>
          <a:xfrm>
            <a:off x="20540250" y="1683803"/>
            <a:ext cx="1711878" cy="1711879"/>
            <a:chOff x="0" y="0"/>
            <a:chExt cx="1711877" cy="1711877"/>
          </a:xfrm>
        </p:grpSpPr>
        <p:sp>
          <p:nvSpPr>
            <p:cNvPr id="173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2" name="Shape"/>
            <p:cNvSpPr/>
            <p:nvPr/>
          </p:nvSpPr>
          <p:spPr>
            <a:xfrm>
              <a:off x="437990" y="506257"/>
              <a:ext cx="1261497" cy="1180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545454">
                <a:alpha val="11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3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4" name="Shape"/>
            <p:cNvSpPr/>
            <p:nvPr/>
          </p:nvSpPr>
          <p:spPr>
            <a:xfrm>
              <a:off x="430459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40" name="Group"/>
          <p:cNvGrpSpPr/>
          <p:nvPr/>
        </p:nvGrpSpPr>
        <p:grpSpPr>
          <a:xfrm>
            <a:off x="12358748" y="3884269"/>
            <a:ext cx="1711879" cy="1711879"/>
            <a:chOff x="0" y="0"/>
            <a:chExt cx="1711877" cy="1711877"/>
          </a:xfrm>
        </p:grpSpPr>
        <p:sp>
          <p:nvSpPr>
            <p:cNvPr id="173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7" name="Shape"/>
            <p:cNvSpPr/>
            <p:nvPr/>
          </p:nvSpPr>
          <p:spPr>
            <a:xfrm>
              <a:off x="437898" y="532974"/>
              <a:ext cx="1253870" cy="1158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8" name="Shape"/>
            <p:cNvSpPr/>
            <p:nvPr/>
          </p:nvSpPr>
          <p:spPr>
            <a:xfrm>
              <a:off x="431264" y="525492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9" name="Shape"/>
            <p:cNvSpPr/>
            <p:nvPr/>
          </p:nvSpPr>
          <p:spPr>
            <a:xfrm>
              <a:off x="842490" y="507370"/>
              <a:ext cx="446377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45" name="Group"/>
          <p:cNvGrpSpPr/>
          <p:nvPr/>
        </p:nvGrpSpPr>
        <p:grpSpPr>
          <a:xfrm>
            <a:off x="14404125" y="3884269"/>
            <a:ext cx="1711879" cy="1711879"/>
            <a:chOff x="0" y="0"/>
            <a:chExt cx="1711877" cy="1711877"/>
          </a:xfrm>
        </p:grpSpPr>
        <p:sp>
          <p:nvSpPr>
            <p:cNvPr id="174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2" name="Shape"/>
            <p:cNvSpPr/>
            <p:nvPr/>
          </p:nvSpPr>
          <p:spPr>
            <a:xfrm>
              <a:off x="441123" y="522467"/>
              <a:ext cx="1266138" cy="1165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3" name="Shape"/>
            <p:cNvSpPr/>
            <p:nvPr/>
          </p:nvSpPr>
          <p:spPr>
            <a:xfrm>
              <a:off x="434521" y="520479"/>
              <a:ext cx="246095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4" name="Shape"/>
            <p:cNvSpPr/>
            <p:nvPr/>
          </p:nvSpPr>
          <p:spPr>
            <a:xfrm>
              <a:off x="846691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50" name="Group"/>
          <p:cNvGrpSpPr/>
          <p:nvPr/>
        </p:nvGrpSpPr>
        <p:grpSpPr>
          <a:xfrm>
            <a:off x="16449498" y="3884269"/>
            <a:ext cx="1711879" cy="1711879"/>
            <a:chOff x="0" y="0"/>
            <a:chExt cx="1711877" cy="1711877"/>
          </a:xfrm>
        </p:grpSpPr>
        <p:sp>
          <p:nvSpPr>
            <p:cNvPr id="174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7" name="Shape"/>
            <p:cNvSpPr/>
            <p:nvPr/>
          </p:nvSpPr>
          <p:spPr>
            <a:xfrm>
              <a:off x="434983" y="517146"/>
              <a:ext cx="1262454" cy="1172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8" name="Shape"/>
            <p:cNvSpPr/>
            <p:nvPr/>
          </p:nvSpPr>
          <p:spPr>
            <a:xfrm>
              <a:off x="427133" y="513315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9" name="Shape"/>
            <p:cNvSpPr/>
            <p:nvPr/>
          </p:nvSpPr>
          <p:spPr>
            <a:xfrm>
              <a:off x="847014" y="491356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55" name="Group"/>
          <p:cNvGrpSpPr/>
          <p:nvPr/>
        </p:nvGrpSpPr>
        <p:grpSpPr>
          <a:xfrm>
            <a:off x="18494874" y="3884269"/>
            <a:ext cx="1711879" cy="1711879"/>
            <a:chOff x="0" y="0"/>
            <a:chExt cx="1711877" cy="1711877"/>
          </a:xfrm>
        </p:grpSpPr>
        <p:sp>
          <p:nvSpPr>
            <p:cNvPr id="175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2" name="Shape"/>
            <p:cNvSpPr/>
            <p:nvPr/>
          </p:nvSpPr>
          <p:spPr>
            <a:xfrm>
              <a:off x="424744" y="519679"/>
              <a:ext cx="1266968" cy="1170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3" name="Shape"/>
            <p:cNvSpPr/>
            <p:nvPr/>
          </p:nvSpPr>
          <p:spPr>
            <a:xfrm>
              <a:off x="417403" y="511214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4" name="Shape"/>
            <p:cNvSpPr/>
            <p:nvPr/>
          </p:nvSpPr>
          <p:spPr>
            <a:xfrm>
              <a:off x="827333" y="493477"/>
              <a:ext cx="445237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60" name="Group"/>
          <p:cNvGrpSpPr/>
          <p:nvPr/>
        </p:nvGrpSpPr>
        <p:grpSpPr>
          <a:xfrm>
            <a:off x="20540250" y="3884269"/>
            <a:ext cx="1711878" cy="1711879"/>
            <a:chOff x="0" y="0"/>
            <a:chExt cx="1711877" cy="1711877"/>
          </a:xfrm>
        </p:grpSpPr>
        <p:sp>
          <p:nvSpPr>
            <p:cNvPr id="1756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7" name="Shape"/>
            <p:cNvSpPr/>
            <p:nvPr/>
          </p:nvSpPr>
          <p:spPr>
            <a:xfrm>
              <a:off x="350585" y="554843"/>
              <a:ext cx="1353552" cy="1156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8" name="Shape"/>
            <p:cNvSpPr/>
            <p:nvPr/>
          </p:nvSpPr>
          <p:spPr>
            <a:xfrm>
              <a:off x="346910" y="487880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9" name="Shape"/>
            <p:cNvSpPr/>
            <p:nvPr/>
          </p:nvSpPr>
          <p:spPr>
            <a:xfrm>
              <a:off x="888226" y="491557"/>
              <a:ext cx="459624" cy="6945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65" name="Group"/>
          <p:cNvGrpSpPr/>
          <p:nvPr/>
        </p:nvGrpSpPr>
        <p:grpSpPr>
          <a:xfrm>
            <a:off x="8862039" y="8660617"/>
            <a:ext cx="566645" cy="566643"/>
            <a:chOff x="0" y="0"/>
            <a:chExt cx="566643" cy="566642"/>
          </a:xfrm>
        </p:grpSpPr>
        <p:sp>
          <p:nvSpPr>
            <p:cNvPr id="1761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2" name="Shape"/>
            <p:cNvSpPr/>
            <p:nvPr/>
          </p:nvSpPr>
          <p:spPr>
            <a:xfrm>
              <a:off x="162518" y="168368"/>
              <a:ext cx="399360" cy="386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02"/>
                  </a:moveTo>
                  <a:lnTo>
                    <a:pt x="12619" y="12"/>
                  </a:lnTo>
                  <a:lnTo>
                    <a:pt x="8388" y="2444"/>
                  </a:lnTo>
                  <a:lnTo>
                    <a:pt x="10883" y="5025"/>
                  </a:lnTo>
                  <a:lnTo>
                    <a:pt x="10883" y="6895"/>
                  </a:lnTo>
                  <a:lnTo>
                    <a:pt x="4209" y="0"/>
                  </a:lnTo>
                  <a:lnTo>
                    <a:pt x="0" y="2469"/>
                  </a:lnTo>
                  <a:lnTo>
                    <a:pt x="2383" y="5025"/>
                  </a:lnTo>
                  <a:lnTo>
                    <a:pt x="1943" y="12261"/>
                  </a:lnTo>
                  <a:lnTo>
                    <a:pt x="10970" y="21600"/>
                  </a:lnTo>
                  <a:cubicBezTo>
                    <a:pt x="14002" y="20647"/>
                    <a:pt x="16675" y="18747"/>
                    <a:pt x="18623" y="16162"/>
                  </a:cubicBezTo>
                  <a:cubicBezTo>
                    <a:pt x="20135" y="14156"/>
                    <a:pt x="21156" y="11803"/>
                    <a:pt x="21600" y="9302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3" name="Shape"/>
            <p:cNvSpPr/>
            <p:nvPr/>
          </p:nvSpPr>
          <p:spPr>
            <a:xfrm>
              <a:off x="315529" y="166276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4" name="Shape"/>
            <p:cNvSpPr/>
            <p:nvPr/>
          </p:nvSpPr>
          <p:spPr>
            <a:xfrm>
              <a:off x="160647" y="166276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70" name="Group"/>
          <p:cNvGrpSpPr/>
          <p:nvPr/>
        </p:nvGrpSpPr>
        <p:grpSpPr>
          <a:xfrm>
            <a:off x="9539071" y="8660617"/>
            <a:ext cx="566644" cy="566643"/>
            <a:chOff x="0" y="0"/>
            <a:chExt cx="566642" cy="566642"/>
          </a:xfrm>
        </p:grpSpPr>
        <p:sp>
          <p:nvSpPr>
            <p:cNvPr id="1766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7" name="Shape"/>
            <p:cNvSpPr/>
            <p:nvPr/>
          </p:nvSpPr>
          <p:spPr>
            <a:xfrm>
              <a:off x="139102" y="169727"/>
              <a:ext cx="423289" cy="3900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8925"/>
                  </a:moveTo>
                  <a:lnTo>
                    <a:pt x="14041" y="757"/>
                  </a:lnTo>
                  <a:lnTo>
                    <a:pt x="10213" y="1337"/>
                  </a:lnTo>
                  <a:lnTo>
                    <a:pt x="7584" y="3830"/>
                  </a:lnTo>
                  <a:lnTo>
                    <a:pt x="3981" y="0"/>
                  </a:lnTo>
                  <a:lnTo>
                    <a:pt x="0" y="2463"/>
                  </a:lnTo>
                  <a:lnTo>
                    <a:pt x="2240" y="4894"/>
                  </a:lnTo>
                  <a:lnTo>
                    <a:pt x="1825" y="12144"/>
                  </a:lnTo>
                  <a:lnTo>
                    <a:pt x="10495" y="21600"/>
                  </a:lnTo>
                  <a:cubicBezTo>
                    <a:pt x="13579" y="20857"/>
                    <a:pt x="16354" y="19039"/>
                    <a:pt x="18395" y="16422"/>
                  </a:cubicBezTo>
                  <a:cubicBezTo>
                    <a:pt x="20065" y="14281"/>
                    <a:pt x="21172" y="11691"/>
                    <a:pt x="21600" y="8925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8" name="Shape"/>
            <p:cNvSpPr/>
            <p:nvPr/>
          </p:nvSpPr>
          <p:spPr>
            <a:xfrm>
              <a:off x="136818" y="167619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9" name="Shape"/>
            <p:cNvSpPr/>
            <p:nvPr/>
          </p:nvSpPr>
          <p:spPr>
            <a:xfrm>
              <a:off x="286032" y="164932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75" name="Group"/>
          <p:cNvGrpSpPr/>
          <p:nvPr/>
        </p:nvGrpSpPr>
        <p:grpSpPr>
          <a:xfrm>
            <a:off x="10216102" y="8660617"/>
            <a:ext cx="566644" cy="566643"/>
            <a:chOff x="0" y="0"/>
            <a:chExt cx="566643" cy="566642"/>
          </a:xfrm>
        </p:grpSpPr>
        <p:sp>
          <p:nvSpPr>
            <p:cNvPr id="1771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2" name="Shape"/>
            <p:cNvSpPr/>
            <p:nvPr/>
          </p:nvSpPr>
          <p:spPr>
            <a:xfrm>
              <a:off x="147344" y="171723"/>
              <a:ext cx="417815" cy="3877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747"/>
                  </a:moveTo>
                  <a:lnTo>
                    <a:pt x="14344" y="0"/>
                  </a:lnTo>
                  <a:lnTo>
                    <a:pt x="7254" y="1986"/>
                  </a:lnTo>
                  <a:lnTo>
                    <a:pt x="9591" y="4504"/>
                  </a:lnTo>
                  <a:lnTo>
                    <a:pt x="9156" y="5559"/>
                  </a:lnTo>
                  <a:lnTo>
                    <a:pt x="4051" y="193"/>
                  </a:lnTo>
                  <a:lnTo>
                    <a:pt x="0" y="2649"/>
                  </a:lnTo>
                  <a:lnTo>
                    <a:pt x="2483" y="5325"/>
                  </a:lnTo>
                  <a:lnTo>
                    <a:pt x="1896" y="12440"/>
                  </a:lnTo>
                  <a:lnTo>
                    <a:pt x="10287" y="21600"/>
                  </a:lnTo>
                  <a:cubicBezTo>
                    <a:pt x="13497" y="20813"/>
                    <a:pt x="16367" y="18883"/>
                    <a:pt x="18434" y="16122"/>
                  </a:cubicBezTo>
                  <a:cubicBezTo>
                    <a:pt x="20229" y="13725"/>
                    <a:pt x="21329" y="10813"/>
                    <a:pt x="21600" y="774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3" name="Shape"/>
            <p:cNvSpPr/>
            <p:nvPr/>
          </p:nvSpPr>
          <p:spPr>
            <a:xfrm>
              <a:off x="145574" y="173665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4" name="Shape"/>
            <p:cNvSpPr/>
            <p:nvPr/>
          </p:nvSpPr>
          <p:spPr>
            <a:xfrm>
              <a:off x="282170" y="170221"/>
              <a:ext cx="147740" cy="22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80" name="Group"/>
          <p:cNvGrpSpPr/>
          <p:nvPr/>
        </p:nvGrpSpPr>
        <p:grpSpPr>
          <a:xfrm>
            <a:off x="10893132" y="8660617"/>
            <a:ext cx="566645" cy="566643"/>
            <a:chOff x="0" y="0"/>
            <a:chExt cx="566643" cy="566642"/>
          </a:xfrm>
        </p:grpSpPr>
        <p:sp>
          <p:nvSpPr>
            <p:cNvPr id="1776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7" name="Shape"/>
            <p:cNvSpPr/>
            <p:nvPr/>
          </p:nvSpPr>
          <p:spPr>
            <a:xfrm>
              <a:off x="143268" y="167996"/>
              <a:ext cx="415304" cy="391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108"/>
                  </a:moveTo>
                  <a:lnTo>
                    <a:pt x="12048" y="0"/>
                  </a:lnTo>
                  <a:lnTo>
                    <a:pt x="8596" y="4771"/>
                  </a:lnTo>
                  <a:lnTo>
                    <a:pt x="4039" y="53"/>
                  </a:lnTo>
                  <a:lnTo>
                    <a:pt x="0" y="2548"/>
                  </a:lnTo>
                  <a:lnTo>
                    <a:pt x="2230" y="4914"/>
                  </a:lnTo>
                  <a:lnTo>
                    <a:pt x="1879" y="12226"/>
                  </a:lnTo>
                  <a:lnTo>
                    <a:pt x="10731" y="21600"/>
                  </a:lnTo>
                  <a:cubicBezTo>
                    <a:pt x="13632" y="20825"/>
                    <a:pt x="16248" y="19149"/>
                    <a:pt x="18245" y="16786"/>
                  </a:cubicBezTo>
                  <a:cubicBezTo>
                    <a:pt x="19855" y="14880"/>
                    <a:pt x="21006" y="12588"/>
                    <a:pt x="21600" y="1010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8" name="Shape"/>
            <p:cNvSpPr/>
            <p:nvPr/>
          </p:nvSpPr>
          <p:spPr>
            <a:xfrm>
              <a:off x="141152" y="167999"/>
              <a:ext cx="81461" cy="222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9" name="Shape"/>
            <p:cNvSpPr/>
            <p:nvPr/>
          </p:nvSpPr>
          <p:spPr>
            <a:xfrm>
              <a:off x="271041" y="166976"/>
              <a:ext cx="167310" cy="223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785" name="Group"/>
          <p:cNvGrpSpPr/>
          <p:nvPr/>
        </p:nvGrpSpPr>
        <p:grpSpPr>
          <a:xfrm>
            <a:off x="11570164" y="8660617"/>
            <a:ext cx="566645" cy="566643"/>
            <a:chOff x="0" y="0"/>
            <a:chExt cx="566643" cy="566642"/>
          </a:xfrm>
        </p:grpSpPr>
        <p:sp>
          <p:nvSpPr>
            <p:cNvPr id="1781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2" name="Shape"/>
            <p:cNvSpPr/>
            <p:nvPr/>
          </p:nvSpPr>
          <p:spPr>
            <a:xfrm>
              <a:off x="144283" y="174465"/>
              <a:ext cx="420348" cy="385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17"/>
                  </a:moveTo>
                  <a:lnTo>
                    <a:pt x="14307" y="0"/>
                  </a:lnTo>
                  <a:lnTo>
                    <a:pt x="8538" y="1856"/>
                  </a:lnTo>
                  <a:lnTo>
                    <a:pt x="7731" y="4327"/>
                  </a:lnTo>
                  <a:lnTo>
                    <a:pt x="4085" y="355"/>
                  </a:lnTo>
                  <a:lnTo>
                    <a:pt x="0" y="2718"/>
                  </a:lnTo>
                  <a:lnTo>
                    <a:pt x="2069" y="4972"/>
                  </a:lnTo>
                  <a:lnTo>
                    <a:pt x="1908" y="12558"/>
                  </a:lnTo>
                  <a:lnTo>
                    <a:pt x="10125" y="21600"/>
                  </a:lnTo>
                  <a:cubicBezTo>
                    <a:pt x="13492" y="20815"/>
                    <a:pt x="16499" y="18765"/>
                    <a:pt x="18618" y="15809"/>
                  </a:cubicBezTo>
                  <a:cubicBezTo>
                    <a:pt x="20256" y="13525"/>
                    <a:pt x="21287" y="10795"/>
                    <a:pt x="21600" y="791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3" name="Shape"/>
            <p:cNvSpPr/>
            <p:nvPr/>
          </p:nvSpPr>
          <p:spPr>
            <a:xfrm>
              <a:off x="142230" y="177142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4" name="Shape"/>
            <p:cNvSpPr/>
            <p:nvPr/>
          </p:nvSpPr>
          <p:spPr>
            <a:xfrm>
              <a:off x="285144" y="173604"/>
              <a:ext cx="146921" cy="22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27" name="Group"/>
          <p:cNvGrpSpPr/>
          <p:nvPr/>
        </p:nvGrpSpPr>
        <p:grpSpPr>
          <a:xfrm>
            <a:off x="8862039" y="7932249"/>
            <a:ext cx="6659923" cy="566645"/>
            <a:chOff x="0" y="0"/>
            <a:chExt cx="6659922" cy="566643"/>
          </a:xfrm>
        </p:grpSpPr>
        <p:grpSp>
          <p:nvGrpSpPr>
            <p:cNvPr id="1789" name="Group"/>
            <p:cNvGrpSpPr/>
            <p:nvPr/>
          </p:nvGrpSpPr>
          <p:grpSpPr>
            <a:xfrm>
              <a:off x="-1" y="0"/>
              <a:ext cx="566643" cy="566645"/>
              <a:chOff x="0" y="0"/>
              <a:chExt cx="566642" cy="566643"/>
            </a:xfrm>
          </p:grpSpPr>
          <p:sp>
            <p:nvSpPr>
              <p:cNvPr id="1786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87" name="Shape"/>
              <p:cNvSpPr/>
              <p:nvPr/>
            </p:nvSpPr>
            <p:spPr>
              <a:xfrm>
                <a:off x="238512" y="166904"/>
                <a:ext cx="305094" cy="364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88" name="Shape"/>
              <p:cNvSpPr/>
              <p:nvPr/>
            </p:nvSpPr>
            <p:spPr>
              <a:xfrm>
                <a:off x="236924" y="166277"/>
                <a:ext cx="81461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793" name="Group"/>
            <p:cNvGrpSpPr/>
            <p:nvPr/>
          </p:nvGrpSpPr>
          <p:grpSpPr>
            <a:xfrm>
              <a:off x="677031" y="0"/>
              <a:ext cx="566645" cy="566645"/>
              <a:chOff x="0" y="0"/>
              <a:chExt cx="566643" cy="566643"/>
            </a:xfrm>
          </p:grpSpPr>
          <p:sp>
            <p:nvSpPr>
              <p:cNvPr id="1790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91" name="Shape"/>
              <p:cNvSpPr/>
              <p:nvPr/>
            </p:nvSpPr>
            <p:spPr>
              <a:xfrm>
                <a:off x="214171" y="174655"/>
                <a:ext cx="335320" cy="373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92" name="Shape"/>
              <p:cNvSpPr/>
              <p:nvPr/>
            </p:nvSpPr>
            <p:spPr>
              <a:xfrm>
                <a:off x="212632" y="153599"/>
                <a:ext cx="152710" cy="2254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797" name="Group"/>
            <p:cNvGrpSpPr/>
            <p:nvPr/>
          </p:nvGrpSpPr>
          <p:grpSpPr>
            <a:xfrm>
              <a:off x="1354062" y="0"/>
              <a:ext cx="566645" cy="566645"/>
              <a:chOff x="0" y="0"/>
              <a:chExt cx="566643" cy="566643"/>
            </a:xfrm>
          </p:grpSpPr>
          <p:sp>
            <p:nvSpPr>
              <p:cNvPr id="1794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95" name="Shape"/>
              <p:cNvSpPr/>
              <p:nvPr/>
            </p:nvSpPr>
            <p:spPr>
              <a:xfrm>
                <a:off x="221484" y="171679"/>
                <a:ext cx="332577" cy="3694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96" name="Shape"/>
              <p:cNvSpPr/>
              <p:nvPr/>
            </p:nvSpPr>
            <p:spPr>
              <a:xfrm>
                <a:off x="215116" y="170222"/>
                <a:ext cx="147742" cy="22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01" name="Group"/>
            <p:cNvGrpSpPr/>
            <p:nvPr/>
          </p:nvGrpSpPr>
          <p:grpSpPr>
            <a:xfrm>
              <a:off x="2031093" y="0"/>
              <a:ext cx="566643" cy="566645"/>
              <a:chOff x="0" y="0"/>
              <a:chExt cx="566642" cy="566643"/>
            </a:xfrm>
          </p:grpSpPr>
          <p:sp>
            <p:nvSpPr>
              <p:cNvPr id="1798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799" name="Shape"/>
              <p:cNvSpPr/>
              <p:nvPr/>
            </p:nvSpPr>
            <p:spPr>
              <a:xfrm>
                <a:off x="203954" y="161278"/>
                <a:ext cx="338179" cy="374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00" name="Shape"/>
              <p:cNvSpPr/>
              <p:nvPr/>
            </p:nvSpPr>
            <p:spPr>
              <a:xfrm>
                <a:off x="201298" y="160100"/>
                <a:ext cx="167309" cy="2237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05" name="Group"/>
            <p:cNvGrpSpPr/>
            <p:nvPr/>
          </p:nvGrpSpPr>
          <p:grpSpPr>
            <a:xfrm>
              <a:off x="2708123" y="0"/>
              <a:ext cx="566645" cy="566645"/>
              <a:chOff x="0" y="0"/>
              <a:chExt cx="566643" cy="566643"/>
            </a:xfrm>
          </p:grpSpPr>
          <p:sp>
            <p:nvSpPr>
              <p:cNvPr id="1802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03" name="Shape"/>
              <p:cNvSpPr/>
              <p:nvPr/>
            </p:nvSpPr>
            <p:spPr>
              <a:xfrm>
                <a:off x="222553" y="165971"/>
                <a:ext cx="333121" cy="371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22"/>
                    </a:moveTo>
                    <a:lnTo>
                      <a:pt x="8867" y="0"/>
                    </a:lnTo>
                    <a:lnTo>
                      <a:pt x="1873" y="1400"/>
                    </a:lnTo>
                    <a:lnTo>
                      <a:pt x="0" y="7647"/>
                    </a:lnTo>
                    <a:lnTo>
                      <a:pt x="2269" y="9825"/>
                    </a:lnTo>
                    <a:lnTo>
                      <a:pt x="1208" y="11840"/>
                    </a:lnTo>
                    <a:lnTo>
                      <a:pt x="12014" y="21600"/>
                    </a:lnTo>
                    <a:cubicBezTo>
                      <a:pt x="14556" y="20498"/>
                      <a:pt x="16779" y="18883"/>
                      <a:pt x="18507" y="16881"/>
                    </a:cubicBezTo>
                    <a:cubicBezTo>
                      <a:pt x="19912" y="15253"/>
                      <a:pt x="20962" y="13400"/>
                      <a:pt x="21600" y="1142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04" name="Shape"/>
              <p:cNvSpPr/>
              <p:nvPr/>
            </p:nvSpPr>
            <p:spPr>
              <a:xfrm>
                <a:off x="221188" y="164508"/>
                <a:ext cx="146922" cy="2263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0" h="21530" extrusionOk="0">
                    <a:moveTo>
                      <a:pt x="666" y="0"/>
                    </a:moveTo>
                    <a:lnTo>
                      <a:pt x="19758" y="0"/>
                    </a:lnTo>
                    <a:cubicBezTo>
                      <a:pt x="19936" y="5"/>
                      <a:pt x="20103" y="55"/>
                      <a:pt x="20225" y="138"/>
                    </a:cubicBezTo>
                    <a:cubicBezTo>
                      <a:pt x="20339" y="216"/>
                      <a:pt x="20406" y="318"/>
                      <a:pt x="20413" y="425"/>
                    </a:cubicBezTo>
                    <a:lnTo>
                      <a:pt x="20413" y="3234"/>
                    </a:lnTo>
                    <a:cubicBezTo>
                      <a:pt x="20405" y="3356"/>
                      <a:pt x="20324" y="3471"/>
                      <a:pt x="20189" y="3556"/>
                    </a:cubicBezTo>
                    <a:cubicBezTo>
                      <a:pt x="20060" y="3637"/>
                      <a:pt x="19891" y="3684"/>
                      <a:pt x="19712" y="3689"/>
                    </a:cubicBezTo>
                    <a:lnTo>
                      <a:pt x="6816" y="3689"/>
                    </a:lnTo>
                    <a:cubicBezTo>
                      <a:pt x="6715" y="3690"/>
                      <a:pt x="6619" y="3719"/>
                      <a:pt x="6552" y="3769"/>
                    </a:cubicBezTo>
                    <a:cubicBezTo>
                      <a:pt x="6496" y="3810"/>
                      <a:pt x="6464" y="3864"/>
                      <a:pt x="6463" y="3919"/>
                    </a:cubicBezTo>
                    <a:lnTo>
                      <a:pt x="6463" y="8251"/>
                    </a:lnTo>
                    <a:cubicBezTo>
                      <a:pt x="6431" y="8318"/>
                      <a:pt x="6474" y="8391"/>
                      <a:pt x="6567" y="8427"/>
                    </a:cubicBezTo>
                    <a:cubicBezTo>
                      <a:pt x="6624" y="8450"/>
                      <a:pt x="6693" y="8455"/>
                      <a:pt x="6756" y="8441"/>
                    </a:cubicBezTo>
                    <a:cubicBezTo>
                      <a:pt x="7651" y="8100"/>
                      <a:pt x="8625" y="7855"/>
                      <a:pt x="9641" y="7716"/>
                    </a:cubicBezTo>
                    <a:cubicBezTo>
                      <a:pt x="10817" y="7554"/>
                      <a:pt x="12027" y="7536"/>
                      <a:pt x="13217" y="7647"/>
                    </a:cubicBezTo>
                    <a:cubicBezTo>
                      <a:pt x="14687" y="7782"/>
                      <a:pt x="16102" y="8111"/>
                      <a:pt x="17340" y="8643"/>
                    </a:cubicBezTo>
                    <a:cubicBezTo>
                      <a:pt x="18522" y="9151"/>
                      <a:pt x="19508" y="9829"/>
                      <a:pt x="20193" y="10635"/>
                    </a:cubicBezTo>
                    <a:cubicBezTo>
                      <a:pt x="21025" y="11612"/>
                      <a:pt x="21372" y="12722"/>
                      <a:pt x="21477" y="13836"/>
                    </a:cubicBezTo>
                    <a:cubicBezTo>
                      <a:pt x="21578" y="14902"/>
                      <a:pt x="21460" y="15978"/>
                      <a:pt x="20946" y="16993"/>
                    </a:cubicBezTo>
                    <a:cubicBezTo>
                      <a:pt x="20346" y="18177"/>
                      <a:pt x="19235" y="19224"/>
                      <a:pt x="17742" y="20007"/>
                    </a:cubicBezTo>
                    <a:cubicBezTo>
                      <a:pt x="16254" y="20788"/>
                      <a:pt x="14454" y="21272"/>
                      <a:pt x="12561" y="21451"/>
                    </a:cubicBezTo>
                    <a:cubicBezTo>
                      <a:pt x="10981" y="21600"/>
                      <a:pt x="9373" y="21534"/>
                      <a:pt x="7818" y="21299"/>
                    </a:cubicBezTo>
                    <a:cubicBezTo>
                      <a:pt x="6240" y="21061"/>
                      <a:pt x="4723" y="20649"/>
                      <a:pt x="3475" y="19975"/>
                    </a:cubicBezTo>
                    <a:cubicBezTo>
                      <a:pt x="2557" y="19479"/>
                      <a:pt x="1821" y="18859"/>
                      <a:pt x="1247" y="18179"/>
                    </a:cubicBezTo>
                    <a:cubicBezTo>
                      <a:pt x="749" y="17588"/>
                      <a:pt x="376" y="16956"/>
                      <a:pt x="139" y="16301"/>
                    </a:cubicBezTo>
                    <a:lnTo>
                      <a:pt x="15" y="15781"/>
                    </a:lnTo>
                    <a:cubicBezTo>
                      <a:pt x="-22" y="15679"/>
                      <a:pt x="12" y="15571"/>
                      <a:pt x="108" y="15486"/>
                    </a:cubicBezTo>
                    <a:cubicBezTo>
                      <a:pt x="211" y="15396"/>
                      <a:pt x="373" y="15342"/>
                      <a:pt x="547" y="15341"/>
                    </a:cubicBezTo>
                    <a:lnTo>
                      <a:pt x="6028" y="15308"/>
                    </a:lnTo>
                    <a:cubicBezTo>
                      <a:pt x="6180" y="15311"/>
                      <a:pt x="6328" y="15341"/>
                      <a:pt x="6455" y="15395"/>
                    </a:cubicBezTo>
                    <a:cubicBezTo>
                      <a:pt x="6640" y="15473"/>
                      <a:pt x="6769" y="15596"/>
                      <a:pt x="6815" y="15736"/>
                    </a:cubicBezTo>
                    <a:cubicBezTo>
                      <a:pt x="6877" y="15903"/>
                      <a:pt x="6956" y="16067"/>
                      <a:pt x="7050" y="16227"/>
                    </a:cubicBezTo>
                    <a:cubicBezTo>
                      <a:pt x="7144" y="16386"/>
                      <a:pt x="7254" y="16542"/>
                      <a:pt x="7379" y="16692"/>
                    </a:cubicBezTo>
                    <a:cubicBezTo>
                      <a:pt x="7781" y="17084"/>
                      <a:pt x="8341" y="17397"/>
                      <a:pt x="8999" y="17596"/>
                    </a:cubicBezTo>
                    <a:cubicBezTo>
                      <a:pt x="9737" y="17819"/>
                      <a:pt x="10563" y="17888"/>
                      <a:pt x="11363" y="17793"/>
                    </a:cubicBezTo>
                    <a:cubicBezTo>
                      <a:pt x="12108" y="17677"/>
                      <a:pt x="12793" y="17435"/>
                      <a:pt x="13349" y="17091"/>
                    </a:cubicBezTo>
                    <a:cubicBezTo>
                      <a:pt x="13996" y="16691"/>
                      <a:pt x="14437" y="16174"/>
                      <a:pt x="14668" y="15613"/>
                    </a:cubicBezTo>
                    <a:cubicBezTo>
                      <a:pt x="14911" y="15022"/>
                      <a:pt x="14916" y="14405"/>
                      <a:pt x="14792" y="13800"/>
                    </a:cubicBezTo>
                    <a:cubicBezTo>
                      <a:pt x="14669" y="13198"/>
                      <a:pt x="14411" y="12598"/>
                      <a:pt x="13812" y="12132"/>
                    </a:cubicBezTo>
                    <a:cubicBezTo>
                      <a:pt x="13358" y="11778"/>
                      <a:pt x="12742" y="11532"/>
                      <a:pt x="12066" y="11394"/>
                    </a:cubicBezTo>
                    <a:cubicBezTo>
                      <a:pt x="11425" y="11264"/>
                      <a:pt x="10746" y="11234"/>
                      <a:pt x="10084" y="11306"/>
                    </a:cubicBezTo>
                    <a:cubicBezTo>
                      <a:pt x="9488" y="11315"/>
                      <a:pt x="8904" y="11418"/>
                      <a:pt x="8381" y="11605"/>
                    </a:cubicBezTo>
                    <a:cubicBezTo>
                      <a:pt x="7936" y="11764"/>
                      <a:pt x="7545" y="11981"/>
                      <a:pt x="7234" y="12243"/>
                    </a:cubicBezTo>
                    <a:cubicBezTo>
                      <a:pt x="7172" y="12301"/>
                      <a:pt x="7111" y="12359"/>
                      <a:pt x="7052" y="12418"/>
                    </a:cubicBezTo>
                    <a:cubicBezTo>
                      <a:pt x="6993" y="12477"/>
                      <a:pt x="6935" y="12536"/>
                      <a:pt x="6860" y="12586"/>
                    </a:cubicBezTo>
                    <a:cubicBezTo>
                      <a:pt x="6698" y="12694"/>
                      <a:pt x="6470" y="12749"/>
                      <a:pt x="6239" y="12738"/>
                    </a:cubicBezTo>
                    <a:lnTo>
                      <a:pt x="664" y="12738"/>
                    </a:lnTo>
                    <a:cubicBezTo>
                      <a:pt x="496" y="12752"/>
                      <a:pt x="327" y="12714"/>
                      <a:pt x="208" y="12635"/>
                    </a:cubicBezTo>
                    <a:cubicBezTo>
                      <a:pt x="92" y="12558"/>
                      <a:pt x="36" y="12451"/>
                      <a:pt x="57" y="12344"/>
                    </a:cubicBezTo>
                    <a:lnTo>
                      <a:pt x="57" y="443"/>
                    </a:lnTo>
                    <a:cubicBezTo>
                      <a:pt x="41" y="342"/>
                      <a:pt x="85" y="241"/>
                      <a:pt x="180" y="160"/>
                    </a:cubicBezTo>
                    <a:cubicBezTo>
                      <a:pt x="295" y="61"/>
                      <a:pt x="475" y="2"/>
                      <a:pt x="666" y="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09" name="Group"/>
            <p:cNvGrpSpPr/>
            <p:nvPr/>
          </p:nvGrpSpPr>
          <p:grpSpPr>
            <a:xfrm>
              <a:off x="3385154" y="0"/>
              <a:ext cx="566645" cy="566645"/>
              <a:chOff x="0" y="0"/>
              <a:chExt cx="566643" cy="566643"/>
            </a:xfrm>
          </p:grpSpPr>
          <p:sp>
            <p:nvSpPr>
              <p:cNvPr id="1806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07" name="Shape"/>
              <p:cNvSpPr/>
              <p:nvPr/>
            </p:nvSpPr>
            <p:spPr>
              <a:xfrm>
                <a:off x="231500" y="181677"/>
                <a:ext cx="315740" cy="3576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382"/>
                    </a:moveTo>
                    <a:lnTo>
                      <a:pt x="7476" y="0"/>
                    </a:lnTo>
                    <a:lnTo>
                      <a:pt x="1839" y="423"/>
                    </a:lnTo>
                    <a:lnTo>
                      <a:pt x="0" y="11189"/>
                    </a:lnTo>
                    <a:lnTo>
                      <a:pt x="11813" y="21600"/>
                    </a:lnTo>
                    <a:cubicBezTo>
                      <a:pt x="14171" y="20625"/>
                      <a:pt x="16281" y="19239"/>
                      <a:pt x="18017" y="17525"/>
                    </a:cubicBezTo>
                    <a:cubicBezTo>
                      <a:pt x="19549" y="16013"/>
                      <a:pt x="20762" y="14271"/>
                      <a:pt x="21600" y="12382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08" name="Shape"/>
              <p:cNvSpPr/>
              <p:nvPr/>
            </p:nvSpPr>
            <p:spPr>
              <a:xfrm>
                <a:off x="215034" y="163280"/>
                <a:ext cx="147755" cy="2287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51" extrusionOk="0">
                    <a:moveTo>
                      <a:pt x="10424" y="5"/>
                    </a:moveTo>
                    <a:cubicBezTo>
                      <a:pt x="9618" y="21"/>
                      <a:pt x="8814" y="85"/>
                      <a:pt x="8018" y="179"/>
                    </a:cubicBezTo>
                    <a:cubicBezTo>
                      <a:pt x="6661" y="339"/>
                      <a:pt x="5327" y="591"/>
                      <a:pt x="4125" y="1030"/>
                    </a:cubicBezTo>
                    <a:cubicBezTo>
                      <a:pt x="2985" y="1447"/>
                      <a:pt x="1997" y="2021"/>
                      <a:pt x="1276" y="2728"/>
                    </a:cubicBezTo>
                    <a:cubicBezTo>
                      <a:pt x="394" y="3592"/>
                      <a:pt x="-48" y="4614"/>
                      <a:pt x="4" y="5649"/>
                    </a:cubicBezTo>
                    <a:lnTo>
                      <a:pt x="4" y="14717"/>
                    </a:lnTo>
                    <a:cubicBezTo>
                      <a:pt x="-3" y="15687"/>
                      <a:pt x="285" y="16650"/>
                      <a:pt x="858" y="17546"/>
                    </a:cubicBezTo>
                    <a:cubicBezTo>
                      <a:pt x="1481" y="18521"/>
                      <a:pt x="2428" y="19401"/>
                      <a:pt x="3704" y="20058"/>
                    </a:cubicBezTo>
                    <a:cubicBezTo>
                      <a:pt x="4575" y="20507"/>
                      <a:pt x="5575" y="20836"/>
                      <a:pt x="6622" y="21079"/>
                    </a:cubicBezTo>
                    <a:cubicBezTo>
                      <a:pt x="7623" y="21310"/>
                      <a:pt x="8661" y="21461"/>
                      <a:pt x="9719" y="21521"/>
                    </a:cubicBezTo>
                    <a:cubicBezTo>
                      <a:pt x="10897" y="21588"/>
                      <a:pt x="12086" y="21541"/>
                      <a:pt x="13248" y="21399"/>
                    </a:cubicBezTo>
                    <a:cubicBezTo>
                      <a:pt x="14448" y="21252"/>
                      <a:pt x="15615" y="21005"/>
                      <a:pt x="16669" y="20606"/>
                    </a:cubicBezTo>
                    <a:cubicBezTo>
                      <a:pt x="19055" y="19701"/>
                      <a:pt x="20635" y="18140"/>
                      <a:pt x="21227" y="16389"/>
                    </a:cubicBezTo>
                    <a:cubicBezTo>
                      <a:pt x="21487" y="15619"/>
                      <a:pt x="21552" y="14831"/>
                      <a:pt x="21492" y="14054"/>
                    </a:cubicBezTo>
                    <a:cubicBezTo>
                      <a:pt x="21434" y="13306"/>
                      <a:pt x="21258" y="12557"/>
                      <a:pt x="20870" y="11841"/>
                    </a:cubicBezTo>
                    <a:cubicBezTo>
                      <a:pt x="20239" y="10675"/>
                      <a:pt x="19065" y="9661"/>
                      <a:pt x="17468" y="8984"/>
                    </a:cubicBezTo>
                    <a:cubicBezTo>
                      <a:pt x="16384" y="8524"/>
                      <a:pt x="15149" y="8240"/>
                      <a:pt x="13877" y="8078"/>
                    </a:cubicBezTo>
                    <a:cubicBezTo>
                      <a:pt x="12706" y="7929"/>
                      <a:pt x="11506" y="7883"/>
                      <a:pt x="10326" y="8001"/>
                    </a:cubicBezTo>
                    <a:cubicBezTo>
                      <a:pt x="9678" y="8065"/>
                      <a:pt x="9044" y="8181"/>
                      <a:pt x="8447" y="8358"/>
                    </a:cubicBezTo>
                    <a:cubicBezTo>
                      <a:pt x="7918" y="8515"/>
                      <a:pt x="7426" y="8719"/>
                      <a:pt x="6986" y="8965"/>
                    </a:cubicBezTo>
                    <a:cubicBezTo>
                      <a:pt x="6923" y="9009"/>
                      <a:pt x="6826" y="9025"/>
                      <a:pt x="6739" y="9005"/>
                    </a:cubicBezTo>
                    <a:cubicBezTo>
                      <a:pt x="6648" y="8984"/>
                      <a:pt x="6585" y="8931"/>
                      <a:pt x="6582" y="8868"/>
                    </a:cubicBezTo>
                    <a:lnTo>
                      <a:pt x="6626" y="5936"/>
                    </a:lnTo>
                    <a:cubicBezTo>
                      <a:pt x="6608" y="5268"/>
                      <a:pt x="7063" y="4655"/>
                      <a:pt x="7815" y="4245"/>
                    </a:cubicBezTo>
                    <a:cubicBezTo>
                      <a:pt x="8531" y="3855"/>
                      <a:pt x="9476" y="3670"/>
                      <a:pt x="10464" y="3678"/>
                    </a:cubicBezTo>
                    <a:cubicBezTo>
                      <a:pt x="11361" y="3685"/>
                      <a:pt x="12222" y="3852"/>
                      <a:pt x="12899" y="4191"/>
                    </a:cubicBezTo>
                    <a:cubicBezTo>
                      <a:pt x="13668" y="4576"/>
                      <a:pt x="14160" y="5162"/>
                      <a:pt x="14215" y="5816"/>
                    </a:cubicBezTo>
                    <a:lnTo>
                      <a:pt x="14215" y="6256"/>
                    </a:lnTo>
                    <a:cubicBezTo>
                      <a:pt x="14199" y="6347"/>
                      <a:pt x="14244" y="6438"/>
                      <a:pt x="14339" y="6507"/>
                    </a:cubicBezTo>
                    <a:cubicBezTo>
                      <a:pt x="14408" y="6557"/>
                      <a:pt x="14500" y="6593"/>
                      <a:pt x="14601" y="6608"/>
                    </a:cubicBezTo>
                    <a:lnTo>
                      <a:pt x="20034" y="6608"/>
                    </a:lnTo>
                    <a:cubicBezTo>
                      <a:pt x="20183" y="6614"/>
                      <a:pt x="20330" y="6580"/>
                      <a:pt x="20441" y="6517"/>
                    </a:cubicBezTo>
                    <a:cubicBezTo>
                      <a:pt x="20538" y="6462"/>
                      <a:pt x="20601" y="6389"/>
                      <a:pt x="20623" y="6307"/>
                    </a:cubicBezTo>
                    <a:lnTo>
                      <a:pt x="20623" y="5047"/>
                    </a:lnTo>
                    <a:cubicBezTo>
                      <a:pt x="20644" y="4063"/>
                      <a:pt x="20135" y="3106"/>
                      <a:pt x="19180" y="2340"/>
                    </a:cubicBezTo>
                    <a:cubicBezTo>
                      <a:pt x="18414" y="1725"/>
                      <a:pt x="17417" y="1271"/>
                      <a:pt x="16367" y="910"/>
                    </a:cubicBezTo>
                    <a:cubicBezTo>
                      <a:pt x="15270" y="533"/>
                      <a:pt x="14086" y="249"/>
                      <a:pt x="12834" y="108"/>
                    </a:cubicBezTo>
                    <a:cubicBezTo>
                      <a:pt x="12036" y="18"/>
                      <a:pt x="11230" y="-12"/>
                      <a:pt x="10424" y="5"/>
                    </a:cubicBezTo>
                    <a:close/>
                    <a:moveTo>
                      <a:pt x="11057" y="11458"/>
                    </a:moveTo>
                    <a:cubicBezTo>
                      <a:pt x="11968" y="11483"/>
                      <a:pt x="12847" y="11696"/>
                      <a:pt x="13517" y="12107"/>
                    </a:cubicBezTo>
                    <a:cubicBezTo>
                      <a:pt x="14142" y="12490"/>
                      <a:pt x="14511" y="13005"/>
                      <a:pt x="14728" y="13544"/>
                    </a:cubicBezTo>
                    <a:cubicBezTo>
                      <a:pt x="14975" y="14157"/>
                      <a:pt x="15028" y="14796"/>
                      <a:pt x="14888" y="15423"/>
                    </a:cubicBezTo>
                    <a:cubicBezTo>
                      <a:pt x="14785" y="16118"/>
                      <a:pt x="14276" y="16763"/>
                      <a:pt x="13467" y="17224"/>
                    </a:cubicBezTo>
                    <a:cubicBezTo>
                      <a:pt x="12839" y="17582"/>
                      <a:pt x="12062" y="17809"/>
                      <a:pt x="11231" y="17871"/>
                    </a:cubicBezTo>
                    <a:cubicBezTo>
                      <a:pt x="10329" y="17938"/>
                      <a:pt x="9422" y="17805"/>
                      <a:pt x="8640" y="17506"/>
                    </a:cubicBezTo>
                    <a:cubicBezTo>
                      <a:pt x="8025" y="17272"/>
                      <a:pt x="7507" y="16943"/>
                      <a:pt x="7168" y="16538"/>
                    </a:cubicBezTo>
                    <a:cubicBezTo>
                      <a:pt x="6641" y="15908"/>
                      <a:pt x="6592" y="15175"/>
                      <a:pt x="6651" y="14461"/>
                    </a:cubicBezTo>
                    <a:cubicBezTo>
                      <a:pt x="6703" y="13834"/>
                      <a:pt x="6841" y="13196"/>
                      <a:pt x="7349" y="12659"/>
                    </a:cubicBezTo>
                    <a:cubicBezTo>
                      <a:pt x="7956" y="12020"/>
                      <a:pt x="8996" y="11616"/>
                      <a:pt x="10141" y="11493"/>
                    </a:cubicBezTo>
                    <a:cubicBezTo>
                      <a:pt x="10445" y="11460"/>
                      <a:pt x="10753" y="11449"/>
                      <a:pt x="11057" y="11458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13" name="Group"/>
            <p:cNvGrpSpPr/>
            <p:nvPr/>
          </p:nvGrpSpPr>
          <p:grpSpPr>
            <a:xfrm>
              <a:off x="4062185" y="0"/>
              <a:ext cx="566645" cy="566645"/>
              <a:chOff x="0" y="0"/>
              <a:chExt cx="566643" cy="566643"/>
            </a:xfrm>
          </p:grpSpPr>
          <p:sp>
            <p:nvSpPr>
              <p:cNvPr id="1810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11" name="Shape"/>
              <p:cNvSpPr/>
              <p:nvPr/>
            </p:nvSpPr>
            <p:spPr>
              <a:xfrm>
                <a:off x="222182" y="173816"/>
                <a:ext cx="333008" cy="3679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035"/>
                    </a:moveTo>
                    <a:lnTo>
                      <a:pt x="9377" y="0"/>
                    </a:lnTo>
                    <a:lnTo>
                      <a:pt x="1479" y="1277"/>
                    </a:lnTo>
                    <a:lnTo>
                      <a:pt x="0" y="3228"/>
                    </a:lnTo>
                    <a:lnTo>
                      <a:pt x="4875" y="7698"/>
                    </a:lnTo>
                    <a:lnTo>
                      <a:pt x="1930" y="12899"/>
                    </a:lnTo>
                    <a:lnTo>
                      <a:pt x="11512" y="21600"/>
                    </a:lnTo>
                    <a:cubicBezTo>
                      <a:pt x="14086" y="20552"/>
                      <a:pt x="16358" y="18978"/>
                      <a:pt x="18150" y="17003"/>
                    </a:cubicBezTo>
                    <a:cubicBezTo>
                      <a:pt x="19740" y="15249"/>
                      <a:pt x="20915" y="13218"/>
                      <a:pt x="21600" y="11035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12" name="Shape"/>
              <p:cNvSpPr/>
              <p:nvPr/>
            </p:nvSpPr>
            <p:spPr>
              <a:xfrm>
                <a:off x="220700" y="171577"/>
                <a:ext cx="147507" cy="2234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3" h="21590" extrusionOk="0">
                    <a:moveTo>
                      <a:pt x="4470" y="21065"/>
                    </a:moveTo>
                    <a:cubicBezTo>
                      <a:pt x="4392" y="21172"/>
                      <a:pt x="4398" y="21296"/>
                      <a:pt x="4483" y="21400"/>
                    </a:cubicBezTo>
                    <a:cubicBezTo>
                      <a:pt x="4573" y="21509"/>
                      <a:pt x="4741" y="21580"/>
                      <a:pt x="4928" y="21590"/>
                    </a:cubicBezTo>
                    <a:lnTo>
                      <a:pt x="10486" y="21590"/>
                    </a:lnTo>
                    <a:cubicBezTo>
                      <a:pt x="10672" y="21592"/>
                      <a:pt x="10854" y="21557"/>
                      <a:pt x="11010" y="21490"/>
                    </a:cubicBezTo>
                    <a:cubicBezTo>
                      <a:pt x="11184" y="21415"/>
                      <a:pt x="11314" y="21304"/>
                      <a:pt x="11382" y="21174"/>
                    </a:cubicBezTo>
                    <a:lnTo>
                      <a:pt x="21240" y="4277"/>
                    </a:lnTo>
                    <a:cubicBezTo>
                      <a:pt x="21341" y="4122"/>
                      <a:pt x="21420" y="3961"/>
                      <a:pt x="21478" y="3796"/>
                    </a:cubicBezTo>
                    <a:cubicBezTo>
                      <a:pt x="21537" y="3624"/>
                      <a:pt x="21573" y="3448"/>
                      <a:pt x="21583" y="3271"/>
                    </a:cubicBezTo>
                    <a:lnTo>
                      <a:pt x="21583" y="570"/>
                    </a:lnTo>
                    <a:cubicBezTo>
                      <a:pt x="21588" y="412"/>
                      <a:pt x="21492" y="260"/>
                      <a:pt x="21318" y="152"/>
                    </a:cubicBezTo>
                    <a:cubicBezTo>
                      <a:pt x="21157" y="52"/>
                      <a:pt x="20943" y="-2"/>
                      <a:pt x="20722" y="1"/>
                    </a:cubicBezTo>
                    <a:lnTo>
                      <a:pt x="761" y="1"/>
                    </a:lnTo>
                    <a:cubicBezTo>
                      <a:pt x="541" y="-8"/>
                      <a:pt x="326" y="50"/>
                      <a:pt x="180" y="159"/>
                    </a:cubicBezTo>
                    <a:cubicBezTo>
                      <a:pt x="53" y="253"/>
                      <a:pt x="-11" y="377"/>
                      <a:pt x="2" y="503"/>
                    </a:cubicBezTo>
                    <a:lnTo>
                      <a:pt x="2" y="5163"/>
                    </a:lnTo>
                    <a:cubicBezTo>
                      <a:pt x="-12" y="5287"/>
                      <a:pt x="46" y="5410"/>
                      <a:pt x="163" y="5507"/>
                    </a:cubicBezTo>
                    <a:cubicBezTo>
                      <a:pt x="318" y="5636"/>
                      <a:pt x="559" y="5705"/>
                      <a:pt x="806" y="5694"/>
                    </a:cubicBezTo>
                    <a:lnTo>
                      <a:pt x="4700" y="5694"/>
                    </a:lnTo>
                    <a:cubicBezTo>
                      <a:pt x="4883" y="5686"/>
                      <a:pt x="5052" y="5627"/>
                      <a:pt x="5165" y="5532"/>
                    </a:cubicBezTo>
                    <a:cubicBezTo>
                      <a:pt x="5244" y="5465"/>
                      <a:pt x="5291" y="5384"/>
                      <a:pt x="5298" y="5299"/>
                    </a:cubicBezTo>
                    <a:lnTo>
                      <a:pt x="5298" y="4026"/>
                    </a:lnTo>
                    <a:cubicBezTo>
                      <a:pt x="5304" y="3956"/>
                      <a:pt x="5348" y="3889"/>
                      <a:pt x="5422" y="3838"/>
                    </a:cubicBezTo>
                    <a:cubicBezTo>
                      <a:pt x="5500" y="3784"/>
                      <a:pt x="5607" y="3752"/>
                      <a:pt x="5720" y="3747"/>
                    </a:cubicBezTo>
                    <a:lnTo>
                      <a:pt x="14150" y="3747"/>
                    </a:lnTo>
                    <a:cubicBezTo>
                      <a:pt x="14260" y="3740"/>
                      <a:pt x="14366" y="3777"/>
                      <a:pt x="14418" y="3842"/>
                    </a:cubicBezTo>
                    <a:cubicBezTo>
                      <a:pt x="14458" y="3892"/>
                      <a:pt x="14459" y="3952"/>
                      <a:pt x="14420" y="4003"/>
                    </a:cubicBezTo>
                    <a:lnTo>
                      <a:pt x="4470" y="21065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17" name="Group"/>
            <p:cNvGrpSpPr/>
            <p:nvPr/>
          </p:nvGrpSpPr>
          <p:grpSpPr>
            <a:xfrm>
              <a:off x="4739216" y="0"/>
              <a:ext cx="566643" cy="566645"/>
              <a:chOff x="0" y="0"/>
              <a:chExt cx="566642" cy="566643"/>
            </a:xfrm>
          </p:grpSpPr>
          <p:sp>
            <p:nvSpPr>
              <p:cNvPr id="1814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15" name="Shape"/>
              <p:cNvSpPr/>
              <p:nvPr/>
            </p:nvSpPr>
            <p:spPr>
              <a:xfrm>
                <a:off x="236479" y="183185"/>
                <a:ext cx="312034" cy="3562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057"/>
                    </a:moveTo>
                    <a:lnTo>
                      <a:pt x="7834" y="0"/>
                    </a:lnTo>
                    <a:lnTo>
                      <a:pt x="2428" y="76"/>
                    </a:lnTo>
                    <a:lnTo>
                      <a:pt x="1013" y="2102"/>
                    </a:lnTo>
                    <a:lnTo>
                      <a:pt x="1125" y="6808"/>
                    </a:lnTo>
                    <a:lnTo>
                      <a:pt x="0" y="11377"/>
                    </a:lnTo>
                    <a:lnTo>
                      <a:pt x="11661" y="21600"/>
                    </a:lnTo>
                    <a:cubicBezTo>
                      <a:pt x="14131" y="20578"/>
                      <a:pt x="16326" y="19111"/>
                      <a:pt x="18104" y="17295"/>
                    </a:cubicBezTo>
                    <a:cubicBezTo>
                      <a:pt x="19619" y="15747"/>
                      <a:pt x="20803" y="13973"/>
                      <a:pt x="21600" y="1205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16" name="Shape"/>
              <p:cNvSpPr/>
              <p:nvPr/>
            </p:nvSpPr>
            <p:spPr>
              <a:xfrm>
                <a:off x="218300" y="162642"/>
                <a:ext cx="148351" cy="2300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7" h="21582" extrusionOk="0">
                    <a:moveTo>
                      <a:pt x="10295" y="0"/>
                    </a:moveTo>
                    <a:cubicBezTo>
                      <a:pt x="8128" y="11"/>
                      <a:pt x="6097" y="332"/>
                      <a:pt x="4424" y="975"/>
                    </a:cubicBezTo>
                    <a:cubicBezTo>
                      <a:pt x="2828" y="1589"/>
                      <a:pt x="1584" y="2485"/>
                      <a:pt x="843" y="3589"/>
                    </a:cubicBezTo>
                    <a:cubicBezTo>
                      <a:pt x="-629" y="5782"/>
                      <a:pt x="142" y="8483"/>
                      <a:pt x="3273" y="10124"/>
                    </a:cubicBezTo>
                    <a:cubicBezTo>
                      <a:pt x="3335" y="10143"/>
                      <a:pt x="3378" y="10182"/>
                      <a:pt x="3385" y="10227"/>
                    </a:cubicBezTo>
                    <a:cubicBezTo>
                      <a:pt x="3393" y="10271"/>
                      <a:pt x="3366" y="10314"/>
                      <a:pt x="3315" y="10342"/>
                    </a:cubicBezTo>
                    <a:cubicBezTo>
                      <a:pt x="2644" y="10668"/>
                      <a:pt x="2067" y="11062"/>
                      <a:pt x="1600" y="11506"/>
                    </a:cubicBezTo>
                    <a:cubicBezTo>
                      <a:pt x="1171" y="11914"/>
                      <a:pt x="835" y="12364"/>
                      <a:pt x="582" y="12832"/>
                    </a:cubicBezTo>
                    <a:cubicBezTo>
                      <a:pt x="87" y="13749"/>
                      <a:pt x="-92" y="14739"/>
                      <a:pt x="44" y="15734"/>
                    </a:cubicBezTo>
                    <a:cubicBezTo>
                      <a:pt x="277" y="17449"/>
                      <a:pt x="1359" y="18996"/>
                      <a:pt x="3248" y="20048"/>
                    </a:cubicBezTo>
                    <a:cubicBezTo>
                      <a:pt x="5154" y="21109"/>
                      <a:pt x="7742" y="21572"/>
                      <a:pt x="10400" y="21582"/>
                    </a:cubicBezTo>
                    <a:cubicBezTo>
                      <a:pt x="12394" y="21590"/>
                      <a:pt x="14364" y="21340"/>
                      <a:pt x="16063" y="20777"/>
                    </a:cubicBezTo>
                    <a:cubicBezTo>
                      <a:pt x="17794" y="20202"/>
                      <a:pt x="19240" y="19304"/>
                      <a:pt x="20084" y="18092"/>
                    </a:cubicBezTo>
                    <a:cubicBezTo>
                      <a:pt x="20623" y="17319"/>
                      <a:pt x="20844" y="16483"/>
                      <a:pt x="20908" y="15649"/>
                    </a:cubicBezTo>
                    <a:cubicBezTo>
                      <a:pt x="20971" y="14837"/>
                      <a:pt x="20886" y="14010"/>
                      <a:pt x="20563" y="13209"/>
                    </a:cubicBezTo>
                    <a:cubicBezTo>
                      <a:pt x="20328" y="12624"/>
                      <a:pt x="19972" y="12068"/>
                      <a:pt x="19468" y="11574"/>
                    </a:cubicBezTo>
                    <a:cubicBezTo>
                      <a:pt x="18952" y="11067"/>
                      <a:pt x="18287" y="10631"/>
                      <a:pt x="17507" y="10292"/>
                    </a:cubicBezTo>
                    <a:cubicBezTo>
                      <a:pt x="17428" y="10275"/>
                      <a:pt x="17375" y="10225"/>
                      <a:pt x="17380" y="10171"/>
                    </a:cubicBezTo>
                    <a:cubicBezTo>
                      <a:pt x="17384" y="10120"/>
                      <a:pt x="17434" y="10078"/>
                      <a:pt x="17507" y="10063"/>
                    </a:cubicBezTo>
                    <a:cubicBezTo>
                      <a:pt x="19114" y="9318"/>
                      <a:pt x="20145" y="8279"/>
                      <a:pt x="20591" y="7154"/>
                    </a:cubicBezTo>
                    <a:cubicBezTo>
                      <a:pt x="20821" y="6575"/>
                      <a:pt x="20857" y="5986"/>
                      <a:pt x="20753" y="5402"/>
                    </a:cubicBezTo>
                    <a:cubicBezTo>
                      <a:pt x="20649" y="4813"/>
                      <a:pt x="20405" y="4232"/>
                      <a:pt x="20102" y="3664"/>
                    </a:cubicBezTo>
                    <a:cubicBezTo>
                      <a:pt x="19445" y="2434"/>
                      <a:pt x="18132" y="1498"/>
                      <a:pt x="16408" y="886"/>
                    </a:cubicBezTo>
                    <a:cubicBezTo>
                      <a:pt x="14660" y="265"/>
                      <a:pt x="12509" y="-10"/>
                      <a:pt x="10295" y="0"/>
                    </a:cubicBezTo>
                    <a:close/>
                    <a:moveTo>
                      <a:pt x="10523" y="3624"/>
                    </a:moveTo>
                    <a:cubicBezTo>
                      <a:pt x="11162" y="3616"/>
                      <a:pt x="11789" y="3686"/>
                      <a:pt x="12365" y="3849"/>
                    </a:cubicBezTo>
                    <a:cubicBezTo>
                      <a:pt x="13110" y="4059"/>
                      <a:pt x="13750" y="4422"/>
                      <a:pt x="14154" y="4908"/>
                    </a:cubicBezTo>
                    <a:cubicBezTo>
                      <a:pt x="14650" y="5503"/>
                      <a:pt x="14713" y="6184"/>
                      <a:pt x="14566" y="6824"/>
                    </a:cubicBezTo>
                    <a:cubicBezTo>
                      <a:pt x="14425" y="7437"/>
                      <a:pt x="14125" y="8083"/>
                      <a:pt x="13383" y="8519"/>
                    </a:cubicBezTo>
                    <a:cubicBezTo>
                      <a:pt x="12138" y="9252"/>
                      <a:pt x="10417" y="9305"/>
                      <a:pt x="8812" y="8915"/>
                    </a:cubicBezTo>
                    <a:cubicBezTo>
                      <a:pt x="6945" y="8462"/>
                      <a:pt x="6123" y="7081"/>
                      <a:pt x="6414" y="5812"/>
                    </a:cubicBezTo>
                    <a:cubicBezTo>
                      <a:pt x="6555" y="5196"/>
                      <a:pt x="6999" y="4638"/>
                      <a:pt x="7692" y="4254"/>
                    </a:cubicBezTo>
                    <a:cubicBezTo>
                      <a:pt x="8299" y="3918"/>
                      <a:pt x="9069" y="3732"/>
                      <a:pt x="9883" y="3659"/>
                    </a:cubicBezTo>
                    <a:cubicBezTo>
                      <a:pt x="10096" y="3640"/>
                      <a:pt x="10311" y="3627"/>
                      <a:pt x="10523" y="3624"/>
                    </a:cubicBezTo>
                    <a:close/>
                    <a:moveTo>
                      <a:pt x="10228" y="11761"/>
                    </a:moveTo>
                    <a:cubicBezTo>
                      <a:pt x="11551" y="11697"/>
                      <a:pt x="12862" y="12030"/>
                      <a:pt x="13661" y="12731"/>
                    </a:cubicBezTo>
                    <a:cubicBezTo>
                      <a:pt x="14298" y="13290"/>
                      <a:pt x="14500" y="13998"/>
                      <a:pt x="14552" y="14698"/>
                    </a:cubicBezTo>
                    <a:cubicBezTo>
                      <a:pt x="14599" y="15338"/>
                      <a:pt x="14525" y="15989"/>
                      <a:pt x="14112" y="16567"/>
                    </a:cubicBezTo>
                    <a:cubicBezTo>
                      <a:pt x="13779" y="17034"/>
                      <a:pt x="13243" y="17425"/>
                      <a:pt x="12569" y="17682"/>
                    </a:cubicBezTo>
                    <a:cubicBezTo>
                      <a:pt x="11862" y="17953"/>
                      <a:pt x="11046" y="18062"/>
                      <a:pt x="10231" y="18034"/>
                    </a:cubicBezTo>
                    <a:cubicBezTo>
                      <a:pt x="9494" y="18008"/>
                      <a:pt x="8769" y="17868"/>
                      <a:pt x="8164" y="17586"/>
                    </a:cubicBezTo>
                    <a:cubicBezTo>
                      <a:pt x="7688" y="17365"/>
                      <a:pt x="7308" y="17067"/>
                      <a:pt x="7041" y="16724"/>
                    </a:cubicBezTo>
                    <a:cubicBezTo>
                      <a:pt x="6685" y="16268"/>
                      <a:pt x="6541" y="15756"/>
                      <a:pt x="6481" y="15244"/>
                    </a:cubicBezTo>
                    <a:cubicBezTo>
                      <a:pt x="6417" y="14704"/>
                      <a:pt x="6443" y="14157"/>
                      <a:pt x="6685" y="13640"/>
                    </a:cubicBezTo>
                    <a:cubicBezTo>
                      <a:pt x="6928" y="13120"/>
                      <a:pt x="7364" y="12662"/>
                      <a:pt x="7974" y="12333"/>
                    </a:cubicBezTo>
                    <a:cubicBezTo>
                      <a:pt x="8600" y="11995"/>
                      <a:pt x="9391" y="11802"/>
                      <a:pt x="10228" y="11761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21" name="Group"/>
            <p:cNvGrpSpPr/>
            <p:nvPr/>
          </p:nvGrpSpPr>
          <p:grpSpPr>
            <a:xfrm>
              <a:off x="5416246" y="0"/>
              <a:ext cx="566643" cy="566645"/>
              <a:chOff x="0" y="0"/>
              <a:chExt cx="566642" cy="566643"/>
            </a:xfrm>
          </p:grpSpPr>
          <p:sp>
            <p:nvSpPr>
              <p:cNvPr id="1818" name="Circle"/>
              <p:cNvSpPr/>
              <p:nvPr/>
            </p:nvSpPr>
            <p:spPr>
              <a:xfrm>
                <a:off x="-1" y="-1"/>
                <a:ext cx="566643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19" name="Shape"/>
              <p:cNvSpPr/>
              <p:nvPr/>
            </p:nvSpPr>
            <p:spPr>
              <a:xfrm>
                <a:off x="232426" y="177034"/>
                <a:ext cx="315591" cy="3607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403"/>
                    </a:moveTo>
                    <a:lnTo>
                      <a:pt x="7458" y="32"/>
                    </a:lnTo>
                    <a:lnTo>
                      <a:pt x="3114" y="0"/>
                    </a:lnTo>
                    <a:cubicBezTo>
                      <a:pt x="2369" y="927"/>
                      <a:pt x="1732" y="1918"/>
                      <a:pt x="1214" y="2956"/>
                    </a:cubicBezTo>
                    <a:cubicBezTo>
                      <a:pt x="677" y="4032"/>
                      <a:pt x="271" y="5153"/>
                      <a:pt x="0" y="6302"/>
                    </a:cubicBezTo>
                    <a:lnTo>
                      <a:pt x="2181" y="8473"/>
                    </a:lnTo>
                    <a:lnTo>
                      <a:pt x="185" y="11262"/>
                    </a:lnTo>
                    <a:lnTo>
                      <a:pt x="12004" y="21600"/>
                    </a:lnTo>
                    <a:cubicBezTo>
                      <a:pt x="14376" y="20598"/>
                      <a:pt x="16486" y="19178"/>
                      <a:pt x="18203" y="17430"/>
                    </a:cubicBezTo>
                    <a:cubicBezTo>
                      <a:pt x="19664" y="15942"/>
                      <a:pt x="20814" y="14240"/>
                      <a:pt x="21600" y="12403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20" name="Shape"/>
              <p:cNvSpPr/>
              <p:nvPr/>
            </p:nvSpPr>
            <p:spPr>
              <a:xfrm>
                <a:off x="215299" y="157678"/>
                <a:ext cx="147377" cy="22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1" h="21416" extrusionOk="0">
                    <a:moveTo>
                      <a:pt x="10648" y="1"/>
                    </a:moveTo>
                    <a:cubicBezTo>
                      <a:pt x="8712" y="15"/>
                      <a:pt x="6759" y="294"/>
                      <a:pt x="5010" y="929"/>
                    </a:cubicBezTo>
                    <a:cubicBezTo>
                      <a:pt x="3426" y="1504"/>
                      <a:pt x="2149" y="2316"/>
                      <a:pt x="1304" y="3314"/>
                    </a:cubicBezTo>
                    <a:cubicBezTo>
                      <a:pt x="439" y="4337"/>
                      <a:pt x="57" y="5527"/>
                      <a:pt x="6" y="6728"/>
                    </a:cubicBezTo>
                    <a:cubicBezTo>
                      <a:pt x="-49" y="8015"/>
                      <a:pt x="270" y="9294"/>
                      <a:pt x="1140" y="10400"/>
                    </a:cubicBezTo>
                    <a:cubicBezTo>
                      <a:pt x="2032" y="11532"/>
                      <a:pt x="3477" y="12454"/>
                      <a:pt x="5327" y="13012"/>
                    </a:cubicBezTo>
                    <a:cubicBezTo>
                      <a:pt x="6568" y="13385"/>
                      <a:pt x="7906" y="13561"/>
                      <a:pt x="9244" y="13596"/>
                    </a:cubicBezTo>
                    <a:cubicBezTo>
                      <a:pt x="10590" y="13631"/>
                      <a:pt x="11961" y="13524"/>
                      <a:pt x="13216" y="13157"/>
                    </a:cubicBezTo>
                    <a:cubicBezTo>
                      <a:pt x="13734" y="13005"/>
                      <a:pt x="14222" y="12812"/>
                      <a:pt x="14663" y="12581"/>
                    </a:cubicBezTo>
                    <a:cubicBezTo>
                      <a:pt x="14698" y="12561"/>
                      <a:pt x="14745" y="12551"/>
                      <a:pt x="14791" y="12553"/>
                    </a:cubicBezTo>
                    <a:cubicBezTo>
                      <a:pt x="14859" y="12557"/>
                      <a:pt x="14916" y="12586"/>
                      <a:pt x="14937" y="12628"/>
                    </a:cubicBezTo>
                    <a:lnTo>
                      <a:pt x="14941" y="15642"/>
                    </a:lnTo>
                    <a:cubicBezTo>
                      <a:pt x="14923" y="16257"/>
                      <a:pt x="14501" y="16821"/>
                      <a:pt x="13810" y="17212"/>
                    </a:cubicBezTo>
                    <a:cubicBezTo>
                      <a:pt x="13184" y="17565"/>
                      <a:pt x="12366" y="17760"/>
                      <a:pt x="11498" y="17815"/>
                    </a:cubicBezTo>
                    <a:cubicBezTo>
                      <a:pt x="10457" y="17880"/>
                      <a:pt x="9441" y="17744"/>
                      <a:pt x="8649" y="17371"/>
                    </a:cubicBezTo>
                    <a:cubicBezTo>
                      <a:pt x="7874" y="17004"/>
                      <a:pt x="7359" y="16426"/>
                      <a:pt x="7304" y="15771"/>
                    </a:cubicBezTo>
                    <a:lnTo>
                      <a:pt x="7245" y="15238"/>
                    </a:lnTo>
                    <a:cubicBezTo>
                      <a:pt x="7254" y="15173"/>
                      <a:pt x="7228" y="15110"/>
                      <a:pt x="7172" y="15055"/>
                    </a:cubicBezTo>
                    <a:cubicBezTo>
                      <a:pt x="7110" y="14995"/>
                      <a:pt x="7015" y="14952"/>
                      <a:pt x="6906" y="14934"/>
                    </a:cubicBezTo>
                    <a:lnTo>
                      <a:pt x="1538" y="14934"/>
                    </a:lnTo>
                    <a:cubicBezTo>
                      <a:pt x="1353" y="14920"/>
                      <a:pt x="1167" y="14960"/>
                      <a:pt x="1034" y="15044"/>
                    </a:cubicBezTo>
                    <a:cubicBezTo>
                      <a:pt x="901" y="15127"/>
                      <a:pt x="834" y="15245"/>
                      <a:pt x="852" y="15364"/>
                    </a:cubicBezTo>
                    <a:lnTo>
                      <a:pt x="852" y="16437"/>
                    </a:lnTo>
                    <a:cubicBezTo>
                      <a:pt x="889" y="17271"/>
                      <a:pt x="1285" y="18071"/>
                      <a:pt x="1979" y="18757"/>
                    </a:cubicBezTo>
                    <a:cubicBezTo>
                      <a:pt x="2685" y="19455"/>
                      <a:pt x="3685" y="20017"/>
                      <a:pt x="4831" y="20443"/>
                    </a:cubicBezTo>
                    <a:cubicBezTo>
                      <a:pt x="7382" y="21392"/>
                      <a:pt x="10405" y="21586"/>
                      <a:pt x="13318" y="21287"/>
                    </a:cubicBezTo>
                    <a:cubicBezTo>
                      <a:pt x="14563" y="21160"/>
                      <a:pt x="15786" y="20943"/>
                      <a:pt x="16925" y="20595"/>
                    </a:cubicBezTo>
                    <a:cubicBezTo>
                      <a:pt x="18039" y="20255"/>
                      <a:pt x="19058" y="19792"/>
                      <a:pt x="19842" y="19180"/>
                    </a:cubicBezTo>
                    <a:cubicBezTo>
                      <a:pt x="20469" y="18692"/>
                      <a:pt x="20927" y="18125"/>
                      <a:pt x="21206" y="17518"/>
                    </a:cubicBezTo>
                    <a:cubicBezTo>
                      <a:pt x="21447" y="16996"/>
                      <a:pt x="21551" y="16451"/>
                      <a:pt x="21520" y="15907"/>
                    </a:cubicBezTo>
                    <a:lnTo>
                      <a:pt x="21531" y="6950"/>
                    </a:lnTo>
                    <a:cubicBezTo>
                      <a:pt x="21497" y="6314"/>
                      <a:pt x="21371" y="5681"/>
                      <a:pt x="21155" y="5063"/>
                    </a:cubicBezTo>
                    <a:cubicBezTo>
                      <a:pt x="20967" y="4523"/>
                      <a:pt x="20708" y="3991"/>
                      <a:pt x="20327" y="3490"/>
                    </a:cubicBezTo>
                    <a:cubicBezTo>
                      <a:pt x="19484" y="2378"/>
                      <a:pt x="18093" y="1481"/>
                      <a:pt x="16407" y="882"/>
                    </a:cubicBezTo>
                    <a:cubicBezTo>
                      <a:pt x="14618" y="248"/>
                      <a:pt x="12621" y="-14"/>
                      <a:pt x="10648" y="1"/>
                    </a:cubicBezTo>
                    <a:close/>
                    <a:moveTo>
                      <a:pt x="10794" y="3604"/>
                    </a:moveTo>
                    <a:cubicBezTo>
                      <a:pt x="11481" y="3601"/>
                      <a:pt x="12172" y="3711"/>
                      <a:pt x="12800" y="3946"/>
                    </a:cubicBezTo>
                    <a:cubicBezTo>
                      <a:pt x="14566" y="4606"/>
                      <a:pt x="15203" y="5987"/>
                      <a:pt x="14962" y="7313"/>
                    </a:cubicBezTo>
                    <a:cubicBezTo>
                      <a:pt x="14773" y="8359"/>
                      <a:pt x="14027" y="9372"/>
                      <a:pt x="12555" y="9813"/>
                    </a:cubicBezTo>
                    <a:cubicBezTo>
                      <a:pt x="11619" y="10093"/>
                      <a:pt x="10602" y="10089"/>
                      <a:pt x="9638" y="9934"/>
                    </a:cubicBezTo>
                    <a:cubicBezTo>
                      <a:pt x="9215" y="9866"/>
                      <a:pt x="8790" y="9769"/>
                      <a:pt x="8420" y="9605"/>
                    </a:cubicBezTo>
                    <a:cubicBezTo>
                      <a:pt x="8011" y="9423"/>
                      <a:pt x="7689" y="9170"/>
                      <a:pt x="7424" y="8889"/>
                    </a:cubicBezTo>
                    <a:cubicBezTo>
                      <a:pt x="6774" y="8200"/>
                      <a:pt x="6498" y="7405"/>
                      <a:pt x="6523" y="6649"/>
                    </a:cubicBezTo>
                    <a:cubicBezTo>
                      <a:pt x="6549" y="5879"/>
                      <a:pt x="6892" y="5121"/>
                      <a:pt x="7716" y="4516"/>
                    </a:cubicBezTo>
                    <a:cubicBezTo>
                      <a:pt x="8517" y="3928"/>
                      <a:pt x="9649" y="3609"/>
                      <a:pt x="10794" y="3604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grpSp>
          <p:nvGrpSpPr>
            <p:cNvPr id="1826" name="Group"/>
            <p:cNvGrpSpPr/>
            <p:nvPr/>
          </p:nvGrpSpPr>
          <p:grpSpPr>
            <a:xfrm>
              <a:off x="6093278" y="0"/>
              <a:ext cx="566645" cy="566645"/>
              <a:chOff x="0" y="0"/>
              <a:chExt cx="566643" cy="566643"/>
            </a:xfrm>
          </p:grpSpPr>
          <p:sp>
            <p:nvSpPr>
              <p:cNvPr id="1822" name="Circle"/>
              <p:cNvSpPr/>
              <p:nvPr/>
            </p:nvSpPr>
            <p:spPr>
              <a:xfrm>
                <a:off x="-1" y="-1"/>
                <a:ext cx="566645" cy="566645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23" name="Shape"/>
              <p:cNvSpPr/>
              <p:nvPr/>
            </p:nvSpPr>
            <p:spPr>
              <a:xfrm>
                <a:off x="144977" y="167574"/>
                <a:ext cx="417566" cy="3906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9036"/>
                    </a:moveTo>
                    <a:lnTo>
                      <a:pt x="13879" y="820"/>
                    </a:lnTo>
                    <a:lnTo>
                      <a:pt x="10779" y="1006"/>
                    </a:lnTo>
                    <a:lnTo>
                      <a:pt x="7639" y="3916"/>
                    </a:lnTo>
                    <a:lnTo>
                      <a:pt x="3975" y="0"/>
                    </a:lnTo>
                    <a:lnTo>
                      <a:pt x="0" y="2436"/>
                    </a:lnTo>
                    <a:lnTo>
                      <a:pt x="2787" y="5414"/>
                    </a:lnTo>
                    <a:lnTo>
                      <a:pt x="1865" y="12132"/>
                    </a:lnTo>
                    <a:lnTo>
                      <a:pt x="10714" y="21600"/>
                    </a:lnTo>
                    <a:cubicBezTo>
                      <a:pt x="13745" y="20784"/>
                      <a:pt x="16453" y="18958"/>
                      <a:pt x="18446" y="16385"/>
                    </a:cubicBezTo>
                    <a:cubicBezTo>
                      <a:pt x="20083" y="14274"/>
                      <a:pt x="21170" y="11739"/>
                      <a:pt x="21600" y="9036"/>
                    </a:cubicBezTo>
                    <a:close/>
                  </a:path>
                </a:pathLst>
              </a:custGeom>
              <a:solidFill>
                <a:srgbClr val="545454">
                  <a:alpha val="11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24" name="Shape"/>
              <p:cNvSpPr/>
              <p:nvPr/>
            </p:nvSpPr>
            <p:spPr>
              <a:xfrm>
                <a:off x="280837" y="162708"/>
                <a:ext cx="152140" cy="229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3" h="21508" extrusionOk="0">
                    <a:moveTo>
                      <a:pt x="10787" y="2"/>
                    </a:moveTo>
                    <a:cubicBezTo>
                      <a:pt x="10015" y="12"/>
                      <a:pt x="9239" y="62"/>
                      <a:pt x="8473" y="147"/>
                    </a:cubicBezTo>
                    <a:cubicBezTo>
                      <a:pt x="7235" y="283"/>
                      <a:pt x="6018" y="509"/>
                      <a:pt x="4923" y="892"/>
                    </a:cubicBezTo>
                    <a:cubicBezTo>
                      <a:pt x="3853" y="1265"/>
                      <a:pt x="2917" y="1781"/>
                      <a:pt x="2143" y="2410"/>
                    </a:cubicBezTo>
                    <a:cubicBezTo>
                      <a:pt x="673" y="3604"/>
                      <a:pt x="-88" y="5114"/>
                      <a:pt x="8" y="6653"/>
                    </a:cubicBezTo>
                    <a:lnTo>
                      <a:pt x="5" y="14907"/>
                    </a:lnTo>
                    <a:cubicBezTo>
                      <a:pt x="-33" y="16951"/>
                      <a:pt x="1371" y="18888"/>
                      <a:pt x="3805" y="20146"/>
                    </a:cubicBezTo>
                    <a:cubicBezTo>
                      <a:pt x="5341" y="20940"/>
                      <a:pt x="7152" y="21315"/>
                      <a:pt x="9023" y="21444"/>
                    </a:cubicBezTo>
                    <a:cubicBezTo>
                      <a:pt x="10837" y="21570"/>
                      <a:pt x="12742" y="21518"/>
                      <a:pt x="14481" y="21206"/>
                    </a:cubicBezTo>
                    <a:cubicBezTo>
                      <a:pt x="16617" y="20824"/>
                      <a:pt x="18391" y="20045"/>
                      <a:pt x="19657" y="18868"/>
                    </a:cubicBezTo>
                    <a:cubicBezTo>
                      <a:pt x="20252" y="18316"/>
                      <a:pt x="20746" y="17702"/>
                      <a:pt x="21069" y="17044"/>
                    </a:cubicBezTo>
                    <a:cubicBezTo>
                      <a:pt x="21351" y="16468"/>
                      <a:pt x="21497" y="15863"/>
                      <a:pt x="21503" y="15265"/>
                    </a:cubicBezTo>
                    <a:lnTo>
                      <a:pt x="21503" y="6137"/>
                    </a:lnTo>
                    <a:cubicBezTo>
                      <a:pt x="21512" y="5091"/>
                      <a:pt x="21096" y="4063"/>
                      <a:pt x="20300" y="3159"/>
                    </a:cubicBezTo>
                    <a:cubicBezTo>
                      <a:pt x="19575" y="2337"/>
                      <a:pt x="18560" y="1645"/>
                      <a:pt x="17350" y="1130"/>
                    </a:cubicBezTo>
                    <a:cubicBezTo>
                      <a:pt x="15392" y="297"/>
                      <a:pt x="13103" y="-30"/>
                      <a:pt x="10787" y="2"/>
                    </a:cubicBezTo>
                    <a:close/>
                    <a:moveTo>
                      <a:pt x="11091" y="3643"/>
                    </a:moveTo>
                    <a:cubicBezTo>
                      <a:pt x="12161" y="3685"/>
                      <a:pt x="13166" y="3931"/>
                      <a:pt x="13927" y="4381"/>
                    </a:cubicBezTo>
                    <a:cubicBezTo>
                      <a:pt x="14758" y="4871"/>
                      <a:pt x="15264" y="5580"/>
                      <a:pt x="15268" y="6350"/>
                    </a:cubicBezTo>
                    <a:lnTo>
                      <a:pt x="15268" y="15101"/>
                    </a:lnTo>
                    <a:cubicBezTo>
                      <a:pt x="15164" y="16646"/>
                      <a:pt x="13268" y="17873"/>
                      <a:pt x="10932" y="17906"/>
                    </a:cubicBezTo>
                    <a:cubicBezTo>
                      <a:pt x="8475" y="17941"/>
                      <a:pt x="6437" y="16659"/>
                      <a:pt x="6366" y="15033"/>
                    </a:cubicBezTo>
                    <a:lnTo>
                      <a:pt x="6366" y="6506"/>
                    </a:lnTo>
                    <a:cubicBezTo>
                      <a:pt x="6284" y="5631"/>
                      <a:pt x="6852" y="4822"/>
                      <a:pt x="7813" y="4297"/>
                    </a:cubicBezTo>
                    <a:cubicBezTo>
                      <a:pt x="8696" y="3814"/>
                      <a:pt x="9868" y="3595"/>
                      <a:pt x="11091" y="3643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825" name="Shape"/>
              <p:cNvSpPr/>
              <p:nvPr/>
            </p:nvSpPr>
            <p:spPr>
              <a:xfrm>
                <a:off x="142484" y="166277"/>
                <a:ext cx="81460" cy="22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832" name="Group"/>
          <p:cNvGrpSpPr/>
          <p:nvPr/>
        </p:nvGrpSpPr>
        <p:grpSpPr>
          <a:xfrm>
            <a:off x="12247195" y="8660617"/>
            <a:ext cx="566643" cy="566643"/>
            <a:chOff x="0" y="0"/>
            <a:chExt cx="566642" cy="566642"/>
          </a:xfrm>
        </p:grpSpPr>
        <p:sp>
          <p:nvSpPr>
            <p:cNvPr id="1828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9" name="Shape"/>
            <p:cNvSpPr/>
            <p:nvPr/>
          </p:nvSpPr>
          <p:spPr>
            <a:xfrm>
              <a:off x="144946" y="176417"/>
              <a:ext cx="415040" cy="3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367"/>
                  </a:moveTo>
                  <a:lnTo>
                    <a:pt x="13605" y="684"/>
                  </a:lnTo>
                  <a:lnTo>
                    <a:pt x="9790" y="897"/>
                  </a:lnTo>
                  <a:lnTo>
                    <a:pt x="7388" y="3604"/>
                  </a:lnTo>
                  <a:lnTo>
                    <a:pt x="4059" y="0"/>
                  </a:lnTo>
                  <a:lnTo>
                    <a:pt x="0" y="2402"/>
                  </a:lnTo>
                  <a:lnTo>
                    <a:pt x="2143" y="4723"/>
                  </a:lnTo>
                  <a:lnTo>
                    <a:pt x="1882" y="12380"/>
                  </a:lnTo>
                  <a:lnTo>
                    <a:pt x="10432" y="21600"/>
                  </a:lnTo>
                  <a:cubicBezTo>
                    <a:pt x="13659" y="20835"/>
                    <a:pt x="16550" y="18909"/>
                    <a:pt x="18637" y="16137"/>
                  </a:cubicBezTo>
                  <a:cubicBezTo>
                    <a:pt x="20115" y="14173"/>
                    <a:pt x="21132" y="11850"/>
                    <a:pt x="21600" y="9367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0" name="Shape"/>
            <p:cNvSpPr/>
            <p:nvPr/>
          </p:nvSpPr>
          <p:spPr>
            <a:xfrm>
              <a:off x="142751" y="173940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1" name="Shape"/>
            <p:cNvSpPr/>
            <p:nvPr/>
          </p:nvSpPr>
          <p:spPr>
            <a:xfrm>
              <a:off x="278868" y="167942"/>
              <a:ext cx="147755" cy="2287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37" name="Group"/>
          <p:cNvGrpSpPr/>
          <p:nvPr/>
        </p:nvGrpSpPr>
        <p:grpSpPr>
          <a:xfrm>
            <a:off x="12924225" y="8660617"/>
            <a:ext cx="566645" cy="566643"/>
            <a:chOff x="0" y="0"/>
            <a:chExt cx="566643" cy="566642"/>
          </a:xfrm>
        </p:grpSpPr>
        <p:sp>
          <p:nvSpPr>
            <p:cNvPr id="1833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4" name="Shape"/>
            <p:cNvSpPr/>
            <p:nvPr/>
          </p:nvSpPr>
          <p:spPr>
            <a:xfrm>
              <a:off x="146014" y="172939"/>
              <a:ext cx="419101" cy="385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876"/>
                  </a:moveTo>
                  <a:lnTo>
                    <a:pt x="14373" y="0"/>
                  </a:lnTo>
                  <a:lnTo>
                    <a:pt x="8695" y="1453"/>
                  </a:lnTo>
                  <a:lnTo>
                    <a:pt x="7009" y="3169"/>
                  </a:lnTo>
                  <a:lnTo>
                    <a:pt x="4001" y="28"/>
                  </a:lnTo>
                  <a:lnTo>
                    <a:pt x="0" y="2511"/>
                  </a:lnTo>
                  <a:lnTo>
                    <a:pt x="2662" y="5402"/>
                  </a:lnTo>
                  <a:lnTo>
                    <a:pt x="1878" y="12354"/>
                  </a:lnTo>
                  <a:lnTo>
                    <a:pt x="10442" y="21600"/>
                  </a:lnTo>
                  <a:cubicBezTo>
                    <a:pt x="13648" y="20790"/>
                    <a:pt x="16507" y="18823"/>
                    <a:pt x="18551" y="16020"/>
                  </a:cubicBezTo>
                  <a:cubicBezTo>
                    <a:pt x="20260" y="13676"/>
                    <a:pt x="21318" y="10850"/>
                    <a:pt x="21600" y="7876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5" name="Shape"/>
            <p:cNvSpPr/>
            <p:nvPr/>
          </p:nvSpPr>
          <p:spPr>
            <a:xfrm>
              <a:off x="143829" y="172281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6" name="Shape"/>
            <p:cNvSpPr/>
            <p:nvPr/>
          </p:nvSpPr>
          <p:spPr>
            <a:xfrm>
              <a:off x="280260" y="171577"/>
              <a:ext cx="147506" cy="223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42" name="Group"/>
          <p:cNvGrpSpPr/>
          <p:nvPr/>
        </p:nvGrpSpPr>
        <p:grpSpPr>
          <a:xfrm>
            <a:off x="13601256" y="8660617"/>
            <a:ext cx="566645" cy="566643"/>
            <a:chOff x="0" y="0"/>
            <a:chExt cx="566643" cy="566642"/>
          </a:xfrm>
        </p:grpSpPr>
        <p:sp>
          <p:nvSpPr>
            <p:cNvPr id="1838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9" name="Shape"/>
            <p:cNvSpPr/>
            <p:nvPr/>
          </p:nvSpPr>
          <p:spPr>
            <a:xfrm>
              <a:off x="143981" y="171178"/>
              <a:ext cx="417882" cy="387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28"/>
                  </a:moveTo>
                  <a:lnTo>
                    <a:pt x="13736" y="558"/>
                  </a:lnTo>
                  <a:lnTo>
                    <a:pt x="9771" y="817"/>
                  </a:lnTo>
                  <a:lnTo>
                    <a:pt x="7908" y="4184"/>
                  </a:lnTo>
                  <a:lnTo>
                    <a:pt x="3998" y="0"/>
                  </a:lnTo>
                  <a:lnTo>
                    <a:pt x="0" y="2516"/>
                  </a:lnTo>
                  <a:lnTo>
                    <a:pt x="2654" y="5375"/>
                  </a:lnTo>
                  <a:lnTo>
                    <a:pt x="1857" y="12253"/>
                  </a:lnTo>
                  <a:lnTo>
                    <a:pt x="10611" y="21600"/>
                  </a:lnTo>
                  <a:cubicBezTo>
                    <a:pt x="13920" y="20753"/>
                    <a:pt x="16850" y="18688"/>
                    <a:pt x="18897" y="15763"/>
                  </a:cubicBezTo>
                  <a:cubicBezTo>
                    <a:pt x="20283" y="13782"/>
                    <a:pt x="21210" y="11473"/>
                    <a:pt x="21600" y="902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0" name="Shape"/>
            <p:cNvSpPr/>
            <p:nvPr/>
          </p:nvSpPr>
          <p:spPr>
            <a:xfrm>
              <a:off x="141383" y="169909"/>
              <a:ext cx="81461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1" name="Shape"/>
            <p:cNvSpPr/>
            <p:nvPr/>
          </p:nvSpPr>
          <p:spPr>
            <a:xfrm>
              <a:off x="280367" y="162641"/>
              <a:ext cx="148352" cy="230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47" name="Group"/>
          <p:cNvGrpSpPr/>
          <p:nvPr/>
        </p:nvGrpSpPr>
        <p:grpSpPr>
          <a:xfrm>
            <a:off x="14278286" y="8660617"/>
            <a:ext cx="566645" cy="566643"/>
            <a:chOff x="0" y="0"/>
            <a:chExt cx="566643" cy="566642"/>
          </a:xfrm>
        </p:grpSpPr>
        <p:sp>
          <p:nvSpPr>
            <p:cNvPr id="1843" name="Circle"/>
            <p:cNvSpPr/>
            <p:nvPr/>
          </p:nvSpPr>
          <p:spPr>
            <a:xfrm>
              <a:off x="0" y="-1"/>
              <a:ext cx="566644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4" name="Shape"/>
            <p:cNvSpPr/>
            <p:nvPr/>
          </p:nvSpPr>
          <p:spPr>
            <a:xfrm>
              <a:off x="140592" y="172016"/>
              <a:ext cx="419376" cy="3873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568"/>
                  </a:moveTo>
                  <a:lnTo>
                    <a:pt x="13257" y="545"/>
                  </a:lnTo>
                  <a:lnTo>
                    <a:pt x="10239" y="895"/>
                  </a:lnTo>
                  <a:lnTo>
                    <a:pt x="7782" y="4164"/>
                  </a:lnTo>
                  <a:lnTo>
                    <a:pt x="4011" y="0"/>
                  </a:lnTo>
                  <a:lnTo>
                    <a:pt x="0" y="2426"/>
                  </a:lnTo>
                  <a:lnTo>
                    <a:pt x="2421" y="5048"/>
                  </a:lnTo>
                  <a:lnTo>
                    <a:pt x="1889" y="12174"/>
                  </a:lnTo>
                  <a:lnTo>
                    <a:pt x="10672" y="21600"/>
                  </a:lnTo>
                  <a:cubicBezTo>
                    <a:pt x="13631" y="20845"/>
                    <a:pt x="16300" y="19111"/>
                    <a:pt x="18307" y="16639"/>
                  </a:cubicBezTo>
                  <a:cubicBezTo>
                    <a:pt x="19943" y="14624"/>
                    <a:pt x="21076" y="12190"/>
                    <a:pt x="21600" y="9568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5" name="Shape"/>
            <p:cNvSpPr/>
            <p:nvPr/>
          </p:nvSpPr>
          <p:spPr>
            <a:xfrm>
              <a:off x="138163" y="169214"/>
              <a:ext cx="81460" cy="222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6" name="Shape"/>
            <p:cNvSpPr/>
            <p:nvPr/>
          </p:nvSpPr>
          <p:spPr>
            <a:xfrm>
              <a:off x="273852" y="163344"/>
              <a:ext cx="147378" cy="228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52" name="Group"/>
          <p:cNvGrpSpPr/>
          <p:nvPr/>
        </p:nvGrpSpPr>
        <p:grpSpPr>
          <a:xfrm>
            <a:off x="14955318" y="8660617"/>
            <a:ext cx="566643" cy="566643"/>
            <a:chOff x="0" y="0"/>
            <a:chExt cx="566642" cy="566642"/>
          </a:xfrm>
        </p:grpSpPr>
        <p:sp>
          <p:nvSpPr>
            <p:cNvPr id="1848" name="Circle"/>
            <p:cNvSpPr/>
            <p:nvPr/>
          </p:nvSpPr>
          <p:spPr>
            <a:xfrm>
              <a:off x="-1" y="-1"/>
              <a:ext cx="566643" cy="566643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9" name="Shape"/>
            <p:cNvSpPr/>
            <p:nvPr/>
          </p:nvSpPr>
          <p:spPr>
            <a:xfrm>
              <a:off x="116045" y="183656"/>
              <a:ext cx="448035" cy="3827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683"/>
                  </a:moveTo>
                  <a:lnTo>
                    <a:pt x="15036" y="0"/>
                  </a:lnTo>
                  <a:lnTo>
                    <a:pt x="11774" y="471"/>
                  </a:lnTo>
                  <a:cubicBezTo>
                    <a:pt x="11188" y="815"/>
                    <a:pt x="10672" y="1302"/>
                    <a:pt x="10260" y="1898"/>
                  </a:cubicBezTo>
                  <a:cubicBezTo>
                    <a:pt x="9895" y="2426"/>
                    <a:pt x="9620" y="3030"/>
                    <a:pt x="9447" y="3679"/>
                  </a:cubicBezTo>
                  <a:lnTo>
                    <a:pt x="6398" y="110"/>
                  </a:lnTo>
                  <a:lnTo>
                    <a:pt x="2482" y="353"/>
                  </a:lnTo>
                  <a:lnTo>
                    <a:pt x="0" y="2962"/>
                  </a:lnTo>
                  <a:lnTo>
                    <a:pt x="3381" y="6965"/>
                  </a:lnTo>
                  <a:lnTo>
                    <a:pt x="128" y="11445"/>
                  </a:lnTo>
                  <a:lnTo>
                    <a:pt x="8828" y="21600"/>
                  </a:lnTo>
                  <a:cubicBezTo>
                    <a:pt x="12527" y="21350"/>
                    <a:pt x="15981" y="19358"/>
                    <a:pt x="18405" y="16078"/>
                  </a:cubicBezTo>
                  <a:cubicBezTo>
                    <a:pt x="20155" y="13711"/>
                    <a:pt x="21267" y="10789"/>
                    <a:pt x="21600" y="7683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0" name="Shape"/>
            <p:cNvSpPr/>
            <p:nvPr/>
          </p:nvSpPr>
          <p:spPr>
            <a:xfrm>
              <a:off x="114829" y="161491"/>
              <a:ext cx="152709" cy="225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1" name="Shape"/>
            <p:cNvSpPr/>
            <p:nvPr/>
          </p:nvSpPr>
          <p:spPr>
            <a:xfrm>
              <a:off x="294007" y="162707"/>
              <a:ext cx="152140" cy="229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60" name="Group"/>
          <p:cNvGrpSpPr/>
          <p:nvPr/>
        </p:nvGrpSpPr>
        <p:grpSpPr>
          <a:xfrm>
            <a:off x="2146034" y="8219599"/>
            <a:ext cx="5928589" cy="740845"/>
            <a:chOff x="0" y="0"/>
            <a:chExt cx="5928587" cy="740843"/>
          </a:xfrm>
        </p:grpSpPr>
        <p:sp>
          <p:nvSpPr>
            <p:cNvPr id="1853" name="Rounded Rectangle"/>
            <p:cNvSpPr/>
            <p:nvPr/>
          </p:nvSpPr>
          <p:spPr>
            <a:xfrm>
              <a:off x="864623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C6C4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4" name="Rounded Rectangle"/>
            <p:cNvSpPr/>
            <p:nvPr/>
          </p:nvSpPr>
          <p:spPr>
            <a:xfrm>
              <a:off x="1729247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5" name="Rounded Rectangle"/>
            <p:cNvSpPr/>
            <p:nvPr/>
          </p:nvSpPr>
          <p:spPr>
            <a:xfrm>
              <a:off x="259387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26F9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6" name="Rounded Rectangle"/>
            <p:cNvSpPr/>
            <p:nvPr/>
          </p:nvSpPr>
          <p:spPr>
            <a:xfrm>
              <a:off x="3458496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495B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7" name="Rounded Rectangle"/>
            <p:cNvSpPr/>
            <p:nvPr/>
          </p:nvSpPr>
          <p:spPr>
            <a:xfrm>
              <a:off x="4323119" y="0"/>
              <a:ext cx="740844" cy="740844"/>
            </a:xfrm>
            <a:prstGeom prst="roundRect">
              <a:avLst>
                <a:gd name="adj" fmla="val 15000"/>
              </a:avLst>
            </a:pr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8" name="Rounded Rectangle"/>
            <p:cNvSpPr/>
            <p:nvPr/>
          </p:nvSpPr>
          <p:spPr>
            <a:xfrm>
              <a:off x="-1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EBE8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9" name="Rounded Rectangle"/>
            <p:cNvSpPr/>
            <p:nvPr/>
          </p:nvSpPr>
          <p:spPr>
            <a:xfrm>
              <a:off x="5187743" y="0"/>
              <a:ext cx="740845" cy="740844"/>
            </a:xfrm>
            <a:prstGeom prst="roundRect">
              <a:avLst>
                <a:gd name="adj" fmla="val 15000"/>
              </a:avLst>
            </a:prstGeom>
            <a:solidFill>
              <a:srgbClr val="9FA09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64" name="Group"/>
          <p:cNvGrpSpPr/>
          <p:nvPr/>
        </p:nvGrpSpPr>
        <p:grpSpPr>
          <a:xfrm>
            <a:off x="2131873" y="10243383"/>
            <a:ext cx="1711879" cy="1711879"/>
            <a:chOff x="0" y="0"/>
            <a:chExt cx="1711877" cy="1711877"/>
          </a:xfrm>
        </p:grpSpPr>
        <p:sp>
          <p:nvSpPr>
            <p:cNvPr id="186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2" name="Shape"/>
            <p:cNvSpPr/>
            <p:nvPr/>
          </p:nvSpPr>
          <p:spPr>
            <a:xfrm>
              <a:off x="720569" y="504235"/>
              <a:ext cx="921710" cy="1101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3" name="Shape"/>
            <p:cNvSpPr/>
            <p:nvPr/>
          </p:nvSpPr>
          <p:spPr>
            <a:xfrm>
              <a:off x="715772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68" name="Group"/>
          <p:cNvGrpSpPr/>
          <p:nvPr/>
        </p:nvGrpSpPr>
        <p:grpSpPr>
          <a:xfrm>
            <a:off x="4177248" y="10243383"/>
            <a:ext cx="1711879" cy="1711879"/>
            <a:chOff x="0" y="0"/>
            <a:chExt cx="1711877" cy="1711877"/>
          </a:xfrm>
        </p:grpSpPr>
        <p:sp>
          <p:nvSpPr>
            <p:cNvPr id="186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6" name="Shape"/>
            <p:cNvSpPr/>
            <p:nvPr/>
          </p:nvSpPr>
          <p:spPr>
            <a:xfrm>
              <a:off x="647032" y="527649"/>
              <a:ext cx="1013024" cy="11277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7" name="Shape"/>
            <p:cNvSpPr/>
            <p:nvPr/>
          </p:nvSpPr>
          <p:spPr>
            <a:xfrm>
              <a:off x="642383" y="464038"/>
              <a:ext cx="461344" cy="6810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72" name="Group"/>
          <p:cNvGrpSpPr/>
          <p:nvPr/>
        </p:nvGrpSpPr>
        <p:grpSpPr>
          <a:xfrm>
            <a:off x="6222624" y="10243383"/>
            <a:ext cx="1711878" cy="1711879"/>
            <a:chOff x="0" y="0"/>
            <a:chExt cx="1711877" cy="1711877"/>
          </a:xfrm>
        </p:grpSpPr>
        <p:sp>
          <p:nvSpPr>
            <p:cNvPr id="186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0" name="Shape"/>
            <p:cNvSpPr/>
            <p:nvPr/>
          </p:nvSpPr>
          <p:spPr>
            <a:xfrm>
              <a:off x="669126" y="518659"/>
              <a:ext cx="1004737" cy="1116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36"/>
                  </a:moveTo>
                  <a:lnTo>
                    <a:pt x="8875" y="0"/>
                  </a:lnTo>
                  <a:lnTo>
                    <a:pt x="0" y="2059"/>
                  </a:lnTo>
                  <a:lnTo>
                    <a:pt x="3454" y="5169"/>
                  </a:lnTo>
                  <a:lnTo>
                    <a:pt x="3192" y="6850"/>
                  </a:lnTo>
                  <a:lnTo>
                    <a:pt x="6750" y="10052"/>
                  </a:lnTo>
                  <a:lnTo>
                    <a:pt x="5490" y="11512"/>
                  </a:lnTo>
                  <a:lnTo>
                    <a:pt x="2410" y="8864"/>
                  </a:lnTo>
                  <a:lnTo>
                    <a:pt x="953" y="11886"/>
                  </a:lnTo>
                  <a:lnTo>
                    <a:pt x="11639" y="21600"/>
                  </a:lnTo>
                  <a:cubicBezTo>
                    <a:pt x="14159" y="20558"/>
                    <a:pt x="16388" y="19022"/>
                    <a:pt x="18162" y="17104"/>
                  </a:cubicBezTo>
                  <a:cubicBezTo>
                    <a:pt x="19707" y="15434"/>
                    <a:pt x="20875" y="13509"/>
                    <a:pt x="21600" y="114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1" name="Shape"/>
            <p:cNvSpPr/>
            <p:nvPr/>
          </p:nvSpPr>
          <p:spPr>
            <a:xfrm>
              <a:off x="649887" y="514256"/>
              <a:ext cx="446334" cy="68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91" extrusionOk="0">
                  <a:moveTo>
                    <a:pt x="12133" y="3705"/>
                  </a:moveTo>
                  <a:lnTo>
                    <a:pt x="1263" y="3705"/>
                  </a:lnTo>
                  <a:cubicBezTo>
                    <a:pt x="1093" y="3705"/>
                    <a:pt x="928" y="3666"/>
                    <a:pt x="798" y="3594"/>
                  </a:cubicBezTo>
                  <a:cubicBezTo>
                    <a:pt x="678" y="3528"/>
                    <a:pt x="594" y="3438"/>
                    <a:pt x="560" y="3337"/>
                  </a:cubicBezTo>
                  <a:lnTo>
                    <a:pt x="560" y="514"/>
                  </a:lnTo>
                  <a:cubicBezTo>
                    <a:pt x="555" y="373"/>
                    <a:pt x="640" y="238"/>
                    <a:pt x="793" y="140"/>
                  </a:cubicBezTo>
                  <a:cubicBezTo>
                    <a:pt x="918" y="60"/>
                    <a:pt x="1081" y="11"/>
                    <a:pt x="1254" y="0"/>
                  </a:cubicBezTo>
                  <a:lnTo>
                    <a:pt x="20447" y="0"/>
                  </a:lnTo>
                  <a:cubicBezTo>
                    <a:pt x="20614" y="-2"/>
                    <a:pt x="20776" y="39"/>
                    <a:pt x="20896" y="115"/>
                  </a:cubicBezTo>
                  <a:cubicBezTo>
                    <a:pt x="21022" y="193"/>
                    <a:pt x="21092" y="302"/>
                    <a:pt x="21092" y="415"/>
                  </a:cubicBezTo>
                  <a:lnTo>
                    <a:pt x="21092" y="3562"/>
                  </a:lnTo>
                  <a:cubicBezTo>
                    <a:pt x="21087" y="3658"/>
                    <a:pt x="21056" y="3753"/>
                    <a:pt x="21000" y="3842"/>
                  </a:cubicBezTo>
                  <a:cubicBezTo>
                    <a:pt x="20947" y="3928"/>
                    <a:pt x="20871" y="4008"/>
                    <a:pt x="20776" y="4078"/>
                  </a:cubicBezTo>
                  <a:lnTo>
                    <a:pt x="14615" y="7758"/>
                  </a:lnTo>
                  <a:cubicBezTo>
                    <a:pt x="14538" y="7808"/>
                    <a:pt x="14510" y="7882"/>
                    <a:pt x="14542" y="7950"/>
                  </a:cubicBezTo>
                  <a:cubicBezTo>
                    <a:pt x="14567" y="8001"/>
                    <a:pt x="14623" y="8042"/>
                    <a:pt x="14697" y="8064"/>
                  </a:cubicBezTo>
                  <a:cubicBezTo>
                    <a:pt x="15727" y="8167"/>
                    <a:pt x="16712" y="8411"/>
                    <a:pt x="17589" y="8779"/>
                  </a:cubicBezTo>
                  <a:cubicBezTo>
                    <a:pt x="18597" y="9202"/>
                    <a:pt x="19434" y="9776"/>
                    <a:pt x="20059" y="10445"/>
                  </a:cubicBezTo>
                  <a:cubicBezTo>
                    <a:pt x="20822" y="11262"/>
                    <a:pt x="21235" y="12169"/>
                    <a:pt x="21412" y="13104"/>
                  </a:cubicBezTo>
                  <a:cubicBezTo>
                    <a:pt x="21588" y="14039"/>
                    <a:pt x="21528" y="15007"/>
                    <a:pt x="21273" y="15951"/>
                  </a:cubicBezTo>
                  <a:cubicBezTo>
                    <a:pt x="21068" y="16709"/>
                    <a:pt x="20740" y="17451"/>
                    <a:pt x="20211" y="18132"/>
                  </a:cubicBezTo>
                  <a:cubicBezTo>
                    <a:pt x="19696" y="18796"/>
                    <a:pt x="18997" y="19394"/>
                    <a:pt x="18143" y="19891"/>
                  </a:cubicBezTo>
                  <a:cubicBezTo>
                    <a:pt x="16120" y="21069"/>
                    <a:pt x="13441" y="21598"/>
                    <a:pt x="10734" y="21591"/>
                  </a:cubicBezTo>
                  <a:cubicBezTo>
                    <a:pt x="9081" y="21587"/>
                    <a:pt x="7448" y="21385"/>
                    <a:pt x="5977" y="20953"/>
                  </a:cubicBezTo>
                  <a:cubicBezTo>
                    <a:pt x="4452" y="20506"/>
                    <a:pt x="3115" y="19817"/>
                    <a:pt x="2073" y="18929"/>
                  </a:cubicBezTo>
                  <a:cubicBezTo>
                    <a:pt x="862" y="17895"/>
                    <a:pt x="145" y="16650"/>
                    <a:pt x="13" y="15350"/>
                  </a:cubicBezTo>
                  <a:lnTo>
                    <a:pt x="2" y="14852"/>
                  </a:lnTo>
                  <a:cubicBezTo>
                    <a:pt x="-12" y="14739"/>
                    <a:pt x="49" y="14627"/>
                    <a:pt x="170" y="14546"/>
                  </a:cubicBezTo>
                  <a:cubicBezTo>
                    <a:pt x="295" y="14462"/>
                    <a:pt x="469" y="14420"/>
                    <a:pt x="646" y="14429"/>
                  </a:cubicBezTo>
                  <a:lnTo>
                    <a:pt x="5990" y="14429"/>
                  </a:lnTo>
                  <a:cubicBezTo>
                    <a:pt x="6127" y="14434"/>
                    <a:pt x="6257" y="14472"/>
                    <a:pt x="6355" y="14535"/>
                  </a:cubicBezTo>
                  <a:cubicBezTo>
                    <a:pt x="6460" y="14603"/>
                    <a:pt x="6522" y="14695"/>
                    <a:pt x="6526" y="14791"/>
                  </a:cubicBezTo>
                  <a:cubicBezTo>
                    <a:pt x="6610" y="15121"/>
                    <a:pt x="6718" y="15448"/>
                    <a:pt x="6850" y="15771"/>
                  </a:cubicBezTo>
                  <a:cubicBezTo>
                    <a:pt x="6942" y="15998"/>
                    <a:pt x="7046" y="16223"/>
                    <a:pt x="7161" y="16445"/>
                  </a:cubicBezTo>
                  <a:cubicBezTo>
                    <a:pt x="7666" y="17125"/>
                    <a:pt x="8547" y="17608"/>
                    <a:pt x="9568" y="17834"/>
                  </a:cubicBezTo>
                  <a:cubicBezTo>
                    <a:pt x="10568" y="18055"/>
                    <a:pt x="11702" y="18029"/>
                    <a:pt x="12693" y="17662"/>
                  </a:cubicBezTo>
                  <a:cubicBezTo>
                    <a:pt x="14380" y="17037"/>
                    <a:pt x="14922" y="15695"/>
                    <a:pt x="14955" y="14403"/>
                  </a:cubicBezTo>
                  <a:cubicBezTo>
                    <a:pt x="14994" y="12890"/>
                    <a:pt x="14322" y="11313"/>
                    <a:pt x="12282" y="10703"/>
                  </a:cubicBezTo>
                  <a:cubicBezTo>
                    <a:pt x="11786" y="10554"/>
                    <a:pt x="11242" y="10487"/>
                    <a:pt x="10698" y="10509"/>
                  </a:cubicBezTo>
                  <a:cubicBezTo>
                    <a:pt x="10298" y="10525"/>
                    <a:pt x="9905" y="10589"/>
                    <a:pt x="9540" y="10698"/>
                  </a:cubicBezTo>
                  <a:lnTo>
                    <a:pt x="8545" y="11086"/>
                  </a:lnTo>
                  <a:cubicBezTo>
                    <a:pt x="8397" y="11157"/>
                    <a:pt x="8216" y="11191"/>
                    <a:pt x="8034" y="11182"/>
                  </a:cubicBezTo>
                  <a:cubicBezTo>
                    <a:pt x="7838" y="11172"/>
                    <a:pt x="7656" y="11114"/>
                    <a:pt x="7523" y="11019"/>
                  </a:cubicBezTo>
                  <a:lnTo>
                    <a:pt x="4907" y="8740"/>
                  </a:lnTo>
                  <a:cubicBezTo>
                    <a:pt x="4780" y="8645"/>
                    <a:pt x="4719" y="8520"/>
                    <a:pt x="4739" y="8394"/>
                  </a:cubicBezTo>
                  <a:cubicBezTo>
                    <a:pt x="4758" y="8276"/>
                    <a:pt x="4847" y="8168"/>
                    <a:pt x="4987" y="8092"/>
                  </a:cubicBezTo>
                  <a:lnTo>
                    <a:pt x="12302" y="3940"/>
                  </a:lnTo>
                  <a:cubicBezTo>
                    <a:pt x="12347" y="3901"/>
                    <a:pt x="12360" y="3851"/>
                    <a:pt x="12336" y="3805"/>
                  </a:cubicBezTo>
                  <a:cubicBezTo>
                    <a:pt x="12306" y="3747"/>
                    <a:pt x="12226" y="3707"/>
                    <a:pt x="12133" y="3705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76" name="Group"/>
          <p:cNvGrpSpPr/>
          <p:nvPr/>
        </p:nvGrpSpPr>
        <p:grpSpPr>
          <a:xfrm>
            <a:off x="8267999" y="10243383"/>
            <a:ext cx="1711879" cy="1711879"/>
            <a:chOff x="0" y="0"/>
            <a:chExt cx="1711877" cy="1711877"/>
          </a:xfrm>
        </p:grpSpPr>
        <p:sp>
          <p:nvSpPr>
            <p:cNvPr id="187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4" name="Shape"/>
            <p:cNvSpPr/>
            <p:nvPr/>
          </p:nvSpPr>
          <p:spPr>
            <a:xfrm>
              <a:off x="616167" y="487239"/>
              <a:ext cx="1021663" cy="1130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37"/>
                  </a:moveTo>
                  <a:lnTo>
                    <a:pt x="6509" y="0"/>
                  </a:lnTo>
                  <a:lnTo>
                    <a:pt x="789" y="6770"/>
                  </a:lnTo>
                  <a:lnTo>
                    <a:pt x="0" y="9518"/>
                  </a:lnTo>
                  <a:lnTo>
                    <a:pt x="13371" y="21600"/>
                  </a:lnTo>
                  <a:cubicBezTo>
                    <a:pt x="15329" y="20693"/>
                    <a:pt x="17084" y="19465"/>
                    <a:pt x="18547" y="17979"/>
                  </a:cubicBezTo>
                  <a:cubicBezTo>
                    <a:pt x="19816" y="16689"/>
                    <a:pt x="20847" y="15223"/>
                    <a:pt x="21600" y="1363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5" name="Shape"/>
            <p:cNvSpPr/>
            <p:nvPr/>
          </p:nvSpPr>
          <p:spPr>
            <a:xfrm>
              <a:off x="608141" y="483677"/>
              <a:ext cx="505456" cy="6760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86" extrusionOk="0">
                  <a:moveTo>
                    <a:pt x="13613" y="470"/>
                  </a:moveTo>
                  <a:cubicBezTo>
                    <a:pt x="13665" y="361"/>
                    <a:pt x="13642" y="239"/>
                    <a:pt x="13550" y="145"/>
                  </a:cubicBezTo>
                  <a:cubicBezTo>
                    <a:pt x="13448" y="41"/>
                    <a:pt x="13277" y="-14"/>
                    <a:pt x="13105" y="3"/>
                  </a:cubicBezTo>
                  <a:lnTo>
                    <a:pt x="8290" y="3"/>
                  </a:lnTo>
                  <a:cubicBezTo>
                    <a:pt x="8122" y="0"/>
                    <a:pt x="7957" y="32"/>
                    <a:pt x="7811" y="95"/>
                  </a:cubicBezTo>
                  <a:cubicBezTo>
                    <a:pt x="7666" y="158"/>
                    <a:pt x="7546" y="251"/>
                    <a:pt x="7468" y="363"/>
                  </a:cubicBezTo>
                  <a:lnTo>
                    <a:pt x="259" y="12493"/>
                  </a:lnTo>
                  <a:cubicBezTo>
                    <a:pt x="159" y="12622"/>
                    <a:pt x="87" y="12762"/>
                    <a:pt x="44" y="12907"/>
                  </a:cubicBezTo>
                  <a:cubicBezTo>
                    <a:pt x="5" y="13039"/>
                    <a:pt x="-8" y="13175"/>
                    <a:pt x="4" y="13309"/>
                  </a:cubicBezTo>
                  <a:lnTo>
                    <a:pt x="4" y="15558"/>
                  </a:lnTo>
                  <a:cubicBezTo>
                    <a:pt x="6" y="15682"/>
                    <a:pt x="72" y="15801"/>
                    <a:pt x="190" y="15888"/>
                  </a:cubicBezTo>
                  <a:cubicBezTo>
                    <a:pt x="307" y="15976"/>
                    <a:pt x="465" y="16026"/>
                    <a:pt x="631" y="16027"/>
                  </a:cubicBezTo>
                  <a:lnTo>
                    <a:pt x="13137" y="16027"/>
                  </a:lnTo>
                  <a:cubicBezTo>
                    <a:pt x="13235" y="16020"/>
                    <a:pt x="13328" y="16058"/>
                    <a:pt x="13373" y="16123"/>
                  </a:cubicBezTo>
                  <a:cubicBezTo>
                    <a:pt x="13393" y="16151"/>
                    <a:pt x="13402" y="16183"/>
                    <a:pt x="13399" y="16215"/>
                  </a:cubicBezTo>
                  <a:lnTo>
                    <a:pt x="13399" y="21194"/>
                  </a:lnTo>
                  <a:cubicBezTo>
                    <a:pt x="13407" y="21292"/>
                    <a:pt x="13461" y="21384"/>
                    <a:pt x="13552" y="21455"/>
                  </a:cubicBezTo>
                  <a:cubicBezTo>
                    <a:pt x="13657" y="21538"/>
                    <a:pt x="13802" y="21585"/>
                    <a:pt x="13954" y="21586"/>
                  </a:cubicBezTo>
                  <a:lnTo>
                    <a:pt x="18605" y="21586"/>
                  </a:lnTo>
                  <a:cubicBezTo>
                    <a:pt x="18737" y="21575"/>
                    <a:pt x="18860" y="21532"/>
                    <a:pt x="18957" y="21465"/>
                  </a:cubicBezTo>
                  <a:cubicBezTo>
                    <a:pt x="19071" y="21386"/>
                    <a:pt x="19141" y="21278"/>
                    <a:pt x="19154" y="21162"/>
                  </a:cubicBezTo>
                  <a:lnTo>
                    <a:pt x="19154" y="16255"/>
                  </a:lnTo>
                  <a:cubicBezTo>
                    <a:pt x="19164" y="16198"/>
                    <a:pt x="19199" y="16146"/>
                    <a:pt x="19254" y="16107"/>
                  </a:cubicBezTo>
                  <a:cubicBezTo>
                    <a:pt x="19328" y="16054"/>
                    <a:pt x="19431" y="16029"/>
                    <a:pt x="19533" y="16039"/>
                  </a:cubicBezTo>
                  <a:lnTo>
                    <a:pt x="21016" y="16039"/>
                  </a:lnTo>
                  <a:cubicBezTo>
                    <a:pt x="21173" y="16029"/>
                    <a:pt x="21320" y="15975"/>
                    <a:pt x="21426" y="15889"/>
                  </a:cubicBezTo>
                  <a:cubicBezTo>
                    <a:pt x="21529" y="15805"/>
                    <a:pt x="21588" y="15696"/>
                    <a:pt x="21591" y="15582"/>
                  </a:cubicBezTo>
                  <a:lnTo>
                    <a:pt x="21591" y="12528"/>
                  </a:lnTo>
                  <a:cubicBezTo>
                    <a:pt x="21592" y="12453"/>
                    <a:pt x="21556" y="12380"/>
                    <a:pt x="21489" y="12323"/>
                  </a:cubicBezTo>
                  <a:cubicBezTo>
                    <a:pt x="21394" y="12242"/>
                    <a:pt x="21250" y="12203"/>
                    <a:pt x="21108" y="12221"/>
                  </a:cubicBezTo>
                  <a:lnTo>
                    <a:pt x="19582" y="12221"/>
                  </a:lnTo>
                  <a:cubicBezTo>
                    <a:pt x="19493" y="12236"/>
                    <a:pt x="19399" y="12223"/>
                    <a:pt x="19323" y="12185"/>
                  </a:cubicBezTo>
                  <a:cubicBezTo>
                    <a:pt x="19250" y="12148"/>
                    <a:pt x="19200" y="12091"/>
                    <a:pt x="19183" y="12026"/>
                  </a:cubicBezTo>
                  <a:lnTo>
                    <a:pt x="19183" y="8346"/>
                  </a:lnTo>
                  <a:cubicBezTo>
                    <a:pt x="19204" y="8201"/>
                    <a:pt x="19129" y="8056"/>
                    <a:pt x="18983" y="7959"/>
                  </a:cubicBezTo>
                  <a:cubicBezTo>
                    <a:pt x="18855" y="7873"/>
                    <a:pt x="18684" y="7832"/>
                    <a:pt x="18514" y="7846"/>
                  </a:cubicBezTo>
                  <a:lnTo>
                    <a:pt x="14014" y="7846"/>
                  </a:lnTo>
                  <a:cubicBezTo>
                    <a:pt x="13824" y="7844"/>
                    <a:pt x="13643" y="7903"/>
                    <a:pt x="13517" y="8008"/>
                  </a:cubicBezTo>
                  <a:cubicBezTo>
                    <a:pt x="13409" y="8099"/>
                    <a:pt x="13350" y="8218"/>
                    <a:pt x="13353" y="8340"/>
                  </a:cubicBezTo>
                  <a:lnTo>
                    <a:pt x="13353" y="11989"/>
                  </a:lnTo>
                  <a:cubicBezTo>
                    <a:pt x="13360" y="12034"/>
                    <a:pt x="13339" y="12078"/>
                    <a:pt x="13297" y="12110"/>
                  </a:cubicBezTo>
                  <a:cubicBezTo>
                    <a:pt x="13254" y="12142"/>
                    <a:pt x="13194" y="12157"/>
                    <a:pt x="13135" y="12152"/>
                  </a:cubicBezTo>
                  <a:lnTo>
                    <a:pt x="6897" y="12152"/>
                  </a:lnTo>
                  <a:cubicBezTo>
                    <a:pt x="6846" y="12154"/>
                    <a:pt x="6798" y="12138"/>
                    <a:pt x="6766" y="12108"/>
                  </a:cubicBezTo>
                  <a:cubicBezTo>
                    <a:pt x="6723" y="12068"/>
                    <a:pt x="6720" y="12012"/>
                    <a:pt x="6758" y="11969"/>
                  </a:cubicBezTo>
                  <a:lnTo>
                    <a:pt x="13613" y="470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80" name="Group"/>
          <p:cNvGrpSpPr/>
          <p:nvPr/>
        </p:nvGrpSpPr>
        <p:grpSpPr>
          <a:xfrm>
            <a:off x="10313375" y="10243383"/>
            <a:ext cx="1711878" cy="1711879"/>
            <a:chOff x="0" y="0"/>
            <a:chExt cx="1711877" cy="1711877"/>
          </a:xfrm>
        </p:grpSpPr>
        <p:sp>
          <p:nvSpPr>
            <p:cNvPr id="187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8" name="Shape"/>
            <p:cNvSpPr/>
            <p:nvPr/>
          </p:nvSpPr>
          <p:spPr>
            <a:xfrm>
              <a:off x="672354" y="501416"/>
              <a:ext cx="1006382" cy="1121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422"/>
                  </a:moveTo>
                  <a:lnTo>
                    <a:pt x="8867" y="0"/>
                  </a:lnTo>
                  <a:lnTo>
                    <a:pt x="1873" y="1400"/>
                  </a:lnTo>
                  <a:lnTo>
                    <a:pt x="0" y="7647"/>
                  </a:lnTo>
                  <a:lnTo>
                    <a:pt x="2269" y="9825"/>
                  </a:lnTo>
                  <a:lnTo>
                    <a:pt x="1208" y="11840"/>
                  </a:lnTo>
                  <a:lnTo>
                    <a:pt x="12014" y="21600"/>
                  </a:lnTo>
                  <a:cubicBezTo>
                    <a:pt x="14556" y="20498"/>
                    <a:pt x="16779" y="18883"/>
                    <a:pt x="18507" y="16881"/>
                  </a:cubicBezTo>
                  <a:cubicBezTo>
                    <a:pt x="19912" y="15253"/>
                    <a:pt x="20962" y="13400"/>
                    <a:pt x="21600" y="1142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9" name="Shape"/>
            <p:cNvSpPr/>
            <p:nvPr/>
          </p:nvSpPr>
          <p:spPr>
            <a:xfrm>
              <a:off x="668231" y="496996"/>
              <a:ext cx="443859" cy="683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530" extrusionOk="0">
                  <a:moveTo>
                    <a:pt x="666" y="0"/>
                  </a:moveTo>
                  <a:lnTo>
                    <a:pt x="19758" y="0"/>
                  </a:lnTo>
                  <a:cubicBezTo>
                    <a:pt x="19936" y="5"/>
                    <a:pt x="20103" y="55"/>
                    <a:pt x="20225" y="138"/>
                  </a:cubicBezTo>
                  <a:cubicBezTo>
                    <a:pt x="20339" y="216"/>
                    <a:pt x="20406" y="318"/>
                    <a:pt x="20413" y="425"/>
                  </a:cubicBezTo>
                  <a:lnTo>
                    <a:pt x="20413" y="3234"/>
                  </a:lnTo>
                  <a:cubicBezTo>
                    <a:pt x="20405" y="3356"/>
                    <a:pt x="20324" y="3471"/>
                    <a:pt x="20189" y="3556"/>
                  </a:cubicBezTo>
                  <a:cubicBezTo>
                    <a:pt x="20060" y="3637"/>
                    <a:pt x="19891" y="3684"/>
                    <a:pt x="19712" y="3689"/>
                  </a:cubicBezTo>
                  <a:lnTo>
                    <a:pt x="6816" y="3689"/>
                  </a:lnTo>
                  <a:cubicBezTo>
                    <a:pt x="6715" y="3690"/>
                    <a:pt x="6619" y="3719"/>
                    <a:pt x="6552" y="3769"/>
                  </a:cubicBezTo>
                  <a:cubicBezTo>
                    <a:pt x="6496" y="3810"/>
                    <a:pt x="6464" y="3864"/>
                    <a:pt x="6463" y="3919"/>
                  </a:cubicBezTo>
                  <a:lnTo>
                    <a:pt x="6463" y="8251"/>
                  </a:lnTo>
                  <a:cubicBezTo>
                    <a:pt x="6431" y="8318"/>
                    <a:pt x="6474" y="8391"/>
                    <a:pt x="6567" y="8427"/>
                  </a:cubicBezTo>
                  <a:cubicBezTo>
                    <a:pt x="6624" y="8450"/>
                    <a:pt x="6693" y="8455"/>
                    <a:pt x="6756" y="8441"/>
                  </a:cubicBezTo>
                  <a:cubicBezTo>
                    <a:pt x="7651" y="8100"/>
                    <a:pt x="8625" y="7855"/>
                    <a:pt x="9641" y="7716"/>
                  </a:cubicBezTo>
                  <a:cubicBezTo>
                    <a:pt x="10817" y="7554"/>
                    <a:pt x="12027" y="7536"/>
                    <a:pt x="13217" y="7647"/>
                  </a:cubicBezTo>
                  <a:cubicBezTo>
                    <a:pt x="14687" y="7782"/>
                    <a:pt x="16102" y="8111"/>
                    <a:pt x="17340" y="8643"/>
                  </a:cubicBezTo>
                  <a:cubicBezTo>
                    <a:pt x="18522" y="9151"/>
                    <a:pt x="19508" y="9829"/>
                    <a:pt x="20193" y="10635"/>
                  </a:cubicBezTo>
                  <a:cubicBezTo>
                    <a:pt x="21025" y="11612"/>
                    <a:pt x="21372" y="12722"/>
                    <a:pt x="21477" y="13836"/>
                  </a:cubicBezTo>
                  <a:cubicBezTo>
                    <a:pt x="21578" y="14902"/>
                    <a:pt x="21460" y="15978"/>
                    <a:pt x="20946" y="16993"/>
                  </a:cubicBezTo>
                  <a:cubicBezTo>
                    <a:pt x="20346" y="18177"/>
                    <a:pt x="19235" y="19224"/>
                    <a:pt x="17742" y="20007"/>
                  </a:cubicBezTo>
                  <a:cubicBezTo>
                    <a:pt x="16254" y="20788"/>
                    <a:pt x="14454" y="21272"/>
                    <a:pt x="12561" y="21451"/>
                  </a:cubicBezTo>
                  <a:cubicBezTo>
                    <a:pt x="10981" y="21600"/>
                    <a:pt x="9373" y="21534"/>
                    <a:pt x="7818" y="21299"/>
                  </a:cubicBezTo>
                  <a:cubicBezTo>
                    <a:pt x="6240" y="21061"/>
                    <a:pt x="4723" y="20649"/>
                    <a:pt x="3475" y="19975"/>
                  </a:cubicBezTo>
                  <a:cubicBezTo>
                    <a:pt x="2557" y="19479"/>
                    <a:pt x="1821" y="18859"/>
                    <a:pt x="1247" y="18179"/>
                  </a:cubicBezTo>
                  <a:cubicBezTo>
                    <a:pt x="749" y="17588"/>
                    <a:pt x="376" y="16956"/>
                    <a:pt x="139" y="16301"/>
                  </a:cubicBezTo>
                  <a:lnTo>
                    <a:pt x="15" y="15781"/>
                  </a:lnTo>
                  <a:cubicBezTo>
                    <a:pt x="-22" y="15679"/>
                    <a:pt x="12" y="15571"/>
                    <a:pt x="108" y="15486"/>
                  </a:cubicBezTo>
                  <a:cubicBezTo>
                    <a:pt x="211" y="15396"/>
                    <a:pt x="373" y="15342"/>
                    <a:pt x="547" y="15341"/>
                  </a:cubicBezTo>
                  <a:lnTo>
                    <a:pt x="6028" y="15308"/>
                  </a:lnTo>
                  <a:cubicBezTo>
                    <a:pt x="6180" y="15311"/>
                    <a:pt x="6328" y="15341"/>
                    <a:pt x="6455" y="15395"/>
                  </a:cubicBezTo>
                  <a:cubicBezTo>
                    <a:pt x="6640" y="15473"/>
                    <a:pt x="6769" y="15596"/>
                    <a:pt x="6815" y="15736"/>
                  </a:cubicBezTo>
                  <a:cubicBezTo>
                    <a:pt x="6877" y="15903"/>
                    <a:pt x="6956" y="16067"/>
                    <a:pt x="7050" y="16227"/>
                  </a:cubicBezTo>
                  <a:cubicBezTo>
                    <a:pt x="7144" y="16386"/>
                    <a:pt x="7254" y="16542"/>
                    <a:pt x="7379" y="16692"/>
                  </a:cubicBezTo>
                  <a:cubicBezTo>
                    <a:pt x="7781" y="17084"/>
                    <a:pt x="8341" y="17397"/>
                    <a:pt x="8999" y="17596"/>
                  </a:cubicBezTo>
                  <a:cubicBezTo>
                    <a:pt x="9737" y="17819"/>
                    <a:pt x="10563" y="17888"/>
                    <a:pt x="11363" y="17793"/>
                  </a:cubicBezTo>
                  <a:cubicBezTo>
                    <a:pt x="12108" y="17677"/>
                    <a:pt x="12793" y="17435"/>
                    <a:pt x="13349" y="17091"/>
                  </a:cubicBezTo>
                  <a:cubicBezTo>
                    <a:pt x="13996" y="16691"/>
                    <a:pt x="14437" y="16174"/>
                    <a:pt x="14668" y="15613"/>
                  </a:cubicBezTo>
                  <a:cubicBezTo>
                    <a:pt x="14911" y="15022"/>
                    <a:pt x="14916" y="14405"/>
                    <a:pt x="14792" y="13800"/>
                  </a:cubicBezTo>
                  <a:cubicBezTo>
                    <a:pt x="14669" y="13198"/>
                    <a:pt x="14411" y="12598"/>
                    <a:pt x="13812" y="12132"/>
                  </a:cubicBezTo>
                  <a:cubicBezTo>
                    <a:pt x="13358" y="11778"/>
                    <a:pt x="12742" y="11532"/>
                    <a:pt x="12066" y="11394"/>
                  </a:cubicBezTo>
                  <a:cubicBezTo>
                    <a:pt x="11425" y="11264"/>
                    <a:pt x="10746" y="11234"/>
                    <a:pt x="10084" y="11306"/>
                  </a:cubicBezTo>
                  <a:cubicBezTo>
                    <a:pt x="9488" y="11315"/>
                    <a:pt x="8904" y="11418"/>
                    <a:pt x="8381" y="11605"/>
                  </a:cubicBezTo>
                  <a:cubicBezTo>
                    <a:pt x="7936" y="11764"/>
                    <a:pt x="7545" y="11981"/>
                    <a:pt x="7234" y="12243"/>
                  </a:cubicBezTo>
                  <a:cubicBezTo>
                    <a:pt x="7172" y="12301"/>
                    <a:pt x="7111" y="12359"/>
                    <a:pt x="7052" y="12418"/>
                  </a:cubicBezTo>
                  <a:cubicBezTo>
                    <a:pt x="6993" y="12477"/>
                    <a:pt x="6935" y="12536"/>
                    <a:pt x="6860" y="12586"/>
                  </a:cubicBezTo>
                  <a:cubicBezTo>
                    <a:pt x="6698" y="12694"/>
                    <a:pt x="6470" y="12749"/>
                    <a:pt x="6239" y="12738"/>
                  </a:cubicBezTo>
                  <a:lnTo>
                    <a:pt x="664" y="12738"/>
                  </a:lnTo>
                  <a:cubicBezTo>
                    <a:pt x="496" y="12752"/>
                    <a:pt x="327" y="12714"/>
                    <a:pt x="208" y="12635"/>
                  </a:cubicBezTo>
                  <a:cubicBezTo>
                    <a:pt x="92" y="12558"/>
                    <a:pt x="36" y="12451"/>
                    <a:pt x="57" y="12344"/>
                  </a:cubicBezTo>
                  <a:lnTo>
                    <a:pt x="57" y="443"/>
                  </a:lnTo>
                  <a:cubicBezTo>
                    <a:pt x="41" y="342"/>
                    <a:pt x="85" y="241"/>
                    <a:pt x="180" y="160"/>
                  </a:cubicBezTo>
                  <a:cubicBezTo>
                    <a:pt x="295" y="61"/>
                    <a:pt x="475" y="2"/>
                    <a:pt x="666" y="0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84" name="Group"/>
          <p:cNvGrpSpPr/>
          <p:nvPr/>
        </p:nvGrpSpPr>
        <p:grpSpPr>
          <a:xfrm>
            <a:off x="12358748" y="10243383"/>
            <a:ext cx="1711879" cy="1711879"/>
            <a:chOff x="0" y="0"/>
            <a:chExt cx="1711877" cy="1711877"/>
          </a:xfrm>
        </p:grpSpPr>
        <p:sp>
          <p:nvSpPr>
            <p:cNvPr id="1881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82" name="Shape"/>
            <p:cNvSpPr/>
            <p:nvPr/>
          </p:nvSpPr>
          <p:spPr>
            <a:xfrm>
              <a:off x="699385" y="548864"/>
              <a:ext cx="953869" cy="1080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382"/>
                  </a:moveTo>
                  <a:lnTo>
                    <a:pt x="7476" y="0"/>
                  </a:lnTo>
                  <a:lnTo>
                    <a:pt x="1839" y="423"/>
                  </a:lnTo>
                  <a:lnTo>
                    <a:pt x="0" y="11189"/>
                  </a:lnTo>
                  <a:lnTo>
                    <a:pt x="11813" y="21600"/>
                  </a:lnTo>
                  <a:cubicBezTo>
                    <a:pt x="14171" y="20625"/>
                    <a:pt x="16281" y="19239"/>
                    <a:pt x="18017" y="17525"/>
                  </a:cubicBezTo>
                  <a:cubicBezTo>
                    <a:pt x="19549" y="16013"/>
                    <a:pt x="20762" y="14271"/>
                    <a:pt x="21600" y="1238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83" name="Shape"/>
            <p:cNvSpPr/>
            <p:nvPr/>
          </p:nvSpPr>
          <p:spPr>
            <a:xfrm>
              <a:off x="649636" y="493287"/>
              <a:ext cx="446378" cy="6910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551" extrusionOk="0">
                  <a:moveTo>
                    <a:pt x="10424" y="5"/>
                  </a:moveTo>
                  <a:cubicBezTo>
                    <a:pt x="9618" y="21"/>
                    <a:pt x="8814" y="85"/>
                    <a:pt x="8018" y="179"/>
                  </a:cubicBezTo>
                  <a:cubicBezTo>
                    <a:pt x="6661" y="339"/>
                    <a:pt x="5327" y="591"/>
                    <a:pt x="4125" y="1030"/>
                  </a:cubicBezTo>
                  <a:cubicBezTo>
                    <a:pt x="2985" y="1447"/>
                    <a:pt x="1997" y="2021"/>
                    <a:pt x="1276" y="2728"/>
                  </a:cubicBezTo>
                  <a:cubicBezTo>
                    <a:pt x="394" y="3592"/>
                    <a:pt x="-48" y="4614"/>
                    <a:pt x="4" y="5649"/>
                  </a:cubicBezTo>
                  <a:lnTo>
                    <a:pt x="4" y="14717"/>
                  </a:lnTo>
                  <a:cubicBezTo>
                    <a:pt x="-3" y="15687"/>
                    <a:pt x="285" y="16650"/>
                    <a:pt x="858" y="17546"/>
                  </a:cubicBezTo>
                  <a:cubicBezTo>
                    <a:pt x="1481" y="18521"/>
                    <a:pt x="2428" y="19401"/>
                    <a:pt x="3704" y="20058"/>
                  </a:cubicBezTo>
                  <a:cubicBezTo>
                    <a:pt x="4575" y="20507"/>
                    <a:pt x="5575" y="20836"/>
                    <a:pt x="6622" y="21079"/>
                  </a:cubicBezTo>
                  <a:cubicBezTo>
                    <a:pt x="7623" y="21310"/>
                    <a:pt x="8661" y="21461"/>
                    <a:pt x="9719" y="21521"/>
                  </a:cubicBezTo>
                  <a:cubicBezTo>
                    <a:pt x="10897" y="21588"/>
                    <a:pt x="12086" y="21541"/>
                    <a:pt x="13248" y="21399"/>
                  </a:cubicBezTo>
                  <a:cubicBezTo>
                    <a:pt x="14448" y="21252"/>
                    <a:pt x="15615" y="21005"/>
                    <a:pt x="16669" y="20606"/>
                  </a:cubicBezTo>
                  <a:cubicBezTo>
                    <a:pt x="19055" y="19701"/>
                    <a:pt x="20635" y="18140"/>
                    <a:pt x="21227" y="16389"/>
                  </a:cubicBezTo>
                  <a:cubicBezTo>
                    <a:pt x="21487" y="15619"/>
                    <a:pt x="21552" y="14831"/>
                    <a:pt x="21492" y="14054"/>
                  </a:cubicBezTo>
                  <a:cubicBezTo>
                    <a:pt x="21434" y="13306"/>
                    <a:pt x="21258" y="12557"/>
                    <a:pt x="20870" y="11841"/>
                  </a:cubicBezTo>
                  <a:cubicBezTo>
                    <a:pt x="20239" y="10675"/>
                    <a:pt x="19065" y="9661"/>
                    <a:pt x="17468" y="8984"/>
                  </a:cubicBezTo>
                  <a:cubicBezTo>
                    <a:pt x="16384" y="8524"/>
                    <a:pt x="15149" y="8240"/>
                    <a:pt x="13877" y="8078"/>
                  </a:cubicBezTo>
                  <a:cubicBezTo>
                    <a:pt x="12706" y="7929"/>
                    <a:pt x="11506" y="7883"/>
                    <a:pt x="10326" y="8001"/>
                  </a:cubicBezTo>
                  <a:cubicBezTo>
                    <a:pt x="9678" y="8065"/>
                    <a:pt x="9044" y="8181"/>
                    <a:pt x="8447" y="8358"/>
                  </a:cubicBezTo>
                  <a:cubicBezTo>
                    <a:pt x="7918" y="8515"/>
                    <a:pt x="7426" y="8719"/>
                    <a:pt x="6986" y="8965"/>
                  </a:cubicBezTo>
                  <a:cubicBezTo>
                    <a:pt x="6923" y="9009"/>
                    <a:pt x="6826" y="9025"/>
                    <a:pt x="6739" y="9005"/>
                  </a:cubicBezTo>
                  <a:cubicBezTo>
                    <a:pt x="6648" y="8984"/>
                    <a:pt x="6585" y="8931"/>
                    <a:pt x="6582" y="8868"/>
                  </a:cubicBezTo>
                  <a:lnTo>
                    <a:pt x="6626" y="5936"/>
                  </a:lnTo>
                  <a:cubicBezTo>
                    <a:pt x="6608" y="5268"/>
                    <a:pt x="7063" y="4655"/>
                    <a:pt x="7815" y="4245"/>
                  </a:cubicBezTo>
                  <a:cubicBezTo>
                    <a:pt x="8531" y="3855"/>
                    <a:pt x="9476" y="3670"/>
                    <a:pt x="10464" y="3678"/>
                  </a:cubicBezTo>
                  <a:cubicBezTo>
                    <a:pt x="11361" y="3685"/>
                    <a:pt x="12222" y="3852"/>
                    <a:pt x="12899" y="4191"/>
                  </a:cubicBezTo>
                  <a:cubicBezTo>
                    <a:pt x="13668" y="4576"/>
                    <a:pt x="14160" y="5162"/>
                    <a:pt x="14215" y="5816"/>
                  </a:cubicBezTo>
                  <a:lnTo>
                    <a:pt x="14215" y="6256"/>
                  </a:lnTo>
                  <a:cubicBezTo>
                    <a:pt x="14199" y="6347"/>
                    <a:pt x="14244" y="6438"/>
                    <a:pt x="14339" y="6507"/>
                  </a:cubicBezTo>
                  <a:cubicBezTo>
                    <a:pt x="14408" y="6557"/>
                    <a:pt x="14500" y="6593"/>
                    <a:pt x="14601" y="6608"/>
                  </a:cubicBezTo>
                  <a:lnTo>
                    <a:pt x="20034" y="6608"/>
                  </a:lnTo>
                  <a:cubicBezTo>
                    <a:pt x="20183" y="6614"/>
                    <a:pt x="20330" y="6580"/>
                    <a:pt x="20441" y="6517"/>
                  </a:cubicBezTo>
                  <a:cubicBezTo>
                    <a:pt x="20538" y="6462"/>
                    <a:pt x="20601" y="6389"/>
                    <a:pt x="20623" y="6307"/>
                  </a:cubicBezTo>
                  <a:lnTo>
                    <a:pt x="20623" y="5047"/>
                  </a:lnTo>
                  <a:cubicBezTo>
                    <a:pt x="20644" y="4063"/>
                    <a:pt x="20135" y="3106"/>
                    <a:pt x="19180" y="2340"/>
                  </a:cubicBezTo>
                  <a:cubicBezTo>
                    <a:pt x="18414" y="1725"/>
                    <a:pt x="17417" y="1271"/>
                    <a:pt x="16367" y="910"/>
                  </a:cubicBezTo>
                  <a:cubicBezTo>
                    <a:pt x="15270" y="533"/>
                    <a:pt x="14086" y="249"/>
                    <a:pt x="12834" y="108"/>
                  </a:cubicBezTo>
                  <a:cubicBezTo>
                    <a:pt x="12036" y="18"/>
                    <a:pt x="11230" y="-12"/>
                    <a:pt x="10424" y="5"/>
                  </a:cubicBezTo>
                  <a:close/>
                  <a:moveTo>
                    <a:pt x="11057" y="11458"/>
                  </a:moveTo>
                  <a:cubicBezTo>
                    <a:pt x="11968" y="11483"/>
                    <a:pt x="12847" y="11696"/>
                    <a:pt x="13517" y="12107"/>
                  </a:cubicBezTo>
                  <a:cubicBezTo>
                    <a:pt x="14142" y="12490"/>
                    <a:pt x="14511" y="13005"/>
                    <a:pt x="14728" y="13544"/>
                  </a:cubicBezTo>
                  <a:cubicBezTo>
                    <a:pt x="14975" y="14157"/>
                    <a:pt x="15028" y="14796"/>
                    <a:pt x="14888" y="15423"/>
                  </a:cubicBezTo>
                  <a:cubicBezTo>
                    <a:pt x="14785" y="16118"/>
                    <a:pt x="14276" y="16763"/>
                    <a:pt x="13467" y="17224"/>
                  </a:cubicBezTo>
                  <a:cubicBezTo>
                    <a:pt x="12839" y="17582"/>
                    <a:pt x="12062" y="17809"/>
                    <a:pt x="11231" y="17871"/>
                  </a:cubicBezTo>
                  <a:cubicBezTo>
                    <a:pt x="10329" y="17938"/>
                    <a:pt x="9422" y="17805"/>
                    <a:pt x="8640" y="17506"/>
                  </a:cubicBezTo>
                  <a:cubicBezTo>
                    <a:pt x="8025" y="17272"/>
                    <a:pt x="7507" y="16943"/>
                    <a:pt x="7168" y="16538"/>
                  </a:cubicBezTo>
                  <a:cubicBezTo>
                    <a:pt x="6641" y="15908"/>
                    <a:pt x="6592" y="15175"/>
                    <a:pt x="6651" y="14461"/>
                  </a:cubicBezTo>
                  <a:cubicBezTo>
                    <a:pt x="6703" y="13834"/>
                    <a:pt x="6841" y="13196"/>
                    <a:pt x="7349" y="12659"/>
                  </a:cubicBezTo>
                  <a:cubicBezTo>
                    <a:pt x="7956" y="12020"/>
                    <a:pt x="8996" y="11616"/>
                    <a:pt x="10141" y="11493"/>
                  </a:cubicBezTo>
                  <a:cubicBezTo>
                    <a:pt x="10445" y="11460"/>
                    <a:pt x="10753" y="11449"/>
                    <a:pt x="11057" y="11458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88" name="Group"/>
          <p:cNvGrpSpPr/>
          <p:nvPr/>
        </p:nvGrpSpPr>
        <p:grpSpPr>
          <a:xfrm>
            <a:off x="14404125" y="10243383"/>
            <a:ext cx="1711879" cy="1711879"/>
            <a:chOff x="0" y="0"/>
            <a:chExt cx="1711877" cy="1711877"/>
          </a:xfrm>
        </p:grpSpPr>
        <p:sp>
          <p:nvSpPr>
            <p:cNvPr id="1885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86" name="Shape"/>
            <p:cNvSpPr/>
            <p:nvPr/>
          </p:nvSpPr>
          <p:spPr>
            <a:xfrm>
              <a:off x="671234" y="525116"/>
              <a:ext cx="1006039" cy="1111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035"/>
                  </a:moveTo>
                  <a:lnTo>
                    <a:pt x="9377" y="0"/>
                  </a:lnTo>
                  <a:lnTo>
                    <a:pt x="1479" y="1277"/>
                  </a:lnTo>
                  <a:lnTo>
                    <a:pt x="0" y="3228"/>
                  </a:lnTo>
                  <a:lnTo>
                    <a:pt x="4875" y="7698"/>
                  </a:lnTo>
                  <a:lnTo>
                    <a:pt x="1930" y="12899"/>
                  </a:lnTo>
                  <a:lnTo>
                    <a:pt x="11512" y="21600"/>
                  </a:lnTo>
                  <a:cubicBezTo>
                    <a:pt x="14086" y="20552"/>
                    <a:pt x="16358" y="18978"/>
                    <a:pt x="18150" y="17003"/>
                  </a:cubicBezTo>
                  <a:cubicBezTo>
                    <a:pt x="19740" y="15249"/>
                    <a:pt x="20915" y="13218"/>
                    <a:pt x="21600" y="11035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87" name="Shape"/>
            <p:cNvSpPr/>
            <p:nvPr/>
          </p:nvSpPr>
          <p:spPr>
            <a:xfrm>
              <a:off x="666756" y="518352"/>
              <a:ext cx="445627" cy="675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4470" y="21065"/>
                  </a:moveTo>
                  <a:cubicBezTo>
                    <a:pt x="4392" y="21172"/>
                    <a:pt x="4398" y="21296"/>
                    <a:pt x="4483" y="21400"/>
                  </a:cubicBezTo>
                  <a:cubicBezTo>
                    <a:pt x="4573" y="21509"/>
                    <a:pt x="4741" y="21580"/>
                    <a:pt x="4928" y="21590"/>
                  </a:cubicBezTo>
                  <a:lnTo>
                    <a:pt x="10486" y="21590"/>
                  </a:lnTo>
                  <a:cubicBezTo>
                    <a:pt x="10672" y="21592"/>
                    <a:pt x="10854" y="21557"/>
                    <a:pt x="11010" y="21490"/>
                  </a:cubicBezTo>
                  <a:cubicBezTo>
                    <a:pt x="11184" y="21415"/>
                    <a:pt x="11314" y="21304"/>
                    <a:pt x="11382" y="21174"/>
                  </a:cubicBezTo>
                  <a:lnTo>
                    <a:pt x="21240" y="4277"/>
                  </a:lnTo>
                  <a:cubicBezTo>
                    <a:pt x="21341" y="4122"/>
                    <a:pt x="21420" y="3961"/>
                    <a:pt x="21478" y="3796"/>
                  </a:cubicBezTo>
                  <a:cubicBezTo>
                    <a:pt x="21537" y="3624"/>
                    <a:pt x="21573" y="3448"/>
                    <a:pt x="21583" y="3271"/>
                  </a:cubicBezTo>
                  <a:lnTo>
                    <a:pt x="21583" y="570"/>
                  </a:lnTo>
                  <a:cubicBezTo>
                    <a:pt x="21588" y="412"/>
                    <a:pt x="21492" y="260"/>
                    <a:pt x="21318" y="152"/>
                  </a:cubicBezTo>
                  <a:cubicBezTo>
                    <a:pt x="21157" y="52"/>
                    <a:pt x="20943" y="-2"/>
                    <a:pt x="20722" y="1"/>
                  </a:cubicBezTo>
                  <a:lnTo>
                    <a:pt x="761" y="1"/>
                  </a:lnTo>
                  <a:cubicBezTo>
                    <a:pt x="541" y="-8"/>
                    <a:pt x="326" y="50"/>
                    <a:pt x="180" y="159"/>
                  </a:cubicBezTo>
                  <a:cubicBezTo>
                    <a:pt x="53" y="253"/>
                    <a:pt x="-11" y="377"/>
                    <a:pt x="2" y="503"/>
                  </a:cubicBezTo>
                  <a:lnTo>
                    <a:pt x="2" y="5163"/>
                  </a:lnTo>
                  <a:cubicBezTo>
                    <a:pt x="-12" y="5287"/>
                    <a:pt x="46" y="5410"/>
                    <a:pt x="163" y="5507"/>
                  </a:cubicBezTo>
                  <a:cubicBezTo>
                    <a:pt x="318" y="5636"/>
                    <a:pt x="559" y="5705"/>
                    <a:pt x="806" y="5694"/>
                  </a:cubicBezTo>
                  <a:lnTo>
                    <a:pt x="4700" y="5694"/>
                  </a:lnTo>
                  <a:cubicBezTo>
                    <a:pt x="4883" y="5686"/>
                    <a:pt x="5052" y="5627"/>
                    <a:pt x="5165" y="5532"/>
                  </a:cubicBezTo>
                  <a:cubicBezTo>
                    <a:pt x="5244" y="5465"/>
                    <a:pt x="5291" y="5384"/>
                    <a:pt x="5298" y="5299"/>
                  </a:cubicBezTo>
                  <a:lnTo>
                    <a:pt x="5298" y="4026"/>
                  </a:lnTo>
                  <a:cubicBezTo>
                    <a:pt x="5304" y="3956"/>
                    <a:pt x="5348" y="3889"/>
                    <a:pt x="5422" y="3838"/>
                  </a:cubicBezTo>
                  <a:cubicBezTo>
                    <a:pt x="5500" y="3784"/>
                    <a:pt x="5607" y="3752"/>
                    <a:pt x="5720" y="3747"/>
                  </a:cubicBezTo>
                  <a:lnTo>
                    <a:pt x="14150" y="3747"/>
                  </a:lnTo>
                  <a:cubicBezTo>
                    <a:pt x="14260" y="3740"/>
                    <a:pt x="14366" y="3777"/>
                    <a:pt x="14418" y="3842"/>
                  </a:cubicBezTo>
                  <a:cubicBezTo>
                    <a:pt x="14458" y="3892"/>
                    <a:pt x="14459" y="3952"/>
                    <a:pt x="14420" y="4003"/>
                  </a:cubicBezTo>
                  <a:lnTo>
                    <a:pt x="4470" y="21065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92" name="Group"/>
          <p:cNvGrpSpPr/>
          <p:nvPr/>
        </p:nvGrpSpPr>
        <p:grpSpPr>
          <a:xfrm>
            <a:off x="16449498" y="10243383"/>
            <a:ext cx="1711879" cy="1711879"/>
            <a:chOff x="0" y="0"/>
            <a:chExt cx="1711877" cy="1711877"/>
          </a:xfrm>
        </p:grpSpPr>
        <p:sp>
          <p:nvSpPr>
            <p:cNvPr id="1889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0" name="Shape"/>
            <p:cNvSpPr/>
            <p:nvPr/>
          </p:nvSpPr>
          <p:spPr>
            <a:xfrm>
              <a:off x="714426" y="553420"/>
              <a:ext cx="942679" cy="10762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057"/>
                  </a:moveTo>
                  <a:lnTo>
                    <a:pt x="7834" y="0"/>
                  </a:lnTo>
                  <a:lnTo>
                    <a:pt x="2428" y="76"/>
                  </a:lnTo>
                  <a:lnTo>
                    <a:pt x="1013" y="2102"/>
                  </a:lnTo>
                  <a:lnTo>
                    <a:pt x="1125" y="6808"/>
                  </a:lnTo>
                  <a:lnTo>
                    <a:pt x="0" y="11377"/>
                  </a:lnTo>
                  <a:lnTo>
                    <a:pt x="11661" y="21600"/>
                  </a:lnTo>
                  <a:cubicBezTo>
                    <a:pt x="14131" y="20578"/>
                    <a:pt x="16326" y="19111"/>
                    <a:pt x="18104" y="17295"/>
                  </a:cubicBezTo>
                  <a:cubicBezTo>
                    <a:pt x="19619" y="15747"/>
                    <a:pt x="20803" y="13973"/>
                    <a:pt x="21600" y="12057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1" name="Shape"/>
            <p:cNvSpPr/>
            <p:nvPr/>
          </p:nvSpPr>
          <p:spPr>
            <a:xfrm>
              <a:off x="659504" y="491357"/>
              <a:ext cx="448183" cy="69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27" h="21582" extrusionOk="0">
                  <a:moveTo>
                    <a:pt x="10295" y="0"/>
                  </a:moveTo>
                  <a:cubicBezTo>
                    <a:pt x="8128" y="11"/>
                    <a:pt x="6097" y="332"/>
                    <a:pt x="4424" y="975"/>
                  </a:cubicBezTo>
                  <a:cubicBezTo>
                    <a:pt x="2828" y="1589"/>
                    <a:pt x="1584" y="2485"/>
                    <a:pt x="843" y="3589"/>
                  </a:cubicBezTo>
                  <a:cubicBezTo>
                    <a:pt x="-629" y="5782"/>
                    <a:pt x="142" y="8483"/>
                    <a:pt x="3273" y="10124"/>
                  </a:cubicBezTo>
                  <a:cubicBezTo>
                    <a:pt x="3335" y="10143"/>
                    <a:pt x="3378" y="10182"/>
                    <a:pt x="3385" y="10227"/>
                  </a:cubicBezTo>
                  <a:cubicBezTo>
                    <a:pt x="3393" y="10271"/>
                    <a:pt x="3366" y="10314"/>
                    <a:pt x="3315" y="10342"/>
                  </a:cubicBezTo>
                  <a:cubicBezTo>
                    <a:pt x="2644" y="10668"/>
                    <a:pt x="2067" y="11062"/>
                    <a:pt x="1600" y="11506"/>
                  </a:cubicBezTo>
                  <a:cubicBezTo>
                    <a:pt x="1171" y="11914"/>
                    <a:pt x="835" y="12364"/>
                    <a:pt x="582" y="12832"/>
                  </a:cubicBezTo>
                  <a:cubicBezTo>
                    <a:pt x="87" y="13749"/>
                    <a:pt x="-92" y="14739"/>
                    <a:pt x="44" y="15734"/>
                  </a:cubicBezTo>
                  <a:cubicBezTo>
                    <a:pt x="277" y="17449"/>
                    <a:pt x="1359" y="18996"/>
                    <a:pt x="3248" y="20048"/>
                  </a:cubicBezTo>
                  <a:cubicBezTo>
                    <a:pt x="5154" y="21109"/>
                    <a:pt x="7742" y="21572"/>
                    <a:pt x="10400" y="21582"/>
                  </a:cubicBezTo>
                  <a:cubicBezTo>
                    <a:pt x="12394" y="21590"/>
                    <a:pt x="14364" y="21340"/>
                    <a:pt x="16063" y="20777"/>
                  </a:cubicBezTo>
                  <a:cubicBezTo>
                    <a:pt x="17794" y="20202"/>
                    <a:pt x="19240" y="19304"/>
                    <a:pt x="20084" y="18092"/>
                  </a:cubicBezTo>
                  <a:cubicBezTo>
                    <a:pt x="20623" y="17319"/>
                    <a:pt x="20844" y="16483"/>
                    <a:pt x="20908" y="15649"/>
                  </a:cubicBezTo>
                  <a:cubicBezTo>
                    <a:pt x="20971" y="14837"/>
                    <a:pt x="20886" y="14010"/>
                    <a:pt x="20563" y="13209"/>
                  </a:cubicBezTo>
                  <a:cubicBezTo>
                    <a:pt x="20328" y="12624"/>
                    <a:pt x="19972" y="12068"/>
                    <a:pt x="19468" y="11574"/>
                  </a:cubicBezTo>
                  <a:cubicBezTo>
                    <a:pt x="18952" y="11067"/>
                    <a:pt x="18287" y="10631"/>
                    <a:pt x="17507" y="10292"/>
                  </a:cubicBezTo>
                  <a:cubicBezTo>
                    <a:pt x="17428" y="10275"/>
                    <a:pt x="17375" y="10225"/>
                    <a:pt x="17380" y="10171"/>
                  </a:cubicBezTo>
                  <a:cubicBezTo>
                    <a:pt x="17384" y="10120"/>
                    <a:pt x="17434" y="10078"/>
                    <a:pt x="17507" y="10063"/>
                  </a:cubicBezTo>
                  <a:cubicBezTo>
                    <a:pt x="19114" y="9318"/>
                    <a:pt x="20145" y="8279"/>
                    <a:pt x="20591" y="7154"/>
                  </a:cubicBezTo>
                  <a:cubicBezTo>
                    <a:pt x="20821" y="6575"/>
                    <a:pt x="20857" y="5986"/>
                    <a:pt x="20753" y="5402"/>
                  </a:cubicBezTo>
                  <a:cubicBezTo>
                    <a:pt x="20649" y="4813"/>
                    <a:pt x="20405" y="4232"/>
                    <a:pt x="20102" y="3664"/>
                  </a:cubicBezTo>
                  <a:cubicBezTo>
                    <a:pt x="19445" y="2434"/>
                    <a:pt x="18132" y="1498"/>
                    <a:pt x="16408" y="886"/>
                  </a:cubicBezTo>
                  <a:cubicBezTo>
                    <a:pt x="14660" y="265"/>
                    <a:pt x="12509" y="-10"/>
                    <a:pt x="10295" y="0"/>
                  </a:cubicBezTo>
                  <a:close/>
                  <a:moveTo>
                    <a:pt x="10523" y="3624"/>
                  </a:moveTo>
                  <a:cubicBezTo>
                    <a:pt x="11162" y="3616"/>
                    <a:pt x="11789" y="3686"/>
                    <a:pt x="12365" y="3849"/>
                  </a:cubicBezTo>
                  <a:cubicBezTo>
                    <a:pt x="13110" y="4059"/>
                    <a:pt x="13750" y="4422"/>
                    <a:pt x="14154" y="4908"/>
                  </a:cubicBezTo>
                  <a:cubicBezTo>
                    <a:pt x="14650" y="5503"/>
                    <a:pt x="14713" y="6184"/>
                    <a:pt x="14566" y="6824"/>
                  </a:cubicBezTo>
                  <a:cubicBezTo>
                    <a:pt x="14425" y="7437"/>
                    <a:pt x="14125" y="8083"/>
                    <a:pt x="13383" y="8519"/>
                  </a:cubicBezTo>
                  <a:cubicBezTo>
                    <a:pt x="12138" y="9252"/>
                    <a:pt x="10417" y="9305"/>
                    <a:pt x="8812" y="8915"/>
                  </a:cubicBezTo>
                  <a:cubicBezTo>
                    <a:pt x="6945" y="8462"/>
                    <a:pt x="6123" y="7081"/>
                    <a:pt x="6414" y="5812"/>
                  </a:cubicBezTo>
                  <a:cubicBezTo>
                    <a:pt x="6555" y="5196"/>
                    <a:pt x="6999" y="4638"/>
                    <a:pt x="7692" y="4254"/>
                  </a:cubicBezTo>
                  <a:cubicBezTo>
                    <a:pt x="8299" y="3918"/>
                    <a:pt x="9069" y="3732"/>
                    <a:pt x="9883" y="3659"/>
                  </a:cubicBezTo>
                  <a:cubicBezTo>
                    <a:pt x="10096" y="3640"/>
                    <a:pt x="10311" y="3627"/>
                    <a:pt x="10523" y="3624"/>
                  </a:cubicBezTo>
                  <a:close/>
                  <a:moveTo>
                    <a:pt x="10228" y="11761"/>
                  </a:moveTo>
                  <a:cubicBezTo>
                    <a:pt x="11551" y="11697"/>
                    <a:pt x="12862" y="12030"/>
                    <a:pt x="13661" y="12731"/>
                  </a:cubicBezTo>
                  <a:cubicBezTo>
                    <a:pt x="14298" y="13290"/>
                    <a:pt x="14500" y="13998"/>
                    <a:pt x="14552" y="14698"/>
                  </a:cubicBezTo>
                  <a:cubicBezTo>
                    <a:pt x="14599" y="15338"/>
                    <a:pt x="14525" y="15989"/>
                    <a:pt x="14112" y="16567"/>
                  </a:cubicBezTo>
                  <a:cubicBezTo>
                    <a:pt x="13779" y="17034"/>
                    <a:pt x="13243" y="17425"/>
                    <a:pt x="12569" y="17682"/>
                  </a:cubicBezTo>
                  <a:cubicBezTo>
                    <a:pt x="11862" y="17953"/>
                    <a:pt x="11046" y="18062"/>
                    <a:pt x="10231" y="18034"/>
                  </a:cubicBezTo>
                  <a:cubicBezTo>
                    <a:pt x="9494" y="18008"/>
                    <a:pt x="8769" y="17868"/>
                    <a:pt x="8164" y="17586"/>
                  </a:cubicBezTo>
                  <a:cubicBezTo>
                    <a:pt x="7688" y="17365"/>
                    <a:pt x="7308" y="17067"/>
                    <a:pt x="7041" y="16724"/>
                  </a:cubicBezTo>
                  <a:cubicBezTo>
                    <a:pt x="6685" y="16268"/>
                    <a:pt x="6541" y="15756"/>
                    <a:pt x="6481" y="15244"/>
                  </a:cubicBezTo>
                  <a:cubicBezTo>
                    <a:pt x="6417" y="14704"/>
                    <a:pt x="6443" y="14157"/>
                    <a:pt x="6685" y="13640"/>
                  </a:cubicBezTo>
                  <a:cubicBezTo>
                    <a:pt x="6928" y="13120"/>
                    <a:pt x="7364" y="12662"/>
                    <a:pt x="7974" y="12333"/>
                  </a:cubicBezTo>
                  <a:cubicBezTo>
                    <a:pt x="8600" y="11995"/>
                    <a:pt x="9391" y="11802"/>
                    <a:pt x="10228" y="11761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896" name="Group"/>
          <p:cNvGrpSpPr/>
          <p:nvPr/>
        </p:nvGrpSpPr>
        <p:grpSpPr>
          <a:xfrm>
            <a:off x="18494874" y="10243383"/>
            <a:ext cx="1711879" cy="1711879"/>
            <a:chOff x="0" y="0"/>
            <a:chExt cx="1711877" cy="1711877"/>
          </a:xfrm>
        </p:grpSpPr>
        <p:sp>
          <p:nvSpPr>
            <p:cNvPr id="1893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4" name="Shape"/>
            <p:cNvSpPr/>
            <p:nvPr/>
          </p:nvSpPr>
          <p:spPr>
            <a:xfrm>
              <a:off x="702180" y="534840"/>
              <a:ext cx="953424" cy="1089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03"/>
                  </a:moveTo>
                  <a:lnTo>
                    <a:pt x="7458" y="32"/>
                  </a:lnTo>
                  <a:lnTo>
                    <a:pt x="3114" y="0"/>
                  </a:lnTo>
                  <a:cubicBezTo>
                    <a:pt x="2369" y="927"/>
                    <a:pt x="1732" y="1918"/>
                    <a:pt x="1214" y="2956"/>
                  </a:cubicBezTo>
                  <a:cubicBezTo>
                    <a:pt x="677" y="4032"/>
                    <a:pt x="271" y="5153"/>
                    <a:pt x="0" y="6302"/>
                  </a:cubicBezTo>
                  <a:lnTo>
                    <a:pt x="2181" y="8473"/>
                  </a:lnTo>
                  <a:lnTo>
                    <a:pt x="185" y="11262"/>
                  </a:lnTo>
                  <a:lnTo>
                    <a:pt x="12004" y="21600"/>
                  </a:lnTo>
                  <a:cubicBezTo>
                    <a:pt x="14376" y="20598"/>
                    <a:pt x="16486" y="19178"/>
                    <a:pt x="18203" y="17430"/>
                  </a:cubicBezTo>
                  <a:cubicBezTo>
                    <a:pt x="19664" y="15942"/>
                    <a:pt x="20814" y="14240"/>
                    <a:pt x="21600" y="12403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5" name="Shape"/>
            <p:cNvSpPr/>
            <p:nvPr/>
          </p:nvSpPr>
          <p:spPr>
            <a:xfrm>
              <a:off x="650439" y="476358"/>
              <a:ext cx="445236" cy="690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416" extrusionOk="0">
                  <a:moveTo>
                    <a:pt x="10648" y="1"/>
                  </a:moveTo>
                  <a:cubicBezTo>
                    <a:pt x="8712" y="15"/>
                    <a:pt x="6759" y="294"/>
                    <a:pt x="5010" y="929"/>
                  </a:cubicBezTo>
                  <a:cubicBezTo>
                    <a:pt x="3426" y="1504"/>
                    <a:pt x="2149" y="2316"/>
                    <a:pt x="1304" y="3314"/>
                  </a:cubicBezTo>
                  <a:cubicBezTo>
                    <a:pt x="439" y="4337"/>
                    <a:pt x="57" y="5527"/>
                    <a:pt x="6" y="6728"/>
                  </a:cubicBezTo>
                  <a:cubicBezTo>
                    <a:pt x="-49" y="8015"/>
                    <a:pt x="270" y="9294"/>
                    <a:pt x="1140" y="10400"/>
                  </a:cubicBezTo>
                  <a:cubicBezTo>
                    <a:pt x="2032" y="11532"/>
                    <a:pt x="3477" y="12454"/>
                    <a:pt x="5327" y="13012"/>
                  </a:cubicBezTo>
                  <a:cubicBezTo>
                    <a:pt x="6568" y="13385"/>
                    <a:pt x="7906" y="13561"/>
                    <a:pt x="9244" y="13596"/>
                  </a:cubicBezTo>
                  <a:cubicBezTo>
                    <a:pt x="10590" y="13631"/>
                    <a:pt x="11961" y="13524"/>
                    <a:pt x="13216" y="13157"/>
                  </a:cubicBezTo>
                  <a:cubicBezTo>
                    <a:pt x="13734" y="13005"/>
                    <a:pt x="14222" y="12812"/>
                    <a:pt x="14663" y="12581"/>
                  </a:cubicBezTo>
                  <a:cubicBezTo>
                    <a:pt x="14698" y="12561"/>
                    <a:pt x="14745" y="12551"/>
                    <a:pt x="14791" y="12553"/>
                  </a:cubicBezTo>
                  <a:cubicBezTo>
                    <a:pt x="14859" y="12557"/>
                    <a:pt x="14916" y="12586"/>
                    <a:pt x="14937" y="12628"/>
                  </a:cubicBezTo>
                  <a:lnTo>
                    <a:pt x="14941" y="15642"/>
                  </a:lnTo>
                  <a:cubicBezTo>
                    <a:pt x="14923" y="16257"/>
                    <a:pt x="14501" y="16821"/>
                    <a:pt x="13810" y="17212"/>
                  </a:cubicBezTo>
                  <a:cubicBezTo>
                    <a:pt x="13184" y="17565"/>
                    <a:pt x="12366" y="17760"/>
                    <a:pt x="11498" y="17815"/>
                  </a:cubicBezTo>
                  <a:cubicBezTo>
                    <a:pt x="10457" y="17880"/>
                    <a:pt x="9441" y="17744"/>
                    <a:pt x="8649" y="17371"/>
                  </a:cubicBezTo>
                  <a:cubicBezTo>
                    <a:pt x="7874" y="17004"/>
                    <a:pt x="7359" y="16426"/>
                    <a:pt x="7304" y="15771"/>
                  </a:cubicBezTo>
                  <a:lnTo>
                    <a:pt x="7245" y="15238"/>
                  </a:lnTo>
                  <a:cubicBezTo>
                    <a:pt x="7254" y="15173"/>
                    <a:pt x="7228" y="15110"/>
                    <a:pt x="7172" y="15055"/>
                  </a:cubicBezTo>
                  <a:cubicBezTo>
                    <a:pt x="7110" y="14995"/>
                    <a:pt x="7015" y="14952"/>
                    <a:pt x="6906" y="14934"/>
                  </a:cubicBezTo>
                  <a:lnTo>
                    <a:pt x="1538" y="14934"/>
                  </a:lnTo>
                  <a:cubicBezTo>
                    <a:pt x="1353" y="14920"/>
                    <a:pt x="1167" y="14960"/>
                    <a:pt x="1034" y="15044"/>
                  </a:cubicBezTo>
                  <a:cubicBezTo>
                    <a:pt x="901" y="15127"/>
                    <a:pt x="834" y="15245"/>
                    <a:pt x="852" y="15364"/>
                  </a:cubicBezTo>
                  <a:lnTo>
                    <a:pt x="852" y="16437"/>
                  </a:lnTo>
                  <a:cubicBezTo>
                    <a:pt x="889" y="17271"/>
                    <a:pt x="1285" y="18071"/>
                    <a:pt x="1979" y="18757"/>
                  </a:cubicBezTo>
                  <a:cubicBezTo>
                    <a:pt x="2685" y="19455"/>
                    <a:pt x="3685" y="20017"/>
                    <a:pt x="4831" y="20443"/>
                  </a:cubicBezTo>
                  <a:cubicBezTo>
                    <a:pt x="7382" y="21392"/>
                    <a:pt x="10405" y="21586"/>
                    <a:pt x="13318" y="21287"/>
                  </a:cubicBezTo>
                  <a:cubicBezTo>
                    <a:pt x="14563" y="21160"/>
                    <a:pt x="15786" y="20943"/>
                    <a:pt x="16925" y="20595"/>
                  </a:cubicBezTo>
                  <a:cubicBezTo>
                    <a:pt x="18039" y="20255"/>
                    <a:pt x="19058" y="19792"/>
                    <a:pt x="19842" y="19180"/>
                  </a:cubicBezTo>
                  <a:cubicBezTo>
                    <a:pt x="20469" y="18692"/>
                    <a:pt x="20927" y="18125"/>
                    <a:pt x="21206" y="17518"/>
                  </a:cubicBezTo>
                  <a:cubicBezTo>
                    <a:pt x="21447" y="16996"/>
                    <a:pt x="21551" y="16451"/>
                    <a:pt x="21520" y="15907"/>
                  </a:cubicBezTo>
                  <a:lnTo>
                    <a:pt x="21531" y="6950"/>
                  </a:lnTo>
                  <a:cubicBezTo>
                    <a:pt x="21497" y="6314"/>
                    <a:pt x="21371" y="5681"/>
                    <a:pt x="21155" y="5063"/>
                  </a:cubicBezTo>
                  <a:cubicBezTo>
                    <a:pt x="20967" y="4523"/>
                    <a:pt x="20708" y="3991"/>
                    <a:pt x="20327" y="3490"/>
                  </a:cubicBezTo>
                  <a:cubicBezTo>
                    <a:pt x="19484" y="2378"/>
                    <a:pt x="18093" y="1481"/>
                    <a:pt x="16407" y="882"/>
                  </a:cubicBezTo>
                  <a:cubicBezTo>
                    <a:pt x="14618" y="248"/>
                    <a:pt x="12621" y="-14"/>
                    <a:pt x="10648" y="1"/>
                  </a:cubicBezTo>
                  <a:close/>
                  <a:moveTo>
                    <a:pt x="10794" y="3604"/>
                  </a:moveTo>
                  <a:cubicBezTo>
                    <a:pt x="11481" y="3601"/>
                    <a:pt x="12172" y="3711"/>
                    <a:pt x="12800" y="3946"/>
                  </a:cubicBezTo>
                  <a:cubicBezTo>
                    <a:pt x="14566" y="4606"/>
                    <a:pt x="15203" y="5987"/>
                    <a:pt x="14962" y="7313"/>
                  </a:cubicBezTo>
                  <a:cubicBezTo>
                    <a:pt x="14773" y="8359"/>
                    <a:pt x="14027" y="9372"/>
                    <a:pt x="12555" y="9813"/>
                  </a:cubicBezTo>
                  <a:cubicBezTo>
                    <a:pt x="11619" y="10093"/>
                    <a:pt x="10602" y="10089"/>
                    <a:pt x="9638" y="9934"/>
                  </a:cubicBezTo>
                  <a:cubicBezTo>
                    <a:pt x="9215" y="9866"/>
                    <a:pt x="8790" y="9769"/>
                    <a:pt x="8420" y="9605"/>
                  </a:cubicBezTo>
                  <a:cubicBezTo>
                    <a:pt x="8011" y="9423"/>
                    <a:pt x="7689" y="9170"/>
                    <a:pt x="7424" y="8889"/>
                  </a:cubicBezTo>
                  <a:cubicBezTo>
                    <a:pt x="6774" y="8200"/>
                    <a:pt x="6498" y="7405"/>
                    <a:pt x="6523" y="6649"/>
                  </a:cubicBezTo>
                  <a:cubicBezTo>
                    <a:pt x="6549" y="5879"/>
                    <a:pt x="6892" y="5121"/>
                    <a:pt x="7716" y="4516"/>
                  </a:cubicBezTo>
                  <a:cubicBezTo>
                    <a:pt x="8517" y="3928"/>
                    <a:pt x="9649" y="3609"/>
                    <a:pt x="10794" y="3604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901" name="Group"/>
          <p:cNvGrpSpPr/>
          <p:nvPr/>
        </p:nvGrpSpPr>
        <p:grpSpPr>
          <a:xfrm>
            <a:off x="20540250" y="10243383"/>
            <a:ext cx="1711878" cy="1711879"/>
            <a:chOff x="0" y="0"/>
            <a:chExt cx="1711877" cy="1711877"/>
          </a:xfrm>
        </p:grpSpPr>
        <p:sp>
          <p:nvSpPr>
            <p:cNvPr id="1897" name="Circle"/>
            <p:cNvSpPr/>
            <p:nvPr/>
          </p:nvSpPr>
          <p:spPr>
            <a:xfrm>
              <a:off x="-1" y="-1"/>
              <a:ext cx="1711879" cy="1711879"/>
            </a:xfrm>
            <a:prstGeom prst="ellipse">
              <a:avLst/>
            </a:prstGeom>
            <a:solidFill>
              <a:srgbClr val="E27C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8" name="Shape"/>
            <p:cNvSpPr/>
            <p:nvPr/>
          </p:nvSpPr>
          <p:spPr>
            <a:xfrm>
              <a:off x="437990" y="506258"/>
              <a:ext cx="1261497" cy="1180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9036"/>
                  </a:moveTo>
                  <a:lnTo>
                    <a:pt x="13879" y="820"/>
                  </a:lnTo>
                  <a:lnTo>
                    <a:pt x="10779" y="1006"/>
                  </a:lnTo>
                  <a:lnTo>
                    <a:pt x="7639" y="3916"/>
                  </a:lnTo>
                  <a:lnTo>
                    <a:pt x="3975" y="0"/>
                  </a:lnTo>
                  <a:lnTo>
                    <a:pt x="0" y="2436"/>
                  </a:lnTo>
                  <a:lnTo>
                    <a:pt x="2787" y="5414"/>
                  </a:lnTo>
                  <a:lnTo>
                    <a:pt x="1865" y="12132"/>
                  </a:lnTo>
                  <a:lnTo>
                    <a:pt x="10714" y="21600"/>
                  </a:lnTo>
                  <a:cubicBezTo>
                    <a:pt x="13745" y="20784"/>
                    <a:pt x="16453" y="18958"/>
                    <a:pt x="18446" y="16385"/>
                  </a:cubicBezTo>
                  <a:cubicBezTo>
                    <a:pt x="20083" y="14274"/>
                    <a:pt x="21170" y="11739"/>
                    <a:pt x="21600" y="9036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9" name="Shape"/>
            <p:cNvSpPr/>
            <p:nvPr/>
          </p:nvSpPr>
          <p:spPr>
            <a:xfrm>
              <a:off x="848434" y="491558"/>
              <a:ext cx="459624" cy="6945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3" h="21508" extrusionOk="0">
                  <a:moveTo>
                    <a:pt x="10787" y="2"/>
                  </a:moveTo>
                  <a:cubicBezTo>
                    <a:pt x="10015" y="12"/>
                    <a:pt x="9239" y="62"/>
                    <a:pt x="8473" y="147"/>
                  </a:cubicBezTo>
                  <a:cubicBezTo>
                    <a:pt x="7235" y="283"/>
                    <a:pt x="6018" y="509"/>
                    <a:pt x="4923" y="892"/>
                  </a:cubicBezTo>
                  <a:cubicBezTo>
                    <a:pt x="3853" y="1265"/>
                    <a:pt x="2917" y="1781"/>
                    <a:pt x="2143" y="2410"/>
                  </a:cubicBezTo>
                  <a:cubicBezTo>
                    <a:pt x="673" y="3604"/>
                    <a:pt x="-88" y="5114"/>
                    <a:pt x="8" y="6653"/>
                  </a:cubicBezTo>
                  <a:lnTo>
                    <a:pt x="5" y="14907"/>
                  </a:lnTo>
                  <a:cubicBezTo>
                    <a:pt x="-33" y="16951"/>
                    <a:pt x="1371" y="18888"/>
                    <a:pt x="3805" y="20146"/>
                  </a:cubicBezTo>
                  <a:cubicBezTo>
                    <a:pt x="5341" y="20940"/>
                    <a:pt x="7152" y="21315"/>
                    <a:pt x="9023" y="21444"/>
                  </a:cubicBezTo>
                  <a:cubicBezTo>
                    <a:pt x="10837" y="21570"/>
                    <a:pt x="12742" y="21518"/>
                    <a:pt x="14481" y="21206"/>
                  </a:cubicBezTo>
                  <a:cubicBezTo>
                    <a:pt x="16617" y="20824"/>
                    <a:pt x="18391" y="20045"/>
                    <a:pt x="19657" y="18868"/>
                  </a:cubicBezTo>
                  <a:cubicBezTo>
                    <a:pt x="20252" y="18316"/>
                    <a:pt x="20746" y="17702"/>
                    <a:pt x="21069" y="17044"/>
                  </a:cubicBezTo>
                  <a:cubicBezTo>
                    <a:pt x="21351" y="16468"/>
                    <a:pt x="21497" y="15863"/>
                    <a:pt x="21503" y="15265"/>
                  </a:cubicBezTo>
                  <a:lnTo>
                    <a:pt x="21503" y="6137"/>
                  </a:lnTo>
                  <a:cubicBezTo>
                    <a:pt x="21512" y="5091"/>
                    <a:pt x="21096" y="4063"/>
                    <a:pt x="20300" y="3159"/>
                  </a:cubicBezTo>
                  <a:cubicBezTo>
                    <a:pt x="19575" y="2337"/>
                    <a:pt x="18560" y="1645"/>
                    <a:pt x="17350" y="1130"/>
                  </a:cubicBezTo>
                  <a:cubicBezTo>
                    <a:pt x="15392" y="297"/>
                    <a:pt x="13103" y="-30"/>
                    <a:pt x="10787" y="2"/>
                  </a:cubicBezTo>
                  <a:close/>
                  <a:moveTo>
                    <a:pt x="11091" y="3643"/>
                  </a:moveTo>
                  <a:cubicBezTo>
                    <a:pt x="12161" y="3685"/>
                    <a:pt x="13166" y="3931"/>
                    <a:pt x="13927" y="4381"/>
                  </a:cubicBezTo>
                  <a:cubicBezTo>
                    <a:pt x="14758" y="4871"/>
                    <a:pt x="15264" y="5580"/>
                    <a:pt x="15268" y="6350"/>
                  </a:cubicBezTo>
                  <a:lnTo>
                    <a:pt x="15268" y="15101"/>
                  </a:lnTo>
                  <a:cubicBezTo>
                    <a:pt x="15164" y="16646"/>
                    <a:pt x="13268" y="17873"/>
                    <a:pt x="10932" y="17906"/>
                  </a:cubicBezTo>
                  <a:cubicBezTo>
                    <a:pt x="8475" y="17941"/>
                    <a:pt x="6437" y="16659"/>
                    <a:pt x="6366" y="15033"/>
                  </a:cubicBezTo>
                  <a:lnTo>
                    <a:pt x="6366" y="6506"/>
                  </a:lnTo>
                  <a:cubicBezTo>
                    <a:pt x="6284" y="5631"/>
                    <a:pt x="6852" y="4822"/>
                    <a:pt x="7813" y="4297"/>
                  </a:cubicBezTo>
                  <a:cubicBezTo>
                    <a:pt x="8696" y="3814"/>
                    <a:pt x="9868" y="3595"/>
                    <a:pt x="11091" y="3643"/>
                  </a:cubicBez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00" name="Shape"/>
            <p:cNvSpPr/>
            <p:nvPr/>
          </p:nvSpPr>
          <p:spPr>
            <a:xfrm>
              <a:off x="430458" y="502337"/>
              <a:ext cx="246096" cy="6729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F6F6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1906" name="Group"/>
          <p:cNvGrpSpPr/>
          <p:nvPr/>
        </p:nvGrpSpPr>
        <p:grpSpPr>
          <a:xfrm>
            <a:off x="-8468" y="-5495"/>
            <a:ext cx="24400935" cy="13726991"/>
            <a:chOff x="0" y="0"/>
            <a:chExt cx="24400934" cy="13726990"/>
          </a:xfrm>
        </p:grpSpPr>
        <p:sp>
          <p:nvSpPr>
            <p:cNvPr id="1902" name="Line"/>
            <p:cNvSpPr/>
            <p:nvPr/>
          </p:nvSpPr>
          <p:spPr>
            <a:xfrm>
              <a:off x="0" y="1758095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03" name="Line"/>
            <p:cNvSpPr/>
            <p:nvPr/>
          </p:nvSpPr>
          <p:spPr>
            <a:xfrm flipH="1">
              <a:off x="1646520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04" name="Line"/>
            <p:cNvSpPr/>
            <p:nvPr/>
          </p:nvSpPr>
          <p:spPr>
            <a:xfrm flipH="1">
              <a:off x="22733365" y="0"/>
              <a:ext cx="1" cy="1372699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05" name="Line"/>
            <p:cNvSpPr/>
            <p:nvPr/>
          </p:nvSpPr>
          <p:spPr>
            <a:xfrm>
              <a:off x="0" y="11953330"/>
              <a:ext cx="24400935" cy="1"/>
            </a:xfrm>
            <a:prstGeom prst="line">
              <a:avLst/>
            </a:prstGeom>
            <a:noFill/>
            <a:ln w="25400" cap="flat">
              <a:solidFill>
                <a:srgbClr val="989898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914" name="Group"/>
          <p:cNvGrpSpPr/>
          <p:nvPr/>
        </p:nvGrpSpPr>
        <p:grpSpPr>
          <a:xfrm>
            <a:off x="2082510" y="372357"/>
            <a:ext cx="8492896" cy="1061284"/>
            <a:chOff x="0" y="0"/>
            <a:chExt cx="8492895" cy="1061282"/>
          </a:xfrm>
        </p:grpSpPr>
        <p:sp>
          <p:nvSpPr>
            <p:cNvPr id="1907" name="Rounded Rectangle"/>
            <p:cNvSpPr/>
            <p:nvPr/>
          </p:nvSpPr>
          <p:spPr>
            <a:xfrm>
              <a:off x="1238602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08" name="Rounded Rectangle"/>
            <p:cNvSpPr/>
            <p:nvPr/>
          </p:nvSpPr>
          <p:spPr>
            <a:xfrm>
              <a:off x="2477204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09" name="Rounded Rectangle"/>
            <p:cNvSpPr/>
            <p:nvPr/>
          </p:nvSpPr>
          <p:spPr>
            <a:xfrm>
              <a:off x="3715806" y="0"/>
              <a:ext cx="1061284" cy="1061284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10" name="Rounded Rectangle"/>
            <p:cNvSpPr/>
            <p:nvPr/>
          </p:nvSpPr>
          <p:spPr>
            <a:xfrm>
              <a:off x="4954409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11" name="Rounded Rectangle"/>
            <p:cNvSpPr/>
            <p:nvPr/>
          </p:nvSpPr>
          <p:spPr>
            <a:xfrm>
              <a:off x="6193011" y="0"/>
              <a:ext cx="1061283" cy="1061284"/>
            </a:xfrm>
            <a:prstGeom prst="roundRect">
              <a:avLst>
                <a:gd name="adj" fmla="val 15000"/>
              </a:avLst>
            </a:prstGeom>
            <a:solidFill>
              <a:srgbClr val="52545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12" name="Rounded Rectangle"/>
            <p:cNvSpPr/>
            <p:nvPr/>
          </p:nvSpPr>
          <p:spPr>
            <a:xfrm>
              <a:off x="0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E8E9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13" name="Rounded Rectangle"/>
            <p:cNvSpPr/>
            <p:nvPr/>
          </p:nvSpPr>
          <p:spPr>
            <a:xfrm>
              <a:off x="7431614" y="0"/>
              <a:ext cx="1061282" cy="1061284"/>
            </a:xfrm>
            <a:prstGeom prst="roundRect">
              <a:avLst>
                <a:gd name="adj" fmla="val 15000"/>
              </a:avLst>
            </a:prstGeom>
            <a:solidFill>
              <a:srgbClr val="9D9F9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2D Pie Chart"/>
          <p:cNvGraphicFramePr/>
          <p:nvPr>
            <p:extLst>
              <p:ext uri="{D42A27DB-BD31-4B8C-83A1-F6EECF244321}">
                <p14:modId xmlns:p14="http://schemas.microsoft.com/office/powerpoint/2010/main" val="331224503"/>
              </p:ext>
            </p:extLst>
          </p:nvPr>
        </p:nvGraphicFramePr>
        <p:xfrm>
          <a:off x="14238560" y="2933700"/>
          <a:ext cx="7823201" cy="782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8" name="Circle"/>
          <p:cNvSpPr/>
          <p:nvPr/>
        </p:nvSpPr>
        <p:spPr>
          <a:xfrm>
            <a:off x="15540659" y="4235798"/>
            <a:ext cx="5219003" cy="5219004"/>
          </a:xfrm>
          <a:prstGeom prst="ellipse">
            <a:avLst/>
          </a:prstGeom>
          <a:solidFill>
            <a:srgbClr val="F7F5F6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9" name="Circle"/>
          <p:cNvSpPr/>
          <p:nvPr/>
        </p:nvSpPr>
        <p:spPr>
          <a:xfrm>
            <a:off x="15712935" y="4383956"/>
            <a:ext cx="4898570" cy="4898570"/>
          </a:xfrm>
          <a:prstGeom prst="ellips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0" name="Venn diagram"/>
          <p:cNvSpPr txBox="1"/>
          <p:nvPr/>
        </p:nvSpPr>
        <p:spPr>
          <a:xfrm>
            <a:off x="16863172" y="6038208"/>
            <a:ext cx="2548579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0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20YY</a:t>
            </a:r>
          </a:p>
        </p:txBody>
      </p:sp>
      <p:sp>
        <p:nvSpPr>
          <p:cNvPr id="13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6254623" y="6747098"/>
            <a:ext cx="3791075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137" name="Group"/>
          <p:cNvGrpSpPr/>
          <p:nvPr/>
        </p:nvGrpSpPr>
        <p:grpSpPr>
          <a:xfrm>
            <a:off x="20208071" y="5456766"/>
            <a:ext cx="584201" cy="584201"/>
            <a:chOff x="0" y="0"/>
            <a:chExt cx="584200" cy="584200"/>
          </a:xfrm>
        </p:grpSpPr>
        <p:sp>
          <p:nvSpPr>
            <p:cNvPr id="132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136" name="Group"/>
            <p:cNvGrpSpPr/>
            <p:nvPr/>
          </p:nvGrpSpPr>
          <p:grpSpPr>
            <a:xfrm>
              <a:off x="87989" y="87989"/>
              <a:ext cx="408222" cy="408222"/>
              <a:chOff x="0" y="0"/>
              <a:chExt cx="408221" cy="408221"/>
            </a:xfrm>
          </p:grpSpPr>
          <p:sp>
            <p:nvSpPr>
              <p:cNvPr id="133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4" name="Shape"/>
              <p:cNvSpPr/>
              <p:nvPr/>
            </p:nvSpPr>
            <p:spPr>
              <a:xfrm>
                <a:off x="171830" y="120241"/>
                <a:ext cx="219795" cy="262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450"/>
                    </a:moveTo>
                    <a:lnTo>
                      <a:pt x="5480" y="0"/>
                    </a:lnTo>
                    <a:lnTo>
                      <a:pt x="0" y="2690"/>
                    </a:lnTo>
                    <a:lnTo>
                      <a:pt x="2959" y="5156"/>
                    </a:lnTo>
                    <a:lnTo>
                      <a:pt x="2623" y="13045"/>
                    </a:lnTo>
                    <a:lnTo>
                      <a:pt x="12823" y="21600"/>
                    </a:lnTo>
                    <a:cubicBezTo>
                      <a:pt x="14999" y="20620"/>
                      <a:pt x="16932" y="19301"/>
                      <a:pt x="18520" y="17716"/>
                    </a:cubicBezTo>
                    <a:cubicBezTo>
                      <a:pt x="19802" y="16435"/>
                      <a:pt x="20841" y="14996"/>
                      <a:pt x="21600" y="13450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35" name="Shape"/>
              <p:cNvSpPr/>
              <p:nvPr/>
            </p:nvSpPr>
            <p:spPr>
              <a:xfrm>
                <a:off x="170686" y="119789"/>
                <a:ext cx="58685" cy="160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585" extrusionOk="0">
                    <a:moveTo>
                      <a:pt x="0" y="1732"/>
                    </a:moveTo>
                    <a:cubicBezTo>
                      <a:pt x="-1" y="1616"/>
                      <a:pt x="100" y="1502"/>
                      <a:pt x="287" y="1407"/>
                    </a:cubicBezTo>
                    <a:cubicBezTo>
                      <a:pt x="489" y="1306"/>
                      <a:pt x="779" y="1232"/>
                      <a:pt x="1111" y="1198"/>
                    </a:cubicBezTo>
                    <a:lnTo>
                      <a:pt x="8348" y="207"/>
                    </a:lnTo>
                    <a:cubicBezTo>
                      <a:pt x="8705" y="144"/>
                      <a:pt x="9079" y="94"/>
                      <a:pt x="9464" y="60"/>
                    </a:cubicBezTo>
                    <a:cubicBezTo>
                      <a:pt x="9886" y="22"/>
                      <a:pt x="10318" y="2"/>
                      <a:pt x="10752" y="1"/>
                    </a:cubicBezTo>
                    <a:lnTo>
                      <a:pt x="20274" y="1"/>
                    </a:lnTo>
                    <a:cubicBezTo>
                      <a:pt x="20690" y="-10"/>
                      <a:pt x="21092" y="58"/>
                      <a:pt x="21339" y="180"/>
                    </a:cubicBezTo>
                    <a:cubicBezTo>
                      <a:pt x="21513" y="267"/>
                      <a:pt x="21593" y="374"/>
                      <a:pt x="21563" y="480"/>
                    </a:cubicBezTo>
                    <a:lnTo>
                      <a:pt x="21599" y="21163"/>
                    </a:lnTo>
                    <a:cubicBezTo>
                      <a:pt x="21587" y="21270"/>
                      <a:pt x="21469" y="21371"/>
                      <a:pt x="21266" y="21448"/>
                    </a:cubicBezTo>
                    <a:cubicBezTo>
                      <a:pt x="21024" y="21540"/>
                      <a:pt x="20684" y="21590"/>
                      <a:pt x="20334" y="21584"/>
                    </a:cubicBezTo>
                    <a:lnTo>
                      <a:pt x="11015" y="21584"/>
                    </a:lnTo>
                    <a:cubicBezTo>
                      <a:pt x="10657" y="21590"/>
                      <a:pt x="10311" y="21537"/>
                      <a:pt x="10072" y="21440"/>
                    </a:cubicBezTo>
                    <a:cubicBezTo>
                      <a:pt x="9891" y="21367"/>
                      <a:pt x="9785" y="21273"/>
                      <a:pt x="9771" y="21174"/>
                    </a:cubicBezTo>
                    <a:lnTo>
                      <a:pt x="9636" y="4253"/>
                    </a:lnTo>
                    <a:cubicBezTo>
                      <a:pt x="9639" y="4193"/>
                      <a:pt x="9570" y="4136"/>
                      <a:pt x="9447" y="4098"/>
                    </a:cubicBezTo>
                    <a:cubicBezTo>
                      <a:pt x="9286" y="4047"/>
                      <a:pt x="9059" y="4034"/>
                      <a:pt x="8864" y="4064"/>
                    </a:cubicBezTo>
                    <a:lnTo>
                      <a:pt x="1543" y="4572"/>
                    </a:lnTo>
                    <a:cubicBezTo>
                      <a:pt x="1228" y="4613"/>
                      <a:pt x="880" y="4601"/>
                      <a:pt x="591" y="4541"/>
                    </a:cubicBezTo>
                    <a:cubicBezTo>
                      <a:pt x="265" y="4472"/>
                      <a:pt x="51" y="4349"/>
                      <a:pt x="19" y="4212"/>
                    </a:cubicBezTo>
                    <a:lnTo>
                      <a:pt x="0" y="1732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43" name="Group"/>
          <p:cNvGrpSpPr/>
          <p:nvPr/>
        </p:nvGrpSpPr>
        <p:grpSpPr>
          <a:xfrm>
            <a:off x="18007654" y="9160933"/>
            <a:ext cx="584201" cy="584201"/>
            <a:chOff x="0" y="0"/>
            <a:chExt cx="584200" cy="584200"/>
          </a:xfrm>
        </p:grpSpPr>
        <p:sp>
          <p:nvSpPr>
            <p:cNvPr id="138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142" name="Group"/>
            <p:cNvGrpSpPr/>
            <p:nvPr/>
          </p:nvGrpSpPr>
          <p:grpSpPr>
            <a:xfrm>
              <a:off x="87989" y="87989"/>
              <a:ext cx="408222" cy="408222"/>
              <a:chOff x="0" y="0"/>
              <a:chExt cx="408221" cy="408221"/>
            </a:xfrm>
          </p:grpSpPr>
          <p:sp>
            <p:nvSpPr>
              <p:cNvPr id="139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0" name="Shape"/>
              <p:cNvSpPr/>
              <p:nvPr/>
            </p:nvSpPr>
            <p:spPr>
              <a:xfrm>
                <a:off x="154294" y="125825"/>
                <a:ext cx="241570" cy="268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901"/>
                    </a:moveTo>
                    <a:lnTo>
                      <a:pt x="8288" y="0"/>
                    </a:lnTo>
                    <a:lnTo>
                      <a:pt x="2509" y="135"/>
                    </a:lnTo>
                    <a:lnTo>
                      <a:pt x="0" y="3119"/>
                    </a:lnTo>
                    <a:lnTo>
                      <a:pt x="4283" y="7078"/>
                    </a:lnTo>
                    <a:lnTo>
                      <a:pt x="102" y="11743"/>
                    </a:lnTo>
                    <a:lnTo>
                      <a:pt x="11001" y="21600"/>
                    </a:lnTo>
                    <a:cubicBezTo>
                      <a:pt x="13575" y="20713"/>
                      <a:pt x="15892" y="19313"/>
                      <a:pt x="17776" y="17505"/>
                    </a:cubicBezTo>
                    <a:cubicBezTo>
                      <a:pt x="19460" y="15889"/>
                      <a:pt x="20761" y="13982"/>
                      <a:pt x="21600" y="11901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1" name="Shape"/>
              <p:cNvSpPr/>
              <p:nvPr/>
            </p:nvSpPr>
            <p:spPr>
              <a:xfrm>
                <a:off x="153185" y="110656"/>
                <a:ext cx="110015" cy="1624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6" h="21538" extrusionOk="0">
                    <a:moveTo>
                      <a:pt x="6392" y="6090"/>
                    </a:moveTo>
                    <a:lnTo>
                      <a:pt x="6392" y="6882"/>
                    </a:lnTo>
                    <a:cubicBezTo>
                      <a:pt x="6396" y="6960"/>
                      <a:pt x="6364" y="7038"/>
                      <a:pt x="6299" y="7103"/>
                    </a:cubicBezTo>
                    <a:cubicBezTo>
                      <a:pt x="6199" y="7203"/>
                      <a:pt x="6036" y="7265"/>
                      <a:pt x="5859" y="7271"/>
                    </a:cubicBezTo>
                    <a:lnTo>
                      <a:pt x="664" y="7276"/>
                    </a:lnTo>
                    <a:cubicBezTo>
                      <a:pt x="513" y="7279"/>
                      <a:pt x="364" y="7246"/>
                      <a:pt x="246" y="7182"/>
                    </a:cubicBezTo>
                    <a:cubicBezTo>
                      <a:pt x="87" y="7096"/>
                      <a:pt x="-4" y="6966"/>
                      <a:pt x="0" y="6829"/>
                    </a:cubicBezTo>
                    <a:lnTo>
                      <a:pt x="0" y="5619"/>
                    </a:lnTo>
                    <a:cubicBezTo>
                      <a:pt x="70" y="4333"/>
                      <a:pt x="814" y="3104"/>
                      <a:pt x="2100" y="2154"/>
                    </a:cubicBezTo>
                    <a:cubicBezTo>
                      <a:pt x="3421" y="1178"/>
                      <a:pt x="5208" y="568"/>
                      <a:pt x="7110" y="255"/>
                    </a:cubicBezTo>
                    <a:cubicBezTo>
                      <a:pt x="8638" y="4"/>
                      <a:pt x="10219" y="-53"/>
                      <a:pt x="11785" y="45"/>
                    </a:cubicBezTo>
                    <a:cubicBezTo>
                      <a:pt x="13407" y="147"/>
                      <a:pt x="15006" y="416"/>
                      <a:pt x="16439" y="941"/>
                    </a:cubicBezTo>
                    <a:cubicBezTo>
                      <a:pt x="17732" y="1414"/>
                      <a:pt x="18850" y="2083"/>
                      <a:pt x="19663" y="2911"/>
                    </a:cubicBezTo>
                    <a:cubicBezTo>
                      <a:pt x="20479" y="3743"/>
                      <a:pt x="20958" y="4708"/>
                      <a:pt x="20995" y="5706"/>
                    </a:cubicBezTo>
                    <a:cubicBezTo>
                      <a:pt x="21032" y="6696"/>
                      <a:pt x="20633" y="7663"/>
                      <a:pt x="20034" y="8566"/>
                    </a:cubicBezTo>
                    <a:cubicBezTo>
                      <a:pt x="19352" y="9594"/>
                      <a:pt x="18420" y="10534"/>
                      <a:pt x="17385" y="11416"/>
                    </a:cubicBezTo>
                    <a:cubicBezTo>
                      <a:pt x="16088" y="12522"/>
                      <a:pt x="14633" y="13536"/>
                      <a:pt x="13193" y="14557"/>
                    </a:cubicBezTo>
                    <a:cubicBezTo>
                      <a:pt x="11732" y="15593"/>
                      <a:pt x="10284" y="16637"/>
                      <a:pt x="8849" y="17689"/>
                    </a:cubicBezTo>
                    <a:cubicBezTo>
                      <a:pt x="8783" y="17718"/>
                      <a:pt x="8752" y="17772"/>
                      <a:pt x="8771" y="17824"/>
                    </a:cubicBezTo>
                    <a:cubicBezTo>
                      <a:pt x="8792" y="17880"/>
                      <a:pt x="8867" y="17919"/>
                      <a:pt x="8953" y="17919"/>
                    </a:cubicBezTo>
                    <a:lnTo>
                      <a:pt x="20829" y="17919"/>
                    </a:lnTo>
                    <a:cubicBezTo>
                      <a:pt x="21022" y="17905"/>
                      <a:pt x="21215" y="17947"/>
                      <a:pt x="21361" y="18034"/>
                    </a:cubicBezTo>
                    <a:cubicBezTo>
                      <a:pt x="21510" y="18123"/>
                      <a:pt x="21595" y="18250"/>
                      <a:pt x="21596" y="18384"/>
                    </a:cubicBezTo>
                    <a:lnTo>
                      <a:pt x="21596" y="21136"/>
                    </a:lnTo>
                    <a:cubicBezTo>
                      <a:pt x="21581" y="21230"/>
                      <a:pt x="21522" y="21318"/>
                      <a:pt x="21429" y="21387"/>
                    </a:cubicBezTo>
                    <a:cubicBezTo>
                      <a:pt x="21320" y="21470"/>
                      <a:pt x="21169" y="21522"/>
                      <a:pt x="21007" y="21534"/>
                    </a:cubicBezTo>
                    <a:lnTo>
                      <a:pt x="979" y="21534"/>
                    </a:lnTo>
                    <a:cubicBezTo>
                      <a:pt x="819" y="21547"/>
                      <a:pt x="657" y="21521"/>
                      <a:pt x="522" y="21461"/>
                    </a:cubicBezTo>
                    <a:cubicBezTo>
                      <a:pt x="361" y="21389"/>
                      <a:pt x="252" y="21274"/>
                      <a:pt x="222" y="21146"/>
                    </a:cubicBezTo>
                    <a:lnTo>
                      <a:pt x="189" y="18578"/>
                    </a:lnTo>
                    <a:cubicBezTo>
                      <a:pt x="178" y="18441"/>
                      <a:pt x="210" y="18305"/>
                      <a:pt x="282" y="18177"/>
                    </a:cubicBezTo>
                    <a:cubicBezTo>
                      <a:pt x="350" y="18057"/>
                      <a:pt x="453" y="17948"/>
                      <a:pt x="584" y="17855"/>
                    </a:cubicBezTo>
                    <a:lnTo>
                      <a:pt x="11394" y="10005"/>
                    </a:lnTo>
                    <a:cubicBezTo>
                      <a:pt x="11963" y="9497"/>
                      <a:pt x="12527" y="8986"/>
                      <a:pt x="13086" y="8472"/>
                    </a:cubicBezTo>
                    <a:cubicBezTo>
                      <a:pt x="13627" y="7974"/>
                      <a:pt x="14170" y="7464"/>
                      <a:pt x="14420" y="6868"/>
                    </a:cubicBezTo>
                    <a:cubicBezTo>
                      <a:pt x="14709" y="6181"/>
                      <a:pt x="14575" y="5464"/>
                      <a:pt x="14044" y="4885"/>
                    </a:cubicBezTo>
                    <a:cubicBezTo>
                      <a:pt x="13593" y="4393"/>
                      <a:pt x="12875" y="4026"/>
                      <a:pt x="12023" y="3825"/>
                    </a:cubicBezTo>
                    <a:cubicBezTo>
                      <a:pt x="10659" y="3503"/>
                      <a:pt x="9231" y="3631"/>
                      <a:pt x="8076" y="4087"/>
                    </a:cubicBezTo>
                    <a:cubicBezTo>
                      <a:pt x="7569" y="4288"/>
                      <a:pt x="7113" y="4553"/>
                      <a:pt x="6802" y="4894"/>
                    </a:cubicBezTo>
                    <a:cubicBezTo>
                      <a:pt x="6487" y="5241"/>
                      <a:pt x="6333" y="5657"/>
                      <a:pt x="6392" y="6090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49" name="Group"/>
          <p:cNvGrpSpPr/>
          <p:nvPr/>
        </p:nvGrpSpPr>
        <p:grpSpPr>
          <a:xfrm>
            <a:off x="15278053" y="6853766"/>
            <a:ext cx="584201" cy="584201"/>
            <a:chOff x="0" y="0"/>
            <a:chExt cx="584200" cy="584200"/>
          </a:xfrm>
        </p:grpSpPr>
        <p:sp>
          <p:nvSpPr>
            <p:cNvPr id="144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148" name="Group"/>
            <p:cNvGrpSpPr/>
            <p:nvPr/>
          </p:nvGrpSpPr>
          <p:grpSpPr>
            <a:xfrm>
              <a:off x="87989" y="87989"/>
              <a:ext cx="408223" cy="408222"/>
              <a:chOff x="0" y="0"/>
              <a:chExt cx="408221" cy="408221"/>
            </a:xfrm>
          </p:grpSpPr>
          <p:sp>
            <p:nvSpPr>
              <p:cNvPr id="145" name="Circle"/>
              <p:cNvSpPr/>
              <p:nvPr/>
            </p:nvSpPr>
            <p:spPr>
              <a:xfrm>
                <a:off x="-1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6" name="Shape"/>
              <p:cNvSpPr/>
              <p:nvPr/>
            </p:nvSpPr>
            <p:spPr>
              <a:xfrm>
                <a:off x="159562" y="123681"/>
                <a:ext cx="239595" cy="2661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436"/>
                    </a:moveTo>
                    <a:lnTo>
                      <a:pt x="8875" y="0"/>
                    </a:lnTo>
                    <a:lnTo>
                      <a:pt x="0" y="2059"/>
                    </a:lnTo>
                    <a:lnTo>
                      <a:pt x="3454" y="5169"/>
                    </a:lnTo>
                    <a:lnTo>
                      <a:pt x="3192" y="6850"/>
                    </a:lnTo>
                    <a:lnTo>
                      <a:pt x="6750" y="10052"/>
                    </a:lnTo>
                    <a:lnTo>
                      <a:pt x="5490" y="11512"/>
                    </a:lnTo>
                    <a:lnTo>
                      <a:pt x="2410" y="8864"/>
                    </a:lnTo>
                    <a:lnTo>
                      <a:pt x="953" y="11886"/>
                    </a:lnTo>
                    <a:lnTo>
                      <a:pt x="11639" y="21600"/>
                    </a:lnTo>
                    <a:cubicBezTo>
                      <a:pt x="14159" y="20558"/>
                      <a:pt x="16388" y="19022"/>
                      <a:pt x="18162" y="17104"/>
                    </a:cubicBezTo>
                    <a:cubicBezTo>
                      <a:pt x="19707" y="15434"/>
                      <a:pt x="20875" y="13509"/>
                      <a:pt x="21600" y="11436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47" name="Shape"/>
              <p:cNvSpPr/>
              <p:nvPr/>
            </p:nvSpPr>
            <p:spPr>
              <a:xfrm>
                <a:off x="154974" y="122631"/>
                <a:ext cx="106436" cy="162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591" extrusionOk="0">
                    <a:moveTo>
                      <a:pt x="12133" y="3705"/>
                    </a:moveTo>
                    <a:lnTo>
                      <a:pt x="1263" y="3705"/>
                    </a:lnTo>
                    <a:cubicBezTo>
                      <a:pt x="1093" y="3705"/>
                      <a:pt x="928" y="3666"/>
                      <a:pt x="798" y="3594"/>
                    </a:cubicBezTo>
                    <a:cubicBezTo>
                      <a:pt x="678" y="3528"/>
                      <a:pt x="594" y="3438"/>
                      <a:pt x="560" y="3337"/>
                    </a:cubicBezTo>
                    <a:lnTo>
                      <a:pt x="560" y="514"/>
                    </a:lnTo>
                    <a:cubicBezTo>
                      <a:pt x="555" y="373"/>
                      <a:pt x="640" y="238"/>
                      <a:pt x="793" y="140"/>
                    </a:cubicBezTo>
                    <a:cubicBezTo>
                      <a:pt x="918" y="60"/>
                      <a:pt x="1081" y="11"/>
                      <a:pt x="1254" y="0"/>
                    </a:cubicBezTo>
                    <a:lnTo>
                      <a:pt x="20447" y="0"/>
                    </a:lnTo>
                    <a:cubicBezTo>
                      <a:pt x="20614" y="-2"/>
                      <a:pt x="20776" y="39"/>
                      <a:pt x="20896" y="115"/>
                    </a:cubicBezTo>
                    <a:cubicBezTo>
                      <a:pt x="21022" y="193"/>
                      <a:pt x="21092" y="302"/>
                      <a:pt x="21092" y="415"/>
                    </a:cubicBezTo>
                    <a:lnTo>
                      <a:pt x="21092" y="3562"/>
                    </a:lnTo>
                    <a:cubicBezTo>
                      <a:pt x="21087" y="3658"/>
                      <a:pt x="21056" y="3753"/>
                      <a:pt x="21000" y="3842"/>
                    </a:cubicBezTo>
                    <a:cubicBezTo>
                      <a:pt x="20947" y="3928"/>
                      <a:pt x="20871" y="4008"/>
                      <a:pt x="20776" y="4078"/>
                    </a:cubicBezTo>
                    <a:lnTo>
                      <a:pt x="14615" y="7758"/>
                    </a:lnTo>
                    <a:cubicBezTo>
                      <a:pt x="14538" y="7808"/>
                      <a:pt x="14510" y="7882"/>
                      <a:pt x="14542" y="7950"/>
                    </a:cubicBezTo>
                    <a:cubicBezTo>
                      <a:pt x="14567" y="8001"/>
                      <a:pt x="14623" y="8042"/>
                      <a:pt x="14697" y="8064"/>
                    </a:cubicBezTo>
                    <a:cubicBezTo>
                      <a:pt x="15727" y="8167"/>
                      <a:pt x="16712" y="8411"/>
                      <a:pt x="17589" y="8779"/>
                    </a:cubicBezTo>
                    <a:cubicBezTo>
                      <a:pt x="18597" y="9202"/>
                      <a:pt x="19434" y="9776"/>
                      <a:pt x="20059" y="10445"/>
                    </a:cubicBezTo>
                    <a:cubicBezTo>
                      <a:pt x="20822" y="11262"/>
                      <a:pt x="21235" y="12169"/>
                      <a:pt x="21412" y="13104"/>
                    </a:cubicBezTo>
                    <a:cubicBezTo>
                      <a:pt x="21588" y="14039"/>
                      <a:pt x="21528" y="15007"/>
                      <a:pt x="21273" y="15951"/>
                    </a:cubicBezTo>
                    <a:cubicBezTo>
                      <a:pt x="21068" y="16709"/>
                      <a:pt x="20740" y="17451"/>
                      <a:pt x="20211" y="18132"/>
                    </a:cubicBezTo>
                    <a:cubicBezTo>
                      <a:pt x="19696" y="18796"/>
                      <a:pt x="18997" y="19394"/>
                      <a:pt x="18143" y="19891"/>
                    </a:cubicBezTo>
                    <a:cubicBezTo>
                      <a:pt x="16120" y="21069"/>
                      <a:pt x="13441" y="21598"/>
                      <a:pt x="10734" y="21591"/>
                    </a:cubicBezTo>
                    <a:cubicBezTo>
                      <a:pt x="9081" y="21587"/>
                      <a:pt x="7448" y="21385"/>
                      <a:pt x="5977" y="20953"/>
                    </a:cubicBezTo>
                    <a:cubicBezTo>
                      <a:pt x="4452" y="20506"/>
                      <a:pt x="3115" y="19817"/>
                      <a:pt x="2073" y="18929"/>
                    </a:cubicBezTo>
                    <a:cubicBezTo>
                      <a:pt x="862" y="17895"/>
                      <a:pt x="145" y="16650"/>
                      <a:pt x="13" y="15350"/>
                    </a:cubicBezTo>
                    <a:lnTo>
                      <a:pt x="2" y="14852"/>
                    </a:lnTo>
                    <a:cubicBezTo>
                      <a:pt x="-12" y="14739"/>
                      <a:pt x="49" y="14627"/>
                      <a:pt x="170" y="14546"/>
                    </a:cubicBezTo>
                    <a:cubicBezTo>
                      <a:pt x="295" y="14462"/>
                      <a:pt x="469" y="14420"/>
                      <a:pt x="646" y="14429"/>
                    </a:cubicBezTo>
                    <a:lnTo>
                      <a:pt x="5990" y="14429"/>
                    </a:lnTo>
                    <a:cubicBezTo>
                      <a:pt x="6127" y="14434"/>
                      <a:pt x="6257" y="14472"/>
                      <a:pt x="6355" y="14535"/>
                    </a:cubicBezTo>
                    <a:cubicBezTo>
                      <a:pt x="6460" y="14603"/>
                      <a:pt x="6522" y="14695"/>
                      <a:pt x="6526" y="14791"/>
                    </a:cubicBezTo>
                    <a:cubicBezTo>
                      <a:pt x="6610" y="15121"/>
                      <a:pt x="6718" y="15448"/>
                      <a:pt x="6850" y="15771"/>
                    </a:cubicBezTo>
                    <a:cubicBezTo>
                      <a:pt x="6942" y="15998"/>
                      <a:pt x="7046" y="16223"/>
                      <a:pt x="7161" y="16445"/>
                    </a:cubicBezTo>
                    <a:cubicBezTo>
                      <a:pt x="7666" y="17125"/>
                      <a:pt x="8547" y="17608"/>
                      <a:pt x="9568" y="17834"/>
                    </a:cubicBezTo>
                    <a:cubicBezTo>
                      <a:pt x="10568" y="18055"/>
                      <a:pt x="11702" y="18029"/>
                      <a:pt x="12693" y="17662"/>
                    </a:cubicBezTo>
                    <a:cubicBezTo>
                      <a:pt x="14380" y="17037"/>
                      <a:pt x="14922" y="15695"/>
                      <a:pt x="14955" y="14403"/>
                    </a:cubicBezTo>
                    <a:cubicBezTo>
                      <a:pt x="14994" y="12890"/>
                      <a:pt x="14322" y="11313"/>
                      <a:pt x="12282" y="10703"/>
                    </a:cubicBezTo>
                    <a:cubicBezTo>
                      <a:pt x="11786" y="10554"/>
                      <a:pt x="11242" y="10487"/>
                      <a:pt x="10698" y="10509"/>
                    </a:cubicBezTo>
                    <a:cubicBezTo>
                      <a:pt x="10298" y="10525"/>
                      <a:pt x="9905" y="10589"/>
                      <a:pt x="9540" y="10698"/>
                    </a:cubicBezTo>
                    <a:lnTo>
                      <a:pt x="8545" y="11086"/>
                    </a:lnTo>
                    <a:cubicBezTo>
                      <a:pt x="8397" y="11157"/>
                      <a:pt x="8216" y="11191"/>
                      <a:pt x="8034" y="11182"/>
                    </a:cubicBezTo>
                    <a:cubicBezTo>
                      <a:pt x="7838" y="11172"/>
                      <a:pt x="7656" y="11114"/>
                      <a:pt x="7523" y="11019"/>
                    </a:cubicBezTo>
                    <a:lnTo>
                      <a:pt x="4907" y="8740"/>
                    </a:lnTo>
                    <a:cubicBezTo>
                      <a:pt x="4780" y="8645"/>
                      <a:pt x="4719" y="8520"/>
                      <a:pt x="4739" y="8394"/>
                    </a:cubicBezTo>
                    <a:cubicBezTo>
                      <a:pt x="4758" y="8276"/>
                      <a:pt x="4847" y="8168"/>
                      <a:pt x="4987" y="8092"/>
                    </a:cubicBezTo>
                    <a:lnTo>
                      <a:pt x="12302" y="3940"/>
                    </a:lnTo>
                    <a:cubicBezTo>
                      <a:pt x="12347" y="3901"/>
                      <a:pt x="12360" y="3851"/>
                      <a:pt x="12336" y="3805"/>
                    </a:cubicBezTo>
                    <a:cubicBezTo>
                      <a:pt x="12306" y="3747"/>
                      <a:pt x="12226" y="3707"/>
                      <a:pt x="12133" y="3705"/>
                    </a:cubicBez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155" name="Group"/>
          <p:cNvGrpSpPr/>
          <p:nvPr/>
        </p:nvGrpSpPr>
        <p:grpSpPr>
          <a:xfrm>
            <a:off x="16827453" y="4152900"/>
            <a:ext cx="584201" cy="584200"/>
            <a:chOff x="0" y="0"/>
            <a:chExt cx="584200" cy="584200"/>
          </a:xfrm>
        </p:grpSpPr>
        <p:sp>
          <p:nvSpPr>
            <p:cNvPr id="150" name="Circle"/>
            <p:cNvSpPr/>
            <p:nvPr/>
          </p:nvSpPr>
          <p:spPr>
            <a:xfrm>
              <a:off x="0" y="0"/>
              <a:ext cx="584200" cy="584200"/>
            </a:xfrm>
            <a:prstGeom prst="ellipse">
              <a:avLst/>
            </a:prstGeom>
            <a:solidFill>
              <a:srgbClr val="53535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4600"/>
              </a:pPr>
              <a:endParaRPr/>
            </a:p>
          </p:txBody>
        </p:sp>
        <p:grpSp>
          <p:nvGrpSpPr>
            <p:cNvPr id="154" name="Group"/>
            <p:cNvGrpSpPr/>
            <p:nvPr/>
          </p:nvGrpSpPr>
          <p:grpSpPr>
            <a:xfrm>
              <a:off x="87989" y="87989"/>
              <a:ext cx="408224" cy="408222"/>
              <a:chOff x="0" y="0"/>
              <a:chExt cx="408222" cy="408221"/>
            </a:xfrm>
          </p:grpSpPr>
          <p:sp>
            <p:nvSpPr>
              <p:cNvPr id="151" name="Circle"/>
              <p:cNvSpPr/>
              <p:nvPr/>
            </p:nvSpPr>
            <p:spPr>
              <a:xfrm>
                <a:off x="0" y="-1"/>
                <a:ext cx="408223" cy="408223"/>
              </a:xfrm>
              <a:prstGeom prst="ellipse">
                <a:avLst/>
              </a:prstGeom>
              <a:solidFill>
                <a:srgbClr val="F6F6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2" name="Shape"/>
              <p:cNvSpPr/>
              <p:nvPr/>
            </p:nvSpPr>
            <p:spPr>
              <a:xfrm>
                <a:off x="146933" y="116188"/>
                <a:ext cx="243631" cy="269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3637"/>
                    </a:moveTo>
                    <a:lnTo>
                      <a:pt x="6509" y="0"/>
                    </a:lnTo>
                    <a:lnTo>
                      <a:pt x="789" y="6770"/>
                    </a:lnTo>
                    <a:lnTo>
                      <a:pt x="0" y="9518"/>
                    </a:lnTo>
                    <a:lnTo>
                      <a:pt x="13371" y="21600"/>
                    </a:lnTo>
                    <a:cubicBezTo>
                      <a:pt x="15329" y="20693"/>
                      <a:pt x="17084" y="19465"/>
                      <a:pt x="18547" y="17979"/>
                    </a:cubicBezTo>
                    <a:cubicBezTo>
                      <a:pt x="19816" y="16689"/>
                      <a:pt x="20847" y="15223"/>
                      <a:pt x="21600" y="13637"/>
                    </a:cubicBezTo>
                    <a:close/>
                  </a:path>
                </a:pathLst>
              </a:custGeom>
              <a:solidFill>
                <a:srgbClr val="545454">
                  <a:alpha val="10708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3" name="Shape"/>
              <p:cNvSpPr/>
              <p:nvPr/>
            </p:nvSpPr>
            <p:spPr>
              <a:xfrm>
                <a:off x="145019" y="115339"/>
                <a:ext cx="120534" cy="1612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1" h="21586" extrusionOk="0">
                    <a:moveTo>
                      <a:pt x="13613" y="470"/>
                    </a:moveTo>
                    <a:cubicBezTo>
                      <a:pt x="13665" y="361"/>
                      <a:pt x="13642" y="239"/>
                      <a:pt x="13550" y="145"/>
                    </a:cubicBezTo>
                    <a:cubicBezTo>
                      <a:pt x="13448" y="41"/>
                      <a:pt x="13277" y="-14"/>
                      <a:pt x="13105" y="3"/>
                    </a:cubicBezTo>
                    <a:lnTo>
                      <a:pt x="8290" y="3"/>
                    </a:lnTo>
                    <a:cubicBezTo>
                      <a:pt x="8122" y="0"/>
                      <a:pt x="7957" y="32"/>
                      <a:pt x="7811" y="95"/>
                    </a:cubicBezTo>
                    <a:cubicBezTo>
                      <a:pt x="7666" y="158"/>
                      <a:pt x="7546" y="251"/>
                      <a:pt x="7468" y="363"/>
                    </a:cubicBezTo>
                    <a:lnTo>
                      <a:pt x="259" y="12493"/>
                    </a:lnTo>
                    <a:cubicBezTo>
                      <a:pt x="159" y="12622"/>
                      <a:pt x="87" y="12762"/>
                      <a:pt x="44" y="12907"/>
                    </a:cubicBezTo>
                    <a:cubicBezTo>
                      <a:pt x="5" y="13039"/>
                      <a:pt x="-8" y="13175"/>
                      <a:pt x="4" y="13309"/>
                    </a:cubicBezTo>
                    <a:lnTo>
                      <a:pt x="4" y="15558"/>
                    </a:lnTo>
                    <a:cubicBezTo>
                      <a:pt x="6" y="15682"/>
                      <a:pt x="72" y="15801"/>
                      <a:pt x="190" y="15888"/>
                    </a:cubicBezTo>
                    <a:cubicBezTo>
                      <a:pt x="307" y="15976"/>
                      <a:pt x="465" y="16026"/>
                      <a:pt x="631" y="16027"/>
                    </a:cubicBezTo>
                    <a:lnTo>
                      <a:pt x="13137" y="16027"/>
                    </a:lnTo>
                    <a:cubicBezTo>
                      <a:pt x="13235" y="16020"/>
                      <a:pt x="13328" y="16058"/>
                      <a:pt x="13373" y="16123"/>
                    </a:cubicBezTo>
                    <a:cubicBezTo>
                      <a:pt x="13393" y="16151"/>
                      <a:pt x="13402" y="16183"/>
                      <a:pt x="13399" y="16215"/>
                    </a:cubicBezTo>
                    <a:lnTo>
                      <a:pt x="13399" y="21194"/>
                    </a:lnTo>
                    <a:cubicBezTo>
                      <a:pt x="13407" y="21292"/>
                      <a:pt x="13461" y="21384"/>
                      <a:pt x="13552" y="21455"/>
                    </a:cubicBezTo>
                    <a:cubicBezTo>
                      <a:pt x="13657" y="21538"/>
                      <a:pt x="13802" y="21585"/>
                      <a:pt x="13954" y="21586"/>
                    </a:cubicBezTo>
                    <a:lnTo>
                      <a:pt x="18605" y="21586"/>
                    </a:lnTo>
                    <a:cubicBezTo>
                      <a:pt x="18737" y="21575"/>
                      <a:pt x="18860" y="21532"/>
                      <a:pt x="18957" y="21465"/>
                    </a:cubicBezTo>
                    <a:cubicBezTo>
                      <a:pt x="19071" y="21386"/>
                      <a:pt x="19141" y="21278"/>
                      <a:pt x="19154" y="21162"/>
                    </a:cubicBezTo>
                    <a:lnTo>
                      <a:pt x="19154" y="16255"/>
                    </a:lnTo>
                    <a:cubicBezTo>
                      <a:pt x="19164" y="16198"/>
                      <a:pt x="19199" y="16146"/>
                      <a:pt x="19254" y="16107"/>
                    </a:cubicBezTo>
                    <a:cubicBezTo>
                      <a:pt x="19328" y="16054"/>
                      <a:pt x="19431" y="16029"/>
                      <a:pt x="19533" y="16039"/>
                    </a:cubicBezTo>
                    <a:lnTo>
                      <a:pt x="21016" y="16039"/>
                    </a:lnTo>
                    <a:cubicBezTo>
                      <a:pt x="21173" y="16029"/>
                      <a:pt x="21320" y="15975"/>
                      <a:pt x="21426" y="15889"/>
                    </a:cubicBezTo>
                    <a:cubicBezTo>
                      <a:pt x="21529" y="15805"/>
                      <a:pt x="21588" y="15696"/>
                      <a:pt x="21591" y="15582"/>
                    </a:cubicBezTo>
                    <a:lnTo>
                      <a:pt x="21591" y="12528"/>
                    </a:lnTo>
                    <a:cubicBezTo>
                      <a:pt x="21592" y="12453"/>
                      <a:pt x="21556" y="12380"/>
                      <a:pt x="21489" y="12323"/>
                    </a:cubicBezTo>
                    <a:cubicBezTo>
                      <a:pt x="21394" y="12242"/>
                      <a:pt x="21250" y="12203"/>
                      <a:pt x="21108" y="12221"/>
                    </a:cubicBezTo>
                    <a:lnTo>
                      <a:pt x="19582" y="12221"/>
                    </a:lnTo>
                    <a:cubicBezTo>
                      <a:pt x="19493" y="12236"/>
                      <a:pt x="19399" y="12223"/>
                      <a:pt x="19323" y="12185"/>
                    </a:cubicBezTo>
                    <a:cubicBezTo>
                      <a:pt x="19250" y="12148"/>
                      <a:pt x="19200" y="12091"/>
                      <a:pt x="19183" y="12026"/>
                    </a:cubicBezTo>
                    <a:lnTo>
                      <a:pt x="19183" y="8346"/>
                    </a:lnTo>
                    <a:cubicBezTo>
                      <a:pt x="19204" y="8201"/>
                      <a:pt x="19129" y="8056"/>
                      <a:pt x="18983" y="7959"/>
                    </a:cubicBezTo>
                    <a:cubicBezTo>
                      <a:pt x="18855" y="7873"/>
                      <a:pt x="18684" y="7832"/>
                      <a:pt x="18514" y="7846"/>
                    </a:cubicBezTo>
                    <a:lnTo>
                      <a:pt x="14014" y="7846"/>
                    </a:lnTo>
                    <a:cubicBezTo>
                      <a:pt x="13824" y="7844"/>
                      <a:pt x="13643" y="7903"/>
                      <a:pt x="13517" y="8008"/>
                    </a:cubicBezTo>
                    <a:cubicBezTo>
                      <a:pt x="13409" y="8099"/>
                      <a:pt x="13350" y="8218"/>
                      <a:pt x="13353" y="8340"/>
                    </a:cubicBezTo>
                    <a:lnTo>
                      <a:pt x="13353" y="11989"/>
                    </a:lnTo>
                    <a:cubicBezTo>
                      <a:pt x="13360" y="12034"/>
                      <a:pt x="13339" y="12078"/>
                      <a:pt x="13297" y="12110"/>
                    </a:cubicBezTo>
                    <a:cubicBezTo>
                      <a:pt x="13254" y="12142"/>
                      <a:pt x="13194" y="12157"/>
                      <a:pt x="13135" y="12152"/>
                    </a:cubicBezTo>
                    <a:lnTo>
                      <a:pt x="6897" y="12152"/>
                    </a:lnTo>
                    <a:cubicBezTo>
                      <a:pt x="6846" y="12154"/>
                      <a:pt x="6798" y="12138"/>
                      <a:pt x="6766" y="12108"/>
                    </a:cubicBezTo>
                    <a:cubicBezTo>
                      <a:pt x="6723" y="12068"/>
                      <a:pt x="6720" y="12012"/>
                      <a:pt x="6758" y="11969"/>
                    </a:cubicBezTo>
                    <a:lnTo>
                      <a:pt x="13613" y="470"/>
                    </a:lnTo>
                    <a:close/>
                  </a:path>
                </a:pathLst>
              </a:custGeom>
              <a:solidFill>
                <a:srgbClr val="54545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</p:grpSp>
      <p:sp>
        <p:nvSpPr>
          <p:cNvPr id="156" name="Rounded Rectangle"/>
          <p:cNvSpPr/>
          <p:nvPr/>
        </p:nvSpPr>
        <p:spPr>
          <a:xfrm>
            <a:off x="2322239" y="2946400"/>
            <a:ext cx="9999911" cy="1862631"/>
          </a:xfrm>
          <a:prstGeom prst="roundRect">
            <a:avLst>
              <a:gd name="adj" fmla="val 6818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7" name="Rounded Rectangle"/>
          <p:cNvSpPr/>
          <p:nvPr/>
        </p:nvSpPr>
        <p:spPr>
          <a:xfrm>
            <a:off x="2461939" y="3080775"/>
            <a:ext cx="1593880" cy="1593880"/>
          </a:xfrm>
          <a:prstGeom prst="roundRect">
            <a:avLst>
              <a:gd name="adj" fmla="val 5056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05499" y="3464965"/>
            <a:ext cx="110675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47</a:t>
            </a:r>
          </a:p>
        </p:txBody>
      </p:sp>
      <p:sp>
        <p:nvSpPr>
          <p:cNvPr id="15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97240" y="3307708"/>
            <a:ext cx="45327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8206" y="3727894"/>
            <a:ext cx="759966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16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3973" y="3269296"/>
            <a:ext cx="216859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First quarter</a:t>
            </a:r>
          </a:p>
        </p:txBody>
      </p:sp>
      <p:sp>
        <p:nvSpPr>
          <p:cNvPr id="162" name="Rounded Rectangle"/>
          <p:cNvSpPr/>
          <p:nvPr/>
        </p:nvSpPr>
        <p:spPr>
          <a:xfrm>
            <a:off x="2322239" y="4924226"/>
            <a:ext cx="9999911" cy="1862631"/>
          </a:xfrm>
          <a:prstGeom prst="roundRect">
            <a:avLst>
              <a:gd name="adj" fmla="val 6818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3" name="Rounded Rectangle"/>
          <p:cNvSpPr/>
          <p:nvPr/>
        </p:nvSpPr>
        <p:spPr>
          <a:xfrm>
            <a:off x="2461939" y="5058601"/>
            <a:ext cx="1593880" cy="1593881"/>
          </a:xfrm>
          <a:prstGeom prst="roundRect">
            <a:avLst>
              <a:gd name="adj" fmla="val 5056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05499" y="5442791"/>
            <a:ext cx="110675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18</a:t>
            </a:r>
          </a:p>
        </p:txBody>
      </p:sp>
      <p:sp>
        <p:nvSpPr>
          <p:cNvPr id="16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97240" y="5285534"/>
            <a:ext cx="45327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6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8206" y="5705720"/>
            <a:ext cx="759966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16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3973" y="5247122"/>
            <a:ext cx="2947280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Second quarter</a:t>
            </a:r>
          </a:p>
        </p:txBody>
      </p:sp>
      <p:sp>
        <p:nvSpPr>
          <p:cNvPr id="168" name="Rounded Rectangle"/>
          <p:cNvSpPr/>
          <p:nvPr/>
        </p:nvSpPr>
        <p:spPr>
          <a:xfrm>
            <a:off x="2322239" y="6902052"/>
            <a:ext cx="9999911" cy="1862631"/>
          </a:xfrm>
          <a:prstGeom prst="roundRect">
            <a:avLst>
              <a:gd name="adj" fmla="val 6818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9" name="Rounded Rectangle"/>
          <p:cNvSpPr/>
          <p:nvPr/>
        </p:nvSpPr>
        <p:spPr>
          <a:xfrm>
            <a:off x="2461939" y="7036427"/>
            <a:ext cx="1593880" cy="1593881"/>
          </a:xfrm>
          <a:prstGeom prst="roundRect">
            <a:avLst>
              <a:gd name="adj" fmla="val 5056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05499" y="7420617"/>
            <a:ext cx="110675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7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97240" y="7263361"/>
            <a:ext cx="45327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7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8206" y="7683546"/>
            <a:ext cx="759966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173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3973" y="7224948"/>
            <a:ext cx="2168592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Third quarter</a:t>
            </a:r>
          </a:p>
        </p:txBody>
      </p:sp>
      <p:sp>
        <p:nvSpPr>
          <p:cNvPr id="174" name="Rounded Rectangle"/>
          <p:cNvSpPr/>
          <p:nvPr/>
        </p:nvSpPr>
        <p:spPr>
          <a:xfrm>
            <a:off x="2322239" y="8879878"/>
            <a:ext cx="9999911" cy="1862632"/>
          </a:xfrm>
          <a:prstGeom prst="roundRect">
            <a:avLst>
              <a:gd name="adj" fmla="val 6818"/>
            </a:avLst>
          </a:prstGeom>
          <a:solidFill>
            <a:schemeClr val="accent4"/>
          </a:solidFill>
          <a:ln w="25400">
            <a:solidFill>
              <a:schemeClr val="accent5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5" name="Rounded Rectangle"/>
          <p:cNvSpPr/>
          <p:nvPr/>
        </p:nvSpPr>
        <p:spPr>
          <a:xfrm>
            <a:off x="2461939" y="9014254"/>
            <a:ext cx="1593880" cy="1593880"/>
          </a:xfrm>
          <a:prstGeom prst="roundRect">
            <a:avLst>
              <a:gd name="adj" fmla="val 5056"/>
            </a:avLst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705499" y="9398444"/>
            <a:ext cx="1106759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7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497240" y="9241187"/>
            <a:ext cx="45327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800">
                <a:solidFill>
                  <a:srgbClr val="F7F5F6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%</a:t>
            </a:r>
          </a:p>
        </p:txBody>
      </p:sp>
      <p:sp>
        <p:nvSpPr>
          <p:cNvPr id="17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8206" y="9661373"/>
            <a:ext cx="7599661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 standard dummy</a:t>
            </a:r>
          </a:p>
        </p:txBody>
      </p:sp>
      <p:sp>
        <p:nvSpPr>
          <p:cNvPr id="17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453973" y="9202774"/>
            <a:ext cx="2588946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Fourth quarter</a:t>
            </a:r>
          </a:p>
        </p:txBody>
      </p:sp>
      <p:sp>
        <p:nvSpPr>
          <p:cNvPr id="180" name="Shape"/>
          <p:cNvSpPr/>
          <p:nvPr/>
        </p:nvSpPr>
        <p:spPr>
          <a:xfrm>
            <a:off x="13756816" y="4846565"/>
            <a:ext cx="600377" cy="4014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7" h="21496" extrusionOk="0">
                <a:moveTo>
                  <a:pt x="16259" y="164"/>
                </a:moveTo>
                <a:cubicBezTo>
                  <a:pt x="5303" y="3491"/>
                  <a:pt x="-116" y="7125"/>
                  <a:pt x="2" y="10755"/>
                </a:cubicBezTo>
                <a:cubicBezTo>
                  <a:pt x="119" y="14386"/>
                  <a:pt x="5774" y="18013"/>
                  <a:pt x="16965" y="21326"/>
                </a:cubicBezTo>
                <a:cubicBezTo>
                  <a:pt x="17892" y="21549"/>
                  <a:pt x="20041" y="21554"/>
                  <a:pt x="21011" y="21335"/>
                </a:cubicBezTo>
                <a:cubicBezTo>
                  <a:pt x="21438" y="21238"/>
                  <a:pt x="21484" y="21115"/>
                  <a:pt x="21132" y="21012"/>
                </a:cubicBezTo>
                <a:cubicBezTo>
                  <a:pt x="10270" y="17797"/>
                  <a:pt x="4784" y="14278"/>
                  <a:pt x="4670" y="10755"/>
                </a:cubicBezTo>
                <a:cubicBezTo>
                  <a:pt x="4556" y="7233"/>
                  <a:pt x="9814" y="3707"/>
                  <a:pt x="20440" y="479"/>
                </a:cubicBezTo>
                <a:cubicBezTo>
                  <a:pt x="20859" y="315"/>
                  <a:pt x="20412" y="130"/>
                  <a:pt x="19392" y="45"/>
                </a:cubicBezTo>
                <a:cubicBezTo>
                  <a:pt x="18302" y="-46"/>
                  <a:pt x="16930" y="6"/>
                  <a:pt x="16259" y="164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1" name="Line"/>
          <p:cNvSpPr/>
          <p:nvPr/>
        </p:nvSpPr>
        <p:spPr>
          <a:xfrm>
            <a:off x="12311803" y="3886289"/>
            <a:ext cx="1512587" cy="3056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0" y="9"/>
                </a:moveTo>
                <a:lnTo>
                  <a:pt x="5204" y="9"/>
                </a:lnTo>
                <a:cubicBezTo>
                  <a:pt x="5626" y="-17"/>
                  <a:pt x="6052" y="16"/>
                  <a:pt x="6447" y="104"/>
                </a:cubicBezTo>
                <a:cubicBezTo>
                  <a:pt x="7176" y="266"/>
                  <a:pt x="7748" y="600"/>
                  <a:pt x="8020" y="1022"/>
                </a:cubicBezTo>
                <a:lnTo>
                  <a:pt x="21600" y="21583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2" name="Line"/>
          <p:cNvSpPr/>
          <p:nvPr/>
        </p:nvSpPr>
        <p:spPr>
          <a:xfrm rot="10800000" flipH="1">
            <a:off x="12311803" y="6700536"/>
            <a:ext cx="1522924" cy="3108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4" extrusionOk="0">
                <a:moveTo>
                  <a:pt x="0" y="8"/>
                </a:moveTo>
                <a:lnTo>
                  <a:pt x="5169" y="8"/>
                </a:lnTo>
                <a:cubicBezTo>
                  <a:pt x="5587" y="-16"/>
                  <a:pt x="6011" y="15"/>
                  <a:pt x="6404" y="98"/>
                </a:cubicBezTo>
                <a:cubicBezTo>
                  <a:pt x="7127" y="251"/>
                  <a:pt x="7696" y="568"/>
                  <a:pt x="7966" y="967"/>
                </a:cubicBezTo>
                <a:lnTo>
                  <a:pt x="21600" y="21584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3" name="Line"/>
          <p:cNvSpPr/>
          <p:nvPr/>
        </p:nvSpPr>
        <p:spPr>
          <a:xfrm>
            <a:off x="12322209" y="5863954"/>
            <a:ext cx="1512587" cy="10250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0" y="9"/>
                </a:moveTo>
                <a:lnTo>
                  <a:pt x="5204" y="9"/>
                </a:lnTo>
                <a:cubicBezTo>
                  <a:pt x="5626" y="-17"/>
                  <a:pt x="6052" y="16"/>
                  <a:pt x="6447" y="104"/>
                </a:cubicBezTo>
                <a:cubicBezTo>
                  <a:pt x="7176" y="266"/>
                  <a:pt x="7748" y="600"/>
                  <a:pt x="8020" y="1022"/>
                </a:cubicBezTo>
                <a:lnTo>
                  <a:pt x="21600" y="21583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84" name="Line"/>
          <p:cNvSpPr/>
          <p:nvPr/>
        </p:nvSpPr>
        <p:spPr>
          <a:xfrm rot="10800000" flipH="1">
            <a:off x="12326245" y="6780831"/>
            <a:ext cx="1512587" cy="10336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0" y="9"/>
                </a:moveTo>
                <a:lnTo>
                  <a:pt x="5204" y="9"/>
                </a:lnTo>
                <a:cubicBezTo>
                  <a:pt x="5626" y="-17"/>
                  <a:pt x="6052" y="16"/>
                  <a:pt x="6447" y="104"/>
                </a:cubicBezTo>
                <a:cubicBezTo>
                  <a:pt x="7176" y="266"/>
                  <a:pt x="7748" y="600"/>
                  <a:pt x="8020" y="1022"/>
                </a:cubicBezTo>
                <a:lnTo>
                  <a:pt x="21600" y="21583"/>
                </a:lnTo>
              </a:path>
            </a:pathLst>
          </a:cu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ounded Rectangle"/>
          <p:cNvSpPr/>
          <p:nvPr/>
        </p:nvSpPr>
        <p:spPr>
          <a:xfrm>
            <a:off x="16704309" y="4864100"/>
            <a:ext cx="5135883" cy="6055837"/>
          </a:xfrm>
          <a:prstGeom prst="roundRect">
            <a:avLst>
              <a:gd name="adj" fmla="val 3910"/>
            </a:avLst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8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55381" y="5304998"/>
            <a:ext cx="2633740" cy="86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The first half of the year</a:t>
            </a:r>
          </a:p>
        </p:txBody>
      </p:sp>
      <p:sp>
        <p:nvSpPr>
          <p:cNvPr id="18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364501" y="6641365"/>
            <a:ext cx="4123127" cy="28448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/>
          <a:p>
            <a: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Lorem Ipsum is simply dummy text of the printing and typesetting industry. 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Lorem Ipsum has been the industry's standard dummy text 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Ever since the 1500s, when an unknown printer took a galley of </a:t>
            </a:r>
          </a:p>
          <a:p>
            <a:pPr marL="200526" indent="-200526" algn="l">
              <a:buClr>
                <a:schemeClr val="accent1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Type and scrambled it to make a type specimen book. It has</a:t>
            </a:r>
          </a:p>
        </p:txBody>
      </p:sp>
      <p:sp>
        <p:nvSpPr>
          <p:cNvPr id="189" name="Rounded Rectangle"/>
          <p:cNvSpPr/>
          <p:nvPr/>
        </p:nvSpPr>
        <p:spPr>
          <a:xfrm>
            <a:off x="17367249" y="10044166"/>
            <a:ext cx="3810002" cy="127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90" name="Rounded Rectangle"/>
          <p:cNvSpPr/>
          <p:nvPr/>
        </p:nvSpPr>
        <p:spPr>
          <a:xfrm>
            <a:off x="17367249" y="10044166"/>
            <a:ext cx="1905001" cy="127001"/>
          </a:xfrm>
          <a:prstGeom prst="roundRect">
            <a:avLst>
              <a:gd name="adj" fmla="val 50000"/>
            </a:avLst>
          </a:prstGeom>
          <a:solidFill>
            <a:schemeClr val="accent1">
              <a:alpha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9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981286" y="10232599"/>
            <a:ext cx="581927" cy="3429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16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Plan</a:t>
            </a:r>
          </a:p>
        </p:txBody>
      </p:sp>
      <p:sp>
        <p:nvSpPr>
          <p:cNvPr id="192" name="Graphic 28"/>
          <p:cNvSpPr/>
          <p:nvPr/>
        </p:nvSpPr>
        <p:spPr>
          <a:xfrm>
            <a:off x="19071242" y="9721838"/>
            <a:ext cx="223839" cy="279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3" name="Graphic 28"/>
          <p:cNvSpPr/>
          <p:nvPr/>
        </p:nvSpPr>
        <p:spPr>
          <a:xfrm>
            <a:off x="19477630" y="9537756"/>
            <a:ext cx="376266" cy="4699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4" name="Circle"/>
          <p:cNvSpPr/>
          <p:nvPr/>
        </p:nvSpPr>
        <p:spPr>
          <a:xfrm>
            <a:off x="19602261" y="10059262"/>
            <a:ext cx="127001" cy="127001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196" name="Rounded Rectangle"/>
          <p:cNvSpPr/>
          <p:nvPr/>
        </p:nvSpPr>
        <p:spPr>
          <a:xfrm>
            <a:off x="2556509" y="4864100"/>
            <a:ext cx="5135882" cy="6055836"/>
          </a:xfrm>
          <a:prstGeom prst="roundRect">
            <a:avLst>
              <a:gd name="adj" fmla="val 3910"/>
            </a:avLst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807581" y="5304998"/>
            <a:ext cx="2633739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 dirty="0">
                <a:solidFill>
                  <a:schemeClr val="tx1"/>
                </a:solidFill>
              </a:rPr>
              <a:t>Second half of </a:t>
            </a:r>
          </a:p>
          <a:p>
            <a:pPr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pPr>
            <a:r>
              <a:rPr dirty="0">
                <a:solidFill>
                  <a:schemeClr val="tx1"/>
                </a:solidFill>
              </a:rPr>
              <a:t>the year</a:t>
            </a:r>
          </a:p>
        </p:txBody>
      </p:sp>
      <p:sp>
        <p:nvSpPr>
          <p:cNvPr id="1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216701" y="6641365"/>
            <a:ext cx="4123126" cy="284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Lorem Ipsum is simply dummy text of the printing and typesetting industry. 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Lorem Ipsum has been the industry's standard dummy text 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Ever since the 1500s, when an unknown printer took a galley of </a:t>
            </a:r>
          </a:p>
          <a:p>
            <a:pPr marL="200526" indent="-200526" algn="l">
              <a:buClr>
                <a:schemeClr val="accent2"/>
              </a:buClr>
              <a:buSzPct val="100000"/>
              <a:buChar char="-"/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pPr>
            <a:r>
              <a:rPr dirty="0">
                <a:solidFill>
                  <a:schemeClr val="tx2"/>
                </a:solidFill>
              </a:rPr>
              <a:t>Type and scrambled it to make a type specimen book. It has</a:t>
            </a:r>
          </a:p>
        </p:txBody>
      </p:sp>
      <p:sp>
        <p:nvSpPr>
          <p:cNvPr id="199" name="Rounded Rectangle"/>
          <p:cNvSpPr/>
          <p:nvPr/>
        </p:nvSpPr>
        <p:spPr>
          <a:xfrm>
            <a:off x="3219450" y="10044165"/>
            <a:ext cx="3810000" cy="1270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0" name="Rounded Rectangle"/>
          <p:cNvSpPr/>
          <p:nvPr/>
        </p:nvSpPr>
        <p:spPr>
          <a:xfrm>
            <a:off x="3219450" y="10044165"/>
            <a:ext cx="1905000" cy="127001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33486" y="10232598"/>
            <a:ext cx="58192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 algn="l">
              <a:defRPr sz="1600">
                <a:solidFill>
                  <a:srgbClr val="A7A7A7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t>Plan</a:t>
            </a:r>
          </a:p>
        </p:txBody>
      </p:sp>
      <p:sp>
        <p:nvSpPr>
          <p:cNvPr id="202" name="Graphic 28"/>
          <p:cNvSpPr/>
          <p:nvPr/>
        </p:nvSpPr>
        <p:spPr>
          <a:xfrm>
            <a:off x="4923442" y="9721837"/>
            <a:ext cx="223840" cy="2795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3" name="Graphic 28"/>
          <p:cNvSpPr/>
          <p:nvPr/>
        </p:nvSpPr>
        <p:spPr>
          <a:xfrm>
            <a:off x="4186829" y="9537755"/>
            <a:ext cx="376266" cy="4699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90" h="20682" extrusionOk="0">
                <a:moveTo>
                  <a:pt x="16168" y="2152"/>
                </a:moveTo>
                <a:cubicBezTo>
                  <a:pt x="12224" y="-917"/>
                  <a:pt x="6114" y="-675"/>
                  <a:pt x="2520" y="2694"/>
                </a:cubicBezTo>
                <a:cubicBezTo>
                  <a:pt x="-1074" y="6062"/>
                  <a:pt x="-790" y="11280"/>
                  <a:pt x="3153" y="14350"/>
                </a:cubicBezTo>
                <a:cubicBezTo>
                  <a:pt x="3254" y="14428"/>
                  <a:pt x="3357" y="14505"/>
                  <a:pt x="3462" y="14580"/>
                </a:cubicBezTo>
                <a:cubicBezTo>
                  <a:pt x="5717" y="16181"/>
                  <a:pt x="7601" y="18129"/>
                  <a:pt x="9017" y="20322"/>
                </a:cubicBezTo>
                <a:cubicBezTo>
                  <a:pt x="9158" y="20545"/>
                  <a:pt x="9431" y="20683"/>
                  <a:pt x="9727" y="20682"/>
                </a:cubicBezTo>
                <a:cubicBezTo>
                  <a:pt x="10023" y="20682"/>
                  <a:pt x="10295" y="20543"/>
                  <a:pt x="10436" y="20321"/>
                </a:cubicBezTo>
                <a:lnTo>
                  <a:pt x="10502" y="20215"/>
                </a:lnTo>
                <a:cubicBezTo>
                  <a:pt x="11928" y="18048"/>
                  <a:pt x="13808" y="16124"/>
                  <a:pt x="16049" y="14537"/>
                </a:cubicBezTo>
                <a:cubicBezTo>
                  <a:pt x="20082" y="11560"/>
                  <a:pt x="20526" y="6355"/>
                  <a:pt x="17040" y="2910"/>
                </a:cubicBezTo>
                <a:cubicBezTo>
                  <a:pt x="16769" y="2642"/>
                  <a:pt x="16477" y="2389"/>
                  <a:pt x="16168" y="2152"/>
                </a:cubicBezTo>
                <a:close/>
                <a:moveTo>
                  <a:pt x="9727" y="11744"/>
                </a:moveTo>
                <a:cubicBezTo>
                  <a:pt x="7504" y="11744"/>
                  <a:pt x="5702" y="10204"/>
                  <a:pt x="5702" y="8306"/>
                </a:cubicBezTo>
                <a:cubicBezTo>
                  <a:pt x="5702" y="6407"/>
                  <a:pt x="7504" y="4868"/>
                  <a:pt x="9727" y="4868"/>
                </a:cubicBezTo>
                <a:cubicBezTo>
                  <a:pt x="11950" y="4868"/>
                  <a:pt x="13753" y="6407"/>
                  <a:pt x="13753" y="8306"/>
                </a:cubicBezTo>
                <a:cubicBezTo>
                  <a:pt x="13750" y="10204"/>
                  <a:pt x="11949" y="11741"/>
                  <a:pt x="9727" y="11744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04" name="Circle"/>
          <p:cNvSpPr/>
          <p:nvPr/>
        </p:nvSpPr>
        <p:spPr>
          <a:xfrm>
            <a:off x="4311460" y="10059261"/>
            <a:ext cx="127001" cy="127001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5" name="Rounded Rectangle"/>
          <p:cNvSpPr/>
          <p:nvPr/>
        </p:nvSpPr>
        <p:spPr>
          <a:xfrm>
            <a:off x="14853953" y="7010978"/>
            <a:ext cx="2303659" cy="972577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6" name="Rounded Rectangle"/>
          <p:cNvSpPr/>
          <p:nvPr/>
        </p:nvSpPr>
        <p:spPr>
          <a:xfrm>
            <a:off x="7208553" y="4699578"/>
            <a:ext cx="2303659" cy="972577"/>
          </a:xfrm>
          <a:prstGeom prst="roundRect">
            <a:avLst>
              <a:gd name="adj" fmla="val 50000"/>
            </a:avLst>
          </a:pr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207" name="2D Pie Chart"/>
          <p:cNvGraphicFramePr/>
          <p:nvPr>
            <p:extLst>
              <p:ext uri="{D42A27DB-BD31-4B8C-83A1-F6EECF244321}">
                <p14:modId xmlns:p14="http://schemas.microsoft.com/office/powerpoint/2010/main" val="911436842"/>
              </p:ext>
            </p:extLst>
          </p:nvPr>
        </p:nvGraphicFramePr>
        <p:xfrm>
          <a:off x="7950879" y="3112480"/>
          <a:ext cx="8700750" cy="870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11" name="Group"/>
          <p:cNvGrpSpPr/>
          <p:nvPr/>
        </p:nvGrpSpPr>
        <p:grpSpPr>
          <a:xfrm>
            <a:off x="7358067" y="4831251"/>
            <a:ext cx="709231" cy="709231"/>
            <a:chOff x="0" y="0"/>
            <a:chExt cx="709229" cy="709229"/>
          </a:xfrm>
        </p:grpSpPr>
        <p:sp>
          <p:nvSpPr>
            <p:cNvPr id="208" name="Circle"/>
            <p:cNvSpPr/>
            <p:nvPr/>
          </p:nvSpPr>
          <p:spPr>
            <a:xfrm>
              <a:off x="-1" y="-1"/>
              <a:ext cx="709231" cy="70923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9" name="Shape"/>
            <p:cNvSpPr/>
            <p:nvPr/>
          </p:nvSpPr>
          <p:spPr>
            <a:xfrm>
              <a:off x="298531" y="208903"/>
              <a:ext cx="381864" cy="456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450"/>
                  </a:moveTo>
                  <a:lnTo>
                    <a:pt x="5480" y="0"/>
                  </a:lnTo>
                  <a:lnTo>
                    <a:pt x="0" y="2690"/>
                  </a:lnTo>
                  <a:lnTo>
                    <a:pt x="2959" y="5156"/>
                  </a:lnTo>
                  <a:lnTo>
                    <a:pt x="2623" y="13045"/>
                  </a:lnTo>
                  <a:lnTo>
                    <a:pt x="12823" y="21600"/>
                  </a:lnTo>
                  <a:cubicBezTo>
                    <a:pt x="14999" y="20620"/>
                    <a:pt x="16932" y="19301"/>
                    <a:pt x="18520" y="17716"/>
                  </a:cubicBezTo>
                  <a:cubicBezTo>
                    <a:pt x="19802" y="16435"/>
                    <a:pt x="20841" y="14996"/>
                    <a:pt x="21600" y="13450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0" name="Shape"/>
            <p:cNvSpPr/>
            <p:nvPr/>
          </p:nvSpPr>
          <p:spPr>
            <a:xfrm>
              <a:off x="296543" y="208118"/>
              <a:ext cx="101959" cy="2788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585" extrusionOk="0">
                  <a:moveTo>
                    <a:pt x="0" y="1732"/>
                  </a:moveTo>
                  <a:cubicBezTo>
                    <a:pt x="-1" y="1616"/>
                    <a:pt x="100" y="1502"/>
                    <a:pt x="287" y="1407"/>
                  </a:cubicBezTo>
                  <a:cubicBezTo>
                    <a:pt x="489" y="1306"/>
                    <a:pt x="779" y="1232"/>
                    <a:pt x="1111" y="1198"/>
                  </a:cubicBezTo>
                  <a:lnTo>
                    <a:pt x="8348" y="207"/>
                  </a:lnTo>
                  <a:cubicBezTo>
                    <a:pt x="8705" y="144"/>
                    <a:pt x="9079" y="94"/>
                    <a:pt x="9464" y="60"/>
                  </a:cubicBezTo>
                  <a:cubicBezTo>
                    <a:pt x="9886" y="22"/>
                    <a:pt x="10318" y="2"/>
                    <a:pt x="10752" y="1"/>
                  </a:cubicBezTo>
                  <a:lnTo>
                    <a:pt x="20274" y="1"/>
                  </a:lnTo>
                  <a:cubicBezTo>
                    <a:pt x="20690" y="-10"/>
                    <a:pt x="21092" y="58"/>
                    <a:pt x="21339" y="180"/>
                  </a:cubicBezTo>
                  <a:cubicBezTo>
                    <a:pt x="21513" y="267"/>
                    <a:pt x="21593" y="374"/>
                    <a:pt x="21563" y="480"/>
                  </a:cubicBezTo>
                  <a:lnTo>
                    <a:pt x="21599" y="21163"/>
                  </a:lnTo>
                  <a:cubicBezTo>
                    <a:pt x="21587" y="21270"/>
                    <a:pt x="21469" y="21371"/>
                    <a:pt x="21266" y="21448"/>
                  </a:cubicBezTo>
                  <a:cubicBezTo>
                    <a:pt x="21024" y="21540"/>
                    <a:pt x="20684" y="21590"/>
                    <a:pt x="20334" y="21584"/>
                  </a:cubicBezTo>
                  <a:lnTo>
                    <a:pt x="11015" y="21584"/>
                  </a:lnTo>
                  <a:cubicBezTo>
                    <a:pt x="10657" y="21590"/>
                    <a:pt x="10311" y="21537"/>
                    <a:pt x="10072" y="21440"/>
                  </a:cubicBezTo>
                  <a:cubicBezTo>
                    <a:pt x="9891" y="21367"/>
                    <a:pt x="9785" y="21273"/>
                    <a:pt x="9771" y="21174"/>
                  </a:cubicBezTo>
                  <a:lnTo>
                    <a:pt x="9636" y="4253"/>
                  </a:lnTo>
                  <a:cubicBezTo>
                    <a:pt x="9639" y="4193"/>
                    <a:pt x="9570" y="4136"/>
                    <a:pt x="9447" y="4098"/>
                  </a:cubicBezTo>
                  <a:cubicBezTo>
                    <a:pt x="9286" y="4047"/>
                    <a:pt x="9059" y="4034"/>
                    <a:pt x="8864" y="4064"/>
                  </a:cubicBezTo>
                  <a:lnTo>
                    <a:pt x="1543" y="4572"/>
                  </a:lnTo>
                  <a:cubicBezTo>
                    <a:pt x="1228" y="4613"/>
                    <a:pt x="880" y="4601"/>
                    <a:pt x="591" y="4541"/>
                  </a:cubicBezTo>
                  <a:cubicBezTo>
                    <a:pt x="265" y="4472"/>
                    <a:pt x="51" y="4349"/>
                    <a:pt x="19" y="4212"/>
                  </a:cubicBezTo>
                  <a:lnTo>
                    <a:pt x="0" y="1732"/>
                  </a:ln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15" name="Group"/>
          <p:cNvGrpSpPr/>
          <p:nvPr/>
        </p:nvGrpSpPr>
        <p:grpSpPr>
          <a:xfrm>
            <a:off x="16326102" y="7141667"/>
            <a:ext cx="711201" cy="711201"/>
            <a:chOff x="0" y="0"/>
            <a:chExt cx="711200" cy="711200"/>
          </a:xfrm>
        </p:grpSpPr>
        <p:sp>
          <p:nvSpPr>
            <p:cNvPr id="212" name="Circle"/>
            <p:cNvSpPr/>
            <p:nvPr/>
          </p:nvSpPr>
          <p:spPr>
            <a:xfrm>
              <a:off x="-1" y="-1"/>
              <a:ext cx="711201" cy="711201"/>
            </a:xfrm>
            <a:prstGeom prst="ellipse">
              <a:avLst/>
            </a:prstGeom>
            <a:solidFill>
              <a:srgbClr val="F6F6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3" name="Shape"/>
            <p:cNvSpPr/>
            <p:nvPr/>
          </p:nvSpPr>
          <p:spPr>
            <a:xfrm>
              <a:off x="268810" y="219211"/>
              <a:ext cx="420861" cy="468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1901"/>
                  </a:moveTo>
                  <a:lnTo>
                    <a:pt x="8288" y="0"/>
                  </a:lnTo>
                  <a:lnTo>
                    <a:pt x="2509" y="135"/>
                  </a:lnTo>
                  <a:lnTo>
                    <a:pt x="0" y="3119"/>
                  </a:lnTo>
                  <a:lnTo>
                    <a:pt x="4283" y="7078"/>
                  </a:lnTo>
                  <a:lnTo>
                    <a:pt x="102" y="11743"/>
                  </a:lnTo>
                  <a:lnTo>
                    <a:pt x="11001" y="21600"/>
                  </a:lnTo>
                  <a:cubicBezTo>
                    <a:pt x="13575" y="20713"/>
                    <a:pt x="15892" y="19313"/>
                    <a:pt x="17776" y="17505"/>
                  </a:cubicBezTo>
                  <a:cubicBezTo>
                    <a:pt x="19460" y="15889"/>
                    <a:pt x="20761" y="13982"/>
                    <a:pt x="21600" y="11901"/>
                  </a:cubicBezTo>
                  <a:close/>
                </a:path>
              </a:pathLst>
            </a:custGeom>
            <a:solidFill>
              <a:srgbClr val="545454">
                <a:alpha val="10708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14" name="Shape"/>
            <p:cNvSpPr/>
            <p:nvPr/>
          </p:nvSpPr>
          <p:spPr>
            <a:xfrm>
              <a:off x="266877" y="192784"/>
              <a:ext cx="191667" cy="282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6" h="21538" extrusionOk="0">
                  <a:moveTo>
                    <a:pt x="6392" y="6090"/>
                  </a:moveTo>
                  <a:lnTo>
                    <a:pt x="6392" y="6882"/>
                  </a:lnTo>
                  <a:cubicBezTo>
                    <a:pt x="6396" y="6960"/>
                    <a:pt x="6364" y="7038"/>
                    <a:pt x="6299" y="7103"/>
                  </a:cubicBezTo>
                  <a:cubicBezTo>
                    <a:pt x="6199" y="7203"/>
                    <a:pt x="6036" y="7265"/>
                    <a:pt x="5859" y="7271"/>
                  </a:cubicBezTo>
                  <a:lnTo>
                    <a:pt x="664" y="7276"/>
                  </a:lnTo>
                  <a:cubicBezTo>
                    <a:pt x="513" y="7279"/>
                    <a:pt x="364" y="7246"/>
                    <a:pt x="246" y="7182"/>
                  </a:cubicBezTo>
                  <a:cubicBezTo>
                    <a:pt x="87" y="7096"/>
                    <a:pt x="-4" y="6966"/>
                    <a:pt x="0" y="6829"/>
                  </a:cubicBezTo>
                  <a:lnTo>
                    <a:pt x="0" y="5619"/>
                  </a:lnTo>
                  <a:cubicBezTo>
                    <a:pt x="70" y="4333"/>
                    <a:pt x="814" y="3104"/>
                    <a:pt x="2100" y="2154"/>
                  </a:cubicBezTo>
                  <a:cubicBezTo>
                    <a:pt x="3421" y="1178"/>
                    <a:pt x="5208" y="568"/>
                    <a:pt x="7110" y="255"/>
                  </a:cubicBezTo>
                  <a:cubicBezTo>
                    <a:pt x="8638" y="4"/>
                    <a:pt x="10219" y="-53"/>
                    <a:pt x="11785" y="45"/>
                  </a:cubicBezTo>
                  <a:cubicBezTo>
                    <a:pt x="13407" y="147"/>
                    <a:pt x="15006" y="416"/>
                    <a:pt x="16439" y="941"/>
                  </a:cubicBezTo>
                  <a:cubicBezTo>
                    <a:pt x="17732" y="1414"/>
                    <a:pt x="18850" y="2083"/>
                    <a:pt x="19663" y="2911"/>
                  </a:cubicBezTo>
                  <a:cubicBezTo>
                    <a:pt x="20479" y="3743"/>
                    <a:pt x="20958" y="4708"/>
                    <a:pt x="20995" y="5706"/>
                  </a:cubicBezTo>
                  <a:cubicBezTo>
                    <a:pt x="21032" y="6696"/>
                    <a:pt x="20633" y="7663"/>
                    <a:pt x="20034" y="8566"/>
                  </a:cubicBezTo>
                  <a:cubicBezTo>
                    <a:pt x="19352" y="9594"/>
                    <a:pt x="18420" y="10534"/>
                    <a:pt x="17385" y="11416"/>
                  </a:cubicBezTo>
                  <a:cubicBezTo>
                    <a:pt x="16088" y="12522"/>
                    <a:pt x="14633" y="13536"/>
                    <a:pt x="13193" y="14557"/>
                  </a:cubicBezTo>
                  <a:cubicBezTo>
                    <a:pt x="11732" y="15593"/>
                    <a:pt x="10284" y="16637"/>
                    <a:pt x="8849" y="17689"/>
                  </a:cubicBezTo>
                  <a:cubicBezTo>
                    <a:pt x="8783" y="17718"/>
                    <a:pt x="8752" y="17772"/>
                    <a:pt x="8771" y="17824"/>
                  </a:cubicBezTo>
                  <a:cubicBezTo>
                    <a:pt x="8792" y="17880"/>
                    <a:pt x="8867" y="17919"/>
                    <a:pt x="8953" y="17919"/>
                  </a:cubicBezTo>
                  <a:lnTo>
                    <a:pt x="20829" y="17919"/>
                  </a:lnTo>
                  <a:cubicBezTo>
                    <a:pt x="21022" y="17905"/>
                    <a:pt x="21215" y="17947"/>
                    <a:pt x="21361" y="18034"/>
                  </a:cubicBezTo>
                  <a:cubicBezTo>
                    <a:pt x="21510" y="18123"/>
                    <a:pt x="21595" y="18250"/>
                    <a:pt x="21596" y="18384"/>
                  </a:cubicBezTo>
                  <a:lnTo>
                    <a:pt x="21596" y="21136"/>
                  </a:lnTo>
                  <a:cubicBezTo>
                    <a:pt x="21581" y="21230"/>
                    <a:pt x="21522" y="21318"/>
                    <a:pt x="21429" y="21387"/>
                  </a:cubicBezTo>
                  <a:cubicBezTo>
                    <a:pt x="21320" y="21470"/>
                    <a:pt x="21169" y="21522"/>
                    <a:pt x="21007" y="21534"/>
                  </a:cubicBezTo>
                  <a:lnTo>
                    <a:pt x="979" y="21534"/>
                  </a:lnTo>
                  <a:cubicBezTo>
                    <a:pt x="819" y="21547"/>
                    <a:pt x="657" y="21521"/>
                    <a:pt x="522" y="21461"/>
                  </a:cubicBezTo>
                  <a:cubicBezTo>
                    <a:pt x="361" y="21389"/>
                    <a:pt x="252" y="21274"/>
                    <a:pt x="222" y="21146"/>
                  </a:cubicBezTo>
                  <a:lnTo>
                    <a:pt x="189" y="18578"/>
                  </a:lnTo>
                  <a:cubicBezTo>
                    <a:pt x="178" y="18441"/>
                    <a:pt x="210" y="18305"/>
                    <a:pt x="282" y="18177"/>
                  </a:cubicBezTo>
                  <a:cubicBezTo>
                    <a:pt x="350" y="18057"/>
                    <a:pt x="453" y="17948"/>
                    <a:pt x="584" y="17855"/>
                  </a:cubicBezTo>
                  <a:lnTo>
                    <a:pt x="11394" y="10005"/>
                  </a:lnTo>
                  <a:cubicBezTo>
                    <a:pt x="11963" y="9497"/>
                    <a:pt x="12527" y="8986"/>
                    <a:pt x="13086" y="8472"/>
                  </a:cubicBezTo>
                  <a:cubicBezTo>
                    <a:pt x="13627" y="7974"/>
                    <a:pt x="14170" y="7464"/>
                    <a:pt x="14420" y="6868"/>
                  </a:cubicBezTo>
                  <a:cubicBezTo>
                    <a:pt x="14709" y="6181"/>
                    <a:pt x="14575" y="5464"/>
                    <a:pt x="14044" y="4885"/>
                  </a:cubicBezTo>
                  <a:cubicBezTo>
                    <a:pt x="13593" y="4393"/>
                    <a:pt x="12875" y="4026"/>
                    <a:pt x="12023" y="3825"/>
                  </a:cubicBezTo>
                  <a:cubicBezTo>
                    <a:pt x="10659" y="3503"/>
                    <a:pt x="9231" y="3631"/>
                    <a:pt x="8076" y="4087"/>
                  </a:cubicBezTo>
                  <a:cubicBezTo>
                    <a:pt x="7569" y="4288"/>
                    <a:pt x="7113" y="4553"/>
                    <a:pt x="6802" y="4894"/>
                  </a:cubicBezTo>
                  <a:cubicBezTo>
                    <a:pt x="6487" y="5241"/>
                    <a:pt x="6333" y="5657"/>
                    <a:pt x="6392" y="6090"/>
                  </a:cubicBezTo>
                  <a:close/>
                </a:path>
              </a:pathLst>
            </a:custGeom>
            <a:solidFill>
              <a:srgbClr val="5454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6" name="Venn diagram"/>
          <p:cNvSpPr txBox="1"/>
          <p:nvPr/>
        </p:nvSpPr>
        <p:spPr>
          <a:xfrm>
            <a:off x="7575550" y="2046175"/>
            <a:ext cx="923290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Pie chart comparison template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ounded Rectangle"/>
          <p:cNvSpPr/>
          <p:nvPr/>
        </p:nvSpPr>
        <p:spPr>
          <a:xfrm>
            <a:off x="6838351" y="3972790"/>
            <a:ext cx="10707300" cy="43374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19" name="Line"/>
          <p:cNvSpPr/>
          <p:nvPr/>
        </p:nvSpPr>
        <p:spPr>
          <a:xfrm flipV="1">
            <a:off x="5201611" y="6141528"/>
            <a:ext cx="1582172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223" name="Group"/>
          <p:cNvGrpSpPr/>
          <p:nvPr/>
        </p:nvGrpSpPr>
        <p:grpSpPr>
          <a:xfrm>
            <a:off x="3164995" y="5115524"/>
            <a:ext cx="2052008" cy="2052009"/>
            <a:chOff x="0" y="0"/>
            <a:chExt cx="2052007" cy="2052007"/>
          </a:xfrm>
        </p:grpSpPr>
        <p:sp>
          <p:nvSpPr>
            <p:cNvPr id="220" name="Circle"/>
            <p:cNvSpPr/>
            <p:nvPr/>
          </p:nvSpPr>
          <p:spPr>
            <a:xfrm>
              <a:off x="0" y="0"/>
              <a:ext cx="2052008" cy="2052008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21" name="Circle"/>
            <p:cNvSpPr/>
            <p:nvPr/>
          </p:nvSpPr>
          <p:spPr>
            <a:xfrm>
              <a:off x="0" y="0"/>
              <a:ext cx="2052008" cy="2052008"/>
            </a:xfrm>
            <a:prstGeom prst="ellips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22" name="Freeform 809"/>
            <p:cNvSpPr/>
            <p:nvPr/>
          </p:nvSpPr>
          <p:spPr>
            <a:xfrm>
              <a:off x="734550" y="708460"/>
              <a:ext cx="633708" cy="4950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2458" y="7089"/>
                  </a:lnTo>
                  <a:lnTo>
                    <a:pt x="10800" y="7089"/>
                  </a:lnTo>
                  <a:cubicBezTo>
                    <a:pt x="10800" y="5044"/>
                    <a:pt x="12110" y="3390"/>
                    <a:pt x="13708" y="3390"/>
                  </a:cubicBezTo>
                  <a:cubicBezTo>
                    <a:pt x="15306" y="3390"/>
                    <a:pt x="16598" y="5044"/>
                    <a:pt x="16598" y="7089"/>
                  </a:cubicBezTo>
                  <a:lnTo>
                    <a:pt x="19765" y="7089"/>
                  </a:lnTo>
                  <a:lnTo>
                    <a:pt x="19765" y="13890"/>
                  </a:lnTo>
                  <a:cubicBezTo>
                    <a:pt x="19922" y="13920"/>
                    <a:pt x="20065" y="13970"/>
                    <a:pt x="20215" y="14023"/>
                  </a:cubicBezTo>
                  <a:lnTo>
                    <a:pt x="21600" y="4209"/>
                  </a:lnTo>
                  <a:lnTo>
                    <a:pt x="3462" y="0"/>
                  </a:lnTo>
                  <a:close/>
                  <a:moveTo>
                    <a:pt x="13708" y="5073"/>
                  </a:moveTo>
                  <a:cubicBezTo>
                    <a:pt x="12835" y="5073"/>
                    <a:pt x="12115" y="5972"/>
                    <a:pt x="12115" y="7089"/>
                  </a:cubicBezTo>
                  <a:cubicBezTo>
                    <a:pt x="12115" y="8207"/>
                    <a:pt x="12835" y="9105"/>
                    <a:pt x="13708" y="9105"/>
                  </a:cubicBezTo>
                  <a:cubicBezTo>
                    <a:pt x="14581" y="9105"/>
                    <a:pt x="15283" y="8207"/>
                    <a:pt x="15283" y="7089"/>
                  </a:cubicBezTo>
                  <a:cubicBezTo>
                    <a:pt x="15283" y="5972"/>
                    <a:pt x="14581" y="5073"/>
                    <a:pt x="13708" y="5073"/>
                  </a:cubicBezTo>
                  <a:close/>
                  <a:moveTo>
                    <a:pt x="0" y="8773"/>
                  </a:moveTo>
                  <a:lnTo>
                    <a:pt x="0" y="21600"/>
                  </a:lnTo>
                  <a:lnTo>
                    <a:pt x="16408" y="21600"/>
                  </a:lnTo>
                  <a:cubicBezTo>
                    <a:pt x="15868" y="20778"/>
                    <a:pt x="15542" y="19720"/>
                    <a:pt x="15542" y="18565"/>
                  </a:cubicBezTo>
                  <a:cubicBezTo>
                    <a:pt x="15542" y="16309"/>
                    <a:pt x="16795" y="14422"/>
                    <a:pt x="18450" y="13957"/>
                  </a:cubicBezTo>
                  <a:lnTo>
                    <a:pt x="18450" y="8773"/>
                  </a:lnTo>
                  <a:lnTo>
                    <a:pt x="16287" y="8773"/>
                  </a:lnTo>
                  <a:cubicBezTo>
                    <a:pt x="15806" y="9972"/>
                    <a:pt x="14831" y="10811"/>
                    <a:pt x="13708" y="10811"/>
                  </a:cubicBezTo>
                  <a:cubicBezTo>
                    <a:pt x="12584" y="10811"/>
                    <a:pt x="11610" y="9972"/>
                    <a:pt x="11129" y="8773"/>
                  </a:cubicBezTo>
                  <a:lnTo>
                    <a:pt x="0" y="8773"/>
                  </a:lnTo>
                  <a:close/>
                  <a:moveTo>
                    <a:pt x="9225" y="11143"/>
                  </a:moveTo>
                  <a:cubicBezTo>
                    <a:pt x="10971" y="11143"/>
                    <a:pt x="12375" y="12940"/>
                    <a:pt x="12375" y="15175"/>
                  </a:cubicBezTo>
                  <a:cubicBezTo>
                    <a:pt x="12375" y="17411"/>
                    <a:pt x="10971" y="19230"/>
                    <a:pt x="9225" y="19230"/>
                  </a:cubicBezTo>
                  <a:cubicBezTo>
                    <a:pt x="7479" y="19230"/>
                    <a:pt x="6058" y="17410"/>
                    <a:pt x="6058" y="15175"/>
                  </a:cubicBezTo>
                  <a:cubicBezTo>
                    <a:pt x="6058" y="12941"/>
                    <a:pt x="7479" y="11143"/>
                    <a:pt x="9225" y="11143"/>
                  </a:cubicBezTo>
                  <a:close/>
                  <a:moveTo>
                    <a:pt x="19229" y="15530"/>
                  </a:moveTo>
                  <a:cubicBezTo>
                    <a:pt x="17919" y="15530"/>
                    <a:pt x="16858" y="16889"/>
                    <a:pt x="16858" y="18565"/>
                  </a:cubicBezTo>
                  <a:cubicBezTo>
                    <a:pt x="16858" y="20241"/>
                    <a:pt x="17919" y="21600"/>
                    <a:pt x="19229" y="21600"/>
                  </a:cubicBezTo>
                  <a:cubicBezTo>
                    <a:pt x="20538" y="21600"/>
                    <a:pt x="21600" y="20241"/>
                    <a:pt x="21600" y="18565"/>
                  </a:cubicBezTo>
                  <a:cubicBezTo>
                    <a:pt x="21600" y="16889"/>
                    <a:pt x="20538" y="15530"/>
                    <a:pt x="19229" y="15530"/>
                  </a:cubicBez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aphicFrame>
        <p:nvGraphicFramePr>
          <p:cNvPr id="224" name="2D Pie Chart"/>
          <p:cNvGraphicFramePr/>
          <p:nvPr>
            <p:extLst>
              <p:ext uri="{D42A27DB-BD31-4B8C-83A1-F6EECF244321}">
                <p14:modId xmlns:p14="http://schemas.microsoft.com/office/powerpoint/2010/main" val="189622720"/>
              </p:ext>
            </p:extLst>
          </p:nvPr>
        </p:nvGraphicFramePr>
        <p:xfrm>
          <a:off x="6977454" y="4128578"/>
          <a:ext cx="4025902" cy="4025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" name="Line"/>
          <p:cNvSpPr/>
          <p:nvPr/>
        </p:nvSpPr>
        <p:spPr>
          <a:xfrm flipV="1">
            <a:off x="17582552" y="6141528"/>
            <a:ext cx="1582172" cy="0"/>
          </a:xfrm>
          <a:prstGeom prst="lin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229" name="Group"/>
          <p:cNvGrpSpPr/>
          <p:nvPr/>
        </p:nvGrpSpPr>
        <p:grpSpPr>
          <a:xfrm>
            <a:off x="19166998" y="5115524"/>
            <a:ext cx="2052008" cy="2052009"/>
            <a:chOff x="0" y="0"/>
            <a:chExt cx="2052007" cy="2052007"/>
          </a:xfrm>
        </p:grpSpPr>
        <p:sp>
          <p:nvSpPr>
            <p:cNvPr id="226" name="Circle"/>
            <p:cNvSpPr/>
            <p:nvPr/>
          </p:nvSpPr>
          <p:spPr>
            <a:xfrm>
              <a:off x="0" y="0"/>
              <a:ext cx="2052008" cy="2052008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27" name="Circle"/>
            <p:cNvSpPr/>
            <p:nvPr/>
          </p:nvSpPr>
          <p:spPr>
            <a:xfrm>
              <a:off x="0" y="0"/>
              <a:ext cx="2052008" cy="2052008"/>
            </a:xfrm>
            <a:prstGeom prst="ellipse">
              <a:avLst/>
            </a:prstGeom>
            <a:noFill/>
            <a:ln w="25400" cap="flat">
              <a:solidFill>
                <a:schemeClr val="accent2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sp>
          <p:nvSpPr>
            <p:cNvPr id="228" name="Freeform 673"/>
            <p:cNvSpPr/>
            <p:nvPr/>
          </p:nvSpPr>
          <p:spPr>
            <a:xfrm>
              <a:off x="727048" y="656818"/>
              <a:ext cx="665161" cy="662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92" y="0"/>
                  </a:moveTo>
                  <a:cubicBezTo>
                    <a:pt x="16558" y="0"/>
                    <a:pt x="16132" y="69"/>
                    <a:pt x="15731" y="179"/>
                  </a:cubicBezTo>
                  <a:lnTo>
                    <a:pt x="15731" y="1234"/>
                  </a:lnTo>
                  <a:cubicBezTo>
                    <a:pt x="15291" y="1390"/>
                    <a:pt x="14898" y="1618"/>
                    <a:pt x="14551" y="1916"/>
                  </a:cubicBezTo>
                  <a:lnTo>
                    <a:pt x="13646" y="1397"/>
                  </a:lnTo>
                  <a:cubicBezTo>
                    <a:pt x="13050" y="1990"/>
                    <a:pt x="12604" y="2734"/>
                    <a:pt x="12384" y="3573"/>
                  </a:cubicBezTo>
                  <a:lnTo>
                    <a:pt x="13290" y="4093"/>
                  </a:lnTo>
                  <a:cubicBezTo>
                    <a:pt x="13249" y="4317"/>
                    <a:pt x="13225" y="4555"/>
                    <a:pt x="13225" y="4791"/>
                  </a:cubicBezTo>
                  <a:cubicBezTo>
                    <a:pt x="13225" y="5027"/>
                    <a:pt x="13249" y="5249"/>
                    <a:pt x="13290" y="5473"/>
                  </a:cubicBezTo>
                  <a:lnTo>
                    <a:pt x="12384" y="6009"/>
                  </a:lnTo>
                  <a:cubicBezTo>
                    <a:pt x="12604" y="6848"/>
                    <a:pt x="13050" y="7592"/>
                    <a:pt x="13646" y="8185"/>
                  </a:cubicBezTo>
                  <a:lnTo>
                    <a:pt x="14551" y="7666"/>
                  </a:lnTo>
                  <a:cubicBezTo>
                    <a:pt x="14898" y="7964"/>
                    <a:pt x="15292" y="8192"/>
                    <a:pt x="15731" y="8348"/>
                  </a:cubicBezTo>
                  <a:lnTo>
                    <a:pt x="15731" y="9403"/>
                  </a:lnTo>
                  <a:cubicBezTo>
                    <a:pt x="16132" y="9513"/>
                    <a:pt x="16558" y="9582"/>
                    <a:pt x="16992" y="9582"/>
                  </a:cubicBezTo>
                  <a:cubicBezTo>
                    <a:pt x="17426" y="9582"/>
                    <a:pt x="17837" y="9513"/>
                    <a:pt x="18237" y="9403"/>
                  </a:cubicBezTo>
                  <a:lnTo>
                    <a:pt x="18237" y="8348"/>
                  </a:lnTo>
                  <a:cubicBezTo>
                    <a:pt x="18677" y="8192"/>
                    <a:pt x="19087" y="7964"/>
                    <a:pt x="19434" y="7666"/>
                  </a:cubicBezTo>
                  <a:lnTo>
                    <a:pt x="20339" y="8185"/>
                  </a:lnTo>
                  <a:cubicBezTo>
                    <a:pt x="20935" y="7592"/>
                    <a:pt x="21380" y="6848"/>
                    <a:pt x="21600" y="6009"/>
                  </a:cubicBezTo>
                  <a:lnTo>
                    <a:pt x="20678" y="5473"/>
                  </a:lnTo>
                  <a:cubicBezTo>
                    <a:pt x="20720" y="5249"/>
                    <a:pt x="20759" y="5027"/>
                    <a:pt x="20759" y="4791"/>
                  </a:cubicBezTo>
                  <a:cubicBezTo>
                    <a:pt x="20759" y="4556"/>
                    <a:pt x="20736" y="4316"/>
                    <a:pt x="20695" y="4093"/>
                  </a:cubicBezTo>
                  <a:lnTo>
                    <a:pt x="21600" y="3573"/>
                  </a:lnTo>
                  <a:cubicBezTo>
                    <a:pt x="21380" y="2734"/>
                    <a:pt x="20935" y="1990"/>
                    <a:pt x="20339" y="1397"/>
                  </a:cubicBezTo>
                  <a:lnTo>
                    <a:pt x="19434" y="1916"/>
                  </a:lnTo>
                  <a:cubicBezTo>
                    <a:pt x="19087" y="1618"/>
                    <a:pt x="18677" y="1390"/>
                    <a:pt x="18237" y="1234"/>
                  </a:cubicBezTo>
                  <a:lnTo>
                    <a:pt x="18237" y="179"/>
                  </a:lnTo>
                  <a:cubicBezTo>
                    <a:pt x="17837" y="68"/>
                    <a:pt x="17426" y="0"/>
                    <a:pt x="16992" y="0"/>
                  </a:cubicBezTo>
                  <a:close/>
                  <a:moveTo>
                    <a:pt x="16992" y="3021"/>
                  </a:moveTo>
                  <a:cubicBezTo>
                    <a:pt x="17961" y="3021"/>
                    <a:pt x="18738" y="3817"/>
                    <a:pt x="18738" y="4791"/>
                  </a:cubicBezTo>
                  <a:cubicBezTo>
                    <a:pt x="18738" y="5765"/>
                    <a:pt x="17961" y="6561"/>
                    <a:pt x="16992" y="6561"/>
                  </a:cubicBezTo>
                  <a:cubicBezTo>
                    <a:pt x="16022" y="6561"/>
                    <a:pt x="15230" y="5765"/>
                    <a:pt x="15230" y="4791"/>
                  </a:cubicBezTo>
                  <a:cubicBezTo>
                    <a:pt x="15230" y="3817"/>
                    <a:pt x="16022" y="3021"/>
                    <a:pt x="16992" y="3021"/>
                  </a:cubicBezTo>
                  <a:close/>
                  <a:moveTo>
                    <a:pt x="8779" y="6123"/>
                  </a:moveTo>
                  <a:lnTo>
                    <a:pt x="8326" y="7341"/>
                  </a:lnTo>
                  <a:cubicBezTo>
                    <a:pt x="7800" y="7291"/>
                    <a:pt x="7270" y="7297"/>
                    <a:pt x="6758" y="7373"/>
                  </a:cubicBezTo>
                  <a:lnTo>
                    <a:pt x="6241" y="6204"/>
                  </a:lnTo>
                  <a:cubicBezTo>
                    <a:pt x="5070" y="6435"/>
                    <a:pt x="3963" y="6920"/>
                    <a:pt x="3023" y="7633"/>
                  </a:cubicBezTo>
                  <a:lnTo>
                    <a:pt x="3557" y="8819"/>
                  </a:lnTo>
                  <a:cubicBezTo>
                    <a:pt x="3158" y="9150"/>
                    <a:pt x="2789" y="9530"/>
                    <a:pt x="2474" y="9955"/>
                  </a:cubicBezTo>
                  <a:lnTo>
                    <a:pt x="1261" y="9485"/>
                  </a:lnTo>
                  <a:cubicBezTo>
                    <a:pt x="932" y="9970"/>
                    <a:pt x="668" y="10499"/>
                    <a:pt x="453" y="11060"/>
                  </a:cubicBezTo>
                  <a:cubicBezTo>
                    <a:pt x="240" y="11621"/>
                    <a:pt x="82" y="12201"/>
                    <a:pt x="0" y="12781"/>
                  </a:cubicBezTo>
                  <a:lnTo>
                    <a:pt x="1213" y="13252"/>
                  </a:lnTo>
                  <a:cubicBezTo>
                    <a:pt x="1163" y="13781"/>
                    <a:pt x="1185" y="14297"/>
                    <a:pt x="1261" y="14811"/>
                  </a:cubicBezTo>
                  <a:lnTo>
                    <a:pt x="81" y="15347"/>
                  </a:lnTo>
                  <a:cubicBezTo>
                    <a:pt x="193" y="15923"/>
                    <a:pt x="354" y="16487"/>
                    <a:pt x="598" y="17036"/>
                  </a:cubicBezTo>
                  <a:cubicBezTo>
                    <a:pt x="842" y="17586"/>
                    <a:pt x="1152" y="18094"/>
                    <a:pt x="1504" y="18563"/>
                  </a:cubicBezTo>
                  <a:lnTo>
                    <a:pt x="2684" y="18043"/>
                  </a:lnTo>
                  <a:cubicBezTo>
                    <a:pt x="3013" y="18444"/>
                    <a:pt x="3391" y="18799"/>
                    <a:pt x="3816" y="19115"/>
                  </a:cubicBezTo>
                  <a:lnTo>
                    <a:pt x="3363" y="20333"/>
                  </a:lnTo>
                  <a:cubicBezTo>
                    <a:pt x="3847" y="20661"/>
                    <a:pt x="4356" y="20946"/>
                    <a:pt x="4915" y="21162"/>
                  </a:cubicBezTo>
                  <a:cubicBezTo>
                    <a:pt x="5472" y="21376"/>
                    <a:pt x="6047" y="21518"/>
                    <a:pt x="6629" y="21600"/>
                  </a:cubicBezTo>
                  <a:lnTo>
                    <a:pt x="7098" y="20382"/>
                  </a:lnTo>
                  <a:cubicBezTo>
                    <a:pt x="7624" y="20432"/>
                    <a:pt x="8154" y="20426"/>
                    <a:pt x="8666" y="20349"/>
                  </a:cubicBezTo>
                  <a:lnTo>
                    <a:pt x="9183" y="21519"/>
                  </a:lnTo>
                  <a:cubicBezTo>
                    <a:pt x="10354" y="21288"/>
                    <a:pt x="11445" y="20786"/>
                    <a:pt x="12384" y="20073"/>
                  </a:cubicBezTo>
                  <a:lnTo>
                    <a:pt x="11867" y="18904"/>
                  </a:lnTo>
                  <a:cubicBezTo>
                    <a:pt x="12266" y="18573"/>
                    <a:pt x="12635" y="18194"/>
                    <a:pt x="12950" y="17767"/>
                  </a:cubicBezTo>
                  <a:lnTo>
                    <a:pt x="14147" y="18238"/>
                  </a:lnTo>
                  <a:cubicBezTo>
                    <a:pt x="14476" y="17753"/>
                    <a:pt x="14756" y="17224"/>
                    <a:pt x="14971" y="16663"/>
                  </a:cubicBezTo>
                  <a:cubicBezTo>
                    <a:pt x="15186" y="16102"/>
                    <a:pt x="15326" y="15522"/>
                    <a:pt x="15408" y="14941"/>
                  </a:cubicBezTo>
                  <a:lnTo>
                    <a:pt x="14195" y="14470"/>
                  </a:lnTo>
                  <a:cubicBezTo>
                    <a:pt x="14245" y="13942"/>
                    <a:pt x="14239" y="13425"/>
                    <a:pt x="14163" y="12911"/>
                  </a:cubicBezTo>
                  <a:lnTo>
                    <a:pt x="15343" y="12375"/>
                  </a:lnTo>
                  <a:cubicBezTo>
                    <a:pt x="15231" y="11800"/>
                    <a:pt x="15053" y="11236"/>
                    <a:pt x="14810" y="10686"/>
                  </a:cubicBezTo>
                  <a:cubicBezTo>
                    <a:pt x="14566" y="10137"/>
                    <a:pt x="14271" y="9629"/>
                    <a:pt x="13920" y="9160"/>
                  </a:cubicBezTo>
                  <a:lnTo>
                    <a:pt x="12724" y="9679"/>
                  </a:lnTo>
                  <a:cubicBezTo>
                    <a:pt x="12395" y="9279"/>
                    <a:pt x="12017" y="8924"/>
                    <a:pt x="11592" y="8608"/>
                  </a:cubicBezTo>
                  <a:lnTo>
                    <a:pt x="12061" y="7389"/>
                  </a:lnTo>
                  <a:cubicBezTo>
                    <a:pt x="11576" y="7062"/>
                    <a:pt x="11052" y="6777"/>
                    <a:pt x="10493" y="6561"/>
                  </a:cubicBezTo>
                  <a:cubicBezTo>
                    <a:pt x="9936" y="6346"/>
                    <a:pt x="9361" y="6205"/>
                    <a:pt x="8779" y="6123"/>
                  </a:cubicBezTo>
                  <a:close/>
                  <a:moveTo>
                    <a:pt x="7599" y="10329"/>
                  </a:moveTo>
                  <a:cubicBezTo>
                    <a:pt x="8055" y="10314"/>
                    <a:pt x="8520" y="10398"/>
                    <a:pt x="8973" y="10573"/>
                  </a:cubicBezTo>
                  <a:cubicBezTo>
                    <a:pt x="10784" y="11270"/>
                    <a:pt x="11689" y="13301"/>
                    <a:pt x="10994" y="15120"/>
                  </a:cubicBezTo>
                  <a:cubicBezTo>
                    <a:pt x="10299" y="16939"/>
                    <a:pt x="8263" y="17848"/>
                    <a:pt x="6451" y="17150"/>
                  </a:cubicBezTo>
                  <a:cubicBezTo>
                    <a:pt x="4642" y="16452"/>
                    <a:pt x="3735" y="14422"/>
                    <a:pt x="4430" y="12603"/>
                  </a:cubicBezTo>
                  <a:cubicBezTo>
                    <a:pt x="4951" y="11238"/>
                    <a:pt x="6231" y="10376"/>
                    <a:pt x="7599" y="10329"/>
                  </a:cubicBezTo>
                  <a:close/>
                </a:path>
              </a:pathLst>
            </a:cu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914400">
                <a:def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grpSp>
        <p:nvGrpSpPr>
          <p:cNvPr id="234" name="Group"/>
          <p:cNvGrpSpPr/>
          <p:nvPr/>
        </p:nvGrpSpPr>
        <p:grpSpPr>
          <a:xfrm>
            <a:off x="13365555" y="4126250"/>
            <a:ext cx="4030559" cy="4030559"/>
            <a:chOff x="0" y="0"/>
            <a:chExt cx="4030557" cy="4030557"/>
          </a:xfrm>
        </p:grpSpPr>
        <p:sp>
          <p:nvSpPr>
            <p:cNvPr id="230" name="Circle"/>
            <p:cNvSpPr/>
            <p:nvPr/>
          </p:nvSpPr>
          <p:spPr>
            <a:xfrm>
              <a:off x="0" y="0"/>
              <a:ext cx="4030558" cy="4030558"/>
            </a:xfrm>
            <a:prstGeom prst="ellipse">
              <a:avLst/>
            </a:prstGeom>
            <a:solidFill>
              <a:srgbClr val="F7F5F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endParaRPr/>
            </a:p>
          </p:txBody>
        </p:sp>
        <p:grpSp>
          <p:nvGrpSpPr>
            <p:cNvPr id="233" name="Group"/>
            <p:cNvGrpSpPr/>
            <p:nvPr/>
          </p:nvGrpSpPr>
          <p:grpSpPr>
            <a:xfrm>
              <a:off x="636570" y="1000433"/>
              <a:ext cx="2757418" cy="2029691"/>
              <a:chOff x="0" y="0"/>
              <a:chExt cx="2757416" cy="2029689"/>
            </a:xfrm>
          </p:grpSpPr>
          <p:sp>
            <p:nvSpPr>
              <p:cNvPr id="231" name="Venn diagram"/>
              <p:cNvSpPr txBox="1"/>
              <p:nvPr/>
            </p:nvSpPr>
            <p:spPr>
              <a:xfrm>
                <a:off x="91719" y="0"/>
                <a:ext cx="2548580" cy="711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4000">
                    <a:latin typeface="Barlow Bold"/>
                    <a:ea typeface="Barlow Bold"/>
                    <a:cs typeface="Barlow Bold"/>
                    <a:sym typeface="Barlow 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20YY</a:t>
                </a:r>
              </a:p>
            </p:txBody>
          </p:sp>
          <p:sp>
            <p:nvSpPr>
              <p:cNvPr id="23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0" y="708889"/>
                <a:ext cx="2757417" cy="1320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Lorem Ipsum is simply dummy text of the printing and typesetting industry.</a:t>
                </a:r>
              </a:p>
            </p:txBody>
          </p:sp>
        </p:grpSp>
      </p:grpSp>
      <p:sp>
        <p:nvSpPr>
          <p:cNvPr id="235" name="Circle"/>
          <p:cNvSpPr/>
          <p:nvPr/>
        </p:nvSpPr>
        <p:spPr>
          <a:xfrm>
            <a:off x="17408437" y="5506528"/>
            <a:ext cx="1270001" cy="1270001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36" name="Circle"/>
          <p:cNvSpPr/>
          <p:nvPr/>
        </p:nvSpPr>
        <p:spPr>
          <a:xfrm>
            <a:off x="5700597" y="5506528"/>
            <a:ext cx="1270001" cy="1270001"/>
          </a:xfrm>
          <a:prstGeom prst="ellipse">
            <a:avLst/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37" name="Graphic 33"/>
          <p:cNvSpPr/>
          <p:nvPr/>
        </p:nvSpPr>
        <p:spPr>
          <a:xfrm>
            <a:off x="17922888" y="6011045"/>
            <a:ext cx="306507" cy="260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38" name="Graphic 33"/>
          <p:cNvSpPr/>
          <p:nvPr/>
        </p:nvSpPr>
        <p:spPr>
          <a:xfrm flipH="1">
            <a:off x="6155383" y="6011045"/>
            <a:ext cx="306507" cy="260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4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946" y="10201498"/>
            <a:ext cx="4377315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4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972" y="9644696"/>
            <a:ext cx="2168593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First quarter</a:t>
            </a:r>
          </a:p>
        </p:txBody>
      </p:sp>
      <p:sp>
        <p:nvSpPr>
          <p:cNvPr id="243" name="Rounded Rectangle"/>
          <p:cNvSpPr/>
          <p:nvPr/>
        </p:nvSpPr>
        <p:spPr>
          <a:xfrm>
            <a:off x="1790699" y="11493500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4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137879" y="10201498"/>
            <a:ext cx="4377315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150905" y="9644696"/>
            <a:ext cx="3036866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Second quarter</a:t>
            </a:r>
          </a:p>
        </p:txBody>
      </p:sp>
      <p:sp>
        <p:nvSpPr>
          <p:cNvPr id="248" name="Rounded Rectangle"/>
          <p:cNvSpPr/>
          <p:nvPr/>
        </p:nvSpPr>
        <p:spPr>
          <a:xfrm>
            <a:off x="7154632" y="11493500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5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01812" y="10201498"/>
            <a:ext cx="4377315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51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14838" y="9644696"/>
            <a:ext cx="2551046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Third quarter</a:t>
            </a:r>
          </a:p>
        </p:txBody>
      </p:sp>
      <p:sp>
        <p:nvSpPr>
          <p:cNvPr id="253" name="Rounded Rectangle"/>
          <p:cNvSpPr/>
          <p:nvPr/>
        </p:nvSpPr>
        <p:spPr>
          <a:xfrm>
            <a:off x="12518565" y="11493500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5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5745" y="10201498"/>
            <a:ext cx="4377315" cy="10160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5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78771" y="9644696"/>
            <a:ext cx="2633737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Fourth quarter</a:t>
            </a:r>
          </a:p>
        </p:txBody>
      </p:sp>
      <p:sp>
        <p:nvSpPr>
          <p:cNvPr id="258" name="Rounded Rectangle"/>
          <p:cNvSpPr/>
          <p:nvPr/>
        </p:nvSpPr>
        <p:spPr>
          <a:xfrm>
            <a:off x="17882498" y="11493500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60" name="Venn diagram"/>
          <p:cNvSpPr txBox="1"/>
          <p:nvPr/>
        </p:nvSpPr>
        <p:spPr>
          <a:xfrm>
            <a:off x="7141415" y="2071575"/>
            <a:ext cx="1010117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Pie chart comparison 4 quarters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ounded Rectangle"/>
          <p:cNvSpPr/>
          <p:nvPr/>
        </p:nvSpPr>
        <p:spPr>
          <a:xfrm>
            <a:off x="6838351" y="3295456"/>
            <a:ext cx="10707298" cy="43374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3" name="Line"/>
          <p:cNvSpPr/>
          <p:nvPr/>
        </p:nvSpPr>
        <p:spPr>
          <a:xfrm flipV="1">
            <a:off x="5201613" y="5464195"/>
            <a:ext cx="1582171" cy="1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4" name="Circle"/>
          <p:cNvSpPr/>
          <p:nvPr/>
        </p:nvSpPr>
        <p:spPr>
          <a:xfrm>
            <a:off x="3164996" y="4438191"/>
            <a:ext cx="2052008" cy="2052009"/>
          </a:xfrm>
          <a:prstGeom prst="ellipse">
            <a:avLst/>
          </a:prstGeom>
          <a:solidFill>
            <a:schemeClr val="accent1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5" name="Circle"/>
          <p:cNvSpPr/>
          <p:nvPr/>
        </p:nvSpPr>
        <p:spPr>
          <a:xfrm>
            <a:off x="3164996" y="4438191"/>
            <a:ext cx="2052008" cy="2052009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graphicFrame>
        <p:nvGraphicFramePr>
          <p:cNvPr id="266" name="2D Pie Chart"/>
          <p:cNvGraphicFramePr/>
          <p:nvPr>
            <p:extLst>
              <p:ext uri="{D42A27DB-BD31-4B8C-83A1-F6EECF244321}">
                <p14:modId xmlns:p14="http://schemas.microsoft.com/office/powerpoint/2010/main" val="2041686671"/>
              </p:ext>
            </p:extLst>
          </p:nvPr>
        </p:nvGraphicFramePr>
        <p:xfrm>
          <a:off x="6977454" y="3451245"/>
          <a:ext cx="4025901" cy="4025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7" name="Line"/>
          <p:cNvSpPr/>
          <p:nvPr/>
        </p:nvSpPr>
        <p:spPr>
          <a:xfrm flipV="1">
            <a:off x="17582551" y="5464195"/>
            <a:ext cx="1582172" cy="1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68" name="Circle"/>
          <p:cNvSpPr/>
          <p:nvPr/>
        </p:nvSpPr>
        <p:spPr>
          <a:xfrm>
            <a:off x="19166995" y="4438191"/>
            <a:ext cx="2052009" cy="2052009"/>
          </a:xfrm>
          <a:prstGeom prst="ellipse">
            <a:avLst/>
          </a:prstGeom>
          <a:solidFill>
            <a:schemeClr val="accent2">
              <a:alpha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9" name="Circle"/>
          <p:cNvSpPr/>
          <p:nvPr/>
        </p:nvSpPr>
        <p:spPr>
          <a:xfrm>
            <a:off x="19166995" y="4438191"/>
            <a:ext cx="2052009" cy="2052009"/>
          </a:xfrm>
          <a:prstGeom prst="ellipse">
            <a:avLst/>
          </a:prstGeom>
          <a:ln w="25400">
            <a:solidFill>
              <a:schemeClr val="accent2"/>
            </a:solidFill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0" name="Circle"/>
          <p:cNvSpPr/>
          <p:nvPr/>
        </p:nvSpPr>
        <p:spPr>
          <a:xfrm>
            <a:off x="17408436" y="4829195"/>
            <a:ext cx="1270001" cy="127000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1" name="Circle"/>
          <p:cNvSpPr/>
          <p:nvPr/>
        </p:nvSpPr>
        <p:spPr>
          <a:xfrm>
            <a:off x="5700598" y="4829195"/>
            <a:ext cx="1270001" cy="127000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2" name="Graphic 33"/>
          <p:cNvSpPr/>
          <p:nvPr/>
        </p:nvSpPr>
        <p:spPr>
          <a:xfrm>
            <a:off x="17922887" y="5333712"/>
            <a:ext cx="306507" cy="260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73" name="Graphic 33"/>
          <p:cNvSpPr/>
          <p:nvPr/>
        </p:nvSpPr>
        <p:spPr>
          <a:xfrm flipH="1">
            <a:off x="6155383" y="5333712"/>
            <a:ext cx="306507" cy="2609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7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73946" y="9015684"/>
            <a:ext cx="4377315" cy="1016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7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972" y="8458882"/>
            <a:ext cx="2168593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First quarter</a:t>
            </a:r>
          </a:p>
        </p:txBody>
      </p:sp>
      <p:sp>
        <p:nvSpPr>
          <p:cNvPr id="277" name="Rounded Rectangle"/>
          <p:cNvSpPr/>
          <p:nvPr/>
        </p:nvSpPr>
        <p:spPr>
          <a:xfrm>
            <a:off x="1790699" y="10307687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7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137879" y="9015684"/>
            <a:ext cx="4377315" cy="1016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8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150905" y="8458882"/>
            <a:ext cx="3036866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Second quarter</a:t>
            </a:r>
          </a:p>
        </p:txBody>
      </p:sp>
      <p:sp>
        <p:nvSpPr>
          <p:cNvPr id="282" name="Rounded Rectangle"/>
          <p:cNvSpPr/>
          <p:nvPr/>
        </p:nvSpPr>
        <p:spPr>
          <a:xfrm>
            <a:off x="7154632" y="10307687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84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01812" y="9015684"/>
            <a:ext cx="4377315" cy="1016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8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514838" y="8458882"/>
            <a:ext cx="2551046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Third quarter</a:t>
            </a:r>
          </a:p>
        </p:txBody>
      </p:sp>
      <p:sp>
        <p:nvSpPr>
          <p:cNvPr id="287" name="Rounded Rectangle"/>
          <p:cNvSpPr/>
          <p:nvPr/>
        </p:nvSpPr>
        <p:spPr>
          <a:xfrm>
            <a:off x="12518565" y="10307687"/>
            <a:ext cx="4836121" cy="12700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8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65745" y="9015684"/>
            <a:ext cx="4377315" cy="10160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Lorem Ipsum is simply dummy text of the printing and typesetting industry. Lorem Ipsum has been the industry's</a:t>
            </a:r>
          </a:p>
        </p:txBody>
      </p:sp>
      <p:sp>
        <p:nvSpPr>
          <p:cNvPr id="29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878771" y="8458882"/>
            <a:ext cx="2633737" cy="482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500">
                <a:solidFill>
                  <a:srgbClr val="535353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Fourth quarter</a:t>
            </a:r>
          </a:p>
        </p:txBody>
      </p:sp>
      <p:sp>
        <p:nvSpPr>
          <p:cNvPr id="292" name="Rounded Rectangle"/>
          <p:cNvSpPr/>
          <p:nvPr/>
        </p:nvSpPr>
        <p:spPr>
          <a:xfrm>
            <a:off x="17882498" y="10307687"/>
            <a:ext cx="4836121" cy="127001"/>
          </a:xfrm>
          <a:prstGeom prst="roundRect">
            <a:avLst>
              <a:gd name="adj" fmla="val 50000"/>
            </a:avLst>
          </a:prstGeom>
          <a:solidFill>
            <a:srgbClr val="535353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294" name="Venn diagram"/>
          <p:cNvSpPr txBox="1"/>
          <p:nvPr/>
        </p:nvSpPr>
        <p:spPr>
          <a:xfrm>
            <a:off x="7141415" y="1555108"/>
            <a:ext cx="10101170" cy="15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2 Year Pie chart comparison 4 quarters</a:t>
            </a:r>
          </a:p>
        </p:txBody>
      </p:sp>
      <p:graphicFrame>
        <p:nvGraphicFramePr>
          <p:cNvPr id="295" name="2D Pie Chart"/>
          <p:cNvGraphicFramePr/>
          <p:nvPr>
            <p:extLst>
              <p:ext uri="{D42A27DB-BD31-4B8C-83A1-F6EECF244321}">
                <p14:modId xmlns:p14="http://schemas.microsoft.com/office/powerpoint/2010/main" val="3083158394"/>
              </p:ext>
            </p:extLst>
          </p:nvPr>
        </p:nvGraphicFramePr>
        <p:xfrm>
          <a:off x="13352854" y="3451245"/>
          <a:ext cx="4025901" cy="4025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6" name="Line"/>
          <p:cNvSpPr/>
          <p:nvPr/>
        </p:nvSpPr>
        <p:spPr>
          <a:xfrm>
            <a:off x="12192000" y="3347405"/>
            <a:ext cx="0" cy="4233581"/>
          </a:xfrm>
          <a:prstGeom prst="line">
            <a:avLst/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97" name="Circle"/>
          <p:cNvSpPr/>
          <p:nvPr/>
        </p:nvSpPr>
        <p:spPr>
          <a:xfrm>
            <a:off x="11633522" y="4901850"/>
            <a:ext cx="1124692" cy="1124691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98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1755563" y="5235595"/>
            <a:ext cx="91097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000">
                <a:solidFill>
                  <a:schemeClr val="accent4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/>
              <a:t>VS</a:t>
            </a:r>
          </a:p>
        </p:txBody>
      </p:sp>
      <p:sp>
        <p:nvSpPr>
          <p:cNvPr id="299" name="Rounded Rectangle"/>
          <p:cNvSpPr/>
          <p:nvPr/>
        </p:nvSpPr>
        <p:spPr>
          <a:xfrm>
            <a:off x="1811866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17879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01" name="Graphic 8"/>
          <p:cNvSpPr/>
          <p:nvPr/>
        </p:nvSpPr>
        <p:spPr>
          <a:xfrm>
            <a:off x="1952952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0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425880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+21%</a:t>
            </a:r>
          </a:p>
        </p:txBody>
      </p:sp>
      <p:sp>
        <p:nvSpPr>
          <p:cNvPr id="304" name="Rounded Rectangle"/>
          <p:cNvSpPr/>
          <p:nvPr/>
        </p:nvSpPr>
        <p:spPr>
          <a:xfrm>
            <a:off x="4240778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0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346791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06" name="Graphic 8"/>
          <p:cNvSpPr/>
          <p:nvPr/>
        </p:nvSpPr>
        <p:spPr>
          <a:xfrm rot="10800000" flipH="1">
            <a:off x="4381864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0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854792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-3%</a:t>
            </a:r>
          </a:p>
        </p:txBody>
      </p:sp>
      <p:sp>
        <p:nvSpPr>
          <p:cNvPr id="309" name="Rounded Rectangle"/>
          <p:cNvSpPr/>
          <p:nvPr/>
        </p:nvSpPr>
        <p:spPr>
          <a:xfrm>
            <a:off x="7137400" y="10596033"/>
            <a:ext cx="2289877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243413" y="10689134"/>
            <a:ext cx="910973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11" name="Graphic 8"/>
          <p:cNvSpPr/>
          <p:nvPr/>
        </p:nvSpPr>
        <p:spPr>
          <a:xfrm>
            <a:off x="7278486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7751413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+5%</a:t>
            </a:r>
          </a:p>
        </p:txBody>
      </p:sp>
      <p:sp>
        <p:nvSpPr>
          <p:cNvPr id="314" name="Rounded Rectangle"/>
          <p:cNvSpPr/>
          <p:nvPr/>
        </p:nvSpPr>
        <p:spPr>
          <a:xfrm>
            <a:off x="9566311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1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9672324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16" name="Graphic 8"/>
          <p:cNvSpPr/>
          <p:nvPr/>
        </p:nvSpPr>
        <p:spPr>
          <a:xfrm rot="10800000" flipH="1">
            <a:off x="9707397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0180325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-1%</a:t>
            </a:r>
          </a:p>
        </p:txBody>
      </p:sp>
      <p:sp>
        <p:nvSpPr>
          <p:cNvPr id="319" name="Rounded Rectangle"/>
          <p:cNvSpPr/>
          <p:nvPr/>
        </p:nvSpPr>
        <p:spPr>
          <a:xfrm>
            <a:off x="12530666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2636679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21" name="Graphic 8"/>
          <p:cNvSpPr/>
          <p:nvPr/>
        </p:nvSpPr>
        <p:spPr>
          <a:xfrm>
            <a:off x="12671752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3144680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+30%</a:t>
            </a:r>
          </a:p>
        </p:txBody>
      </p:sp>
      <p:sp>
        <p:nvSpPr>
          <p:cNvPr id="324" name="Rounded Rectangle"/>
          <p:cNvSpPr/>
          <p:nvPr/>
        </p:nvSpPr>
        <p:spPr>
          <a:xfrm>
            <a:off x="14959578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2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065591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26" name="Graphic 8"/>
          <p:cNvSpPr/>
          <p:nvPr/>
        </p:nvSpPr>
        <p:spPr>
          <a:xfrm rot="10800000" flipH="1">
            <a:off x="15100664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5573592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-25%</a:t>
            </a:r>
          </a:p>
        </p:txBody>
      </p:sp>
      <p:sp>
        <p:nvSpPr>
          <p:cNvPr id="329" name="Rounded Rectangle"/>
          <p:cNvSpPr/>
          <p:nvPr/>
        </p:nvSpPr>
        <p:spPr>
          <a:xfrm>
            <a:off x="17882621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7988634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31" name="Graphic 8"/>
          <p:cNvSpPr/>
          <p:nvPr/>
        </p:nvSpPr>
        <p:spPr>
          <a:xfrm>
            <a:off x="18023707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2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8496635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+2%</a:t>
            </a:r>
          </a:p>
        </p:txBody>
      </p:sp>
      <p:sp>
        <p:nvSpPr>
          <p:cNvPr id="334" name="Rounded Rectangle"/>
          <p:cNvSpPr/>
          <p:nvPr/>
        </p:nvSpPr>
        <p:spPr>
          <a:xfrm>
            <a:off x="20311532" y="10596033"/>
            <a:ext cx="2289878" cy="1270001"/>
          </a:xfrm>
          <a:prstGeom prst="roundRect">
            <a:avLst>
              <a:gd name="adj" fmla="val 5776"/>
            </a:avLst>
          </a:pr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35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417545" y="10689134"/>
            <a:ext cx="910974" cy="4064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2"/>
                </a:solidFill>
              </a:rPr>
              <a:t>20YY</a:t>
            </a:r>
          </a:p>
        </p:txBody>
      </p:sp>
      <p:sp>
        <p:nvSpPr>
          <p:cNvPr id="336" name="Graphic 8"/>
          <p:cNvSpPr/>
          <p:nvPr/>
        </p:nvSpPr>
        <p:spPr>
          <a:xfrm rot="10800000" flipH="1">
            <a:off x="20452618" y="11214494"/>
            <a:ext cx="306507" cy="4290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65" h="21600" extrusionOk="0">
                <a:moveTo>
                  <a:pt x="21104" y="8306"/>
                </a:moveTo>
                <a:cubicBezTo>
                  <a:pt x="20774" y="8882"/>
                  <a:pt x="19999" y="9258"/>
                  <a:pt x="19139" y="9258"/>
                </a:cubicBezTo>
                <a:lnTo>
                  <a:pt x="12759" y="9258"/>
                </a:lnTo>
                <a:lnTo>
                  <a:pt x="12759" y="20057"/>
                </a:lnTo>
                <a:cubicBezTo>
                  <a:pt x="12759" y="20909"/>
                  <a:pt x="11807" y="21600"/>
                  <a:pt x="10633" y="21600"/>
                </a:cubicBezTo>
                <a:cubicBezTo>
                  <a:pt x="9459" y="21600"/>
                  <a:pt x="8507" y="20909"/>
                  <a:pt x="8507" y="20057"/>
                </a:cubicBezTo>
                <a:lnTo>
                  <a:pt x="8507" y="9258"/>
                </a:lnTo>
                <a:lnTo>
                  <a:pt x="2127" y="9258"/>
                </a:lnTo>
                <a:cubicBezTo>
                  <a:pt x="1267" y="9258"/>
                  <a:pt x="492" y="8882"/>
                  <a:pt x="162" y="8306"/>
                </a:cubicBezTo>
                <a:cubicBezTo>
                  <a:pt x="-167" y="7729"/>
                  <a:pt x="15" y="7065"/>
                  <a:pt x="624" y="6624"/>
                </a:cubicBezTo>
                <a:lnTo>
                  <a:pt x="9130" y="453"/>
                </a:lnTo>
                <a:cubicBezTo>
                  <a:pt x="9545" y="151"/>
                  <a:pt x="10089" y="0"/>
                  <a:pt x="10633" y="0"/>
                </a:cubicBezTo>
                <a:cubicBezTo>
                  <a:pt x="11177" y="0"/>
                  <a:pt x="11721" y="151"/>
                  <a:pt x="12136" y="453"/>
                </a:cubicBezTo>
                <a:lnTo>
                  <a:pt x="20642" y="6624"/>
                </a:lnTo>
                <a:cubicBezTo>
                  <a:pt x="21251" y="7065"/>
                  <a:pt x="21433" y="7729"/>
                  <a:pt x="21104" y="8306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7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20925546" y="11099767"/>
            <a:ext cx="158217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r">
              <a:defRPr sz="3600">
                <a:solidFill>
                  <a:srgbClr val="535353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-0,1%</a:t>
            </a:r>
          </a:p>
        </p:txBody>
      </p:sp>
      <p:sp>
        <p:nvSpPr>
          <p:cNvPr id="339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3244533" y="5197495"/>
            <a:ext cx="1904915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dirty="0">
                <a:solidFill>
                  <a:schemeClr val="bg1"/>
                </a:solidFill>
              </a:rPr>
              <a:t>20YY</a:t>
            </a:r>
          </a:p>
        </p:txBody>
      </p:sp>
      <p:sp>
        <p:nvSpPr>
          <p:cNvPr id="340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19234553" y="5197495"/>
            <a:ext cx="190491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2500">
                <a:solidFill>
                  <a:srgbClr val="F7F5F6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>
                <a:solidFill>
                  <a:schemeClr val="bg1"/>
                </a:solidFill>
              </a:rPr>
              <a:t>20YY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" name="2D Pie Chart"/>
          <p:cNvGraphicFramePr/>
          <p:nvPr>
            <p:extLst>
              <p:ext uri="{D42A27DB-BD31-4B8C-83A1-F6EECF244321}">
                <p14:modId xmlns:p14="http://schemas.microsoft.com/office/powerpoint/2010/main" val="3290625254"/>
              </p:ext>
            </p:extLst>
          </p:nvPr>
        </p:nvGraphicFramePr>
        <p:xfrm>
          <a:off x="2000454" y="3619500"/>
          <a:ext cx="7823201" cy="782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3" name="Circle"/>
          <p:cNvSpPr/>
          <p:nvPr/>
        </p:nvSpPr>
        <p:spPr>
          <a:xfrm>
            <a:off x="3302552" y="4921598"/>
            <a:ext cx="5219005" cy="5219004"/>
          </a:xfrm>
          <a:prstGeom prst="ellipse">
            <a:avLst/>
          </a:prstGeom>
          <a:solidFill>
            <a:srgbClr val="F7F5F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4" name="Circle"/>
          <p:cNvSpPr/>
          <p:nvPr/>
        </p:nvSpPr>
        <p:spPr>
          <a:xfrm>
            <a:off x="3474829" y="5069756"/>
            <a:ext cx="4898570" cy="4898570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custDash>
              <a:ds d="200000" sp="200000"/>
            </a:custDash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endParaRPr/>
          </a:p>
        </p:txBody>
      </p:sp>
      <p:sp>
        <p:nvSpPr>
          <p:cNvPr id="345" name="Venn diagram"/>
          <p:cNvSpPr txBox="1"/>
          <p:nvPr/>
        </p:nvSpPr>
        <p:spPr>
          <a:xfrm>
            <a:off x="4625065" y="6444608"/>
            <a:ext cx="2548580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The first half of the year</a:t>
            </a:r>
          </a:p>
        </p:txBody>
      </p:sp>
      <p:sp>
        <p:nvSpPr>
          <p:cNvPr id="346" name="Lorem Ipsum is simply dummy text of the printing and typesetting industry. Lorem Ipsum has been the industry's standard dummy text ever since the 1500s, when an unknown printer took a galley of type and scrambled it to make a type specimen book. It has s"/>
          <p:cNvSpPr txBox="1"/>
          <p:nvPr/>
        </p:nvSpPr>
        <p:spPr>
          <a:xfrm>
            <a:off x="4016516" y="7534498"/>
            <a:ext cx="3791076" cy="10160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>
              <a:defRPr sz="2000">
                <a:solidFill>
                  <a:srgbClr val="9D9F9D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</a:lstStyle>
          <a:p>
            <a:r>
              <a:rPr dirty="0">
                <a:solidFill>
                  <a:schemeClr val="tx2"/>
                </a:solidFill>
              </a:rPr>
              <a:t>Lorem Ipsum is simply dummy text of the printing and typesetting industry.</a:t>
            </a:r>
          </a:p>
        </p:txBody>
      </p:sp>
      <p:grpSp>
        <p:nvGrpSpPr>
          <p:cNvPr id="378" name="Group"/>
          <p:cNvGrpSpPr/>
          <p:nvPr/>
        </p:nvGrpSpPr>
        <p:grpSpPr>
          <a:xfrm>
            <a:off x="11089933" y="3886200"/>
            <a:ext cx="11039817" cy="7255378"/>
            <a:chOff x="0" y="0"/>
            <a:chExt cx="11039816" cy="7255377"/>
          </a:xfrm>
        </p:grpSpPr>
        <p:grpSp>
          <p:nvGrpSpPr>
            <p:cNvPr id="352" name="Group"/>
            <p:cNvGrpSpPr/>
            <p:nvPr/>
          </p:nvGrpSpPr>
          <p:grpSpPr>
            <a:xfrm>
              <a:off x="0" y="0"/>
              <a:ext cx="5451817" cy="2327778"/>
              <a:chOff x="0" y="0"/>
              <a:chExt cx="5451816" cy="2327777"/>
            </a:xfrm>
          </p:grpSpPr>
          <p:sp>
            <p:nvSpPr>
              <p:cNvPr id="348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4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5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January</a:t>
                </a:r>
              </a:p>
            </p:txBody>
          </p:sp>
          <p:sp>
            <p:nvSpPr>
              <p:cNvPr id="351" name="Graphic 16"/>
              <p:cNvSpPr/>
              <p:nvPr/>
            </p:nvSpPr>
            <p:spPr>
              <a:xfrm>
                <a:off x="34376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57" name="Group"/>
            <p:cNvGrpSpPr/>
            <p:nvPr/>
          </p:nvGrpSpPr>
          <p:grpSpPr>
            <a:xfrm>
              <a:off x="0" y="2463800"/>
              <a:ext cx="5451817" cy="2327778"/>
              <a:chOff x="0" y="0"/>
              <a:chExt cx="5451816" cy="2327777"/>
            </a:xfrm>
          </p:grpSpPr>
          <p:sp>
            <p:nvSpPr>
              <p:cNvPr id="353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5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February</a:t>
                </a:r>
              </a:p>
            </p:txBody>
          </p:sp>
          <p:sp>
            <p:nvSpPr>
              <p:cNvPr id="356" name="Graphic 16"/>
              <p:cNvSpPr/>
              <p:nvPr/>
            </p:nvSpPr>
            <p:spPr>
              <a:xfrm>
                <a:off x="35011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2" name="Group"/>
            <p:cNvGrpSpPr/>
            <p:nvPr/>
          </p:nvGrpSpPr>
          <p:grpSpPr>
            <a:xfrm>
              <a:off x="0" y="4927600"/>
              <a:ext cx="5451817" cy="2327778"/>
              <a:chOff x="0" y="0"/>
              <a:chExt cx="5451816" cy="2327777"/>
            </a:xfrm>
          </p:grpSpPr>
          <p:sp>
            <p:nvSpPr>
              <p:cNvPr id="358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5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6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March</a:t>
                </a:r>
              </a:p>
            </p:txBody>
          </p:sp>
          <p:sp>
            <p:nvSpPr>
              <p:cNvPr id="361" name="Graphic 16"/>
              <p:cNvSpPr/>
              <p:nvPr/>
            </p:nvSpPr>
            <p:spPr>
              <a:xfrm>
                <a:off x="34376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67" name="Group"/>
            <p:cNvGrpSpPr/>
            <p:nvPr/>
          </p:nvGrpSpPr>
          <p:grpSpPr>
            <a:xfrm>
              <a:off x="5588000" y="0"/>
              <a:ext cx="5451817" cy="2327778"/>
              <a:chOff x="0" y="0"/>
              <a:chExt cx="5451816" cy="2327777"/>
            </a:xfrm>
          </p:grpSpPr>
          <p:sp>
            <p:nvSpPr>
              <p:cNvPr id="363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6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April</a:t>
                </a:r>
              </a:p>
            </p:txBody>
          </p:sp>
          <p:sp>
            <p:nvSpPr>
              <p:cNvPr id="366" name="Graphic 16"/>
              <p:cNvSpPr/>
              <p:nvPr/>
            </p:nvSpPr>
            <p:spPr>
              <a:xfrm>
                <a:off x="32852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72" name="Group"/>
            <p:cNvGrpSpPr/>
            <p:nvPr/>
          </p:nvGrpSpPr>
          <p:grpSpPr>
            <a:xfrm>
              <a:off x="5588000" y="2463800"/>
              <a:ext cx="5451817" cy="2327778"/>
              <a:chOff x="0" y="0"/>
              <a:chExt cx="5451816" cy="2327777"/>
            </a:xfrm>
          </p:grpSpPr>
          <p:sp>
            <p:nvSpPr>
              <p:cNvPr id="368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6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7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May</a:t>
                </a:r>
              </a:p>
            </p:txBody>
          </p:sp>
          <p:sp>
            <p:nvSpPr>
              <p:cNvPr id="371" name="Graphic 16"/>
              <p:cNvSpPr/>
              <p:nvPr/>
            </p:nvSpPr>
            <p:spPr>
              <a:xfrm>
                <a:off x="32090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377" name="Group"/>
            <p:cNvGrpSpPr/>
            <p:nvPr/>
          </p:nvGrpSpPr>
          <p:grpSpPr>
            <a:xfrm>
              <a:off x="5588000" y="4927600"/>
              <a:ext cx="5451817" cy="2327778"/>
              <a:chOff x="0" y="0"/>
              <a:chExt cx="5451816" cy="2327777"/>
            </a:xfrm>
          </p:grpSpPr>
          <p:sp>
            <p:nvSpPr>
              <p:cNvPr id="373" name="Rounded Rectangle"/>
              <p:cNvSpPr/>
              <p:nvPr/>
            </p:nvSpPr>
            <p:spPr>
              <a:xfrm>
                <a:off x="0" y="0"/>
                <a:ext cx="5451817" cy="2327778"/>
              </a:xfrm>
              <a:prstGeom prst="roundRect">
                <a:avLst>
                  <a:gd name="adj" fmla="val 5456"/>
                </a:avLst>
              </a:pr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7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08969" y="908494"/>
                <a:ext cx="5033877" cy="1016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</a:t>
                </a:r>
              </a:p>
            </p:txBody>
          </p:sp>
          <p:sp>
            <p:nvSpPr>
              <p:cNvPr id="37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1889689" y="373696"/>
                <a:ext cx="1672436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June</a:t>
                </a:r>
              </a:p>
            </p:txBody>
          </p:sp>
          <p:sp>
            <p:nvSpPr>
              <p:cNvPr id="376" name="Graphic 16"/>
              <p:cNvSpPr/>
              <p:nvPr/>
            </p:nvSpPr>
            <p:spPr>
              <a:xfrm>
                <a:off x="3323330" y="428921"/>
                <a:ext cx="368955" cy="368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45" y="0"/>
                      <a:pt x="0" y="4845"/>
                      <a:pt x="0" y="10800"/>
                    </a:cubicBezTo>
                    <a:cubicBezTo>
                      <a:pt x="0" y="16755"/>
                      <a:pt x="4845" y="21600"/>
                      <a:pt x="10800" y="21600"/>
                    </a:cubicBezTo>
                    <a:cubicBezTo>
                      <a:pt x="16755" y="21600"/>
                      <a:pt x="21600" y="16755"/>
                      <a:pt x="21600" y="10800"/>
                    </a:cubicBezTo>
                    <a:cubicBezTo>
                      <a:pt x="21600" y="4845"/>
                      <a:pt x="16755" y="0"/>
                      <a:pt x="10800" y="0"/>
                    </a:cubicBezTo>
                    <a:close/>
                    <a:moveTo>
                      <a:pt x="16274" y="8511"/>
                    </a:moveTo>
                    <a:lnTo>
                      <a:pt x="10424" y="14361"/>
                    </a:lnTo>
                    <a:cubicBezTo>
                      <a:pt x="10248" y="14537"/>
                      <a:pt x="10018" y="14625"/>
                      <a:pt x="9787" y="14625"/>
                    </a:cubicBezTo>
                    <a:cubicBezTo>
                      <a:pt x="9557" y="14625"/>
                      <a:pt x="9327" y="14537"/>
                      <a:pt x="9151" y="14361"/>
                    </a:cubicBezTo>
                    <a:lnTo>
                      <a:pt x="6226" y="11436"/>
                    </a:lnTo>
                    <a:cubicBezTo>
                      <a:pt x="5874" y="11084"/>
                      <a:pt x="5874" y="10516"/>
                      <a:pt x="6226" y="10164"/>
                    </a:cubicBezTo>
                    <a:cubicBezTo>
                      <a:pt x="6578" y="9812"/>
                      <a:pt x="7147" y="9812"/>
                      <a:pt x="7499" y="10164"/>
                    </a:cubicBezTo>
                    <a:lnTo>
                      <a:pt x="9787" y="12452"/>
                    </a:lnTo>
                    <a:lnTo>
                      <a:pt x="15001" y="7239"/>
                    </a:lnTo>
                    <a:cubicBezTo>
                      <a:pt x="15353" y="6887"/>
                      <a:pt x="15922" y="6887"/>
                      <a:pt x="16274" y="7239"/>
                    </a:cubicBezTo>
                    <a:cubicBezTo>
                      <a:pt x="16626" y="7591"/>
                      <a:pt x="16626" y="8159"/>
                      <a:pt x="16274" y="8511"/>
                    </a:cubicBezTo>
                    <a:close/>
                  </a:path>
                </a:pathLst>
              </a:custGeom>
              <a:solidFill>
                <a:srgbClr val="F7F5F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  <p:sp>
        <p:nvSpPr>
          <p:cNvPr id="379" name="Rounded Rectangle"/>
          <p:cNvSpPr/>
          <p:nvPr/>
        </p:nvSpPr>
        <p:spPr>
          <a:xfrm>
            <a:off x="10848838" y="3632702"/>
            <a:ext cx="11522008" cy="7792383"/>
          </a:xfrm>
          <a:prstGeom prst="roundRect">
            <a:avLst>
              <a:gd name="adj" fmla="val 2445"/>
            </a:avLst>
          </a:prstGeom>
          <a:ln w="25400">
            <a:solidFill>
              <a:schemeClr val="accent5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0" name="Circle"/>
          <p:cNvSpPr/>
          <p:nvPr/>
        </p:nvSpPr>
        <p:spPr>
          <a:xfrm>
            <a:off x="10063240" y="7088447"/>
            <a:ext cx="885307" cy="885307"/>
          </a:xfrm>
          <a:prstGeom prst="ellipse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81" name="Graphic 33"/>
          <p:cNvSpPr/>
          <p:nvPr/>
        </p:nvSpPr>
        <p:spPr>
          <a:xfrm flipH="1">
            <a:off x="10369375" y="7416196"/>
            <a:ext cx="269912" cy="229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93" y="0"/>
                </a:moveTo>
                <a:cubicBezTo>
                  <a:pt x="499" y="0"/>
                  <a:pt x="0" y="584"/>
                  <a:pt x="0" y="1283"/>
                </a:cubicBezTo>
                <a:cubicBezTo>
                  <a:pt x="0" y="1537"/>
                  <a:pt x="86" y="1788"/>
                  <a:pt x="205" y="1978"/>
                </a:cubicBezTo>
                <a:lnTo>
                  <a:pt x="5189" y="10800"/>
                </a:lnTo>
                <a:lnTo>
                  <a:pt x="205" y="19649"/>
                </a:lnTo>
                <a:cubicBezTo>
                  <a:pt x="86" y="19839"/>
                  <a:pt x="0" y="20089"/>
                  <a:pt x="0" y="20344"/>
                </a:cubicBezTo>
                <a:cubicBezTo>
                  <a:pt x="0" y="21042"/>
                  <a:pt x="499" y="21600"/>
                  <a:pt x="1093" y="21600"/>
                </a:cubicBezTo>
                <a:lnTo>
                  <a:pt x="4325" y="21600"/>
                </a:lnTo>
                <a:cubicBezTo>
                  <a:pt x="4702" y="21600"/>
                  <a:pt x="5041" y="21382"/>
                  <a:pt x="5235" y="21039"/>
                </a:cubicBezTo>
                <a:lnTo>
                  <a:pt x="10629" y="11495"/>
                </a:lnTo>
                <a:cubicBezTo>
                  <a:pt x="10748" y="11304"/>
                  <a:pt x="10811" y="11054"/>
                  <a:pt x="10811" y="10800"/>
                </a:cubicBezTo>
                <a:cubicBezTo>
                  <a:pt x="10811" y="10546"/>
                  <a:pt x="10748" y="10296"/>
                  <a:pt x="10629" y="10105"/>
                </a:cubicBezTo>
                <a:lnTo>
                  <a:pt x="5235" y="588"/>
                </a:lnTo>
                <a:cubicBezTo>
                  <a:pt x="5041" y="245"/>
                  <a:pt x="4702" y="0"/>
                  <a:pt x="4325" y="0"/>
                </a:cubicBezTo>
                <a:lnTo>
                  <a:pt x="1093" y="0"/>
                </a:lnTo>
                <a:close/>
                <a:moveTo>
                  <a:pt x="11881" y="0"/>
                </a:moveTo>
                <a:cubicBezTo>
                  <a:pt x="11287" y="0"/>
                  <a:pt x="10811" y="584"/>
                  <a:pt x="10811" y="1283"/>
                </a:cubicBezTo>
                <a:cubicBezTo>
                  <a:pt x="10811" y="1537"/>
                  <a:pt x="10875" y="1788"/>
                  <a:pt x="10993" y="1978"/>
                </a:cubicBezTo>
                <a:lnTo>
                  <a:pt x="15978" y="10800"/>
                </a:lnTo>
                <a:lnTo>
                  <a:pt x="10993" y="19649"/>
                </a:lnTo>
                <a:cubicBezTo>
                  <a:pt x="10875" y="19839"/>
                  <a:pt x="10811" y="20089"/>
                  <a:pt x="10811" y="20344"/>
                </a:cubicBezTo>
                <a:cubicBezTo>
                  <a:pt x="10811" y="21042"/>
                  <a:pt x="11287" y="21600"/>
                  <a:pt x="11881" y="21600"/>
                </a:cubicBezTo>
                <a:lnTo>
                  <a:pt x="15113" y="21600"/>
                </a:lnTo>
                <a:cubicBezTo>
                  <a:pt x="15491" y="21600"/>
                  <a:pt x="15829" y="21382"/>
                  <a:pt x="16024" y="21039"/>
                </a:cubicBezTo>
                <a:lnTo>
                  <a:pt x="21418" y="11495"/>
                </a:lnTo>
                <a:cubicBezTo>
                  <a:pt x="21537" y="11304"/>
                  <a:pt x="21600" y="11054"/>
                  <a:pt x="21600" y="10800"/>
                </a:cubicBezTo>
                <a:cubicBezTo>
                  <a:pt x="21600" y="10546"/>
                  <a:pt x="21537" y="10296"/>
                  <a:pt x="21418" y="10105"/>
                </a:cubicBezTo>
                <a:lnTo>
                  <a:pt x="16024" y="588"/>
                </a:lnTo>
                <a:cubicBezTo>
                  <a:pt x="15829" y="245"/>
                  <a:pt x="15491" y="0"/>
                  <a:pt x="15113" y="0"/>
                </a:cubicBezTo>
                <a:lnTo>
                  <a:pt x="11881" y="0"/>
                </a:lnTo>
                <a:close/>
              </a:path>
            </a:pathLst>
          </a:custGeom>
          <a:solidFill>
            <a:srgbClr val="F7F5F6"/>
          </a:solidFill>
          <a:ln w="12700">
            <a:miter lim="400000"/>
          </a:ln>
        </p:spPr>
        <p:txBody>
          <a:bodyPr lIns="45719" rIns="45719" anchor="ctr"/>
          <a:lstStyle/>
          <a:p>
            <a:pPr algn="l" defTabSz="914400"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82" name="Venn diagram"/>
          <p:cNvSpPr txBox="1"/>
          <p:nvPr/>
        </p:nvSpPr>
        <p:spPr>
          <a:xfrm>
            <a:off x="7141415" y="1982675"/>
            <a:ext cx="10101170" cy="810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spAutoFit/>
          </a:bodyPr>
          <a:lstStyle>
            <a:lvl1pPr>
              <a:defRPr sz="4600">
                <a:latin typeface="Barlow Bold"/>
                <a:ea typeface="Barlow Bold"/>
                <a:cs typeface="Barlow Bold"/>
                <a:sym typeface="Barlow Bold"/>
              </a:defRPr>
            </a:lvl1pPr>
          </a:lstStyle>
          <a:p>
            <a:r>
              <a:rPr>
                <a:solidFill>
                  <a:schemeClr val="tx1"/>
                </a:solidFill>
              </a:rPr>
              <a:t>Pie chart with 6 stages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5" name="Group"/>
          <p:cNvGrpSpPr/>
          <p:nvPr/>
        </p:nvGrpSpPr>
        <p:grpSpPr>
          <a:xfrm>
            <a:off x="2142565" y="2858961"/>
            <a:ext cx="20098870" cy="7845678"/>
            <a:chOff x="0" y="0"/>
            <a:chExt cx="20098868" cy="7845675"/>
          </a:xfrm>
        </p:grpSpPr>
        <p:sp>
          <p:nvSpPr>
            <p:cNvPr id="384" name="Line"/>
            <p:cNvSpPr/>
            <p:nvPr/>
          </p:nvSpPr>
          <p:spPr>
            <a:xfrm>
              <a:off x="10011691" y="955346"/>
              <a:ext cx="4701116" cy="1881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660" y="0"/>
                  </a:lnTo>
                  <a:lnTo>
                    <a:pt x="5490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5" name="Line"/>
            <p:cNvSpPr/>
            <p:nvPr/>
          </p:nvSpPr>
          <p:spPr>
            <a:xfrm>
              <a:off x="10001136" y="2931202"/>
              <a:ext cx="4721906" cy="612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687" y="0"/>
                  </a:lnTo>
                  <a:lnTo>
                    <a:pt x="5485" y="21600"/>
                  </a:lnTo>
                  <a:lnTo>
                    <a:pt x="21600" y="2160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6" name="Line"/>
            <p:cNvSpPr/>
            <p:nvPr/>
          </p:nvSpPr>
          <p:spPr>
            <a:xfrm>
              <a:off x="10013463" y="4998687"/>
              <a:ext cx="4680406" cy="18933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691" y="21600"/>
                  </a:lnTo>
                  <a:lnTo>
                    <a:pt x="5572" y="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7" name="Line"/>
            <p:cNvSpPr/>
            <p:nvPr/>
          </p:nvSpPr>
          <p:spPr>
            <a:xfrm>
              <a:off x="9991709" y="4282220"/>
              <a:ext cx="4705234" cy="644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771" y="21600"/>
                  </a:lnTo>
                  <a:lnTo>
                    <a:pt x="5599" y="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chemeClr val="accent5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aphicFrame>
          <p:nvGraphicFramePr>
            <p:cNvPr id="388" name="2D Doughnut Chart"/>
            <p:cNvGraphicFramePr/>
            <p:nvPr>
              <p:extLst>
                <p:ext uri="{D42A27DB-BD31-4B8C-83A1-F6EECF244321}">
                  <p14:modId xmlns:p14="http://schemas.microsoft.com/office/powerpoint/2010/main" val="3733873474"/>
                </p:ext>
              </p:extLst>
            </p:nvPr>
          </p:nvGraphicFramePr>
          <p:xfrm>
            <a:off x="12263429" y="0"/>
            <a:ext cx="7835440" cy="783543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91" name="Group"/>
            <p:cNvGrpSpPr/>
            <p:nvPr/>
          </p:nvGrpSpPr>
          <p:grpSpPr>
            <a:xfrm>
              <a:off x="14693382" y="2513316"/>
              <a:ext cx="2975534" cy="649807"/>
              <a:chOff x="0" y="0"/>
              <a:chExt cx="2975533" cy="649805"/>
            </a:xfrm>
          </p:grpSpPr>
          <p:sp>
            <p:nvSpPr>
              <p:cNvPr id="389" name="Rounded Rectangle"/>
              <p:cNvSpPr/>
              <p:nvPr/>
            </p:nvSpPr>
            <p:spPr>
              <a:xfrm>
                <a:off x="0" y="0"/>
                <a:ext cx="2975534" cy="64980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9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6951" y="70902"/>
                <a:ext cx="254163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Region I - 2/10</a:t>
                </a:r>
              </a:p>
            </p:txBody>
          </p:sp>
        </p:grpSp>
        <p:grpSp>
          <p:nvGrpSpPr>
            <p:cNvPr id="394" name="Group"/>
            <p:cNvGrpSpPr/>
            <p:nvPr/>
          </p:nvGrpSpPr>
          <p:grpSpPr>
            <a:xfrm>
              <a:off x="14693382" y="3232983"/>
              <a:ext cx="2975534" cy="649806"/>
              <a:chOff x="0" y="0"/>
              <a:chExt cx="2975533" cy="649805"/>
            </a:xfrm>
          </p:grpSpPr>
          <p:sp>
            <p:nvSpPr>
              <p:cNvPr id="392" name="Rounded Rectangle"/>
              <p:cNvSpPr/>
              <p:nvPr/>
            </p:nvSpPr>
            <p:spPr>
              <a:xfrm>
                <a:off x="0" y="0"/>
                <a:ext cx="2975534" cy="64980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9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6951" y="70902"/>
                <a:ext cx="254163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Region II - 4/10</a:t>
                </a:r>
              </a:p>
            </p:txBody>
          </p:sp>
        </p:grpSp>
        <p:grpSp>
          <p:nvGrpSpPr>
            <p:cNvPr id="397" name="Group"/>
            <p:cNvGrpSpPr/>
            <p:nvPr/>
          </p:nvGrpSpPr>
          <p:grpSpPr>
            <a:xfrm>
              <a:off x="14693382" y="3952649"/>
              <a:ext cx="2975534" cy="649807"/>
              <a:chOff x="0" y="0"/>
              <a:chExt cx="2975533" cy="649805"/>
            </a:xfrm>
          </p:grpSpPr>
          <p:sp>
            <p:nvSpPr>
              <p:cNvPr id="395" name="Rounded Rectangle"/>
              <p:cNvSpPr/>
              <p:nvPr/>
            </p:nvSpPr>
            <p:spPr>
              <a:xfrm>
                <a:off x="0" y="0"/>
                <a:ext cx="2975534" cy="649806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9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6951" y="70902"/>
                <a:ext cx="254163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Region III - 2/10</a:t>
                </a:r>
              </a:p>
            </p:txBody>
          </p:sp>
        </p:grpSp>
        <p:grpSp>
          <p:nvGrpSpPr>
            <p:cNvPr id="400" name="Group"/>
            <p:cNvGrpSpPr/>
            <p:nvPr/>
          </p:nvGrpSpPr>
          <p:grpSpPr>
            <a:xfrm>
              <a:off x="14693382" y="4672316"/>
              <a:ext cx="2975534" cy="649807"/>
              <a:chOff x="0" y="0"/>
              <a:chExt cx="2975533" cy="649805"/>
            </a:xfrm>
          </p:grpSpPr>
          <p:sp>
            <p:nvSpPr>
              <p:cNvPr id="398" name="Rounded Rectangle"/>
              <p:cNvSpPr/>
              <p:nvPr/>
            </p:nvSpPr>
            <p:spPr>
              <a:xfrm>
                <a:off x="0" y="0"/>
                <a:ext cx="2975534" cy="64980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39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6951" y="70902"/>
                <a:ext cx="254163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>
                  <a:defRPr sz="2500">
                    <a:solidFill>
                      <a:srgbClr val="F7F5F6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bg1"/>
                    </a:solidFill>
                  </a:rPr>
                  <a:t>Region IV - 2/10</a:t>
                </a:r>
              </a:p>
            </p:txBody>
          </p:sp>
        </p:grpSp>
        <p:grpSp>
          <p:nvGrpSpPr>
            <p:cNvPr id="406" name="Group"/>
            <p:cNvGrpSpPr/>
            <p:nvPr/>
          </p:nvGrpSpPr>
          <p:grpSpPr>
            <a:xfrm>
              <a:off x="0" y="19664"/>
              <a:ext cx="9999911" cy="1862632"/>
              <a:chOff x="0" y="0"/>
              <a:chExt cx="9999910" cy="1862630"/>
            </a:xfrm>
          </p:grpSpPr>
          <p:sp>
            <p:nvSpPr>
              <p:cNvPr id="401" name="Rounded Rectangle"/>
              <p:cNvSpPr/>
              <p:nvPr/>
            </p:nvSpPr>
            <p:spPr>
              <a:xfrm>
                <a:off x="0" y="0"/>
                <a:ext cx="9999911" cy="186263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02" name="Circle"/>
              <p:cNvSpPr/>
              <p:nvPr/>
            </p:nvSpPr>
            <p:spPr>
              <a:xfrm>
                <a:off x="139700" y="134375"/>
                <a:ext cx="1593880" cy="1593880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03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5967" y="781494"/>
                <a:ext cx="7599661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 dirty="0"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 dummy</a:t>
                </a:r>
              </a:p>
            </p:txBody>
          </p:sp>
          <p:sp>
            <p:nvSpPr>
              <p:cNvPr id="404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1734" y="322896"/>
                <a:ext cx="216859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Region I</a:t>
                </a:r>
              </a:p>
            </p:txBody>
          </p:sp>
          <p:sp>
            <p:nvSpPr>
              <p:cNvPr id="405" name="Graphic 117"/>
              <p:cNvSpPr/>
              <p:nvPr/>
            </p:nvSpPr>
            <p:spPr>
              <a:xfrm>
                <a:off x="694872" y="648880"/>
                <a:ext cx="508936" cy="488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524" extrusionOk="0">
                    <a:moveTo>
                      <a:pt x="21374" y="8133"/>
                    </a:moveTo>
                    <a:cubicBezTo>
                      <a:pt x="21233" y="7678"/>
                      <a:pt x="20848" y="7356"/>
                      <a:pt x="20394" y="7313"/>
                    </a:cubicBezTo>
                    <a:lnTo>
                      <a:pt x="14208" y="6724"/>
                    </a:lnTo>
                    <a:lnTo>
                      <a:pt x="11763" y="725"/>
                    </a:lnTo>
                    <a:cubicBezTo>
                      <a:pt x="11583" y="284"/>
                      <a:pt x="11172" y="0"/>
                      <a:pt x="10715" y="0"/>
                    </a:cubicBezTo>
                    <a:cubicBezTo>
                      <a:pt x="10258" y="0"/>
                      <a:pt x="9847" y="284"/>
                      <a:pt x="9668" y="725"/>
                    </a:cubicBezTo>
                    <a:lnTo>
                      <a:pt x="7223" y="6724"/>
                    </a:lnTo>
                    <a:lnTo>
                      <a:pt x="1036" y="7313"/>
                    </a:lnTo>
                    <a:cubicBezTo>
                      <a:pt x="582" y="7357"/>
                      <a:pt x="198" y="7679"/>
                      <a:pt x="56" y="8133"/>
                    </a:cubicBezTo>
                    <a:cubicBezTo>
                      <a:pt x="-85" y="8588"/>
                      <a:pt x="45" y="9086"/>
                      <a:pt x="388" y="9402"/>
                    </a:cubicBezTo>
                    <a:lnTo>
                      <a:pt x="5065" y="13699"/>
                    </a:lnTo>
                    <a:lnTo>
                      <a:pt x="3686" y="20064"/>
                    </a:lnTo>
                    <a:cubicBezTo>
                      <a:pt x="3585" y="20532"/>
                      <a:pt x="3758" y="21016"/>
                      <a:pt x="4129" y="21297"/>
                    </a:cubicBezTo>
                    <a:cubicBezTo>
                      <a:pt x="4328" y="21449"/>
                      <a:pt x="4562" y="21524"/>
                      <a:pt x="4797" y="21524"/>
                    </a:cubicBezTo>
                    <a:cubicBezTo>
                      <a:pt x="4998" y="21524"/>
                      <a:pt x="5200" y="21468"/>
                      <a:pt x="5381" y="21355"/>
                    </a:cubicBezTo>
                    <a:lnTo>
                      <a:pt x="10715" y="18012"/>
                    </a:lnTo>
                    <a:lnTo>
                      <a:pt x="16048" y="21355"/>
                    </a:lnTo>
                    <a:cubicBezTo>
                      <a:pt x="16440" y="21600"/>
                      <a:pt x="16932" y="21578"/>
                      <a:pt x="17301" y="21297"/>
                    </a:cubicBezTo>
                    <a:cubicBezTo>
                      <a:pt x="17672" y="21016"/>
                      <a:pt x="17845" y="20532"/>
                      <a:pt x="17744" y="20064"/>
                    </a:cubicBezTo>
                    <a:lnTo>
                      <a:pt x="16365" y="13699"/>
                    </a:lnTo>
                    <a:lnTo>
                      <a:pt x="21042" y="9402"/>
                    </a:lnTo>
                    <a:cubicBezTo>
                      <a:pt x="21385" y="9086"/>
                      <a:pt x="21515" y="8589"/>
                      <a:pt x="21374" y="8133"/>
                    </a:cubicBezTo>
                    <a:close/>
                  </a:path>
                </a:pathLst>
              </a:custGeom>
              <a:solidFill>
                <a:srgbClr val="F7F5F6">
                  <a:alpha val="6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2" name="Group"/>
            <p:cNvGrpSpPr/>
            <p:nvPr/>
          </p:nvGrpSpPr>
          <p:grpSpPr>
            <a:xfrm>
              <a:off x="0" y="3995251"/>
              <a:ext cx="9999911" cy="1862632"/>
              <a:chOff x="0" y="0"/>
              <a:chExt cx="9999910" cy="1862630"/>
            </a:xfrm>
          </p:grpSpPr>
          <p:sp>
            <p:nvSpPr>
              <p:cNvPr id="407" name="Rounded Rectangle"/>
              <p:cNvSpPr/>
              <p:nvPr/>
            </p:nvSpPr>
            <p:spPr>
              <a:xfrm>
                <a:off x="0" y="0"/>
                <a:ext cx="9999911" cy="186263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08" name="Circle"/>
              <p:cNvSpPr/>
              <p:nvPr/>
            </p:nvSpPr>
            <p:spPr>
              <a:xfrm>
                <a:off x="139700" y="134375"/>
                <a:ext cx="1593880" cy="1593880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09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5967" y="781494"/>
                <a:ext cx="7599661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 dummy</a:t>
                </a:r>
              </a:p>
            </p:txBody>
          </p:sp>
          <p:sp>
            <p:nvSpPr>
              <p:cNvPr id="410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1734" y="322895"/>
                <a:ext cx="216859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Region III</a:t>
                </a:r>
              </a:p>
            </p:txBody>
          </p:sp>
          <p:sp>
            <p:nvSpPr>
              <p:cNvPr id="411" name="Graphic 63"/>
              <p:cNvSpPr/>
              <p:nvPr/>
            </p:nvSpPr>
            <p:spPr>
              <a:xfrm>
                <a:off x="720739" y="699680"/>
                <a:ext cx="482601" cy="482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8996" y="0"/>
                      <a:pt x="0" y="152"/>
                      <a:pt x="0" y="3150"/>
                    </a:cubicBezTo>
                    <a:lnTo>
                      <a:pt x="0" y="6136"/>
                    </a:lnTo>
                    <a:cubicBezTo>
                      <a:pt x="0" y="6940"/>
                      <a:pt x="355" y="7696"/>
                      <a:pt x="972" y="8211"/>
                    </a:cubicBezTo>
                    <a:lnTo>
                      <a:pt x="8100" y="14147"/>
                    </a:lnTo>
                    <a:lnTo>
                      <a:pt x="8100" y="20700"/>
                    </a:lnTo>
                    <a:cubicBezTo>
                      <a:pt x="8100" y="21041"/>
                      <a:pt x="8293" y="21352"/>
                      <a:pt x="8598" y="21506"/>
                    </a:cubicBezTo>
                    <a:cubicBezTo>
                      <a:pt x="8725" y="21569"/>
                      <a:pt x="8863" y="21600"/>
                      <a:pt x="9000" y="21600"/>
                    </a:cubicBezTo>
                    <a:cubicBezTo>
                      <a:pt x="9192" y="21600"/>
                      <a:pt x="9382" y="21539"/>
                      <a:pt x="9540" y="21420"/>
                    </a:cubicBezTo>
                    <a:lnTo>
                      <a:pt x="12779" y="18991"/>
                    </a:lnTo>
                    <a:cubicBezTo>
                      <a:pt x="13230" y="18653"/>
                      <a:pt x="13500" y="18114"/>
                      <a:pt x="13500" y="17550"/>
                    </a:cubicBezTo>
                    <a:lnTo>
                      <a:pt x="13500" y="14147"/>
                    </a:lnTo>
                    <a:lnTo>
                      <a:pt x="20628" y="8211"/>
                    </a:lnTo>
                    <a:cubicBezTo>
                      <a:pt x="21245" y="7696"/>
                      <a:pt x="21600" y="6940"/>
                      <a:pt x="21600" y="6136"/>
                    </a:cubicBezTo>
                    <a:lnTo>
                      <a:pt x="21600" y="3150"/>
                    </a:lnTo>
                    <a:cubicBezTo>
                      <a:pt x="21600" y="152"/>
                      <a:pt x="12604" y="0"/>
                      <a:pt x="10800" y="0"/>
                    </a:cubicBezTo>
                    <a:close/>
                    <a:moveTo>
                      <a:pt x="10800" y="1800"/>
                    </a:moveTo>
                    <a:cubicBezTo>
                      <a:pt x="15830" y="1800"/>
                      <a:pt x="18857" y="2616"/>
                      <a:pt x="19659" y="3150"/>
                    </a:cubicBezTo>
                    <a:cubicBezTo>
                      <a:pt x="18857" y="3684"/>
                      <a:pt x="15830" y="4500"/>
                      <a:pt x="10800" y="4500"/>
                    </a:cubicBezTo>
                    <a:cubicBezTo>
                      <a:pt x="5770" y="4500"/>
                      <a:pt x="2743" y="3684"/>
                      <a:pt x="1941" y="3150"/>
                    </a:cubicBezTo>
                    <a:cubicBezTo>
                      <a:pt x="2743" y="2616"/>
                      <a:pt x="5770" y="1800"/>
                      <a:pt x="10800" y="1800"/>
                    </a:cubicBezTo>
                    <a:close/>
                  </a:path>
                </a:pathLst>
              </a:custGeom>
              <a:solidFill>
                <a:srgbClr val="F7F5F6">
                  <a:alpha val="6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18" name="Group"/>
            <p:cNvGrpSpPr/>
            <p:nvPr/>
          </p:nvGrpSpPr>
          <p:grpSpPr>
            <a:xfrm>
              <a:off x="0" y="5983045"/>
              <a:ext cx="9999911" cy="1862631"/>
              <a:chOff x="0" y="0"/>
              <a:chExt cx="9999910" cy="1862630"/>
            </a:xfrm>
          </p:grpSpPr>
          <p:sp>
            <p:nvSpPr>
              <p:cNvPr id="413" name="Rounded Rectangle"/>
              <p:cNvSpPr/>
              <p:nvPr/>
            </p:nvSpPr>
            <p:spPr>
              <a:xfrm>
                <a:off x="0" y="0"/>
                <a:ext cx="9999911" cy="186263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14" name="Circle"/>
              <p:cNvSpPr/>
              <p:nvPr/>
            </p:nvSpPr>
            <p:spPr>
              <a:xfrm>
                <a:off x="139700" y="134375"/>
                <a:ext cx="1593880" cy="159388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15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5967" y="781494"/>
                <a:ext cx="7599661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 dummy</a:t>
                </a:r>
              </a:p>
            </p:txBody>
          </p:sp>
          <p:sp>
            <p:nvSpPr>
              <p:cNvPr id="416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1734" y="322895"/>
                <a:ext cx="216859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Region IV</a:t>
                </a:r>
              </a:p>
            </p:txBody>
          </p:sp>
          <p:sp>
            <p:nvSpPr>
              <p:cNvPr id="417" name="Graphic 65"/>
              <p:cNvSpPr/>
              <p:nvPr/>
            </p:nvSpPr>
            <p:spPr>
              <a:xfrm>
                <a:off x="791251" y="692677"/>
                <a:ext cx="366977" cy="482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20" y="9684"/>
                    </a:moveTo>
                    <a:lnTo>
                      <a:pt x="14609" y="6021"/>
                    </a:lnTo>
                    <a:cubicBezTo>
                      <a:pt x="14569" y="5997"/>
                      <a:pt x="14499" y="5942"/>
                      <a:pt x="14499" y="5850"/>
                    </a:cubicBezTo>
                    <a:cubicBezTo>
                      <a:pt x="14499" y="5758"/>
                      <a:pt x="14569" y="5703"/>
                      <a:pt x="14593" y="5687"/>
                    </a:cubicBezTo>
                    <a:lnTo>
                      <a:pt x="21021" y="2015"/>
                    </a:lnTo>
                    <a:cubicBezTo>
                      <a:pt x="21389" y="1804"/>
                      <a:pt x="21600" y="1480"/>
                      <a:pt x="21600" y="1124"/>
                    </a:cubicBezTo>
                    <a:cubicBezTo>
                      <a:pt x="21600" y="505"/>
                      <a:pt x="20936" y="0"/>
                      <a:pt x="20121" y="0"/>
                    </a:cubicBezTo>
                    <a:lnTo>
                      <a:pt x="1183" y="0"/>
                    </a:lnTo>
                    <a:cubicBezTo>
                      <a:pt x="529" y="0"/>
                      <a:pt x="0" y="403"/>
                      <a:pt x="0" y="900"/>
                    </a:cubicBezTo>
                    <a:lnTo>
                      <a:pt x="0" y="20700"/>
                    </a:lnTo>
                    <a:cubicBezTo>
                      <a:pt x="0" y="21197"/>
                      <a:pt x="529" y="21600"/>
                      <a:pt x="1183" y="21600"/>
                    </a:cubicBezTo>
                    <a:cubicBezTo>
                      <a:pt x="1838" y="21600"/>
                      <a:pt x="2367" y="21197"/>
                      <a:pt x="2367" y="20700"/>
                    </a:cubicBezTo>
                    <a:lnTo>
                      <a:pt x="2367" y="11700"/>
                    </a:lnTo>
                    <a:lnTo>
                      <a:pt x="20121" y="11700"/>
                    </a:lnTo>
                    <a:cubicBezTo>
                      <a:pt x="20936" y="11700"/>
                      <a:pt x="21600" y="11195"/>
                      <a:pt x="21600" y="10575"/>
                    </a:cubicBezTo>
                    <a:cubicBezTo>
                      <a:pt x="21600" y="10219"/>
                      <a:pt x="21388" y="9895"/>
                      <a:pt x="21020" y="9684"/>
                    </a:cubicBezTo>
                    <a:close/>
                  </a:path>
                </a:pathLst>
              </a:custGeom>
              <a:solidFill>
                <a:srgbClr val="F7F5F6">
                  <a:alpha val="6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  <p:grpSp>
          <p:nvGrpSpPr>
            <p:cNvPr id="424" name="Group"/>
            <p:cNvGrpSpPr/>
            <p:nvPr/>
          </p:nvGrpSpPr>
          <p:grpSpPr>
            <a:xfrm>
              <a:off x="0" y="2007458"/>
              <a:ext cx="9999911" cy="1862631"/>
              <a:chOff x="0" y="0"/>
              <a:chExt cx="9999910" cy="1862630"/>
            </a:xfrm>
          </p:grpSpPr>
          <p:sp>
            <p:nvSpPr>
              <p:cNvPr id="419" name="Rounded Rectangle"/>
              <p:cNvSpPr/>
              <p:nvPr/>
            </p:nvSpPr>
            <p:spPr>
              <a:xfrm>
                <a:off x="0" y="0"/>
                <a:ext cx="9999911" cy="186263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 cap="flat">
                <a:solidFill>
                  <a:schemeClr val="accent5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20" name="Circle"/>
              <p:cNvSpPr/>
              <p:nvPr/>
            </p:nvSpPr>
            <p:spPr>
              <a:xfrm>
                <a:off x="139700" y="134375"/>
                <a:ext cx="1593880" cy="1593880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421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5967" y="781494"/>
                <a:ext cx="7599661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000">
                    <a:solidFill>
                      <a:srgbClr val="9D9F9D"/>
                    </a:solidFill>
                    <a:latin typeface="Barlow Medium"/>
                    <a:ea typeface="Barlow Medium"/>
                    <a:cs typeface="Barlow Medium"/>
                    <a:sym typeface="Barlow Medium"/>
                  </a:defRPr>
                </a:lvl1pPr>
              </a:lstStyle>
              <a:p>
                <a:r>
                  <a:rPr>
                    <a:solidFill>
                      <a:schemeClr val="tx2"/>
                    </a:solidFill>
                  </a:rPr>
                  <a:t>Lorem Ipsum is simply dummy text of the printing and typesetting industry. Lorem Ipsum has been the industry's standard dummy</a:t>
                </a:r>
              </a:p>
            </p:txBody>
          </p:sp>
          <p:sp>
            <p:nvSpPr>
              <p:cNvPr id="422" name="Lorem Ipsum is simply dummy text of the printing and typesetting industry. Lorem Ipsum has been the industry's standard dummy text ever since the 1500s, when an unknown printer took a galley of type and scrambled it to make a type specimen book. It has s"/>
              <p:cNvSpPr txBox="1"/>
              <p:nvPr/>
            </p:nvSpPr>
            <p:spPr>
              <a:xfrm>
                <a:off x="2131734" y="322896"/>
                <a:ext cx="2168592" cy="482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>
                <a:lvl1pPr algn="l">
                  <a:defRPr sz="2500">
                    <a:solidFill>
                      <a:srgbClr val="535353"/>
                    </a:solidFill>
                    <a:latin typeface="Barlow SemiBold"/>
                    <a:ea typeface="Barlow SemiBold"/>
                    <a:cs typeface="Barlow SemiBold"/>
                    <a:sym typeface="Barlow SemiBold"/>
                  </a:defRPr>
                </a:lvl1pPr>
              </a:lstStyle>
              <a:p>
                <a:r>
                  <a:rPr>
                    <a:solidFill>
                      <a:schemeClr val="tx1"/>
                    </a:solidFill>
                  </a:rPr>
                  <a:t>Region II</a:t>
                </a:r>
              </a:p>
            </p:txBody>
          </p:sp>
          <p:sp>
            <p:nvSpPr>
              <p:cNvPr id="423" name="Graphic 178"/>
              <p:cNvSpPr/>
              <p:nvPr/>
            </p:nvSpPr>
            <p:spPr>
              <a:xfrm>
                <a:off x="732061" y="674653"/>
                <a:ext cx="45995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2" h="21600" extrusionOk="0">
                    <a:moveTo>
                      <a:pt x="9089" y="0"/>
                    </a:moveTo>
                    <a:cubicBezTo>
                      <a:pt x="8441" y="0"/>
                      <a:pt x="7859" y="457"/>
                      <a:pt x="7720" y="1066"/>
                    </a:cubicBezTo>
                    <a:lnTo>
                      <a:pt x="7288" y="2897"/>
                    </a:lnTo>
                    <a:cubicBezTo>
                      <a:pt x="6574" y="3178"/>
                      <a:pt x="5905" y="3558"/>
                      <a:pt x="5272" y="4033"/>
                    </a:cubicBezTo>
                    <a:lnTo>
                      <a:pt x="3400" y="3476"/>
                    </a:lnTo>
                    <a:cubicBezTo>
                      <a:pt x="2774" y="3287"/>
                      <a:pt x="2082" y="3538"/>
                      <a:pt x="1767" y="4079"/>
                    </a:cubicBezTo>
                    <a:lnTo>
                      <a:pt x="183" y="6721"/>
                    </a:lnTo>
                    <a:cubicBezTo>
                      <a:pt x="-136" y="7270"/>
                      <a:pt x="-32" y="7955"/>
                      <a:pt x="447" y="8390"/>
                    </a:cubicBezTo>
                    <a:lnTo>
                      <a:pt x="1887" y="9664"/>
                    </a:lnTo>
                    <a:cubicBezTo>
                      <a:pt x="1838" y="10046"/>
                      <a:pt x="1815" y="10429"/>
                      <a:pt x="1815" y="10800"/>
                    </a:cubicBezTo>
                    <a:cubicBezTo>
                      <a:pt x="1815" y="11171"/>
                      <a:pt x="1838" y="11553"/>
                      <a:pt x="1887" y="11936"/>
                    </a:cubicBezTo>
                    <a:lnTo>
                      <a:pt x="447" y="13210"/>
                    </a:lnTo>
                    <a:cubicBezTo>
                      <a:pt x="-27" y="13641"/>
                      <a:pt x="-139" y="14327"/>
                      <a:pt x="183" y="14879"/>
                    </a:cubicBezTo>
                    <a:lnTo>
                      <a:pt x="1767" y="17521"/>
                    </a:lnTo>
                    <a:cubicBezTo>
                      <a:pt x="2085" y="18067"/>
                      <a:pt x="2772" y="18313"/>
                      <a:pt x="3400" y="18124"/>
                    </a:cubicBezTo>
                    <a:lnTo>
                      <a:pt x="5272" y="17567"/>
                    </a:lnTo>
                    <a:cubicBezTo>
                      <a:pt x="5905" y="18041"/>
                      <a:pt x="6574" y="18422"/>
                      <a:pt x="7288" y="18703"/>
                    </a:cubicBezTo>
                    <a:lnTo>
                      <a:pt x="7720" y="20534"/>
                    </a:lnTo>
                    <a:cubicBezTo>
                      <a:pt x="7860" y="21145"/>
                      <a:pt x="8441" y="21600"/>
                      <a:pt x="9089" y="21600"/>
                    </a:cubicBezTo>
                    <a:lnTo>
                      <a:pt x="12257" y="21600"/>
                    </a:lnTo>
                    <a:cubicBezTo>
                      <a:pt x="12904" y="21600"/>
                      <a:pt x="13462" y="21143"/>
                      <a:pt x="13601" y="20534"/>
                    </a:cubicBezTo>
                    <a:lnTo>
                      <a:pt x="14033" y="18703"/>
                    </a:lnTo>
                    <a:cubicBezTo>
                      <a:pt x="14748" y="18422"/>
                      <a:pt x="15441" y="18042"/>
                      <a:pt x="16074" y="17567"/>
                    </a:cubicBezTo>
                    <a:lnTo>
                      <a:pt x="17922" y="18124"/>
                    </a:lnTo>
                    <a:cubicBezTo>
                      <a:pt x="18547" y="18312"/>
                      <a:pt x="19239" y="18063"/>
                      <a:pt x="19554" y="17521"/>
                    </a:cubicBezTo>
                    <a:lnTo>
                      <a:pt x="21139" y="14879"/>
                    </a:lnTo>
                    <a:cubicBezTo>
                      <a:pt x="21458" y="14332"/>
                      <a:pt x="21349" y="13641"/>
                      <a:pt x="20875" y="13210"/>
                    </a:cubicBezTo>
                    <a:lnTo>
                      <a:pt x="19458" y="11936"/>
                    </a:lnTo>
                    <a:cubicBezTo>
                      <a:pt x="19508" y="11553"/>
                      <a:pt x="19530" y="11171"/>
                      <a:pt x="19530" y="10800"/>
                    </a:cubicBezTo>
                    <a:cubicBezTo>
                      <a:pt x="19530" y="10429"/>
                      <a:pt x="19508" y="10047"/>
                      <a:pt x="19458" y="9664"/>
                    </a:cubicBezTo>
                    <a:lnTo>
                      <a:pt x="20875" y="8390"/>
                    </a:lnTo>
                    <a:cubicBezTo>
                      <a:pt x="21349" y="7959"/>
                      <a:pt x="21461" y="7273"/>
                      <a:pt x="21139" y="6721"/>
                    </a:cubicBezTo>
                    <a:lnTo>
                      <a:pt x="19554" y="4079"/>
                    </a:lnTo>
                    <a:cubicBezTo>
                      <a:pt x="19236" y="3533"/>
                      <a:pt x="18551" y="3288"/>
                      <a:pt x="17922" y="3476"/>
                    </a:cubicBezTo>
                    <a:lnTo>
                      <a:pt x="16074" y="4033"/>
                    </a:lnTo>
                    <a:cubicBezTo>
                      <a:pt x="15441" y="3559"/>
                      <a:pt x="14748" y="3178"/>
                      <a:pt x="14033" y="2897"/>
                    </a:cubicBezTo>
                    <a:lnTo>
                      <a:pt x="13601" y="1066"/>
                    </a:lnTo>
                    <a:cubicBezTo>
                      <a:pt x="13461" y="455"/>
                      <a:pt x="12905" y="0"/>
                      <a:pt x="12257" y="0"/>
                    </a:cubicBezTo>
                    <a:lnTo>
                      <a:pt x="9089" y="0"/>
                    </a:lnTo>
                    <a:close/>
                    <a:moveTo>
                      <a:pt x="10673" y="5840"/>
                    </a:moveTo>
                    <a:cubicBezTo>
                      <a:pt x="13499" y="5840"/>
                      <a:pt x="15786" y="8071"/>
                      <a:pt x="15786" y="10800"/>
                    </a:cubicBezTo>
                    <a:cubicBezTo>
                      <a:pt x="15786" y="13529"/>
                      <a:pt x="13499" y="15736"/>
                      <a:pt x="10673" y="15736"/>
                    </a:cubicBezTo>
                    <a:cubicBezTo>
                      <a:pt x="7847" y="15736"/>
                      <a:pt x="5536" y="13529"/>
                      <a:pt x="5536" y="10800"/>
                    </a:cubicBezTo>
                    <a:cubicBezTo>
                      <a:pt x="5536" y="8071"/>
                      <a:pt x="7847" y="5840"/>
                      <a:pt x="10673" y="5840"/>
                    </a:cubicBezTo>
                    <a:close/>
                    <a:moveTo>
                      <a:pt x="10673" y="7416"/>
                    </a:moveTo>
                    <a:cubicBezTo>
                      <a:pt x="10158" y="7416"/>
                      <a:pt x="9737" y="7823"/>
                      <a:pt x="9737" y="8320"/>
                    </a:cubicBezTo>
                    <a:lnTo>
                      <a:pt x="9737" y="10800"/>
                    </a:lnTo>
                    <a:cubicBezTo>
                      <a:pt x="9737" y="11039"/>
                      <a:pt x="9826" y="11258"/>
                      <a:pt x="10001" y="11426"/>
                    </a:cubicBezTo>
                    <a:lnTo>
                      <a:pt x="11633" y="13002"/>
                    </a:lnTo>
                    <a:cubicBezTo>
                      <a:pt x="11815" y="13177"/>
                      <a:pt x="12067" y="13280"/>
                      <a:pt x="12305" y="13280"/>
                    </a:cubicBezTo>
                    <a:cubicBezTo>
                      <a:pt x="12544" y="13280"/>
                      <a:pt x="12772" y="13177"/>
                      <a:pt x="12953" y="13002"/>
                    </a:cubicBezTo>
                    <a:cubicBezTo>
                      <a:pt x="13317" y="12650"/>
                      <a:pt x="13318" y="12079"/>
                      <a:pt x="12953" y="11727"/>
                    </a:cubicBezTo>
                    <a:lnTo>
                      <a:pt x="11609" y="10429"/>
                    </a:lnTo>
                    <a:lnTo>
                      <a:pt x="11609" y="8320"/>
                    </a:lnTo>
                    <a:cubicBezTo>
                      <a:pt x="11609" y="7823"/>
                      <a:pt x="11188" y="7416"/>
                      <a:pt x="10673" y="7416"/>
                    </a:cubicBezTo>
                    <a:close/>
                  </a:path>
                </a:pathLst>
              </a:custGeom>
              <a:solidFill>
                <a:srgbClr val="F7F5F6">
                  <a:alpha val="6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CP - 01">
      <a:dk1>
        <a:srgbClr val="525455"/>
      </a:dk1>
      <a:lt1>
        <a:srgbClr val="F7F5F7"/>
      </a:lt1>
      <a:dk2>
        <a:srgbClr val="9D9F9D"/>
      </a:dk2>
      <a:lt2>
        <a:srgbClr val="E8E9DF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EF754A"/>
      </a:accent6>
      <a:hlink>
        <a:srgbClr val="EE744A"/>
      </a:hlink>
      <a:folHlink>
        <a:srgbClr val="3F5D71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F754A"/>
      </a:accent1>
      <a:accent2>
        <a:srgbClr val="956D98"/>
      </a:accent2>
      <a:accent3>
        <a:srgbClr val="405C72"/>
      </a:accent3>
      <a:accent4>
        <a:srgbClr val="E9E8DF"/>
      </a:accent4>
      <a:accent5>
        <a:srgbClr val="C3C5BE"/>
      </a:accent5>
      <a:accent6>
        <a:srgbClr val="864229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7F5F7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525455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3584</Words>
  <Application>Microsoft Macintosh PowerPoint</Application>
  <PresentationFormat>Custom</PresentationFormat>
  <Paragraphs>561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Barlow Bold</vt:lpstr>
      <vt:lpstr>Barlow Medium</vt:lpstr>
      <vt:lpstr>Barlow SemiBold</vt:lpstr>
      <vt:lpstr>Calibri</vt:lpstr>
      <vt:lpstr>Helvetica Neue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Анастасия Мясоедова</cp:lastModifiedBy>
  <cp:revision>3</cp:revision>
  <dcterms:modified xsi:type="dcterms:W3CDTF">2022-02-11T10:40:10Z</dcterms:modified>
</cp:coreProperties>
</file>