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 id="2147483691" r:id="rId2"/>
  </p:sldMasterIdLst>
  <p:notesMasterIdLst>
    <p:notesMasterId r:id="rId33"/>
  </p:notesMasterIdLst>
  <p:sldIdLst>
    <p:sldId id="276" r:id="rId3"/>
    <p:sldId id="277" r:id="rId4"/>
    <p:sldId id="278" r:id="rId5"/>
    <p:sldId id="279" r:id="rId6"/>
    <p:sldId id="281" r:id="rId7"/>
    <p:sldId id="280" r:id="rId8"/>
    <p:sldId id="286" r:id="rId9"/>
    <p:sldId id="287" r:id="rId10"/>
    <p:sldId id="288" r:id="rId11"/>
    <p:sldId id="289" r:id="rId12"/>
    <p:sldId id="290" r:id="rId13"/>
    <p:sldId id="282" r:id="rId14"/>
    <p:sldId id="291" r:id="rId15"/>
    <p:sldId id="292" r:id="rId16"/>
    <p:sldId id="293" r:id="rId17"/>
    <p:sldId id="294" r:id="rId18"/>
    <p:sldId id="295" r:id="rId19"/>
    <p:sldId id="283" r:id="rId20"/>
    <p:sldId id="296" r:id="rId21"/>
    <p:sldId id="297" r:id="rId22"/>
    <p:sldId id="298" r:id="rId23"/>
    <p:sldId id="299" r:id="rId24"/>
    <p:sldId id="300" r:id="rId25"/>
    <p:sldId id="284" r:id="rId26"/>
    <p:sldId id="301" r:id="rId27"/>
    <p:sldId id="302" r:id="rId28"/>
    <p:sldId id="304" r:id="rId29"/>
    <p:sldId id="305" r:id="rId30"/>
    <p:sldId id="303" r:id="rId31"/>
    <p:sldId id="285" r:id="rId32"/>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1E4D"/>
    <a:srgbClr val="E92771"/>
    <a:srgbClr val="BA205B"/>
    <a:srgbClr val="A62465"/>
    <a:srgbClr val="CB2363"/>
    <a:srgbClr val="E71A66"/>
    <a:srgbClr val="00053A"/>
    <a:srgbClr val="4B474A"/>
    <a:srgbClr val="FEC586"/>
    <a:srgbClr val="FECD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745" autoAdjust="0"/>
    <p:restoredTop sz="94660" autoAdjust="0"/>
  </p:normalViewPr>
  <p:slideViewPr>
    <p:cSldViewPr snapToGrid="0">
      <p:cViewPr>
        <p:scale>
          <a:sx n="66" d="100"/>
          <a:sy n="66" d="100"/>
        </p:scale>
        <p:origin x="1416" y="11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57" d="100"/>
        <a:sy n="57"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extLst>
              <c:ext xmlns:c16="http://schemas.microsoft.com/office/drawing/2014/chart" uri="{C3380CC4-5D6E-409C-BE32-E72D297353CC}">
                <c16:uniqueId val="{00000001-FF8D-4478-887E-A1122F410EF2}"/>
              </c:ext>
            </c:extLst>
          </c:dPt>
          <c:dPt>
            <c:idx val="1"/>
            <c:bubble3D val="0"/>
            <c:spPr>
              <a:solidFill>
                <a:schemeClr val="accent1"/>
              </a:solidFill>
              <a:ln w="19050">
                <a:noFill/>
              </a:ln>
              <a:effectLst/>
            </c:spPr>
            <c:extLst>
              <c:ext xmlns:c16="http://schemas.microsoft.com/office/drawing/2014/chart" uri="{C3380CC4-5D6E-409C-BE32-E72D297353CC}">
                <c16:uniqueId val="{00000003-FF8D-4478-887E-A1122F410EF2}"/>
              </c:ext>
            </c:extLst>
          </c:dPt>
          <c:dPt>
            <c:idx val="2"/>
            <c:bubble3D val="0"/>
            <c:spPr>
              <a:solidFill>
                <a:schemeClr val="accent2"/>
              </a:solidFill>
              <a:ln w="19050">
                <a:noFill/>
              </a:ln>
              <a:effectLst/>
            </c:spPr>
            <c:extLst>
              <c:ext xmlns:c16="http://schemas.microsoft.com/office/drawing/2014/chart" uri="{C3380CC4-5D6E-409C-BE32-E72D297353CC}">
                <c16:uniqueId val="{00000005-FF8D-4478-887E-A1122F410EF2}"/>
              </c:ext>
            </c:extLst>
          </c:dPt>
          <c:dPt>
            <c:idx val="3"/>
            <c:bubble3D val="0"/>
            <c:spPr>
              <a:solidFill>
                <a:schemeClr val="tx1">
                  <a:lumMod val="50000"/>
                  <a:lumOff val="50000"/>
                </a:schemeClr>
              </a:solidFill>
              <a:ln w="19050">
                <a:noFill/>
              </a:ln>
              <a:effectLst/>
            </c:spPr>
            <c:extLst>
              <c:ext xmlns:c16="http://schemas.microsoft.com/office/drawing/2014/chart" uri="{C3380CC4-5D6E-409C-BE32-E72D297353CC}">
                <c16:uniqueId val="{00000007-FF8D-4478-887E-A1122F410EF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FF8D-4478-887E-A1122F410EF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632E-4917-8717-04671C2F1D2C}"/>
              </c:ext>
            </c:extLst>
          </c:dPt>
          <c:dPt>
            <c:idx val="1"/>
            <c:bubble3D val="0"/>
            <c:spPr>
              <a:solidFill>
                <a:schemeClr val="bg1">
                  <a:lumMod val="75000"/>
                </a:schemeClr>
              </a:solidFill>
              <a:ln w="19050">
                <a:noFill/>
              </a:ln>
              <a:effectLst/>
            </c:spPr>
            <c:extLst>
              <c:ext xmlns:c16="http://schemas.microsoft.com/office/drawing/2014/chart" uri="{C3380CC4-5D6E-409C-BE32-E72D297353CC}">
                <c16:uniqueId val="{00000003-632E-4917-8717-04671C2F1D2C}"/>
              </c:ext>
            </c:extLst>
          </c:dPt>
          <c:dPt>
            <c:idx val="2"/>
            <c:bubble3D val="0"/>
            <c:spPr>
              <a:solidFill>
                <a:schemeClr val="tx1">
                  <a:lumMod val="50000"/>
                  <a:lumOff val="50000"/>
                </a:schemeClr>
              </a:solidFill>
              <a:ln w="19050">
                <a:noFill/>
              </a:ln>
              <a:effectLst/>
            </c:spPr>
            <c:extLst>
              <c:ext xmlns:c16="http://schemas.microsoft.com/office/drawing/2014/chart" uri="{C3380CC4-5D6E-409C-BE32-E72D297353CC}">
                <c16:uniqueId val="{00000005-632E-4917-8717-04671C2F1D2C}"/>
              </c:ext>
            </c:extLst>
          </c:dPt>
          <c:dPt>
            <c:idx val="3"/>
            <c:bubble3D val="0"/>
            <c:spPr>
              <a:solidFill>
                <a:schemeClr val="accent1"/>
              </a:solidFill>
              <a:ln w="19050">
                <a:noFill/>
              </a:ln>
              <a:effectLst/>
            </c:spPr>
            <c:extLst>
              <c:ext xmlns:c16="http://schemas.microsoft.com/office/drawing/2014/chart" uri="{C3380CC4-5D6E-409C-BE32-E72D297353CC}">
                <c16:uniqueId val="{00000007-632E-4917-8717-04671C2F1D2C}"/>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632E-4917-8717-04671C2F1D2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CD0-4995-9862-18B45161BE9F}"/>
              </c:ext>
            </c:extLst>
          </c:dPt>
          <c:dPt>
            <c:idx val="1"/>
            <c:bubble3D val="0"/>
            <c:spPr>
              <a:solidFill>
                <a:schemeClr val="accent2"/>
              </a:solidFill>
              <a:ln w="19050">
                <a:noFill/>
              </a:ln>
              <a:effectLst/>
            </c:spPr>
            <c:extLst>
              <c:ext xmlns:c16="http://schemas.microsoft.com/office/drawing/2014/chart" uri="{C3380CC4-5D6E-409C-BE32-E72D297353CC}">
                <c16:uniqueId val="{00000003-9CD0-4995-9862-18B45161BE9F}"/>
              </c:ext>
            </c:extLst>
          </c:dPt>
          <c:dPt>
            <c:idx val="2"/>
            <c:bubble3D val="0"/>
            <c:spPr>
              <a:solidFill>
                <a:schemeClr val="tx1">
                  <a:lumMod val="50000"/>
                  <a:lumOff val="50000"/>
                </a:schemeClr>
              </a:solidFill>
              <a:ln w="19050">
                <a:noFill/>
              </a:ln>
              <a:effectLst/>
            </c:spPr>
            <c:extLst>
              <c:ext xmlns:c16="http://schemas.microsoft.com/office/drawing/2014/chart" uri="{C3380CC4-5D6E-409C-BE32-E72D297353CC}">
                <c16:uniqueId val="{00000005-9CD0-4995-9862-18B45161BE9F}"/>
              </c:ext>
            </c:extLst>
          </c:dPt>
          <c:dPt>
            <c:idx val="3"/>
            <c:bubble3D val="0"/>
            <c:spPr>
              <a:solidFill>
                <a:schemeClr val="bg1">
                  <a:lumMod val="75000"/>
                </a:schemeClr>
              </a:solidFill>
              <a:ln w="19050">
                <a:noFill/>
              </a:ln>
              <a:effectLst/>
            </c:spPr>
            <c:extLst>
              <c:ext xmlns:c16="http://schemas.microsoft.com/office/drawing/2014/chart" uri="{C3380CC4-5D6E-409C-BE32-E72D297353CC}">
                <c16:uniqueId val="{00000007-9CD0-4995-9862-18B45161BE9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CD0-4995-9862-18B45161BE9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25/07/2021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84EA262-DE63-40FC-86F9-6912930EF958}"/>
              </a:ext>
            </a:extLst>
          </p:cNvPr>
          <p:cNvSpPr>
            <a:spLocks noGrp="1"/>
          </p:cNvSpPr>
          <p:nvPr>
            <p:ph type="pic" sz="quarter" idx="10"/>
          </p:nvPr>
        </p:nvSpPr>
        <p:spPr>
          <a:xfrm>
            <a:off x="5954714" y="788800"/>
            <a:ext cx="5792787" cy="2802935"/>
          </a:xfrm>
          <a:custGeom>
            <a:avLst/>
            <a:gdLst>
              <a:gd name="connsiteX0" fmla="*/ 3017203 w 5792787"/>
              <a:gd name="connsiteY0" fmla="*/ 0 h 2802935"/>
              <a:gd name="connsiteX1" fmla="*/ 5792787 w 5792787"/>
              <a:gd name="connsiteY1" fmla="*/ 0 h 2802935"/>
              <a:gd name="connsiteX2" fmla="*/ 5792787 w 5792787"/>
              <a:gd name="connsiteY2" fmla="*/ 2802935 h 2802935"/>
              <a:gd name="connsiteX3" fmla="*/ 3017203 w 5792787"/>
              <a:gd name="connsiteY3" fmla="*/ 2802935 h 2802935"/>
              <a:gd name="connsiteX4" fmla="*/ 0 w 5792787"/>
              <a:gd name="connsiteY4" fmla="*/ 0 h 2802935"/>
              <a:gd name="connsiteX5" fmla="*/ 2890831 w 5792787"/>
              <a:gd name="connsiteY5" fmla="*/ 0 h 2802935"/>
              <a:gd name="connsiteX6" fmla="*/ 2890831 w 5792787"/>
              <a:gd name="connsiteY6" fmla="*/ 2802935 h 2802935"/>
              <a:gd name="connsiteX7" fmla="*/ 0 w 5792787"/>
              <a:gd name="connsiteY7" fmla="*/ 2802935 h 2802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2787" h="2802935">
                <a:moveTo>
                  <a:pt x="3017203" y="0"/>
                </a:moveTo>
                <a:lnTo>
                  <a:pt x="5792787" y="0"/>
                </a:lnTo>
                <a:lnTo>
                  <a:pt x="5792787" y="2802935"/>
                </a:lnTo>
                <a:lnTo>
                  <a:pt x="3017203" y="2802935"/>
                </a:lnTo>
                <a:close/>
                <a:moveTo>
                  <a:pt x="0" y="0"/>
                </a:moveTo>
                <a:lnTo>
                  <a:pt x="2890831" y="0"/>
                </a:lnTo>
                <a:lnTo>
                  <a:pt x="2890831" y="2802935"/>
                </a:lnTo>
                <a:lnTo>
                  <a:pt x="0" y="280293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51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674031D-006B-4A72-A7D4-8107615F1B2B}"/>
              </a:ext>
            </a:extLst>
          </p:cNvPr>
          <p:cNvSpPr>
            <a:spLocks noGrp="1"/>
          </p:cNvSpPr>
          <p:nvPr>
            <p:ph type="pic" sz="quarter" idx="11"/>
          </p:nvPr>
        </p:nvSpPr>
        <p:spPr>
          <a:xfrm>
            <a:off x="3337050" y="963614"/>
            <a:ext cx="5051576" cy="2289933"/>
          </a:xfrm>
          <a:custGeom>
            <a:avLst/>
            <a:gdLst>
              <a:gd name="connsiteX0" fmla="*/ 0 w 5051576"/>
              <a:gd name="connsiteY0" fmla="*/ 0 h 2289933"/>
              <a:gd name="connsiteX1" fmla="*/ 5051576 w 5051576"/>
              <a:gd name="connsiteY1" fmla="*/ 0 h 2289933"/>
              <a:gd name="connsiteX2" fmla="*/ 5051576 w 5051576"/>
              <a:gd name="connsiteY2" fmla="*/ 2289933 h 2289933"/>
              <a:gd name="connsiteX3" fmla="*/ 0 w 5051576"/>
              <a:gd name="connsiteY3" fmla="*/ 2289933 h 2289933"/>
            </a:gdLst>
            <a:ahLst/>
            <a:cxnLst>
              <a:cxn ang="0">
                <a:pos x="connsiteX0" y="connsiteY0"/>
              </a:cxn>
              <a:cxn ang="0">
                <a:pos x="connsiteX1" y="connsiteY1"/>
              </a:cxn>
              <a:cxn ang="0">
                <a:pos x="connsiteX2" y="connsiteY2"/>
              </a:cxn>
              <a:cxn ang="0">
                <a:pos x="connsiteX3" y="connsiteY3"/>
              </a:cxn>
            </a:cxnLst>
            <a:rect l="l" t="t" r="r" b="b"/>
            <a:pathLst>
              <a:path w="5051576" h="2289933">
                <a:moveTo>
                  <a:pt x="0" y="0"/>
                </a:moveTo>
                <a:lnTo>
                  <a:pt x="5051576" y="0"/>
                </a:lnTo>
                <a:lnTo>
                  <a:pt x="5051576" y="2289933"/>
                </a:lnTo>
                <a:lnTo>
                  <a:pt x="0" y="228993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6EA2142A-88F4-40ED-8D6F-13E18745C874}"/>
              </a:ext>
            </a:extLst>
          </p:cNvPr>
          <p:cNvSpPr>
            <a:spLocks noGrp="1"/>
          </p:cNvSpPr>
          <p:nvPr userDrawn="1">
            <p:ph type="pic" sz="quarter" idx="10"/>
          </p:nvPr>
        </p:nvSpPr>
        <p:spPr>
          <a:xfrm>
            <a:off x="906465" y="963614"/>
            <a:ext cx="2289931" cy="2289933"/>
          </a:xfrm>
          <a:custGeom>
            <a:avLst/>
            <a:gdLst>
              <a:gd name="connsiteX0" fmla="*/ 0 w 2289931"/>
              <a:gd name="connsiteY0" fmla="*/ 0 h 2289933"/>
              <a:gd name="connsiteX1" fmla="*/ 2289931 w 2289931"/>
              <a:gd name="connsiteY1" fmla="*/ 0 h 2289933"/>
              <a:gd name="connsiteX2" fmla="*/ 2289931 w 2289931"/>
              <a:gd name="connsiteY2" fmla="*/ 2289933 h 2289933"/>
              <a:gd name="connsiteX3" fmla="*/ 0 w 2289931"/>
              <a:gd name="connsiteY3" fmla="*/ 2289933 h 2289933"/>
            </a:gdLst>
            <a:ahLst/>
            <a:cxnLst>
              <a:cxn ang="0">
                <a:pos x="connsiteX0" y="connsiteY0"/>
              </a:cxn>
              <a:cxn ang="0">
                <a:pos x="connsiteX1" y="connsiteY1"/>
              </a:cxn>
              <a:cxn ang="0">
                <a:pos x="connsiteX2" y="connsiteY2"/>
              </a:cxn>
              <a:cxn ang="0">
                <a:pos x="connsiteX3" y="connsiteY3"/>
              </a:cxn>
            </a:cxnLst>
            <a:rect l="l" t="t" r="r" b="b"/>
            <a:pathLst>
              <a:path w="2289931" h="2289933">
                <a:moveTo>
                  <a:pt x="0" y="0"/>
                </a:moveTo>
                <a:lnTo>
                  <a:pt x="2289931" y="0"/>
                </a:lnTo>
                <a:lnTo>
                  <a:pt x="2289931" y="2289933"/>
                </a:lnTo>
                <a:lnTo>
                  <a:pt x="0" y="228993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424381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1AD3695-E1C5-406F-816C-82487DF73E3B}"/>
              </a:ext>
            </a:extLst>
          </p:cNvPr>
          <p:cNvSpPr>
            <a:spLocks noGrp="1"/>
          </p:cNvSpPr>
          <p:nvPr>
            <p:ph type="pic" sz="quarter" idx="11"/>
          </p:nvPr>
        </p:nvSpPr>
        <p:spPr>
          <a:xfrm>
            <a:off x="8020050" y="685800"/>
            <a:ext cx="3181350" cy="4552950"/>
          </a:xfrm>
          <a:custGeom>
            <a:avLst/>
            <a:gdLst>
              <a:gd name="connsiteX0" fmla="*/ 0 w 3181350"/>
              <a:gd name="connsiteY0" fmla="*/ 0 h 4552950"/>
              <a:gd name="connsiteX1" fmla="*/ 3181350 w 3181350"/>
              <a:gd name="connsiteY1" fmla="*/ 0 h 4552950"/>
              <a:gd name="connsiteX2" fmla="*/ 3181350 w 3181350"/>
              <a:gd name="connsiteY2" fmla="*/ 4552950 h 4552950"/>
              <a:gd name="connsiteX3" fmla="*/ 0 w 3181350"/>
              <a:gd name="connsiteY3" fmla="*/ 4552950 h 4552950"/>
            </a:gdLst>
            <a:ahLst/>
            <a:cxnLst>
              <a:cxn ang="0">
                <a:pos x="connsiteX0" y="connsiteY0"/>
              </a:cxn>
              <a:cxn ang="0">
                <a:pos x="connsiteX1" y="connsiteY1"/>
              </a:cxn>
              <a:cxn ang="0">
                <a:pos x="connsiteX2" y="connsiteY2"/>
              </a:cxn>
              <a:cxn ang="0">
                <a:pos x="connsiteX3" y="connsiteY3"/>
              </a:cxn>
            </a:cxnLst>
            <a:rect l="l" t="t" r="r" b="b"/>
            <a:pathLst>
              <a:path w="3181350" h="4552950">
                <a:moveTo>
                  <a:pt x="0" y="0"/>
                </a:moveTo>
                <a:lnTo>
                  <a:pt x="3181350" y="0"/>
                </a:lnTo>
                <a:lnTo>
                  <a:pt x="3181350" y="4552950"/>
                </a:lnTo>
                <a:lnTo>
                  <a:pt x="0" y="45529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8014C153-EA13-4AE5-95F4-47A71A11B8D6}"/>
              </a:ext>
            </a:extLst>
          </p:cNvPr>
          <p:cNvSpPr>
            <a:spLocks noGrp="1"/>
          </p:cNvSpPr>
          <p:nvPr userDrawn="1">
            <p:ph type="pic" sz="quarter" idx="10"/>
          </p:nvPr>
        </p:nvSpPr>
        <p:spPr>
          <a:xfrm>
            <a:off x="4677571" y="3178765"/>
            <a:ext cx="3105149" cy="3105150"/>
          </a:xfrm>
          <a:custGeom>
            <a:avLst/>
            <a:gdLst>
              <a:gd name="connsiteX0" fmla="*/ 0 w 3105149"/>
              <a:gd name="connsiteY0" fmla="*/ 0 h 3105150"/>
              <a:gd name="connsiteX1" fmla="*/ 3105149 w 3105149"/>
              <a:gd name="connsiteY1" fmla="*/ 0 h 3105150"/>
              <a:gd name="connsiteX2" fmla="*/ 3105149 w 3105149"/>
              <a:gd name="connsiteY2" fmla="*/ 3105150 h 3105150"/>
              <a:gd name="connsiteX3" fmla="*/ 0 w 3105149"/>
              <a:gd name="connsiteY3" fmla="*/ 3105150 h 3105150"/>
            </a:gdLst>
            <a:ahLst/>
            <a:cxnLst>
              <a:cxn ang="0">
                <a:pos x="connsiteX0" y="connsiteY0"/>
              </a:cxn>
              <a:cxn ang="0">
                <a:pos x="connsiteX1" y="connsiteY1"/>
              </a:cxn>
              <a:cxn ang="0">
                <a:pos x="connsiteX2" y="connsiteY2"/>
              </a:cxn>
              <a:cxn ang="0">
                <a:pos x="connsiteX3" y="connsiteY3"/>
              </a:cxn>
            </a:cxnLst>
            <a:rect l="l" t="t" r="r" b="b"/>
            <a:pathLst>
              <a:path w="3105149" h="3105150">
                <a:moveTo>
                  <a:pt x="0" y="0"/>
                </a:moveTo>
                <a:lnTo>
                  <a:pt x="3105149" y="0"/>
                </a:lnTo>
                <a:lnTo>
                  <a:pt x="3105149" y="3105150"/>
                </a:lnTo>
                <a:lnTo>
                  <a:pt x="0" y="31051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784246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46E16609-8773-4A53-915B-78C8C4AF8E29}"/>
              </a:ext>
            </a:extLst>
          </p:cNvPr>
          <p:cNvSpPr>
            <a:spLocks noGrp="1"/>
          </p:cNvSpPr>
          <p:nvPr>
            <p:ph type="pic" sz="quarter" idx="10"/>
          </p:nvPr>
        </p:nvSpPr>
        <p:spPr>
          <a:xfrm>
            <a:off x="1133476" y="1463675"/>
            <a:ext cx="3803651" cy="3930650"/>
          </a:xfrm>
          <a:custGeom>
            <a:avLst/>
            <a:gdLst>
              <a:gd name="connsiteX0" fmla="*/ 0 w 3803651"/>
              <a:gd name="connsiteY0" fmla="*/ 0 h 3930650"/>
              <a:gd name="connsiteX1" fmla="*/ 3803651 w 3803651"/>
              <a:gd name="connsiteY1" fmla="*/ 0 h 3930650"/>
              <a:gd name="connsiteX2" fmla="*/ 3803651 w 3803651"/>
              <a:gd name="connsiteY2" fmla="*/ 3930650 h 3930650"/>
              <a:gd name="connsiteX3" fmla="*/ 0 w 3803651"/>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1" h="3930650">
                <a:moveTo>
                  <a:pt x="0" y="0"/>
                </a:moveTo>
                <a:lnTo>
                  <a:pt x="3803651" y="0"/>
                </a:lnTo>
                <a:lnTo>
                  <a:pt x="3803651"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131973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B3F4A50-DCCE-4C7A-A5F5-5D6410124F81}"/>
              </a:ext>
            </a:extLst>
          </p:cNvPr>
          <p:cNvSpPr>
            <a:spLocks noGrp="1"/>
          </p:cNvSpPr>
          <p:nvPr>
            <p:ph type="pic" sz="quarter" idx="11"/>
          </p:nvPr>
        </p:nvSpPr>
        <p:spPr>
          <a:xfrm>
            <a:off x="8132538" y="762001"/>
            <a:ext cx="2962501" cy="4384675"/>
          </a:xfrm>
          <a:custGeom>
            <a:avLst/>
            <a:gdLst>
              <a:gd name="connsiteX0" fmla="*/ 0 w 2962501"/>
              <a:gd name="connsiteY0" fmla="*/ 0 h 4384675"/>
              <a:gd name="connsiteX1" fmla="*/ 2962501 w 2962501"/>
              <a:gd name="connsiteY1" fmla="*/ 0 h 4384675"/>
              <a:gd name="connsiteX2" fmla="*/ 2962501 w 2962501"/>
              <a:gd name="connsiteY2" fmla="*/ 4384675 h 4384675"/>
              <a:gd name="connsiteX3" fmla="*/ 0 w 2962501"/>
              <a:gd name="connsiteY3" fmla="*/ 4384675 h 4384675"/>
            </a:gdLst>
            <a:ahLst/>
            <a:cxnLst>
              <a:cxn ang="0">
                <a:pos x="connsiteX0" y="connsiteY0"/>
              </a:cxn>
              <a:cxn ang="0">
                <a:pos x="connsiteX1" y="connsiteY1"/>
              </a:cxn>
              <a:cxn ang="0">
                <a:pos x="connsiteX2" y="connsiteY2"/>
              </a:cxn>
              <a:cxn ang="0">
                <a:pos x="connsiteX3" y="connsiteY3"/>
              </a:cxn>
            </a:cxnLst>
            <a:rect l="l" t="t" r="r" b="b"/>
            <a:pathLst>
              <a:path w="2962501" h="4384675">
                <a:moveTo>
                  <a:pt x="0" y="0"/>
                </a:moveTo>
                <a:lnTo>
                  <a:pt x="2962501" y="0"/>
                </a:lnTo>
                <a:lnTo>
                  <a:pt x="2962501" y="4384675"/>
                </a:lnTo>
                <a:lnTo>
                  <a:pt x="0" y="43846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2A940813-6604-4209-B4D1-AA6466E31E21}"/>
              </a:ext>
            </a:extLst>
          </p:cNvPr>
          <p:cNvSpPr>
            <a:spLocks noGrp="1"/>
          </p:cNvSpPr>
          <p:nvPr userDrawn="1">
            <p:ph type="pic" sz="quarter" idx="10"/>
          </p:nvPr>
        </p:nvSpPr>
        <p:spPr>
          <a:xfrm>
            <a:off x="523083" y="3927475"/>
            <a:ext cx="2438401" cy="2438400"/>
          </a:xfrm>
          <a:custGeom>
            <a:avLst/>
            <a:gdLst>
              <a:gd name="connsiteX0" fmla="*/ 0 w 2438401"/>
              <a:gd name="connsiteY0" fmla="*/ 0 h 2438400"/>
              <a:gd name="connsiteX1" fmla="*/ 2438401 w 2438401"/>
              <a:gd name="connsiteY1" fmla="*/ 0 h 2438400"/>
              <a:gd name="connsiteX2" fmla="*/ 2438401 w 2438401"/>
              <a:gd name="connsiteY2" fmla="*/ 2438400 h 2438400"/>
              <a:gd name="connsiteX3" fmla="*/ 0 w 243840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8401" h="2438400">
                <a:moveTo>
                  <a:pt x="0" y="0"/>
                </a:moveTo>
                <a:lnTo>
                  <a:pt x="2438401" y="0"/>
                </a:lnTo>
                <a:lnTo>
                  <a:pt x="2438401" y="2438400"/>
                </a:lnTo>
                <a:lnTo>
                  <a:pt x="0" y="2438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57065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085CC36F-3ACA-41FC-995F-F98F6119334E}"/>
              </a:ext>
            </a:extLst>
          </p:cNvPr>
          <p:cNvSpPr>
            <a:spLocks noGrp="1"/>
          </p:cNvSpPr>
          <p:nvPr>
            <p:ph type="pic" sz="quarter" idx="13"/>
          </p:nvPr>
        </p:nvSpPr>
        <p:spPr>
          <a:xfrm>
            <a:off x="901700" y="14160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3">
            <a:extLst>
              <a:ext uri="{FF2B5EF4-FFF2-40B4-BE49-F238E27FC236}">
                <a16:creationId xmlns:a16="http://schemas.microsoft.com/office/drawing/2014/main" id="{4B5E9A0F-ED51-4D18-ADFF-9775ED0C5697}"/>
              </a:ext>
            </a:extLst>
          </p:cNvPr>
          <p:cNvSpPr>
            <a:spLocks noGrp="1"/>
          </p:cNvSpPr>
          <p:nvPr>
            <p:ph type="pic" sz="quarter" idx="12"/>
          </p:nvPr>
        </p:nvSpPr>
        <p:spPr>
          <a:xfrm>
            <a:off x="2984501" y="14160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4">
            <a:extLst>
              <a:ext uri="{FF2B5EF4-FFF2-40B4-BE49-F238E27FC236}">
                <a16:creationId xmlns:a16="http://schemas.microsoft.com/office/drawing/2014/main" id="{C3980871-2A50-4CAC-BA19-7AB1395C8B10}"/>
              </a:ext>
            </a:extLst>
          </p:cNvPr>
          <p:cNvSpPr>
            <a:spLocks noGrp="1"/>
          </p:cNvSpPr>
          <p:nvPr>
            <p:ph type="pic" sz="quarter" idx="11"/>
          </p:nvPr>
        </p:nvSpPr>
        <p:spPr>
          <a:xfrm>
            <a:off x="901700" y="34861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9" name="PpHolder5">
            <a:extLst>
              <a:ext uri="{FF2B5EF4-FFF2-40B4-BE49-F238E27FC236}">
                <a16:creationId xmlns:a16="http://schemas.microsoft.com/office/drawing/2014/main" id="{452FA431-879E-4A49-ACC5-45D7E9D35415}"/>
              </a:ext>
            </a:extLst>
          </p:cNvPr>
          <p:cNvSpPr>
            <a:spLocks noGrp="1"/>
          </p:cNvSpPr>
          <p:nvPr userDrawn="1">
            <p:ph type="pic" sz="quarter" idx="10"/>
          </p:nvPr>
        </p:nvSpPr>
        <p:spPr>
          <a:xfrm>
            <a:off x="2984501" y="34861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31831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3BF48180-324E-4DA5-B8F5-4489CA14692C}"/>
              </a:ext>
            </a:extLst>
          </p:cNvPr>
          <p:cNvSpPr>
            <a:spLocks noGrp="1"/>
          </p:cNvSpPr>
          <p:nvPr>
            <p:ph type="pic" sz="quarter" idx="12"/>
          </p:nvPr>
        </p:nvSpPr>
        <p:spPr>
          <a:xfrm>
            <a:off x="696914" y="3514725"/>
            <a:ext cx="2571750" cy="2571750"/>
          </a:xfrm>
          <a:custGeom>
            <a:avLst/>
            <a:gdLst>
              <a:gd name="connsiteX0" fmla="*/ 0 w 2571750"/>
              <a:gd name="connsiteY0" fmla="*/ 0 h 2571750"/>
              <a:gd name="connsiteX1" fmla="*/ 2571750 w 2571750"/>
              <a:gd name="connsiteY1" fmla="*/ 0 h 2571750"/>
              <a:gd name="connsiteX2" fmla="*/ 2571750 w 2571750"/>
              <a:gd name="connsiteY2" fmla="*/ 2571750 h 2571750"/>
              <a:gd name="connsiteX3" fmla="*/ 0 w 257175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571750" h="2571750">
                <a:moveTo>
                  <a:pt x="0" y="0"/>
                </a:moveTo>
                <a:lnTo>
                  <a:pt x="2571750" y="0"/>
                </a:lnTo>
                <a:lnTo>
                  <a:pt x="2571750" y="2571750"/>
                </a:lnTo>
                <a:lnTo>
                  <a:pt x="0" y="25717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0" name="PpHolder5">
            <a:extLst>
              <a:ext uri="{FF2B5EF4-FFF2-40B4-BE49-F238E27FC236}">
                <a16:creationId xmlns:a16="http://schemas.microsoft.com/office/drawing/2014/main" id="{052AB8A7-1131-4D06-8C9C-22D2987AEA38}"/>
              </a:ext>
            </a:extLst>
          </p:cNvPr>
          <p:cNvSpPr>
            <a:spLocks noGrp="1"/>
          </p:cNvSpPr>
          <p:nvPr>
            <p:ph type="pic" sz="quarter" idx="11"/>
          </p:nvPr>
        </p:nvSpPr>
        <p:spPr>
          <a:xfrm>
            <a:off x="9220201" y="2514956"/>
            <a:ext cx="2973387" cy="4343044"/>
          </a:xfrm>
          <a:custGeom>
            <a:avLst/>
            <a:gdLst>
              <a:gd name="connsiteX0" fmla="*/ 0 w 2973387"/>
              <a:gd name="connsiteY0" fmla="*/ 0 h 4343044"/>
              <a:gd name="connsiteX1" fmla="*/ 2973387 w 2973387"/>
              <a:gd name="connsiteY1" fmla="*/ 0 h 4343044"/>
              <a:gd name="connsiteX2" fmla="*/ 2973387 w 2973387"/>
              <a:gd name="connsiteY2" fmla="*/ 4343044 h 4343044"/>
              <a:gd name="connsiteX3" fmla="*/ 0 w 2973387"/>
              <a:gd name="connsiteY3" fmla="*/ 4343044 h 4343044"/>
            </a:gdLst>
            <a:ahLst/>
            <a:cxnLst>
              <a:cxn ang="0">
                <a:pos x="connsiteX0" y="connsiteY0"/>
              </a:cxn>
              <a:cxn ang="0">
                <a:pos x="connsiteX1" y="connsiteY1"/>
              </a:cxn>
              <a:cxn ang="0">
                <a:pos x="connsiteX2" y="connsiteY2"/>
              </a:cxn>
              <a:cxn ang="0">
                <a:pos x="connsiteX3" y="connsiteY3"/>
              </a:cxn>
            </a:cxnLst>
            <a:rect l="l" t="t" r="r" b="b"/>
            <a:pathLst>
              <a:path w="2973387" h="4343044">
                <a:moveTo>
                  <a:pt x="0" y="0"/>
                </a:moveTo>
                <a:lnTo>
                  <a:pt x="2973387" y="0"/>
                </a:lnTo>
                <a:lnTo>
                  <a:pt x="2973387" y="4343044"/>
                </a:lnTo>
                <a:lnTo>
                  <a:pt x="0" y="434304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 name="PpHolder6">
            <a:extLst>
              <a:ext uri="{FF2B5EF4-FFF2-40B4-BE49-F238E27FC236}">
                <a16:creationId xmlns:a16="http://schemas.microsoft.com/office/drawing/2014/main" id="{EDE556D6-DBDD-434C-9DE0-834A0466B768}"/>
              </a:ext>
            </a:extLst>
          </p:cNvPr>
          <p:cNvSpPr>
            <a:spLocks noGrp="1"/>
          </p:cNvSpPr>
          <p:nvPr userDrawn="1">
            <p:ph type="pic" sz="quarter" idx="10"/>
          </p:nvPr>
        </p:nvSpPr>
        <p:spPr>
          <a:xfrm>
            <a:off x="696914" y="732184"/>
            <a:ext cx="2571750" cy="2571750"/>
          </a:xfrm>
          <a:custGeom>
            <a:avLst/>
            <a:gdLst>
              <a:gd name="connsiteX0" fmla="*/ 0 w 2571750"/>
              <a:gd name="connsiteY0" fmla="*/ 0 h 2571750"/>
              <a:gd name="connsiteX1" fmla="*/ 2571750 w 2571750"/>
              <a:gd name="connsiteY1" fmla="*/ 0 h 2571750"/>
              <a:gd name="connsiteX2" fmla="*/ 2571750 w 2571750"/>
              <a:gd name="connsiteY2" fmla="*/ 2571750 h 2571750"/>
              <a:gd name="connsiteX3" fmla="*/ 0 w 257175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571750" h="2571750">
                <a:moveTo>
                  <a:pt x="0" y="0"/>
                </a:moveTo>
                <a:lnTo>
                  <a:pt x="2571750" y="0"/>
                </a:lnTo>
                <a:lnTo>
                  <a:pt x="2571750" y="2571750"/>
                </a:lnTo>
                <a:lnTo>
                  <a:pt x="0" y="25717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06193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0296F366-20BB-4F2F-8FFB-037E3FB656FC}"/>
              </a:ext>
            </a:extLst>
          </p:cNvPr>
          <p:cNvSpPr>
            <a:spLocks noGrp="1"/>
          </p:cNvSpPr>
          <p:nvPr>
            <p:ph type="pic" sz="quarter" idx="11"/>
          </p:nvPr>
        </p:nvSpPr>
        <p:spPr>
          <a:xfrm>
            <a:off x="6495435" y="825910"/>
            <a:ext cx="3694471" cy="2603090"/>
          </a:xfrm>
          <a:custGeom>
            <a:avLst/>
            <a:gdLst>
              <a:gd name="connsiteX0" fmla="*/ 0 w 3694471"/>
              <a:gd name="connsiteY0" fmla="*/ 0 h 2603090"/>
              <a:gd name="connsiteX1" fmla="*/ 3694471 w 3694471"/>
              <a:gd name="connsiteY1" fmla="*/ 0 h 2603090"/>
              <a:gd name="connsiteX2" fmla="*/ 3694471 w 3694471"/>
              <a:gd name="connsiteY2" fmla="*/ 2603090 h 2603090"/>
              <a:gd name="connsiteX3" fmla="*/ 0 w 3694471"/>
              <a:gd name="connsiteY3" fmla="*/ 2603090 h 2603090"/>
            </a:gdLst>
            <a:ahLst/>
            <a:cxnLst>
              <a:cxn ang="0">
                <a:pos x="connsiteX0" y="connsiteY0"/>
              </a:cxn>
              <a:cxn ang="0">
                <a:pos x="connsiteX1" y="connsiteY1"/>
              </a:cxn>
              <a:cxn ang="0">
                <a:pos x="connsiteX2" y="connsiteY2"/>
              </a:cxn>
              <a:cxn ang="0">
                <a:pos x="connsiteX3" y="connsiteY3"/>
              </a:cxn>
            </a:cxnLst>
            <a:rect l="l" t="t" r="r" b="b"/>
            <a:pathLst>
              <a:path w="3694471" h="2603090">
                <a:moveTo>
                  <a:pt x="0" y="0"/>
                </a:moveTo>
                <a:lnTo>
                  <a:pt x="3694471" y="0"/>
                </a:lnTo>
                <a:lnTo>
                  <a:pt x="3694471" y="2603090"/>
                </a:lnTo>
                <a:lnTo>
                  <a:pt x="0" y="26030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F394CA13-E720-445F-9574-CF5DB03035F9}"/>
              </a:ext>
            </a:extLst>
          </p:cNvPr>
          <p:cNvSpPr>
            <a:spLocks noGrp="1"/>
          </p:cNvSpPr>
          <p:nvPr userDrawn="1">
            <p:ph type="pic" sz="quarter" idx="10"/>
          </p:nvPr>
        </p:nvSpPr>
        <p:spPr>
          <a:xfrm>
            <a:off x="7863351" y="3636603"/>
            <a:ext cx="3694471" cy="2603090"/>
          </a:xfrm>
          <a:custGeom>
            <a:avLst/>
            <a:gdLst>
              <a:gd name="connsiteX0" fmla="*/ 0 w 3694471"/>
              <a:gd name="connsiteY0" fmla="*/ 0 h 2603090"/>
              <a:gd name="connsiteX1" fmla="*/ 3694471 w 3694471"/>
              <a:gd name="connsiteY1" fmla="*/ 0 h 2603090"/>
              <a:gd name="connsiteX2" fmla="*/ 3694471 w 3694471"/>
              <a:gd name="connsiteY2" fmla="*/ 2603090 h 2603090"/>
              <a:gd name="connsiteX3" fmla="*/ 0 w 3694471"/>
              <a:gd name="connsiteY3" fmla="*/ 2603090 h 2603090"/>
            </a:gdLst>
            <a:ahLst/>
            <a:cxnLst>
              <a:cxn ang="0">
                <a:pos x="connsiteX0" y="connsiteY0"/>
              </a:cxn>
              <a:cxn ang="0">
                <a:pos x="connsiteX1" y="connsiteY1"/>
              </a:cxn>
              <a:cxn ang="0">
                <a:pos x="connsiteX2" y="connsiteY2"/>
              </a:cxn>
              <a:cxn ang="0">
                <a:pos x="connsiteX3" y="connsiteY3"/>
              </a:cxn>
            </a:cxnLst>
            <a:rect l="l" t="t" r="r" b="b"/>
            <a:pathLst>
              <a:path w="3694471" h="2603090">
                <a:moveTo>
                  <a:pt x="0" y="0"/>
                </a:moveTo>
                <a:lnTo>
                  <a:pt x="3694471" y="0"/>
                </a:lnTo>
                <a:lnTo>
                  <a:pt x="3694471" y="2603090"/>
                </a:lnTo>
                <a:lnTo>
                  <a:pt x="0" y="26030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275412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1F090D-8356-4150-8293-6325EFB305AD}"/>
              </a:ext>
            </a:extLst>
          </p:cNvPr>
          <p:cNvSpPr>
            <a:spLocks noGrp="1"/>
          </p:cNvSpPr>
          <p:nvPr>
            <p:ph type="pic" sz="quarter" idx="10"/>
          </p:nvPr>
        </p:nvSpPr>
        <p:spPr>
          <a:xfrm>
            <a:off x="704850" y="704850"/>
            <a:ext cx="7905750" cy="4210050"/>
          </a:xfrm>
          <a:custGeom>
            <a:avLst/>
            <a:gdLst>
              <a:gd name="connsiteX0" fmla="*/ 0 w 7905750"/>
              <a:gd name="connsiteY0" fmla="*/ 0 h 4210050"/>
              <a:gd name="connsiteX1" fmla="*/ 7905750 w 7905750"/>
              <a:gd name="connsiteY1" fmla="*/ 0 h 4210050"/>
              <a:gd name="connsiteX2" fmla="*/ 7905750 w 7905750"/>
              <a:gd name="connsiteY2" fmla="*/ 4210050 h 4210050"/>
              <a:gd name="connsiteX3" fmla="*/ 0 w 7905750"/>
              <a:gd name="connsiteY3" fmla="*/ 4210050 h 4210050"/>
            </a:gdLst>
            <a:ahLst/>
            <a:cxnLst>
              <a:cxn ang="0">
                <a:pos x="connsiteX0" y="connsiteY0"/>
              </a:cxn>
              <a:cxn ang="0">
                <a:pos x="connsiteX1" y="connsiteY1"/>
              </a:cxn>
              <a:cxn ang="0">
                <a:pos x="connsiteX2" y="connsiteY2"/>
              </a:cxn>
              <a:cxn ang="0">
                <a:pos x="connsiteX3" y="connsiteY3"/>
              </a:cxn>
            </a:cxnLst>
            <a:rect l="l" t="t" r="r" b="b"/>
            <a:pathLst>
              <a:path w="7905750" h="4210050">
                <a:moveTo>
                  <a:pt x="0" y="0"/>
                </a:moveTo>
                <a:lnTo>
                  <a:pt x="7905750" y="0"/>
                </a:lnTo>
                <a:lnTo>
                  <a:pt x="7905750" y="4210050"/>
                </a:lnTo>
                <a:lnTo>
                  <a:pt x="0" y="42100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329671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B57518E5-79E1-4CB5-AEA4-E12D91AD0D7F}"/>
              </a:ext>
            </a:extLst>
          </p:cNvPr>
          <p:cNvSpPr>
            <a:spLocks noGrp="1"/>
          </p:cNvSpPr>
          <p:nvPr>
            <p:ph type="pic" sz="quarter" idx="10"/>
          </p:nvPr>
        </p:nvSpPr>
        <p:spPr>
          <a:xfrm>
            <a:off x="7256463" y="1463675"/>
            <a:ext cx="3803650" cy="3930650"/>
          </a:xfrm>
          <a:custGeom>
            <a:avLst/>
            <a:gdLst>
              <a:gd name="connsiteX0" fmla="*/ 0 w 3803650"/>
              <a:gd name="connsiteY0" fmla="*/ 0 h 3930650"/>
              <a:gd name="connsiteX1" fmla="*/ 3803650 w 3803650"/>
              <a:gd name="connsiteY1" fmla="*/ 0 h 3930650"/>
              <a:gd name="connsiteX2" fmla="*/ 3803650 w 3803650"/>
              <a:gd name="connsiteY2" fmla="*/ 3930650 h 3930650"/>
              <a:gd name="connsiteX3" fmla="*/ 0 w 3803650"/>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0" h="3930650">
                <a:moveTo>
                  <a:pt x="0" y="0"/>
                </a:moveTo>
                <a:lnTo>
                  <a:pt x="3803650" y="0"/>
                </a:lnTo>
                <a:lnTo>
                  <a:pt x="3803650"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61740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F430B0C6-3242-450A-9E3F-9B965307C0B1}"/>
              </a:ext>
            </a:extLst>
          </p:cNvPr>
          <p:cNvSpPr>
            <a:spLocks noGrp="1"/>
          </p:cNvSpPr>
          <p:nvPr>
            <p:ph type="pic" sz="quarter" idx="10"/>
          </p:nvPr>
        </p:nvSpPr>
        <p:spPr>
          <a:xfrm>
            <a:off x="2939279" y="1969226"/>
            <a:ext cx="6315030" cy="2919548"/>
          </a:xfrm>
          <a:custGeom>
            <a:avLst/>
            <a:gdLst>
              <a:gd name="connsiteX0" fmla="*/ 0 w 6315030"/>
              <a:gd name="connsiteY0" fmla="*/ 0 h 2919548"/>
              <a:gd name="connsiteX1" fmla="*/ 6315030 w 6315030"/>
              <a:gd name="connsiteY1" fmla="*/ 0 h 2919548"/>
              <a:gd name="connsiteX2" fmla="*/ 6315030 w 6315030"/>
              <a:gd name="connsiteY2" fmla="*/ 2919548 h 2919548"/>
              <a:gd name="connsiteX3" fmla="*/ 0 w 6315030"/>
              <a:gd name="connsiteY3" fmla="*/ 2919548 h 2919548"/>
            </a:gdLst>
            <a:ahLst/>
            <a:cxnLst>
              <a:cxn ang="0">
                <a:pos x="connsiteX0" y="connsiteY0"/>
              </a:cxn>
              <a:cxn ang="0">
                <a:pos x="connsiteX1" y="connsiteY1"/>
              </a:cxn>
              <a:cxn ang="0">
                <a:pos x="connsiteX2" y="connsiteY2"/>
              </a:cxn>
              <a:cxn ang="0">
                <a:pos x="connsiteX3" y="connsiteY3"/>
              </a:cxn>
            </a:cxnLst>
            <a:rect l="l" t="t" r="r" b="b"/>
            <a:pathLst>
              <a:path w="6315030" h="2919548">
                <a:moveTo>
                  <a:pt x="0" y="0"/>
                </a:moveTo>
                <a:lnTo>
                  <a:pt x="6315030" y="0"/>
                </a:lnTo>
                <a:lnTo>
                  <a:pt x="6315030" y="2919548"/>
                </a:lnTo>
                <a:lnTo>
                  <a:pt x="0" y="29195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20841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7121B5F-766E-4703-A314-C666411ACA7D}"/>
              </a:ext>
            </a:extLst>
          </p:cNvPr>
          <p:cNvSpPr>
            <a:spLocks noGrp="1"/>
          </p:cNvSpPr>
          <p:nvPr>
            <p:ph type="pic" sz="quarter" idx="11"/>
          </p:nvPr>
        </p:nvSpPr>
        <p:spPr>
          <a:xfrm>
            <a:off x="1" y="685800"/>
            <a:ext cx="3848101" cy="5222875"/>
          </a:xfrm>
          <a:custGeom>
            <a:avLst/>
            <a:gdLst>
              <a:gd name="connsiteX0" fmla="*/ 0 w 3848101"/>
              <a:gd name="connsiteY0" fmla="*/ 0 h 5222875"/>
              <a:gd name="connsiteX1" fmla="*/ 3848101 w 3848101"/>
              <a:gd name="connsiteY1" fmla="*/ 0 h 5222875"/>
              <a:gd name="connsiteX2" fmla="*/ 3848101 w 3848101"/>
              <a:gd name="connsiteY2" fmla="*/ 5222875 h 5222875"/>
              <a:gd name="connsiteX3" fmla="*/ 0 w 3848101"/>
              <a:gd name="connsiteY3" fmla="*/ 5222875 h 5222875"/>
            </a:gdLst>
            <a:ahLst/>
            <a:cxnLst>
              <a:cxn ang="0">
                <a:pos x="connsiteX0" y="connsiteY0"/>
              </a:cxn>
              <a:cxn ang="0">
                <a:pos x="connsiteX1" y="connsiteY1"/>
              </a:cxn>
              <a:cxn ang="0">
                <a:pos x="connsiteX2" y="connsiteY2"/>
              </a:cxn>
              <a:cxn ang="0">
                <a:pos x="connsiteX3" y="connsiteY3"/>
              </a:cxn>
            </a:cxnLst>
            <a:rect l="l" t="t" r="r" b="b"/>
            <a:pathLst>
              <a:path w="3848101" h="5222875">
                <a:moveTo>
                  <a:pt x="0" y="0"/>
                </a:moveTo>
                <a:lnTo>
                  <a:pt x="3848101" y="0"/>
                </a:lnTo>
                <a:lnTo>
                  <a:pt x="3848101" y="5222875"/>
                </a:lnTo>
                <a:lnTo>
                  <a:pt x="0" y="5222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3C2CCEBE-5D43-410F-BD1E-B5B9AE1AC5BB}"/>
              </a:ext>
            </a:extLst>
          </p:cNvPr>
          <p:cNvSpPr>
            <a:spLocks noGrp="1"/>
          </p:cNvSpPr>
          <p:nvPr userDrawn="1">
            <p:ph type="pic" sz="quarter" idx="10"/>
          </p:nvPr>
        </p:nvSpPr>
        <p:spPr>
          <a:xfrm>
            <a:off x="4155906" y="2400301"/>
            <a:ext cx="3179934" cy="4016375"/>
          </a:xfrm>
          <a:custGeom>
            <a:avLst/>
            <a:gdLst>
              <a:gd name="connsiteX0" fmla="*/ 0 w 3179934"/>
              <a:gd name="connsiteY0" fmla="*/ 0 h 4016375"/>
              <a:gd name="connsiteX1" fmla="*/ 3179934 w 3179934"/>
              <a:gd name="connsiteY1" fmla="*/ 0 h 4016375"/>
              <a:gd name="connsiteX2" fmla="*/ 3179934 w 3179934"/>
              <a:gd name="connsiteY2" fmla="*/ 4016375 h 4016375"/>
              <a:gd name="connsiteX3" fmla="*/ 0 w 3179934"/>
              <a:gd name="connsiteY3" fmla="*/ 4016375 h 4016375"/>
            </a:gdLst>
            <a:ahLst/>
            <a:cxnLst>
              <a:cxn ang="0">
                <a:pos x="connsiteX0" y="connsiteY0"/>
              </a:cxn>
              <a:cxn ang="0">
                <a:pos x="connsiteX1" y="connsiteY1"/>
              </a:cxn>
              <a:cxn ang="0">
                <a:pos x="connsiteX2" y="connsiteY2"/>
              </a:cxn>
              <a:cxn ang="0">
                <a:pos x="connsiteX3" y="connsiteY3"/>
              </a:cxn>
            </a:cxnLst>
            <a:rect l="l" t="t" r="r" b="b"/>
            <a:pathLst>
              <a:path w="3179934" h="4016375">
                <a:moveTo>
                  <a:pt x="0" y="0"/>
                </a:moveTo>
                <a:lnTo>
                  <a:pt x="3179934" y="0"/>
                </a:lnTo>
                <a:lnTo>
                  <a:pt x="3179934" y="4016375"/>
                </a:lnTo>
                <a:lnTo>
                  <a:pt x="0" y="40163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41801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7B2B7D8-9BBB-4307-A3D9-58B31204AADA}"/>
              </a:ext>
            </a:extLst>
          </p:cNvPr>
          <p:cNvSpPr>
            <a:spLocks noGrp="1"/>
          </p:cNvSpPr>
          <p:nvPr>
            <p:ph type="pic" sz="quarter" idx="11"/>
          </p:nvPr>
        </p:nvSpPr>
        <p:spPr>
          <a:xfrm>
            <a:off x="7562850" y="3067051"/>
            <a:ext cx="3848100" cy="2973387"/>
          </a:xfrm>
          <a:custGeom>
            <a:avLst/>
            <a:gdLst>
              <a:gd name="connsiteX0" fmla="*/ 0 w 3848100"/>
              <a:gd name="connsiteY0" fmla="*/ 0 h 2973387"/>
              <a:gd name="connsiteX1" fmla="*/ 3848100 w 3848100"/>
              <a:gd name="connsiteY1" fmla="*/ 0 h 2973387"/>
              <a:gd name="connsiteX2" fmla="*/ 3848100 w 3848100"/>
              <a:gd name="connsiteY2" fmla="*/ 2973387 h 2973387"/>
              <a:gd name="connsiteX3" fmla="*/ 0 w 3848100"/>
              <a:gd name="connsiteY3" fmla="*/ 2973387 h 2973387"/>
            </a:gdLst>
            <a:ahLst/>
            <a:cxnLst>
              <a:cxn ang="0">
                <a:pos x="connsiteX0" y="connsiteY0"/>
              </a:cxn>
              <a:cxn ang="0">
                <a:pos x="connsiteX1" y="connsiteY1"/>
              </a:cxn>
              <a:cxn ang="0">
                <a:pos x="connsiteX2" y="connsiteY2"/>
              </a:cxn>
              <a:cxn ang="0">
                <a:pos x="connsiteX3" y="connsiteY3"/>
              </a:cxn>
            </a:cxnLst>
            <a:rect l="l" t="t" r="r" b="b"/>
            <a:pathLst>
              <a:path w="3848100" h="2973387">
                <a:moveTo>
                  <a:pt x="0" y="0"/>
                </a:moveTo>
                <a:lnTo>
                  <a:pt x="3848100" y="0"/>
                </a:lnTo>
                <a:lnTo>
                  <a:pt x="3848100" y="2973387"/>
                </a:lnTo>
                <a:lnTo>
                  <a:pt x="0" y="297338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1AC9E035-FC63-43DB-9997-46E639592C62}"/>
              </a:ext>
            </a:extLst>
          </p:cNvPr>
          <p:cNvSpPr>
            <a:spLocks noGrp="1"/>
          </p:cNvSpPr>
          <p:nvPr userDrawn="1">
            <p:ph type="pic" sz="quarter" idx="10"/>
          </p:nvPr>
        </p:nvSpPr>
        <p:spPr>
          <a:xfrm>
            <a:off x="3219452" y="3067051"/>
            <a:ext cx="4038599" cy="2973387"/>
          </a:xfrm>
          <a:custGeom>
            <a:avLst/>
            <a:gdLst>
              <a:gd name="connsiteX0" fmla="*/ 0 w 4038599"/>
              <a:gd name="connsiteY0" fmla="*/ 0 h 2973387"/>
              <a:gd name="connsiteX1" fmla="*/ 4038599 w 4038599"/>
              <a:gd name="connsiteY1" fmla="*/ 0 h 2973387"/>
              <a:gd name="connsiteX2" fmla="*/ 4038599 w 4038599"/>
              <a:gd name="connsiteY2" fmla="*/ 2973387 h 2973387"/>
              <a:gd name="connsiteX3" fmla="*/ 0 w 4038599"/>
              <a:gd name="connsiteY3" fmla="*/ 2973387 h 2973387"/>
            </a:gdLst>
            <a:ahLst/>
            <a:cxnLst>
              <a:cxn ang="0">
                <a:pos x="connsiteX0" y="connsiteY0"/>
              </a:cxn>
              <a:cxn ang="0">
                <a:pos x="connsiteX1" y="connsiteY1"/>
              </a:cxn>
              <a:cxn ang="0">
                <a:pos x="connsiteX2" y="connsiteY2"/>
              </a:cxn>
              <a:cxn ang="0">
                <a:pos x="connsiteX3" y="connsiteY3"/>
              </a:cxn>
            </a:cxnLst>
            <a:rect l="l" t="t" r="r" b="b"/>
            <a:pathLst>
              <a:path w="4038599" h="2973387">
                <a:moveTo>
                  <a:pt x="0" y="0"/>
                </a:moveTo>
                <a:lnTo>
                  <a:pt x="4038599" y="0"/>
                </a:lnTo>
                <a:lnTo>
                  <a:pt x="4038599" y="2973387"/>
                </a:lnTo>
                <a:lnTo>
                  <a:pt x="0" y="297338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645539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D6719178-A2D9-4167-A98B-A3FBB4245A4B}"/>
              </a:ext>
            </a:extLst>
          </p:cNvPr>
          <p:cNvSpPr>
            <a:spLocks noGrp="1"/>
          </p:cNvSpPr>
          <p:nvPr>
            <p:ph type="pic" sz="quarter" idx="10"/>
          </p:nvPr>
        </p:nvSpPr>
        <p:spPr>
          <a:xfrm>
            <a:off x="1185022" y="1695450"/>
            <a:ext cx="2149476" cy="4495800"/>
          </a:xfrm>
          <a:custGeom>
            <a:avLst/>
            <a:gdLst>
              <a:gd name="connsiteX0" fmla="*/ 358253 w 2149476"/>
              <a:gd name="connsiteY0" fmla="*/ 0 h 4495800"/>
              <a:gd name="connsiteX1" fmla="*/ 1791221 w 2149476"/>
              <a:gd name="connsiteY1" fmla="*/ 0 h 4495800"/>
              <a:gd name="connsiteX2" fmla="*/ 2149476 w 2149476"/>
              <a:gd name="connsiteY2" fmla="*/ 358369 h 4495800"/>
              <a:gd name="connsiteX3" fmla="*/ 2149476 w 2149476"/>
              <a:gd name="connsiteY3" fmla="*/ 4137432 h 4495800"/>
              <a:gd name="connsiteX4" fmla="*/ 1791221 w 2149476"/>
              <a:gd name="connsiteY4" fmla="*/ 4495800 h 4495800"/>
              <a:gd name="connsiteX5" fmla="*/ 358253 w 2149476"/>
              <a:gd name="connsiteY5" fmla="*/ 4495800 h 4495800"/>
              <a:gd name="connsiteX6" fmla="*/ 0 w 2149476"/>
              <a:gd name="connsiteY6" fmla="*/ 4137432 h 4495800"/>
              <a:gd name="connsiteX7" fmla="*/ 0 w 2149476"/>
              <a:gd name="connsiteY7" fmla="*/ 358369 h 4495800"/>
              <a:gd name="connsiteX8" fmla="*/ 358253 w 2149476"/>
              <a:gd name="connsiteY8" fmla="*/ 0 h 449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9476" h="4495800">
                <a:moveTo>
                  <a:pt x="358253" y="0"/>
                </a:moveTo>
                <a:lnTo>
                  <a:pt x="1791221" y="0"/>
                </a:lnTo>
                <a:cubicBezTo>
                  <a:pt x="1989079" y="0"/>
                  <a:pt x="2149476" y="160448"/>
                  <a:pt x="2149476" y="358369"/>
                </a:cubicBezTo>
                <a:lnTo>
                  <a:pt x="2149476" y="4137432"/>
                </a:lnTo>
                <a:cubicBezTo>
                  <a:pt x="2149476" y="4335353"/>
                  <a:pt x="1989079" y="4495800"/>
                  <a:pt x="1791221" y="4495800"/>
                </a:cubicBezTo>
                <a:lnTo>
                  <a:pt x="358253" y="4495800"/>
                </a:lnTo>
                <a:cubicBezTo>
                  <a:pt x="160396" y="4495800"/>
                  <a:pt x="0" y="4335353"/>
                  <a:pt x="0" y="4137432"/>
                </a:cubicBezTo>
                <a:lnTo>
                  <a:pt x="0" y="358369"/>
                </a:lnTo>
                <a:cubicBezTo>
                  <a:pt x="0" y="160448"/>
                  <a:pt x="160396" y="0"/>
                  <a:pt x="35825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679926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3C6A09A-2B2D-46D8-B7D9-208C86C6CCC1}"/>
              </a:ext>
            </a:extLst>
          </p:cNvPr>
          <p:cNvSpPr>
            <a:spLocks noGrp="1"/>
          </p:cNvSpPr>
          <p:nvPr>
            <p:ph type="pic" sz="quarter" idx="10"/>
          </p:nvPr>
        </p:nvSpPr>
        <p:spPr>
          <a:xfrm>
            <a:off x="7451129" y="980950"/>
            <a:ext cx="5173775" cy="3235595"/>
          </a:xfrm>
          <a:custGeom>
            <a:avLst/>
            <a:gdLst>
              <a:gd name="connsiteX0" fmla="*/ 0 w 5173775"/>
              <a:gd name="connsiteY0" fmla="*/ 0 h 3235595"/>
              <a:gd name="connsiteX1" fmla="*/ 5173775 w 5173775"/>
              <a:gd name="connsiteY1" fmla="*/ 0 h 3235595"/>
              <a:gd name="connsiteX2" fmla="*/ 5173775 w 5173775"/>
              <a:gd name="connsiteY2" fmla="*/ 3235595 h 3235595"/>
              <a:gd name="connsiteX3" fmla="*/ 0 w 5173775"/>
              <a:gd name="connsiteY3" fmla="*/ 3235595 h 3235595"/>
            </a:gdLst>
            <a:ahLst/>
            <a:cxnLst>
              <a:cxn ang="0">
                <a:pos x="connsiteX0" y="connsiteY0"/>
              </a:cxn>
              <a:cxn ang="0">
                <a:pos x="connsiteX1" y="connsiteY1"/>
              </a:cxn>
              <a:cxn ang="0">
                <a:pos x="connsiteX2" y="connsiteY2"/>
              </a:cxn>
              <a:cxn ang="0">
                <a:pos x="connsiteX3" y="connsiteY3"/>
              </a:cxn>
            </a:cxnLst>
            <a:rect l="l" t="t" r="r" b="b"/>
            <a:pathLst>
              <a:path w="5173775" h="3235595">
                <a:moveTo>
                  <a:pt x="0" y="0"/>
                </a:moveTo>
                <a:lnTo>
                  <a:pt x="5173775" y="0"/>
                </a:lnTo>
                <a:lnTo>
                  <a:pt x="5173775" y="3235595"/>
                </a:lnTo>
                <a:lnTo>
                  <a:pt x="0" y="323559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9920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3F8F67A1-50C2-415B-9773-F6EA5F547E8A}"/>
              </a:ext>
            </a:extLst>
          </p:cNvPr>
          <p:cNvSpPr>
            <a:spLocks noGrp="1"/>
          </p:cNvSpPr>
          <p:nvPr>
            <p:ph type="pic" sz="quarter" idx="11"/>
          </p:nvPr>
        </p:nvSpPr>
        <p:spPr>
          <a:xfrm>
            <a:off x="9672638" y="3463927"/>
            <a:ext cx="1663700" cy="2214563"/>
          </a:xfrm>
          <a:custGeom>
            <a:avLst/>
            <a:gdLst>
              <a:gd name="connsiteX0" fmla="*/ 0 w 1663700"/>
              <a:gd name="connsiteY0" fmla="*/ 0 h 2214563"/>
              <a:gd name="connsiteX1" fmla="*/ 1663700 w 1663700"/>
              <a:gd name="connsiteY1" fmla="*/ 0 h 2214563"/>
              <a:gd name="connsiteX2" fmla="*/ 1663700 w 1663700"/>
              <a:gd name="connsiteY2" fmla="*/ 2214563 h 2214563"/>
              <a:gd name="connsiteX3" fmla="*/ 0 w 1663700"/>
              <a:gd name="connsiteY3" fmla="*/ 2214563 h 2214563"/>
            </a:gdLst>
            <a:ahLst/>
            <a:cxnLst>
              <a:cxn ang="0">
                <a:pos x="connsiteX0" y="connsiteY0"/>
              </a:cxn>
              <a:cxn ang="0">
                <a:pos x="connsiteX1" y="connsiteY1"/>
              </a:cxn>
              <a:cxn ang="0">
                <a:pos x="connsiteX2" y="connsiteY2"/>
              </a:cxn>
              <a:cxn ang="0">
                <a:pos x="connsiteX3" y="connsiteY3"/>
              </a:cxn>
            </a:cxnLst>
            <a:rect l="l" t="t" r="r" b="b"/>
            <a:pathLst>
              <a:path w="1663700" h="2214563">
                <a:moveTo>
                  <a:pt x="0" y="0"/>
                </a:moveTo>
                <a:lnTo>
                  <a:pt x="1663700" y="0"/>
                </a:lnTo>
                <a:lnTo>
                  <a:pt x="1663700" y="2214563"/>
                </a:lnTo>
                <a:lnTo>
                  <a:pt x="0" y="221456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4">
            <a:extLst>
              <a:ext uri="{FF2B5EF4-FFF2-40B4-BE49-F238E27FC236}">
                <a16:creationId xmlns:a16="http://schemas.microsoft.com/office/drawing/2014/main" id="{78E87B41-181D-4716-A1A3-397B2A683766}"/>
              </a:ext>
            </a:extLst>
          </p:cNvPr>
          <p:cNvSpPr>
            <a:spLocks noGrp="1"/>
          </p:cNvSpPr>
          <p:nvPr userDrawn="1">
            <p:ph type="pic" sz="quarter" idx="10"/>
          </p:nvPr>
        </p:nvSpPr>
        <p:spPr>
          <a:xfrm>
            <a:off x="1457813" y="2139862"/>
            <a:ext cx="2977881" cy="3643005"/>
          </a:xfrm>
          <a:custGeom>
            <a:avLst/>
            <a:gdLst>
              <a:gd name="connsiteX0" fmla="*/ 647064 w 2977881"/>
              <a:gd name="connsiteY0" fmla="*/ 1181 h 3643005"/>
              <a:gd name="connsiteX1" fmla="*/ 2918692 w 2977881"/>
              <a:gd name="connsiteY1" fmla="*/ 415041 h 3643005"/>
              <a:gd name="connsiteX2" fmla="*/ 2976701 w 2977881"/>
              <a:gd name="connsiteY2" fmla="*/ 498896 h 3643005"/>
              <a:gd name="connsiteX3" fmla="*/ 2414672 w 2977881"/>
              <a:gd name="connsiteY3" fmla="*/ 3583816 h 3643005"/>
              <a:gd name="connsiteX4" fmla="*/ 2330817 w 2977881"/>
              <a:gd name="connsiteY4" fmla="*/ 3641825 h 3643005"/>
              <a:gd name="connsiteX5" fmla="*/ 59190 w 2977881"/>
              <a:gd name="connsiteY5" fmla="*/ 3227966 h 3643005"/>
              <a:gd name="connsiteX6" fmla="*/ 1181 w 2977881"/>
              <a:gd name="connsiteY6" fmla="*/ 3144111 h 3643005"/>
              <a:gd name="connsiteX7" fmla="*/ 563210 w 2977881"/>
              <a:gd name="connsiteY7" fmla="*/ 59190 h 3643005"/>
              <a:gd name="connsiteX8" fmla="*/ 647064 w 2977881"/>
              <a:gd name="connsiteY8" fmla="*/ 1181 h 364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7881" h="3643005">
                <a:moveTo>
                  <a:pt x="647064" y="1181"/>
                </a:moveTo>
                <a:lnTo>
                  <a:pt x="2918692" y="415041"/>
                </a:lnTo>
                <a:cubicBezTo>
                  <a:pt x="2957868" y="422177"/>
                  <a:pt x="2983838" y="459721"/>
                  <a:pt x="2976701" y="498896"/>
                </a:cubicBezTo>
                <a:lnTo>
                  <a:pt x="2414672" y="3583816"/>
                </a:lnTo>
                <a:cubicBezTo>
                  <a:pt x="2407536" y="3622991"/>
                  <a:pt x="2369993" y="3648963"/>
                  <a:pt x="2330817" y="3641825"/>
                </a:cubicBezTo>
                <a:lnTo>
                  <a:pt x="59190" y="3227966"/>
                </a:lnTo>
                <a:cubicBezTo>
                  <a:pt x="20015" y="3220830"/>
                  <a:pt x="-5957" y="3183286"/>
                  <a:pt x="1181" y="3144111"/>
                </a:cubicBezTo>
                <a:lnTo>
                  <a:pt x="563210" y="59190"/>
                </a:lnTo>
                <a:cubicBezTo>
                  <a:pt x="570347" y="20016"/>
                  <a:pt x="607889" y="-5956"/>
                  <a:pt x="647064" y="118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146067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1124DFAA-0052-4EB2-8B64-5A3FC1EF2CD9}"/>
              </a:ext>
            </a:extLst>
          </p:cNvPr>
          <p:cNvSpPr>
            <a:spLocks noGrp="1"/>
          </p:cNvSpPr>
          <p:nvPr>
            <p:ph type="pic" sz="quarter" idx="10"/>
          </p:nvPr>
        </p:nvSpPr>
        <p:spPr>
          <a:xfrm>
            <a:off x="1133476" y="1463675"/>
            <a:ext cx="3803651" cy="3930650"/>
          </a:xfrm>
          <a:custGeom>
            <a:avLst/>
            <a:gdLst>
              <a:gd name="connsiteX0" fmla="*/ 0 w 3803651"/>
              <a:gd name="connsiteY0" fmla="*/ 0 h 3930650"/>
              <a:gd name="connsiteX1" fmla="*/ 3803651 w 3803651"/>
              <a:gd name="connsiteY1" fmla="*/ 0 h 3930650"/>
              <a:gd name="connsiteX2" fmla="*/ 3803651 w 3803651"/>
              <a:gd name="connsiteY2" fmla="*/ 3930650 h 3930650"/>
              <a:gd name="connsiteX3" fmla="*/ 0 w 3803651"/>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1" h="3930650">
                <a:moveTo>
                  <a:pt x="0" y="0"/>
                </a:moveTo>
                <a:lnTo>
                  <a:pt x="3803651" y="0"/>
                </a:lnTo>
                <a:lnTo>
                  <a:pt x="3803651"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341975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E460DDB-FC3E-4BC2-9423-E68C13C2A5CC}"/>
              </a:ext>
            </a:extLst>
          </p:cNvPr>
          <p:cNvSpPr>
            <a:spLocks noGrp="1"/>
          </p:cNvSpPr>
          <p:nvPr>
            <p:ph type="pic" sz="quarter" idx="10"/>
          </p:nvPr>
        </p:nvSpPr>
        <p:spPr>
          <a:xfrm>
            <a:off x="2939279" y="1969226"/>
            <a:ext cx="6315030" cy="2919548"/>
          </a:xfrm>
          <a:custGeom>
            <a:avLst/>
            <a:gdLst>
              <a:gd name="connsiteX0" fmla="*/ 0 w 6315030"/>
              <a:gd name="connsiteY0" fmla="*/ 0 h 2919548"/>
              <a:gd name="connsiteX1" fmla="*/ 6315030 w 6315030"/>
              <a:gd name="connsiteY1" fmla="*/ 0 h 2919548"/>
              <a:gd name="connsiteX2" fmla="*/ 6315030 w 6315030"/>
              <a:gd name="connsiteY2" fmla="*/ 2919548 h 2919548"/>
              <a:gd name="connsiteX3" fmla="*/ 0 w 6315030"/>
              <a:gd name="connsiteY3" fmla="*/ 2919548 h 2919548"/>
            </a:gdLst>
            <a:ahLst/>
            <a:cxnLst>
              <a:cxn ang="0">
                <a:pos x="connsiteX0" y="connsiteY0"/>
              </a:cxn>
              <a:cxn ang="0">
                <a:pos x="connsiteX1" y="connsiteY1"/>
              </a:cxn>
              <a:cxn ang="0">
                <a:pos x="connsiteX2" y="connsiteY2"/>
              </a:cxn>
              <a:cxn ang="0">
                <a:pos x="connsiteX3" y="connsiteY3"/>
              </a:cxn>
            </a:cxnLst>
            <a:rect l="l" t="t" r="r" b="b"/>
            <a:pathLst>
              <a:path w="6315030" h="2919548">
                <a:moveTo>
                  <a:pt x="0" y="0"/>
                </a:moveTo>
                <a:lnTo>
                  <a:pt x="6315030" y="0"/>
                </a:lnTo>
                <a:lnTo>
                  <a:pt x="6315030" y="2919548"/>
                </a:lnTo>
                <a:lnTo>
                  <a:pt x="0" y="29195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273198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5600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8A433C1-29B1-4940-B4D8-154652D4E448}"/>
              </a:ext>
            </a:extLst>
          </p:cNvPr>
          <p:cNvSpPr>
            <a:spLocks noGrp="1"/>
          </p:cNvSpPr>
          <p:nvPr>
            <p:ph type="pic" sz="quarter" idx="10"/>
          </p:nvPr>
        </p:nvSpPr>
        <p:spPr>
          <a:xfrm>
            <a:off x="0" y="0"/>
            <a:ext cx="12193588" cy="6872514"/>
          </a:xfrm>
          <a:custGeom>
            <a:avLst/>
            <a:gdLst>
              <a:gd name="connsiteX0" fmla="*/ 0 w 12193588"/>
              <a:gd name="connsiteY0" fmla="*/ 0 h 6872514"/>
              <a:gd name="connsiteX1" fmla="*/ 12193588 w 12193588"/>
              <a:gd name="connsiteY1" fmla="*/ 0 h 6872514"/>
              <a:gd name="connsiteX2" fmla="*/ 12193588 w 12193588"/>
              <a:gd name="connsiteY2" fmla="*/ 6872514 h 6872514"/>
              <a:gd name="connsiteX3" fmla="*/ 0 w 12193588"/>
              <a:gd name="connsiteY3" fmla="*/ 6872514 h 6872514"/>
            </a:gdLst>
            <a:ahLst/>
            <a:cxnLst>
              <a:cxn ang="0">
                <a:pos x="connsiteX0" y="connsiteY0"/>
              </a:cxn>
              <a:cxn ang="0">
                <a:pos x="connsiteX1" y="connsiteY1"/>
              </a:cxn>
              <a:cxn ang="0">
                <a:pos x="connsiteX2" y="connsiteY2"/>
              </a:cxn>
              <a:cxn ang="0">
                <a:pos x="connsiteX3" y="connsiteY3"/>
              </a:cxn>
            </a:cxnLst>
            <a:rect l="l" t="t" r="r" b="b"/>
            <a:pathLst>
              <a:path w="12193588" h="6872514">
                <a:moveTo>
                  <a:pt x="0" y="0"/>
                </a:moveTo>
                <a:lnTo>
                  <a:pt x="12193588" y="0"/>
                </a:lnTo>
                <a:lnTo>
                  <a:pt x="12193588" y="6872514"/>
                </a:lnTo>
                <a:lnTo>
                  <a:pt x="0" y="68725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840721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E161A6C4-FCE8-4DE1-81E6-8E6282D02C1B}"/>
              </a:ext>
            </a:extLst>
          </p:cNvPr>
          <p:cNvSpPr>
            <a:spLocks noGrp="1"/>
          </p:cNvSpPr>
          <p:nvPr>
            <p:ph type="pic" sz="quarter" idx="10"/>
          </p:nvPr>
        </p:nvSpPr>
        <p:spPr>
          <a:xfrm>
            <a:off x="915616" y="0"/>
            <a:ext cx="10362356" cy="3251200"/>
          </a:xfrm>
          <a:custGeom>
            <a:avLst/>
            <a:gdLst>
              <a:gd name="connsiteX0" fmla="*/ 0 w 10362356"/>
              <a:gd name="connsiteY0" fmla="*/ 0 h 3251200"/>
              <a:gd name="connsiteX1" fmla="*/ 10362356 w 10362356"/>
              <a:gd name="connsiteY1" fmla="*/ 0 h 3251200"/>
              <a:gd name="connsiteX2" fmla="*/ 10362356 w 10362356"/>
              <a:gd name="connsiteY2" fmla="*/ 3251200 h 3251200"/>
              <a:gd name="connsiteX3" fmla="*/ 0 w 10362356"/>
              <a:gd name="connsiteY3" fmla="*/ 3251200 h 3251200"/>
            </a:gdLst>
            <a:ahLst/>
            <a:cxnLst>
              <a:cxn ang="0">
                <a:pos x="connsiteX0" y="connsiteY0"/>
              </a:cxn>
              <a:cxn ang="0">
                <a:pos x="connsiteX1" y="connsiteY1"/>
              </a:cxn>
              <a:cxn ang="0">
                <a:pos x="connsiteX2" y="connsiteY2"/>
              </a:cxn>
              <a:cxn ang="0">
                <a:pos x="connsiteX3" y="connsiteY3"/>
              </a:cxn>
            </a:cxnLst>
            <a:rect l="l" t="t" r="r" b="b"/>
            <a:pathLst>
              <a:path w="10362356" h="3251200">
                <a:moveTo>
                  <a:pt x="0" y="0"/>
                </a:moveTo>
                <a:lnTo>
                  <a:pt x="10362356" y="0"/>
                </a:lnTo>
                <a:lnTo>
                  <a:pt x="10362356" y="3251200"/>
                </a:lnTo>
                <a:lnTo>
                  <a:pt x="0" y="3251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4262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D1E1D758-8DAE-4D59-822E-9B91E1A176DE}"/>
              </a:ext>
            </a:extLst>
          </p:cNvPr>
          <p:cNvSpPr>
            <a:spLocks noGrp="1"/>
          </p:cNvSpPr>
          <p:nvPr>
            <p:ph type="pic" sz="quarter" idx="10"/>
          </p:nvPr>
        </p:nvSpPr>
        <p:spPr>
          <a:xfrm>
            <a:off x="8928100" y="1179514"/>
            <a:ext cx="3265488" cy="4498975"/>
          </a:xfrm>
          <a:custGeom>
            <a:avLst/>
            <a:gdLst>
              <a:gd name="connsiteX0" fmla="*/ 0 w 3265488"/>
              <a:gd name="connsiteY0" fmla="*/ 0 h 4498975"/>
              <a:gd name="connsiteX1" fmla="*/ 3265488 w 3265488"/>
              <a:gd name="connsiteY1" fmla="*/ 0 h 4498975"/>
              <a:gd name="connsiteX2" fmla="*/ 3265488 w 3265488"/>
              <a:gd name="connsiteY2" fmla="*/ 4498975 h 4498975"/>
              <a:gd name="connsiteX3" fmla="*/ 0 w 3265488"/>
              <a:gd name="connsiteY3" fmla="*/ 4498975 h 4498975"/>
            </a:gdLst>
            <a:ahLst/>
            <a:cxnLst>
              <a:cxn ang="0">
                <a:pos x="connsiteX0" y="connsiteY0"/>
              </a:cxn>
              <a:cxn ang="0">
                <a:pos x="connsiteX1" y="connsiteY1"/>
              </a:cxn>
              <a:cxn ang="0">
                <a:pos x="connsiteX2" y="connsiteY2"/>
              </a:cxn>
              <a:cxn ang="0">
                <a:pos x="connsiteX3" y="connsiteY3"/>
              </a:cxn>
            </a:cxnLst>
            <a:rect l="l" t="t" r="r" b="b"/>
            <a:pathLst>
              <a:path w="3265488" h="4498975">
                <a:moveTo>
                  <a:pt x="0" y="0"/>
                </a:moveTo>
                <a:lnTo>
                  <a:pt x="3265488" y="0"/>
                </a:lnTo>
                <a:lnTo>
                  <a:pt x="3265488" y="4498975"/>
                </a:lnTo>
                <a:lnTo>
                  <a:pt x="0" y="44989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64434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E4C92FA-51C8-4C6C-8E50-5E9067E0CA37}"/>
              </a:ext>
            </a:extLst>
          </p:cNvPr>
          <p:cNvSpPr>
            <a:spLocks noGrp="1"/>
          </p:cNvSpPr>
          <p:nvPr>
            <p:ph type="pic" sz="quarter" idx="10"/>
          </p:nvPr>
        </p:nvSpPr>
        <p:spPr>
          <a:xfrm>
            <a:off x="2971804" y="0"/>
            <a:ext cx="4241796" cy="6858000"/>
          </a:xfrm>
          <a:custGeom>
            <a:avLst/>
            <a:gdLst>
              <a:gd name="connsiteX0" fmla="*/ 0 w 4241796"/>
              <a:gd name="connsiteY0" fmla="*/ 0 h 6858000"/>
              <a:gd name="connsiteX1" fmla="*/ 4241796 w 4241796"/>
              <a:gd name="connsiteY1" fmla="*/ 0 h 6858000"/>
              <a:gd name="connsiteX2" fmla="*/ 4241796 w 4241796"/>
              <a:gd name="connsiteY2" fmla="*/ 6858000 h 6858000"/>
              <a:gd name="connsiteX3" fmla="*/ 0 w 424179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41796" h="6858000">
                <a:moveTo>
                  <a:pt x="0" y="0"/>
                </a:moveTo>
                <a:lnTo>
                  <a:pt x="4241796" y="0"/>
                </a:lnTo>
                <a:lnTo>
                  <a:pt x="4241796"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05201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0E6A877-5D77-4550-B442-384C5AC0E94E}"/>
              </a:ext>
            </a:extLst>
          </p:cNvPr>
          <p:cNvSpPr>
            <a:spLocks noGrp="1"/>
          </p:cNvSpPr>
          <p:nvPr>
            <p:ph type="pic" sz="quarter" idx="10"/>
          </p:nvPr>
        </p:nvSpPr>
        <p:spPr>
          <a:xfrm>
            <a:off x="7256463" y="1463675"/>
            <a:ext cx="3803650" cy="3930650"/>
          </a:xfrm>
          <a:custGeom>
            <a:avLst/>
            <a:gdLst>
              <a:gd name="connsiteX0" fmla="*/ 0 w 3803650"/>
              <a:gd name="connsiteY0" fmla="*/ 0 h 3930650"/>
              <a:gd name="connsiteX1" fmla="*/ 3803650 w 3803650"/>
              <a:gd name="connsiteY1" fmla="*/ 0 h 3930650"/>
              <a:gd name="connsiteX2" fmla="*/ 3803650 w 3803650"/>
              <a:gd name="connsiteY2" fmla="*/ 3930650 h 3930650"/>
              <a:gd name="connsiteX3" fmla="*/ 0 w 3803650"/>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0" h="3930650">
                <a:moveTo>
                  <a:pt x="0" y="0"/>
                </a:moveTo>
                <a:lnTo>
                  <a:pt x="3803650" y="0"/>
                </a:lnTo>
                <a:lnTo>
                  <a:pt x="3803650"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82589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CB41BCB-4586-4547-BAD3-DCDDF1432EAC}"/>
              </a:ext>
            </a:extLst>
          </p:cNvPr>
          <p:cNvSpPr>
            <a:spLocks noGrp="1"/>
          </p:cNvSpPr>
          <p:nvPr>
            <p:ph type="pic" sz="quarter" idx="11"/>
          </p:nvPr>
        </p:nvSpPr>
        <p:spPr>
          <a:xfrm>
            <a:off x="444499" y="2765425"/>
            <a:ext cx="3025134" cy="3308350"/>
          </a:xfrm>
          <a:custGeom>
            <a:avLst/>
            <a:gdLst>
              <a:gd name="connsiteX0" fmla="*/ 0 w 3025134"/>
              <a:gd name="connsiteY0" fmla="*/ 0 h 3308350"/>
              <a:gd name="connsiteX1" fmla="*/ 3025134 w 3025134"/>
              <a:gd name="connsiteY1" fmla="*/ 0 h 3308350"/>
              <a:gd name="connsiteX2" fmla="*/ 3025134 w 3025134"/>
              <a:gd name="connsiteY2" fmla="*/ 3308350 h 3308350"/>
              <a:gd name="connsiteX3" fmla="*/ 0 w 3025134"/>
              <a:gd name="connsiteY3" fmla="*/ 3308350 h 3308350"/>
            </a:gdLst>
            <a:ahLst/>
            <a:cxnLst>
              <a:cxn ang="0">
                <a:pos x="connsiteX0" y="connsiteY0"/>
              </a:cxn>
              <a:cxn ang="0">
                <a:pos x="connsiteX1" y="connsiteY1"/>
              </a:cxn>
              <a:cxn ang="0">
                <a:pos x="connsiteX2" y="connsiteY2"/>
              </a:cxn>
              <a:cxn ang="0">
                <a:pos x="connsiteX3" y="connsiteY3"/>
              </a:cxn>
            </a:cxnLst>
            <a:rect l="l" t="t" r="r" b="b"/>
            <a:pathLst>
              <a:path w="3025134" h="3308350">
                <a:moveTo>
                  <a:pt x="0" y="0"/>
                </a:moveTo>
                <a:lnTo>
                  <a:pt x="3025134" y="0"/>
                </a:lnTo>
                <a:lnTo>
                  <a:pt x="3025134" y="3308350"/>
                </a:lnTo>
                <a:lnTo>
                  <a:pt x="0" y="33083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5DA8CDCE-F500-4C21-BD0E-1A2E57849F06}"/>
              </a:ext>
            </a:extLst>
          </p:cNvPr>
          <p:cNvSpPr>
            <a:spLocks noGrp="1"/>
          </p:cNvSpPr>
          <p:nvPr userDrawn="1">
            <p:ph type="pic" sz="quarter" idx="10"/>
          </p:nvPr>
        </p:nvSpPr>
        <p:spPr>
          <a:xfrm>
            <a:off x="8074027" y="444502"/>
            <a:ext cx="3675063" cy="5368925"/>
          </a:xfrm>
          <a:custGeom>
            <a:avLst/>
            <a:gdLst>
              <a:gd name="connsiteX0" fmla="*/ 0 w 3675063"/>
              <a:gd name="connsiteY0" fmla="*/ 0 h 5368925"/>
              <a:gd name="connsiteX1" fmla="*/ 3675063 w 3675063"/>
              <a:gd name="connsiteY1" fmla="*/ 0 h 5368925"/>
              <a:gd name="connsiteX2" fmla="*/ 3675063 w 3675063"/>
              <a:gd name="connsiteY2" fmla="*/ 5368925 h 5368925"/>
              <a:gd name="connsiteX3" fmla="*/ 0 w 3675063"/>
              <a:gd name="connsiteY3" fmla="*/ 5368925 h 5368925"/>
            </a:gdLst>
            <a:ahLst/>
            <a:cxnLst>
              <a:cxn ang="0">
                <a:pos x="connsiteX0" y="connsiteY0"/>
              </a:cxn>
              <a:cxn ang="0">
                <a:pos x="connsiteX1" y="connsiteY1"/>
              </a:cxn>
              <a:cxn ang="0">
                <a:pos x="connsiteX2" y="connsiteY2"/>
              </a:cxn>
              <a:cxn ang="0">
                <a:pos x="connsiteX3" y="connsiteY3"/>
              </a:cxn>
            </a:cxnLst>
            <a:rect l="l" t="t" r="r" b="b"/>
            <a:pathLst>
              <a:path w="3675063" h="5368925">
                <a:moveTo>
                  <a:pt x="0" y="0"/>
                </a:moveTo>
                <a:lnTo>
                  <a:pt x="3675063" y="0"/>
                </a:lnTo>
                <a:lnTo>
                  <a:pt x="3675063" y="5368925"/>
                </a:lnTo>
                <a:lnTo>
                  <a:pt x="0" y="536892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97315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38242C1-80F0-418C-B67B-425816B651BA}"/>
              </a:ext>
            </a:extLst>
          </p:cNvPr>
          <p:cNvSpPr>
            <a:spLocks noGrp="1"/>
          </p:cNvSpPr>
          <p:nvPr>
            <p:ph type="pic" sz="quarter" idx="10"/>
          </p:nvPr>
        </p:nvSpPr>
        <p:spPr>
          <a:xfrm>
            <a:off x="4356102" y="2"/>
            <a:ext cx="7837487" cy="5453063"/>
          </a:xfrm>
          <a:custGeom>
            <a:avLst/>
            <a:gdLst>
              <a:gd name="connsiteX0" fmla="*/ 0 w 7837487"/>
              <a:gd name="connsiteY0" fmla="*/ 0 h 5453063"/>
              <a:gd name="connsiteX1" fmla="*/ 7837487 w 7837487"/>
              <a:gd name="connsiteY1" fmla="*/ 0 h 5453063"/>
              <a:gd name="connsiteX2" fmla="*/ 7837487 w 7837487"/>
              <a:gd name="connsiteY2" fmla="*/ 5453063 h 5453063"/>
              <a:gd name="connsiteX3" fmla="*/ 0 w 7837487"/>
              <a:gd name="connsiteY3" fmla="*/ 5453063 h 5453063"/>
            </a:gdLst>
            <a:ahLst/>
            <a:cxnLst>
              <a:cxn ang="0">
                <a:pos x="connsiteX0" y="connsiteY0"/>
              </a:cxn>
              <a:cxn ang="0">
                <a:pos x="connsiteX1" y="connsiteY1"/>
              </a:cxn>
              <a:cxn ang="0">
                <a:pos x="connsiteX2" y="connsiteY2"/>
              </a:cxn>
              <a:cxn ang="0">
                <a:pos x="connsiteX3" y="connsiteY3"/>
              </a:cxn>
            </a:cxnLst>
            <a:rect l="l" t="t" r="r" b="b"/>
            <a:pathLst>
              <a:path w="7837487" h="5453063">
                <a:moveTo>
                  <a:pt x="0" y="0"/>
                </a:moveTo>
                <a:lnTo>
                  <a:pt x="7837487" y="0"/>
                </a:lnTo>
                <a:lnTo>
                  <a:pt x="7837487" y="5453063"/>
                </a:lnTo>
                <a:lnTo>
                  <a:pt x="0" y="545306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606654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5303337"/>
      </p:ext>
    </p:extLst>
  </p:cSld>
  <p:clrMap bg1="lt1" tx1="dk1" bg2="lt2" tx2="dk2" accent1="accent1" accent2="accent2" accent3="accent3" accent4="accent4" accent5="accent5" accent6="accent6" hlink="hlink" folHlink="folHlink"/>
  <p:sldLayoutIdLst>
    <p:sldLayoutId id="2147483692" r:id="rId1"/>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E8E1009-B2AD-4EAF-8C3D-99FA6136B418}"/>
              </a:ext>
            </a:extLst>
          </p:cNvPr>
          <p:cNvSpPr/>
          <p:nvPr/>
        </p:nvSpPr>
        <p:spPr>
          <a:xfrm>
            <a:off x="2452688" y="1482635"/>
            <a:ext cx="7288212" cy="3892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 name="PpHolder2">
            <a:extLst>
              <a:ext uri="{FF2B5EF4-FFF2-40B4-BE49-F238E27FC236}">
                <a16:creationId xmlns:a16="http://schemas.microsoft.com/office/drawing/2014/main" id="{2497E976-B057-469D-8D89-58AA8A031139}"/>
              </a:ext>
            </a:extLst>
          </p:cNvPr>
          <p:cNvSpPr>
            <a:spLocks noGrp="1"/>
          </p:cNvSpPr>
          <p:nvPr>
            <p:ph type="pic" sz="quarter" idx="10"/>
          </p:nvPr>
        </p:nvSpPr>
        <p:spPr/>
      </p:sp>
      <p:sp>
        <p:nvSpPr>
          <p:cNvPr id="2687" name="Grand Title">
            <a:extLst>
              <a:ext uri="{FF2B5EF4-FFF2-40B4-BE49-F238E27FC236}">
                <a16:creationId xmlns:a16="http://schemas.microsoft.com/office/drawing/2014/main" id="{0E00257D-FDC8-44FD-8FE1-18BD9470AD54}"/>
              </a:ext>
            </a:extLst>
          </p:cNvPr>
          <p:cNvSpPr txBox="1"/>
          <p:nvPr/>
        </p:nvSpPr>
        <p:spPr>
          <a:xfrm>
            <a:off x="4218074" y="2813447"/>
            <a:ext cx="3757440" cy="1231106"/>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8000" dirty="0" err="1">
                <a:solidFill>
                  <a:schemeClr val="bg1"/>
                </a:solidFill>
                <a:latin typeface="+mj-lt"/>
              </a:rPr>
              <a:t>Charsen</a:t>
            </a:r>
            <a:endParaRPr lang="en-ID" sz="8000" dirty="0">
              <a:solidFill>
                <a:schemeClr val="bg1"/>
              </a:solidFill>
              <a:latin typeface="+mj-lt"/>
            </a:endParaRPr>
          </a:p>
        </p:txBody>
      </p:sp>
      <p:sp>
        <p:nvSpPr>
          <p:cNvPr id="10" name="LeftSub">
            <a:extLst>
              <a:ext uri="{FF2B5EF4-FFF2-40B4-BE49-F238E27FC236}">
                <a16:creationId xmlns:a16="http://schemas.microsoft.com/office/drawing/2014/main" id="{13EF915C-EAD6-4374-98EC-E5EEBE116251}"/>
              </a:ext>
            </a:extLst>
          </p:cNvPr>
          <p:cNvSpPr txBox="1"/>
          <p:nvPr/>
        </p:nvSpPr>
        <p:spPr>
          <a:xfrm rot="16200000">
            <a:off x="965435" y="3285371"/>
            <a:ext cx="2047035"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LOOKBOOK STYLE</a:t>
            </a:r>
            <a:endParaRPr lang="en-ID" sz="1400" b="1" spc="300">
              <a:solidFill>
                <a:schemeClr val="bg1"/>
              </a:solidFill>
            </a:endParaRPr>
          </a:p>
        </p:txBody>
      </p:sp>
      <p:sp>
        <p:nvSpPr>
          <p:cNvPr id="11" name="LeftSub">
            <a:extLst>
              <a:ext uri="{FF2B5EF4-FFF2-40B4-BE49-F238E27FC236}">
                <a16:creationId xmlns:a16="http://schemas.microsoft.com/office/drawing/2014/main" id="{DD3CC23D-9EF0-4E5F-9958-CEC422D59317}"/>
              </a:ext>
            </a:extLst>
          </p:cNvPr>
          <p:cNvSpPr txBox="1"/>
          <p:nvPr/>
        </p:nvSpPr>
        <p:spPr>
          <a:xfrm rot="5400000">
            <a:off x="9183523" y="3285373"/>
            <a:ext cx="2042226"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AESTHETIC WORK</a:t>
            </a:r>
            <a:endParaRPr lang="en-ID" sz="1400" b="1" spc="300">
              <a:solidFill>
                <a:schemeClr val="bg1"/>
              </a:solidFill>
            </a:endParaRPr>
          </a:p>
        </p:txBody>
      </p:sp>
    </p:spTree>
    <p:extLst>
      <p:ext uri="{BB962C8B-B14F-4D97-AF65-F5344CB8AC3E}">
        <p14:creationId xmlns:p14="http://schemas.microsoft.com/office/powerpoint/2010/main" val="806742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73331C-ED3A-41D8-BF11-F65A62FEE917}"/>
              </a:ext>
            </a:extLst>
          </p:cNvPr>
          <p:cNvSpPr/>
          <p:nvPr/>
        </p:nvSpPr>
        <p:spPr>
          <a:xfrm>
            <a:off x="0" y="2608"/>
            <a:ext cx="6096794" cy="21190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Holder2">
            <a:extLst>
              <a:ext uri="{FF2B5EF4-FFF2-40B4-BE49-F238E27FC236}">
                <a16:creationId xmlns:a16="http://schemas.microsoft.com/office/drawing/2014/main" id="{9C166EDF-2D58-4C94-8287-517657EAB23B}"/>
              </a:ext>
            </a:extLst>
          </p:cNvPr>
          <p:cNvSpPr>
            <a:spLocks noGrp="1"/>
          </p:cNvSpPr>
          <p:nvPr>
            <p:ph type="pic" sz="quarter" idx="11"/>
          </p:nvPr>
        </p:nvSpPr>
        <p:spPr/>
      </p:sp>
      <p:sp>
        <p:nvSpPr>
          <p:cNvPr id="11" name="Left Text Body">
            <a:extLst>
              <a:ext uri="{FF2B5EF4-FFF2-40B4-BE49-F238E27FC236}">
                <a16:creationId xmlns:a16="http://schemas.microsoft.com/office/drawing/2014/main" id="{8F0AFB21-DE74-4592-982A-0CC9EF297BCD}"/>
              </a:ext>
            </a:extLst>
          </p:cNvPr>
          <p:cNvSpPr txBox="1"/>
          <p:nvPr/>
        </p:nvSpPr>
        <p:spPr>
          <a:xfrm>
            <a:off x="3663603" y="4001590"/>
            <a:ext cx="2617415" cy="733021"/>
          </a:xfrm>
          <a:prstGeom prst="rect">
            <a:avLst/>
          </a:prstGeom>
          <a:noFill/>
        </p:spPr>
        <p:txBody>
          <a:bodyPr wrap="square" lIns="0" tIns="0" rIns="0" bIns="0" rtlCol="0">
            <a:spAutoFit/>
          </a:bodyPr>
          <a:lstStyle/>
          <a:p>
            <a:pPr algn="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 magna </a:t>
            </a:r>
            <a:r>
              <a:rPr lang="en-US" sz="1100" dirty="0" err="1">
                <a:solidFill>
                  <a:schemeClr val="tx1">
                    <a:lumMod val="50000"/>
                    <a:lumOff val="50000"/>
                  </a:schemeClr>
                </a:solidFill>
              </a:rPr>
              <a:t>hendrerit</a:t>
            </a:r>
            <a:r>
              <a:rPr lang="en-US" sz="1100" dirty="0">
                <a:solidFill>
                  <a:schemeClr val="tx1">
                    <a:lumMod val="50000"/>
                    <a:lumOff val="50000"/>
                  </a:schemeClr>
                </a:solidFill>
              </a:rPr>
              <a:t>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endParaRPr lang="en-ID" sz="1100" dirty="0">
              <a:solidFill>
                <a:schemeClr val="tx1">
                  <a:lumMod val="50000"/>
                  <a:lumOff val="50000"/>
                </a:schemeClr>
              </a:solidFill>
            </a:endParaRPr>
          </a:p>
        </p:txBody>
      </p:sp>
      <p:sp>
        <p:nvSpPr>
          <p:cNvPr id="12" name="LeftSub">
            <a:extLst>
              <a:ext uri="{FF2B5EF4-FFF2-40B4-BE49-F238E27FC236}">
                <a16:creationId xmlns:a16="http://schemas.microsoft.com/office/drawing/2014/main" id="{49A9F12E-0B07-4D95-A677-AE4C513AAA01}"/>
              </a:ext>
            </a:extLst>
          </p:cNvPr>
          <p:cNvSpPr txBox="1"/>
          <p:nvPr/>
        </p:nvSpPr>
        <p:spPr>
          <a:xfrm>
            <a:off x="5301583" y="3680970"/>
            <a:ext cx="979435" cy="246221"/>
          </a:xfrm>
          <a:prstGeom prst="rect">
            <a:avLst/>
          </a:prstGeom>
          <a:noFill/>
        </p:spPr>
        <p:txBody>
          <a:bodyPr wrap="none" lIns="0" tIns="0" rIns="0" bIns="0" rtlCol="0">
            <a:spAutoFit/>
          </a:bodyPr>
          <a:lstStyle/>
          <a:p>
            <a:pPr algn="r">
              <a:lnSpc>
                <a:spcPct val="150000"/>
              </a:lnSpc>
            </a:pPr>
            <a:r>
              <a:rPr lang="en-US" sz="1200" b="1" dirty="0">
                <a:solidFill>
                  <a:schemeClr val="tx1">
                    <a:lumMod val="65000"/>
                    <a:lumOff val="35000"/>
                  </a:schemeClr>
                </a:solidFill>
              </a:rPr>
              <a:t>Detail Mission</a:t>
            </a:r>
            <a:endParaRPr lang="en-ID" sz="1200" b="1" dirty="0">
              <a:solidFill>
                <a:schemeClr val="tx1">
                  <a:lumMod val="65000"/>
                  <a:lumOff val="35000"/>
                </a:schemeClr>
              </a:solidFill>
            </a:endParaRPr>
          </a:p>
        </p:txBody>
      </p:sp>
      <p:grpSp>
        <p:nvGrpSpPr>
          <p:cNvPr id="3" name="Group 2">
            <a:extLst>
              <a:ext uri="{FF2B5EF4-FFF2-40B4-BE49-F238E27FC236}">
                <a16:creationId xmlns:a16="http://schemas.microsoft.com/office/drawing/2014/main" id="{724D0DD3-2AD0-4EEE-B601-185573244493}"/>
              </a:ext>
            </a:extLst>
          </p:cNvPr>
          <p:cNvGrpSpPr/>
          <p:nvPr/>
        </p:nvGrpSpPr>
        <p:grpSpPr>
          <a:xfrm flipH="1">
            <a:off x="7124700" y="2108579"/>
            <a:ext cx="4305852" cy="3343594"/>
            <a:chOff x="1018527" y="959161"/>
            <a:chExt cx="4305852" cy="3343594"/>
          </a:xfrm>
        </p:grpSpPr>
        <p:sp>
          <p:nvSpPr>
            <p:cNvPr id="13" name="Grand Title">
              <a:extLst>
                <a:ext uri="{FF2B5EF4-FFF2-40B4-BE49-F238E27FC236}">
                  <a16:creationId xmlns:a16="http://schemas.microsoft.com/office/drawing/2014/main" id="{D8796355-2226-47D3-82AF-3CEDB5AB1241}"/>
                </a:ext>
              </a:extLst>
            </p:cNvPr>
            <p:cNvSpPr txBox="1"/>
            <p:nvPr/>
          </p:nvSpPr>
          <p:spPr>
            <a:xfrm>
              <a:off x="1018527" y="959161"/>
              <a:ext cx="2170466"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Company</a:t>
              </a:r>
            </a:p>
            <a:p>
              <a:pPr algn="r"/>
              <a:r>
                <a:rPr lang="en-US" sz="4000" dirty="0">
                  <a:solidFill>
                    <a:schemeClr val="tx1">
                      <a:lumMod val="75000"/>
                      <a:lumOff val="25000"/>
                    </a:schemeClr>
                  </a:solidFill>
                  <a:latin typeface="+mj-lt"/>
                </a:rPr>
                <a:t>Mission</a:t>
              </a:r>
              <a:endParaRPr lang="en-ID" sz="4000" dirty="0">
                <a:solidFill>
                  <a:schemeClr val="tx1">
                    <a:lumMod val="75000"/>
                    <a:lumOff val="25000"/>
                  </a:schemeClr>
                </a:solidFill>
                <a:latin typeface="+mj-lt"/>
              </a:endParaRPr>
            </a:p>
          </p:txBody>
        </p:sp>
        <p:sp>
          <p:nvSpPr>
            <p:cNvPr id="14" name="Justify Text Body">
              <a:extLst>
                <a:ext uri="{FF2B5EF4-FFF2-40B4-BE49-F238E27FC236}">
                  <a16:creationId xmlns:a16="http://schemas.microsoft.com/office/drawing/2014/main" id="{C0863D26-CB2E-4CC6-9B61-4F56E7215C18}"/>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5" name="Group 14">
              <a:extLst>
                <a:ext uri="{FF2B5EF4-FFF2-40B4-BE49-F238E27FC236}">
                  <a16:creationId xmlns:a16="http://schemas.microsoft.com/office/drawing/2014/main" id="{67F62A86-2498-48F0-8132-13B03B44FCB7}"/>
                </a:ext>
              </a:extLst>
            </p:cNvPr>
            <p:cNvGrpSpPr/>
            <p:nvPr/>
          </p:nvGrpSpPr>
          <p:grpSpPr>
            <a:xfrm>
              <a:off x="1018527" y="4043993"/>
              <a:ext cx="1393333" cy="258762"/>
              <a:chOff x="5400127" y="3061296"/>
              <a:chExt cx="1393333" cy="258762"/>
            </a:xfrm>
          </p:grpSpPr>
          <p:sp>
            <p:nvSpPr>
              <p:cNvPr id="16" name="Base Shape">
                <a:extLst>
                  <a:ext uri="{FF2B5EF4-FFF2-40B4-BE49-F238E27FC236}">
                    <a16:creationId xmlns:a16="http://schemas.microsoft.com/office/drawing/2014/main" id="{CFE2046E-03EB-44CE-8D2B-E467463F593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301B0359-12D0-44EC-8AD5-62EF5215195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
        <p:nvSpPr>
          <p:cNvPr id="5" name="PpHolder6">
            <a:extLst>
              <a:ext uri="{FF2B5EF4-FFF2-40B4-BE49-F238E27FC236}">
                <a16:creationId xmlns:a16="http://schemas.microsoft.com/office/drawing/2014/main" id="{751A9493-5599-487A-B8DD-99BA5D03BA11}"/>
              </a:ext>
            </a:extLst>
          </p:cNvPr>
          <p:cNvSpPr>
            <a:spLocks noGrp="1"/>
          </p:cNvSpPr>
          <p:nvPr>
            <p:ph type="pic" sz="quarter" idx="10"/>
          </p:nvPr>
        </p:nvSpPr>
        <p:spPr/>
      </p:sp>
    </p:spTree>
    <p:extLst>
      <p:ext uri="{BB962C8B-B14F-4D97-AF65-F5344CB8AC3E}">
        <p14:creationId xmlns:p14="http://schemas.microsoft.com/office/powerpoint/2010/main" val="3143510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E51425-9296-409F-8813-BEE953CE735A}"/>
              </a:ext>
            </a:extLst>
          </p:cNvPr>
          <p:cNvSpPr/>
          <p:nvPr/>
        </p:nvSpPr>
        <p:spPr>
          <a:xfrm>
            <a:off x="6096794" y="2364485"/>
            <a:ext cx="6122988" cy="45529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PpHolder2">
            <a:extLst>
              <a:ext uri="{FF2B5EF4-FFF2-40B4-BE49-F238E27FC236}">
                <a16:creationId xmlns:a16="http://schemas.microsoft.com/office/drawing/2014/main" id="{1DE0260B-D8AA-465A-83F3-AF1DD516896F}"/>
              </a:ext>
            </a:extLst>
          </p:cNvPr>
          <p:cNvSpPr>
            <a:spLocks noGrp="1"/>
          </p:cNvSpPr>
          <p:nvPr>
            <p:ph type="pic" sz="quarter" idx="11"/>
          </p:nvPr>
        </p:nvSpPr>
        <p:spPr/>
      </p:sp>
      <p:sp>
        <p:nvSpPr>
          <p:cNvPr id="5" name="PpHolder3">
            <a:extLst>
              <a:ext uri="{FF2B5EF4-FFF2-40B4-BE49-F238E27FC236}">
                <a16:creationId xmlns:a16="http://schemas.microsoft.com/office/drawing/2014/main" id="{D1C9628F-2EDF-43B0-8451-874D857BFCE0}"/>
              </a:ext>
            </a:extLst>
          </p:cNvPr>
          <p:cNvSpPr>
            <a:spLocks noGrp="1"/>
          </p:cNvSpPr>
          <p:nvPr>
            <p:ph type="pic" sz="quarter" idx="10"/>
          </p:nvPr>
        </p:nvSpPr>
        <p:spPr/>
      </p:sp>
      <p:grpSp>
        <p:nvGrpSpPr>
          <p:cNvPr id="3" name="Group 2">
            <a:extLst>
              <a:ext uri="{FF2B5EF4-FFF2-40B4-BE49-F238E27FC236}">
                <a16:creationId xmlns:a16="http://schemas.microsoft.com/office/drawing/2014/main" id="{BE16A14F-0342-410D-97F2-6BCDB477BF00}"/>
              </a:ext>
            </a:extLst>
          </p:cNvPr>
          <p:cNvGrpSpPr/>
          <p:nvPr/>
        </p:nvGrpSpPr>
        <p:grpSpPr>
          <a:xfrm>
            <a:off x="1018527" y="1217001"/>
            <a:ext cx="3155012" cy="4423999"/>
            <a:chOff x="1018527" y="1069434"/>
            <a:chExt cx="3155012" cy="4423999"/>
          </a:xfrm>
        </p:grpSpPr>
        <p:sp>
          <p:nvSpPr>
            <p:cNvPr id="7" name="Grand Title">
              <a:extLst>
                <a:ext uri="{FF2B5EF4-FFF2-40B4-BE49-F238E27FC236}">
                  <a16:creationId xmlns:a16="http://schemas.microsoft.com/office/drawing/2014/main" id="{3F759AF6-6611-42D3-B544-2C337B5064E4}"/>
                </a:ext>
              </a:extLst>
            </p:cNvPr>
            <p:cNvSpPr txBox="1"/>
            <p:nvPr/>
          </p:nvSpPr>
          <p:spPr>
            <a:xfrm>
              <a:off x="1018527" y="1069434"/>
              <a:ext cx="2205732"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Our Story</a:t>
              </a:r>
              <a:endParaRPr lang="en-ID" sz="4000" dirty="0">
                <a:solidFill>
                  <a:schemeClr val="tx1">
                    <a:lumMod val="75000"/>
                    <a:lumOff val="25000"/>
                  </a:schemeClr>
                </a:solidFill>
                <a:latin typeface="+mj-lt"/>
              </a:endParaRPr>
            </a:p>
          </p:txBody>
        </p:sp>
        <p:sp>
          <p:nvSpPr>
            <p:cNvPr id="8" name="Justify Text Body">
              <a:extLst>
                <a:ext uri="{FF2B5EF4-FFF2-40B4-BE49-F238E27FC236}">
                  <a16:creationId xmlns:a16="http://schemas.microsoft.com/office/drawing/2014/main" id="{431DA4A5-9C48-4133-A9F3-D92F17E7E814}"/>
                </a:ext>
              </a:extLst>
            </p:cNvPr>
            <p:cNvSpPr txBox="1"/>
            <p:nvPr/>
          </p:nvSpPr>
          <p:spPr>
            <a:xfrm>
              <a:off x="1018529" y="2141649"/>
              <a:ext cx="3155010"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73A6DCFA-22C4-4B6D-AB44-41F57A9703CF}"/>
                </a:ext>
              </a:extLst>
            </p:cNvPr>
            <p:cNvGrpSpPr/>
            <p:nvPr/>
          </p:nvGrpSpPr>
          <p:grpSpPr>
            <a:xfrm>
              <a:off x="1018527" y="3677667"/>
              <a:ext cx="1393333" cy="258762"/>
              <a:chOff x="5400127" y="3061296"/>
              <a:chExt cx="1393333" cy="258762"/>
            </a:xfrm>
          </p:grpSpPr>
          <p:sp>
            <p:nvSpPr>
              <p:cNvPr id="10" name="Base Shape">
                <a:extLst>
                  <a:ext uri="{FF2B5EF4-FFF2-40B4-BE49-F238E27FC236}">
                    <a16:creationId xmlns:a16="http://schemas.microsoft.com/office/drawing/2014/main" id="{42F9576D-BE85-4E98-A2AE-E7C421D841C1}"/>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6F27D64E-7734-4167-B43E-6F6661255512}"/>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2" name="Left Text Body">
              <a:extLst>
                <a:ext uri="{FF2B5EF4-FFF2-40B4-BE49-F238E27FC236}">
                  <a16:creationId xmlns:a16="http://schemas.microsoft.com/office/drawing/2014/main" id="{196946BB-F4CF-44CE-A412-42B727D30B81}"/>
                </a:ext>
              </a:extLst>
            </p:cNvPr>
            <p:cNvSpPr txBox="1"/>
            <p:nvPr/>
          </p:nvSpPr>
          <p:spPr>
            <a:xfrm>
              <a:off x="1018527" y="4760412"/>
              <a:ext cx="2617415" cy="733021"/>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 magna </a:t>
              </a:r>
              <a:r>
                <a:rPr lang="en-US" sz="1100" dirty="0" err="1">
                  <a:solidFill>
                    <a:schemeClr val="tx1">
                      <a:lumMod val="50000"/>
                      <a:lumOff val="50000"/>
                    </a:schemeClr>
                  </a:solidFill>
                </a:rPr>
                <a:t>hendrerit</a:t>
              </a:r>
              <a:r>
                <a:rPr lang="en-US" sz="1100" dirty="0">
                  <a:solidFill>
                    <a:schemeClr val="tx1">
                      <a:lumMod val="50000"/>
                      <a:lumOff val="50000"/>
                    </a:schemeClr>
                  </a:solidFill>
                </a:rPr>
                <a:t>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endParaRPr lang="en-ID" sz="1100" dirty="0">
                <a:solidFill>
                  <a:schemeClr val="tx1">
                    <a:lumMod val="50000"/>
                    <a:lumOff val="50000"/>
                  </a:schemeClr>
                </a:solidFill>
              </a:endParaRPr>
            </a:p>
          </p:txBody>
        </p:sp>
        <p:sp>
          <p:nvSpPr>
            <p:cNvPr id="13" name="LeftSub">
              <a:extLst>
                <a:ext uri="{FF2B5EF4-FFF2-40B4-BE49-F238E27FC236}">
                  <a16:creationId xmlns:a16="http://schemas.microsoft.com/office/drawing/2014/main" id="{4C80CB72-983F-495F-AB5F-2A36039E34CB}"/>
                </a:ext>
              </a:extLst>
            </p:cNvPr>
            <p:cNvSpPr txBox="1"/>
            <p:nvPr/>
          </p:nvSpPr>
          <p:spPr>
            <a:xfrm>
              <a:off x="1018527" y="4439792"/>
              <a:ext cx="799899"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Detail Story</a:t>
              </a:r>
              <a:endParaRPr lang="en-ID" sz="1200" b="1" dirty="0">
                <a:solidFill>
                  <a:schemeClr val="tx1">
                    <a:lumMod val="65000"/>
                    <a:lumOff val="35000"/>
                  </a:schemeClr>
                </a:solidFill>
              </a:endParaRPr>
            </a:p>
          </p:txBody>
        </p:sp>
      </p:grpSp>
    </p:spTree>
    <p:extLst>
      <p:ext uri="{BB962C8B-B14F-4D97-AF65-F5344CB8AC3E}">
        <p14:creationId xmlns:p14="http://schemas.microsoft.com/office/powerpoint/2010/main" val="1948313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a:off x="9938811" y="-387429"/>
            <a:ext cx="3391954" cy="7694414"/>
          </a:xfrm>
          <a:prstGeom prst="rect">
            <a:avLst/>
          </a:prstGeom>
          <a:noFill/>
        </p:spPr>
        <p:txBody>
          <a:bodyPr wrap="none" lIns="0" tIns="0" rIns="0" bIns="0" rtlCol="0" anchor="t" anchorCtr="0">
            <a:spAutoFit/>
          </a:bodyPr>
          <a:lstStyle/>
          <a:p>
            <a:pPr algn="ctr"/>
            <a:r>
              <a:rPr lang="en-ID" sz="50000" spc="-150">
                <a:solidFill>
                  <a:schemeClr val="bg1">
                    <a:alpha val="5000"/>
                  </a:schemeClr>
                </a:solidFill>
                <a:latin typeface="+mj-lt"/>
              </a:rPr>
              <a:t>2</a:t>
            </a:r>
          </a:p>
        </p:txBody>
      </p:sp>
      <p:sp>
        <p:nvSpPr>
          <p:cNvPr id="2" name="Rectangle 1">
            <a:extLst>
              <a:ext uri="{FF2B5EF4-FFF2-40B4-BE49-F238E27FC236}">
                <a16:creationId xmlns:a16="http://schemas.microsoft.com/office/drawing/2014/main" id="{E2FDB375-078D-4B50-9381-7CB2F4A43CAA}"/>
              </a:ext>
            </a:extLst>
          </p:cNvPr>
          <p:cNvSpPr/>
          <p:nvPr/>
        </p:nvSpPr>
        <p:spPr>
          <a:xfrm flipH="1">
            <a:off x="-1"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DE198BD5-D09F-4043-9E2C-F91DA28A9AC5}"/>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9075754" y="1597025"/>
            <a:ext cx="2082301" cy="1231106"/>
          </a:xfrm>
          <a:prstGeom prst="rect">
            <a:avLst/>
          </a:prstGeom>
          <a:noFill/>
        </p:spPr>
        <p:txBody>
          <a:bodyPr wrap="none" lIns="0" tIns="0" rIns="0" bIns="0" rtlCol="0" anchor="t" anchorCtr="0">
            <a:spAutoFit/>
          </a:bodyPr>
          <a:lstStyle/>
          <a:p>
            <a:pPr algn="r"/>
            <a:r>
              <a:rPr lang="en-US" sz="4000">
                <a:solidFill>
                  <a:schemeClr val="bg1"/>
                </a:solidFill>
                <a:latin typeface="+mj-lt"/>
              </a:rPr>
              <a:t>Meet Our</a:t>
            </a:r>
          </a:p>
          <a:p>
            <a:pPr algn="r"/>
            <a:r>
              <a:rPr lang="en-US" sz="4000">
                <a:solidFill>
                  <a:schemeClr val="bg1"/>
                </a:solidFill>
                <a:latin typeface="+mj-lt"/>
              </a:rPr>
              <a:t>Team</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6219825" y="3028064"/>
            <a:ext cx="4938230" cy="1354217"/>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9764722"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2095128"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2024597" y="1083819"/>
            <a:ext cx="2021387" cy="215444"/>
          </a:xfrm>
          <a:prstGeom prst="rect">
            <a:avLst/>
          </a:prstGeom>
          <a:noFill/>
        </p:spPr>
        <p:txBody>
          <a:bodyPr wrap="none" lIns="0" tIns="0" rIns="0" bIns="0" rtlCol="0" anchor="t" anchorCtr="0">
            <a:spAutoFit/>
          </a:bodyPr>
          <a:lstStyle/>
          <a:p>
            <a:pPr algn="ctr"/>
            <a:r>
              <a:rPr lang="en-US" sz="1400" b="1" spc="300">
                <a:solidFill>
                  <a:schemeClr val="bg1"/>
                </a:solidFill>
              </a:rPr>
              <a:t>SECOND SECTION</a:t>
            </a:r>
            <a:endParaRPr lang="en-ID" sz="1400" b="1" spc="300">
              <a:solidFill>
                <a:schemeClr val="bg1"/>
              </a:solidFill>
            </a:endParaRPr>
          </a:p>
        </p:txBody>
      </p:sp>
    </p:spTree>
    <p:extLst>
      <p:ext uri="{BB962C8B-B14F-4D97-AF65-F5344CB8AC3E}">
        <p14:creationId xmlns:p14="http://schemas.microsoft.com/office/powerpoint/2010/main" val="777483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3BAA8B-A01E-416E-B92A-978F557F7ADB}"/>
              </a:ext>
            </a:extLst>
          </p:cNvPr>
          <p:cNvSpPr/>
          <p:nvPr/>
        </p:nvSpPr>
        <p:spPr>
          <a:xfrm>
            <a:off x="9231086" y="0"/>
            <a:ext cx="2962501" cy="5753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Holder2">
            <a:extLst>
              <a:ext uri="{FF2B5EF4-FFF2-40B4-BE49-F238E27FC236}">
                <a16:creationId xmlns:a16="http://schemas.microsoft.com/office/drawing/2014/main" id="{C25EE218-13A0-424C-BA78-FCAF0C9EE71B}"/>
              </a:ext>
            </a:extLst>
          </p:cNvPr>
          <p:cNvSpPr>
            <a:spLocks noGrp="1"/>
          </p:cNvSpPr>
          <p:nvPr>
            <p:ph type="pic" sz="quarter" idx="11"/>
          </p:nvPr>
        </p:nvSpPr>
        <p:spPr/>
      </p:sp>
      <p:sp>
        <p:nvSpPr>
          <p:cNvPr id="4" name="PpHolder3">
            <a:extLst>
              <a:ext uri="{FF2B5EF4-FFF2-40B4-BE49-F238E27FC236}">
                <a16:creationId xmlns:a16="http://schemas.microsoft.com/office/drawing/2014/main" id="{484020EB-3661-423E-84D6-14209F1B9A21}"/>
              </a:ext>
            </a:extLst>
          </p:cNvPr>
          <p:cNvSpPr>
            <a:spLocks noGrp="1"/>
          </p:cNvSpPr>
          <p:nvPr>
            <p:ph type="pic" sz="quarter" idx="10"/>
          </p:nvPr>
        </p:nvSpPr>
        <p:spPr/>
      </p:sp>
      <p:sp>
        <p:nvSpPr>
          <p:cNvPr id="7" name="Grand Title">
            <a:extLst>
              <a:ext uri="{FF2B5EF4-FFF2-40B4-BE49-F238E27FC236}">
                <a16:creationId xmlns:a16="http://schemas.microsoft.com/office/drawing/2014/main" id="{0D5FB091-EA23-4E96-B4C1-3972DD85704D}"/>
              </a:ext>
            </a:extLst>
          </p:cNvPr>
          <p:cNvSpPr txBox="1"/>
          <p:nvPr/>
        </p:nvSpPr>
        <p:spPr>
          <a:xfrm>
            <a:off x="1018527" y="1794162"/>
            <a:ext cx="267220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Leader</a:t>
            </a:r>
            <a:endParaRPr lang="en-ID" sz="4000" dirty="0">
              <a:solidFill>
                <a:schemeClr val="tx1">
                  <a:lumMod val="75000"/>
                  <a:lumOff val="25000"/>
                </a:schemeClr>
              </a:solidFill>
              <a:latin typeface="+mj-lt"/>
            </a:endParaRPr>
          </a:p>
        </p:txBody>
      </p:sp>
      <p:sp>
        <p:nvSpPr>
          <p:cNvPr id="8" name="Justify Text Body">
            <a:extLst>
              <a:ext uri="{FF2B5EF4-FFF2-40B4-BE49-F238E27FC236}">
                <a16:creationId xmlns:a16="http://schemas.microsoft.com/office/drawing/2014/main" id="{7853C1E7-AFCD-46A9-A07E-A9183943BAE7}"/>
              </a:ext>
            </a:extLst>
          </p:cNvPr>
          <p:cNvSpPr txBox="1"/>
          <p:nvPr/>
        </p:nvSpPr>
        <p:spPr>
          <a:xfrm>
            <a:off x="4187709" y="1919876"/>
            <a:ext cx="3395206"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5F92F99A-246F-4A8C-BDE8-22063DA6E937}"/>
              </a:ext>
            </a:extLst>
          </p:cNvPr>
          <p:cNvGrpSpPr/>
          <p:nvPr/>
        </p:nvGrpSpPr>
        <p:grpSpPr>
          <a:xfrm>
            <a:off x="1018527" y="2813851"/>
            <a:ext cx="1393333" cy="258762"/>
            <a:chOff x="5400127" y="3061296"/>
            <a:chExt cx="1393333" cy="258762"/>
          </a:xfrm>
        </p:grpSpPr>
        <p:sp>
          <p:nvSpPr>
            <p:cNvPr id="10" name="Base Shape">
              <a:extLst>
                <a:ext uri="{FF2B5EF4-FFF2-40B4-BE49-F238E27FC236}">
                  <a16:creationId xmlns:a16="http://schemas.microsoft.com/office/drawing/2014/main" id="{33D70F2B-70BB-4F84-8367-6ECA6BEA5B7F}"/>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CB5D5C3E-EB5E-400A-9426-1280F2599CD1}"/>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2" name="Grand Title">
            <a:extLst>
              <a:ext uri="{FF2B5EF4-FFF2-40B4-BE49-F238E27FC236}">
                <a16:creationId xmlns:a16="http://schemas.microsoft.com/office/drawing/2014/main" id="{563DCBA3-456A-42EF-969F-88D358117874}"/>
              </a:ext>
            </a:extLst>
          </p:cNvPr>
          <p:cNvSpPr txBox="1"/>
          <p:nvPr/>
        </p:nvSpPr>
        <p:spPr>
          <a:xfrm>
            <a:off x="3511104" y="4662648"/>
            <a:ext cx="4312096" cy="1107996"/>
          </a:xfrm>
          <a:prstGeom prst="rect">
            <a:avLst/>
          </a:prstGeom>
          <a:noFill/>
        </p:spPr>
        <p:txBody>
          <a:bodyPr wrap="square" lIns="0" tIns="0" rIns="0" bIns="0" rtlCol="0" anchor="t" anchorCtr="0">
            <a:spAutoFit/>
          </a:bodyPr>
          <a:lstStyle/>
          <a:p>
            <a:r>
              <a:rPr lang="en-US" sz="2400" dirty="0">
                <a:solidFill>
                  <a:schemeClr val="tx1">
                    <a:lumMod val="75000"/>
                    <a:lumOff val="25000"/>
                  </a:schemeClr>
                </a:solidFill>
                <a:latin typeface="+mj-lt"/>
              </a:rPr>
              <a:t>The will to win the desire to succeed the urge to reach your full potential</a:t>
            </a:r>
          </a:p>
        </p:txBody>
      </p:sp>
      <p:sp>
        <p:nvSpPr>
          <p:cNvPr id="13" name="Shape">
            <a:extLst>
              <a:ext uri="{FF2B5EF4-FFF2-40B4-BE49-F238E27FC236}">
                <a16:creationId xmlns:a16="http://schemas.microsoft.com/office/drawing/2014/main" id="{47223790-2298-4D11-916A-059E7FF657FD}"/>
              </a:ext>
            </a:extLst>
          </p:cNvPr>
          <p:cNvSpPr/>
          <p:nvPr/>
        </p:nvSpPr>
        <p:spPr>
          <a:xfrm flipH="1">
            <a:off x="3511104" y="3927475"/>
            <a:ext cx="418645" cy="354239"/>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Tree>
    <p:extLst>
      <p:ext uri="{BB962C8B-B14F-4D97-AF65-F5344CB8AC3E}">
        <p14:creationId xmlns:p14="http://schemas.microsoft.com/office/powerpoint/2010/main" val="3552704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468F4A-2929-4C4A-B862-672F39EE45FF}"/>
              </a:ext>
            </a:extLst>
          </p:cNvPr>
          <p:cNvSpPr/>
          <p:nvPr/>
        </p:nvSpPr>
        <p:spPr>
          <a:xfrm>
            <a:off x="1" y="2552700"/>
            <a:ext cx="3556000" cy="43053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PpHolder2">
            <a:extLst>
              <a:ext uri="{FF2B5EF4-FFF2-40B4-BE49-F238E27FC236}">
                <a16:creationId xmlns:a16="http://schemas.microsoft.com/office/drawing/2014/main" id="{39587219-5B2E-4B45-934F-7BE948C87E3E}"/>
              </a:ext>
            </a:extLst>
          </p:cNvPr>
          <p:cNvSpPr>
            <a:spLocks noGrp="1"/>
          </p:cNvSpPr>
          <p:nvPr>
            <p:ph type="pic" sz="quarter" idx="13"/>
          </p:nvPr>
        </p:nvSpPr>
        <p:spPr/>
      </p:sp>
      <p:sp>
        <p:nvSpPr>
          <p:cNvPr id="9" name="PpHolder3">
            <a:extLst>
              <a:ext uri="{FF2B5EF4-FFF2-40B4-BE49-F238E27FC236}">
                <a16:creationId xmlns:a16="http://schemas.microsoft.com/office/drawing/2014/main" id="{C27C0E4A-B653-4E2C-97FF-6D8EC348C635}"/>
              </a:ext>
            </a:extLst>
          </p:cNvPr>
          <p:cNvSpPr>
            <a:spLocks noGrp="1"/>
          </p:cNvSpPr>
          <p:nvPr>
            <p:ph type="pic" sz="quarter" idx="12"/>
          </p:nvPr>
        </p:nvSpPr>
        <p:spPr/>
      </p:sp>
      <p:sp>
        <p:nvSpPr>
          <p:cNvPr id="6" name="PpHolder4">
            <a:extLst>
              <a:ext uri="{FF2B5EF4-FFF2-40B4-BE49-F238E27FC236}">
                <a16:creationId xmlns:a16="http://schemas.microsoft.com/office/drawing/2014/main" id="{67BCA454-6065-4806-876F-6272AD0E38CA}"/>
              </a:ext>
            </a:extLst>
          </p:cNvPr>
          <p:cNvSpPr>
            <a:spLocks noGrp="1"/>
          </p:cNvSpPr>
          <p:nvPr>
            <p:ph type="pic" sz="quarter" idx="11"/>
          </p:nvPr>
        </p:nvSpPr>
        <p:spPr/>
      </p:sp>
      <p:sp>
        <p:nvSpPr>
          <p:cNvPr id="4" name="PpHolder5">
            <a:extLst>
              <a:ext uri="{FF2B5EF4-FFF2-40B4-BE49-F238E27FC236}">
                <a16:creationId xmlns:a16="http://schemas.microsoft.com/office/drawing/2014/main" id="{672D8C92-94EC-4F26-97D5-307991A1D8AA}"/>
              </a:ext>
            </a:extLst>
          </p:cNvPr>
          <p:cNvSpPr>
            <a:spLocks noGrp="1"/>
          </p:cNvSpPr>
          <p:nvPr>
            <p:ph type="pic" sz="quarter" idx="10"/>
          </p:nvPr>
        </p:nvSpPr>
        <p:spPr/>
      </p:sp>
      <p:grpSp>
        <p:nvGrpSpPr>
          <p:cNvPr id="8" name="Group 7">
            <a:extLst>
              <a:ext uri="{FF2B5EF4-FFF2-40B4-BE49-F238E27FC236}">
                <a16:creationId xmlns:a16="http://schemas.microsoft.com/office/drawing/2014/main" id="{6CCFB069-0A7A-4766-A62F-0426F0CC5F30}"/>
              </a:ext>
            </a:extLst>
          </p:cNvPr>
          <p:cNvGrpSpPr/>
          <p:nvPr/>
        </p:nvGrpSpPr>
        <p:grpSpPr>
          <a:xfrm flipH="1">
            <a:off x="6986036" y="1757203"/>
            <a:ext cx="4305852" cy="3343594"/>
            <a:chOff x="1018527" y="959161"/>
            <a:chExt cx="4305852" cy="3343594"/>
          </a:xfrm>
        </p:grpSpPr>
        <p:sp>
          <p:nvSpPr>
            <p:cNvPr id="12" name="Grand Title">
              <a:extLst>
                <a:ext uri="{FF2B5EF4-FFF2-40B4-BE49-F238E27FC236}">
                  <a16:creationId xmlns:a16="http://schemas.microsoft.com/office/drawing/2014/main" id="{711080AA-1B3D-4038-A602-FF4AAC02281F}"/>
                </a:ext>
              </a:extLst>
            </p:cNvPr>
            <p:cNvSpPr txBox="1"/>
            <p:nvPr/>
          </p:nvSpPr>
          <p:spPr>
            <a:xfrm>
              <a:off x="1018527" y="959161"/>
              <a:ext cx="2035814" cy="1231106"/>
            </a:xfrm>
            <a:prstGeom prst="rect">
              <a:avLst/>
            </a:prstGeom>
            <a:noFill/>
          </p:spPr>
          <p:txBody>
            <a:bodyPr wrap="none" lIns="0" tIns="0" rIns="0" bIns="0" rtlCol="0" anchor="t" anchorCtr="0">
              <a:spAutoFit/>
            </a:bodyPr>
            <a:lstStyle/>
            <a:p>
              <a:pPr algn="r"/>
              <a:r>
                <a:rPr lang="en-US" sz="4000" dirty="0" err="1">
                  <a:solidFill>
                    <a:schemeClr val="tx1">
                      <a:lumMod val="75000"/>
                      <a:lumOff val="25000"/>
                    </a:schemeClr>
                  </a:solidFill>
                  <a:latin typeface="+mj-lt"/>
                </a:rPr>
                <a:t>Charsen</a:t>
              </a:r>
              <a:endParaRPr lang="en-US" sz="4000" dirty="0">
                <a:solidFill>
                  <a:schemeClr val="tx1">
                    <a:lumMod val="75000"/>
                    <a:lumOff val="25000"/>
                  </a:schemeClr>
                </a:solidFill>
                <a:latin typeface="+mj-lt"/>
              </a:endParaRPr>
            </a:p>
            <a:p>
              <a:pPr algn="r"/>
              <a:r>
                <a:rPr lang="en-US" sz="4000" dirty="0">
                  <a:solidFill>
                    <a:schemeClr val="tx1">
                      <a:lumMod val="75000"/>
                      <a:lumOff val="25000"/>
                    </a:schemeClr>
                  </a:solidFill>
                  <a:latin typeface="+mj-lt"/>
                </a:rPr>
                <a:t>All Team</a:t>
              </a:r>
              <a:endParaRPr lang="en-ID" sz="4000" dirty="0">
                <a:solidFill>
                  <a:schemeClr val="tx1">
                    <a:lumMod val="75000"/>
                    <a:lumOff val="25000"/>
                  </a:schemeClr>
                </a:solidFill>
                <a:latin typeface="+mj-lt"/>
              </a:endParaRPr>
            </a:p>
          </p:txBody>
        </p:sp>
        <p:sp>
          <p:nvSpPr>
            <p:cNvPr id="13" name="Justify Text Body">
              <a:extLst>
                <a:ext uri="{FF2B5EF4-FFF2-40B4-BE49-F238E27FC236}">
                  <a16:creationId xmlns:a16="http://schemas.microsoft.com/office/drawing/2014/main" id="{CA1847E0-35CB-4137-819A-33607314A45A}"/>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4" name="Group 13">
              <a:extLst>
                <a:ext uri="{FF2B5EF4-FFF2-40B4-BE49-F238E27FC236}">
                  <a16:creationId xmlns:a16="http://schemas.microsoft.com/office/drawing/2014/main" id="{DA814048-9B7F-44BE-AC54-08766F7B49D6}"/>
                </a:ext>
              </a:extLst>
            </p:cNvPr>
            <p:cNvGrpSpPr/>
            <p:nvPr/>
          </p:nvGrpSpPr>
          <p:grpSpPr>
            <a:xfrm>
              <a:off x="1018527" y="4043993"/>
              <a:ext cx="1393333" cy="258762"/>
              <a:chOff x="5400127" y="3061296"/>
              <a:chExt cx="1393333" cy="258762"/>
            </a:xfrm>
          </p:grpSpPr>
          <p:sp>
            <p:nvSpPr>
              <p:cNvPr id="15" name="Base Shape">
                <a:extLst>
                  <a:ext uri="{FF2B5EF4-FFF2-40B4-BE49-F238E27FC236}">
                    <a16:creationId xmlns:a16="http://schemas.microsoft.com/office/drawing/2014/main" id="{32CB7851-CCF4-4765-A016-81E70F5A6656}"/>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6" name="Header Text">
                <a:extLst>
                  <a:ext uri="{FF2B5EF4-FFF2-40B4-BE49-F238E27FC236}">
                    <a16:creationId xmlns:a16="http://schemas.microsoft.com/office/drawing/2014/main" id="{2E2052C8-74A9-4638-9A42-27D544E68804}"/>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1226790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99A9DB2-0294-4CD8-A2A7-4C10552C9EFE}"/>
              </a:ext>
            </a:extLst>
          </p:cNvPr>
          <p:cNvSpPr/>
          <p:nvPr/>
        </p:nvSpPr>
        <p:spPr>
          <a:xfrm>
            <a:off x="1" y="0"/>
            <a:ext cx="2571750" cy="53665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Left Text Body">
            <a:extLst>
              <a:ext uri="{FF2B5EF4-FFF2-40B4-BE49-F238E27FC236}">
                <a16:creationId xmlns:a16="http://schemas.microsoft.com/office/drawing/2014/main" id="{20D0DC9C-E3CC-4692-8223-AFC051A2E1FD}"/>
              </a:ext>
            </a:extLst>
          </p:cNvPr>
          <p:cNvSpPr txBox="1"/>
          <p:nvPr/>
        </p:nvSpPr>
        <p:spPr>
          <a:xfrm>
            <a:off x="3753722" y="5126989"/>
            <a:ext cx="2617415" cy="479106"/>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a:t>
            </a:r>
            <a:endParaRPr lang="en-ID" sz="1100" dirty="0">
              <a:solidFill>
                <a:schemeClr val="tx1">
                  <a:lumMod val="50000"/>
                  <a:lumOff val="50000"/>
                </a:schemeClr>
              </a:solidFill>
            </a:endParaRPr>
          </a:p>
        </p:txBody>
      </p:sp>
      <p:sp>
        <p:nvSpPr>
          <p:cNvPr id="6" name="LeftSub">
            <a:extLst>
              <a:ext uri="{FF2B5EF4-FFF2-40B4-BE49-F238E27FC236}">
                <a16:creationId xmlns:a16="http://schemas.microsoft.com/office/drawing/2014/main" id="{9BD8B67F-379E-4424-B57A-5D846F40C021}"/>
              </a:ext>
            </a:extLst>
          </p:cNvPr>
          <p:cNvSpPr txBox="1"/>
          <p:nvPr/>
        </p:nvSpPr>
        <p:spPr>
          <a:xfrm>
            <a:off x="3753722" y="4806369"/>
            <a:ext cx="1219886"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Team Description</a:t>
            </a:r>
            <a:endParaRPr lang="en-ID" sz="1200" b="1" dirty="0">
              <a:solidFill>
                <a:schemeClr val="tx1">
                  <a:lumMod val="65000"/>
                  <a:lumOff val="35000"/>
                </a:schemeClr>
              </a:solidFill>
            </a:endParaRPr>
          </a:p>
        </p:txBody>
      </p:sp>
      <p:sp>
        <p:nvSpPr>
          <p:cNvPr id="13" name="PpHolder4">
            <a:extLst>
              <a:ext uri="{FF2B5EF4-FFF2-40B4-BE49-F238E27FC236}">
                <a16:creationId xmlns:a16="http://schemas.microsoft.com/office/drawing/2014/main" id="{7E371A17-6F2E-480F-B6A9-5CFB9D08EC06}"/>
              </a:ext>
            </a:extLst>
          </p:cNvPr>
          <p:cNvSpPr>
            <a:spLocks noGrp="1"/>
          </p:cNvSpPr>
          <p:nvPr>
            <p:ph type="pic" sz="quarter" idx="12"/>
          </p:nvPr>
        </p:nvSpPr>
        <p:spPr/>
      </p:sp>
      <p:sp>
        <p:nvSpPr>
          <p:cNvPr id="7" name="PpHolder5">
            <a:extLst>
              <a:ext uri="{FF2B5EF4-FFF2-40B4-BE49-F238E27FC236}">
                <a16:creationId xmlns:a16="http://schemas.microsoft.com/office/drawing/2014/main" id="{2DF9AB42-A7BC-4549-9165-7720241C6195}"/>
              </a:ext>
            </a:extLst>
          </p:cNvPr>
          <p:cNvSpPr>
            <a:spLocks noGrp="1"/>
          </p:cNvSpPr>
          <p:nvPr>
            <p:ph type="pic" sz="quarter" idx="11"/>
          </p:nvPr>
        </p:nvSpPr>
        <p:spPr/>
      </p:sp>
      <p:sp>
        <p:nvSpPr>
          <p:cNvPr id="3" name="PpHolder6">
            <a:extLst>
              <a:ext uri="{FF2B5EF4-FFF2-40B4-BE49-F238E27FC236}">
                <a16:creationId xmlns:a16="http://schemas.microsoft.com/office/drawing/2014/main" id="{83588F3A-CA55-474A-9941-333C8A547EB3}"/>
              </a:ext>
            </a:extLst>
          </p:cNvPr>
          <p:cNvSpPr>
            <a:spLocks noGrp="1"/>
          </p:cNvSpPr>
          <p:nvPr>
            <p:ph type="pic" sz="quarter" idx="10"/>
          </p:nvPr>
        </p:nvSpPr>
        <p:spPr/>
      </p:sp>
      <p:sp>
        <p:nvSpPr>
          <p:cNvPr id="10" name="Grand Title">
            <a:extLst>
              <a:ext uri="{FF2B5EF4-FFF2-40B4-BE49-F238E27FC236}">
                <a16:creationId xmlns:a16="http://schemas.microsoft.com/office/drawing/2014/main" id="{622DAD5A-EF23-45D7-823A-71965C9F2830}"/>
              </a:ext>
            </a:extLst>
          </p:cNvPr>
          <p:cNvSpPr txBox="1"/>
          <p:nvPr/>
        </p:nvSpPr>
        <p:spPr>
          <a:xfrm>
            <a:off x="3753722" y="1524354"/>
            <a:ext cx="238366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Team</a:t>
            </a:r>
            <a:endParaRPr lang="en-ID" sz="4000" dirty="0">
              <a:solidFill>
                <a:schemeClr val="tx1">
                  <a:lumMod val="75000"/>
                  <a:lumOff val="25000"/>
                </a:schemeClr>
              </a:solidFill>
              <a:latin typeface="+mj-lt"/>
            </a:endParaRPr>
          </a:p>
        </p:txBody>
      </p:sp>
      <p:sp>
        <p:nvSpPr>
          <p:cNvPr id="11" name="Justify Text Body">
            <a:extLst>
              <a:ext uri="{FF2B5EF4-FFF2-40B4-BE49-F238E27FC236}">
                <a16:creationId xmlns:a16="http://schemas.microsoft.com/office/drawing/2014/main" id="{1961122A-3618-4951-9534-923CA9B91856}"/>
              </a:ext>
            </a:extLst>
          </p:cNvPr>
          <p:cNvSpPr txBox="1"/>
          <p:nvPr/>
        </p:nvSpPr>
        <p:spPr>
          <a:xfrm>
            <a:off x="3753722" y="2514955"/>
            <a:ext cx="4163072"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2" name="Group 11">
            <a:extLst>
              <a:ext uri="{FF2B5EF4-FFF2-40B4-BE49-F238E27FC236}">
                <a16:creationId xmlns:a16="http://schemas.microsoft.com/office/drawing/2014/main" id="{05925122-DE1C-4CC0-8E4D-886D2FFDBA6B}"/>
              </a:ext>
            </a:extLst>
          </p:cNvPr>
          <p:cNvGrpSpPr/>
          <p:nvPr/>
        </p:nvGrpSpPr>
        <p:grpSpPr>
          <a:xfrm>
            <a:off x="3753722" y="4050973"/>
            <a:ext cx="1393333" cy="258762"/>
            <a:chOff x="5400127" y="3061296"/>
            <a:chExt cx="1393333" cy="258762"/>
          </a:xfrm>
        </p:grpSpPr>
        <p:sp>
          <p:nvSpPr>
            <p:cNvPr id="16" name="Base Shape">
              <a:extLst>
                <a:ext uri="{FF2B5EF4-FFF2-40B4-BE49-F238E27FC236}">
                  <a16:creationId xmlns:a16="http://schemas.microsoft.com/office/drawing/2014/main" id="{1D1911DC-ED63-4858-A282-60436E758522}"/>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AE04637A-3E09-4336-8ABA-B8BBB8DF6D07}"/>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856845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8A484D-86AA-4C12-828D-4E5777653A8F}"/>
              </a:ext>
            </a:extLst>
          </p:cNvPr>
          <p:cNvSpPr/>
          <p:nvPr/>
        </p:nvSpPr>
        <p:spPr>
          <a:xfrm>
            <a:off x="9067800" y="2005781"/>
            <a:ext cx="3125788" cy="48522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PpHolder2">
            <a:extLst>
              <a:ext uri="{FF2B5EF4-FFF2-40B4-BE49-F238E27FC236}">
                <a16:creationId xmlns:a16="http://schemas.microsoft.com/office/drawing/2014/main" id="{C1394832-A235-4549-8A00-CB32060A9B9C}"/>
              </a:ext>
            </a:extLst>
          </p:cNvPr>
          <p:cNvSpPr>
            <a:spLocks noGrp="1"/>
          </p:cNvSpPr>
          <p:nvPr>
            <p:ph type="pic" sz="quarter" idx="11"/>
          </p:nvPr>
        </p:nvSpPr>
        <p:spPr/>
      </p:sp>
      <p:sp>
        <p:nvSpPr>
          <p:cNvPr id="7" name="PpHolder3">
            <a:extLst>
              <a:ext uri="{FF2B5EF4-FFF2-40B4-BE49-F238E27FC236}">
                <a16:creationId xmlns:a16="http://schemas.microsoft.com/office/drawing/2014/main" id="{C281E40D-8CE6-47E7-9748-3E41953A5621}"/>
              </a:ext>
            </a:extLst>
          </p:cNvPr>
          <p:cNvSpPr>
            <a:spLocks noGrp="1"/>
          </p:cNvSpPr>
          <p:nvPr>
            <p:ph type="pic" sz="quarter" idx="10"/>
          </p:nvPr>
        </p:nvSpPr>
        <p:spPr/>
      </p:sp>
      <p:grpSp>
        <p:nvGrpSpPr>
          <p:cNvPr id="3" name="Group 2">
            <a:extLst>
              <a:ext uri="{FF2B5EF4-FFF2-40B4-BE49-F238E27FC236}">
                <a16:creationId xmlns:a16="http://schemas.microsoft.com/office/drawing/2014/main" id="{3DD9574E-A172-4507-A3AD-4AA2A2A31BAC}"/>
              </a:ext>
            </a:extLst>
          </p:cNvPr>
          <p:cNvGrpSpPr/>
          <p:nvPr/>
        </p:nvGrpSpPr>
        <p:grpSpPr>
          <a:xfrm>
            <a:off x="1018527" y="2051065"/>
            <a:ext cx="4220222" cy="2755870"/>
            <a:chOff x="1018527" y="1929301"/>
            <a:chExt cx="4220222" cy="2755870"/>
          </a:xfrm>
        </p:grpSpPr>
        <p:sp>
          <p:nvSpPr>
            <p:cNvPr id="5" name="Grand Title">
              <a:extLst>
                <a:ext uri="{FF2B5EF4-FFF2-40B4-BE49-F238E27FC236}">
                  <a16:creationId xmlns:a16="http://schemas.microsoft.com/office/drawing/2014/main" id="{E3C6143E-A749-4649-AC3A-574CC8B2A175}"/>
                </a:ext>
              </a:extLst>
            </p:cNvPr>
            <p:cNvSpPr txBox="1"/>
            <p:nvPr/>
          </p:nvSpPr>
          <p:spPr>
            <a:xfrm>
              <a:off x="1018527" y="1929301"/>
              <a:ext cx="209031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Two</a:t>
              </a:r>
              <a:endParaRPr lang="en-ID" sz="4000" dirty="0">
                <a:solidFill>
                  <a:schemeClr val="tx1">
                    <a:lumMod val="75000"/>
                    <a:lumOff val="25000"/>
                  </a:schemeClr>
                </a:solidFill>
                <a:latin typeface="+mj-lt"/>
              </a:endParaRPr>
            </a:p>
          </p:txBody>
        </p:sp>
        <p:sp>
          <p:nvSpPr>
            <p:cNvPr id="6" name="Justify Text Body">
              <a:extLst>
                <a:ext uri="{FF2B5EF4-FFF2-40B4-BE49-F238E27FC236}">
                  <a16:creationId xmlns:a16="http://schemas.microsoft.com/office/drawing/2014/main" id="{AFEDDE21-022A-4D2E-BE61-89959BDF136C}"/>
                </a:ext>
              </a:extLst>
            </p:cNvPr>
            <p:cNvSpPr txBox="1"/>
            <p:nvPr/>
          </p:nvSpPr>
          <p:spPr>
            <a:xfrm>
              <a:off x="1018528" y="2871341"/>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9585704B-9631-4587-90E4-5567F853BB6F}"/>
                </a:ext>
              </a:extLst>
            </p:cNvPr>
            <p:cNvGrpSpPr/>
            <p:nvPr/>
          </p:nvGrpSpPr>
          <p:grpSpPr>
            <a:xfrm>
              <a:off x="1018527" y="4426409"/>
              <a:ext cx="1393333" cy="258762"/>
              <a:chOff x="5400127" y="3061296"/>
              <a:chExt cx="1393333" cy="258762"/>
            </a:xfrm>
          </p:grpSpPr>
          <p:sp>
            <p:nvSpPr>
              <p:cNvPr id="10" name="Base Shape">
                <a:extLst>
                  <a:ext uri="{FF2B5EF4-FFF2-40B4-BE49-F238E27FC236}">
                    <a16:creationId xmlns:a16="http://schemas.microsoft.com/office/drawing/2014/main" id="{EF88A3F9-EAA7-44DC-BC7C-07BCF1C32C9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276BD65D-36DC-416A-8FD6-16F04111100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3160520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DA7C165F-857A-435D-AFB4-1B46B3D7793C}"/>
              </a:ext>
            </a:extLst>
          </p:cNvPr>
          <p:cNvSpPr>
            <a:spLocks noGrp="1"/>
          </p:cNvSpPr>
          <p:nvPr>
            <p:ph type="pic" sz="quarter" idx="10"/>
          </p:nvPr>
        </p:nvSpPr>
        <p:spPr/>
      </p:sp>
      <p:sp>
        <p:nvSpPr>
          <p:cNvPr id="3" name="Shapes">
            <a:extLst>
              <a:ext uri="{FF2B5EF4-FFF2-40B4-BE49-F238E27FC236}">
                <a16:creationId xmlns:a16="http://schemas.microsoft.com/office/drawing/2014/main" id="{64E1A08B-3584-413E-86DF-3E0F6118B740}"/>
              </a:ext>
            </a:extLst>
          </p:cNvPr>
          <p:cNvSpPr/>
          <p:nvPr/>
        </p:nvSpPr>
        <p:spPr>
          <a:xfrm>
            <a:off x="2971800" y="2019301"/>
            <a:ext cx="7905750" cy="48387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Left Text Body">
            <a:extLst>
              <a:ext uri="{FF2B5EF4-FFF2-40B4-BE49-F238E27FC236}">
                <a16:creationId xmlns:a16="http://schemas.microsoft.com/office/drawing/2014/main" id="{F67003FC-4AE2-4DFB-BDC7-23F9320393DF}"/>
              </a:ext>
            </a:extLst>
          </p:cNvPr>
          <p:cNvSpPr txBox="1"/>
          <p:nvPr/>
        </p:nvSpPr>
        <p:spPr>
          <a:xfrm>
            <a:off x="3728067" y="5638918"/>
            <a:ext cx="2120283" cy="479618"/>
          </a:xfrm>
          <a:prstGeom prst="rect">
            <a:avLst/>
          </a:prstGeom>
          <a:noFill/>
        </p:spPr>
        <p:txBody>
          <a:bodyPr wrap="square" lIns="0" tIns="0" rIns="0" bIns="0" rtlCol="0">
            <a:spAutoFit/>
          </a:bodyPr>
          <a:lstStyle/>
          <a:p>
            <a:pPr>
              <a:lnSpc>
                <a:spcPct val="150000"/>
              </a:lnSpc>
            </a:pPr>
            <a:r>
              <a:rPr lang="en-US" sz="1100" dirty="0">
                <a:solidFill>
                  <a:schemeClr val="bg1"/>
                </a:solidFill>
              </a:rPr>
              <a:t>ipsum </a:t>
            </a:r>
            <a:r>
              <a:rPr lang="en-US" sz="1100" dirty="0" err="1">
                <a:solidFill>
                  <a:schemeClr val="bg1"/>
                </a:solidFill>
              </a:rPr>
              <a:t>volutpat</a:t>
            </a:r>
            <a:r>
              <a:rPr lang="en-US" sz="1100" dirty="0">
                <a:solidFill>
                  <a:schemeClr val="bg1"/>
                </a:solidFill>
              </a:rPr>
              <a:t> </a:t>
            </a:r>
            <a:r>
              <a:rPr lang="en-US" sz="1100" dirty="0" err="1">
                <a:solidFill>
                  <a:schemeClr val="bg1"/>
                </a:solidFill>
              </a:rPr>
              <a:t>apibus</a:t>
            </a:r>
            <a:r>
              <a:rPr lang="en-US" sz="1100" dirty="0">
                <a:solidFill>
                  <a:schemeClr val="bg1"/>
                </a:solidFill>
              </a:rPr>
              <a:t> integer </a:t>
            </a:r>
            <a:r>
              <a:rPr lang="en-US" sz="1100" dirty="0" err="1">
                <a:solidFill>
                  <a:schemeClr val="bg1"/>
                </a:solidFill>
              </a:rPr>
              <a:t>eleifend</a:t>
            </a:r>
            <a:r>
              <a:rPr lang="en-US" sz="1100" dirty="0">
                <a:solidFill>
                  <a:schemeClr val="bg1"/>
                </a:solidFill>
              </a:rPr>
              <a:t> </a:t>
            </a:r>
            <a:r>
              <a:rPr lang="en-US" sz="1100" dirty="0" err="1">
                <a:solidFill>
                  <a:schemeClr val="bg1"/>
                </a:solidFill>
              </a:rPr>
              <a:t>nulla</a:t>
            </a:r>
            <a:r>
              <a:rPr lang="en-US" sz="1100" dirty="0">
                <a:solidFill>
                  <a:schemeClr val="bg1"/>
                </a:solidFill>
              </a:rPr>
              <a:t> dictum</a:t>
            </a:r>
            <a:endParaRPr lang="en-ID" sz="1100" dirty="0">
              <a:solidFill>
                <a:schemeClr val="bg1"/>
              </a:solidFill>
            </a:endParaRPr>
          </a:p>
        </p:txBody>
      </p:sp>
      <p:sp>
        <p:nvSpPr>
          <p:cNvPr id="5" name="LeftSub">
            <a:extLst>
              <a:ext uri="{FF2B5EF4-FFF2-40B4-BE49-F238E27FC236}">
                <a16:creationId xmlns:a16="http://schemas.microsoft.com/office/drawing/2014/main" id="{A19AE14C-B839-4703-A134-079D1AEF987A}"/>
              </a:ext>
            </a:extLst>
          </p:cNvPr>
          <p:cNvSpPr txBox="1"/>
          <p:nvPr/>
        </p:nvSpPr>
        <p:spPr>
          <a:xfrm>
            <a:off x="3728067" y="5318298"/>
            <a:ext cx="1219886" cy="246221"/>
          </a:xfrm>
          <a:prstGeom prst="rect">
            <a:avLst/>
          </a:prstGeom>
          <a:noFill/>
        </p:spPr>
        <p:txBody>
          <a:bodyPr wrap="none" lIns="0" tIns="0" rIns="0" bIns="0" rtlCol="0">
            <a:spAutoFit/>
          </a:bodyPr>
          <a:lstStyle/>
          <a:p>
            <a:pPr>
              <a:lnSpc>
                <a:spcPct val="150000"/>
              </a:lnSpc>
            </a:pPr>
            <a:r>
              <a:rPr lang="en-US" sz="1200" b="1" dirty="0">
                <a:solidFill>
                  <a:schemeClr val="bg1"/>
                </a:solidFill>
              </a:rPr>
              <a:t>Team Description</a:t>
            </a:r>
            <a:endParaRPr lang="en-ID" sz="1200" b="1" dirty="0">
              <a:solidFill>
                <a:schemeClr val="bg1"/>
              </a:solidFill>
            </a:endParaRPr>
          </a:p>
        </p:txBody>
      </p:sp>
      <p:sp>
        <p:nvSpPr>
          <p:cNvPr id="6" name="Grand Title">
            <a:extLst>
              <a:ext uri="{FF2B5EF4-FFF2-40B4-BE49-F238E27FC236}">
                <a16:creationId xmlns:a16="http://schemas.microsoft.com/office/drawing/2014/main" id="{31EDACFE-3ED9-4CDE-819F-BB4FDA44F840}"/>
              </a:ext>
            </a:extLst>
          </p:cNvPr>
          <p:cNvSpPr txBox="1"/>
          <p:nvPr/>
        </p:nvSpPr>
        <p:spPr>
          <a:xfrm>
            <a:off x="3728067" y="2595752"/>
            <a:ext cx="2383666" cy="615553"/>
          </a:xfrm>
          <a:prstGeom prst="rect">
            <a:avLst/>
          </a:prstGeom>
          <a:noFill/>
        </p:spPr>
        <p:txBody>
          <a:bodyPr wrap="none" lIns="0" tIns="0" rIns="0" bIns="0" rtlCol="0" anchor="t" anchorCtr="0">
            <a:spAutoFit/>
          </a:bodyPr>
          <a:lstStyle/>
          <a:p>
            <a:r>
              <a:rPr lang="en-US" sz="4000" dirty="0">
                <a:solidFill>
                  <a:schemeClr val="bg1"/>
                </a:solidFill>
                <a:latin typeface="+mj-lt"/>
              </a:rPr>
              <a:t>Best Team</a:t>
            </a:r>
            <a:endParaRPr lang="en-ID" sz="4000" dirty="0">
              <a:solidFill>
                <a:schemeClr val="bg1"/>
              </a:solidFill>
              <a:latin typeface="+mj-lt"/>
            </a:endParaRPr>
          </a:p>
        </p:txBody>
      </p:sp>
      <p:sp>
        <p:nvSpPr>
          <p:cNvPr id="7" name="Justify Text Body">
            <a:extLst>
              <a:ext uri="{FF2B5EF4-FFF2-40B4-BE49-F238E27FC236}">
                <a16:creationId xmlns:a16="http://schemas.microsoft.com/office/drawing/2014/main" id="{1329414D-68BD-454D-81EC-994BA63181FF}"/>
              </a:ext>
            </a:extLst>
          </p:cNvPr>
          <p:cNvSpPr txBox="1"/>
          <p:nvPr/>
        </p:nvSpPr>
        <p:spPr>
          <a:xfrm>
            <a:off x="3728067" y="3390900"/>
            <a:ext cx="4163072" cy="800219"/>
          </a:xfrm>
          <a:prstGeom prst="rect">
            <a:avLst/>
          </a:prstGeom>
          <a:noFill/>
        </p:spPr>
        <p:txBody>
          <a:bodyPr wrap="square" lIns="0" tIns="0" rIns="0" bIns="0" rtlCol="0">
            <a:spAutoFit/>
          </a:bodyPr>
          <a:lstStyle/>
          <a:p>
            <a:pPr algn="just">
              <a:lnSpc>
                <a:spcPct val="150000"/>
              </a:lnSpc>
            </a:pPr>
            <a:r>
              <a:rPr lang="en-US" sz="1200" dirty="0" err="1">
                <a:solidFill>
                  <a:schemeClr val="bg1"/>
                </a:solidFill>
              </a:rPr>
              <a:t>asuscipit</a:t>
            </a:r>
            <a:r>
              <a:rPr lang="en-US" sz="1200" dirty="0">
                <a:solidFill>
                  <a:schemeClr val="bg1"/>
                </a:solidFill>
              </a:rPr>
              <a:t> </a:t>
            </a:r>
            <a:r>
              <a:rPr lang="en-US" sz="1200" dirty="0" err="1">
                <a:solidFill>
                  <a:schemeClr val="bg1"/>
                </a:solidFill>
              </a:rPr>
              <a:t>eros</a:t>
            </a:r>
            <a:r>
              <a:rPr lang="en-US" sz="1200" dirty="0">
                <a:solidFill>
                  <a:schemeClr val="bg1"/>
                </a:solidFill>
              </a:rPr>
              <a:t> </a:t>
            </a:r>
            <a:r>
              <a:rPr lang="en-US" sz="1200" dirty="0" err="1">
                <a:solidFill>
                  <a:schemeClr val="bg1"/>
                </a:solidFill>
              </a:rPr>
              <a:t>iste</a:t>
            </a:r>
            <a:r>
              <a:rPr lang="en-US" sz="1200" dirty="0">
                <a:solidFill>
                  <a:schemeClr val="bg1"/>
                </a:solidFill>
              </a:rPr>
              <a:t> </a:t>
            </a:r>
            <a:r>
              <a:rPr lang="en-US" sz="1200" dirty="0" err="1">
                <a:solidFill>
                  <a:schemeClr val="bg1"/>
                </a:solidFill>
              </a:rPr>
              <a:t>metus</a:t>
            </a:r>
            <a:r>
              <a:rPr lang="en-US" sz="1200" dirty="0">
                <a:solidFill>
                  <a:schemeClr val="bg1"/>
                </a:solidFill>
              </a:rPr>
              <a:t> </a:t>
            </a:r>
            <a:r>
              <a:rPr lang="en-US" sz="1200" dirty="0" err="1">
                <a:solidFill>
                  <a:schemeClr val="bg1"/>
                </a:solidFill>
              </a:rPr>
              <a:t>auctor</a:t>
            </a:r>
            <a:r>
              <a:rPr lang="en-US" sz="1200" dirty="0">
                <a:solidFill>
                  <a:schemeClr val="bg1"/>
                </a:solidFill>
              </a:rPr>
              <a:t> id </a:t>
            </a:r>
            <a:r>
              <a:rPr lang="en-US" sz="1200" dirty="0" err="1">
                <a:solidFill>
                  <a:schemeClr val="bg1"/>
                </a:solidFill>
              </a:rPr>
              <a:t>dapibus</a:t>
            </a:r>
            <a:r>
              <a:rPr lang="en-US" sz="1200" dirty="0">
                <a:solidFill>
                  <a:schemeClr val="bg1"/>
                </a:solidFill>
              </a:rPr>
              <a:t> </a:t>
            </a:r>
            <a:r>
              <a:rPr lang="en-US" sz="1200" dirty="0" err="1">
                <a:solidFill>
                  <a:schemeClr val="bg1"/>
                </a:solidFill>
              </a:rPr>
              <a:t>quam</a:t>
            </a:r>
            <a:r>
              <a:rPr lang="en-US" sz="1200" dirty="0">
                <a:solidFill>
                  <a:schemeClr val="bg1"/>
                </a:solidFill>
              </a:rPr>
              <a:t> </a:t>
            </a:r>
            <a:r>
              <a:rPr lang="en-US" sz="1200" dirty="0" err="1">
                <a:solidFill>
                  <a:schemeClr val="bg1"/>
                </a:solidFill>
              </a:rPr>
              <a:t>aliquam</a:t>
            </a:r>
            <a:r>
              <a:rPr lang="en-US" sz="1200" dirty="0">
                <a:solidFill>
                  <a:schemeClr val="bg1"/>
                </a:solidFill>
              </a:rPr>
              <a:t> as sed </a:t>
            </a:r>
            <a:r>
              <a:rPr lang="en-US" sz="1200" dirty="0" err="1">
                <a:solidFill>
                  <a:schemeClr val="bg1"/>
                </a:solidFill>
              </a:rPr>
              <a:t>orem</a:t>
            </a:r>
            <a:r>
              <a:rPr lang="en-US" sz="1200" dirty="0">
                <a:solidFill>
                  <a:schemeClr val="bg1"/>
                </a:solidFill>
              </a:rPr>
              <a:t> </a:t>
            </a:r>
            <a:r>
              <a:rPr lang="en-US" sz="1200" dirty="0" err="1">
                <a:solidFill>
                  <a:schemeClr val="bg1"/>
                </a:solidFill>
              </a:rPr>
              <a:t>pretium</a:t>
            </a:r>
            <a:r>
              <a:rPr lang="en-US" sz="1200" dirty="0">
                <a:solidFill>
                  <a:schemeClr val="bg1"/>
                </a:solidFill>
              </a:rPr>
              <a:t> </a:t>
            </a:r>
            <a:r>
              <a:rPr lang="en-US" sz="1200" dirty="0" err="1">
                <a:solidFill>
                  <a:schemeClr val="bg1"/>
                </a:solidFill>
              </a:rPr>
              <a:t>viverra</a:t>
            </a:r>
            <a:r>
              <a:rPr lang="en-US" sz="1200" dirty="0">
                <a:solidFill>
                  <a:schemeClr val="bg1"/>
                </a:solidFill>
              </a:rPr>
              <a:t> </a:t>
            </a:r>
            <a:r>
              <a:rPr lang="en-US" sz="1200" dirty="0" err="1">
                <a:solidFill>
                  <a:schemeClr val="bg1"/>
                </a:solidFill>
              </a:rPr>
              <a:t>amet</a:t>
            </a:r>
            <a:r>
              <a:rPr lang="en-US" sz="1200" dirty="0">
                <a:solidFill>
                  <a:schemeClr val="bg1"/>
                </a:solidFill>
              </a:rPr>
              <a:t> </a:t>
            </a:r>
            <a:r>
              <a:rPr lang="en-US" sz="1200" dirty="0" err="1">
                <a:solidFill>
                  <a:schemeClr val="bg1"/>
                </a:solidFill>
              </a:rPr>
              <a:t>ornare</a:t>
            </a:r>
            <a:r>
              <a:rPr lang="en-US" sz="1200" dirty="0">
                <a:solidFill>
                  <a:schemeClr val="bg1"/>
                </a:solidFill>
              </a:rPr>
              <a:t> </a:t>
            </a:r>
            <a:r>
              <a:rPr lang="en-US" sz="1200" dirty="0" err="1">
                <a:solidFill>
                  <a:schemeClr val="bg1"/>
                </a:solidFill>
              </a:rPr>
              <a:t>prasent</a:t>
            </a:r>
            <a:r>
              <a:rPr lang="en-US" sz="1200" dirty="0">
                <a:solidFill>
                  <a:schemeClr val="bg1"/>
                </a:solidFill>
              </a:rPr>
              <a:t> </a:t>
            </a:r>
            <a:r>
              <a:rPr lang="en-US" sz="1200" dirty="0" err="1">
                <a:solidFill>
                  <a:schemeClr val="bg1"/>
                </a:solidFill>
              </a:rPr>
              <a:t>turpis</a:t>
            </a:r>
            <a:r>
              <a:rPr lang="en-US" sz="1200" dirty="0">
                <a:solidFill>
                  <a:schemeClr val="bg1"/>
                </a:solidFill>
              </a:rPr>
              <a:t> ante dolor </a:t>
            </a:r>
            <a:r>
              <a:rPr lang="en-US" sz="1200" dirty="0" err="1">
                <a:solidFill>
                  <a:schemeClr val="bg1"/>
                </a:solidFill>
              </a:rPr>
              <a:t>elementum</a:t>
            </a:r>
            <a:r>
              <a:rPr lang="en-US" sz="1200" dirty="0">
                <a:solidFill>
                  <a:schemeClr val="bg1"/>
                </a:solidFill>
              </a:rPr>
              <a:t> ipsum </a:t>
            </a:r>
            <a:r>
              <a:rPr lang="en-US" sz="1200" dirty="0" err="1">
                <a:solidFill>
                  <a:schemeClr val="bg1"/>
                </a:solidFill>
              </a:rPr>
              <a:t>voluti</a:t>
            </a:r>
            <a:r>
              <a:rPr lang="en-US" sz="1200" dirty="0">
                <a:solidFill>
                  <a:schemeClr val="bg1"/>
                </a:solidFill>
              </a:rPr>
              <a:t> </a:t>
            </a:r>
            <a:r>
              <a:rPr lang="en-US" sz="1200" dirty="0" err="1">
                <a:solidFill>
                  <a:schemeClr val="bg1"/>
                </a:solidFill>
              </a:rPr>
              <a:t>tincidunt</a:t>
            </a:r>
            <a:endParaRPr lang="en-ID" sz="1200" dirty="0">
              <a:solidFill>
                <a:schemeClr val="bg1"/>
              </a:solidFill>
            </a:endParaRPr>
          </a:p>
        </p:txBody>
      </p:sp>
      <p:grpSp>
        <p:nvGrpSpPr>
          <p:cNvPr id="8" name="Group 7">
            <a:extLst>
              <a:ext uri="{FF2B5EF4-FFF2-40B4-BE49-F238E27FC236}">
                <a16:creationId xmlns:a16="http://schemas.microsoft.com/office/drawing/2014/main" id="{B8A9921E-8333-465C-9AFD-38DDD2106244}"/>
              </a:ext>
            </a:extLst>
          </p:cNvPr>
          <p:cNvGrpSpPr/>
          <p:nvPr/>
        </p:nvGrpSpPr>
        <p:grpSpPr>
          <a:xfrm>
            <a:off x="3728067" y="4574778"/>
            <a:ext cx="1393333" cy="258762"/>
            <a:chOff x="5400127" y="3061296"/>
            <a:chExt cx="1393333" cy="258762"/>
          </a:xfrm>
        </p:grpSpPr>
        <p:sp>
          <p:nvSpPr>
            <p:cNvPr id="9" name="Base Shape">
              <a:extLst>
                <a:ext uri="{FF2B5EF4-FFF2-40B4-BE49-F238E27FC236}">
                  <a16:creationId xmlns:a16="http://schemas.microsoft.com/office/drawing/2014/main" id="{CF9FBED5-88CC-4A69-B6D2-519635C0399C}"/>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FF32AE0F-442E-48BB-8793-821B50B37D9C}"/>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dirty="0">
                  <a:solidFill>
                    <a:schemeClr val="bg1"/>
                  </a:solidFill>
                  <a:latin typeface="+mj-lt"/>
                </a:rPr>
                <a:t>LEARN</a:t>
              </a:r>
              <a:endParaRPr lang="en-ID" sz="700" spc="600" dirty="0">
                <a:solidFill>
                  <a:schemeClr val="bg1"/>
                </a:solidFill>
                <a:latin typeface="+mj-lt"/>
              </a:endParaRPr>
            </a:p>
          </p:txBody>
        </p:sp>
      </p:grpSp>
      <p:sp>
        <p:nvSpPr>
          <p:cNvPr id="13" name="Left Text Body">
            <a:extLst>
              <a:ext uri="{FF2B5EF4-FFF2-40B4-BE49-F238E27FC236}">
                <a16:creationId xmlns:a16="http://schemas.microsoft.com/office/drawing/2014/main" id="{5A67CF08-57E0-410B-BBD8-D2356EE72A64}"/>
              </a:ext>
            </a:extLst>
          </p:cNvPr>
          <p:cNvSpPr txBox="1"/>
          <p:nvPr/>
        </p:nvSpPr>
        <p:spPr>
          <a:xfrm>
            <a:off x="5939968" y="5638918"/>
            <a:ext cx="2120283" cy="479618"/>
          </a:xfrm>
          <a:prstGeom prst="rect">
            <a:avLst/>
          </a:prstGeom>
          <a:noFill/>
        </p:spPr>
        <p:txBody>
          <a:bodyPr wrap="square" lIns="0" tIns="0" rIns="0" bIns="0" rtlCol="0">
            <a:spAutoFit/>
          </a:bodyPr>
          <a:lstStyle/>
          <a:p>
            <a:pPr>
              <a:lnSpc>
                <a:spcPct val="150000"/>
              </a:lnSpc>
            </a:pPr>
            <a:r>
              <a:rPr lang="en-US" sz="1100" dirty="0">
                <a:solidFill>
                  <a:schemeClr val="bg1"/>
                </a:solidFill>
              </a:rPr>
              <a:t>ipsum </a:t>
            </a:r>
            <a:r>
              <a:rPr lang="en-US" sz="1100" dirty="0" err="1">
                <a:solidFill>
                  <a:schemeClr val="bg1"/>
                </a:solidFill>
              </a:rPr>
              <a:t>volutpat</a:t>
            </a:r>
            <a:r>
              <a:rPr lang="en-US" sz="1100" dirty="0">
                <a:solidFill>
                  <a:schemeClr val="bg1"/>
                </a:solidFill>
              </a:rPr>
              <a:t> </a:t>
            </a:r>
            <a:r>
              <a:rPr lang="en-US" sz="1100" dirty="0" err="1">
                <a:solidFill>
                  <a:schemeClr val="bg1"/>
                </a:solidFill>
              </a:rPr>
              <a:t>apibus</a:t>
            </a:r>
            <a:r>
              <a:rPr lang="en-US" sz="1100" dirty="0">
                <a:solidFill>
                  <a:schemeClr val="bg1"/>
                </a:solidFill>
              </a:rPr>
              <a:t> integer </a:t>
            </a:r>
            <a:r>
              <a:rPr lang="en-US" sz="1100" dirty="0" err="1">
                <a:solidFill>
                  <a:schemeClr val="bg1"/>
                </a:solidFill>
              </a:rPr>
              <a:t>eleifend</a:t>
            </a:r>
            <a:r>
              <a:rPr lang="en-US" sz="1100" dirty="0">
                <a:solidFill>
                  <a:schemeClr val="bg1"/>
                </a:solidFill>
              </a:rPr>
              <a:t> </a:t>
            </a:r>
            <a:r>
              <a:rPr lang="en-US" sz="1100" dirty="0" err="1">
                <a:solidFill>
                  <a:schemeClr val="bg1"/>
                </a:solidFill>
              </a:rPr>
              <a:t>nulla</a:t>
            </a:r>
            <a:r>
              <a:rPr lang="en-US" sz="1100" dirty="0">
                <a:solidFill>
                  <a:schemeClr val="bg1"/>
                </a:solidFill>
              </a:rPr>
              <a:t> dictum</a:t>
            </a:r>
            <a:endParaRPr lang="en-ID" sz="1100" dirty="0">
              <a:solidFill>
                <a:schemeClr val="bg1"/>
              </a:solidFill>
            </a:endParaRPr>
          </a:p>
        </p:txBody>
      </p:sp>
      <p:sp>
        <p:nvSpPr>
          <p:cNvPr id="14" name="LeftSub">
            <a:extLst>
              <a:ext uri="{FF2B5EF4-FFF2-40B4-BE49-F238E27FC236}">
                <a16:creationId xmlns:a16="http://schemas.microsoft.com/office/drawing/2014/main" id="{BDACFD40-379E-43BF-8CDC-B87F58267360}"/>
              </a:ext>
            </a:extLst>
          </p:cNvPr>
          <p:cNvSpPr txBox="1"/>
          <p:nvPr/>
        </p:nvSpPr>
        <p:spPr>
          <a:xfrm>
            <a:off x="5939968" y="5318298"/>
            <a:ext cx="1219886" cy="246221"/>
          </a:xfrm>
          <a:prstGeom prst="rect">
            <a:avLst/>
          </a:prstGeom>
          <a:noFill/>
        </p:spPr>
        <p:txBody>
          <a:bodyPr wrap="none" lIns="0" tIns="0" rIns="0" bIns="0" rtlCol="0">
            <a:spAutoFit/>
          </a:bodyPr>
          <a:lstStyle/>
          <a:p>
            <a:pPr>
              <a:lnSpc>
                <a:spcPct val="150000"/>
              </a:lnSpc>
            </a:pPr>
            <a:r>
              <a:rPr lang="en-US" sz="1200" b="1" dirty="0">
                <a:solidFill>
                  <a:schemeClr val="bg1"/>
                </a:solidFill>
              </a:rPr>
              <a:t>Team Description</a:t>
            </a:r>
            <a:endParaRPr lang="en-ID" sz="1200" b="1" dirty="0">
              <a:solidFill>
                <a:schemeClr val="bg1"/>
              </a:solidFill>
            </a:endParaRPr>
          </a:p>
        </p:txBody>
      </p:sp>
      <p:sp>
        <p:nvSpPr>
          <p:cNvPr id="15" name="Grand Title">
            <a:extLst>
              <a:ext uri="{FF2B5EF4-FFF2-40B4-BE49-F238E27FC236}">
                <a16:creationId xmlns:a16="http://schemas.microsoft.com/office/drawing/2014/main" id="{2C5A8891-BDAB-462C-95D8-AA428907D720}"/>
              </a:ext>
            </a:extLst>
          </p:cNvPr>
          <p:cNvSpPr txBox="1"/>
          <p:nvPr/>
        </p:nvSpPr>
        <p:spPr>
          <a:xfrm rot="16200000">
            <a:off x="7664475" y="3836114"/>
            <a:ext cx="4509248" cy="1477328"/>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9600" dirty="0" err="1">
                <a:solidFill>
                  <a:schemeClr val="tx1">
                    <a:alpha val="12000"/>
                  </a:schemeClr>
                </a:solidFill>
                <a:latin typeface="+mj-lt"/>
              </a:rPr>
              <a:t>Charsen</a:t>
            </a:r>
            <a:endParaRPr lang="en-ID" sz="9600" dirty="0">
              <a:solidFill>
                <a:schemeClr val="tx1">
                  <a:alpha val="12000"/>
                </a:schemeClr>
              </a:solidFill>
              <a:latin typeface="+mj-lt"/>
            </a:endParaRPr>
          </a:p>
        </p:txBody>
      </p:sp>
    </p:spTree>
    <p:extLst>
      <p:ext uri="{BB962C8B-B14F-4D97-AF65-F5344CB8AC3E}">
        <p14:creationId xmlns:p14="http://schemas.microsoft.com/office/powerpoint/2010/main" val="2283560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flipH="1">
            <a:off x="-1315194" y="-387429"/>
            <a:ext cx="3391954" cy="7694414"/>
          </a:xfrm>
          <a:prstGeom prst="rect">
            <a:avLst/>
          </a:prstGeom>
          <a:noFill/>
        </p:spPr>
        <p:txBody>
          <a:bodyPr wrap="none" lIns="0" tIns="0" rIns="0" bIns="0" rtlCol="0" anchor="t" anchorCtr="0">
            <a:spAutoFit/>
          </a:bodyPr>
          <a:lstStyle/>
          <a:p>
            <a:pPr algn="ctr"/>
            <a:r>
              <a:rPr lang="en-US" sz="50000" spc="-150">
                <a:solidFill>
                  <a:schemeClr val="bg1">
                    <a:alpha val="5000"/>
                  </a:schemeClr>
                </a:solidFill>
                <a:latin typeface="+mj-lt"/>
              </a:rPr>
              <a:t>3</a:t>
            </a:r>
            <a:endParaRPr lang="en-ID" sz="50000" spc="-150">
              <a:solidFill>
                <a:schemeClr val="bg1">
                  <a:alpha val="5000"/>
                </a:schemeClr>
              </a:solidFill>
              <a:latin typeface="+mj-lt"/>
            </a:endParaRPr>
          </a:p>
        </p:txBody>
      </p:sp>
      <p:sp>
        <p:nvSpPr>
          <p:cNvPr id="2" name="Rectangle 1">
            <a:extLst>
              <a:ext uri="{FF2B5EF4-FFF2-40B4-BE49-F238E27FC236}">
                <a16:creationId xmlns:a16="http://schemas.microsoft.com/office/drawing/2014/main" id="{E2FDB375-078D-4B50-9381-7CB2F4A43CAA}"/>
              </a:ext>
            </a:extLst>
          </p:cNvPr>
          <p:cNvSpPr/>
          <p:nvPr/>
        </p:nvSpPr>
        <p:spPr>
          <a:xfrm>
            <a:off x="9154298"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96541D22-4010-4D81-85EC-18518A22229B}"/>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1035533" y="1597025"/>
            <a:ext cx="1659109" cy="1231106"/>
          </a:xfrm>
          <a:prstGeom prst="rect">
            <a:avLst/>
          </a:prstGeom>
          <a:noFill/>
        </p:spPr>
        <p:txBody>
          <a:bodyPr wrap="none" lIns="0" tIns="0" rIns="0" bIns="0" rtlCol="0" anchor="t" anchorCtr="0">
            <a:spAutoFit/>
          </a:bodyPr>
          <a:lstStyle/>
          <a:p>
            <a:r>
              <a:rPr lang="en-US" sz="4000">
                <a:solidFill>
                  <a:schemeClr val="bg1"/>
                </a:solidFill>
                <a:latin typeface="+mj-lt"/>
              </a:rPr>
              <a:t>Image</a:t>
            </a:r>
            <a:br>
              <a:rPr lang="en-US" sz="4000">
                <a:solidFill>
                  <a:schemeClr val="bg1"/>
                </a:solidFill>
                <a:latin typeface="+mj-lt"/>
              </a:rPr>
            </a:br>
            <a:r>
              <a:rPr lang="en-US" sz="4000">
                <a:solidFill>
                  <a:schemeClr val="bg1"/>
                </a:solidFill>
                <a:latin typeface="+mj-lt"/>
              </a:rPr>
              <a:t>Gallery</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1035533" y="3028064"/>
            <a:ext cx="4938230" cy="1354217"/>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1035533"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8218137"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8254205" y="1083819"/>
            <a:ext cx="1808188" cy="215444"/>
          </a:xfrm>
          <a:prstGeom prst="rect">
            <a:avLst/>
          </a:prstGeom>
          <a:noFill/>
        </p:spPr>
        <p:txBody>
          <a:bodyPr wrap="none" lIns="0" tIns="0" rIns="0" bIns="0" rtlCol="0" anchor="t" anchorCtr="0">
            <a:spAutoFit/>
          </a:bodyPr>
          <a:lstStyle/>
          <a:p>
            <a:pPr algn="ctr"/>
            <a:r>
              <a:rPr lang="en-US" sz="1400" b="1" spc="300">
                <a:solidFill>
                  <a:schemeClr val="bg1"/>
                </a:solidFill>
              </a:rPr>
              <a:t>THIRD SECTION</a:t>
            </a:r>
            <a:endParaRPr lang="en-ID" sz="1400" b="1" spc="300">
              <a:solidFill>
                <a:schemeClr val="bg1"/>
              </a:solidFill>
            </a:endParaRPr>
          </a:p>
        </p:txBody>
      </p:sp>
    </p:spTree>
    <p:extLst>
      <p:ext uri="{BB962C8B-B14F-4D97-AF65-F5344CB8AC3E}">
        <p14:creationId xmlns:p14="http://schemas.microsoft.com/office/powerpoint/2010/main" val="1654820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8BD9F7-6B22-446C-BE58-8FE6931D7584}"/>
              </a:ext>
            </a:extLst>
          </p:cNvPr>
          <p:cNvSpPr/>
          <p:nvPr/>
        </p:nvSpPr>
        <p:spPr>
          <a:xfrm>
            <a:off x="1714500" y="1390650"/>
            <a:ext cx="3143250" cy="5467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PpHolder2">
            <a:extLst>
              <a:ext uri="{FF2B5EF4-FFF2-40B4-BE49-F238E27FC236}">
                <a16:creationId xmlns:a16="http://schemas.microsoft.com/office/drawing/2014/main" id="{6A7A9044-D353-47B3-A90A-D19035C3E424}"/>
              </a:ext>
            </a:extLst>
          </p:cNvPr>
          <p:cNvSpPr>
            <a:spLocks noGrp="1"/>
          </p:cNvSpPr>
          <p:nvPr>
            <p:ph type="pic" sz="quarter" idx="11"/>
          </p:nvPr>
        </p:nvSpPr>
        <p:spPr/>
      </p:sp>
      <p:sp>
        <p:nvSpPr>
          <p:cNvPr id="4" name="PpHolder3">
            <a:extLst>
              <a:ext uri="{FF2B5EF4-FFF2-40B4-BE49-F238E27FC236}">
                <a16:creationId xmlns:a16="http://schemas.microsoft.com/office/drawing/2014/main" id="{33D7E2BA-8F8E-4407-96FF-3EBA49E1B85D}"/>
              </a:ext>
            </a:extLst>
          </p:cNvPr>
          <p:cNvSpPr>
            <a:spLocks noGrp="1"/>
          </p:cNvSpPr>
          <p:nvPr>
            <p:ph type="pic" sz="quarter" idx="10"/>
          </p:nvPr>
        </p:nvSpPr>
        <p:spPr/>
      </p:sp>
      <p:grpSp>
        <p:nvGrpSpPr>
          <p:cNvPr id="5" name="Group 4">
            <a:extLst>
              <a:ext uri="{FF2B5EF4-FFF2-40B4-BE49-F238E27FC236}">
                <a16:creationId xmlns:a16="http://schemas.microsoft.com/office/drawing/2014/main" id="{BAFCCC85-93E1-42CB-94AB-0A708286F91A}"/>
              </a:ext>
            </a:extLst>
          </p:cNvPr>
          <p:cNvGrpSpPr/>
          <p:nvPr/>
        </p:nvGrpSpPr>
        <p:grpSpPr>
          <a:xfrm flipH="1">
            <a:off x="7643646" y="2400300"/>
            <a:ext cx="3648242" cy="2811077"/>
            <a:chOff x="1018527" y="1491678"/>
            <a:chExt cx="3648242" cy="2811077"/>
          </a:xfrm>
        </p:grpSpPr>
        <p:sp>
          <p:nvSpPr>
            <p:cNvPr id="6" name="Grand Title">
              <a:extLst>
                <a:ext uri="{FF2B5EF4-FFF2-40B4-BE49-F238E27FC236}">
                  <a16:creationId xmlns:a16="http://schemas.microsoft.com/office/drawing/2014/main" id="{55579506-1186-4B93-9A2E-53277F637B74}"/>
                </a:ext>
              </a:extLst>
            </p:cNvPr>
            <p:cNvSpPr txBox="1"/>
            <p:nvPr/>
          </p:nvSpPr>
          <p:spPr>
            <a:xfrm>
              <a:off x="1018527" y="1491678"/>
              <a:ext cx="2234586" cy="615553"/>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Big Image</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E6F85538-AC4F-4A56-88B1-A0C12F0564D8}"/>
                </a:ext>
              </a:extLst>
            </p:cNvPr>
            <p:cNvSpPr txBox="1"/>
            <p:nvPr/>
          </p:nvSpPr>
          <p:spPr>
            <a:xfrm>
              <a:off x="1018529" y="2507975"/>
              <a:ext cx="364824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C2C049EC-A1EE-4736-944F-EE100C8AEFB3}"/>
                </a:ext>
              </a:extLst>
            </p:cNvPr>
            <p:cNvGrpSpPr/>
            <p:nvPr/>
          </p:nvGrpSpPr>
          <p:grpSpPr>
            <a:xfrm>
              <a:off x="1018527" y="4043993"/>
              <a:ext cx="1393333" cy="258762"/>
              <a:chOff x="5400127" y="3061296"/>
              <a:chExt cx="1393333" cy="258762"/>
            </a:xfrm>
          </p:grpSpPr>
          <p:sp>
            <p:nvSpPr>
              <p:cNvPr id="9" name="Base Shape">
                <a:extLst>
                  <a:ext uri="{FF2B5EF4-FFF2-40B4-BE49-F238E27FC236}">
                    <a16:creationId xmlns:a16="http://schemas.microsoft.com/office/drawing/2014/main" id="{E10BBCBA-720C-4059-A82D-DB8C3DFE566F}"/>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A17442B7-F894-4F68-883C-BCAF0418A524}"/>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1896214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8DFA52A-D1AD-444F-A601-807FEB897460}"/>
              </a:ext>
            </a:extLst>
          </p:cNvPr>
          <p:cNvSpPr>
            <a:spLocks noGrp="1"/>
          </p:cNvSpPr>
          <p:nvPr>
            <p:ph type="pic" sz="quarter" idx="10"/>
          </p:nvPr>
        </p:nvSpPr>
        <p:spPr/>
      </p:sp>
      <p:sp>
        <p:nvSpPr>
          <p:cNvPr id="4" name="Freeform: Shape 3">
            <a:extLst>
              <a:ext uri="{FF2B5EF4-FFF2-40B4-BE49-F238E27FC236}">
                <a16:creationId xmlns:a16="http://schemas.microsoft.com/office/drawing/2014/main" id="{D56D5C9E-2A90-42AD-8266-4B0663318C6C}"/>
              </a:ext>
            </a:extLst>
          </p:cNvPr>
          <p:cNvSpPr/>
          <p:nvPr/>
        </p:nvSpPr>
        <p:spPr>
          <a:xfrm>
            <a:off x="915616" y="2019300"/>
            <a:ext cx="10362356" cy="4853214"/>
          </a:xfrm>
          <a:custGeom>
            <a:avLst/>
            <a:gdLst>
              <a:gd name="connsiteX0" fmla="*/ 0 w 9859426"/>
              <a:gd name="connsiteY0" fmla="*/ 0 h 5690920"/>
              <a:gd name="connsiteX1" fmla="*/ 9859426 w 9859426"/>
              <a:gd name="connsiteY1" fmla="*/ 0 h 5690920"/>
              <a:gd name="connsiteX2" fmla="*/ 9859426 w 9859426"/>
              <a:gd name="connsiteY2" fmla="*/ 5690920 h 5690920"/>
              <a:gd name="connsiteX3" fmla="*/ 0 w 9859426"/>
              <a:gd name="connsiteY3" fmla="*/ 5690920 h 5690920"/>
            </a:gdLst>
            <a:ahLst/>
            <a:cxnLst>
              <a:cxn ang="0">
                <a:pos x="connsiteX0" y="connsiteY0"/>
              </a:cxn>
              <a:cxn ang="0">
                <a:pos x="connsiteX1" y="connsiteY1"/>
              </a:cxn>
              <a:cxn ang="0">
                <a:pos x="connsiteX2" y="connsiteY2"/>
              </a:cxn>
              <a:cxn ang="0">
                <a:pos x="connsiteX3" y="connsiteY3"/>
              </a:cxn>
            </a:cxnLst>
            <a:rect l="l" t="t" r="r" b="b"/>
            <a:pathLst>
              <a:path w="9859426" h="5690920">
                <a:moveTo>
                  <a:pt x="0" y="0"/>
                </a:moveTo>
                <a:lnTo>
                  <a:pt x="9859426" y="0"/>
                </a:lnTo>
                <a:lnTo>
                  <a:pt x="9859426" y="5690920"/>
                </a:lnTo>
                <a:lnTo>
                  <a:pt x="0" y="5690920"/>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 name="Grand Title">
            <a:extLst>
              <a:ext uri="{FF2B5EF4-FFF2-40B4-BE49-F238E27FC236}">
                <a16:creationId xmlns:a16="http://schemas.microsoft.com/office/drawing/2014/main" id="{FD20167D-28DB-45E4-9A81-6B01D7A89A9B}"/>
              </a:ext>
            </a:extLst>
          </p:cNvPr>
          <p:cNvSpPr txBox="1"/>
          <p:nvPr/>
        </p:nvSpPr>
        <p:spPr>
          <a:xfrm>
            <a:off x="3842171" y="1280636"/>
            <a:ext cx="4509248" cy="1477328"/>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9600">
                <a:solidFill>
                  <a:schemeClr val="bg1"/>
                </a:solidFill>
                <a:latin typeface="+mj-lt"/>
              </a:rPr>
              <a:t>Charsen</a:t>
            </a:r>
            <a:endParaRPr lang="en-ID" sz="9600">
              <a:solidFill>
                <a:schemeClr val="bg1"/>
              </a:solidFill>
              <a:latin typeface="+mj-lt"/>
            </a:endParaRPr>
          </a:p>
        </p:txBody>
      </p:sp>
      <p:sp>
        <p:nvSpPr>
          <p:cNvPr id="6" name="Left Text Body">
            <a:extLst>
              <a:ext uri="{FF2B5EF4-FFF2-40B4-BE49-F238E27FC236}">
                <a16:creationId xmlns:a16="http://schemas.microsoft.com/office/drawing/2014/main" id="{A264DC9D-83DE-47D2-8009-26752B451971}"/>
              </a:ext>
            </a:extLst>
          </p:cNvPr>
          <p:cNvSpPr txBox="1"/>
          <p:nvPr/>
        </p:nvSpPr>
        <p:spPr>
          <a:xfrm>
            <a:off x="559253"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7" name="LeftSub">
            <a:extLst>
              <a:ext uri="{FF2B5EF4-FFF2-40B4-BE49-F238E27FC236}">
                <a16:creationId xmlns:a16="http://schemas.microsoft.com/office/drawing/2014/main" id="{1B8721FA-7FBD-43FD-8112-2A9488B98B4B}"/>
              </a:ext>
            </a:extLst>
          </p:cNvPr>
          <p:cNvSpPr txBox="1"/>
          <p:nvPr/>
        </p:nvSpPr>
        <p:spPr>
          <a:xfrm>
            <a:off x="559249"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sp>
        <p:nvSpPr>
          <p:cNvPr id="8" name="Left Text Body">
            <a:extLst>
              <a:ext uri="{FF2B5EF4-FFF2-40B4-BE49-F238E27FC236}">
                <a16:creationId xmlns:a16="http://schemas.microsoft.com/office/drawing/2014/main" id="{119567C7-8735-4F68-9268-56C16C1DE1EE}"/>
              </a:ext>
            </a:extLst>
          </p:cNvPr>
          <p:cNvSpPr txBox="1"/>
          <p:nvPr/>
        </p:nvSpPr>
        <p:spPr>
          <a:xfrm>
            <a:off x="4601372"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9" name="LeftSub">
            <a:extLst>
              <a:ext uri="{FF2B5EF4-FFF2-40B4-BE49-F238E27FC236}">
                <a16:creationId xmlns:a16="http://schemas.microsoft.com/office/drawing/2014/main" id="{06047806-0BCE-4965-9782-2EBE5E5D85E2}"/>
              </a:ext>
            </a:extLst>
          </p:cNvPr>
          <p:cNvSpPr txBox="1"/>
          <p:nvPr/>
        </p:nvSpPr>
        <p:spPr>
          <a:xfrm>
            <a:off x="4601368"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sp>
        <p:nvSpPr>
          <p:cNvPr id="10" name="Left Text Body">
            <a:extLst>
              <a:ext uri="{FF2B5EF4-FFF2-40B4-BE49-F238E27FC236}">
                <a16:creationId xmlns:a16="http://schemas.microsoft.com/office/drawing/2014/main" id="{B48C54C1-BA9C-4E44-B592-B7AC7C1D0952}"/>
              </a:ext>
            </a:extLst>
          </p:cNvPr>
          <p:cNvSpPr txBox="1"/>
          <p:nvPr/>
        </p:nvSpPr>
        <p:spPr>
          <a:xfrm>
            <a:off x="8643491"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11" name="LeftSub">
            <a:extLst>
              <a:ext uri="{FF2B5EF4-FFF2-40B4-BE49-F238E27FC236}">
                <a16:creationId xmlns:a16="http://schemas.microsoft.com/office/drawing/2014/main" id="{F45BD3D4-7FDE-4B37-AC55-B181D1B9F56F}"/>
              </a:ext>
            </a:extLst>
          </p:cNvPr>
          <p:cNvSpPr txBox="1"/>
          <p:nvPr/>
        </p:nvSpPr>
        <p:spPr>
          <a:xfrm>
            <a:off x="8643487"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grpSp>
        <p:nvGrpSpPr>
          <p:cNvPr id="15" name="Group 14">
            <a:extLst>
              <a:ext uri="{FF2B5EF4-FFF2-40B4-BE49-F238E27FC236}">
                <a16:creationId xmlns:a16="http://schemas.microsoft.com/office/drawing/2014/main" id="{E7CB313E-A444-4E51-B6D4-5AB770D13DEE}"/>
              </a:ext>
            </a:extLst>
          </p:cNvPr>
          <p:cNvGrpSpPr/>
          <p:nvPr/>
        </p:nvGrpSpPr>
        <p:grpSpPr>
          <a:xfrm>
            <a:off x="5400127" y="3059690"/>
            <a:ext cx="1393333" cy="258762"/>
            <a:chOff x="5400127" y="3061296"/>
            <a:chExt cx="1393333" cy="258762"/>
          </a:xfrm>
        </p:grpSpPr>
        <p:sp>
          <p:nvSpPr>
            <p:cNvPr id="16" name="Base Shape">
              <a:extLst>
                <a:ext uri="{FF2B5EF4-FFF2-40B4-BE49-F238E27FC236}">
                  <a16:creationId xmlns:a16="http://schemas.microsoft.com/office/drawing/2014/main" id="{1F5A4ED4-B8E4-48DE-A2AA-885ABC45C112}"/>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802389D6-3F28-403A-8C5E-E06AFBDE5486}"/>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70754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58A96E-A3CC-4C77-916A-A64E06FC5A15}"/>
              </a:ext>
            </a:extLst>
          </p:cNvPr>
          <p:cNvSpPr/>
          <p:nvPr/>
        </p:nvSpPr>
        <p:spPr>
          <a:xfrm>
            <a:off x="5334000" y="4286250"/>
            <a:ext cx="6859588"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PpHolder2">
            <a:extLst>
              <a:ext uri="{FF2B5EF4-FFF2-40B4-BE49-F238E27FC236}">
                <a16:creationId xmlns:a16="http://schemas.microsoft.com/office/drawing/2014/main" id="{688F45BB-3933-4A2B-B7EB-D56450E5BF20}"/>
              </a:ext>
            </a:extLst>
          </p:cNvPr>
          <p:cNvSpPr>
            <a:spLocks noGrp="1"/>
          </p:cNvSpPr>
          <p:nvPr>
            <p:ph type="pic" sz="quarter" idx="11"/>
          </p:nvPr>
        </p:nvSpPr>
        <p:spPr/>
      </p:sp>
      <p:sp>
        <p:nvSpPr>
          <p:cNvPr id="4" name="PpHolder3">
            <a:extLst>
              <a:ext uri="{FF2B5EF4-FFF2-40B4-BE49-F238E27FC236}">
                <a16:creationId xmlns:a16="http://schemas.microsoft.com/office/drawing/2014/main" id="{6F5E8712-8A95-4B1B-9240-91D5D3449FF8}"/>
              </a:ext>
            </a:extLst>
          </p:cNvPr>
          <p:cNvSpPr>
            <a:spLocks noGrp="1"/>
          </p:cNvSpPr>
          <p:nvPr>
            <p:ph type="pic" sz="quarter" idx="10"/>
          </p:nvPr>
        </p:nvSpPr>
        <p:spPr/>
      </p:sp>
      <p:sp>
        <p:nvSpPr>
          <p:cNvPr id="6" name="Grand Title">
            <a:extLst>
              <a:ext uri="{FF2B5EF4-FFF2-40B4-BE49-F238E27FC236}">
                <a16:creationId xmlns:a16="http://schemas.microsoft.com/office/drawing/2014/main" id="{21EDCD45-79C8-4022-A8EA-C6E13945AB55}"/>
              </a:ext>
            </a:extLst>
          </p:cNvPr>
          <p:cNvSpPr txBox="1"/>
          <p:nvPr/>
        </p:nvSpPr>
        <p:spPr>
          <a:xfrm>
            <a:off x="1018527" y="817563"/>
            <a:ext cx="209031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Two</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1F1B20C3-2AFF-4AFF-9EC6-498B453EB82E}"/>
              </a:ext>
            </a:extLst>
          </p:cNvPr>
          <p:cNvSpPr txBox="1"/>
          <p:nvPr/>
        </p:nvSpPr>
        <p:spPr>
          <a:xfrm>
            <a:off x="3986683" y="930827"/>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F2576401-617D-48C0-A935-020521629056}"/>
              </a:ext>
            </a:extLst>
          </p:cNvPr>
          <p:cNvGrpSpPr/>
          <p:nvPr/>
        </p:nvGrpSpPr>
        <p:grpSpPr>
          <a:xfrm>
            <a:off x="1018527" y="1878664"/>
            <a:ext cx="1393333" cy="258762"/>
            <a:chOff x="5400127" y="3061296"/>
            <a:chExt cx="1393333" cy="258762"/>
          </a:xfrm>
        </p:grpSpPr>
        <p:sp>
          <p:nvSpPr>
            <p:cNvPr id="9" name="Base Shape">
              <a:extLst>
                <a:ext uri="{FF2B5EF4-FFF2-40B4-BE49-F238E27FC236}">
                  <a16:creationId xmlns:a16="http://schemas.microsoft.com/office/drawing/2014/main" id="{E21F95F9-3856-4D30-9F99-FFBA36F7BD9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91F5637D-1580-4028-B340-CAB8697C8CE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1" name="Left Text Body">
            <a:extLst>
              <a:ext uri="{FF2B5EF4-FFF2-40B4-BE49-F238E27FC236}">
                <a16:creationId xmlns:a16="http://schemas.microsoft.com/office/drawing/2014/main" id="{5EB047A4-0F85-496A-8BE8-204B40F99E30}"/>
              </a:ext>
            </a:extLst>
          </p:cNvPr>
          <p:cNvSpPr txBox="1"/>
          <p:nvPr/>
        </p:nvSpPr>
        <p:spPr>
          <a:xfrm>
            <a:off x="1018527" y="3505201"/>
            <a:ext cx="1743723" cy="733534"/>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a:t>
            </a:r>
            <a:endParaRPr lang="en-ID" sz="1100" dirty="0">
              <a:solidFill>
                <a:schemeClr val="tx1">
                  <a:lumMod val="50000"/>
                  <a:lumOff val="50000"/>
                </a:schemeClr>
              </a:solidFill>
            </a:endParaRPr>
          </a:p>
        </p:txBody>
      </p:sp>
      <p:sp>
        <p:nvSpPr>
          <p:cNvPr id="12" name="LeftSub">
            <a:extLst>
              <a:ext uri="{FF2B5EF4-FFF2-40B4-BE49-F238E27FC236}">
                <a16:creationId xmlns:a16="http://schemas.microsoft.com/office/drawing/2014/main" id="{A5E5F7F5-CCAD-4621-83D4-F0F6A241C715}"/>
              </a:ext>
            </a:extLst>
          </p:cNvPr>
          <p:cNvSpPr txBox="1"/>
          <p:nvPr/>
        </p:nvSpPr>
        <p:spPr>
          <a:xfrm>
            <a:off x="1018527" y="3067050"/>
            <a:ext cx="1258358"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Image Description</a:t>
            </a:r>
            <a:endParaRPr lang="en-ID" sz="1200" b="1" dirty="0">
              <a:solidFill>
                <a:schemeClr val="tx1">
                  <a:lumMod val="65000"/>
                  <a:lumOff val="35000"/>
                </a:schemeClr>
              </a:solidFill>
            </a:endParaRPr>
          </a:p>
        </p:txBody>
      </p:sp>
    </p:spTree>
    <p:extLst>
      <p:ext uri="{BB962C8B-B14F-4D97-AF65-F5344CB8AC3E}">
        <p14:creationId xmlns:p14="http://schemas.microsoft.com/office/powerpoint/2010/main" val="3855560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E29800A-38AF-4288-BE56-33B42ADE81A8}"/>
              </a:ext>
            </a:extLst>
          </p:cNvPr>
          <p:cNvSpPr/>
          <p:nvPr/>
        </p:nvSpPr>
        <p:spPr>
          <a:xfrm>
            <a:off x="0" y="0"/>
            <a:ext cx="3143250" cy="50252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 name="Mockup">
            <a:extLst>
              <a:ext uri="{FF2B5EF4-FFF2-40B4-BE49-F238E27FC236}">
                <a16:creationId xmlns:a16="http://schemas.microsoft.com/office/drawing/2014/main" id="{37A5A9C5-14E2-4404-9D9F-65BDCF008301}"/>
              </a:ext>
            </a:extLst>
          </p:cNvPr>
          <p:cNvPicPr>
            <a:picLocks/>
          </p:cNvPicPr>
          <p:nvPr/>
        </p:nvPicPr>
        <p:blipFill>
          <a:blip r:embed="rId2" cstate="print">
            <a:grayscl/>
            <a:extLst>
              <a:ext uri="{28A0092B-C50C-407E-A947-70E740481C1C}">
                <a14:useLocalDpi xmlns:a14="http://schemas.microsoft.com/office/drawing/2010/main" val="0"/>
              </a:ext>
            </a:extLst>
          </a:blip>
          <a:stretch>
            <a:fillRect/>
          </a:stretch>
        </p:blipFill>
        <p:spPr>
          <a:xfrm flipH="1">
            <a:off x="2559226" y="1053392"/>
            <a:ext cx="2411693" cy="4751215"/>
          </a:xfrm>
          <a:prstGeom prst="rect">
            <a:avLst/>
          </a:prstGeom>
        </p:spPr>
      </p:pic>
      <p:sp>
        <p:nvSpPr>
          <p:cNvPr id="5" name="PpHolder3">
            <a:extLst>
              <a:ext uri="{FF2B5EF4-FFF2-40B4-BE49-F238E27FC236}">
                <a16:creationId xmlns:a16="http://schemas.microsoft.com/office/drawing/2014/main" id="{3174279B-A190-491D-9BF3-093C6A2E9886}"/>
              </a:ext>
            </a:extLst>
          </p:cNvPr>
          <p:cNvSpPr>
            <a:spLocks noGrp="1"/>
          </p:cNvSpPr>
          <p:nvPr>
            <p:ph type="pic" sz="quarter" idx="10"/>
          </p:nvPr>
        </p:nvSpPr>
        <p:spPr/>
      </p:sp>
      <p:pic>
        <p:nvPicPr>
          <p:cNvPr id="4" name="Mockup">
            <a:extLst>
              <a:ext uri="{FF2B5EF4-FFF2-40B4-BE49-F238E27FC236}">
                <a16:creationId xmlns:a16="http://schemas.microsoft.com/office/drawing/2014/main" id="{F4E6CF3F-42FD-416A-937C-9C47AC26CBA2}"/>
              </a:ext>
            </a:extLst>
          </p:cNvPr>
          <p:cNvPicPr>
            <a:picLocks noChangeAspect="1"/>
          </p:cNvPicPr>
          <p:nvPr/>
        </p:nvPicPr>
        <p:blipFill>
          <a:blip r:embed="rId3">
            <a:grayscl/>
            <a:extLst>
              <a:ext uri="{28A0092B-C50C-407E-A947-70E740481C1C}">
                <a14:useLocalDpi xmlns:a14="http://schemas.microsoft.com/office/drawing/2010/main" val="0"/>
              </a:ext>
            </a:extLst>
          </a:blip>
          <a:srcRect/>
          <a:stretch/>
        </p:blipFill>
        <p:spPr>
          <a:xfrm flipH="1">
            <a:off x="1057290" y="1569810"/>
            <a:ext cx="2411840" cy="4747356"/>
          </a:xfrm>
          <a:custGeom>
            <a:avLst/>
            <a:gdLst>
              <a:gd name="connsiteX0" fmla="*/ 0 w 2887376"/>
              <a:gd name="connsiteY0" fmla="*/ 0 h 5688986"/>
              <a:gd name="connsiteX1" fmla="*/ 2887376 w 2887376"/>
              <a:gd name="connsiteY1" fmla="*/ 0 h 5688986"/>
              <a:gd name="connsiteX2" fmla="*/ 2887376 w 2887376"/>
              <a:gd name="connsiteY2" fmla="*/ 5688986 h 5688986"/>
              <a:gd name="connsiteX3" fmla="*/ 0 w 2887376"/>
              <a:gd name="connsiteY3" fmla="*/ 5688986 h 5688986"/>
            </a:gdLst>
            <a:ahLst/>
            <a:cxnLst>
              <a:cxn ang="0">
                <a:pos x="connsiteX0" y="connsiteY0"/>
              </a:cxn>
              <a:cxn ang="0">
                <a:pos x="connsiteX1" y="connsiteY1"/>
              </a:cxn>
              <a:cxn ang="0">
                <a:pos x="connsiteX2" y="connsiteY2"/>
              </a:cxn>
              <a:cxn ang="0">
                <a:pos x="connsiteX3" y="connsiteY3"/>
              </a:cxn>
            </a:cxnLst>
            <a:rect l="l" t="t" r="r" b="b"/>
            <a:pathLst>
              <a:path w="2887376" h="5688986">
                <a:moveTo>
                  <a:pt x="0" y="0"/>
                </a:moveTo>
                <a:lnTo>
                  <a:pt x="2887376" y="0"/>
                </a:lnTo>
                <a:lnTo>
                  <a:pt x="2887376" y="5688986"/>
                </a:lnTo>
                <a:lnTo>
                  <a:pt x="0" y="5688986"/>
                </a:lnTo>
                <a:close/>
              </a:path>
            </a:pathLst>
          </a:custGeom>
        </p:spPr>
      </p:pic>
      <p:grpSp>
        <p:nvGrpSpPr>
          <p:cNvPr id="8" name="Group 7">
            <a:extLst>
              <a:ext uri="{FF2B5EF4-FFF2-40B4-BE49-F238E27FC236}">
                <a16:creationId xmlns:a16="http://schemas.microsoft.com/office/drawing/2014/main" id="{2AAE8E99-9301-4E26-8F9E-746DD193CE8A}"/>
              </a:ext>
            </a:extLst>
          </p:cNvPr>
          <p:cNvGrpSpPr/>
          <p:nvPr/>
        </p:nvGrpSpPr>
        <p:grpSpPr>
          <a:xfrm flipH="1">
            <a:off x="6830446" y="1757203"/>
            <a:ext cx="4305852" cy="3343594"/>
            <a:chOff x="1018527" y="959161"/>
            <a:chExt cx="4305852" cy="3343594"/>
          </a:xfrm>
        </p:grpSpPr>
        <p:sp>
          <p:nvSpPr>
            <p:cNvPr id="9" name="Grand Title">
              <a:extLst>
                <a:ext uri="{FF2B5EF4-FFF2-40B4-BE49-F238E27FC236}">
                  <a16:creationId xmlns:a16="http://schemas.microsoft.com/office/drawing/2014/main" id="{55429DA4-8902-4218-853C-003245581484}"/>
                </a:ext>
              </a:extLst>
            </p:cNvPr>
            <p:cNvSpPr txBox="1"/>
            <p:nvPr/>
          </p:nvSpPr>
          <p:spPr>
            <a:xfrm>
              <a:off x="1018527" y="959161"/>
              <a:ext cx="1822615"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Phone</a:t>
              </a:r>
            </a:p>
            <a:p>
              <a:pPr algn="r"/>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0" name="Justify Text Body">
              <a:extLst>
                <a:ext uri="{FF2B5EF4-FFF2-40B4-BE49-F238E27FC236}">
                  <a16:creationId xmlns:a16="http://schemas.microsoft.com/office/drawing/2014/main" id="{BF83D4F0-F677-4582-91C4-413E71E13A50}"/>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1" name="Group 10">
              <a:extLst>
                <a:ext uri="{FF2B5EF4-FFF2-40B4-BE49-F238E27FC236}">
                  <a16:creationId xmlns:a16="http://schemas.microsoft.com/office/drawing/2014/main" id="{70D6FF98-714C-4261-B806-5BD154516BCC}"/>
                </a:ext>
              </a:extLst>
            </p:cNvPr>
            <p:cNvGrpSpPr/>
            <p:nvPr/>
          </p:nvGrpSpPr>
          <p:grpSpPr>
            <a:xfrm>
              <a:off x="1018527" y="4043993"/>
              <a:ext cx="1393333" cy="258762"/>
              <a:chOff x="5400127" y="3061296"/>
              <a:chExt cx="1393333" cy="258762"/>
            </a:xfrm>
          </p:grpSpPr>
          <p:sp>
            <p:nvSpPr>
              <p:cNvPr id="12" name="Base Shape">
                <a:extLst>
                  <a:ext uri="{FF2B5EF4-FFF2-40B4-BE49-F238E27FC236}">
                    <a16:creationId xmlns:a16="http://schemas.microsoft.com/office/drawing/2014/main" id="{1A3DCAC4-9A43-4692-AA71-8DABE190E17E}"/>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D481F8F8-E278-4CA3-9757-67DDD6DFD00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2721350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7A194DC-F612-425D-817A-313C412B3372}"/>
              </a:ext>
            </a:extLst>
          </p:cNvPr>
          <p:cNvSpPr>
            <a:spLocks noGrp="1"/>
          </p:cNvSpPr>
          <p:nvPr>
            <p:ph type="pic" sz="quarter" idx="10"/>
          </p:nvPr>
        </p:nvSpPr>
        <p:spPr/>
      </p:sp>
      <p:pic>
        <p:nvPicPr>
          <p:cNvPr id="3" name="Mockup">
            <a:extLst>
              <a:ext uri="{FF2B5EF4-FFF2-40B4-BE49-F238E27FC236}">
                <a16:creationId xmlns:a16="http://schemas.microsoft.com/office/drawing/2014/main" id="{68B46738-A43C-4404-9B46-2152DBE2BEC8}"/>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6334800" y="578971"/>
            <a:ext cx="7404673" cy="4202580"/>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grpSp>
        <p:nvGrpSpPr>
          <p:cNvPr id="4" name="Group 3">
            <a:extLst>
              <a:ext uri="{FF2B5EF4-FFF2-40B4-BE49-F238E27FC236}">
                <a16:creationId xmlns:a16="http://schemas.microsoft.com/office/drawing/2014/main" id="{5C340BCA-6379-4199-B8CF-7395AD0FCED1}"/>
              </a:ext>
            </a:extLst>
          </p:cNvPr>
          <p:cNvGrpSpPr/>
          <p:nvPr/>
        </p:nvGrpSpPr>
        <p:grpSpPr>
          <a:xfrm flipH="1">
            <a:off x="6685796" y="4993996"/>
            <a:ext cx="4707123" cy="883055"/>
            <a:chOff x="6285745" y="4535420"/>
            <a:chExt cx="4707123" cy="883055"/>
          </a:xfrm>
        </p:grpSpPr>
        <p:sp>
          <p:nvSpPr>
            <p:cNvPr id="5" name="Left Text Body">
              <a:extLst>
                <a:ext uri="{FF2B5EF4-FFF2-40B4-BE49-F238E27FC236}">
                  <a16:creationId xmlns:a16="http://schemas.microsoft.com/office/drawing/2014/main" id="{A3E32C45-6FD9-41A8-9B93-113DCA7C9081}"/>
                </a:ext>
              </a:extLst>
            </p:cNvPr>
            <p:cNvSpPr txBox="1"/>
            <p:nvPr/>
          </p:nvSpPr>
          <p:spPr>
            <a:xfrm>
              <a:off x="8705850" y="4895255"/>
              <a:ext cx="2287018" cy="523220"/>
            </a:xfrm>
            <a:prstGeom prst="rect">
              <a:avLst/>
            </a:prstGeom>
            <a:noFill/>
          </p:spPr>
          <p:txBody>
            <a:bodyPr wrap="square" lIns="0" tIns="0" rIns="0" bIns="0" rtlCol="0">
              <a:spAutoFit/>
            </a:bodyPr>
            <a:lstStyle/>
            <a:p>
              <a:pPr algn="r">
                <a:lnSpc>
                  <a:spcPct val="150000"/>
                </a:lnSpc>
              </a:pPr>
              <a:r>
                <a:rPr lang="en-US" sz="1200" dirty="0">
                  <a:solidFill>
                    <a:schemeClr val="tx1">
                      <a:lumMod val="50000"/>
                      <a:lumOff val="50000"/>
                    </a:schemeClr>
                  </a:solidFill>
                </a:rPr>
                <a:t>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eleifenad</a:t>
              </a:r>
              <a:r>
                <a:rPr lang="en-US" sz="1200" dirty="0">
                  <a:solidFill>
                    <a:schemeClr val="tx1">
                      <a:lumMod val="50000"/>
                      <a:lumOff val="50000"/>
                    </a:schemeClr>
                  </a:solidFill>
                </a:rPr>
                <a:t> </a:t>
              </a:r>
              <a:r>
                <a:rPr lang="en-US" sz="1200" dirty="0" err="1">
                  <a:solidFill>
                    <a:schemeClr val="tx1">
                      <a:lumMod val="50000"/>
                      <a:lumOff val="50000"/>
                    </a:schemeClr>
                  </a:solidFill>
                </a:rPr>
                <a:t>nulla</a:t>
              </a:r>
              <a:r>
                <a:rPr lang="en-US" sz="1200" dirty="0">
                  <a:solidFill>
                    <a:schemeClr val="tx1">
                      <a:lumMod val="50000"/>
                      <a:lumOff val="50000"/>
                    </a:schemeClr>
                  </a:solidFill>
                </a:rPr>
                <a:t> dictum</a:t>
              </a:r>
              <a:endParaRPr lang="en-ID" sz="1200" dirty="0">
                <a:solidFill>
                  <a:schemeClr val="tx1">
                    <a:lumMod val="50000"/>
                    <a:lumOff val="50000"/>
                  </a:schemeClr>
                </a:solidFill>
              </a:endParaRPr>
            </a:p>
          </p:txBody>
        </p:sp>
        <p:sp>
          <p:nvSpPr>
            <p:cNvPr id="6" name="LeftSub">
              <a:extLst>
                <a:ext uri="{FF2B5EF4-FFF2-40B4-BE49-F238E27FC236}">
                  <a16:creationId xmlns:a16="http://schemas.microsoft.com/office/drawing/2014/main" id="{1AC81C2E-3ADB-46D2-B578-7B75AE41AD4D}"/>
                </a:ext>
              </a:extLst>
            </p:cNvPr>
            <p:cNvSpPr txBox="1"/>
            <p:nvPr/>
          </p:nvSpPr>
          <p:spPr>
            <a:xfrm>
              <a:off x="8705850" y="4535420"/>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id-ID" dirty="0"/>
                <a:t>Description</a:t>
              </a:r>
              <a:endParaRPr lang="en-ID" dirty="0"/>
            </a:p>
          </p:txBody>
        </p:sp>
        <p:sp>
          <p:nvSpPr>
            <p:cNvPr id="7" name="Left Text Body">
              <a:extLst>
                <a:ext uri="{FF2B5EF4-FFF2-40B4-BE49-F238E27FC236}">
                  <a16:creationId xmlns:a16="http://schemas.microsoft.com/office/drawing/2014/main" id="{7B392BA6-45C0-4202-9F73-FCF03984B5BD}"/>
                </a:ext>
              </a:extLst>
            </p:cNvPr>
            <p:cNvSpPr txBox="1"/>
            <p:nvPr/>
          </p:nvSpPr>
          <p:spPr>
            <a:xfrm>
              <a:off x="6285745" y="4895255"/>
              <a:ext cx="2287018" cy="523220"/>
            </a:xfrm>
            <a:prstGeom prst="rect">
              <a:avLst/>
            </a:prstGeom>
            <a:noFill/>
          </p:spPr>
          <p:txBody>
            <a:bodyPr wrap="square" lIns="0" tIns="0" rIns="0" bIns="0" rtlCol="0">
              <a:spAutoFit/>
            </a:bodyPr>
            <a:lstStyle/>
            <a:p>
              <a:pPr algn="r">
                <a:lnSpc>
                  <a:spcPct val="150000"/>
                </a:lnSpc>
              </a:pPr>
              <a:r>
                <a:rPr lang="en-US" sz="1200" dirty="0">
                  <a:solidFill>
                    <a:schemeClr val="tx1">
                      <a:lumMod val="50000"/>
                      <a:lumOff val="50000"/>
                    </a:schemeClr>
                  </a:solidFill>
                </a:rPr>
                <a:t>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eleifenad</a:t>
              </a:r>
              <a:r>
                <a:rPr lang="en-US" sz="1200" dirty="0">
                  <a:solidFill>
                    <a:schemeClr val="tx1">
                      <a:lumMod val="50000"/>
                      <a:lumOff val="50000"/>
                    </a:schemeClr>
                  </a:solidFill>
                </a:rPr>
                <a:t> </a:t>
              </a:r>
              <a:r>
                <a:rPr lang="en-US" sz="1200" dirty="0" err="1">
                  <a:solidFill>
                    <a:schemeClr val="tx1">
                      <a:lumMod val="50000"/>
                      <a:lumOff val="50000"/>
                    </a:schemeClr>
                  </a:solidFill>
                </a:rPr>
                <a:t>nulla</a:t>
              </a:r>
              <a:r>
                <a:rPr lang="en-US" sz="1200" dirty="0">
                  <a:solidFill>
                    <a:schemeClr val="tx1">
                      <a:lumMod val="50000"/>
                      <a:lumOff val="50000"/>
                    </a:schemeClr>
                  </a:solidFill>
                </a:rPr>
                <a:t> dictum</a:t>
              </a:r>
              <a:endParaRPr lang="en-ID" sz="1200" dirty="0">
                <a:solidFill>
                  <a:schemeClr val="tx1">
                    <a:lumMod val="50000"/>
                    <a:lumOff val="50000"/>
                  </a:schemeClr>
                </a:solidFill>
              </a:endParaRPr>
            </a:p>
          </p:txBody>
        </p:sp>
        <p:sp>
          <p:nvSpPr>
            <p:cNvPr id="8" name="LeftSub">
              <a:extLst>
                <a:ext uri="{FF2B5EF4-FFF2-40B4-BE49-F238E27FC236}">
                  <a16:creationId xmlns:a16="http://schemas.microsoft.com/office/drawing/2014/main" id="{8E1F0C1F-248A-4D2F-9AD3-AF9F008D144A}"/>
                </a:ext>
              </a:extLst>
            </p:cNvPr>
            <p:cNvSpPr txBox="1"/>
            <p:nvPr/>
          </p:nvSpPr>
          <p:spPr>
            <a:xfrm>
              <a:off x="6285745" y="4535420"/>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id-ID" dirty="0"/>
                <a:t>Description</a:t>
              </a:r>
              <a:endParaRPr lang="en-ID" dirty="0"/>
            </a:p>
          </p:txBody>
        </p:sp>
      </p:grpSp>
      <p:grpSp>
        <p:nvGrpSpPr>
          <p:cNvPr id="13" name="Group 12">
            <a:extLst>
              <a:ext uri="{FF2B5EF4-FFF2-40B4-BE49-F238E27FC236}">
                <a16:creationId xmlns:a16="http://schemas.microsoft.com/office/drawing/2014/main" id="{1E87BFFE-C9E9-484F-8A83-0C222303660F}"/>
              </a:ext>
            </a:extLst>
          </p:cNvPr>
          <p:cNvGrpSpPr/>
          <p:nvPr/>
        </p:nvGrpSpPr>
        <p:grpSpPr>
          <a:xfrm>
            <a:off x="1018527" y="1750110"/>
            <a:ext cx="4220222" cy="3357780"/>
            <a:chOff x="1018527" y="1327391"/>
            <a:chExt cx="4220222" cy="3357780"/>
          </a:xfrm>
        </p:grpSpPr>
        <p:sp>
          <p:nvSpPr>
            <p:cNvPr id="14" name="Grand Title">
              <a:extLst>
                <a:ext uri="{FF2B5EF4-FFF2-40B4-BE49-F238E27FC236}">
                  <a16:creationId xmlns:a16="http://schemas.microsoft.com/office/drawing/2014/main" id="{58CAC733-A58E-4B4F-9028-61ECC1DDD6AD}"/>
                </a:ext>
              </a:extLst>
            </p:cNvPr>
            <p:cNvSpPr txBox="1"/>
            <p:nvPr/>
          </p:nvSpPr>
          <p:spPr>
            <a:xfrm>
              <a:off x="1018527" y="1327391"/>
              <a:ext cx="1822615"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Laptop</a:t>
              </a:r>
            </a:p>
            <a:p>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5" name="Justify Text Body">
              <a:extLst>
                <a:ext uri="{FF2B5EF4-FFF2-40B4-BE49-F238E27FC236}">
                  <a16:creationId xmlns:a16="http://schemas.microsoft.com/office/drawing/2014/main" id="{E5320642-DEDA-422F-B881-7C490FC9D339}"/>
                </a:ext>
              </a:extLst>
            </p:cNvPr>
            <p:cNvSpPr txBox="1"/>
            <p:nvPr/>
          </p:nvSpPr>
          <p:spPr>
            <a:xfrm>
              <a:off x="1018528" y="2871341"/>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6" name="Group 15">
              <a:extLst>
                <a:ext uri="{FF2B5EF4-FFF2-40B4-BE49-F238E27FC236}">
                  <a16:creationId xmlns:a16="http://schemas.microsoft.com/office/drawing/2014/main" id="{FE021AA5-0378-4229-9F47-F350C2321546}"/>
                </a:ext>
              </a:extLst>
            </p:cNvPr>
            <p:cNvGrpSpPr/>
            <p:nvPr/>
          </p:nvGrpSpPr>
          <p:grpSpPr>
            <a:xfrm>
              <a:off x="1018527" y="4426409"/>
              <a:ext cx="1393333" cy="258762"/>
              <a:chOff x="5400127" y="3061296"/>
              <a:chExt cx="1393333" cy="258762"/>
            </a:xfrm>
          </p:grpSpPr>
          <p:sp>
            <p:nvSpPr>
              <p:cNvPr id="17" name="Base Shape">
                <a:extLst>
                  <a:ext uri="{FF2B5EF4-FFF2-40B4-BE49-F238E27FC236}">
                    <a16:creationId xmlns:a16="http://schemas.microsoft.com/office/drawing/2014/main" id="{327396AD-F4DA-4FA2-921E-B4724DE31E6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8" name="Header Text">
                <a:extLst>
                  <a:ext uri="{FF2B5EF4-FFF2-40B4-BE49-F238E27FC236}">
                    <a16:creationId xmlns:a16="http://schemas.microsoft.com/office/drawing/2014/main" id="{84FEBC04-442F-4049-8B66-4FD13CE2754C}"/>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3031475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9B8FCF1-B192-4C13-9B23-8872CCA5B5CC}"/>
              </a:ext>
            </a:extLst>
          </p:cNvPr>
          <p:cNvSpPr/>
          <p:nvPr/>
        </p:nvSpPr>
        <p:spPr>
          <a:xfrm>
            <a:off x="0" y="0"/>
            <a:ext cx="3143250" cy="32912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Holder2">
            <a:extLst>
              <a:ext uri="{FF2B5EF4-FFF2-40B4-BE49-F238E27FC236}">
                <a16:creationId xmlns:a16="http://schemas.microsoft.com/office/drawing/2014/main" id="{2268A539-CCD5-40F5-B6F3-605359D6FE94}"/>
              </a:ext>
            </a:extLst>
          </p:cNvPr>
          <p:cNvSpPr>
            <a:spLocks noGrp="1"/>
          </p:cNvSpPr>
          <p:nvPr>
            <p:ph type="pic" sz="quarter" idx="11"/>
          </p:nvPr>
        </p:nvSpPr>
        <p:spPr/>
      </p:sp>
      <p:pic>
        <p:nvPicPr>
          <p:cNvPr id="4" name="Mockup">
            <a:extLst>
              <a:ext uri="{FF2B5EF4-FFF2-40B4-BE49-F238E27FC236}">
                <a16:creationId xmlns:a16="http://schemas.microsoft.com/office/drawing/2014/main" id="{A8986147-F6EC-4F3D-8FF5-84A9A3A740C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738908" y="3366571"/>
            <a:ext cx="2858688" cy="3491428"/>
          </a:xfrm>
          <a:custGeom>
            <a:avLst/>
            <a:gdLst>
              <a:gd name="connsiteX0" fmla="*/ 1532751 w 5368570"/>
              <a:gd name="connsiteY0" fmla="*/ 0 h 6560525"/>
              <a:gd name="connsiteX1" fmla="*/ 5368570 w 5368570"/>
              <a:gd name="connsiteY1" fmla="*/ 0 h 6560525"/>
              <a:gd name="connsiteX2" fmla="*/ 5368570 w 5368570"/>
              <a:gd name="connsiteY2" fmla="*/ 4957172 h 6560525"/>
              <a:gd name="connsiteX3" fmla="*/ 4986403 w 5368570"/>
              <a:gd name="connsiteY3" fmla="*/ 4957172 h 6560525"/>
              <a:gd name="connsiteX4" fmla="*/ 4986403 w 5368570"/>
              <a:gd name="connsiteY4" fmla="*/ 6560525 h 6560525"/>
              <a:gd name="connsiteX5" fmla="*/ 1971535 w 5368570"/>
              <a:gd name="connsiteY5" fmla="*/ 6560525 h 6560525"/>
              <a:gd name="connsiteX6" fmla="*/ 1971535 w 5368570"/>
              <a:gd name="connsiteY6" fmla="*/ 6560524 h 6560525"/>
              <a:gd name="connsiteX7" fmla="*/ 0 w 5368570"/>
              <a:gd name="connsiteY7" fmla="*/ 6560524 h 6560525"/>
              <a:gd name="connsiteX8" fmla="*/ 0 w 5368570"/>
              <a:gd name="connsiteY8" fmla="*/ 721870 h 6560525"/>
              <a:gd name="connsiteX9" fmla="*/ 1532751 w 5368570"/>
              <a:gd name="connsiteY9" fmla="*/ 721870 h 656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570" h="6560525">
                <a:moveTo>
                  <a:pt x="1532751" y="0"/>
                </a:moveTo>
                <a:lnTo>
                  <a:pt x="5368570" y="0"/>
                </a:lnTo>
                <a:lnTo>
                  <a:pt x="5368570" y="4957172"/>
                </a:lnTo>
                <a:lnTo>
                  <a:pt x="4986403" y="4957172"/>
                </a:lnTo>
                <a:lnTo>
                  <a:pt x="4986403" y="6560525"/>
                </a:lnTo>
                <a:lnTo>
                  <a:pt x="1971535" y="6560525"/>
                </a:lnTo>
                <a:lnTo>
                  <a:pt x="1971535" y="6560524"/>
                </a:lnTo>
                <a:lnTo>
                  <a:pt x="0" y="6560524"/>
                </a:lnTo>
                <a:lnTo>
                  <a:pt x="0" y="721870"/>
                </a:lnTo>
                <a:lnTo>
                  <a:pt x="1532751" y="721870"/>
                </a:lnTo>
                <a:close/>
              </a:path>
            </a:pathLst>
          </a:custGeom>
        </p:spPr>
      </p:pic>
      <p:sp>
        <p:nvSpPr>
          <p:cNvPr id="3" name="PpHolder4">
            <a:extLst>
              <a:ext uri="{FF2B5EF4-FFF2-40B4-BE49-F238E27FC236}">
                <a16:creationId xmlns:a16="http://schemas.microsoft.com/office/drawing/2014/main" id="{01F99AC4-066D-44A8-B2ED-764DC78DDBB5}"/>
              </a:ext>
            </a:extLst>
          </p:cNvPr>
          <p:cNvSpPr>
            <a:spLocks noGrp="1"/>
          </p:cNvSpPr>
          <p:nvPr>
            <p:ph type="pic" sz="quarter" idx="10"/>
          </p:nvPr>
        </p:nvSpPr>
        <p:spPr/>
      </p:sp>
      <p:pic>
        <p:nvPicPr>
          <p:cNvPr id="5" name="Mockup">
            <a:extLst>
              <a:ext uri="{FF2B5EF4-FFF2-40B4-BE49-F238E27FC236}">
                <a16:creationId xmlns:a16="http://schemas.microsoft.com/office/drawing/2014/main" id="{5C7FE7D4-8E27-45F9-A092-6C23AEB910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1562100"/>
            <a:ext cx="4721423" cy="5295900"/>
          </a:xfrm>
          <a:prstGeom prst="rect">
            <a:avLst/>
          </a:prstGeom>
        </p:spPr>
      </p:pic>
      <p:grpSp>
        <p:nvGrpSpPr>
          <p:cNvPr id="11" name="Group 10">
            <a:extLst>
              <a:ext uri="{FF2B5EF4-FFF2-40B4-BE49-F238E27FC236}">
                <a16:creationId xmlns:a16="http://schemas.microsoft.com/office/drawing/2014/main" id="{D0F990E4-F1DB-40CA-9BD7-E747269B40BE}"/>
              </a:ext>
            </a:extLst>
          </p:cNvPr>
          <p:cNvGrpSpPr/>
          <p:nvPr/>
        </p:nvGrpSpPr>
        <p:grpSpPr>
          <a:xfrm flipH="1">
            <a:off x="4935794" y="1053310"/>
            <a:ext cx="6200504" cy="3315144"/>
            <a:chOff x="1018527" y="1266243"/>
            <a:chExt cx="6200504" cy="3315144"/>
          </a:xfrm>
        </p:grpSpPr>
        <p:sp>
          <p:nvSpPr>
            <p:cNvPr id="12" name="Grand Title">
              <a:extLst>
                <a:ext uri="{FF2B5EF4-FFF2-40B4-BE49-F238E27FC236}">
                  <a16:creationId xmlns:a16="http://schemas.microsoft.com/office/drawing/2014/main" id="{6FF94A31-1002-4E4B-82F7-2E56C108B08D}"/>
                </a:ext>
              </a:extLst>
            </p:cNvPr>
            <p:cNvSpPr txBox="1"/>
            <p:nvPr/>
          </p:nvSpPr>
          <p:spPr>
            <a:xfrm>
              <a:off x="1018527" y="1266243"/>
              <a:ext cx="1822615"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Tab</a:t>
              </a:r>
            </a:p>
            <a:p>
              <a:pPr algn="r"/>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3" name="Justify Text Body">
              <a:extLst>
                <a:ext uri="{FF2B5EF4-FFF2-40B4-BE49-F238E27FC236}">
                  <a16:creationId xmlns:a16="http://schemas.microsoft.com/office/drawing/2014/main" id="{BDCAFE40-A789-4FFA-8340-CCFF015C393C}"/>
                </a:ext>
              </a:extLst>
            </p:cNvPr>
            <p:cNvSpPr txBox="1"/>
            <p:nvPr/>
          </p:nvSpPr>
          <p:spPr>
            <a:xfrm>
              <a:off x="3241003" y="3504169"/>
              <a:ext cx="3978028"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endParaRPr lang="en-ID" sz="1200" dirty="0">
                <a:solidFill>
                  <a:schemeClr val="tx1">
                    <a:lumMod val="50000"/>
                    <a:lumOff val="50000"/>
                  </a:schemeClr>
                </a:solidFill>
              </a:endParaRPr>
            </a:p>
          </p:txBody>
        </p:sp>
        <p:grpSp>
          <p:nvGrpSpPr>
            <p:cNvPr id="14" name="Group 13">
              <a:extLst>
                <a:ext uri="{FF2B5EF4-FFF2-40B4-BE49-F238E27FC236}">
                  <a16:creationId xmlns:a16="http://schemas.microsoft.com/office/drawing/2014/main" id="{E9485F6E-FF8A-43CE-A878-EC462279C4E6}"/>
                </a:ext>
              </a:extLst>
            </p:cNvPr>
            <p:cNvGrpSpPr/>
            <p:nvPr/>
          </p:nvGrpSpPr>
          <p:grpSpPr>
            <a:xfrm>
              <a:off x="1018527" y="2858990"/>
              <a:ext cx="1393333" cy="258762"/>
              <a:chOff x="5400127" y="1876293"/>
              <a:chExt cx="1393333" cy="258762"/>
            </a:xfrm>
          </p:grpSpPr>
          <p:sp>
            <p:nvSpPr>
              <p:cNvPr id="15" name="Base Shape">
                <a:extLst>
                  <a:ext uri="{FF2B5EF4-FFF2-40B4-BE49-F238E27FC236}">
                    <a16:creationId xmlns:a16="http://schemas.microsoft.com/office/drawing/2014/main" id="{8595AB15-AFE0-4B36-BF6E-6CAD9546E498}"/>
                  </a:ext>
                </a:extLst>
              </p:cNvPr>
              <p:cNvSpPr/>
              <p:nvPr/>
            </p:nvSpPr>
            <p:spPr>
              <a:xfrm>
                <a:off x="5400127" y="1876293"/>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6" name="Header Text">
                <a:extLst>
                  <a:ext uri="{FF2B5EF4-FFF2-40B4-BE49-F238E27FC236}">
                    <a16:creationId xmlns:a16="http://schemas.microsoft.com/office/drawing/2014/main" id="{B24945EB-8695-4B0D-8156-64D0B69B6313}"/>
                  </a:ext>
                </a:extLst>
              </p:cNvPr>
              <p:cNvSpPr txBox="1"/>
              <p:nvPr/>
            </p:nvSpPr>
            <p:spPr>
              <a:xfrm>
                <a:off x="5792721" y="1951814"/>
                <a:ext cx="670056" cy="107722"/>
              </a:xfrm>
              <a:prstGeom prst="rect">
                <a:avLst/>
              </a:prstGeom>
              <a:noFill/>
            </p:spPr>
            <p:txBody>
              <a:bodyPr wrap="none" lIns="0" tIns="0" rIns="0" bIns="0" rtlCol="0">
                <a:spAutoFit/>
              </a:bodyPr>
              <a:lstStyle/>
              <a:p>
                <a:pPr algn="ctr"/>
                <a:r>
                  <a:rPr lang="en-US" sz="700" spc="600" dirty="0">
                    <a:solidFill>
                      <a:schemeClr val="bg1"/>
                    </a:solidFill>
                    <a:latin typeface="+mj-lt"/>
                  </a:rPr>
                  <a:t>LEARN</a:t>
                </a:r>
                <a:endParaRPr lang="en-ID" sz="700" spc="600" dirty="0">
                  <a:solidFill>
                    <a:schemeClr val="bg1"/>
                  </a:solidFill>
                  <a:latin typeface="+mj-lt"/>
                </a:endParaRPr>
              </a:p>
            </p:txBody>
          </p:sp>
        </p:grpSp>
        <p:sp>
          <p:nvSpPr>
            <p:cNvPr id="17" name="Justify Text Body">
              <a:extLst>
                <a:ext uri="{FF2B5EF4-FFF2-40B4-BE49-F238E27FC236}">
                  <a16:creationId xmlns:a16="http://schemas.microsoft.com/office/drawing/2014/main" id="{D6C1B94A-CE32-4896-B0E9-7AC37D6D9A26}"/>
                </a:ext>
              </a:extLst>
            </p:cNvPr>
            <p:cNvSpPr txBox="1"/>
            <p:nvPr/>
          </p:nvSpPr>
          <p:spPr>
            <a:xfrm>
              <a:off x="3241003" y="2351521"/>
              <a:ext cx="3978028" cy="800219"/>
            </a:xfrm>
            <a:prstGeom prst="rect">
              <a:avLst/>
            </a:prstGeom>
            <a:noFill/>
          </p:spPr>
          <p:txBody>
            <a:bodyPr wrap="square" lIns="0" tIns="0" rIns="0" bIns="0" rtlCol="0">
              <a:spAutoFit/>
            </a:bodyPr>
            <a:lstStyle/>
            <a:p>
              <a:pPr algn="r">
                <a:lnSpc>
                  <a:spcPct val="150000"/>
                </a:lnSpc>
              </a:pPr>
              <a:r>
                <a:rPr lang="en-US" sz="1200" b="1" dirty="0" err="1">
                  <a:solidFill>
                    <a:schemeClr val="tx1">
                      <a:lumMod val="65000"/>
                      <a:lumOff val="35000"/>
                    </a:schemeClr>
                  </a:solidFill>
                </a:rPr>
                <a:t>Asuscipit</a:t>
              </a:r>
              <a:r>
                <a:rPr lang="en-US" sz="1200" b="1" dirty="0">
                  <a:solidFill>
                    <a:schemeClr val="tx1">
                      <a:lumMod val="65000"/>
                      <a:lumOff val="35000"/>
                    </a:schemeClr>
                  </a:solidFill>
                </a:rPr>
                <a:t> </a:t>
              </a:r>
              <a:r>
                <a:rPr lang="en-US" sz="1200" b="1" dirty="0" err="1">
                  <a:solidFill>
                    <a:schemeClr val="tx1">
                      <a:lumMod val="65000"/>
                      <a:lumOff val="35000"/>
                    </a:schemeClr>
                  </a:solidFill>
                </a:rPr>
                <a:t>eros</a:t>
              </a:r>
              <a:r>
                <a:rPr lang="en-US" sz="1200" b="1" dirty="0">
                  <a:solidFill>
                    <a:schemeClr val="tx1">
                      <a:lumMod val="65000"/>
                      <a:lumOff val="35000"/>
                    </a:schemeClr>
                  </a:solidFill>
                </a:rPr>
                <a:t> </a:t>
              </a:r>
              <a:r>
                <a:rPr lang="en-US" sz="1200" b="1" dirty="0" err="1">
                  <a:solidFill>
                    <a:schemeClr val="tx1">
                      <a:lumMod val="65000"/>
                      <a:lumOff val="35000"/>
                    </a:schemeClr>
                  </a:solidFill>
                </a:rPr>
                <a:t>iste</a:t>
              </a:r>
              <a:r>
                <a:rPr lang="en-US" sz="1200" b="1" dirty="0">
                  <a:solidFill>
                    <a:schemeClr val="tx1">
                      <a:lumMod val="65000"/>
                      <a:lumOff val="35000"/>
                    </a:schemeClr>
                  </a:solidFill>
                </a:rPr>
                <a:t> </a:t>
              </a:r>
              <a:r>
                <a:rPr lang="en-US" sz="1200" b="1" dirty="0" err="1">
                  <a:solidFill>
                    <a:schemeClr val="tx1">
                      <a:lumMod val="65000"/>
                      <a:lumOff val="35000"/>
                    </a:schemeClr>
                  </a:solidFill>
                </a:rPr>
                <a:t>metus</a:t>
              </a:r>
              <a:r>
                <a:rPr lang="en-US" sz="1200" b="1" dirty="0">
                  <a:solidFill>
                    <a:schemeClr val="tx1">
                      <a:lumMod val="65000"/>
                      <a:lumOff val="35000"/>
                    </a:schemeClr>
                  </a:solidFill>
                </a:rPr>
                <a:t> </a:t>
              </a:r>
              <a:r>
                <a:rPr lang="en-US" sz="1200" b="1" dirty="0" err="1">
                  <a:solidFill>
                    <a:schemeClr val="tx1">
                      <a:lumMod val="65000"/>
                      <a:lumOff val="35000"/>
                    </a:schemeClr>
                  </a:solidFill>
                </a:rPr>
                <a:t>auctor</a:t>
              </a:r>
              <a:r>
                <a:rPr lang="en-US" sz="1200" b="1" dirty="0">
                  <a:solidFill>
                    <a:schemeClr val="tx1">
                      <a:lumMod val="65000"/>
                      <a:lumOff val="35000"/>
                    </a:schemeClr>
                  </a:solidFill>
                </a:rPr>
                <a:t> id </a:t>
              </a:r>
              <a:r>
                <a:rPr lang="en-US" sz="1200" b="1" dirty="0" err="1">
                  <a:solidFill>
                    <a:schemeClr val="tx1">
                      <a:lumMod val="65000"/>
                      <a:lumOff val="35000"/>
                    </a:schemeClr>
                  </a:solidFill>
                </a:rPr>
                <a:t>dapibus</a:t>
              </a:r>
              <a:r>
                <a:rPr lang="en-US" sz="1200" b="1" dirty="0">
                  <a:solidFill>
                    <a:schemeClr val="tx1">
                      <a:lumMod val="65000"/>
                      <a:lumOff val="35000"/>
                    </a:schemeClr>
                  </a:solidFill>
                </a:rPr>
                <a:t> </a:t>
              </a:r>
              <a:r>
                <a:rPr lang="en-US" sz="1200" b="1" dirty="0" err="1">
                  <a:solidFill>
                    <a:schemeClr val="tx1">
                      <a:lumMod val="65000"/>
                      <a:lumOff val="35000"/>
                    </a:schemeClr>
                  </a:solidFill>
                </a:rPr>
                <a:t>quam</a:t>
              </a:r>
              <a:r>
                <a:rPr lang="en-US" sz="1200" b="1" dirty="0">
                  <a:solidFill>
                    <a:schemeClr val="tx1">
                      <a:lumMod val="65000"/>
                      <a:lumOff val="35000"/>
                    </a:schemeClr>
                  </a:solidFill>
                </a:rPr>
                <a:t> </a:t>
              </a:r>
              <a:r>
                <a:rPr lang="en-US" sz="1200" b="1" dirty="0" err="1">
                  <a:solidFill>
                    <a:schemeClr val="tx1">
                      <a:lumMod val="65000"/>
                      <a:lumOff val="35000"/>
                    </a:schemeClr>
                  </a:solidFill>
                </a:rPr>
                <a:t>aliquam</a:t>
              </a:r>
              <a:r>
                <a:rPr lang="en-US" sz="1200" b="1" dirty="0">
                  <a:solidFill>
                    <a:schemeClr val="tx1">
                      <a:lumMod val="65000"/>
                      <a:lumOff val="35000"/>
                    </a:schemeClr>
                  </a:solidFill>
                </a:rPr>
                <a:t> as sed </a:t>
              </a:r>
              <a:r>
                <a:rPr lang="en-US" sz="1200" b="1" dirty="0" err="1">
                  <a:solidFill>
                    <a:schemeClr val="tx1">
                      <a:lumMod val="65000"/>
                      <a:lumOff val="35000"/>
                    </a:schemeClr>
                  </a:solidFill>
                </a:rPr>
                <a:t>orem</a:t>
              </a:r>
              <a:r>
                <a:rPr lang="en-US" sz="1200" b="1" dirty="0">
                  <a:solidFill>
                    <a:schemeClr val="tx1">
                      <a:lumMod val="65000"/>
                      <a:lumOff val="35000"/>
                    </a:schemeClr>
                  </a:solidFill>
                </a:rPr>
                <a:t> </a:t>
              </a:r>
              <a:r>
                <a:rPr lang="en-US" sz="1200" b="1" dirty="0" err="1">
                  <a:solidFill>
                    <a:schemeClr val="tx1">
                      <a:lumMod val="65000"/>
                      <a:lumOff val="35000"/>
                    </a:schemeClr>
                  </a:solidFill>
                </a:rPr>
                <a:t>pretium</a:t>
              </a:r>
              <a:r>
                <a:rPr lang="en-US" sz="1200" b="1" dirty="0">
                  <a:solidFill>
                    <a:schemeClr val="tx1">
                      <a:lumMod val="65000"/>
                      <a:lumOff val="35000"/>
                    </a:schemeClr>
                  </a:solidFill>
                </a:rPr>
                <a:t> </a:t>
              </a:r>
              <a:r>
                <a:rPr lang="en-US" sz="1200" b="1" dirty="0" err="1">
                  <a:solidFill>
                    <a:schemeClr val="tx1">
                      <a:lumMod val="65000"/>
                      <a:lumOff val="35000"/>
                    </a:schemeClr>
                  </a:solidFill>
                </a:rPr>
                <a:t>vivera</a:t>
              </a:r>
              <a:r>
                <a:rPr lang="en-US" sz="1200" b="1" dirty="0">
                  <a:solidFill>
                    <a:schemeClr val="tx1">
                      <a:lumMod val="65000"/>
                      <a:lumOff val="35000"/>
                    </a:schemeClr>
                  </a:solidFill>
                </a:rPr>
                <a:t> </a:t>
              </a:r>
              <a:r>
                <a:rPr lang="en-US" sz="1200" b="1" dirty="0" err="1">
                  <a:solidFill>
                    <a:schemeClr val="tx1">
                      <a:lumMod val="65000"/>
                      <a:lumOff val="35000"/>
                    </a:schemeClr>
                  </a:solidFill>
                </a:rPr>
                <a:t>ame</a:t>
              </a:r>
              <a:r>
                <a:rPr lang="en-US" sz="1200" b="1" dirty="0">
                  <a:solidFill>
                    <a:schemeClr val="tx1">
                      <a:lumMod val="65000"/>
                      <a:lumOff val="35000"/>
                    </a:schemeClr>
                  </a:solidFill>
                </a:rPr>
                <a:t> </a:t>
              </a:r>
              <a:r>
                <a:rPr lang="en-US" sz="1200" b="1" dirty="0" err="1">
                  <a:solidFill>
                    <a:schemeClr val="tx1">
                      <a:lumMod val="65000"/>
                      <a:lumOff val="35000"/>
                    </a:schemeClr>
                  </a:solidFill>
                </a:rPr>
                <a:t>ornare</a:t>
              </a:r>
              <a:r>
                <a:rPr lang="en-US" sz="1200" b="1" dirty="0">
                  <a:solidFill>
                    <a:schemeClr val="tx1">
                      <a:lumMod val="65000"/>
                      <a:lumOff val="35000"/>
                    </a:schemeClr>
                  </a:solidFill>
                </a:rPr>
                <a:t> </a:t>
              </a:r>
              <a:r>
                <a:rPr lang="en-US" sz="1200" b="1" dirty="0" err="1">
                  <a:solidFill>
                    <a:schemeClr val="tx1">
                      <a:lumMod val="65000"/>
                      <a:lumOff val="35000"/>
                    </a:schemeClr>
                  </a:solidFill>
                </a:rPr>
                <a:t>prasent</a:t>
              </a:r>
              <a:r>
                <a:rPr lang="en-US" sz="1200" b="1" dirty="0">
                  <a:solidFill>
                    <a:schemeClr val="tx1">
                      <a:lumMod val="65000"/>
                      <a:lumOff val="35000"/>
                    </a:schemeClr>
                  </a:solidFill>
                </a:rPr>
                <a:t> </a:t>
              </a:r>
              <a:r>
                <a:rPr lang="en-US" sz="1200" b="1" dirty="0" err="1">
                  <a:solidFill>
                    <a:schemeClr val="tx1">
                      <a:lumMod val="65000"/>
                      <a:lumOff val="35000"/>
                    </a:schemeClr>
                  </a:solidFill>
                </a:rPr>
                <a:t>turpis</a:t>
              </a:r>
              <a:r>
                <a:rPr lang="en-US" sz="1200" b="1" dirty="0">
                  <a:solidFill>
                    <a:schemeClr val="tx1">
                      <a:lumMod val="65000"/>
                      <a:lumOff val="35000"/>
                    </a:schemeClr>
                  </a:solidFill>
                </a:rPr>
                <a:t> ante dolor </a:t>
              </a:r>
              <a:r>
                <a:rPr lang="en-US" sz="1200" b="1" dirty="0" err="1">
                  <a:solidFill>
                    <a:schemeClr val="tx1">
                      <a:lumMod val="65000"/>
                      <a:lumOff val="35000"/>
                    </a:schemeClr>
                  </a:solidFill>
                </a:rPr>
                <a:t>elementum</a:t>
              </a:r>
              <a:r>
                <a:rPr lang="en-US" sz="1200" b="1" dirty="0">
                  <a:solidFill>
                    <a:schemeClr val="tx1">
                      <a:lumMod val="65000"/>
                      <a:lumOff val="35000"/>
                    </a:schemeClr>
                  </a:solidFill>
                </a:rPr>
                <a:t> ipsum </a:t>
              </a:r>
              <a:r>
                <a:rPr lang="en-US" sz="1200" b="1" dirty="0" err="1">
                  <a:solidFill>
                    <a:schemeClr val="tx1">
                      <a:lumMod val="65000"/>
                      <a:lumOff val="35000"/>
                    </a:schemeClr>
                  </a:solidFill>
                </a:rPr>
                <a:t>voluti</a:t>
              </a:r>
              <a:endParaRPr lang="en-ID" sz="1200" b="1" dirty="0">
                <a:solidFill>
                  <a:schemeClr val="tx1">
                    <a:lumMod val="65000"/>
                    <a:lumOff val="35000"/>
                  </a:schemeClr>
                </a:solidFill>
              </a:endParaRPr>
            </a:p>
          </p:txBody>
        </p:sp>
      </p:grpSp>
    </p:spTree>
    <p:extLst>
      <p:ext uri="{BB962C8B-B14F-4D97-AF65-F5344CB8AC3E}">
        <p14:creationId xmlns:p14="http://schemas.microsoft.com/office/powerpoint/2010/main" val="2607655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a:off x="9892587" y="-387429"/>
            <a:ext cx="3430426" cy="7694414"/>
          </a:xfrm>
          <a:prstGeom prst="rect">
            <a:avLst/>
          </a:prstGeom>
          <a:noFill/>
        </p:spPr>
        <p:txBody>
          <a:bodyPr wrap="none" lIns="0" tIns="0" rIns="0" bIns="0" rtlCol="0" anchor="t" anchorCtr="0">
            <a:spAutoFit/>
          </a:bodyPr>
          <a:lstStyle/>
          <a:p>
            <a:pPr algn="ctr"/>
            <a:r>
              <a:rPr lang="en-ID" sz="50000" spc="-150">
                <a:solidFill>
                  <a:schemeClr val="bg1">
                    <a:alpha val="5000"/>
                  </a:schemeClr>
                </a:solidFill>
                <a:latin typeface="+mj-lt"/>
              </a:rPr>
              <a:t>4</a:t>
            </a:r>
          </a:p>
        </p:txBody>
      </p:sp>
      <p:sp>
        <p:nvSpPr>
          <p:cNvPr id="2" name="Rectangle 1">
            <a:extLst>
              <a:ext uri="{FF2B5EF4-FFF2-40B4-BE49-F238E27FC236}">
                <a16:creationId xmlns:a16="http://schemas.microsoft.com/office/drawing/2014/main" id="{E2FDB375-078D-4B50-9381-7CB2F4A43CAA}"/>
              </a:ext>
            </a:extLst>
          </p:cNvPr>
          <p:cNvSpPr/>
          <p:nvPr/>
        </p:nvSpPr>
        <p:spPr>
          <a:xfrm flipH="1">
            <a:off x="-1"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68C19D61-8DFC-43E6-B26C-444401CA9231}"/>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9112622" y="1597025"/>
            <a:ext cx="2045433" cy="1231106"/>
          </a:xfrm>
          <a:prstGeom prst="rect">
            <a:avLst/>
          </a:prstGeom>
          <a:noFill/>
        </p:spPr>
        <p:txBody>
          <a:bodyPr wrap="none" lIns="0" tIns="0" rIns="0" bIns="0" rtlCol="0" anchor="t" anchorCtr="0">
            <a:spAutoFit/>
          </a:bodyPr>
          <a:lstStyle/>
          <a:p>
            <a:pPr algn="r"/>
            <a:r>
              <a:rPr lang="en-US" sz="4000">
                <a:solidFill>
                  <a:schemeClr val="bg1"/>
                </a:solidFill>
                <a:latin typeface="+mj-lt"/>
              </a:rPr>
              <a:t>Info</a:t>
            </a:r>
            <a:br>
              <a:rPr lang="en-US" sz="4000">
                <a:solidFill>
                  <a:schemeClr val="bg1"/>
                </a:solidFill>
                <a:latin typeface="+mj-lt"/>
              </a:rPr>
            </a:br>
            <a:r>
              <a:rPr lang="en-US" sz="4000">
                <a:solidFill>
                  <a:schemeClr val="bg1"/>
                </a:solidFill>
                <a:latin typeface="+mj-lt"/>
              </a:rPr>
              <a:t>Graphics</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6219825" y="3028064"/>
            <a:ext cx="4938230" cy="1354217"/>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9764722"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2095128"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2148829" y="1083819"/>
            <a:ext cx="1772922" cy="215444"/>
          </a:xfrm>
          <a:prstGeom prst="rect">
            <a:avLst/>
          </a:prstGeom>
          <a:noFill/>
        </p:spPr>
        <p:txBody>
          <a:bodyPr wrap="none" lIns="0" tIns="0" rIns="0" bIns="0" rtlCol="0" anchor="t" anchorCtr="0">
            <a:spAutoFit/>
          </a:bodyPr>
          <a:lstStyle/>
          <a:p>
            <a:pPr algn="ctr"/>
            <a:r>
              <a:rPr lang="en-US" sz="1400" b="1" spc="300">
                <a:solidFill>
                  <a:schemeClr val="bg1"/>
                </a:solidFill>
              </a:rPr>
              <a:t>FIRST SECTION</a:t>
            </a:r>
            <a:endParaRPr lang="en-ID" sz="1400" b="1" spc="300">
              <a:solidFill>
                <a:schemeClr val="bg1"/>
              </a:solidFill>
            </a:endParaRPr>
          </a:p>
        </p:txBody>
      </p:sp>
    </p:spTree>
    <p:extLst>
      <p:ext uri="{BB962C8B-B14F-4D97-AF65-F5344CB8AC3E}">
        <p14:creationId xmlns:p14="http://schemas.microsoft.com/office/powerpoint/2010/main" val="33141934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8">
            <a:extLst>
              <a:ext uri="{FF2B5EF4-FFF2-40B4-BE49-F238E27FC236}">
                <a16:creationId xmlns:a16="http://schemas.microsoft.com/office/drawing/2014/main" id="{3481F8A4-B302-4DE5-A73A-416C1AAEFDB1}"/>
              </a:ext>
            </a:extLst>
          </p:cNvPr>
          <p:cNvSpPr/>
          <p:nvPr/>
        </p:nvSpPr>
        <p:spPr>
          <a:xfrm>
            <a:off x="1320992" y="4087284"/>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4">
            <a:extLst>
              <a:ext uri="{FF2B5EF4-FFF2-40B4-BE49-F238E27FC236}">
                <a16:creationId xmlns:a16="http://schemas.microsoft.com/office/drawing/2014/main" id="{D47218E6-C9FB-4F73-9DF2-03F875E27251}"/>
              </a:ext>
            </a:extLst>
          </p:cNvPr>
          <p:cNvSpPr/>
          <p:nvPr/>
        </p:nvSpPr>
        <p:spPr>
          <a:xfrm>
            <a:off x="7791264" y="1910997"/>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3">
            <a:extLst>
              <a:ext uri="{FF2B5EF4-FFF2-40B4-BE49-F238E27FC236}">
                <a16:creationId xmlns:a16="http://schemas.microsoft.com/office/drawing/2014/main" id="{D837D952-5174-47E7-B71E-9D5A8755DC4A}"/>
              </a:ext>
            </a:extLst>
          </p:cNvPr>
          <p:cNvSpPr/>
          <p:nvPr/>
        </p:nvSpPr>
        <p:spPr>
          <a:xfrm>
            <a:off x="4556128" y="1910997"/>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2">
            <a:extLst>
              <a:ext uri="{FF2B5EF4-FFF2-40B4-BE49-F238E27FC236}">
                <a16:creationId xmlns:a16="http://schemas.microsoft.com/office/drawing/2014/main" id="{00F9E9F4-A230-4A17-AA60-9B94D8D68643}"/>
              </a:ext>
            </a:extLst>
          </p:cNvPr>
          <p:cNvSpPr/>
          <p:nvPr/>
        </p:nvSpPr>
        <p:spPr>
          <a:xfrm>
            <a:off x="1320992" y="1910997"/>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3C7921B1-EF46-47B9-8469-50D8B84F978B}"/>
              </a:ext>
            </a:extLst>
          </p:cNvPr>
          <p:cNvSpPr/>
          <p:nvPr/>
        </p:nvSpPr>
        <p:spPr>
          <a:xfrm>
            <a:off x="4556128" y="4087284"/>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0">
            <a:extLst>
              <a:ext uri="{FF2B5EF4-FFF2-40B4-BE49-F238E27FC236}">
                <a16:creationId xmlns:a16="http://schemas.microsoft.com/office/drawing/2014/main" id="{7035F3EE-9CF3-4F71-B38A-44D735FD9428}"/>
              </a:ext>
            </a:extLst>
          </p:cNvPr>
          <p:cNvSpPr/>
          <p:nvPr/>
        </p:nvSpPr>
        <p:spPr>
          <a:xfrm>
            <a:off x="7791264" y="4087284"/>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con 21">
            <a:extLst>
              <a:ext uri="{FF2B5EF4-FFF2-40B4-BE49-F238E27FC236}">
                <a16:creationId xmlns:a16="http://schemas.microsoft.com/office/drawing/2014/main" id="{07B12F23-6FDF-4628-B3BC-DC1ECCD472EA}"/>
              </a:ext>
            </a:extLst>
          </p:cNvPr>
          <p:cNvSpPr/>
          <p:nvPr/>
        </p:nvSpPr>
        <p:spPr>
          <a:xfrm>
            <a:off x="3018502" y="2574876"/>
            <a:ext cx="1093128" cy="1084590"/>
          </a:xfrm>
          <a:custGeom>
            <a:avLst/>
            <a:gdLst>
              <a:gd name="connsiteX0" fmla="*/ 18976 w 485775"/>
              <a:gd name="connsiteY0" fmla="*/ 444030 h 481981"/>
              <a:gd name="connsiteX1" fmla="*/ 466799 w 485775"/>
              <a:gd name="connsiteY1" fmla="*/ 444030 h 481981"/>
              <a:gd name="connsiteX2" fmla="*/ 485775 w 485775"/>
              <a:gd name="connsiteY2" fmla="*/ 463006 h 481981"/>
              <a:gd name="connsiteX3" fmla="*/ 466799 w 485775"/>
              <a:gd name="connsiteY3" fmla="*/ 481981 h 481981"/>
              <a:gd name="connsiteX4" fmla="*/ 18976 w 485775"/>
              <a:gd name="connsiteY4" fmla="*/ 481981 h 481981"/>
              <a:gd name="connsiteX5" fmla="*/ 0 w 485775"/>
              <a:gd name="connsiteY5" fmla="*/ 463006 h 481981"/>
              <a:gd name="connsiteX6" fmla="*/ 18976 w 485775"/>
              <a:gd name="connsiteY6" fmla="*/ 444030 h 481981"/>
              <a:gd name="connsiteX7" fmla="*/ 319739 w 485775"/>
              <a:gd name="connsiteY7" fmla="*/ 188808 h 481981"/>
              <a:gd name="connsiteX8" fmla="*/ 300763 w 485775"/>
              <a:gd name="connsiteY8" fmla="*/ 207783 h 481981"/>
              <a:gd name="connsiteX9" fmla="*/ 300763 w 485775"/>
              <a:gd name="connsiteY9" fmla="*/ 368127 h 481981"/>
              <a:gd name="connsiteX10" fmla="*/ 338714 w 485775"/>
              <a:gd name="connsiteY10" fmla="*/ 368127 h 481981"/>
              <a:gd name="connsiteX11" fmla="*/ 338714 w 485775"/>
              <a:gd name="connsiteY11" fmla="*/ 207783 h 481981"/>
              <a:gd name="connsiteX12" fmla="*/ 319739 w 485775"/>
              <a:gd name="connsiteY12" fmla="*/ 188808 h 481981"/>
              <a:gd name="connsiteX13" fmla="*/ 243836 w 485775"/>
              <a:gd name="connsiteY13" fmla="*/ 188808 h 481981"/>
              <a:gd name="connsiteX14" fmla="*/ 224861 w 485775"/>
              <a:gd name="connsiteY14" fmla="*/ 207783 h 481981"/>
              <a:gd name="connsiteX15" fmla="*/ 224861 w 485775"/>
              <a:gd name="connsiteY15" fmla="*/ 368127 h 481981"/>
              <a:gd name="connsiteX16" fmla="*/ 262812 w 485775"/>
              <a:gd name="connsiteY16" fmla="*/ 368127 h 481981"/>
              <a:gd name="connsiteX17" fmla="*/ 262812 w 485775"/>
              <a:gd name="connsiteY17" fmla="*/ 207783 h 481981"/>
              <a:gd name="connsiteX18" fmla="*/ 243836 w 485775"/>
              <a:gd name="connsiteY18" fmla="*/ 188808 h 481981"/>
              <a:gd name="connsiteX19" fmla="*/ 167934 w 485775"/>
              <a:gd name="connsiteY19" fmla="*/ 188808 h 481981"/>
              <a:gd name="connsiteX20" fmla="*/ 148958 w 485775"/>
              <a:gd name="connsiteY20" fmla="*/ 207783 h 481981"/>
              <a:gd name="connsiteX21" fmla="*/ 148958 w 485775"/>
              <a:gd name="connsiteY21" fmla="*/ 368127 h 481981"/>
              <a:gd name="connsiteX22" fmla="*/ 186910 w 485775"/>
              <a:gd name="connsiteY22" fmla="*/ 368127 h 481981"/>
              <a:gd name="connsiteX23" fmla="*/ 186910 w 485775"/>
              <a:gd name="connsiteY23" fmla="*/ 207783 h 481981"/>
              <a:gd name="connsiteX24" fmla="*/ 167934 w 485775"/>
              <a:gd name="connsiteY24" fmla="*/ 188808 h 481981"/>
              <a:gd name="connsiteX25" fmla="*/ 92032 w 485775"/>
              <a:gd name="connsiteY25" fmla="*/ 188808 h 481981"/>
              <a:gd name="connsiteX26" fmla="*/ 73056 w 485775"/>
              <a:gd name="connsiteY26" fmla="*/ 207783 h 481981"/>
              <a:gd name="connsiteX27" fmla="*/ 73056 w 485775"/>
              <a:gd name="connsiteY27" fmla="*/ 368127 h 481981"/>
              <a:gd name="connsiteX28" fmla="*/ 111007 w 485775"/>
              <a:gd name="connsiteY28" fmla="*/ 368127 h 481981"/>
              <a:gd name="connsiteX29" fmla="*/ 111007 w 485775"/>
              <a:gd name="connsiteY29" fmla="*/ 207783 h 481981"/>
              <a:gd name="connsiteX30" fmla="*/ 92032 w 485775"/>
              <a:gd name="connsiteY30" fmla="*/ 188808 h 481981"/>
              <a:gd name="connsiteX31" fmla="*/ 242887 w 485775"/>
              <a:gd name="connsiteY31" fmla="*/ 81596 h 481981"/>
              <a:gd name="connsiteX32" fmla="*/ 261862 w 485775"/>
              <a:gd name="connsiteY32" fmla="*/ 100572 h 481981"/>
              <a:gd name="connsiteX33" fmla="*/ 242887 w 485775"/>
              <a:gd name="connsiteY33" fmla="*/ 119547 h 481981"/>
              <a:gd name="connsiteX34" fmla="*/ 223911 w 485775"/>
              <a:gd name="connsiteY34" fmla="*/ 100572 h 481981"/>
              <a:gd name="connsiteX35" fmla="*/ 242887 w 485775"/>
              <a:gd name="connsiteY35" fmla="*/ 81596 h 481981"/>
              <a:gd name="connsiteX36" fmla="*/ 242430 w 485775"/>
              <a:gd name="connsiteY36" fmla="*/ 39745 h 481981"/>
              <a:gd name="connsiteX37" fmla="*/ 37951 w 485775"/>
              <a:gd name="connsiteY37" fmla="*/ 130914 h 481981"/>
              <a:gd name="connsiteX38" fmla="*/ 37951 w 485775"/>
              <a:gd name="connsiteY38" fmla="*/ 149908 h 481981"/>
              <a:gd name="connsiteX39" fmla="*/ 447824 w 485775"/>
              <a:gd name="connsiteY39" fmla="*/ 149908 h 481981"/>
              <a:gd name="connsiteX40" fmla="*/ 447824 w 485775"/>
              <a:gd name="connsiteY40" fmla="*/ 130935 h 481981"/>
              <a:gd name="connsiteX41" fmla="*/ 250112 w 485775"/>
              <a:gd name="connsiteY41" fmla="*/ 1633 h 481981"/>
              <a:gd name="connsiteX42" fmla="*/ 474499 w 485775"/>
              <a:gd name="connsiteY42" fmla="*/ 101254 h 481981"/>
              <a:gd name="connsiteX43" fmla="*/ 485775 w 485775"/>
              <a:gd name="connsiteY43" fmla="*/ 118598 h 481981"/>
              <a:gd name="connsiteX44" fmla="*/ 485775 w 485775"/>
              <a:gd name="connsiteY44" fmla="*/ 168883 h 481981"/>
              <a:gd name="connsiteX45" fmla="*/ 485751 w 485775"/>
              <a:gd name="connsiteY45" fmla="*/ 169358 h 481981"/>
              <a:gd name="connsiteX46" fmla="*/ 485775 w 485775"/>
              <a:gd name="connsiteY46" fmla="*/ 169832 h 481981"/>
              <a:gd name="connsiteX47" fmla="*/ 466799 w 485775"/>
              <a:gd name="connsiteY47" fmla="*/ 188808 h 481981"/>
              <a:gd name="connsiteX48" fmla="*/ 452568 w 485775"/>
              <a:gd name="connsiteY48" fmla="*/ 207783 h 481981"/>
              <a:gd name="connsiteX49" fmla="*/ 452568 w 485775"/>
              <a:gd name="connsiteY49" fmla="*/ 291766 h 481981"/>
              <a:gd name="connsiteX50" fmla="*/ 433592 w 485775"/>
              <a:gd name="connsiteY50" fmla="*/ 310742 h 481981"/>
              <a:gd name="connsiteX51" fmla="*/ 414617 w 485775"/>
              <a:gd name="connsiteY51" fmla="*/ 291766 h 481981"/>
              <a:gd name="connsiteX52" fmla="*/ 414617 w 485775"/>
              <a:gd name="connsiteY52" fmla="*/ 207783 h 481981"/>
              <a:gd name="connsiteX53" fmla="*/ 395641 w 485775"/>
              <a:gd name="connsiteY53" fmla="*/ 188808 h 481981"/>
              <a:gd name="connsiteX54" fmla="*/ 376665 w 485775"/>
              <a:gd name="connsiteY54" fmla="*/ 207783 h 481981"/>
              <a:gd name="connsiteX55" fmla="*/ 376665 w 485775"/>
              <a:gd name="connsiteY55" fmla="*/ 368127 h 481981"/>
              <a:gd name="connsiteX56" fmla="*/ 433592 w 485775"/>
              <a:gd name="connsiteY56" fmla="*/ 368127 h 481981"/>
              <a:gd name="connsiteX57" fmla="*/ 452568 w 485775"/>
              <a:gd name="connsiteY57" fmla="*/ 387103 h 481981"/>
              <a:gd name="connsiteX58" fmla="*/ 433592 w 485775"/>
              <a:gd name="connsiteY58" fmla="*/ 406078 h 481981"/>
              <a:gd name="connsiteX59" fmla="*/ 54080 w 485775"/>
              <a:gd name="connsiteY59" fmla="*/ 406078 h 481981"/>
              <a:gd name="connsiteX60" fmla="*/ 35105 w 485775"/>
              <a:gd name="connsiteY60" fmla="*/ 387103 h 481981"/>
              <a:gd name="connsiteX61" fmla="*/ 35165 w 485775"/>
              <a:gd name="connsiteY61" fmla="*/ 385924 h 481981"/>
              <a:gd name="connsiteX62" fmla="*/ 35105 w 485775"/>
              <a:gd name="connsiteY62" fmla="*/ 384746 h 481981"/>
              <a:gd name="connsiteX63" fmla="*/ 35105 w 485775"/>
              <a:gd name="connsiteY63" fmla="*/ 207783 h 481981"/>
              <a:gd name="connsiteX64" fmla="*/ 18976 w 485775"/>
              <a:gd name="connsiteY64" fmla="*/ 188808 h 481981"/>
              <a:gd name="connsiteX65" fmla="*/ 0 w 485775"/>
              <a:gd name="connsiteY65" fmla="*/ 169832 h 481981"/>
              <a:gd name="connsiteX66" fmla="*/ 24 w 485775"/>
              <a:gd name="connsiteY66" fmla="*/ 169358 h 481981"/>
              <a:gd name="connsiteX67" fmla="*/ 0 w 485775"/>
              <a:gd name="connsiteY67" fmla="*/ 168883 h 481981"/>
              <a:gd name="connsiteX68" fmla="*/ 0 w 485775"/>
              <a:gd name="connsiteY68" fmla="*/ 118598 h 481981"/>
              <a:gd name="connsiteX69" fmla="*/ 11248 w 485775"/>
              <a:gd name="connsiteY69" fmla="*/ 101267 h 481981"/>
              <a:gd name="connsiteX70" fmla="*/ 234685 w 485775"/>
              <a:gd name="connsiteY70" fmla="*/ 1645 h 481981"/>
              <a:gd name="connsiteX71" fmla="*/ 250112 w 485775"/>
              <a:gd name="connsiteY71" fmla="*/ 1633 h 48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85775" h="481981">
                <a:moveTo>
                  <a:pt x="18976" y="444030"/>
                </a:moveTo>
                <a:lnTo>
                  <a:pt x="466799" y="444030"/>
                </a:lnTo>
                <a:cubicBezTo>
                  <a:pt x="477280" y="444030"/>
                  <a:pt x="485775" y="452525"/>
                  <a:pt x="485775" y="463006"/>
                </a:cubicBezTo>
                <a:cubicBezTo>
                  <a:pt x="485775" y="473486"/>
                  <a:pt x="477280" y="481981"/>
                  <a:pt x="466799" y="481981"/>
                </a:cubicBezTo>
                <a:lnTo>
                  <a:pt x="18976" y="481981"/>
                </a:lnTo>
                <a:cubicBezTo>
                  <a:pt x="8495" y="481981"/>
                  <a:pt x="0" y="473486"/>
                  <a:pt x="0" y="463006"/>
                </a:cubicBezTo>
                <a:cubicBezTo>
                  <a:pt x="0" y="452525"/>
                  <a:pt x="8495" y="444030"/>
                  <a:pt x="18976" y="444030"/>
                </a:cubicBezTo>
                <a:close/>
                <a:moveTo>
                  <a:pt x="319739" y="188808"/>
                </a:moveTo>
                <a:cubicBezTo>
                  <a:pt x="309275" y="188808"/>
                  <a:pt x="300763" y="197320"/>
                  <a:pt x="300763" y="207783"/>
                </a:cubicBezTo>
                <a:lnTo>
                  <a:pt x="300763" y="368127"/>
                </a:lnTo>
                <a:lnTo>
                  <a:pt x="338714" y="368127"/>
                </a:lnTo>
                <a:lnTo>
                  <a:pt x="338714" y="207783"/>
                </a:lnTo>
                <a:cubicBezTo>
                  <a:pt x="338714" y="197320"/>
                  <a:pt x="330202" y="188808"/>
                  <a:pt x="319739" y="188808"/>
                </a:cubicBezTo>
                <a:close/>
                <a:moveTo>
                  <a:pt x="243836" y="188808"/>
                </a:moveTo>
                <a:cubicBezTo>
                  <a:pt x="233373" y="188808"/>
                  <a:pt x="224861" y="197320"/>
                  <a:pt x="224861" y="207783"/>
                </a:cubicBezTo>
                <a:lnTo>
                  <a:pt x="224861" y="368127"/>
                </a:lnTo>
                <a:lnTo>
                  <a:pt x="262812" y="368127"/>
                </a:lnTo>
                <a:lnTo>
                  <a:pt x="262812" y="207783"/>
                </a:lnTo>
                <a:cubicBezTo>
                  <a:pt x="262812" y="197320"/>
                  <a:pt x="254299" y="188808"/>
                  <a:pt x="243836" y="188808"/>
                </a:cubicBezTo>
                <a:close/>
                <a:moveTo>
                  <a:pt x="167934" y="188808"/>
                </a:moveTo>
                <a:cubicBezTo>
                  <a:pt x="157471" y="188808"/>
                  <a:pt x="148958" y="197320"/>
                  <a:pt x="148958" y="207783"/>
                </a:cubicBezTo>
                <a:lnTo>
                  <a:pt x="148958" y="368127"/>
                </a:lnTo>
                <a:lnTo>
                  <a:pt x="186910" y="368127"/>
                </a:lnTo>
                <a:lnTo>
                  <a:pt x="186910" y="207783"/>
                </a:lnTo>
                <a:cubicBezTo>
                  <a:pt x="186910" y="197320"/>
                  <a:pt x="178397" y="188808"/>
                  <a:pt x="167934" y="188808"/>
                </a:cubicBezTo>
                <a:close/>
                <a:moveTo>
                  <a:pt x="92032" y="188808"/>
                </a:moveTo>
                <a:cubicBezTo>
                  <a:pt x="81568" y="188808"/>
                  <a:pt x="73056" y="197320"/>
                  <a:pt x="73056" y="207783"/>
                </a:cubicBezTo>
                <a:lnTo>
                  <a:pt x="73056" y="368127"/>
                </a:lnTo>
                <a:lnTo>
                  <a:pt x="111007" y="368127"/>
                </a:lnTo>
                <a:lnTo>
                  <a:pt x="111007" y="207783"/>
                </a:lnTo>
                <a:cubicBezTo>
                  <a:pt x="111007" y="197320"/>
                  <a:pt x="102495" y="188808"/>
                  <a:pt x="92032" y="188808"/>
                </a:cubicBezTo>
                <a:close/>
                <a:moveTo>
                  <a:pt x="242887" y="81596"/>
                </a:moveTo>
                <a:cubicBezTo>
                  <a:pt x="253367" y="81596"/>
                  <a:pt x="261862" y="90092"/>
                  <a:pt x="261862" y="100572"/>
                </a:cubicBezTo>
                <a:cubicBezTo>
                  <a:pt x="261862" y="111052"/>
                  <a:pt x="253367" y="119547"/>
                  <a:pt x="242887" y="119547"/>
                </a:cubicBezTo>
                <a:cubicBezTo>
                  <a:pt x="232407" y="119547"/>
                  <a:pt x="223911" y="111052"/>
                  <a:pt x="223911" y="100572"/>
                </a:cubicBezTo>
                <a:cubicBezTo>
                  <a:pt x="223911" y="90092"/>
                  <a:pt x="232407" y="81596"/>
                  <a:pt x="242887" y="81596"/>
                </a:cubicBezTo>
                <a:close/>
                <a:moveTo>
                  <a:pt x="242430" y="39745"/>
                </a:moveTo>
                <a:lnTo>
                  <a:pt x="37951" y="130914"/>
                </a:lnTo>
                <a:lnTo>
                  <a:pt x="37951" y="149908"/>
                </a:lnTo>
                <a:lnTo>
                  <a:pt x="447824" y="149908"/>
                </a:lnTo>
                <a:lnTo>
                  <a:pt x="447824" y="130935"/>
                </a:lnTo>
                <a:close/>
                <a:moveTo>
                  <a:pt x="250112" y="1633"/>
                </a:moveTo>
                <a:lnTo>
                  <a:pt x="474499" y="101254"/>
                </a:lnTo>
                <a:cubicBezTo>
                  <a:pt x="481356" y="104299"/>
                  <a:pt x="485775" y="111096"/>
                  <a:pt x="485775" y="118598"/>
                </a:cubicBezTo>
                <a:lnTo>
                  <a:pt x="485775" y="168883"/>
                </a:lnTo>
                <a:cubicBezTo>
                  <a:pt x="485775" y="169044"/>
                  <a:pt x="485755" y="169198"/>
                  <a:pt x="485751" y="169358"/>
                </a:cubicBezTo>
                <a:cubicBezTo>
                  <a:pt x="485755" y="169517"/>
                  <a:pt x="485775" y="169672"/>
                  <a:pt x="485775" y="169832"/>
                </a:cubicBezTo>
                <a:cubicBezTo>
                  <a:pt x="485775" y="180312"/>
                  <a:pt x="477280" y="188808"/>
                  <a:pt x="466799" y="188808"/>
                </a:cubicBezTo>
                <a:cubicBezTo>
                  <a:pt x="453594" y="188808"/>
                  <a:pt x="452568" y="203332"/>
                  <a:pt x="452568" y="207783"/>
                </a:cubicBezTo>
                <a:lnTo>
                  <a:pt x="452568" y="291766"/>
                </a:lnTo>
                <a:cubicBezTo>
                  <a:pt x="452568" y="302247"/>
                  <a:pt x="444072" y="310742"/>
                  <a:pt x="433592" y="310742"/>
                </a:cubicBezTo>
                <a:cubicBezTo>
                  <a:pt x="423112" y="310742"/>
                  <a:pt x="414617" y="302247"/>
                  <a:pt x="414617" y="291766"/>
                </a:cubicBezTo>
                <a:lnTo>
                  <a:pt x="414617" y="207783"/>
                </a:lnTo>
                <a:cubicBezTo>
                  <a:pt x="414617" y="197320"/>
                  <a:pt x="406104" y="188808"/>
                  <a:pt x="395641" y="188808"/>
                </a:cubicBezTo>
                <a:cubicBezTo>
                  <a:pt x="385178" y="188808"/>
                  <a:pt x="376665" y="197320"/>
                  <a:pt x="376665" y="207783"/>
                </a:cubicBezTo>
                <a:lnTo>
                  <a:pt x="376665" y="368127"/>
                </a:lnTo>
                <a:lnTo>
                  <a:pt x="433592" y="368127"/>
                </a:lnTo>
                <a:cubicBezTo>
                  <a:pt x="444072" y="368127"/>
                  <a:pt x="452568" y="376622"/>
                  <a:pt x="452568" y="387103"/>
                </a:cubicBezTo>
                <a:cubicBezTo>
                  <a:pt x="452568" y="397583"/>
                  <a:pt x="444072" y="406078"/>
                  <a:pt x="433592" y="406078"/>
                </a:cubicBezTo>
                <a:lnTo>
                  <a:pt x="54080" y="406078"/>
                </a:lnTo>
                <a:cubicBezTo>
                  <a:pt x="43600" y="406078"/>
                  <a:pt x="35105" y="397583"/>
                  <a:pt x="35105" y="387103"/>
                </a:cubicBezTo>
                <a:cubicBezTo>
                  <a:pt x="35105" y="386705"/>
                  <a:pt x="35140" y="386316"/>
                  <a:pt x="35165" y="385924"/>
                </a:cubicBezTo>
                <a:cubicBezTo>
                  <a:pt x="35141" y="385532"/>
                  <a:pt x="35105" y="385143"/>
                  <a:pt x="35105" y="384746"/>
                </a:cubicBezTo>
                <a:lnTo>
                  <a:pt x="35105" y="207783"/>
                </a:lnTo>
                <a:cubicBezTo>
                  <a:pt x="35105" y="198338"/>
                  <a:pt x="30117" y="188808"/>
                  <a:pt x="18976" y="188808"/>
                </a:cubicBezTo>
                <a:cubicBezTo>
                  <a:pt x="8495" y="188808"/>
                  <a:pt x="0" y="180312"/>
                  <a:pt x="0" y="169832"/>
                </a:cubicBezTo>
                <a:cubicBezTo>
                  <a:pt x="0" y="169672"/>
                  <a:pt x="20" y="169517"/>
                  <a:pt x="24" y="169358"/>
                </a:cubicBezTo>
                <a:cubicBezTo>
                  <a:pt x="20" y="169198"/>
                  <a:pt x="0" y="169044"/>
                  <a:pt x="0" y="168883"/>
                </a:cubicBezTo>
                <a:lnTo>
                  <a:pt x="0" y="118598"/>
                </a:lnTo>
                <a:cubicBezTo>
                  <a:pt x="0" y="111108"/>
                  <a:pt x="4407" y="104317"/>
                  <a:pt x="11248" y="101267"/>
                </a:cubicBezTo>
                <a:lnTo>
                  <a:pt x="234685" y="1645"/>
                </a:lnTo>
                <a:cubicBezTo>
                  <a:pt x="239593" y="-543"/>
                  <a:pt x="245199" y="-550"/>
                  <a:pt x="250112" y="1633"/>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0" name="Icon 50">
            <a:extLst>
              <a:ext uri="{FF2B5EF4-FFF2-40B4-BE49-F238E27FC236}">
                <a16:creationId xmlns:a16="http://schemas.microsoft.com/office/drawing/2014/main" id="{2EF77116-171A-4C13-B65A-304E14E364C0}"/>
              </a:ext>
            </a:extLst>
          </p:cNvPr>
          <p:cNvSpPr/>
          <p:nvPr/>
        </p:nvSpPr>
        <p:spPr>
          <a:xfrm>
            <a:off x="6253638" y="2576768"/>
            <a:ext cx="1093128" cy="1093128"/>
          </a:xfrm>
          <a:custGeom>
            <a:avLst/>
            <a:gdLst>
              <a:gd name="connsiteX0" fmla="*/ 376716 w 485775"/>
              <a:gd name="connsiteY0" fmla="*/ 337766 h 485775"/>
              <a:gd name="connsiteX1" fmla="*/ 390119 w 485775"/>
              <a:gd name="connsiteY1" fmla="*/ 343359 h 485775"/>
              <a:gd name="connsiteX2" fmla="*/ 418925 w 485775"/>
              <a:gd name="connsiteY2" fmla="*/ 372318 h 485775"/>
              <a:gd name="connsiteX3" fmla="*/ 435489 w 485775"/>
              <a:gd name="connsiteY3" fmla="*/ 411770 h 485775"/>
              <a:gd name="connsiteX4" fmla="*/ 418924 w 485775"/>
              <a:gd name="connsiteY4" fmla="*/ 451221 h 485775"/>
              <a:gd name="connsiteX5" fmla="*/ 390118 w 485775"/>
              <a:gd name="connsiteY5" fmla="*/ 480180 h 485775"/>
              <a:gd name="connsiteX6" fmla="*/ 376664 w 485775"/>
              <a:gd name="connsiteY6" fmla="*/ 485774 h 485775"/>
              <a:gd name="connsiteX7" fmla="*/ 363282 w 485775"/>
              <a:gd name="connsiteY7" fmla="*/ 480252 h 485775"/>
              <a:gd name="connsiteX8" fmla="*/ 363211 w 485775"/>
              <a:gd name="connsiteY8" fmla="*/ 453417 h 485775"/>
              <a:gd name="connsiteX9" fmla="*/ 392089 w 485775"/>
              <a:gd name="connsiteY9" fmla="*/ 424385 h 485775"/>
              <a:gd name="connsiteX10" fmla="*/ 392251 w 485775"/>
              <a:gd name="connsiteY10" fmla="*/ 424225 h 485775"/>
              <a:gd name="connsiteX11" fmla="*/ 397538 w 485775"/>
              <a:gd name="connsiteY11" fmla="*/ 411770 h 485775"/>
              <a:gd name="connsiteX12" fmla="*/ 392252 w 485775"/>
              <a:gd name="connsiteY12" fmla="*/ 399314 h 485775"/>
              <a:gd name="connsiteX13" fmla="*/ 392090 w 485775"/>
              <a:gd name="connsiteY13" fmla="*/ 399155 h 485775"/>
              <a:gd name="connsiteX14" fmla="*/ 363212 w 485775"/>
              <a:gd name="connsiteY14" fmla="*/ 370123 h 485775"/>
              <a:gd name="connsiteX15" fmla="*/ 363283 w 485775"/>
              <a:gd name="connsiteY15" fmla="*/ 343288 h 485775"/>
              <a:gd name="connsiteX16" fmla="*/ 376716 w 485775"/>
              <a:gd name="connsiteY16" fmla="*/ 337766 h 485775"/>
              <a:gd name="connsiteX17" fmla="*/ 158446 w 485775"/>
              <a:gd name="connsiteY17" fmla="*/ 233399 h 485775"/>
              <a:gd name="connsiteX18" fmla="*/ 177422 w 485775"/>
              <a:gd name="connsiteY18" fmla="*/ 252375 h 485775"/>
              <a:gd name="connsiteX19" fmla="*/ 177422 w 485775"/>
              <a:gd name="connsiteY19" fmla="*/ 255221 h 485775"/>
              <a:gd name="connsiteX20" fmla="*/ 196398 w 485775"/>
              <a:gd name="connsiteY20" fmla="*/ 274197 h 485775"/>
              <a:gd name="connsiteX21" fmla="*/ 177422 w 485775"/>
              <a:gd name="connsiteY21" fmla="*/ 293172 h 485775"/>
              <a:gd name="connsiteX22" fmla="*/ 153980 w 485775"/>
              <a:gd name="connsiteY22" fmla="*/ 293172 h 485775"/>
              <a:gd name="connsiteX23" fmla="*/ 147982 w 485775"/>
              <a:gd name="connsiteY23" fmla="*/ 299013 h 485775"/>
              <a:gd name="connsiteX24" fmla="*/ 147982 w 485775"/>
              <a:gd name="connsiteY24" fmla="*/ 299814 h 485775"/>
              <a:gd name="connsiteX25" fmla="*/ 153980 w 485775"/>
              <a:gd name="connsiteY25" fmla="*/ 306345 h 485775"/>
              <a:gd name="connsiteX26" fmla="*/ 166604 w 485775"/>
              <a:gd name="connsiteY26" fmla="*/ 306345 h 485775"/>
              <a:gd name="connsiteX27" fmla="*/ 210629 w 485775"/>
              <a:gd name="connsiteY27" fmla="*/ 349989 h 485775"/>
              <a:gd name="connsiteX28" fmla="*/ 210629 w 485775"/>
              <a:gd name="connsiteY28" fmla="*/ 357594 h 485775"/>
              <a:gd name="connsiteX29" fmla="*/ 177422 w 485775"/>
              <a:gd name="connsiteY29" fmla="*/ 399993 h 485775"/>
              <a:gd name="connsiteX30" fmla="*/ 177422 w 485775"/>
              <a:gd name="connsiteY30" fmla="*/ 403231 h 485775"/>
              <a:gd name="connsiteX31" fmla="*/ 158446 w 485775"/>
              <a:gd name="connsiteY31" fmla="*/ 422206 h 485775"/>
              <a:gd name="connsiteX32" fmla="*/ 139470 w 485775"/>
              <a:gd name="connsiteY32" fmla="*/ 403231 h 485775"/>
              <a:gd name="connsiteX33" fmla="*/ 139470 w 485775"/>
              <a:gd name="connsiteY33" fmla="*/ 401333 h 485775"/>
              <a:gd name="connsiteX34" fmla="*/ 128085 w 485775"/>
              <a:gd name="connsiteY34" fmla="*/ 401333 h 485775"/>
              <a:gd name="connsiteX35" fmla="*/ 109109 w 485775"/>
              <a:gd name="connsiteY35" fmla="*/ 382357 h 485775"/>
              <a:gd name="connsiteX36" fmla="*/ 128085 w 485775"/>
              <a:gd name="connsiteY36" fmla="*/ 363382 h 485775"/>
              <a:gd name="connsiteX37" fmla="*/ 166603 w 485775"/>
              <a:gd name="connsiteY37" fmla="*/ 363382 h 485775"/>
              <a:gd name="connsiteX38" fmla="*/ 172677 w 485775"/>
              <a:gd name="connsiteY38" fmla="*/ 357594 h 485775"/>
              <a:gd name="connsiteX39" fmla="*/ 172677 w 485775"/>
              <a:gd name="connsiteY39" fmla="*/ 349989 h 485775"/>
              <a:gd name="connsiteX40" fmla="*/ 166603 w 485775"/>
              <a:gd name="connsiteY40" fmla="*/ 344296 h 485775"/>
              <a:gd name="connsiteX41" fmla="*/ 153979 w 485775"/>
              <a:gd name="connsiteY41" fmla="*/ 344296 h 485775"/>
              <a:gd name="connsiteX42" fmla="*/ 110030 w 485775"/>
              <a:gd name="connsiteY42" fmla="*/ 299814 h 485775"/>
              <a:gd name="connsiteX43" fmla="*/ 110030 w 485775"/>
              <a:gd name="connsiteY43" fmla="*/ 299013 h 485775"/>
              <a:gd name="connsiteX44" fmla="*/ 139471 w 485775"/>
              <a:gd name="connsiteY44" fmla="*/ 257684 h 485775"/>
              <a:gd name="connsiteX45" fmla="*/ 139471 w 485775"/>
              <a:gd name="connsiteY45" fmla="*/ 252375 h 485775"/>
              <a:gd name="connsiteX46" fmla="*/ 158446 w 485775"/>
              <a:gd name="connsiteY46" fmla="*/ 233399 h 485775"/>
              <a:gd name="connsiteX47" fmla="*/ 108111 w 485775"/>
              <a:gd name="connsiteY47" fmla="*/ 0 h 485775"/>
              <a:gd name="connsiteX48" fmla="*/ 121543 w 485775"/>
              <a:gd name="connsiteY48" fmla="*/ 5523 h 485775"/>
              <a:gd name="connsiteX49" fmla="*/ 121614 w 485775"/>
              <a:gd name="connsiteY49" fmla="*/ 32358 h 485775"/>
              <a:gd name="connsiteX50" fmla="*/ 92736 w 485775"/>
              <a:gd name="connsiteY50" fmla="*/ 61390 h 485775"/>
              <a:gd name="connsiteX51" fmla="*/ 92575 w 485775"/>
              <a:gd name="connsiteY51" fmla="*/ 61549 h 485775"/>
              <a:gd name="connsiteX52" fmla="*/ 87287 w 485775"/>
              <a:gd name="connsiteY52" fmla="*/ 74005 h 485775"/>
              <a:gd name="connsiteX53" fmla="*/ 92575 w 485775"/>
              <a:gd name="connsiteY53" fmla="*/ 86461 h 485775"/>
              <a:gd name="connsiteX54" fmla="*/ 92736 w 485775"/>
              <a:gd name="connsiteY54" fmla="*/ 86621 h 485775"/>
              <a:gd name="connsiteX55" fmla="*/ 121613 w 485775"/>
              <a:gd name="connsiteY55" fmla="*/ 115653 h 485775"/>
              <a:gd name="connsiteX56" fmla="*/ 121542 w 485775"/>
              <a:gd name="connsiteY56" fmla="*/ 142488 h 485775"/>
              <a:gd name="connsiteX57" fmla="*/ 108160 w 485775"/>
              <a:gd name="connsiteY57" fmla="*/ 148010 h 485775"/>
              <a:gd name="connsiteX58" fmla="*/ 94707 w 485775"/>
              <a:gd name="connsiteY58" fmla="*/ 142416 h 485775"/>
              <a:gd name="connsiteX59" fmla="*/ 65901 w 485775"/>
              <a:gd name="connsiteY59" fmla="*/ 113457 h 485775"/>
              <a:gd name="connsiteX60" fmla="*/ 49336 w 485775"/>
              <a:gd name="connsiteY60" fmla="*/ 74005 h 485775"/>
              <a:gd name="connsiteX61" fmla="*/ 65901 w 485775"/>
              <a:gd name="connsiteY61" fmla="*/ 34552 h 485775"/>
              <a:gd name="connsiteX62" fmla="*/ 94708 w 485775"/>
              <a:gd name="connsiteY62" fmla="*/ 5594 h 485775"/>
              <a:gd name="connsiteX63" fmla="*/ 108111 w 485775"/>
              <a:gd name="connsiteY63" fmla="*/ 0 h 485775"/>
              <a:gd name="connsiteX64" fmla="*/ 327329 w 485775"/>
              <a:gd name="connsiteY64" fmla="*/ 0 h 485775"/>
              <a:gd name="connsiteX65" fmla="*/ 485775 w 485775"/>
              <a:gd name="connsiteY65" fmla="*/ 158446 h 485775"/>
              <a:gd name="connsiteX66" fmla="*/ 454713 w 485775"/>
              <a:gd name="connsiteY66" fmla="*/ 252687 h 485775"/>
              <a:gd name="connsiteX67" fmla="*/ 375828 w 485775"/>
              <a:gd name="connsiteY67" fmla="*/ 309327 h 485775"/>
              <a:gd name="connsiteX68" fmla="*/ 370020 w 485775"/>
              <a:gd name="connsiteY68" fmla="*/ 310240 h 485775"/>
              <a:gd name="connsiteX69" fmla="*/ 351957 w 485775"/>
              <a:gd name="connsiteY69" fmla="*/ 297063 h 485775"/>
              <a:gd name="connsiteX70" fmla="*/ 364221 w 485775"/>
              <a:gd name="connsiteY70" fmla="*/ 273193 h 485775"/>
              <a:gd name="connsiteX71" fmla="*/ 447824 w 485775"/>
              <a:gd name="connsiteY71" fmla="*/ 158446 h 485775"/>
              <a:gd name="connsiteX72" fmla="*/ 327329 w 485775"/>
              <a:gd name="connsiteY72" fmla="*/ 37951 h 485775"/>
              <a:gd name="connsiteX73" fmla="*/ 206834 w 485775"/>
              <a:gd name="connsiteY73" fmla="*/ 158446 h 485775"/>
              <a:gd name="connsiteX74" fmla="*/ 208245 w 485775"/>
              <a:gd name="connsiteY74" fmla="*/ 176907 h 485775"/>
              <a:gd name="connsiteX75" fmla="*/ 265560 w 485775"/>
              <a:gd name="connsiteY75" fmla="*/ 210684 h 485775"/>
              <a:gd name="connsiteX76" fmla="*/ 270742 w 485775"/>
              <a:gd name="connsiteY76" fmla="*/ 202472 h 485775"/>
              <a:gd name="connsiteX77" fmla="*/ 284258 w 485775"/>
              <a:gd name="connsiteY77" fmla="*/ 196401 h 485775"/>
              <a:gd name="connsiteX78" fmla="*/ 293085 w 485775"/>
              <a:gd name="connsiteY78" fmla="*/ 176473 h 485775"/>
              <a:gd name="connsiteX79" fmla="*/ 291275 w 485775"/>
              <a:gd name="connsiteY79" fmla="*/ 176473 h 485775"/>
              <a:gd name="connsiteX80" fmla="*/ 272300 w 485775"/>
              <a:gd name="connsiteY80" fmla="*/ 157497 h 485775"/>
              <a:gd name="connsiteX81" fmla="*/ 288359 w 485775"/>
              <a:gd name="connsiteY81" fmla="*/ 138768 h 485775"/>
              <a:gd name="connsiteX82" fmla="*/ 287480 w 485775"/>
              <a:gd name="connsiteY82" fmla="*/ 123341 h 485775"/>
              <a:gd name="connsiteX83" fmla="*/ 331429 w 485775"/>
              <a:gd name="connsiteY83" fmla="*/ 79549 h 485775"/>
              <a:gd name="connsiteX84" fmla="*/ 354872 w 485775"/>
              <a:gd name="connsiteY84" fmla="*/ 79549 h 485775"/>
              <a:gd name="connsiteX85" fmla="*/ 373848 w 485775"/>
              <a:gd name="connsiteY85" fmla="*/ 98525 h 485775"/>
              <a:gd name="connsiteX86" fmla="*/ 354872 w 485775"/>
              <a:gd name="connsiteY86" fmla="*/ 117501 h 485775"/>
              <a:gd name="connsiteX87" fmla="*/ 331429 w 485775"/>
              <a:gd name="connsiteY87" fmla="*/ 117501 h 485775"/>
              <a:gd name="connsiteX88" fmla="*/ 325431 w 485775"/>
              <a:gd name="connsiteY88" fmla="*/ 123341 h 485775"/>
              <a:gd name="connsiteX89" fmla="*/ 326560 w 485775"/>
              <a:gd name="connsiteY89" fmla="*/ 138522 h 485775"/>
              <a:gd name="connsiteX90" fmla="*/ 338714 w 485775"/>
              <a:gd name="connsiteY90" fmla="*/ 138522 h 485775"/>
              <a:gd name="connsiteX91" fmla="*/ 357690 w 485775"/>
              <a:gd name="connsiteY91" fmla="*/ 157497 h 485775"/>
              <a:gd name="connsiteX92" fmla="*/ 338714 w 485775"/>
              <a:gd name="connsiteY92" fmla="*/ 176473 h 485775"/>
              <a:gd name="connsiteX93" fmla="*/ 331063 w 485775"/>
              <a:gd name="connsiteY93" fmla="*/ 176473 h 485775"/>
              <a:gd name="connsiteX94" fmla="*/ 327820 w 485775"/>
              <a:gd name="connsiteY94" fmla="*/ 197346 h 485775"/>
              <a:gd name="connsiteX95" fmla="*/ 363382 w 485775"/>
              <a:gd name="connsiteY95" fmla="*/ 197346 h 485775"/>
              <a:gd name="connsiteX96" fmla="*/ 382358 w 485775"/>
              <a:gd name="connsiteY96" fmla="*/ 216322 h 485775"/>
              <a:gd name="connsiteX97" fmla="*/ 363382 w 485775"/>
              <a:gd name="connsiteY97" fmla="*/ 235297 h 485775"/>
              <a:gd name="connsiteX98" fmla="*/ 287351 w 485775"/>
              <a:gd name="connsiteY98" fmla="*/ 235297 h 485775"/>
              <a:gd name="connsiteX99" fmla="*/ 316892 w 485775"/>
              <a:gd name="connsiteY99" fmla="*/ 327329 h 485775"/>
              <a:gd name="connsiteX100" fmla="*/ 303347 w 485775"/>
              <a:gd name="connsiteY100" fmla="*/ 391518 h 485775"/>
              <a:gd name="connsiteX101" fmla="*/ 278306 w 485775"/>
              <a:gd name="connsiteY101" fmla="*/ 401170 h 485775"/>
              <a:gd name="connsiteX102" fmla="*/ 268654 w 485775"/>
              <a:gd name="connsiteY102" fmla="*/ 376129 h 485775"/>
              <a:gd name="connsiteX103" fmla="*/ 278941 w 485775"/>
              <a:gd name="connsiteY103" fmla="*/ 327329 h 485775"/>
              <a:gd name="connsiteX104" fmla="*/ 158446 w 485775"/>
              <a:gd name="connsiteY104" fmla="*/ 206834 h 485775"/>
              <a:gd name="connsiteX105" fmla="*/ 37951 w 485775"/>
              <a:gd name="connsiteY105" fmla="*/ 327329 h 485775"/>
              <a:gd name="connsiteX106" fmla="*/ 158446 w 485775"/>
              <a:gd name="connsiteY106" fmla="*/ 447824 h 485775"/>
              <a:gd name="connsiteX107" fmla="*/ 214869 w 485775"/>
              <a:gd name="connsiteY107" fmla="*/ 433829 h 485775"/>
              <a:gd name="connsiteX108" fmla="*/ 240528 w 485775"/>
              <a:gd name="connsiteY108" fmla="*/ 441688 h 485775"/>
              <a:gd name="connsiteX109" fmla="*/ 232668 w 485775"/>
              <a:gd name="connsiteY109" fmla="*/ 467347 h 485775"/>
              <a:gd name="connsiteX110" fmla="*/ 158446 w 485775"/>
              <a:gd name="connsiteY110" fmla="*/ 485775 h 485775"/>
              <a:gd name="connsiteX111" fmla="*/ 0 w 485775"/>
              <a:gd name="connsiteY111" fmla="*/ 327329 h 485775"/>
              <a:gd name="connsiteX112" fmla="*/ 158446 w 485775"/>
              <a:gd name="connsiteY112" fmla="*/ 168883 h 485775"/>
              <a:gd name="connsiteX113" fmla="*/ 169262 w 485775"/>
              <a:gd name="connsiteY113" fmla="*/ 169259 h 485775"/>
              <a:gd name="connsiteX114" fmla="*/ 168883 w 485775"/>
              <a:gd name="connsiteY114" fmla="*/ 158446 h 485775"/>
              <a:gd name="connsiteX115" fmla="*/ 327329 w 485775"/>
              <a:gd name="connsiteY115"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485775" h="485775">
                <a:moveTo>
                  <a:pt x="376716" y="337766"/>
                </a:moveTo>
                <a:cubicBezTo>
                  <a:pt x="381572" y="337779"/>
                  <a:pt x="386423" y="339644"/>
                  <a:pt x="390119" y="343359"/>
                </a:cubicBezTo>
                <a:lnTo>
                  <a:pt x="418925" y="372318"/>
                </a:lnTo>
                <a:cubicBezTo>
                  <a:pt x="429608" y="382849"/>
                  <a:pt x="435489" y="396855"/>
                  <a:pt x="435489" y="411770"/>
                </a:cubicBezTo>
                <a:cubicBezTo>
                  <a:pt x="435489" y="426685"/>
                  <a:pt x="429608" y="440691"/>
                  <a:pt x="418924" y="451221"/>
                </a:cubicBezTo>
                <a:lnTo>
                  <a:pt x="390118" y="480180"/>
                </a:lnTo>
                <a:cubicBezTo>
                  <a:pt x="386410" y="483908"/>
                  <a:pt x="381537" y="485774"/>
                  <a:pt x="376664" y="485774"/>
                </a:cubicBezTo>
                <a:cubicBezTo>
                  <a:pt x="371824" y="485774"/>
                  <a:pt x="366985" y="483934"/>
                  <a:pt x="363282" y="480252"/>
                </a:cubicBezTo>
                <a:cubicBezTo>
                  <a:pt x="355853" y="472861"/>
                  <a:pt x="355820" y="460846"/>
                  <a:pt x="363211" y="453417"/>
                </a:cubicBezTo>
                <a:lnTo>
                  <a:pt x="392089" y="424385"/>
                </a:lnTo>
                <a:cubicBezTo>
                  <a:pt x="392142" y="424332"/>
                  <a:pt x="392197" y="424279"/>
                  <a:pt x="392251" y="424225"/>
                </a:cubicBezTo>
                <a:cubicBezTo>
                  <a:pt x="395661" y="420879"/>
                  <a:pt x="397538" y="416455"/>
                  <a:pt x="397538" y="411770"/>
                </a:cubicBezTo>
                <a:cubicBezTo>
                  <a:pt x="397538" y="407085"/>
                  <a:pt x="395661" y="402662"/>
                  <a:pt x="392252" y="399314"/>
                </a:cubicBezTo>
                <a:cubicBezTo>
                  <a:pt x="392197" y="399262"/>
                  <a:pt x="392143" y="399209"/>
                  <a:pt x="392090" y="399155"/>
                </a:cubicBezTo>
                <a:lnTo>
                  <a:pt x="363212" y="370123"/>
                </a:lnTo>
                <a:cubicBezTo>
                  <a:pt x="355821" y="362693"/>
                  <a:pt x="355854" y="350679"/>
                  <a:pt x="363283" y="343288"/>
                </a:cubicBezTo>
                <a:cubicBezTo>
                  <a:pt x="366998" y="339593"/>
                  <a:pt x="371859" y="337754"/>
                  <a:pt x="376716" y="337766"/>
                </a:cubicBezTo>
                <a:close/>
                <a:moveTo>
                  <a:pt x="158446" y="233399"/>
                </a:moveTo>
                <a:cubicBezTo>
                  <a:pt x="168927" y="233399"/>
                  <a:pt x="177422" y="241894"/>
                  <a:pt x="177422" y="252375"/>
                </a:cubicBezTo>
                <a:lnTo>
                  <a:pt x="177422" y="255221"/>
                </a:lnTo>
                <a:cubicBezTo>
                  <a:pt x="187902" y="255221"/>
                  <a:pt x="196398" y="263716"/>
                  <a:pt x="196398" y="274197"/>
                </a:cubicBezTo>
                <a:cubicBezTo>
                  <a:pt x="196398" y="284677"/>
                  <a:pt x="187902" y="293172"/>
                  <a:pt x="177422" y="293172"/>
                </a:cubicBezTo>
                <a:lnTo>
                  <a:pt x="153980" y="293172"/>
                </a:lnTo>
                <a:cubicBezTo>
                  <a:pt x="150560" y="293172"/>
                  <a:pt x="147982" y="295683"/>
                  <a:pt x="147982" y="299013"/>
                </a:cubicBezTo>
                <a:lnTo>
                  <a:pt x="147982" y="299814"/>
                </a:lnTo>
                <a:cubicBezTo>
                  <a:pt x="147982" y="303293"/>
                  <a:pt x="150785" y="306345"/>
                  <a:pt x="153980" y="306345"/>
                </a:cubicBezTo>
                <a:lnTo>
                  <a:pt x="166604" y="306345"/>
                </a:lnTo>
                <a:cubicBezTo>
                  <a:pt x="190880" y="306345"/>
                  <a:pt x="210629" y="325924"/>
                  <a:pt x="210629" y="349989"/>
                </a:cubicBezTo>
                <a:lnTo>
                  <a:pt x="210629" y="357594"/>
                </a:lnTo>
                <a:cubicBezTo>
                  <a:pt x="210629" y="378004"/>
                  <a:pt x="196484" y="395190"/>
                  <a:pt x="177422" y="399993"/>
                </a:cubicBezTo>
                <a:lnTo>
                  <a:pt x="177422" y="403231"/>
                </a:lnTo>
                <a:cubicBezTo>
                  <a:pt x="177422" y="413711"/>
                  <a:pt x="168927" y="422206"/>
                  <a:pt x="158446" y="422206"/>
                </a:cubicBezTo>
                <a:cubicBezTo>
                  <a:pt x="147966" y="422206"/>
                  <a:pt x="139470" y="413711"/>
                  <a:pt x="139470" y="403231"/>
                </a:cubicBezTo>
                <a:lnTo>
                  <a:pt x="139470" y="401333"/>
                </a:lnTo>
                <a:lnTo>
                  <a:pt x="128085" y="401333"/>
                </a:lnTo>
                <a:cubicBezTo>
                  <a:pt x="117604" y="401333"/>
                  <a:pt x="109109" y="392838"/>
                  <a:pt x="109109" y="382357"/>
                </a:cubicBezTo>
                <a:cubicBezTo>
                  <a:pt x="109109" y="371877"/>
                  <a:pt x="117604" y="363382"/>
                  <a:pt x="128085" y="363382"/>
                </a:cubicBezTo>
                <a:lnTo>
                  <a:pt x="166603" y="363382"/>
                </a:lnTo>
                <a:cubicBezTo>
                  <a:pt x="170066" y="363382"/>
                  <a:pt x="172677" y="360893"/>
                  <a:pt x="172677" y="357594"/>
                </a:cubicBezTo>
                <a:lnTo>
                  <a:pt x="172677" y="349989"/>
                </a:lnTo>
                <a:cubicBezTo>
                  <a:pt x="172677" y="346744"/>
                  <a:pt x="170066" y="344296"/>
                  <a:pt x="166603" y="344296"/>
                </a:cubicBezTo>
                <a:lnTo>
                  <a:pt x="153979" y="344296"/>
                </a:lnTo>
                <a:cubicBezTo>
                  <a:pt x="129745" y="344296"/>
                  <a:pt x="110030" y="324341"/>
                  <a:pt x="110030" y="299814"/>
                </a:cubicBezTo>
                <a:lnTo>
                  <a:pt x="110030" y="299013"/>
                </a:lnTo>
                <a:cubicBezTo>
                  <a:pt x="110030" y="279931"/>
                  <a:pt x="122346" y="263670"/>
                  <a:pt x="139471" y="257684"/>
                </a:cubicBezTo>
                <a:lnTo>
                  <a:pt x="139471" y="252375"/>
                </a:lnTo>
                <a:cubicBezTo>
                  <a:pt x="139471" y="241894"/>
                  <a:pt x="147966" y="233399"/>
                  <a:pt x="158446" y="233399"/>
                </a:cubicBezTo>
                <a:close/>
                <a:moveTo>
                  <a:pt x="108111" y="0"/>
                </a:moveTo>
                <a:cubicBezTo>
                  <a:pt x="112967" y="-13"/>
                  <a:pt x="117828" y="1827"/>
                  <a:pt x="121543" y="5523"/>
                </a:cubicBezTo>
                <a:cubicBezTo>
                  <a:pt x="128973" y="12914"/>
                  <a:pt x="129005" y="24928"/>
                  <a:pt x="121614" y="32358"/>
                </a:cubicBezTo>
                <a:lnTo>
                  <a:pt x="92736" y="61390"/>
                </a:lnTo>
                <a:cubicBezTo>
                  <a:pt x="92683" y="61443"/>
                  <a:pt x="92629" y="61496"/>
                  <a:pt x="92575" y="61549"/>
                </a:cubicBezTo>
                <a:cubicBezTo>
                  <a:pt x="89165" y="64895"/>
                  <a:pt x="87287" y="69319"/>
                  <a:pt x="87287" y="74005"/>
                </a:cubicBezTo>
                <a:cubicBezTo>
                  <a:pt x="87287" y="78691"/>
                  <a:pt x="89165" y="83114"/>
                  <a:pt x="92575" y="86461"/>
                </a:cubicBezTo>
                <a:cubicBezTo>
                  <a:pt x="92629" y="86513"/>
                  <a:pt x="92683" y="86566"/>
                  <a:pt x="92736" y="86621"/>
                </a:cubicBezTo>
                <a:lnTo>
                  <a:pt x="121613" y="115653"/>
                </a:lnTo>
                <a:cubicBezTo>
                  <a:pt x="129004" y="123083"/>
                  <a:pt x="128972" y="135097"/>
                  <a:pt x="121542" y="142488"/>
                </a:cubicBezTo>
                <a:cubicBezTo>
                  <a:pt x="117841" y="146171"/>
                  <a:pt x="112999" y="148010"/>
                  <a:pt x="108160" y="148010"/>
                </a:cubicBezTo>
                <a:cubicBezTo>
                  <a:pt x="103286" y="148010"/>
                  <a:pt x="98415" y="146145"/>
                  <a:pt x="94707" y="142416"/>
                </a:cubicBezTo>
                <a:lnTo>
                  <a:pt x="65901" y="113457"/>
                </a:lnTo>
                <a:cubicBezTo>
                  <a:pt x="55217" y="102925"/>
                  <a:pt x="49336" y="88919"/>
                  <a:pt x="49336" y="74005"/>
                </a:cubicBezTo>
                <a:cubicBezTo>
                  <a:pt x="49336" y="59090"/>
                  <a:pt x="55217" y="45084"/>
                  <a:pt x="65901" y="34552"/>
                </a:cubicBezTo>
                <a:lnTo>
                  <a:pt x="94708" y="5594"/>
                </a:lnTo>
                <a:cubicBezTo>
                  <a:pt x="98403" y="1878"/>
                  <a:pt x="103254" y="13"/>
                  <a:pt x="108111" y="0"/>
                </a:cubicBezTo>
                <a:close/>
                <a:moveTo>
                  <a:pt x="327329" y="0"/>
                </a:moveTo>
                <a:cubicBezTo>
                  <a:pt x="414696" y="0"/>
                  <a:pt x="485775" y="71079"/>
                  <a:pt x="485775" y="158446"/>
                </a:cubicBezTo>
                <a:cubicBezTo>
                  <a:pt x="485775" y="192672"/>
                  <a:pt x="475034" y="225260"/>
                  <a:pt x="454713" y="252687"/>
                </a:cubicBezTo>
                <a:cubicBezTo>
                  <a:pt x="434804" y="279560"/>
                  <a:pt x="407525" y="299145"/>
                  <a:pt x="375828" y="309327"/>
                </a:cubicBezTo>
                <a:cubicBezTo>
                  <a:pt x="373899" y="309945"/>
                  <a:pt x="371942" y="310240"/>
                  <a:pt x="370020" y="310240"/>
                </a:cubicBezTo>
                <a:cubicBezTo>
                  <a:pt x="361996" y="310240"/>
                  <a:pt x="354543" y="305112"/>
                  <a:pt x="351957" y="297063"/>
                </a:cubicBezTo>
                <a:cubicBezTo>
                  <a:pt x="348752" y="287085"/>
                  <a:pt x="354243" y="276398"/>
                  <a:pt x="364221" y="273193"/>
                </a:cubicBezTo>
                <a:cubicBezTo>
                  <a:pt x="414227" y="257132"/>
                  <a:pt x="447824" y="211018"/>
                  <a:pt x="447824" y="158446"/>
                </a:cubicBezTo>
                <a:cubicBezTo>
                  <a:pt x="447824" y="92005"/>
                  <a:pt x="393770" y="37951"/>
                  <a:pt x="327329" y="37951"/>
                </a:cubicBezTo>
                <a:cubicBezTo>
                  <a:pt x="260888" y="37951"/>
                  <a:pt x="206834" y="92005"/>
                  <a:pt x="206834" y="158446"/>
                </a:cubicBezTo>
                <a:cubicBezTo>
                  <a:pt x="206834" y="164642"/>
                  <a:pt x="207312" y="170824"/>
                  <a:pt x="208245" y="176907"/>
                </a:cubicBezTo>
                <a:cubicBezTo>
                  <a:pt x="229754" y="184046"/>
                  <a:pt x="249231" y="195676"/>
                  <a:pt x="265560" y="210684"/>
                </a:cubicBezTo>
                <a:cubicBezTo>
                  <a:pt x="266550" y="207502"/>
                  <a:pt x="268367" y="204692"/>
                  <a:pt x="270742" y="202472"/>
                </a:cubicBezTo>
                <a:cubicBezTo>
                  <a:pt x="274128" y="198828"/>
                  <a:pt x="278916" y="196505"/>
                  <a:pt x="284258" y="196401"/>
                </a:cubicBezTo>
                <a:cubicBezTo>
                  <a:pt x="286542" y="195842"/>
                  <a:pt x="292312" y="191150"/>
                  <a:pt x="293085" y="176473"/>
                </a:cubicBezTo>
                <a:lnTo>
                  <a:pt x="291275" y="176473"/>
                </a:lnTo>
                <a:cubicBezTo>
                  <a:pt x="280795" y="176473"/>
                  <a:pt x="272300" y="167978"/>
                  <a:pt x="272300" y="157497"/>
                </a:cubicBezTo>
                <a:cubicBezTo>
                  <a:pt x="272300" y="148012"/>
                  <a:pt x="279268" y="140176"/>
                  <a:pt x="288359" y="138768"/>
                </a:cubicBezTo>
                <a:cubicBezTo>
                  <a:pt x="287838" y="134007"/>
                  <a:pt x="287480" y="128882"/>
                  <a:pt x="287480" y="123341"/>
                </a:cubicBezTo>
                <a:cubicBezTo>
                  <a:pt x="287480" y="99195"/>
                  <a:pt x="307196" y="79549"/>
                  <a:pt x="331429" y="79549"/>
                </a:cubicBezTo>
                <a:lnTo>
                  <a:pt x="354872" y="79549"/>
                </a:lnTo>
                <a:cubicBezTo>
                  <a:pt x="365352" y="79549"/>
                  <a:pt x="373848" y="88045"/>
                  <a:pt x="373848" y="98525"/>
                </a:cubicBezTo>
                <a:cubicBezTo>
                  <a:pt x="373848" y="109005"/>
                  <a:pt x="365352" y="117501"/>
                  <a:pt x="354872" y="117501"/>
                </a:cubicBezTo>
                <a:lnTo>
                  <a:pt x="331429" y="117501"/>
                </a:lnTo>
                <a:cubicBezTo>
                  <a:pt x="328010" y="117501"/>
                  <a:pt x="325431" y="120011"/>
                  <a:pt x="325431" y="123341"/>
                </a:cubicBezTo>
                <a:cubicBezTo>
                  <a:pt x="325431" y="128783"/>
                  <a:pt x="325901" y="133770"/>
                  <a:pt x="326560" y="138522"/>
                </a:cubicBezTo>
                <a:lnTo>
                  <a:pt x="338714" y="138522"/>
                </a:lnTo>
                <a:cubicBezTo>
                  <a:pt x="349194" y="138522"/>
                  <a:pt x="357690" y="147017"/>
                  <a:pt x="357690" y="157497"/>
                </a:cubicBezTo>
                <a:cubicBezTo>
                  <a:pt x="357690" y="167978"/>
                  <a:pt x="349194" y="176473"/>
                  <a:pt x="338714" y="176473"/>
                </a:cubicBezTo>
                <a:lnTo>
                  <a:pt x="331063" y="176473"/>
                </a:lnTo>
                <a:cubicBezTo>
                  <a:pt x="330797" y="184558"/>
                  <a:pt x="329580" y="191471"/>
                  <a:pt x="327820" y="197346"/>
                </a:cubicBezTo>
                <a:lnTo>
                  <a:pt x="363382" y="197346"/>
                </a:lnTo>
                <a:cubicBezTo>
                  <a:pt x="373863" y="197346"/>
                  <a:pt x="382358" y="205841"/>
                  <a:pt x="382358" y="216322"/>
                </a:cubicBezTo>
                <a:cubicBezTo>
                  <a:pt x="382358" y="226802"/>
                  <a:pt x="373863" y="235297"/>
                  <a:pt x="363382" y="235297"/>
                </a:cubicBezTo>
                <a:lnTo>
                  <a:pt x="287351" y="235297"/>
                </a:lnTo>
                <a:cubicBezTo>
                  <a:pt x="305938" y="261258"/>
                  <a:pt x="316892" y="293037"/>
                  <a:pt x="316892" y="327329"/>
                </a:cubicBezTo>
                <a:cubicBezTo>
                  <a:pt x="316892" y="349656"/>
                  <a:pt x="312334" y="371254"/>
                  <a:pt x="303347" y="391518"/>
                </a:cubicBezTo>
                <a:cubicBezTo>
                  <a:pt x="299097" y="401097"/>
                  <a:pt x="287886" y="405418"/>
                  <a:pt x="278306" y="401170"/>
                </a:cubicBezTo>
                <a:cubicBezTo>
                  <a:pt x="268727" y="396920"/>
                  <a:pt x="264405" y="385709"/>
                  <a:pt x="268654" y="376129"/>
                </a:cubicBezTo>
                <a:cubicBezTo>
                  <a:pt x="275480" y="360741"/>
                  <a:pt x="278941" y="344322"/>
                  <a:pt x="278941" y="327329"/>
                </a:cubicBezTo>
                <a:cubicBezTo>
                  <a:pt x="278941" y="260888"/>
                  <a:pt x="224887" y="206834"/>
                  <a:pt x="158446" y="206834"/>
                </a:cubicBezTo>
                <a:cubicBezTo>
                  <a:pt x="92005" y="206834"/>
                  <a:pt x="37951" y="260888"/>
                  <a:pt x="37951" y="327329"/>
                </a:cubicBezTo>
                <a:cubicBezTo>
                  <a:pt x="37951" y="393770"/>
                  <a:pt x="92005" y="447824"/>
                  <a:pt x="158446" y="447824"/>
                </a:cubicBezTo>
                <a:cubicBezTo>
                  <a:pt x="178118" y="447824"/>
                  <a:pt x="197628" y="442985"/>
                  <a:pt x="214869" y="433829"/>
                </a:cubicBezTo>
                <a:cubicBezTo>
                  <a:pt x="224124" y="428915"/>
                  <a:pt x="235612" y="432434"/>
                  <a:pt x="240528" y="441688"/>
                </a:cubicBezTo>
                <a:cubicBezTo>
                  <a:pt x="245443" y="450943"/>
                  <a:pt x="241924" y="462431"/>
                  <a:pt x="232668" y="467347"/>
                </a:cubicBezTo>
                <a:cubicBezTo>
                  <a:pt x="209967" y="479403"/>
                  <a:pt x="184301" y="485775"/>
                  <a:pt x="158446" y="485775"/>
                </a:cubicBezTo>
                <a:cubicBezTo>
                  <a:pt x="71079" y="485775"/>
                  <a:pt x="0" y="414696"/>
                  <a:pt x="0" y="327329"/>
                </a:cubicBezTo>
                <a:cubicBezTo>
                  <a:pt x="0" y="239961"/>
                  <a:pt x="71079" y="168883"/>
                  <a:pt x="158446" y="168883"/>
                </a:cubicBezTo>
                <a:cubicBezTo>
                  <a:pt x="162082" y="168883"/>
                  <a:pt x="165687" y="169017"/>
                  <a:pt x="169262" y="169259"/>
                </a:cubicBezTo>
                <a:cubicBezTo>
                  <a:pt x="169018" y="165663"/>
                  <a:pt x="168883" y="162056"/>
                  <a:pt x="168883" y="158446"/>
                </a:cubicBezTo>
                <a:cubicBezTo>
                  <a:pt x="168883" y="71079"/>
                  <a:pt x="239961" y="0"/>
                  <a:pt x="327329" y="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1" name="Icon 29">
            <a:extLst>
              <a:ext uri="{FF2B5EF4-FFF2-40B4-BE49-F238E27FC236}">
                <a16:creationId xmlns:a16="http://schemas.microsoft.com/office/drawing/2014/main" id="{4CDA5D5A-B334-4BE1-A64F-27EDD93FE1F5}"/>
              </a:ext>
            </a:extLst>
          </p:cNvPr>
          <p:cNvSpPr/>
          <p:nvPr/>
        </p:nvSpPr>
        <p:spPr>
          <a:xfrm>
            <a:off x="9488775" y="2576769"/>
            <a:ext cx="1093130" cy="10931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2" name="Icon 29">
            <a:extLst>
              <a:ext uri="{FF2B5EF4-FFF2-40B4-BE49-F238E27FC236}">
                <a16:creationId xmlns:a16="http://schemas.microsoft.com/office/drawing/2014/main" id="{8EAC6507-988F-4185-8B0F-4AE25BC78AF1}"/>
              </a:ext>
            </a:extLst>
          </p:cNvPr>
          <p:cNvSpPr/>
          <p:nvPr/>
        </p:nvSpPr>
        <p:spPr>
          <a:xfrm>
            <a:off x="3018502" y="4753055"/>
            <a:ext cx="1093128" cy="1093128"/>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3" name="Icon 35">
            <a:extLst>
              <a:ext uri="{FF2B5EF4-FFF2-40B4-BE49-F238E27FC236}">
                <a16:creationId xmlns:a16="http://schemas.microsoft.com/office/drawing/2014/main" id="{3649FAF4-E29F-44EA-9C65-589AF981755F}"/>
              </a:ext>
            </a:extLst>
          </p:cNvPr>
          <p:cNvSpPr/>
          <p:nvPr/>
        </p:nvSpPr>
        <p:spPr>
          <a:xfrm>
            <a:off x="9488773" y="4753055"/>
            <a:ext cx="1093123" cy="1093128"/>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4" name="Icon 9">
            <a:extLst>
              <a:ext uri="{FF2B5EF4-FFF2-40B4-BE49-F238E27FC236}">
                <a16:creationId xmlns:a16="http://schemas.microsoft.com/office/drawing/2014/main" id="{48C3E2E1-7EBC-406A-A04B-2FC79619C6F3}"/>
              </a:ext>
            </a:extLst>
          </p:cNvPr>
          <p:cNvSpPr/>
          <p:nvPr/>
        </p:nvSpPr>
        <p:spPr>
          <a:xfrm>
            <a:off x="6253640" y="4753055"/>
            <a:ext cx="1093139" cy="1093128"/>
          </a:xfrm>
          <a:custGeom>
            <a:avLst/>
            <a:gdLst>
              <a:gd name="connsiteX0" fmla="*/ 38977 w 485780"/>
              <a:gd name="connsiteY0" fmla="*/ 435611 h 485775"/>
              <a:gd name="connsiteX1" fmla="*/ 39195 w 485780"/>
              <a:gd name="connsiteY1" fmla="*/ 443794 h 485775"/>
              <a:gd name="connsiteX2" fmla="*/ 46320 w 485780"/>
              <a:gd name="connsiteY2" fmla="*/ 447825 h 485775"/>
              <a:gd name="connsiteX3" fmla="*/ 224004 w 485780"/>
              <a:gd name="connsiteY3" fmla="*/ 447825 h 485775"/>
              <a:gd name="connsiteX4" fmla="*/ 242979 w 485780"/>
              <a:gd name="connsiteY4" fmla="*/ 466800 h 485775"/>
              <a:gd name="connsiteX5" fmla="*/ 224004 w 485780"/>
              <a:gd name="connsiteY5" fmla="*/ 485776 h 485775"/>
              <a:gd name="connsiteX6" fmla="*/ 46320 w 485780"/>
              <a:gd name="connsiteY6" fmla="*/ 485776 h 485775"/>
              <a:gd name="connsiteX7" fmla="*/ 6670 w 485780"/>
              <a:gd name="connsiteY7" fmla="*/ 463351 h 485775"/>
              <a:gd name="connsiteX8" fmla="*/ 5335 w 485780"/>
              <a:gd name="connsiteY8" fmla="*/ 418047 h 485775"/>
              <a:gd name="connsiteX9" fmla="*/ 201828 w 485780"/>
              <a:gd name="connsiteY9" fmla="*/ 24983 h 485775"/>
              <a:gd name="connsiteX10" fmla="*/ 202041 w 485780"/>
              <a:gd name="connsiteY10" fmla="*/ 24570 h 485775"/>
              <a:gd name="connsiteX11" fmla="*/ 242904 w 485780"/>
              <a:gd name="connsiteY11" fmla="*/ 0 h 485775"/>
              <a:gd name="connsiteX12" fmla="*/ 283766 w 485780"/>
              <a:gd name="connsiteY12" fmla="*/ 24570 h 485775"/>
              <a:gd name="connsiteX13" fmla="*/ 283858 w 485780"/>
              <a:gd name="connsiteY13" fmla="*/ 24744 h 485775"/>
              <a:gd name="connsiteX14" fmla="*/ 331863 w 485780"/>
              <a:gd name="connsiteY14" fmla="*/ 117464 h 485775"/>
              <a:gd name="connsiteX15" fmla="*/ 323737 w 485780"/>
              <a:gd name="connsiteY15" fmla="*/ 143039 h 485775"/>
              <a:gd name="connsiteX16" fmla="*/ 298161 w 485780"/>
              <a:gd name="connsiteY16" fmla="*/ 134913 h 485775"/>
              <a:gd name="connsiteX17" fmla="*/ 250212 w 485780"/>
              <a:gd name="connsiteY17" fmla="*/ 42301 h 485775"/>
              <a:gd name="connsiteX18" fmla="*/ 242904 w 485780"/>
              <a:gd name="connsiteY18" fmla="*/ 37952 h 485775"/>
              <a:gd name="connsiteX19" fmla="*/ 235643 w 485780"/>
              <a:gd name="connsiteY19" fmla="*/ 42216 h 485775"/>
              <a:gd name="connsiteX20" fmla="*/ 147553 w 485780"/>
              <a:gd name="connsiteY20" fmla="*/ 218430 h 485775"/>
              <a:gd name="connsiteX21" fmla="*/ 160111 w 485780"/>
              <a:gd name="connsiteY21" fmla="*/ 220113 h 485775"/>
              <a:gd name="connsiteX22" fmla="*/ 186153 w 485780"/>
              <a:gd name="connsiteY22" fmla="*/ 212282 h 485775"/>
              <a:gd name="connsiteX23" fmla="*/ 220227 w 485780"/>
              <a:gd name="connsiteY23" fmla="*/ 200203 h 485775"/>
              <a:gd name="connsiteX24" fmla="*/ 257359 w 485780"/>
              <a:gd name="connsiteY24" fmla="*/ 212763 h 485775"/>
              <a:gd name="connsiteX25" fmla="*/ 260568 w 485780"/>
              <a:gd name="connsiteY25" fmla="*/ 239405 h 485775"/>
              <a:gd name="connsiteX26" fmla="*/ 233925 w 485780"/>
              <a:gd name="connsiteY26" fmla="*/ 242614 h 485775"/>
              <a:gd name="connsiteX27" fmla="*/ 220918 w 485780"/>
              <a:gd name="connsiteY27" fmla="*/ 238147 h 485775"/>
              <a:gd name="connsiteX28" fmla="*/ 209442 w 485780"/>
              <a:gd name="connsiteY28" fmla="*/ 242247 h 485775"/>
              <a:gd name="connsiteX29" fmla="*/ 160362 w 485780"/>
              <a:gd name="connsiteY29" fmla="*/ 258059 h 485775"/>
              <a:gd name="connsiteX30" fmla="*/ 160362 w 485780"/>
              <a:gd name="connsiteY30" fmla="*/ 258068 h 485775"/>
              <a:gd name="connsiteX31" fmla="*/ 159851 w 485780"/>
              <a:gd name="connsiteY31" fmla="*/ 258068 h 485775"/>
              <a:gd name="connsiteX32" fmla="*/ 159438 w 485780"/>
              <a:gd name="connsiteY32" fmla="*/ 258064 h 485775"/>
              <a:gd name="connsiteX33" fmla="*/ 130450 w 485780"/>
              <a:gd name="connsiteY33" fmla="*/ 252642 h 485775"/>
              <a:gd name="connsiteX34" fmla="*/ 39190 w 485780"/>
              <a:gd name="connsiteY34" fmla="*/ 435197 h 485775"/>
              <a:gd name="connsiteX35" fmla="*/ 38977 w 485780"/>
              <a:gd name="connsiteY35" fmla="*/ 435611 h 485775"/>
              <a:gd name="connsiteX36" fmla="*/ 485594 w 485780"/>
              <a:gd name="connsiteY36" fmla="*/ 416529 h 485775"/>
              <a:gd name="connsiteX37" fmla="*/ 474824 w 485780"/>
              <a:gd name="connsiteY37" fmla="*/ 431084 h 485775"/>
              <a:gd name="connsiteX38" fmla="*/ 394709 w 485780"/>
              <a:gd name="connsiteY38" fmla="*/ 446371 h 485775"/>
              <a:gd name="connsiteX39" fmla="*/ 394709 w 485780"/>
              <a:gd name="connsiteY39" fmla="*/ 466799 h 485775"/>
              <a:gd name="connsiteX40" fmla="*/ 375734 w 485780"/>
              <a:gd name="connsiteY40" fmla="*/ 485775 h 485775"/>
              <a:gd name="connsiteX41" fmla="*/ 356758 w 485780"/>
              <a:gd name="connsiteY41" fmla="*/ 466799 h 485775"/>
              <a:gd name="connsiteX42" fmla="*/ 356758 w 485780"/>
              <a:gd name="connsiteY42" fmla="*/ 446497 h 485775"/>
              <a:gd name="connsiteX43" fmla="*/ 270855 w 485780"/>
              <a:gd name="connsiteY43" fmla="*/ 431456 h 485775"/>
              <a:gd name="connsiteX44" fmla="*/ 259287 w 485780"/>
              <a:gd name="connsiteY44" fmla="*/ 416970 h 485775"/>
              <a:gd name="connsiteX45" fmla="*/ 265587 w 485780"/>
              <a:gd name="connsiteY45" fmla="*/ 399537 h 485775"/>
              <a:gd name="connsiteX46" fmla="*/ 297428 w 485780"/>
              <a:gd name="connsiteY46" fmla="*/ 360791 h 485775"/>
              <a:gd name="connsiteX47" fmla="*/ 288801 w 485780"/>
              <a:gd name="connsiteY47" fmla="*/ 357411 h 485775"/>
              <a:gd name="connsiteX48" fmla="*/ 286275 w 485780"/>
              <a:gd name="connsiteY48" fmla="*/ 356384 h 485775"/>
              <a:gd name="connsiteX49" fmla="*/ 274314 w 485780"/>
              <a:gd name="connsiteY49" fmla="*/ 340643 h 485775"/>
              <a:gd name="connsiteX50" fmla="*/ 282843 w 485780"/>
              <a:gd name="connsiteY50" fmla="*/ 322808 h 485775"/>
              <a:gd name="connsiteX51" fmla="*/ 315866 w 485780"/>
              <a:gd name="connsiteY51" fmla="*/ 291318 h 485775"/>
              <a:gd name="connsiteX52" fmla="*/ 303730 w 485780"/>
              <a:gd name="connsiteY52" fmla="*/ 287050 h 485775"/>
              <a:gd name="connsiteX53" fmla="*/ 292364 w 485780"/>
              <a:gd name="connsiteY53" fmla="*/ 271765 h 485775"/>
              <a:gd name="connsiteX54" fmla="*/ 299996 w 485780"/>
              <a:gd name="connsiteY54" fmla="*/ 254313 h 485775"/>
              <a:gd name="connsiteX55" fmla="*/ 354431 w 485780"/>
              <a:gd name="connsiteY55" fmla="*/ 167045 h 485775"/>
              <a:gd name="connsiteX56" fmla="*/ 372406 w 485780"/>
              <a:gd name="connsiteY56" fmla="*/ 153711 h 485775"/>
              <a:gd name="connsiteX57" fmla="*/ 390579 w 485780"/>
              <a:gd name="connsiteY57" fmla="*/ 166757 h 485775"/>
              <a:gd name="connsiteX58" fmla="*/ 444384 w 485780"/>
              <a:gd name="connsiteY58" fmla="*/ 255368 h 485775"/>
              <a:gd name="connsiteX59" fmla="*/ 451459 w 485780"/>
              <a:gd name="connsiteY59" fmla="*/ 272877 h 485775"/>
              <a:gd name="connsiteX60" fmla="*/ 439917 w 485780"/>
              <a:gd name="connsiteY60" fmla="*/ 287822 h 485775"/>
              <a:gd name="connsiteX61" fmla="*/ 431009 w 485780"/>
              <a:gd name="connsiteY61" fmla="*/ 291370 h 485775"/>
              <a:gd name="connsiteX62" fmla="*/ 463544 w 485780"/>
              <a:gd name="connsiteY62" fmla="*/ 322593 h 485775"/>
              <a:gd name="connsiteX63" fmla="*/ 472415 w 485780"/>
              <a:gd name="connsiteY63" fmla="*/ 340383 h 485775"/>
              <a:gd name="connsiteX64" fmla="*/ 460581 w 485780"/>
              <a:gd name="connsiteY64" fmla="*/ 356330 h 485775"/>
              <a:gd name="connsiteX65" fmla="*/ 447449 w 485780"/>
              <a:gd name="connsiteY65" fmla="*/ 360877 h 485775"/>
              <a:gd name="connsiteX66" fmla="*/ 479261 w 485780"/>
              <a:gd name="connsiteY66" fmla="*/ 399553 h 485775"/>
              <a:gd name="connsiteX67" fmla="*/ 485594 w 485780"/>
              <a:gd name="connsiteY67" fmla="*/ 416529 h 485775"/>
              <a:gd name="connsiteX68" fmla="*/ 413169 w 485780"/>
              <a:gd name="connsiteY68" fmla="*/ 329738 h 485775"/>
              <a:gd name="connsiteX69" fmla="*/ 391505 w 485780"/>
              <a:gd name="connsiteY69" fmla="*/ 297683 h 485775"/>
              <a:gd name="connsiteX70" fmla="*/ 373023 w 485780"/>
              <a:gd name="connsiteY70" fmla="*/ 298865 h 485775"/>
              <a:gd name="connsiteX71" fmla="*/ 372859 w 485780"/>
              <a:gd name="connsiteY71" fmla="*/ 298865 h 485775"/>
              <a:gd name="connsiteX72" fmla="*/ 355288 w 485780"/>
              <a:gd name="connsiteY72" fmla="*/ 298204 h 485775"/>
              <a:gd name="connsiteX73" fmla="*/ 332374 w 485780"/>
              <a:gd name="connsiteY73" fmla="*/ 330651 h 485775"/>
              <a:gd name="connsiteX74" fmla="*/ 332577 w 485780"/>
              <a:gd name="connsiteY74" fmla="*/ 330757 h 485775"/>
              <a:gd name="connsiteX75" fmla="*/ 363399 w 485780"/>
              <a:gd name="connsiteY75" fmla="*/ 333021 h 485775"/>
              <a:gd name="connsiteX76" fmla="*/ 364089 w 485780"/>
              <a:gd name="connsiteY76" fmla="*/ 333033 h 485775"/>
              <a:gd name="connsiteX77" fmla="*/ 413169 w 485780"/>
              <a:gd name="connsiteY77" fmla="*/ 329738 h 485775"/>
              <a:gd name="connsiteX78" fmla="*/ 348417 w 485780"/>
              <a:gd name="connsiteY78" fmla="*/ 259360 h 485775"/>
              <a:gd name="connsiteX79" fmla="*/ 372916 w 485780"/>
              <a:gd name="connsiteY79" fmla="*/ 260914 h 485775"/>
              <a:gd name="connsiteX80" fmla="*/ 394866 w 485780"/>
              <a:gd name="connsiteY80" fmla="*/ 259110 h 485775"/>
              <a:gd name="connsiteX81" fmla="*/ 395904 w 485780"/>
              <a:gd name="connsiteY81" fmla="*/ 258989 h 485775"/>
              <a:gd name="connsiteX82" fmla="*/ 372661 w 485780"/>
              <a:gd name="connsiteY82" fmla="*/ 221201 h 485775"/>
              <a:gd name="connsiteX83" fmla="*/ 348417 w 485780"/>
              <a:gd name="connsiteY83" fmla="*/ 259360 h 485775"/>
              <a:gd name="connsiteX84" fmla="*/ 431302 w 485780"/>
              <a:gd name="connsiteY84" fmla="*/ 404116 h 485775"/>
              <a:gd name="connsiteX85" fmla="*/ 408905 w 485780"/>
              <a:gd name="connsiteY85" fmla="*/ 368634 h 485775"/>
              <a:gd name="connsiteX86" fmla="*/ 369276 w 485780"/>
              <a:gd name="connsiteY86" fmla="*/ 371054 h 485775"/>
              <a:gd name="connsiteX87" fmla="*/ 363082 w 485780"/>
              <a:gd name="connsiteY87" fmla="*/ 370974 h 485775"/>
              <a:gd name="connsiteX88" fmla="*/ 335564 w 485780"/>
              <a:gd name="connsiteY88" fmla="*/ 369461 h 485775"/>
              <a:gd name="connsiteX89" fmla="*/ 313876 w 485780"/>
              <a:gd name="connsiteY89" fmla="*/ 403685 h 485775"/>
              <a:gd name="connsiteX90" fmla="*/ 374576 w 485780"/>
              <a:gd name="connsiteY90" fmla="*/ 408925 h 485775"/>
              <a:gd name="connsiteX91" fmla="*/ 431302 w 485780"/>
              <a:gd name="connsiteY91" fmla="*/ 40411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80" h="485775">
                <a:moveTo>
                  <a:pt x="38977" y="435611"/>
                </a:moveTo>
                <a:cubicBezTo>
                  <a:pt x="37059" y="439225"/>
                  <a:pt x="38290" y="442290"/>
                  <a:pt x="39195" y="443794"/>
                </a:cubicBezTo>
                <a:cubicBezTo>
                  <a:pt x="40099" y="445299"/>
                  <a:pt x="42228" y="447825"/>
                  <a:pt x="46320" y="447825"/>
                </a:cubicBezTo>
                <a:lnTo>
                  <a:pt x="224004" y="447825"/>
                </a:lnTo>
                <a:cubicBezTo>
                  <a:pt x="234484" y="447825"/>
                  <a:pt x="242979" y="456320"/>
                  <a:pt x="242979" y="466800"/>
                </a:cubicBezTo>
                <a:cubicBezTo>
                  <a:pt x="242979" y="477281"/>
                  <a:pt x="234484" y="485776"/>
                  <a:pt x="224004" y="485776"/>
                </a:cubicBezTo>
                <a:lnTo>
                  <a:pt x="46320" y="485776"/>
                </a:lnTo>
                <a:cubicBezTo>
                  <a:pt x="29935" y="485776"/>
                  <a:pt x="15112" y="477393"/>
                  <a:pt x="6670" y="463351"/>
                </a:cubicBezTo>
                <a:cubicBezTo>
                  <a:pt x="-1728" y="449384"/>
                  <a:pt x="-2221" y="432469"/>
                  <a:pt x="5335" y="418047"/>
                </a:cubicBezTo>
                <a:lnTo>
                  <a:pt x="201828" y="24983"/>
                </a:lnTo>
                <a:cubicBezTo>
                  <a:pt x="201897" y="24845"/>
                  <a:pt x="201968" y="24706"/>
                  <a:pt x="202041" y="24570"/>
                </a:cubicBezTo>
                <a:cubicBezTo>
                  <a:pt x="210088" y="9415"/>
                  <a:pt x="225746" y="0"/>
                  <a:pt x="242904" y="0"/>
                </a:cubicBezTo>
                <a:cubicBezTo>
                  <a:pt x="260063" y="0"/>
                  <a:pt x="275721" y="9415"/>
                  <a:pt x="283766" y="24570"/>
                </a:cubicBezTo>
                <a:cubicBezTo>
                  <a:pt x="283798" y="24627"/>
                  <a:pt x="283827" y="24685"/>
                  <a:pt x="283858" y="24744"/>
                </a:cubicBezTo>
                <a:lnTo>
                  <a:pt x="331863" y="117464"/>
                </a:lnTo>
                <a:cubicBezTo>
                  <a:pt x="336681" y="126770"/>
                  <a:pt x="333042" y="138220"/>
                  <a:pt x="323737" y="143039"/>
                </a:cubicBezTo>
                <a:cubicBezTo>
                  <a:pt x="314429" y="147856"/>
                  <a:pt x="302979" y="144219"/>
                  <a:pt x="298161" y="134913"/>
                </a:cubicBezTo>
                <a:lnTo>
                  <a:pt x="250212" y="42301"/>
                </a:lnTo>
                <a:cubicBezTo>
                  <a:pt x="248168" y="38519"/>
                  <a:pt x="244760" y="37952"/>
                  <a:pt x="242904" y="37952"/>
                </a:cubicBezTo>
                <a:cubicBezTo>
                  <a:pt x="241063" y="37952"/>
                  <a:pt x="237692" y="38510"/>
                  <a:pt x="235643" y="42216"/>
                </a:cubicBezTo>
                <a:lnTo>
                  <a:pt x="147553" y="218430"/>
                </a:lnTo>
                <a:cubicBezTo>
                  <a:pt x="151332" y="219535"/>
                  <a:pt x="155501" y="220094"/>
                  <a:pt x="160111" y="220113"/>
                </a:cubicBezTo>
                <a:cubicBezTo>
                  <a:pt x="170902" y="220072"/>
                  <a:pt x="179424" y="217511"/>
                  <a:pt x="186153" y="212282"/>
                </a:cubicBezTo>
                <a:cubicBezTo>
                  <a:pt x="195890" y="204714"/>
                  <a:pt x="207990" y="200425"/>
                  <a:pt x="220227" y="200203"/>
                </a:cubicBezTo>
                <a:cubicBezTo>
                  <a:pt x="233542" y="199946"/>
                  <a:pt x="246732" y="204420"/>
                  <a:pt x="257359" y="212763"/>
                </a:cubicBezTo>
                <a:cubicBezTo>
                  <a:pt x="265602" y="219233"/>
                  <a:pt x="267039" y="231162"/>
                  <a:pt x="260568" y="239405"/>
                </a:cubicBezTo>
                <a:cubicBezTo>
                  <a:pt x="254097" y="247648"/>
                  <a:pt x="242169" y="249086"/>
                  <a:pt x="233925" y="242614"/>
                </a:cubicBezTo>
                <a:cubicBezTo>
                  <a:pt x="230149" y="239650"/>
                  <a:pt x="225569" y="238081"/>
                  <a:pt x="220918" y="238147"/>
                </a:cubicBezTo>
                <a:cubicBezTo>
                  <a:pt x="216765" y="238223"/>
                  <a:pt x="212796" y="239641"/>
                  <a:pt x="209442" y="242247"/>
                </a:cubicBezTo>
                <a:cubicBezTo>
                  <a:pt x="196056" y="252652"/>
                  <a:pt x="179542" y="257966"/>
                  <a:pt x="160362" y="258059"/>
                </a:cubicBezTo>
                <a:lnTo>
                  <a:pt x="160362" y="258068"/>
                </a:lnTo>
                <a:lnTo>
                  <a:pt x="159851" y="258068"/>
                </a:lnTo>
                <a:cubicBezTo>
                  <a:pt x="159714" y="258068"/>
                  <a:pt x="159576" y="258067"/>
                  <a:pt x="159438" y="258064"/>
                </a:cubicBezTo>
                <a:cubicBezTo>
                  <a:pt x="148942" y="257964"/>
                  <a:pt x="139257" y="256139"/>
                  <a:pt x="130450" y="252642"/>
                </a:cubicBezTo>
                <a:lnTo>
                  <a:pt x="39190" y="435197"/>
                </a:lnTo>
                <a:cubicBezTo>
                  <a:pt x="39121" y="435336"/>
                  <a:pt x="39050" y="435474"/>
                  <a:pt x="38977" y="435611"/>
                </a:cubicBezTo>
                <a:close/>
                <a:moveTo>
                  <a:pt x="485594" y="416529"/>
                </a:moveTo>
                <a:cubicBezTo>
                  <a:pt x="484694" y="422890"/>
                  <a:pt x="480649" y="428372"/>
                  <a:pt x="474824" y="431084"/>
                </a:cubicBezTo>
                <a:cubicBezTo>
                  <a:pt x="473589" y="431659"/>
                  <a:pt x="446957" y="443757"/>
                  <a:pt x="394709" y="446371"/>
                </a:cubicBezTo>
                <a:lnTo>
                  <a:pt x="394709" y="466799"/>
                </a:lnTo>
                <a:cubicBezTo>
                  <a:pt x="394709" y="477280"/>
                  <a:pt x="386214" y="485775"/>
                  <a:pt x="375734" y="485775"/>
                </a:cubicBezTo>
                <a:cubicBezTo>
                  <a:pt x="365253" y="485775"/>
                  <a:pt x="356758" y="477280"/>
                  <a:pt x="356758" y="466799"/>
                </a:cubicBezTo>
                <a:lnTo>
                  <a:pt x="356758" y="446497"/>
                </a:lnTo>
                <a:cubicBezTo>
                  <a:pt x="302749" y="444186"/>
                  <a:pt x="272255" y="432025"/>
                  <a:pt x="270855" y="431456"/>
                </a:cubicBezTo>
                <a:cubicBezTo>
                  <a:pt x="264742" y="428968"/>
                  <a:pt x="260361" y="423482"/>
                  <a:pt x="259287" y="416970"/>
                </a:cubicBezTo>
                <a:cubicBezTo>
                  <a:pt x="258213" y="410459"/>
                  <a:pt x="260598" y="403856"/>
                  <a:pt x="265587" y="399537"/>
                </a:cubicBezTo>
                <a:cubicBezTo>
                  <a:pt x="272320" y="393670"/>
                  <a:pt x="287743" y="377989"/>
                  <a:pt x="297428" y="360791"/>
                </a:cubicBezTo>
                <a:cubicBezTo>
                  <a:pt x="293960" y="359536"/>
                  <a:pt x="291109" y="358363"/>
                  <a:pt x="288801" y="357411"/>
                </a:cubicBezTo>
                <a:cubicBezTo>
                  <a:pt x="287872" y="357029"/>
                  <a:pt x="287033" y="356681"/>
                  <a:pt x="286275" y="356384"/>
                </a:cubicBezTo>
                <a:cubicBezTo>
                  <a:pt x="279654" y="353793"/>
                  <a:pt x="275036" y="347717"/>
                  <a:pt x="274314" y="340643"/>
                </a:cubicBezTo>
                <a:cubicBezTo>
                  <a:pt x="273592" y="333569"/>
                  <a:pt x="276883" y="326686"/>
                  <a:pt x="282843" y="322808"/>
                </a:cubicBezTo>
                <a:cubicBezTo>
                  <a:pt x="289677" y="318328"/>
                  <a:pt x="306251" y="305411"/>
                  <a:pt x="315866" y="291318"/>
                </a:cubicBezTo>
                <a:cubicBezTo>
                  <a:pt x="309945" y="289578"/>
                  <a:pt x="305865" y="287968"/>
                  <a:pt x="303730" y="287050"/>
                </a:cubicBezTo>
                <a:cubicBezTo>
                  <a:pt x="297473" y="284362"/>
                  <a:pt x="293136" y="278530"/>
                  <a:pt x="292364" y="271765"/>
                </a:cubicBezTo>
                <a:cubicBezTo>
                  <a:pt x="291593" y="264999"/>
                  <a:pt x="294506" y="258339"/>
                  <a:pt x="299996" y="254313"/>
                </a:cubicBezTo>
                <a:cubicBezTo>
                  <a:pt x="334877" y="228734"/>
                  <a:pt x="354239" y="167659"/>
                  <a:pt x="354431" y="167045"/>
                </a:cubicBezTo>
                <a:cubicBezTo>
                  <a:pt x="356888" y="159168"/>
                  <a:pt x="364156" y="153772"/>
                  <a:pt x="372406" y="153711"/>
                </a:cubicBezTo>
                <a:cubicBezTo>
                  <a:pt x="380623" y="153671"/>
                  <a:pt x="388005" y="158918"/>
                  <a:pt x="390579" y="166757"/>
                </a:cubicBezTo>
                <a:cubicBezTo>
                  <a:pt x="390781" y="167368"/>
                  <a:pt x="411609" y="229616"/>
                  <a:pt x="444384" y="255368"/>
                </a:cubicBezTo>
                <a:cubicBezTo>
                  <a:pt x="449685" y="259533"/>
                  <a:pt x="452379" y="266198"/>
                  <a:pt x="451459" y="272877"/>
                </a:cubicBezTo>
                <a:cubicBezTo>
                  <a:pt x="450540" y="279555"/>
                  <a:pt x="446146" y="285244"/>
                  <a:pt x="439917" y="287822"/>
                </a:cubicBezTo>
                <a:cubicBezTo>
                  <a:pt x="437055" y="289007"/>
                  <a:pt x="434089" y="290234"/>
                  <a:pt x="431009" y="291370"/>
                </a:cubicBezTo>
                <a:cubicBezTo>
                  <a:pt x="440449" y="305930"/>
                  <a:pt x="456352" y="318102"/>
                  <a:pt x="463544" y="322593"/>
                </a:cubicBezTo>
                <a:cubicBezTo>
                  <a:pt x="469609" y="326378"/>
                  <a:pt x="473050" y="333263"/>
                  <a:pt x="472415" y="340383"/>
                </a:cubicBezTo>
                <a:cubicBezTo>
                  <a:pt x="471781" y="347504"/>
                  <a:pt x="467219" y="353676"/>
                  <a:pt x="460581" y="356330"/>
                </a:cubicBezTo>
                <a:cubicBezTo>
                  <a:pt x="456321" y="358034"/>
                  <a:pt x="451919" y="359541"/>
                  <a:pt x="447449" y="360877"/>
                </a:cubicBezTo>
                <a:cubicBezTo>
                  <a:pt x="457139" y="378040"/>
                  <a:pt x="472523" y="393683"/>
                  <a:pt x="479261" y="399553"/>
                </a:cubicBezTo>
                <a:cubicBezTo>
                  <a:pt x="484104" y="403775"/>
                  <a:pt x="486494" y="410169"/>
                  <a:pt x="485594" y="416529"/>
                </a:cubicBezTo>
                <a:close/>
                <a:moveTo>
                  <a:pt x="413169" y="329738"/>
                </a:moveTo>
                <a:cubicBezTo>
                  <a:pt x="404874" y="320931"/>
                  <a:pt x="396758" y="310103"/>
                  <a:pt x="391505" y="297683"/>
                </a:cubicBezTo>
                <a:cubicBezTo>
                  <a:pt x="385199" y="298358"/>
                  <a:pt x="379087" y="298865"/>
                  <a:pt x="373023" y="298865"/>
                </a:cubicBezTo>
                <a:cubicBezTo>
                  <a:pt x="372968" y="298865"/>
                  <a:pt x="372914" y="298865"/>
                  <a:pt x="372859" y="298865"/>
                </a:cubicBezTo>
                <a:cubicBezTo>
                  <a:pt x="366614" y="298856"/>
                  <a:pt x="360753" y="298614"/>
                  <a:pt x="355288" y="298204"/>
                </a:cubicBezTo>
                <a:cubicBezTo>
                  <a:pt x="349813" y="310591"/>
                  <a:pt x="341114" y="321655"/>
                  <a:pt x="332374" y="330651"/>
                </a:cubicBezTo>
                <a:cubicBezTo>
                  <a:pt x="332442" y="330688"/>
                  <a:pt x="332512" y="330720"/>
                  <a:pt x="332577" y="330757"/>
                </a:cubicBezTo>
                <a:cubicBezTo>
                  <a:pt x="340879" y="332103"/>
                  <a:pt x="351000" y="333021"/>
                  <a:pt x="363399" y="333021"/>
                </a:cubicBezTo>
                <a:cubicBezTo>
                  <a:pt x="363629" y="333021"/>
                  <a:pt x="363859" y="333024"/>
                  <a:pt x="364089" y="333033"/>
                </a:cubicBezTo>
                <a:cubicBezTo>
                  <a:pt x="364414" y="333045"/>
                  <a:pt x="387700" y="333774"/>
                  <a:pt x="413169" y="329738"/>
                </a:cubicBezTo>
                <a:close/>
                <a:moveTo>
                  <a:pt x="348417" y="259360"/>
                </a:moveTo>
                <a:cubicBezTo>
                  <a:pt x="355434" y="260273"/>
                  <a:pt x="363625" y="260900"/>
                  <a:pt x="372916" y="260914"/>
                </a:cubicBezTo>
                <a:cubicBezTo>
                  <a:pt x="379273" y="260892"/>
                  <a:pt x="386837" y="260043"/>
                  <a:pt x="394866" y="259110"/>
                </a:cubicBezTo>
                <a:cubicBezTo>
                  <a:pt x="395210" y="259070"/>
                  <a:pt x="395556" y="259030"/>
                  <a:pt x="395904" y="258989"/>
                </a:cubicBezTo>
                <a:cubicBezTo>
                  <a:pt x="386672" y="246759"/>
                  <a:pt x="378893" y="233428"/>
                  <a:pt x="372661" y="221201"/>
                </a:cubicBezTo>
                <a:cubicBezTo>
                  <a:pt x="366294" y="233567"/>
                  <a:pt x="358225" y="247037"/>
                  <a:pt x="348417" y="259360"/>
                </a:cubicBezTo>
                <a:close/>
                <a:moveTo>
                  <a:pt x="431302" y="404116"/>
                </a:moveTo>
                <a:cubicBezTo>
                  <a:pt x="423260" y="394273"/>
                  <a:pt x="414821" y="382057"/>
                  <a:pt x="408905" y="368634"/>
                </a:cubicBezTo>
                <a:cubicBezTo>
                  <a:pt x="392056" y="370698"/>
                  <a:pt x="377365" y="371053"/>
                  <a:pt x="369276" y="371054"/>
                </a:cubicBezTo>
                <a:cubicBezTo>
                  <a:pt x="366115" y="371054"/>
                  <a:pt x="363963" y="371000"/>
                  <a:pt x="363082" y="370974"/>
                </a:cubicBezTo>
                <a:cubicBezTo>
                  <a:pt x="352749" y="370962"/>
                  <a:pt x="343618" y="370386"/>
                  <a:pt x="335564" y="369461"/>
                </a:cubicBezTo>
                <a:cubicBezTo>
                  <a:pt x="329756" y="382366"/>
                  <a:pt x="321647" y="394119"/>
                  <a:pt x="313876" y="403685"/>
                </a:cubicBezTo>
                <a:cubicBezTo>
                  <a:pt x="328783" y="406446"/>
                  <a:pt x="349228" y="408925"/>
                  <a:pt x="374576" y="408925"/>
                </a:cubicBezTo>
                <a:cubicBezTo>
                  <a:pt x="398670" y="408924"/>
                  <a:pt x="417560" y="406685"/>
                  <a:pt x="431302" y="404116"/>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16" name="TextBox 15">
            <a:extLst>
              <a:ext uri="{FF2B5EF4-FFF2-40B4-BE49-F238E27FC236}">
                <a16:creationId xmlns:a16="http://schemas.microsoft.com/office/drawing/2014/main" id="{D925EF7E-7080-488E-B672-BC12A6E77A2A}"/>
              </a:ext>
            </a:extLst>
          </p:cNvPr>
          <p:cNvSpPr txBox="1"/>
          <p:nvPr/>
        </p:nvSpPr>
        <p:spPr>
          <a:xfrm>
            <a:off x="1563347" y="2054904"/>
            <a:ext cx="607539"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Politics</a:t>
            </a:r>
            <a:endParaRPr lang="id-ID" dirty="0">
              <a:solidFill>
                <a:schemeClr val="bg1"/>
              </a:solidFill>
            </a:endParaRPr>
          </a:p>
        </p:txBody>
      </p:sp>
      <p:sp>
        <p:nvSpPr>
          <p:cNvPr id="17" name="TextBox 16">
            <a:extLst>
              <a:ext uri="{FF2B5EF4-FFF2-40B4-BE49-F238E27FC236}">
                <a16:creationId xmlns:a16="http://schemas.microsoft.com/office/drawing/2014/main" id="{CE06567D-EB4F-41F0-AAE5-CE307B1F706E}"/>
              </a:ext>
            </a:extLst>
          </p:cNvPr>
          <p:cNvSpPr txBox="1"/>
          <p:nvPr/>
        </p:nvSpPr>
        <p:spPr>
          <a:xfrm>
            <a:off x="1621046"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18" name="TextBox 17">
            <a:extLst>
              <a:ext uri="{FF2B5EF4-FFF2-40B4-BE49-F238E27FC236}">
                <a16:creationId xmlns:a16="http://schemas.microsoft.com/office/drawing/2014/main" id="{FB2DC27D-59A4-43F0-B683-084CE3F89626}"/>
              </a:ext>
            </a:extLst>
          </p:cNvPr>
          <p:cNvSpPr txBox="1"/>
          <p:nvPr/>
        </p:nvSpPr>
        <p:spPr>
          <a:xfrm>
            <a:off x="4798484" y="2054904"/>
            <a:ext cx="937757"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Economical</a:t>
            </a:r>
            <a:endParaRPr lang="id-ID" dirty="0">
              <a:solidFill>
                <a:schemeClr val="bg1"/>
              </a:solidFill>
            </a:endParaRPr>
          </a:p>
        </p:txBody>
      </p:sp>
      <p:sp>
        <p:nvSpPr>
          <p:cNvPr id="19" name="TextBox 18">
            <a:extLst>
              <a:ext uri="{FF2B5EF4-FFF2-40B4-BE49-F238E27FC236}">
                <a16:creationId xmlns:a16="http://schemas.microsoft.com/office/drawing/2014/main" id="{14E88D5F-B174-4A05-8E14-023BA08A1DCE}"/>
              </a:ext>
            </a:extLst>
          </p:cNvPr>
          <p:cNvSpPr txBox="1"/>
          <p:nvPr/>
        </p:nvSpPr>
        <p:spPr>
          <a:xfrm>
            <a:off x="4856182"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0" name="TextBox 19">
            <a:extLst>
              <a:ext uri="{FF2B5EF4-FFF2-40B4-BE49-F238E27FC236}">
                <a16:creationId xmlns:a16="http://schemas.microsoft.com/office/drawing/2014/main" id="{B4A62B71-3644-4D12-A5EE-F4EEA88061D2}"/>
              </a:ext>
            </a:extLst>
          </p:cNvPr>
          <p:cNvSpPr txBox="1"/>
          <p:nvPr/>
        </p:nvSpPr>
        <p:spPr>
          <a:xfrm>
            <a:off x="7976213" y="2054904"/>
            <a:ext cx="496931"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Social</a:t>
            </a:r>
            <a:endParaRPr lang="id-ID" dirty="0">
              <a:solidFill>
                <a:schemeClr val="bg1"/>
              </a:solidFill>
            </a:endParaRPr>
          </a:p>
        </p:txBody>
      </p:sp>
      <p:sp>
        <p:nvSpPr>
          <p:cNvPr id="21" name="TextBox 20">
            <a:extLst>
              <a:ext uri="{FF2B5EF4-FFF2-40B4-BE49-F238E27FC236}">
                <a16:creationId xmlns:a16="http://schemas.microsoft.com/office/drawing/2014/main" id="{9D121516-ABAE-48DA-94B9-7E589153432F}"/>
              </a:ext>
            </a:extLst>
          </p:cNvPr>
          <p:cNvSpPr txBox="1"/>
          <p:nvPr/>
        </p:nvSpPr>
        <p:spPr>
          <a:xfrm>
            <a:off x="8033911"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2" name="TextBox 21">
            <a:extLst>
              <a:ext uri="{FF2B5EF4-FFF2-40B4-BE49-F238E27FC236}">
                <a16:creationId xmlns:a16="http://schemas.microsoft.com/office/drawing/2014/main" id="{B7A06CD2-FAC7-4713-ACD7-6A5FFB2888F3}"/>
              </a:ext>
            </a:extLst>
          </p:cNvPr>
          <p:cNvSpPr txBox="1"/>
          <p:nvPr/>
        </p:nvSpPr>
        <p:spPr>
          <a:xfrm>
            <a:off x="1620924" y="4234078"/>
            <a:ext cx="788677"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Technical</a:t>
            </a:r>
            <a:endParaRPr lang="id-ID" dirty="0">
              <a:solidFill>
                <a:schemeClr val="bg1"/>
              </a:solidFill>
            </a:endParaRPr>
          </a:p>
        </p:txBody>
      </p:sp>
      <p:sp>
        <p:nvSpPr>
          <p:cNvPr id="23" name="TextBox 22">
            <a:extLst>
              <a:ext uri="{FF2B5EF4-FFF2-40B4-BE49-F238E27FC236}">
                <a16:creationId xmlns:a16="http://schemas.microsoft.com/office/drawing/2014/main" id="{FF24594B-0C3F-491D-B42A-EFCDE03E983D}"/>
              </a:ext>
            </a:extLst>
          </p:cNvPr>
          <p:cNvSpPr txBox="1"/>
          <p:nvPr/>
        </p:nvSpPr>
        <p:spPr>
          <a:xfrm>
            <a:off x="1678622" y="4659441"/>
            <a:ext cx="2526887"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4" name="TextBox 23">
            <a:extLst>
              <a:ext uri="{FF2B5EF4-FFF2-40B4-BE49-F238E27FC236}">
                <a16:creationId xmlns:a16="http://schemas.microsoft.com/office/drawing/2014/main" id="{F685292C-B5BD-4F46-A5BA-A0D673D88660}"/>
              </a:ext>
            </a:extLst>
          </p:cNvPr>
          <p:cNvSpPr txBox="1"/>
          <p:nvPr/>
        </p:nvSpPr>
        <p:spPr>
          <a:xfrm>
            <a:off x="4856061" y="4234078"/>
            <a:ext cx="1173398" cy="29501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Environmental</a:t>
            </a:r>
            <a:endParaRPr lang="id-ID" dirty="0">
              <a:solidFill>
                <a:schemeClr val="bg1"/>
              </a:solidFill>
            </a:endParaRPr>
          </a:p>
        </p:txBody>
      </p:sp>
      <p:sp>
        <p:nvSpPr>
          <p:cNvPr id="25" name="TextBox 24">
            <a:extLst>
              <a:ext uri="{FF2B5EF4-FFF2-40B4-BE49-F238E27FC236}">
                <a16:creationId xmlns:a16="http://schemas.microsoft.com/office/drawing/2014/main" id="{5866EB0C-C588-4077-8F2C-48E1D51394E0}"/>
              </a:ext>
            </a:extLst>
          </p:cNvPr>
          <p:cNvSpPr txBox="1"/>
          <p:nvPr/>
        </p:nvSpPr>
        <p:spPr>
          <a:xfrm>
            <a:off x="4814164" y="4659441"/>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6" name="TextBox 25">
            <a:extLst>
              <a:ext uri="{FF2B5EF4-FFF2-40B4-BE49-F238E27FC236}">
                <a16:creationId xmlns:a16="http://schemas.microsoft.com/office/drawing/2014/main" id="{B11509D3-5881-4BA5-97CD-84FA6435C583}"/>
              </a:ext>
            </a:extLst>
          </p:cNvPr>
          <p:cNvSpPr txBox="1"/>
          <p:nvPr/>
        </p:nvSpPr>
        <p:spPr>
          <a:xfrm>
            <a:off x="8033790" y="4234078"/>
            <a:ext cx="442429"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Legal</a:t>
            </a:r>
            <a:endParaRPr lang="id-ID" dirty="0">
              <a:solidFill>
                <a:schemeClr val="bg1"/>
              </a:solidFill>
            </a:endParaRPr>
          </a:p>
        </p:txBody>
      </p:sp>
      <p:sp>
        <p:nvSpPr>
          <p:cNvPr id="27" name="TextBox 26">
            <a:extLst>
              <a:ext uri="{FF2B5EF4-FFF2-40B4-BE49-F238E27FC236}">
                <a16:creationId xmlns:a16="http://schemas.microsoft.com/office/drawing/2014/main" id="{3401786B-05E9-431D-B9F6-CD02A85C2166}"/>
              </a:ext>
            </a:extLst>
          </p:cNvPr>
          <p:cNvSpPr txBox="1"/>
          <p:nvPr/>
        </p:nvSpPr>
        <p:spPr>
          <a:xfrm>
            <a:off x="8091488" y="4659441"/>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Tree>
    <p:extLst>
      <p:ext uri="{BB962C8B-B14F-4D97-AF65-F5344CB8AC3E}">
        <p14:creationId xmlns:p14="http://schemas.microsoft.com/office/powerpoint/2010/main" val="1584042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grpSp>
        <p:nvGrpSpPr>
          <p:cNvPr id="4" name="Group 3">
            <a:extLst>
              <a:ext uri="{FF2B5EF4-FFF2-40B4-BE49-F238E27FC236}">
                <a16:creationId xmlns:a16="http://schemas.microsoft.com/office/drawing/2014/main" id="{365B43A0-455A-4022-A9FA-A79040D7DF0D}"/>
              </a:ext>
            </a:extLst>
          </p:cNvPr>
          <p:cNvGrpSpPr/>
          <p:nvPr/>
        </p:nvGrpSpPr>
        <p:grpSpPr>
          <a:xfrm>
            <a:off x="6895900" y="1957177"/>
            <a:ext cx="4359814" cy="3613076"/>
            <a:chOff x="6411708" y="1709138"/>
            <a:chExt cx="4958420" cy="4109154"/>
          </a:xfrm>
        </p:grpSpPr>
        <p:sp>
          <p:nvSpPr>
            <p:cNvPr id="5" name="Freeform 14">
              <a:extLst>
                <a:ext uri="{FF2B5EF4-FFF2-40B4-BE49-F238E27FC236}">
                  <a16:creationId xmlns:a16="http://schemas.microsoft.com/office/drawing/2014/main" id="{120A2142-2415-4468-9729-8AD25530C2EB}"/>
                </a:ext>
              </a:extLst>
            </p:cNvPr>
            <p:cNvSpPr/>
            <p:nvPr/>
          </p:nvSpPr>
          <p:spPr>
            <a:xfrm>
              <a:off x="8064515" y="1709138"/>
              <a:ext cx="1652806" cy="1369717"/>
            </a:xfrm>
            <a:custGeom>
              <a:avLst/>
              <a:gdLst>
                <a:gd name="connsiteX0" fmla="*/ 0 w 2032000"/>
                <a:gd name="connsiteY0" fmla="*/ 1354666 h 1354666"/>
                <a:gd name="connsiteX1" fmla="*/ 1016000 w 2032000"/>
                <a:gd name="connsiteY1" fmla="*/ 0 h 1354666"/>
                <a:gd name="connsiteX2" fmla="*/ 1016001 w 2032000"/>
                <a:gd name="connsiteY2" fmla="*/ 0 h 1354666"/>
                <a:gd name="connsiteX3" fmla="*/ 2032000 w 2032000"/>
                <a:gd name="connsiteY3" fmla="*/ 1354666 h 1354666"/>
                <a:gd name="connsiteX4" fmla="*/ 0 w 2032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0" h="1354666">
                  <a:moveTo>
                    <a:pt x="0" y="1354666"/>
                  </a:moveTo>
                  <a:lnTo>
                    <a:pt x="1016000" y="0"/>
                  </a:lnTo>
                  <a:lnTo>
                    <a:pt x="1016001" y="0"/>
                  </a:lnTo>
                  <a:lnTo>
                    <a:pt x="2032000" y="1354666"/>
                  </a:lnTo>
                  <a:lnTo>
                    <a:pt x="0" y="1354666"/>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3293" tIns="103293" rIns="103293" bIns="103293" numCol="1" spcCol="1270" anchor="ctr" anchorCtr="0">
              <a:noAutofit/>
            </a:bodyPr>
            <a:lstStyle/>
            <a:p>
              <a:pPr algn="ctr" defTabSz="3615176">
                <a:lnSpc>
                  <a:spcPct val="90000"/>
                </a:lnSpc>
                <a:spcBef>
                  <a:spcPct val="0"/>
                </a:spcBef>
                <a:spcAft>
                  <a:spcPct val="35000"/>
                </a:spcAft>
              </a:pPr>
              <a:endParaRPr lang="id-ID" sz="8133">
                <a:solidFill>
                  <a:schemeClr val="bg2"/>
                </a:solidFill>
              </a:endParaRPr>
            </a:p>
          </p:txBody>
        </p:sp>
        <p:sp>
          <p:nvSpPr>
            <p:cNvPr id="6" name="Freeform 15">
              <a:extLst>
                <a:ext uri="{FF2B5EF4-FFF2-40B4-BE49-F238E27FC236}">
                  <a16:creationId xmlns:a16="http://schemas.microsoft.com/office/drawing/2014/main" id="{2ECDFA53-0C55-443D-A52C-79B4BCF57A31}"/>
                </a:ext>
              </a:extLst>
            </p:cNvPr>
            <p:cNvSpPr/>
            <p:nvPr/>
          </p:nvSpPr>
          <p:spPr>
            <a:xfrm>
              <a:off x="7238111" y="3078855"/>
              <a:ext cx="3305614" cy="1369717"/>
            </a:xfrm>
            <a:custGeom>
              <a:avLst/>
              <a:gdLst>
                <a:gd name="connsiteX0" fmla="*/ 0 w 4064000"/>
                <a:gd name="connsiteY0" fmla="*/ 1354666 h 1354666"/>
                <a:gd name="connsiteX1" fmla="*/ 1016000 w 4064000"/>
                <a:gd name="connsiteY1" fmla="*/ 0 h 1354666"/>
                <a:gd name="connsiteX2" fmla="*/ 3048001 w 4064000"/>
                <a:gd name="connsiteY2" fmla="*/ 0 h 1354666"/>
                <a:gd name="connsiteX3" fmla="*/ 4064000 w 4064000"/>
                <a:gd name="connsiteY3" fmla="*/ 1354666 h 1354666"/>
                <a:gd name="connsiteX4" fmla="*/ 0 w 4064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1354666">
                  <a:moveTo>
                    <a:pt x="0" y="1354666"/>
                  </a:moveTo>
                  <a:lnTo>
                    <a:pt x="1016000" y="0"/>
                  </a:lnTo>
                  <a:lnTo>
                    <a:pt x="3048001" y="0"/>
                  </a:lnTo>
                  <a:lnTo>
                    <a:pt x="4064000" y="1354666"/>
                  </a:lnTo>
                  <a:lnTo>
                    <a:pt x="0" y="1354666"/>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58333" tIns="110067" rIns="1058333" bIns="110067" numCol="1" spcCol="1270" anchor="ctr" anchorCtr="0">
              <a:noAutofit/>
            </a:bodyPr>
            <a:lstStyle/>
            <a:p>
              <a:pPr algn="ctr" defTabSz="3852237">
                <a:lnSpc>
                  <a:spcPct val="90000"/>
                </a:lnSpc>
                <a:spcBef>
                  <a:spcPct val="0"/>
                </a:spcBef>
                <a:spcAft>
                  <a:spcPct val="35000"/>
                </a:spcAft>
              </a:pPr>
              <a:endParaRPr lang="id-ID" sz="8666"/>
            </a:p>
          </p:txBody>
        </p:sp>
        <p:sp>
          <p:nvSpPr>
            <p:cNvPr id="7" name="Freeform 16">
              <a:extLst>
                <a:ext uri="{FF2B5EF4-FFF2-40B4-BE49-F238E27FC236}">
                  <a16:creationId xmlns:a16="http://schemas.microsoft.com/office/drawing/2014/main" id="{00B0BF99-0CCA-4C7F-9AD2-A6915AC262B3}"/>
                </a:ext>
              </a:extLst>
            </p:cNvPr>
            <p:cNvSpPr/>
            <p:nvPr/>
          </p:nvSpPr>
          <p:spPr>
            <a:xfrm>
              <a:off x="6411708" y="4448575"/>
              <a:ext cx="4958420" cy="1369717"/>
            </a:xfrm>
            <a:custGeom>
              <a:avLst/>
              <a:gdLst>
                <a:gd name="connsiteX0" fmla="*/ 0 w 6096000"/>
                <a:gd name="connsiteY0" fmla="*/ 1354666 h 1354666"/>
                <a:gd name="connsiteX1" fmla="*/ 1016000 w 6096000"/>
                <a:gd name="connsiteY1" fmla="*/ 0 h 1354666"/>
                <a:gd name="connsiteX2" fmla="*/ 5080001 w 6096000"/>
                <a:gd name="connsiteY2" fmla="*/ 0 h 1354666"/>
                <a:gd name="connsiteX3" fmla="*/ 6096000 w 6096000"/>
                <a:gd name="connsiteY3" fmla="*/ 1354666 h 1354666"/>
                <a:gd name="connsiteX4" fmla="*/ 0 w 6096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1354666">
                  <a:moveTo>
                    <a:pt x="0" y="1354666"/>
                  </a:moveTo>
                  <a:lnTo>
                    <a:pt x="1016000" y="0"/>
                  </a:lnTo>
                  <a:lnTo>
                    <a:pt x="5080001" y="0"/>
                  </a:lnTo>
                  <a:lnTo>
                    <a:pt x="6096000" y="1354666"/>
                  </a:lnTo>
                  <a:lnTo>
                    <a:pt x="0" y="1354666"/>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32465" tIns="110067" rIns="1532468" bIns="110067" numCol="1" spcCol="1270" anchor="ctr" anchorCtr="0">
              <a:noAutofit/>
            </a:bodyPr>
            <a:lstStyle/>
            <a:p>
              <a:pPr algn="ctr" defTabSz="3852237">
                <a:lnSpc>
                  <a:spcPct val="90000"/>
                </a:lnSpc>
                <a:spcBef>
                  <a:spcPct val="0"/>
                </a:spcBef>
                <a:spcAft>
                  <a:spcPct val="35000"/>
                </a:spcAft>
              </a:pPr>
              <a:endParaRPr lang="id-ID" sz="8666"/>
            </a:p>
          </p:txBody>
        </p:sp>
        <p:sp>
          <p:nvSpPr>
            <p:cNvPr id="8" name="TextBox 7">
              <a:extLst>
                <a:ext uri="{FF2B5EF4-FFF2-40B4-BE49-F238E27FC236}">
                  <a16:creationId xmlns:a16="http://schemas.microsoft.com/office/drawing/2014/main" id="{64BD9445-D14F-4173-8D1A-5626BC7E9EA4}"/>
                </a:ext>
              </a:extLst>
            </p:cNvPr>
            <p:cNvSpPr txBox="1"/>
            <p:nvPr/>
          </p:nvSpPr>
          <p:spPr>
            <a:xfrm>
              <a:off x="7646074" y="4923151"/>
              <a:ext cx="2518459" cy="326044"/>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Investment Preservation</a:t>
              </a:r>
              <a:endParaRPr lang="en-US" dirty="0">
                <a:solidFill>
                  <a:schemeClr val="bg1"/>
                </a:solidFill>
              </a:endParaRPr>
            </a:p>
          </p:txBody>
        </p:sp>
        <p:sp>
          <p:nvSpPr>
            <p:cNvPr id="9" name="TextBox 8">
              <a:extLst>
                <a:ext uri="{FF2B5EF4-FFF2-40B4-BE49-F238E27FC236}">
                  <a16:creationId xmlns:a16="http://schemas.microsoft.com/office/drawing/2014/main" id="{C763E103-37F2-4D3D-8708-73DFB5CBFC5A}"/>
                </a:ext>
              </a:extLst>
            </p:cNvPr>
            <p:cNvSpPr txBox="1"/>
            <p:nvPr/>
          </p:nvSpPr>
          <p:spPr>
            <a:xfrm>
              <a:off x="8198418" y="3595402"/>
              <a:ext cx="1384995" cy="29302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Time-to-Market</a:t>
              </a:r>
              <a:endParaRPr lang="en-US" dirty="0">
                <a:solidFill>
                  <a:schemeClr val="bg1"/>
                </a:solidFill>
              </a:endParaRPr>
            </a:p>
          </p:txBody>
        </p:sp>
        <p:sp>
          <p:nvSpPr>
            <p:cNvPr id="10" name="TextBox 9">
              <a:extLst>
                <a:ext uri="{FF2B5EF4-FFF2-40B4-BE49-F238E27FC236}">
                  <a16:creationId xmlns:a16="http://schemas.microsoft.com/office/drawing/2014/main" id="{7A74FABB-12F9-4C35-9B43-FA98A25EE7F5}"/>
                </a:ext>
              </a:extLst>
            </p:cNvPr>
            <p:cNvSpPr txBox="1"/>
            <p:nvPr/>
          </p:nvSpPr>
          <p:spPr>
            <a:xfrm>
              <a:off x="8680121" y="2426567"/>
              <a:ext cx="421590"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Edge</a:t>
              </a:r>
              <a:endParaRPr lang="en-US" dirty="0">
                <a:solidFill>
                  <a:schemeClr val="bg1"/>
                </a:solidFill>
              </a:endParaRPr>
            </a:p>
          </p:txBody>
        </p:sp>
      </p:grpSp>
      <p:sp>
        <p:nvSpPr>
          <p:cNvPr id="11" name="TextBox">
            <a:extLst>
              <a:ext uri="{FF2B5EF4-FFF2-40B4-BE49-F238E27FC236}">
                <a16:creationId xmlns:a16="http://schemas.microsoft.com/office/drawing/2014/main" id="{D470968F-BF5D-42A4-BF48-DB1E6437801A}"/>
              </a:ext>
            </a:extLst>
          </p:cNvPr>
          <p:cNvSpPr txBox="1"/>
          <p:nvPr/>
        </p:nvSpPr>
        <p:spPr>
          <a:xfrm>
            <a:off x="1179503" y="3479949"/>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2" name="TextBox">
            <a:extLst>
              <a:ext uri="{FF2B5EF4-FFF2-40B4-BE49-F238E27FC236}">
                <a16:creationId xmlns:a16="http://schemas.microsoft.com/office/drawing/2014/main" id="{32F254FD-98FD-407F-AB13-8A20E9EC4A27}"/>
              </a:ext>
            </a:extLst>
          </p:cNvPr>
          <p:cNvSpPr txBox="1"/>
          <p:nvPr/>
        </p:nvSpPr>
        <p:spPr>
          <a:xfrm>
            <a:off x="1179504" y="3106237"/>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3" name="TextBox">
            <a:extLst>
              <a:ext uri="{FF2B5EF4-FFF2-40B4-BE49-F238E27FC236}">
                <a16:creationId xmlns:a16="http://schemas.microsoft.com/office/drawing/2014/main" id="{543DB948-DE25-4E60-804C-35B1443C07F8}"/>
              </a:ext>
            </a:extLst>
          </p:cNvPr>
          <p:cNvSpPr txBox="1"/>
          <p:nvPr/>
        </p:nvSpPr>
        <p:spPr>
          <a:xfrm>
            <a:off x="1179503" y="4849669"/>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4" name="TextBox">
            <a:extLst>
              <a:ext uri="{FF2B5EF4-FFF2-40B4-BE49-F238E27FC236}">
                <a16:creationId xmlns:a16="http://schemas.microsoft.com/office/drawing/2014/main" id="{CB33B0B4-9270-4F92-9224-7E903354A9DC}"/>
              </a:ext>
            </a:extLst>
          </p:cNvPr>
          <p:cNvSpPr txBox="1"/>
          <p:nvPr/>
        </p:nvSpPr>
        <p:spPr>
          <a:xfrm>
            <a:off x="1179504" y="4475957"/>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5" name="TextBox">
            <a:extLst>
              <a:ext uri="{FF2B5EF4-FFF2-40B4-BE49-F238E27FC236}">
                <a16:creationId xmlns:a16="http://schemas.microsoft.com/office/drawing/2014/main" id="{417DDAEC-A731-430B-ADCF-B74CF76CBFC0}"/>
              </a:ext>
            </a:extLst>
          </p:cNvPr>
          <p:cNvSpPr txBox="1"/>
          <p:nvPr/>
        </p:nvSpPr>
        <p:spPr>
          <a:xfrm>
            <a:off x="1179503" y="2110231"/>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6" name="TextBox">
            <a:extLst>
              <a:ext uri="{FF2B5EF4-FFF2-40B4-BE49-F238E27FC236}">
                <a16:creationId xmlns:a16="http://schemas.microsoft.com/office/drawing/2014/main" id="{C4E6BFDD-D8D6-4F9A-938F-E8E7448011A6}"/>
              </a:ext>
            </a:extLst>
          </p:cNvPr>
          <p:cNvSpPr txBox="1"/>
          <p:nvPr/>
        </p:nvSpPr>
        <p:spPr>
          <a:xfrm>
            <a:off x="1179504" y="1736519"/>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Tree>
    <p:extLst>
      <p:ext uri="{BB962C8B-B14F-4D97-AF65-F5344CB8AC3E}">
        <p14:creationId xmlns:p14="http://schemas.microsoft.com/office/powerpoint/2010/main" val="29964606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graphicFrame>
        <p:nvGraphicFramePr>
          <p:cNvPr id="4" name="Chart 3">
            <a:extLst>
              <a:ext uri="{FF2B5EF4-FFF2-40B4-BE49-F238E27FC236}">
                <a16:creationId xmlns:a16="http://schemas.microsoft.com/office/drawing/2014/main" id="{E86B240E-D565-477C-A2C3-90CD5A0B5940}"/>
              </a:ext>
            </a:extLst>
          </p:cNvPr>
          <p:cNvGraphicFramePr/>
          <p:nvPr>
            <p:extLst>
              <p:ext uri="{D42A27DB-BD31-4B8C-83A1-F6EECF244321}">
                <p14:modId xmlns:p14="http://schemas.microsoft.com/office/powerpoint/2010/main" val="858137553"/>
              </p:ext>
            </p:extLst>
          </p:nvPr>
        </p:nvGraphicFramePr>
        <p:xfrm>
          <a:off x="1656217" y="1859518"/>
          <a:ext cx="2451134" cy="25482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7AAF3B31-4314-4776-B5B7-5674F063BA26}"/>
              </a:ext>
            </a:extLst>
          </p:cNvPr>
          <p:cNvGraphicFramePr/>
          <p:nvPr>
            <p:extLst>
              <p:ext uri="{D42A27DB-BD31-4B8C-83A1-F6EECF244321}">
                <p14:modId xmlns:p14="http://schemas.microsoft.com/office/powerpoint/2010/main" val="529519105"/>
              </p:ext>
            </p:extLst>
          </p:nvPr>
        </p:nvGraphicFramePr>
        <p:xfrm>
          <a:off x="4901619" y="1840541"/>
          <a:ext cx="2451134" cy="25482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DCD909BC-7BDD-45A9-84FE-B60DAEB2B54A}"/>
              </a:ext>
            </a:extLst>
          </p:cNvPr>
          <p:cNvGraphicFramePr/>
          <p:nvPr>
            <p:extLst>
              <p:ext uri="{D42A27DB-BD31-4B8C-83A1-F6EECF244321}">
                <p14:modId xmlns:p14="http://schemas.microsoft.com/office/powerpoint/2010/main" val="1440881243"/>
              </p:ext>
            </p:extLst>
          </p:nvPr>
        </p:nvGraphicFramePr>
        <p:xfrm>
          <a:off x="8086237" y="1821564"/>
          <a:ext cx="2451134" cy="2548268"/>
        </p:xfrm>
        <a:graphic>
          <a:graphicData uri="http://schemas.openxmlformats.org/drawingml/2006/chart">
            <c:chart xmlns:c="http://schemas.openxmlformats.org/drawingml/2006/chart" xmlns:r="http://schemas.openxmlformats.org/officeDocument/2006/relationships" r:id="rId4"/>
          </a:graphicData>
        </a:graphic>
      </p:graphicFrame>
      <p:sp>
        <p:nvSpPr>
          <p:cNvPr id="7" name="Left Text Body">
            <a:extLst>
              <a:ext uri="{FF2B5EF4-FFF2-40B4-BE49-F238E27FC236}">
                <a16:creationId xmlns:a16="http://schemas.microsoft.com/office/drawing/2014/main" id="{61181560-9243-49CA-9DFB-B854AE09FFFF}"/>
              </a:ext>
            </a:extLst>
          </p:cNvPr>
          <p:cNvSpPr txBox="1"/>
          <p:nvPr/>
        </p:nvSpPr>
        <p:spPr>
          <a:xfrm>
            <a:off x="5050244"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8" name="LeftSub">
            <a:extLst>
              <a:ext uri="{FF2B5EF4-FFF2-40B4-BE49-F238E27FC236}">
                <a16:creationId xmlns:a16="http://schemas.microsoft.com/office/drawing/2014/main" id="{C90B5F59-5421-4A57-A37C-1CFD23048A46}"/>
              </a:ext>
            </a:extLst>
          </p:cNvPr>
          <p:cNvSpPr txBox="1"/>
          <p:nvPr/>
        </p:nvSpPr>
        <p:spPr>
          <a:xfrm>
            <a:off x="5663917"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9" name="Left Text Body">
            <a:extLst>
              <a:ext uri="{FF2B5EF4-FFF2-40B4-BE49-F238E27FC236}">
                <a16:creationId xmlns:a16="http://schemas.microsoft.com/office/drawing/2014/main" id="{90465643-3105-4502-B316-D1ACE322C5C6}"/>
              </a:ext>
            </a:extLst>
          </p:cNvPr>
          <p:cNvSpPr txBox="1"/>
          <p:nvPr/>
        </p:nvSpPr>
        <p:spPr>
          <a:xfrm>
            <a:off x="8234862"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10" name="LeftSub">
            <a:extLst>
              <a:ext uri="{FF2B5EF4-FFF2-40B4-BE49-F238E27FC236}">
                <a16:creationId xmlns:a16="http://schemas.microsoft.com/office/drawing/2014/main" id="{D5C9ADCC-7B11-4B00-91C9-8C96D0F591F4}"/>
              </a:ext>
            </a:extLst>
          </p:cNvPr>
          <p:cNvSpPr txBox="1"/>
          <p:nvPr/>
        </p:nvSpPr>
        <p:spPr>
          <a:xfrm>
            <a:off x="8848535"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11" name="Left Text Body">
            <a:extLst>
              <a:ext uri="{FF2B5EF4-FFF2-40B4-BE49-F238E27FC236}">
                <a16:creationId xmlns:a16="http://schemas.microsoft.com/office/drawing/2014/main" id="{C7F42FDB-59A3-45D2-AC60-FEF2E4968253}"/>
              </a:ext>
            </a:extLst>
          </p:cNvPr>
          <p:cNvSpPr txBox="1"/>
          <p:nvPr/>
        </p:nvSpPr>
        <p:spPr>
          <a:xfrm>
            <a:off x="1804842"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12" name="LeftSub">
            <a:extLst>
              <a:ext uri="{FF2B5EF4-FFF2-40B4-BE49-F238E27FC236}">
                <a16:creationId xmlns:a16="http://schemas.microsoft.com/office/drawing/2014/main" id="{AA3E713F-9A57-4B97-8BFC-B6AEC3CA601D}"/>
              </a:ext>
            </a:extLst>
          </p:cNvPr>
          <p:cNvSpPr txBox="1"/>
          <p:nvPr/>
        </p:nvSpPr>
        <p:spPr>
          <a:xfrm>
            <a:off x="2418516"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13" name="Icon 33">
            <a:extLst>
              <a:ext uri="{FF2B5EF4-FFF2-40B4-BE49-F238E27FC236}">
                <a16:creationId xmlns:a16="http://schemas.microsoft.com/office/drawing/2014/main" id="{D067CE85-23AF-4CD4-B02D-E72ACC67AE91}"/>
              </a:ext>
            </a:extLst>
          </p:cNvPr>
          <p:cNvSpPr/>
          <p:nvPr/>
        </p:nvSpPr>
        <p:spPr>
          <a:xfrm>
            <a:off x="2582387" y="2834261"/>
            <a:ext cx="598796" cy="598784"/>
          </a:xfrm>
          <a:custGeom>
            <a:avLst/>
            <a:gdLst>
              <a:gd name="connsiteX0" fmla="*/ 429667 w 485775"/>
              <a:gd name="connsiteY0" fmla="*/ 184860 h 485767"/>
              <a:gd name="connsiteX1" fmla="*/ 429656 w 485775"/>
              <a:gd name="connsiteY1" fmla="*/ 184767 h 485767"/>
              <a:gd name="connsiteX2" fmla="*/ 481602 w 485775"/>
              <a:gd name="connsiteY2" fmla="*/ 120035 h 485767"/>
              <a:gd name="connsiteX3" fmla="*/ 484882 w 485775"/>
              <a:gd name="connsiteY3" fmla="*/ 102398 h 485767"/>
              <a:gd name="connsiteX4" fmla="*/ 471999 w 485775"/>
              <a:gd name="connsiteY4" fmla="*/ 89912 h 485767"/>
              <a:gd name="connsiteX5" fmla="*/ 398943 w 485775"/>
              <a:gd name="connsiteY5" fmla="*/ 69098 h 485767"/>
              <a:gd name="connsiteX6" fmla="*/ 375494 w 485775"/>
              <a:gd name="connsiteY6" fmla="*/ 82147 h 485767"/>
              <a:gd name="connsiteX7" fmla="*/ 388543 w 485775"/>
              <a:gd name="connsiteY7" fmla="*/ 105596 h 485767"/>
              <a:gd name="connsiteX8" fmla="*/ 434111 w 485775"/>
              <a:gd name="connsiteY8" fmla="*/ 118579 h 485767"/>
              <a:gd name="connsiteX9" fmla="*/ 390445 w 485775"/>
              <a:gd name="connsiteY9" fmla="*/ 172989 h 485767"/>
              <a:gd name="connsiteX10" fmla="*/ 246794 w 485775"/>
              <a:gd name="connsiteY10" fmla="*/ 213976 h 485767"/>
              <a:gd name="connsiteX11" fmla="*/ 242895 w 485775"/>
              <a:gd name="connsiteY11" fmla="*/ 214565 h 485767"/>
              <a:gd name="connsiteX12" fmla="*/ 239025 w 485775"/>
              <a:gd name="connsiteY12" fmla="*/ 213972 h 485767"/>
              <a:gd name="connsiteX13" fmla="*/ 95070 w 485775"/>
              <a:gd name="connsiteY13" fmla="*/ 172670 h 485767"/>
              <a:gd name="connsiteX14" fmla="*/ 51667 w 485775"/>
              <a:gd name="connsiteY14" fmla="*/ 118579 h 485767"/>
              <a:gd name="connsiteX15" fmla="*/ 97231 w 485775"/>
              <a:gd name="connsiteY15" fmla="*/ 105596 h 485767"/>
              <a:gd name="connsiteX16" fmla="*/ 110280 w 485775"/>
              <a:gd name="connsiteY16" fmla="*/ 82151 h 485767"/>
              <a:gd name="connsiteX17" fmla="*/ 86832 w 485775"/>
              <a:gd name="connsiteY17" fmla="*/ 69098 h 485767"/>
              <a:gd name="connsiteX18" fmla="*/ 13776 w 485775"/>
              <a:gd name="connsiteY18" fmla="*/ 89912 h 485767"/>
              <a:gd name="connsiteX19" fmla="*/ 897 w 485775"/>
              <a:gd name="connsiteY19" fmla="*/ 102401 h 485767"/>
              <a:gd name="connsiteX20" fmla="*/ 4177 w 485775"/>
              <a:gd name="connsiteY20" fmla="*/ 120039 h 485767"/>
              <a:gd name="connsiteX21" fmla="*/ 56571 w 485775"/>
              <a:gd name="connsiteY21" fmla="*/ 185331 h 485767"/>
              <a:gd name="connsiteX22" fmla="*/ 3873 w 485775"/>
              <a:gd name="connsiteY22" fmla="*/ 254651 h 485767"/>
              <a:gd name="connsiteX23" fmla="*/ 874 w 485775"/>
              <a:gd name="connsiteY23" fmla="*/ 271822 h 485767"/>
              <a:gd name="connsiteX24" fmla="*/ 13157 w 485775"/>
              <a:gd name="connsiteY24" fmla="*/ 284193 h 485767"/>
              <a:gd name="connsiteX25" fmla="*/ 56926 w 485775"/>
              <a:gd name="connsiteY25" fmla="*/ 298302 h 485767"/>
              <a:gd name="connsiteX26" fmla="*/ 56926 w 485775"/>
              <a:gd name="connsiteY26" fmla="*/ 380675 h 485767"/>
              <a:gd name="connsiteX27" fmla="*/ 112004 w 485775"/>
              <a:gd name="connsiteY27" fmla="*/ 453665 h 485767"/>
              <a:gd name="connsiteX28" fmla="*/ 206007 w 485775"/>
              <a:gd name="connsiteY28" fmla="*/ 480483 h 485767"/>
              <a:gd name="connsiteX29" fmla="*/ 243743 w 485775"/>
              <a:gd name="connsiteY29" fmla="*/ 485768 h 485767"/>
              <a:gd name="connsiteX30" fmla="*/ 281683 w 485775"/>
              <a:gd name="connsiteY30" fmla="*/ 480427 h 485767"/>
              <a:gd name="connsiteX31" fmla="*/ 374831 w 485775"/>
              <a:gd name="connsiteY31" fmla="*/ 453698 h 485767"/>
              <a:gd name="connsiteX32" fmla="*/ 429797 w 485775"/>
              <a:gd name="connsiteY32" fmla="*/ 380738 h 485767"/>
              <a:gd name="connsiteX33" fmla="*/ 410821 w 485775"/>
              <a:gd name="connsiteY33" fmla="*/ 361767 h 485767"/>
              <a:gd name="connsiteX34" fmla="*/ 391846 w 485775"/>
              <a:gd name="connsiteY34" fmla="*/ 380738 h 485767"/>
              <a:gd name="connsiteX35" fmla="*/ 364361 w 485775"/>
              <a:gd name="connsiteY35" fmla="*/ 417218 h 485767"/>
              <a:gd name="connsiteX36" fmla="*/ 271213 w 485775"/>
              <a:gd name="connsiteY36" fmla="*/ 443947 h 485767"/>
              <a:gd name="connsiteX37" fmla="*/ 261863 w 485775"/>
              <a:gd name="connsiteY37" fmla="*/ 446138 h 485767"/>
              <a:gd name="connsiteX38" fmla="*/ 261863 w 485775"/>
              <a:gd name="connsiteY38" fmla="*/ 284990 h 485767"/>
              <a:gd name="connsiteX39" fmla="*/ 292976 w 485775"/>
              <a:gd name="connsiteY39" fmla="*/ 328011 h 485767"/>
              <a:gd name="connsiteX40" fmla="*/ 308357 w 485775"/>
              <a:gd name="connsiteY40" fmla="*/ 335868 h 485767"/>
              <a:gd name="connsiteX41" fmla="*/ 314142 w 485775"/>
              <a:gd name="connsiteY41" fmla="*/ 334964 h 485767"/>
              <a:gd name="connsiteX42" fmla="*/ 472588 w 485775"/>
              <a:gd name="connsiteY42" fmla="*/ 284204 h 485767"/>
              <a:gd name="connsiteX43" fmla="*/ 484874 w 485775"/>
              <a:gd name="connsiteY43" fmla="*/ 271907 h 485767"/>
              <a:gd name="connsiteX44" fmla="*/ 481991 w 485775"/>
              <a:gd name="connsiteY44" fmla="*/ 254762 h 485767"/>
              <a:gd name="connsiteX45" fmla="*/ 85861 w 485775"/>
              <a:gd name="connsiteY45" fmla="*/ 209510 h 485767"/>
              <a:gd name="connsiteX46" fmla="*/ 206400 w 485775"/>
              <a:gd name="connsiteY46" fmla="*/ 244096 h 485767"/>
              <a:gd name="connsiteX47" fmla="*/ 169279 w 485775"/>
              <a:gd name="connsiteY47" fmla="*/ 294637 h 485767"/>
              <a:gd name="connsiteX48" fmla="*/ 50296 w 485775"/>
              <a:gd name="connsiteY48" fmla="*/ 256289 h 485767"/>
              <a:gd name="connsiteX49" fmla="*/ 122418 w 485775"/>
              <a:gd name="connsiteY49" fmla="*/ 417170 h 485767"/>
              <a:gd name="connsiteX50" fmla="*/ 94878 w 485775"/>
              <a:gd name="connsiteY50" fmla="*/ 380675 h 485767"/>
              <a:gd name="connsiteX51" fmla="*/ 94878 w 485775"/>
              <a:gd name="connsiteY51" fmla="*/ 310533 h 485767"/>
              <a:gd name="connsiteX52" fmla="*/ 170654 w 485775"/>
              <a:gd name="connsiteY52" fmla="*/ 334952 h 485767"/>
              <a:gd name="connsiteX53" fmla="*/ 176473 w 485775"/>
              <a:gd name="connsiteY53" fmla="*/ 335872 h 485767"/>
              <a:gd name="connsiteX54" fmla="*/ 191768 w 485775"/>
              <a:gd name="connsiteY54" fmla="*/ 328126 h 485767"/>
              <a:gd name="connsiteX55" fmla="*/ 223912 w 485775"/>
              <a:gd name="connsiteY55" fmla="*/ 284360 h 485767"/>
              <a:gd name="connsiteX56" fmla="*/ 223912 w 485775"/>
              <a:gd name="connsiteY56" fmla="*/ 445804 h 485767"/>
              <a:gd name="connsiteX57" fmla="*/ 216418 w 485775"/>
              <a:gd name="connsiteY57" fmla="*/ 443988 h 485767"/>
              <a:gd name="connsiteX58" fmla="*/ 315669 w 485775"/>
              <a:gd name="connsiteY58" fmla="*/ 294622 h 485767"/>
              <a:gd name="connsiteX59" fmla="*/ 279200 w 485775"/>
              <a:gd name="connsiteY59" fmla="*/ 244196 h 485767"/>
              <a:gd name="connsiteX60" fmla="*/ 400722 w 485775"/>
              <a:gd name="connsiteY60" fmla="*/ 209525 h 485767"/>
              <a:gd name="connsiteX61" fmla="*/ 435653 w 485775"/>
              <a:gd name="connsiteY61" fmla="*/ 256185 h 485767"/>
              <a:gd name="connsiteX62" fmla="*/ 223912 w 485775"/>
              <a:gd name="connsiteY62" fmla="*/ 166985 h 485767"/>
              <a:gd name="connsiteX63" fmla="*/ 223912 w 485775"/>
              <a:gd name="connsiteY63" fmla="*/ 18976 h 485767"/>
              <a:gd name="connsiteX64" fmla="*/ 242887 w 485775"/>
              <a:gd name="connsiteY64" fmla="*/ 0 h 485767"/>
              <a:gd name="connsiteX65" fmla="*/ 261863 w 485775"/>
              <a:gd name="connsiteY65" fmla="*/ 18976 h 485767"/>
              <a:gd name="connsiteX66" fmla="*/ 261863 w 485775"/>
              <a:gd name="connsiteY66" fmla="*/ 166985 h 485767"/>
              <a:gd name="connsiteX67" fmla="*/ 242887 w 485775"/>
              <a:gd name="connsiteY67" fmla="*/ 185961 h 485767"/>
              <a:gd name="connsiteX68" fmla="*/ 223912 w 485775"/>
              <a:gd name="connsiteY68" fmla="*/ 166985 h 485767"/>
              <a:gd name="connsiteX69" fmla="*/ 299814 w 485775"/>
              <a:gd name="connsiteY69" fmla="*/ 148010 h 485767"/>
              <a:gd name="connsiteX70" fmla="*/ 299814 w 485775"/>
              <a:gd name="connsiteY70" fmla="*/ 18976 h 485767"/>
              <a:gd name="connsiteX71" fmla="*/ 318790 w 485775"/>
              <a:gd name="connsiteY71" fmla="*/ 0 h 485767"/>
              <a:gd name="connsiteX72" fmla="*/ 337765 w 485775"/>
              <a:gd name="connsiteY72" fmla="*/ 18976 h 485767"/>
              <a:gd name="connsiteX73" fmla="*/ 337765 w 485775"/>
              <a:gd name="connsiteY73" fmla="*/ 148010 h 485767"/>
              <a:gd name="connsiteX74" fmla="*/ 318790 w 485775"/>
              <a:gd name="connsiteY74" fmla="*/ 166985 h 485767"/>
              <a:gd name="connsiteX75" fmla="*/ 299814 w 485775"/>
              <a:gd name="connsiteY75" fmla="*/ 148010 h 485767"/>
              <a:gd name="connsiteX76" fmla="*/ 148009 w 485775"/>
              <a:gd name="connsiteY76" fmla="*/ 148010 h 485767"/>
              <a:gd name="connsiteX77" fmla="*/ 148009 w 485775"/>
              <a:gd name="connsiteY77" fmla="*/ 18976 h 485767"/>
              <a:gd name="connsiteX78" fmla="*/ 166985 w 485775"/>
              <a:gd name="connsiteY78" fmla="*/ 0 h 485767"/>
              <a:gd name="connsiteX79" fmla="*/ 185960 w 485775"/>
              <a:gd name="connsiteY79" fmla="*/ 18976 h 485767"/>
              <a:gd name="connsiteX80" fmla="*/ 185960 w 485775"/>
              <a:gd name="connsiteY80" fmla="*/ 148010 h 485767"/>
              <a:gd name="connsiteX81" fmla="*/ 166985 w 485775"/>
              <a:gd name="connsiteY81" fmla="*/ 166985 h 485767"/>
              <a:gd name="connsiteX82" fmla="*/ 148009 w 485775"/>
              <a:gd name="connsiteY82" fmla="*/ 148010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485775" h="485767">
                <a:moveTo>
                  <a:pt x="429667" y="184860"/>
                </a:moveTo>
                <a:cubicBezTo>
                  <a:pt x="429663" y="184830"/>
                  <a:pt x="429660" y="184797"/>
                  <a:pt x="429656" y="184767"/>
                </a:cubicBezTo>
                <a:lnTo>
                  <a:pt x="481602" y="120035"/>
                </a:lnTo>
                <a:cubicBezTo>
                  <a:pt x="485578" y="115077"/>
                  <a:pt x="486809" y="108457"/>
                  <a:pt x="484882" y="102398"/>
                </a:cubicBezTo>
                <a:cubicBezTo>
                  <a:pt x="482951" y="96342"/>
                  <a:pt x="478114" y="91654"/>
                  <a:pt x="471999" y="89912"/>
                </a:cubicBezTo>
                <a:lnTo>
                  <a:pt x="398943" y="69098"/>
                </a:lnTo>
                <a:cubicBezTo>
                  <a:pt x="388866" y="66226"/>
                  <a:pt x="378366" y="72070"/>
                  <a:pt x="375494" y="82147"/>
                </a:cubicBezTo>
                <a:cubicBezTo>
                  <a:pt x="372622" y="92228"/>
                  <a:pt x="378466" y="102724"/>
                  <a:pt x="388543" y="105596"/>
                </a:cubicBezTo>
                <a:lnTo>
                  <a:pt x="434111" y="118579"/>
                </a:lnTo>
                <a:lnTo>
                  <a:pt x="390445" y="172989"/>
                </a:lnTo>
                <a:lnTo>
                  <a:pt x="246794" y="213976"/>
                </a:lnTo>
                <a:cubicBezTo>
                  <a:pt x="245485" y="214031"/>
                  <a:pt x="244181" y="214231"/>
                  <a:pt x="242895" y="214565"/>
                </a:cubicBezTo>
                <a:cubicBezTo>
                  <a:pt x="241620" y="214235"/>
                  <a:pt x="240326" y="214031"/>
                  <a:pt x="239025" y="213972"/>
                </a:cubicBezTo>
                <a:lnTo>
                  <a:pt x="95070" y="172670"/>
                </a:lnTo>
                <a:lnTo>
                  <a:pt x="51667" y="118579"/>
                </a:lnTo>
                <a:lnTo>
                  <a:pt x="97231" y="105596"/>
                </a:lnTo>
                <a:cubicBezTo>
                  <a:pt x="107308" y="102728"/>
                  <a:pt x="113153" y="92228"/>
                  <a:pt x="110280" y="82151"/>
                </a:cubicBezTo>
                <a:cubicBezTo>
                  <a:pt x="107408" y="72070"/>
                  <a:pt x="96909" y="66229"/>
                  <a:pt x="86832" y="69098"/>
                </a:cubicBezTo>
                <a:lnTo>
                  <a:pt x="13776" y="89912"/>
                </a:lnTo>
                <a:cubicBezTo>
                  <a:pt x="7664" y="91654"/>
                  <a:pt x="2828" y="96342"/>
                  <a:pt x="897" y="102401"/>
                </a:cubicBezTo>
                <a:cubicBezTo>
                  <a:pt x="-1034" y="108457"/>
                  <a:pt x="196" y="115080"/>
                  <a:pt x="4177" y="120039"/>
                </a:cubicBezTo>
                <a:lnTo>
                  <a:pt x="56571" y="185331"/>
                </a:lnTo>
                <a:lnTo>
                  <a:pt x="3873" y="254651"/>
                </a:lnTo>
                <a:cubicBezTo>
                  <a:pt x="148" y="259550"/>
                  <a:pt x="-971" y="265951"/>
                  <a:pt x="874" y="271822"/>
                </a:cubicBezTo>
                <a:cubicBezTo>
                  <a:pt x="2720" y="277692"/>
                  <a:pt x="7297" y="282306"/>
                  <a:pt x="13157" y="284193"/>
                </a:cubicBezTo>
                <a:lnTo>
                  <a:pt x="56926" y="298302"/>
                </a:lnTo>
                <a:lnTo>
                  <a:pt x="56926" y="380675"/>
                </a:lnTo>
                <a:cubicBezTo>
                  <a:pt x="56926" y="414398"/>
                  <a:pt x="79575" y="444410"/>
                  <a:pt x="112004" y="453665"/>
                </a:cubicBezTo>
                <a:lnTo>
                  <a:pt x="206007" y="480483"/>
                </a:lnTo>
                <a:cubicBezTo>
                  <a:pt x="218352" y="484007"/>
                  <a:pt x="231050" y="485768"/>
                  <a:pt x="243743" y="485768"/>
                </a:cubicBezTo>
                <a:cubicBezTo>
                  <a:pt x="256511" y="485768"/>
                  <a:pt x="269275" y="483985"/>
                  <a:pt x="281683" y="480427"/>
                </a:cubicBezTo>
                <a:lnTo>
                  <a:pt x="374831" y="453698"/>
                </a:lnTo>
                <a:cubicBezTo>
                  <a:pt x="407197" y="444410"/>
                  <a:pt x="429797" y="414409"/>
                  <a:pt x="429797" y="380738"/>
                </a:cubicBezTo>
                <a:cubicBezTo>
                  <a:pt x="429797" y="370261"/>
                  <a:pt x="421302" y="361767"/>
                  <a:pt x="410821" y="361767"/>
                </a:cubicBezTo>
                <a:cubicBezTo>
                  <a:pt x="400340" y="361767"/>
                  <a:pt x="391846" y="370261"/>
                  <a:pt x="391846" y="380738"/>
                </a:cubicBezTo>
                <a:cubicBezTo>
                  <a:pt x="391846" y="397576"/>
                  <a:pt x="380545" y="412578"/>
                  <a:pt x="364361" y="417218"/>
                </a:cubicBezTo>
                <a:lnTo>
                  <a:pt x="271213" y="443947"/>
                </a:lnTo>
                <a:cubicBezTo>
                  <a:pt x="268126" y="444833"/>
                  <a:pt x="265002" y="445556"/>
                  <a:pt x="261863" y="446138"/>
                </a:cubicBezTo>
                <a:lnTo>
                  <a:pt x="261863" y="284990"/>
                </a:lnTo>
                <a:lnTo>
                  <a:pt x="292976" y="328011"/>
                </a:lnTo>
                <a:cubicBezTo>
                  <a:pt x="296616" y="333040"/>
                  <a:pt x="302379" y="335868"/>
                  <a:pt x="308357" y="335868"/>
                </a:cubicBezTo>
                <a:cubicBezTo>
                  <a:pt x="310284" y="335868"/>
                  <a:pt x="312237" y="335575"/>
                  <a:pt x="314142" y="334964"/>
                </a:cubicBezTo>
                <a:lnTo>
                  <a:pt x="472588" y="284204"/>
                </a:lnTo>
                <a:cubicBezTo>
                  <a:pt x="478433" y="282332"/>
                  <a:pt x="483010" y="277748"/>
                  <a:pt x="484874" y="271907"/>
                </a:cubicBezTo>
                <a:cubicBezTo>
                  <a:pt x="486742" y="266062"/>
                  <a:pt x="485667" y="259673"/>
                  <a:pt x="481991" y="254762"/>
                </a:cubicBezTo>
                <a:close/>
                <a:moveTo>
                  <a:pt x="85861" y="209510"/>
                </a:moveTo>
                <a:lnTo>
                  <a:pt x="206400" y="244096"/>
                </a:lnTo>
                <a:lnTo>
                  <a:pt x="169279" y="294637"/>
                </a:lnTo>
                <a:lnTo>
                  <a:pt x="50296" y="256289"/>
                </a:lnTo>
                <a:close/>
                <a:moveTo>
                  <a:pt x="122418" y="417170"/>
                </a:moveTo>
                <a:cubicBezTo>
                  <a:pt x="106204" y="412541"/>
                  <a:pt x="94878" y="397535"/>
                  <a:pt x="94878" y="380675"/>
                </a:cubicBezTo>
                <a:lnTo>
                  <a:pt x="94878" y="310533"/>
                </a:lnTo>
                <a:lnTo>
                  <a:pt x="170654" y="334952"/>
                </a:lnTo>
                <a:cubicBezTo>
                  <a:pt x="172570" y="335571"/>
                  <a:pt x="174531" y="335872"/>
                  <a:pt x="176473" y="335872"/>
                </a:cubicBezTo>
                <a:cubicBezTo>
                  <a:pt x="182399" y="335872"/>
                  <a:pt x="188125" y="333085"/>
                  <a:pt x="191768" y="328126"/>
                </a:cubicBezTo>
                <a:lnTo>
                  <a:pt x="223912" y="284360"/>
                </a:lnTo>
                <a:lnTo>
                  <a:pt x="223912" y="445804"/>
                </a:lnTo>
                <a:cubicBezTo>
                  <a:pt x="221399" y="445293"/>
                  <a:pt x="218897" y="444696"/>
                  <a:pt x="216418" y="443988"/>
                </a:cubicBezTo>
                <a:close/>
                <a:moveTo>
                  <a:pt x="315669" y="294622"/>
                </a:moveTo>
                <a:lnTo>
                  <a:pt x="279200" y="244196"/>
                </a:lnTo>
                <a:lnTo>
                  <a:pt x="400722" y="209525"/>
                </a:lnTo>
                <a:lnTo>
                  <a:pt x="435653" y="256185"/>
                </a:lnTo>
                <a:close/>
                <a:moveTo>
                  <a:pt x="223912" y="166985"/>
                </a:moveTo>
                <a:lnTo>
                  <a:pt x="223912" y="18976"/>
                </a:lnTo>
                <a:cubicBezTo>
                  <a:pt x="223912" y="8495"/>
                  <a:pt x="232410" y="0"/>
                  <a:pt x="242887" y="0"/>
                </a:cubicBezTo>
                <a:cubicBezTo>
                  <a:pt x="253368" y="0"/>
                  <a:pt x="261863" y="8495"/>
                  <a:pt x="261863" y="18976"/>
                </a:cubicBezTo>
                <a:lnTo>
                  <a:pt x="261863" y="166985"/>
                </a:lnTo>
                <a:cubicBezTo>
                  <a:pt x="261863" y="177466"/>
                  <a:pt x="253368" y="185961"/>
                  <a:pt x="242887" y="185961"/>
                </a:cubicBezTo>
                <a:cubicBezTo>
                  <a:pt x="232410" y="185961"/>
                  <a:pt x="223912" y="177466"/>
                  <a:pt x="223912" y="166985"/>
                </a:cubicBezTo>
                <a:close/>
                <a:moveTo>
                  <a:pt x="299814" y="148010"/>
                </a:moveTo>
                <a:lnTo>
                  <a:pt x="299814" y="18976"/>
                </a:lnTo>
                <a:cubicBezTo>
                  <a:pt x="299814" y="8495"/>
                  <a:pt x="308309" y="0"/>
                  <a:pt x="318790" y="0"/>
                </a:cubicBezTo>
                <a:cubicBezTo>
                  <a:pt x="329271" y="0"/>
                  <a:pt x="337765" y="8495"/>
                  <a:pt x="337765" y="18976"/>
                </a:cubicBezTo>
                <a:lnTo>
                  <a:pt x="337765" y="148010"/>
                </a:lnTo>
                <a:cubicBezTo>
                  <a:pt x="337765" y="158491"/>
                  <a:pt x="329271" y="166985"/>
                  <a:pt x="318790" y="166985"/>
                </a:cubicBezTo>
                <a:cubicBezTo>
                  <a:pt x="308309" y="166985"/>
                  <a:pt x="299814" y="158491"/>
                  <a:pt x="299814" y="148010"/>
                </a:cubicBezTo>
                <a:close/>
                <a:moveTo>
                  <a:pt x="148009" y="148010"/>
                </a:moveTo>
                <a:lnTo>
                  <a:pt x="148009" y="18976"/>
                </a:lnTo>
                <a:cubicBezTo>
                  <a:pt x="148009" y="8495"/>
                  <a:pt x="156508" y="0"/>
                  <a:pt x="166985" y="0"/>
                </a:cubicBezTo>
                <a:cubicBezTo>
                  <a:pt x="177466" y="0"/>
                  <a:pt x="185960" y="8495"/>
                  <a:pt x="185960" y="18976"/>
                </a:cubicBezTo>
                <a:lnTo>
                  <a:pt x="185960" y="148010"/>
                </a:lnTo>
                <a:cubicBezTo>
                  <a:pt x="185960" y="158491"/>
                  <a:pt x="177466" y="166985"/>
                  <a:pt x="166985" y="166985"/>
                </a:cubicBezTo>
                <a:cubicBezTo>
                  <a:pt x="156508" y="166985"/>
                  <a:pt x="148009" y="158491"/>
                  <a:pt x="148009" y="148010"/>
                </a:cubicBezTo>
                <a:close/>
              </a:path>
            </a:pathLst>
          </a:custGeom>
          <a:solidFill>
            <a:schemeClr val="accent1"/>
          </a:solidFill>
          <a:ln w="949" cap="flat">
            <a:noFill/>
            <a:prstDash val="solid"/>
            <a:miter/>
          </a:ln>
        </p:spPr>
        <p:txBody>
          <a:bodyPr rtlCol="0" anchor="ctr"/>
          <a:lstStyle/>
          <a:p>
            <a:endParaRPr lang="en-ID"/>
          </a:p>
        </p:txBody>
      </p:sp>
      <p:sp>
        <p:nvSpPr>
          <p:cNvPr id="14" name="Icon 34">
            <a:extLst>
              <a:ext uri="{FF2B5EF4-FFF2-40B4-BE49-F238E27FC236}">
                <a16:creationId xmlns:a16="http://schemas.microsoft.com/office/drawing/2014/main" id="{3310A703-C95F-47D7-8B92-30FE11597CB9}"/>
              </a:ext>
            </a:extLst>
          </p:cNvPr>
          <p:cNvSpPr/>
          <p:nvPr/>
        </p:nvSpPr>
        <p:spPr>
          <a:xfrm>
            <a:off x="5851764" y="2815279"/>
            <a:ext cx="550846" cy="598794"/>
          </a:xfrm>
          <a:custGeom>
            <a:avLst/>
            <a:gdLst>
              <a:gd name="connsiteX0" fmla="*/ 359951 w 446875"/>
              <a:gd name="connsiteY0" fmla="*/ 424060 h 485775"/>
              <a:gd name="connsiteX1" fmla="*/ 344381 w 446875"/>
              <a:gd name="connsiteY1" fmla="*/ 445915 h 485775"/>
              <a:gd name="connsiteX2" fmla="*/ 344014 w 446875"/>
              <a:gd name="connsiteY2" fmla="*/ 447261 h 485775"/>
              <a:gd name="connsiteX3" fmla="*/ 342802 w 446875"/>
              <a:gd name="connsiteY3" fmla="*/ 447824 h 485775"/>
              <a:gd name="connsiteX4" fmla="*/ 99333 w 446875"/>
              <a:gd name="connsiteY4" fmla="*/ 447824 h 485775"/>
              <a:gd name="connsiteX5" fmla="*/ 98117 w 446875"/>
              <a:gd name="connsiteY5" fmla="*/ 447261 h 485775"/>
              <a:gd name="connsiteX6" fmla="*/ 97754 w 446875"/>
              <a:gd name="connsiteY6" fmla="*/ 445915 h 485775"/>
              <a:gd name="connsiteX7" fmla="*/ 221066 w 446875"/>
              <a:gd name="connsiteY7" fmla="*/ 341753 h 485775"/>
              <a:gd name="connsiteX8" fmla="*/ 313738 w 446875"/>
              <a:gd name="connsiteY8" fmla="*/ 382844 h 485775"/>
              <a:gd name="connsiteX9" fmla="*/ 340541 w 446875"/>
              <a:gd name="connsiteY9" fmla="*/ 384159 h 485775"/>
              <a:gd name="connsiteX10" fmla="*/ 341857 w 446875"/>
              <a:gd name="connsiteY10" fmla="*/ 357356 h 485775"/>
              <a:gd name="connsiteX11" fmla="*/ 283570 w 446875"/>
              <a:gd name="connsiteY11" fmla="*/ 316303 h 485775"/>
              <a:gd name="connsiteX12" fmla="*/ 311200 w 446875"/>
              <a:gd name="connsiteY12" fmla="*/ 251427 h 485775"/>
              <a:gd name="connsiteX13" fmla="*/ 221066 w 446875"/>
              <a:gd name="connsiteY13" fmla="*/ 161292 h 485775"/>
              <a:gd name="connsiteX14" fmla="*/ 130932 w 446875"/>
              <a:gd name="connsiteY14" fmla="*/ 251427 h 485775"/>
              <a:gd name="connsiteX15" fmla="*/ 158539 w 446875"/>
              <a:gd name="connsiteY15" fmla="*/ 316281 h 485775"/>
              <a:gd name="connsiteX16" fmla="*/ 115262 w 446875"/>
              <a:gd name="connsiteY16" fmla="*/ 342810 h 485775"/>
              <a:gd name="connsiteX17" fmla="*/ 60329 w 446875"/>
              <a:gd name="connsiteY17" fmla="*/ 439633 h 485775"/>
              <a:gd name="connsiteX18" fmla="*/ 69146 w 446875"/>
              <a:gd name="connsiteY18" fmla="*/ 471773 h 485775"/>
              <a:gd name="connsiteX19" fmla="*/ 99333 w 446875"/>
              <a:gd name="connsiteY19" fmla="*/ 485775 h 485775"/>
              <a:gd name="connsiteX20" fmla="*/ 342802 w 446875"/>
              <a:gd name="connsiteY20" fmla="*/ 485775 h 485775"/>
              <a:gd name="connsiteX21" fmla="*/ 372985 w 446875"/>
              <a:gd name="connsiteY21" fmla="*/ 471773 h 485775"/>
              <a:gd name="connsiteX22" fmla="*/ 381806 w 446875"/>
              <a:gd name="connsiteY22" fmla="*/ 439633 h 485775"/>
              <a:gd name="connsiteX23" fmla="*/ 359951 w 446875"/>
              <a:gd name="connsiteY23" fmla="*/ 424060 h 485775"/>
              <a:gd name="connsiteX24" fmla="*/ 221066 w 446875"/>
              <a:gd name="connsiteY24" fmla="*/ 199244 h 485775"/>
              <a:gd name="connsiteX25" fmla="*/ 273248 w 446875"/>
              <a:gd name="connsiteY25" fmla="*/ 251427 h 485775"/>
              <a:gd name="connsiteX26" fmla="*/ 221066 w 446875"/>
              <a:gd name="connsiteY26" fmla="*/ 303609 h 485775"/>
              <a:gd name="connsiteX27" fmla="*/ 168883 w 446875"/>
              <a:gd name="connsiteY27" fmla="*/ 251427 h 485775"/>
              <a:gd name="connsiteX28" fmla="*/ 221066 w 446875"/>
              <a:gd name="connsiteY28" fmla="*/ 199244 h 485775"/>
              <a:gd name="connsiteX29" fmla="*/ 154577 w 446875"/>
              <a:gd name="connsiteY29" fmla="*/ 79894 h 485775"/>
              <a:gd name="connsiteX30" fmla="*/ 154458 w 446875"/>
              <a:gd name="connsiteY30" fmla="*/ 53058 h 485775"/>
              <a:gd name="connsiteX31" fmla="*/ 181291 w 446875"/>
              <a:gd name="connsiteY31" fmla="*/ 52935 h 485775"/>
              <a:gd name="connsiteX32" fmla="*/ 202090 w 446875"/>
              <a:gd name="connsiteY32" fmla="*/ 73549 h 485775"/>
              <a:gd name="connsiteX33" fmla="*/ 202090 w 446875"/>
              <a:gd name="connsiteY33" fmla="*/ 18976 h 485775"/>
              <a:gd name="connsiteX34" fmla="*/ 221066 w 446875"/>
              <a:gd name="connsiteY34" fmla="*/ 0 h 485775"/>
              <a:gd name="connsiteX35" fmla="*/ 240041 w 446875"/>
              <a:gd name="connsiteY35" fmla="*/ 18976 h 485775"/>
              <a:gd name="connsiteX36" fmla="*/ 240041 w 446875"/>
              <a:gd name="connsiteY36" fmla="*/ 72608 h 485775"/>
              <a:gd name="connsiteX37" fmla="*/ 259891 w 446875"/>
              <a:gd name="connsiteY37" fmla="*/ 52935 h 485775"/>
              <a:gd name="connsiteX38" fmla="*/ 286728 w 446875"/>
              <a:gd name="connsiteY38" fmla="*/ 53058 h 485775"/>
              <a:gd name="connsiteX39" fmla="*/ 286605 w 446875"/>
              <a:gd name="connsiteY39" fmla="*/ 79894 h 485775"/>
              <a:gd name="connsiteX40" fmla="*/ 251575 w 446875"/>
              <a:gd name="connsiteY40" fmla="*/ 114613 h 485775"/>
              <a:gd name="connsiteX41" fmla="*/ 220591 w 446875"/>
              <a:gd name="connsiteY41" fmla="*/ 127307 h 485775"/>
              <a:gd name="connsiteX42" fmla="*/ 189615 w 446875"/>
              <a:gd name="connsiteY42" fmla="*/ 114613 h 485775"/>
              <a:gd name="connsiteX43" fmla="*/ 444978 w 446875"/>
              <a:gd name="connsiteY43" fmla="*/ 165933 h 485775"/>
              <a:gd name="connsiteX44" fmla="*/ 426002 w 446875"/>
              <a:gd name="connsiteY44" fmla="*/ 184908 h 485775"/>
              <a:gd name="connsiteX45" fmla="*/ 374293 w 446875"/>
              <a:gd name="connsiteY45" fmla="*/ 184908 h 485775"/>
              <a:gd name="connsiteX46" fmla="*/ 330283 w 446875"/>
              <a:gd name="connsiteY46" fmla="*/ 140894 h 485775"/>
              <a:gd name="connsiteX47" fmla="*/ 330283 w 446875"/>
              <a:gd name="connsiteY47" fmla="*/ 89185 h 485775"/>
              <a:gd name="connsiteX48" fmla="*/ 349258 w 446875"/>
              <a:gd name="connsiteY48" fmla="*/ 70210 h 485775"/>
              <a:gd name="connsiteX49" fmla="*/ 368234 w 446875"/>
              <a:gd name="connsiteY49" fmla="*/ 89185 h 485775"/>
              <a:gd name="connsiteX50" fmla="*/ 368234 w 446875"/>
              <a:gd name="connsiteY50" fmla="*/ 121069 h 485775"/>
              <a:gd name="connsiteX51" fmla="*/ 414483 w 446875"/>
              <a:gd name="connsiteY51" fmla="*/ 74820 h 485775"/>
              <a:gd name="connsiteX52" fmla="*/ 441320 w 446875"/>
              <a:gd name="connsiteY52" fmla="*/ 74816 h 485775"/>
              <a:gd name="connsiteX53" fmla="*/ 441320 w 446875"/>
              <a:gd name="connsiteY53" fmla="*/ 101653 h 485775"/>
              <a:gd name="connsiteX54" fmla="*/ 396019 w 446875"/>
              <a:gd name="connsiteY54" fmla="*/ 146953 h 485775"/>
              <a:gd name="connsiteX55" fmla="*/ 426002 w 446875"/>
              <a:gd name="connsiteY55" fmla="*/ 146953 h 485775"/>
              <a:gd name="connsiteX56" fmla="*/ 444978 w 446875"/>
              <a:gd name="connsiteY56" fmla="*/ 165933 h 485775"/>
              <a:gd name="connsiteX57" fmla="*/ 72582 w 446875"/>
              <a:gd name="connsiteY57" fmla="*/ 185857 h 485775"/>
              <a:gd name="connsiteX58" fmla="*/ 20873 w 446875"/>
              <a:gd name="connsiteY58" fmla="*/ 185857 h 485775"/>
              <a:gd name="connsiteX59" fmla="*/ 1898 w 446875"/>
              <a:gd name="connsiteY59" fmla="*/ 166881 h 485775"/>
              <a:gd name="connsiteX60" fmla="*/ 20873 w 446875"/>
              <a:gd name="connsiteY60" fmla="*/ 147906 h 485775"/>
              <a:gd name="connsiteX61" fmla="*/ 49911 w 446875"/>
              <a:gd name="connsiteY61" fmla="*/ 147906 h 485775"/>
              <a:gd name="connsiteX62" fmla="*/ 5559 w 446875"/>
              <a:gd name="connsiteY62" fmla="*/ 103554 h 485775"/>
              <a:gd name="connsiteX63" fmla="*/ 5559 w 446875"/>
              <a:gd name="connsiteY63" fmla="*/ 76718 h 485775"/>
              <a:gd name="connsiteX64" fmla="*/ 32396 w 446875"/>
              <a:gd name="connsiteY64" fmla="*/ 76718 h 485775"/>
              <a:gd name="connsiteX65" fmla="*/ 78645 w 446875"/>
              <a:gd name="connsiteY65" fmla="*/ 122967 h 485775"/>
              <a:gd name="connsiteX66" fmla="*/ 78645 w 446875"/>
              <a:gd name="connsiteY66" fmla="*/ 90134 h 485775"/>
              <a:gd name="connsiteX67" fmla="*/ 97620 w 446875"/>
              <a:gd name="connsiteY67" fmla="*/ 71158 h 485775"/>
              <a:gd name="connsiteX68" fmla="*/ 116596 w 446875"/>
              <a:gd name="connsiteY68" fmla="*/ 90134 h 485775"/>
              <a:gd name="connsiteX69" fmla="*/ 116596 w 446875"/>
              <a:gd name="connsiteY69" fmla="*/ 141843 h 485775"/>
              <a:gd name="connsiteX70" fmla="*/ 72582 w 446875"/>
              <a:gd name="connsiteY70" fmla="*/ 18585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46875" h="485775">
                <a:moveTo>
                  <a:pt x="359951" y="424060"/>
                </a:moveTo>
                <a:cubicBezTo>
                  <a:pt x="349614" y="425794"/>
                  <a:pt x="342643" y="435582"/>
                  <a:pt x="344381" y="445915"/>
                </a:cubicBezTo>
                <a:cubicBezTo>
                  <a:pt x="344411" y="446104"/>
                  <a:pt x="344507" y="446679"/>
                  <a:pt x="344014" y="447261"/>
                </a:cubicBezTo>
                <a:cubicBezTo>
                  <a:pt x="343540" y="447824"/>
                  <a:pt x="343002" y="447824"/>
                  <a:pt x="342802" y="447824"/>
                </a:cubicBezTo>
                <a:lnTo>
                  <a:pt x="99333" y="447824"/>
                </a:lnTo>
                <a:cubicBezTo>
                  <a:pt x="99133" y="447824"/>
                  <a:pt x="98595" y="447824"/>
                  <a:pt x="98117" y="447261"/>
                </a:cubicBezTo>
                <a:cubicBezTo>
                  <a:pt x="97624" y="446679"/>
                  <a:pt x="97721" y="446104"/>
                  <a:pt x="97754" y="445915"/>
                </a:cubicBezTo>
                <a:cubicBezTo>
                  <a:pt x="107890" y="385560"/>
                  <a:pt x="159751" y="341753"/>
                  <a:pt x="221066" y="341753"/>
                </a:cubicBezTo>
                <a:cubicBezTo>
                  <a:pt x="256289" y="341753"/>
                  <a:pt x="290067" y="356730"/>
                  <a:pt x="313738" y="382844"/>
                </a:cubicBezTo>
                <a:cubicBezTo>
                  <a:pt x="320780" y="390608"/>
                  <a:pt x="332777" y="391197"/>
                  <a:pt x="340541" y="384159"/>
                </a:cubicBezTo>
                <a:cubicBezTo>
                  <a:pt x="348306" y="377118"/>
                  <a:pt x="348895" y="365117"/>
                  <a:pt x="341857" y="357356"/>
                </a:cubicBezTo>
                <a:cubicBezTo>
                  <a:pt x="325550" y="339370"/>
                  <a:pt x="305566" y="325442"/>
                  <a:pt x="283570" y="316303"/>
                </a:cubicBezTo>
                <a:cubicBezTo>
                  <a:pt x="300593" y="299896"/>
                  <a:pt x="311200" y="276877"/>
                  <a:pt x="311200" y="251427"/>
                </a:cubicBezTo>
                <a:cubicBezTo>
                  <a:pt x="311200" y="201727"/>
                  <a:pt x="270765" y="161292"/>
                  <a:pt x="221066" y="161292"/>
                </a:cubicBezTo>
                <a:cubicBezTo>
                  <a:pt x="171366" y="161292"/>
                  <a:pt x="130932" y="201727"/>
                  <a:pt x="130932" y="251427"/>
                </a:cubicBezTo>
                <a:cubicBezTo>
                  <a:pt x="130932" y="276866"/>
                  <a:pt x="141531" y="299874"/>
                  <a:pt x="158539" y="316281"/>
                </a:cubicBezTo>
                <a:cubicBezTo>
                  <a:pt x="142921" y="322763"/>
                  <a:pt x="128296" y="331676"/>
                  <a:pt x="115262" y="342810"/>
                </a:cubicBezTo>
                <a:cubicBezTo>
                  <a:pt x="86146" y="367674"/>
                  <a:pt x="66637" y="402060"/>
                  <a:pt x="60329" y="439633"/>
                </a:cubicBezTo>
                <a:cubicBezTo>
                  <a:pt x="58394" y="451148"/>
                  <a:pt x="61608" y="462863"/>
                  <a:pt x="69146" y="471773"/>
                </a:cubicBezTo>
                <a:cubicBezTo>
                  <a:pt x="76677" y="480672"/>
                  <a:pt x="87677" y="485775"/>
                  <a:pt x="99333" y="485775"/>
                </a:cubicBezTo>
                <a:lnTo>
                  <a:pt x="342802" y="485775"/>
                </a:lnTo>
                <a:cubicBezTo>
                  <a:pt x="354454" y="485775"/>
                  <a:pt x="365458" y="480672"/>
                  <a:pt x="372985" y="471773"/>
                </a:cubicBezTo>
                <a:cubicBezTo>
                  <a:pt x="380527" y="462863"/>
                  <a:pt x="383740" y="451148"/>
                  <a:pt x="381806" y="439633"/>
                </a:cubicBezTo>
                <a:cubicBezTo>
                  <a:pt x="380071" y="429297"/>
                  <a:pt x="370287" y="422322"/>
                  <a:pt x="359951" y="424060"/>
                </a:cubicBezTo>
                <a:close/>
                <a:moveTo>
                  <a:pt x="221066" y="199244"/>
                </a:moveTo>
                <a:cubicBezTo>
                  <a:pt x="249840" y="199244"/>
                  <a:pt x="273248" y="222652"/>
                  <a:pt x="273248" y="251427"/>
                </a:cubicBezTo>
                <a:cubicBezTo>
                  <a:pt x="273248" y="280201"/>
                  <a:pt x="249840" y="303609"/>
                  <a:pt x="221066" y="303609"/>
                </a:cubicBezTo>
                <a:cubicBezTo>
                  <a:pt x="192295" y="303609"/>
                  <a:pt x="168883" y="280201"/>
                  <a:pt x="168883" y="251427"/>
                </a:cubicBezTo>
                <a:cubicBezTo>
                  <a:pt x="168883" y="222652"/>
                  <a:pt x="192295" y="199244"/>
                  <a:pt x="221066" y="199244"/>
                </a:cubicBezTo>
                <a:close/>
                <a:moveTo>
                  <a:pt x="154577" y="79894"/>
                </a:moveTo>
                <a:cubicBezTo>
                  <a:pt x="147135" y="72515"/>
                  <a:pt x="147079" y="60503"/>
                  <a:pt x="154458" y="53058"/>
                </a:cubicBezTo>
                <a:cubicBezTo>
                  <a:pt x="161834" y="45616"/>
                  <a:pt x="173849" y="45560"/>
                  <a:pt x="181291" y="52935"/>
                </a:cubicBezTo>
                <a:lnTo>
                  <a:pt x="202090" y="73549"/>
                </a:lnTo>
                <a:lnTo>
                  <a:pt x="202090" y="18976"/>
                </a:lnTo>
                <a:cubicBezTo>
                  <a:pt x="202090" y="8495"/>
                  <a:pt x="210588" y="0"/>
                  <a:pt x="221066" y="0"/>
                </a:cubicBezTo>
                <a:cubicBezTo>
                  <a:pt x="231547" y="0"/>
                  <a:pt x="240041" y="8495"/>
                  <a:pt x="240041" y="18976"/>
                </a:cubicBezTo>
                <a:lnTo>
                  <a:pt x="240041" y="72608"/>
                </a:lnTo>
                <a:lnTo>
                  <a:pt x="259891" y="52935"/>
                </a:lnTo>
                <a:cubicBezTo>
                  <a:pt x="267337" y="45560"/>
                  <a:pt x="279353" y="45612"/>
                  <a:pt x="286728" y="53058"/>
                </a:cubicBezTo>
                <a:cubicBezTo>
                  <a:pt x="294107" y="60503"/>
                  <a:pt x="294051" y="72515"/>
                  <a:pt x="286605" y="79894"/>
                </a:cubicBezTo>
                <a:lnTo>
                  <a:pt x="251575" y="114613"/>
                </a:lnTo>
                <a:cubicBezTo>
                  <a:pt x="243032" y="123074"/>
                  <a:pt x="231813" y="127307"/>
                  <a:pt x="220591" y="127307"/>
                </a:cubicBezTo>
                <a:cubicBezTo>
                  <a:pt x="209373" y="127307"/>
                  <a:pt x="198154" y="123074"/>
                  <a:pt x="189615" y="114613"/>
                </a:cubicBezTo>
                <a:close/>
                <a:moveTo>
                  <a:pt x="444978" y="165933"/>
                </a:moveTo>
                <a:cubicBezTo>
                  <a:pt x="444978" y="176410"/>
                  <a:pt x="436483" y="184908"/>
                  <a:pt x="426002" y="184908"/>
                </a:cubicBezTo>
                <a:lnTo>
                  <a:pt x="374293" y="184908"/>
                </a:lnTo>
                <a:cubicBezTo>
                  <a:pt x="350025" y="184908"/>
                  <a:pt x="330283" y="165162"/>
                  <a:pt x="330283" y="140894"/>
                </a:cubicBezTo>
                <a:lnTo>
                  <a:pt x="330283" y="89185"/>
                </a:lnTo>
                <a:cubicBezTo>
                  <a:pt x="330283" y="78704"/>
                  <a:pt x="338777" y="70210"/>
                  <a:pt x="349258" y="70210"/>
                </a:cubicBezTo>
                <a:cubicBezTo>
                  <a:pt x="359739" y="70210"/>
                  <a:pt x="368234" y="78704"/>
                  <a:pt x="368234" y="89185"/>
                </a:cubicBezTo>
                <a:lnTo>
                  <a:pt x="368234" y="121069"/>
                </a:lnTo>
                <a:lnTo>
                  <a:pt x="414483" y="74820"/>
                </a:lnTo>
                <a:cubicBezTo>
                  <a:pt x="421895" y="67408"/>
                  <a:pt x="433907" y="67408"/>
                  <a:pt x="441320" y="74816"/>
                </a:cubicBezTo>
                <a:cubicBezTo>
                  <a:pt x="448728" y="82229"/>
                  <a:pt x="448728" y="94244"/>
                  <a:pt x="441320" y="101653"/>
                </a:cubicBezTo>
                <a:lnTo>
                  <a:pt x="396019" y="146953"/>
                </a:lnTo>
                <a:lnTo>
                  <a:pt x="426002" y="146953"/>
                </a:lnTo>
                <a:cubicBezTo>
                  <a:pt x="436483" y="146957"/>
                  <a:pt x="444978" y="155452"/>
                  <a:pt x="444978" y="165933"/>
                </a:cubicBezTo>
                <a:close/>
                <a:moveTo>
                  <a:pt x="72582" y="185857"/>
                </a:moveTo>
                <a:lnTo>
                  <a:pt x="20873" y="185857"/>
                </a:lnTo>
                <a:cubicBezTo>
                  <a:pt x="10396" y="185857"/>
                  <a:pt x="1898" y="177359"/>
                  <a:pt x="1898" y="166881"/>
                </a:cubicBezTo>
                <a:cubicBezTo>
                  <a:pt x="1898" y="156400"/>
                  <a:pt x="10396" y="147906"/>
                  <a:pt x="20873" y="147906"/>
                </a:cubicBezTo>
                <a:lnTo>
                  <a:pt x="49911" y="147906"/>
                </a:lnTo>
                <a:lnTo>
                  <a:pt x="5559" y="103554"/>
                </a:lnTo>
                <a:cubicBezTo>
                  <a:pt x="-1853" y="96142"/>
                  <a:pt x="-1853" y="84126"/>
                  <a:pt x="5559" y="76718"/>
                </a:cubicBezTo>
                <a:cubicBezTo>
                  <a:pt x="12968" y="69305"/>
                  <a:pt x="24983" y="69305"/>
                  <a:pt x="32396" y="76718"/>
                </a:cubicBezTo>
                <a:lnTo>
                  <a:pt x="78645" y="122967"/>
                </a:lnTo>
                <a:lnTo>
                  <a:pt x="78645" y="90134"/>
                </a:lnTo>
                <a:cubicBezTo>
                  <a:pt x="78645" y="79653"/>
                  <a:pt x="87139" y="71158"/>
                  <a:pt x="97620" y="71158"/>
                </a:cubicBezTo>
                <a:cubicBezTo>
                  <a:pt x="108098" y="71158"/>
                  <a:pt x="116596" y="79653"/>
                  <a:pt x="116596" y="90134"/>
                </a:cubicBezTo>
                <a:lnTo>
                  <a:pt x="116596" y="141843"/>
                </a:lnTo>
                <a:cubicBezTo>
                  <a:pt x="116596" y="166111"/>
                  <a:pt x="96853" y="185857"/>
                  <a:pt x="72582" y="185857"/>
                </a:cubicBezTo>
                <a:close/>
              </a:path>
            </a:pathLst>
          </a:custGeom>
          <a:solidFill>
            <a:schemeClr val="accent1"/>
          </a:solidFill>
          <a:ln w="949" cap="flat">
            <a:noFill/>
            <a:prstDash val="solid"/>
            <a:miter/>
          </a:ln>
        </p:spPr>
        <p:txBody>
          <a:bodyPr rtlCol="0" anchor="ctr"/>
          <a:lstStyle/>
          <a:p>
            <a:endParaRPr lang="en-ID"/>
          </a:p>
        </p:txBody>
      </p:sp>
      <p:sp>
        <p:nvSpPr>
          <p:cNvPr id="15" name="Icon 40">
            <a:extLst>
              <a:ext uri="{FF2B5EF4-FFF2-40B4-BE49-F238E27FC236}">
                <a16:creationId xmlns:a16="http://schemas.microsoft.com/office/drawing/2014/main" id="{8BAD17F4-875D-4D10-9A36-ACF3711A63FA}"/>
              </a:ext>
            </a:extLst>
          </p:cNvPr>
          <p:cNvSpPr/>
          <p:nvPr/>
        </p:nvSpPr>
        <p:spPr>
          <a:xfrm>
            <a:off x="9012727" y="2797176"/>
            <a:ext cx="598156" cy="597044"/>
          </a:xfrm>
          <a:custGeom>
            <a:avLst/>
            <a:gdLst>
              <a:gd name="connsiteX0" fmla="*/ 466299 w 485255"/>
              <a:gd name="connsiteY0" fmla="*/ 71898 h 484354"/>
              <a:gd name="connsiteX1" fmla="*/ 485256 w 485255"/>
              <a:gd name="connsiteY1" fmla="*/ 52977 h 484354"/>
              <a:gd name="connsiteX2" fmla="*/ 485256 w 485255"/>
              <a:gd name="connsiteY2" fmla="*/ 52031 h 484354"/>
              <a:gd name="connsiteX3" fmla="*/ 433217 w 485255"/>
              <a:gd name="connsiteY3" fmla="*/ 1 h 484354"/>
              <a:gd name="connsiteX4" fmla="*/ 380189 w 485255"/>
              <a:gd name="connsiteY4" fmla="*/ 10740 h 484354"/>
              <a:gd name="connsiteX5" fmla="*/ 308952 w 485255"/>
              <a:gd name="connsiteY5" fmla="*/ 75560 h 484354"/>
              <a:gd name="connsiteX6" fmla="*/ 226133 w 485255"/>
              <a:gd name="connsiteY6" fmla="*/ 67156 h 484354"/>
              <a:gd name="connsiteX7" fmla="*/ 164841 w 485255"/>
              <a:gd name="connsiteY7" fmla="*/ 88940 h 484354"/>
              <a:gd name="connsiteX8" fmla="*/ 22122 w 485255"/>
              <a:gd name="connsiteY8" fmla="*/ 230848 h 484354"/>
              <a:gd name="connsiteX9" fmla="*/ 22145 w 485255"/>
              <a:gd name="connsiteY9" fmla="*/ 337809 h 484354"/>
              <a:gd name="connsiteX10" fmla="*/ 129493 w 485255"/>
              <a:gd name="connsiteY10" fmla="*/ 445036 h 484354"/>
              <a:gd name="connsiteX11" fmla="*/ 160683 w 485255"/>
              <a:gd name="connsiteY11" fmla="*/ 471539 h 484354"/>
              <a:gd name="connsiteX12" fmla="*/ 224596 w 485255"/>
              <a:gd name="connsiteY12" fmla="*/ 484354 h 484354"/>
              <a:gd name="connsiteX13" fmla="*/ 288513 w 485255"/>
              <a:gd name="connsiteY13" fmla="*/ 471539 h 484354"/>
              <a:gd name="connsiteX14" fmla="*/ 305164 w 485255"/>
              <a:gd name="connsiteY14" fmla="*/ 461698 h 484354"/>
              <a:gd name="connsiteX15" fmla="*/ 321818 w 485255"/>
              <a:gd name="connsiteY15" fmla="*/ 471539 h 484354"/>
              <a:gd name="connsiteX16" fmla="*/ 385731 w 485255"/>
              <a:gd name="connsiteY16" fmla="*/ 484354 h 484354"/>
              <a:gd name="connsiteX17" fmla="*/ 449645 w 485255"/>
              <a:gd name="connsiteY17" fmla="*/ 471539 h 484354"/>
              <a:gd name="connsiteX18" fmla="*/ 485256 w 485255"/>
              <a:gd name="connsiteY18" fmla="*/ 427594 h 484354"/>
              <a:gd name="connsiteX19" fmla="*/ 485256 w 485255"/>
              <a:gd name="connsiteY19" fmla="*/ 280964 h 484354"/>
              <a:gd name="connsiteX20" fmla="*/ 449645 w 485255"/>
              <a:gd name="connsiteY20" fmla="*/ 237023 h 484354"/>
              <a:gd name="connsiteX21" fmla="*/ 421361 w 485255"/>
              <a:gd name="connsiteY21" fmla="*/ 227881 h 484354"/>
              <a:gd name="connsiteX22" fmla="*/ 412897 w 485255"/>
              <a:gd name="connsiteY22" fmla="*/ 169938 h 484354"/>
              <a:gd name="connsiteX23" fmla="*/ 454269 w 485255"/>
              <a:gd name="connsiteY23" fmla="*/ 137375 h 484354"/>
              <a:gd name="connsiteX24" fmla="*/ 452562 w 485255"/>
              <a:gd name="connsiteY24" fmla="*/ 110673 h 484354"/>
              <a:gd name="connsiteX25" fmla="*/ 425808 w 485255"/>
              <a:gd name="connsiteY25" fmla="*/ 112376 h 484354"/>
              <a:gd name="connsiteX26" fmla="*/ 406928 w 485255"/>
              <a:gd name="connsiteY26" fmla="*/ 129108 h 484354"/>
              <a:gd name="connsiteX27" fmla="*/ 402593 w 485255"/>
              <a:gd name="connsiteY27" fmla="*/ 99442 h 484354"/>
              <a:gd name="connsiteX28" fmla="*/ 385750 w 485255"/>
              <a:gd name="connsiteY28" fmla="*/ 83346 h 484354"/>
              <a:gd name="connsiteX29" fmla="*/ 350057 w 485255"/>
              <a:gd name="connsiteY29" fmla="*/ 79728 h 484354"/>
              <a:gd name="connsiteX30" fmla="*/ 392785 w 485255"/>
              <a:gd name="connsiteY30" fmla="*/ 46455 h 484354"/>
              <a:gd name="connsiteX31" fmla="*/ 433124 w 485255"/>
              <a:gd name="connsiteY31" fmla="*/ 37841 h 484354"/>
              <a:gd name="connsiteX32" fmla="*/ 447342 w 485255"/>
              <a:gd name="connsiteY32" fmla="*/ 52031 h 484354"/>
              <a:gd name="connsiteX33" fmla="*/ 447342 w 485255"/>
              <a:gd name="connsiteY33" fmla="*/ 52977 h 484354"/>
              <a:gd name="connsiteX34" fmla="*/ 466299 w 485255"/>
              <a:gd name="connsiteY34" fmla="*/ 71898 h 484354"/>
              <a:gd name="connsiteX35" fmla="*/ 224596 w 485255"/>
              <a:gd name="connsiteY35" fmla="*/ 446514 h 484354"/>
              <a:gd name="connsiteX36" fmla="*/ 173783 w 485255"/>
              <a:gd name="connsiteY36" fmla="*/ 435772 h 484354"/>
              <a:gd name="connsiteX37" fmla="*/ 173460 w 485255"/>
              <a:gd name="connsiteY37" fmla="*/ 435421 h 484354"/>
              <a:gd name="connsiteX38" fmla="*/ 162986 w 485255"/>
              <a:gd name="connsiteY38" fmla="*/ 424956 h 484354"/>
              <a:gd name="connsiteX39" fmla="*/ 162986 w 485255"/>
              <a:gd name="connsiteY39" fmla="*/ 397817 h 484354"/>
              <a:gd name="connsiteX40" fmla="*/ 224596 w 485255"/>
              <a:gd name="connsiteY40" fmla="*/ 409620 h 484354"/>
              <a:gd name="connsiteX41" fmla="*/ 226714 w 485255"/>
              <a:gd name="connsiteY41" fmla="*/ 409609 h 484354"/>
              <a:gd name="connsiteX42" fmla="*/ 245449 w 485255"/>
              <a:gd name="connsiteY42" fmla="*/ 390467 h 484354"/>
              <a:gd name="connsiteX43" fmla="*/ 226496 w 485255"/>
              <a:gd name="connsiteY43" fmla="*/ 371769 h 484354"/>
              <a:gd name="connsiteX44" fmla="*/ 226270 w 485255"/>
              <a:gd name="connsiteY44" fmla="*/ 371769 h 484354"/>
              <a:gd name="connsiteX45" fmla="*/ 224596 w 485255"/>
              <a:gd name="connsiteY45" fmla="*/ 371780 h 484354"/>
              <a:gd name="connsiteX46" fmla="*/ 163104 w 485255"/>
              <a:gd name="connsiteY46" fmla="*/ 352860 h 484354"/>
              <a:gd name="connsiteX47" fmla="*/ 224596 w 485255"/>
              <a:gd name="connsiteY47" fmla="*/ 333940 h 484354"/>
              <a:gd name="connsiteX48" fmla="*/ 269519 w 485255"/>
              <a:gd name="connsiteY48" fmla="*/ 342351 h 484354"/>
              <a:gd name="connsiteX49" fmla="*/ 286207 w 485255"/>
              <a:gd name="connsiteY49" fmla="*/ 354061 h 484354"/>
              <a:gd name="connsiteX50" fmla="*/ 286207 w 485255"/>
              <a:gd name="connsiteY50" fmla="*/ 427317 h 484354"/>
              <a:gd name="connsiteX51" fmla="*/ 224596 w 485255"/>
              <a:gd name="connsiteY51" fmla="*/ 446514 h 484354"/>
              <a:gd name="connsiteX52" fmla="*/ 447342 w 485255"/>
              <a:gd name="connsiteY52" fmla="*/ 281241 h 484354"/>
              <a:gd name="connsiteX53" fmla="*/ 447342 w 485255"/>
              <a:gd name="connsiteY53" fmla="*/ 427317 h 484354"/>
              <a:gd name="connsiteX54" fmla="*/ 385731 w 485255"/>
              <a:gd name="connsiteY54" fmla="*/ 446514 h 484354"/>
              <a:gd name="connsiteX55" fmla="*/ 324121 w 485255"/>
              <a:gd name="connsiteY55" fmla="*/ 427317 h 484354"/>
              <a:gd name="connsiteX56" fmla="*/ 324121 w 485255"/>
              <a:gd name="connsiteY56" fmla="*/ 397817 h 484354"/>
              <a:gd name="connsiteX57" fmla="*/ 385731 w 485255"/>
              <a:gd name="connsiteY57" fmla="*/ 409620 h 484354"/>
              <a:gd name="connsiteX58" fmla="*/ 387879 w 485255"/>
              <a:gd name="connsiteY58" fmla="*/ 409605 h 484354"/>
              <a:gd name="connsiteX59" fmla="*/ 406580 w 485255"/>
              <a:gd name="connsiteY59" fmla="*/ 390438 h 484354"/>
              <a:gd name="connsiteX60" fmla="*/ 387375 w 485255"/>
              <a:gd name="connsiteY60" fmla="*/ 371769 h 484354"/>
              <a:gd name="connsiteX61" fmla="*/ 385731 w 485255"/>
              <a:gd name="connsiteY61" fmla="*/ 371780 h 484354"/>
              <a:gd name="connsiteX62" fmla="*/ 324121 w 485255"/>
              <a:gd name="connsiteY62" fmla="*/ 352579 h 484354"/>
              <a:gd name="connsiteX63" fmla="*/ 324121 w 485255"/>
              <a:gd name="connsiteY63" fmla="*/ 325936 h 484354"/>
              <a:gd name="connsiteX64" fmla="*/ 385731 w 485255"/>
              <a:gd name="connsiteY64" fmla="*/ 337724 h 484354"/>
              <a:gd name="connsiteX65" fmla="*/ 387879 w 485255"/>
              <a:gd name="connsiteY65" fmla="*/ 337709 h 484354"/>
              <a:gd name="connsiteX66" fmla="*/ 406580 w 485255"/>
              <a:gd name="connsiteY66" fmla="*/ 318542 h 484354"/>
              <a:gd name="connsiteX67" fmla="*/ 387631 w 485255"/>
              <a:gd name="connsiteY67" fmla="*/ 299873 h 484354"/>
              <a:gd name="connsiteX68" fmla="*/ 387375 w 485255"/>
              <a:gd name="connsiteY68" fmla="*/ 299873 h 484354"/>
              <a:gd name="connsiteX69" fmla="*/ 385731 w 485255"/>
              <a:gd name="connsiteY69" fmla="*/ 299884 h 484354"/>
              <a:gd name="connsiteX70" fmla="*/ 324239 w 485255"/>
              <a:gd name="connsiteY70" fmla="*/ 280964 h 484354"/>
              <a:gd name="connsiteX71" fmla="*/ 385731 w 485255"/>
              <a:gd name="connsiteY71" fmla="*/ 262044 h 484354"/>
              <a:gd name="connsiteX72" fmla="*/ 447342 w 485255"/>
              <a:gd name="connsiteY72" fmla="*/ 281241 h 484354"/>
              <a:gd name="connsiteX73" fmla="*/ 371314 w 485255"/>
              <a:gd name="connsiteY73" fmla="*/ 147589 h 484354"/>
              <a:gd name="connsiteX74" fmla="*/ 303198 w 485255"/>
              <a:gd name="connsiteY74" fmla="*/ 162743 h 484354"/>
              <a:gd name="connsiteX75" fmla="*/ 285285 w 485255"/>
              <a:gd name="connsiteY75" fmla="*/ 182628 h 484354"/>
              <a:gd name="connsiteX76" fmla="*/ 304201 w 485255"/>
              <a:gd name="connsiteY76" fmla="*/ 200557 h 484354"/>
              <a:gd name="connsiteX77" fmla="*/ 305212 w 485255"/>
              <a:gd name="connsiteY77" fmla="*/ 200528 h 484354"/>
              <a:gd name="connsiteX78" fmla="*/ 376897 w 485255"/>
              <a:gd name="connsiteY78" fmla="*/ 185809 h 484354"/>
              <a:gd name="connsiteX79" fmla="*/ 382514 w 485255"/>
              <a:gd name="connsiteY79" fmla="*/ 224244 h 484354"/>
              <a:gd name="connsiteX80" fmla="*/ 321818 w 485255"/>
              <a:gd name="connsiteY80" fmla="*/ 237019 h 484354"/>
              <a:gd name="connsiteX81" fmla="*/ 286207 w 485255"/>
              <a:gd name="connsiteY81" fmla="*/ 280964 h 484354"/>
              <a:gd name="connsiteX82" fmla="*/ 286244 w 485255"/>
              <a:gd name="connsiteY82" fmla="*/ 282590 h 484354"/>
              <a:gd name="connsiteX83" fmla="*/ 286207 w 485255"/>
              <a:gd name="connsiteY83" fmla="*/ 283802 h 484354"/>
              <a:gd name="connsiteX84" fmla="*/ 286207 w 485255"/>
              <a:gd name="connsiteY84" fmla="*/ 308343 h 484354"/>
              <a:gd name="connsiteX85" fmla="*/ 224596 w 485255"/>
              <a:gd name="connsiteY85" fmla="*/ 296100 h 484354"/>
              <a:gd name="connsiteX86" fmla="*/ 160683 w 485255"/>
              <a:gd name="connsiteY86" fmla="*/ 308915 h 484354"/>
              <a:gd name="connsiteX87" fmla="*/ 125072 w 485255"/>
              <a:gd name="connsiteY87" fmla="*/ 352860 h 484354"/>
              <a:gd name="connsiteX88" fmla="*/ 125083 w 485255"/>
              <a:gd name="connsiteY88" fmla="*/ 353595 h 484354"/>
              <a:gd name="connsiteX89" fmla="*/ 125072 w 485255"/>
              <a:gd name="connsiteY89" fmla="*/ 353806 h 484354"/>
              <a:gd name="connsiteX90" fmla="*/ 125072 w 485255"/>
              <a:gd name="connsiteY90" fmla="*/ 387086 h 484354"/>
              <a:gd name="connsiteX91" fmla="*/ 48966 w 485255"/>
              <a:gd name="connsiteY91" fmla="*/ 311062 h 484354"/>
              <a:gd name="connsiteX92" fmla="*/ 48918 w 485255"/>
              <a:gd name="connsiteY92" fmla="*/ 257621 h 484354"/>
              <a:gd name="connsiteX93" fmla="*/ 191636 w 485255"/>
              <a:gd name="connsiteY93" fmla="*/ 115713 h 484354"/>
              <a:gd name="connsiteX94" fmla="*/ 222301 w 485255"/>
              <a:gd name="connsiteY94" fmla="*/ 104801 h 484354"/>
              <a:gd name="connsiteX95" fmla="*/ 319600 w 485255"/>
              <a:gd name="connsiteY95" fmla="*/ 114671 h 484354"/>
              <a:gd name="connsiteX96" fmla="*/ 319641 w 485255"/>
              <a:gd name="connsiteY96" fmla="*/ 114675 h 484354"/>
              <a:gd name="connsiteX97" fmla="*/ 367211 w 485255"/>
              <a:gd name="connsiteY97" fmla="*/ 119501 h 48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485255" h="484354">
                <a:moveTo>
                  <a:pt x="466299" y="71898"/>
                </a:moveTo>
                <a:cubicBezTo>
                  <a:pt x="476770" y="71898"/>
                  <a:pt x="485256" y="63428"/>
                  <a:pt x="485256" y="52977"/>
                </a:cubicBezTo>
                <a:lnTo>
                  <a:pt x="485256" y="52031"/>
                </a:lnTo>
                <a:cubicBezTo>
                  <a:pt x="485256" y="23345"/>
                  <a:pt x="461867" y="1"/>
                  <a:pt x="433217" y="1"/>
                </a:cubicBezTo>
                <a:cubicBezTo>
                  <a:pt x="432247" y="-17"/>
                  <a:pt x="407917" y="1"/>
                  <a:pt x="380189" y="10740"/>
                </a:cubicBezTo>
                <a:cubicBezTo>
                  <a:pt x="347469" y="23408"/>
                  <a:pt x="323099" y="45661"/>
                  <a:pt x="308952" y="75560"/>
                </a:cubicBezTo>
                <a:lnTo>
                  <a:pt x="226133" y="67156"/>
                </a:lnTo>
                <a:cubicBezTo>
                  <a:pt x="203347" y="64843"/>
                  <a:pt x="180988" y="72799"/>
                  <a:pt x="164841" y="88940"/>
                </a:cubicBezTo>
                <a:lnTo>
                  <a:pt x="22122" y="230848"/>
                </a:lnTo>
                <a:cubicBezTo>
                  <a:pt x="-7383" y="260344"/>
                  <a:pt x="-7372" y="308324"/>
                  <a:pt x="22145" y="337809"/>
                </a:cubicBezTo>
                <a:lnTo>
                  <a:pt x="129493" y="445036"/>
                </a:lnTo>
                <a:cubicBezTo>
                  <a:pt x="134091" y="453805"/>
                  <a:pt x="143177" y="463498"/>
                  <a:pt x="160683" y="471539"/>
                </a:cubicBezTo>
                <a:cubicBezTo>
                  <a:pt x="178674" y="479802"/>
                  <a:pt x="201374" y="484354"/>
                  <a:pt x="224596" y="484354"/>
                </a:cubicBezTo>
                <a:cubicBezTo>
                  <a:pt x="247822" y="484354"/>
                  <a:pt x="270519" y="479802"/>
                  <a:pt x="288513" y="471539"/>
                </a:cubicBezTo>
                <a:cubicBezTo>
                  <a:pt x="295230" y="468453"/>
                  <a:pt x="300702" y="465124"/>
                  <a:pt x="305164" y="461698"/>
                </a:cubicBezTo>
                <a:cubicBezTo>
                  <a:pt x="309625" y="465124"/>
                  <a:pt x="315102" y="468453"/>
                  <a:pt x="321818" y="471539"/>
                </a:cubicBezTo>
                <a:cubicBezTo>
                  <a:pt x="339809" y="479802"/>
                  <a:pt x="362509" y="484354"/>
                  <a:pt x="385731" y="484354"/>
                </a:cubicBezTo>
                <a:cubicBezTo>
                  <a:pt x="408957" y="484354"/>
                  <a:pt x="431654" y="479802"/>
                  <a:pt x="449645" y="471539"/>
                </a:cubicBezTo>
                <a:cubicBezTo>
                  <a:pt x="480628" y="457305"/>
                  <a:pt x="485256" y="437897"/>
                  <a:pt x="485256" y="427594"/>
                </a:cubicBezTo>
                <a:lnTo>
                  <a:pt x="485256" y="280964"/>
                </a:lnTo>
                <a:cubicBezTo>
                  <a:pt x="485256" y="270661"/>
                  <a:pt x="480628" y="251254"/>
                  <a:pt x="449645" y="237023"/>
                </a:cubicBezTo>
                <a:cubicBezTo>
                  <a:pt x="441129" y="233110"/>
                  <a:pt x="431547" y="230039"/>
                  <a:pt x="421361" y="227881"/>
                </a:cubicBezTo>
                <a:lnTo>
                  <a:pt x="412897" y="169938"/>
                </a:lnTo>
                <a:cubicBezTo>
                  <a:pt x="427955" y="161557"/>
                  <a:pt x="442336" y="150907"/>
                  <a:pt x="454269" y="137375"/>
                </a:cubicBezTo>
                <a:cubicBezTo>
                  <a:pt x="461186" y="129530"/>
                  <a:pt x="460423" y="117575"/>
                  <a:pt x="452562" y="110673"/>
                </a:cubicBezTo>
                <a:cubicBezTo>
                  <a:pt x="444706" y="103770"/>
                  <a:pt x="432724" y="104531"/>
                  <a:pt x="425808" y="112376"/>
                </a:cubicBezTo>
                <a:cubicBezTo>
                  <a:pt x="420221" y="118710"/>
                  <a:pt x="413815" y="124257"/>
                  <a:pt x="406928" y="129108"/>
                </a:cubicBezTo>
                <a:lnTo>
                  <a:pt x="402593" y="99442"/>
                </a:lnTo>
                <a:cubicBezTo>
                  <a:pt x="401338" y="90858"/>
                  <a:pt x="394399" y="84225"/>
                  <a:pt x="385750" y="83346"/>
                </a:cubicBezTo>
                <a:lnTo>
                  <a:pt x="350057" y="79728"/>
                </a:lnTo>
                <a:cubicBezTo>
                  <a:pt x="360095" y="64947"/>
                  <a:pt x="374387" y="53798"/>
                  <a:pt x="392785" y="46455"/>
                </a:cubicBezTo>
                <a:cubicBezTo>
                  <a:pt x="413963" y="38000"/>
                  <a:pt x="432913" y="37841"/>
                  <a:pt x="433124" y="37841"/>
                </a:cubicBezTo>
                <a:cubicBezTo>
                  <a:pt x="440962" y="37841"/>
                  <a:pt x="447342" y="44208"/>
                  <a:pt x="447342" y="52031"/>
                </a:cubicBezTo>
                <a:lnTo>
                  <a:pt x="447342" y="52977"/>
                </a:lnTo>
                <a:cubicBezTo>
                  <a:pt x="447342" y="63428"/>
                  <a:pt x="455828" y="71898"/>
                  <a:pt x="466299" y="71898"/>
                </a:cubicBezTo>
                <a:close/>
                <a:moveTo>
                  <a:pt x="224596" y="446514"/>
                </a:moveTo>
                <a:cubicBezTo>
                  <a:pt x="202111" y="446514"/>
                  <a:pt x="184376" y="441160"/>
                  <a:pt x="173783" y="435772"/>
                </a:cubicBezTo>
                <a:cubicBezTo>
                  <a:pt x="173671" y="435657"/>
                  <a:pt x="173575" y="435532"/>
                  <a:pt x="173460" y="435421"/>
                </a:cubicBezTo>
                <a:lnTo>
                  <a:pt x="162986" y="424956"/>
                </a:lnTo>
                <a:lnTo>
                  <a:pt x="162986" y="397817"/>
                </a:lnTo>
                <a:cubicBezTo>
                  <a:pt x="180592" y="405433"/>
                  <a:pt x="202348" y="409620"/>
                  <a:pt x="224596" y="409620"/>
                </a:cubicBezTo>
                <a:cubicBezTo>
                  <a:pt x="225304" y="409620"/>
                  <a:pt x="226011" y="409617"/>
                  <a:pt x="226714" y="409609"/>
                </a:cubicBezTo>
                <a:cubicBezTo>
                  <a:pt x="237185" y="409483"/>
                  <a:pt x="245571" y="400914"/>
                  <a:pt x="245449" y="390467"/>
                </a:cubicBezTo>
                <a:cubicBezTo>
                  <a:pt x="245327" y="380095"/>
                  <a:pt x="236863" y="371769"/>
                  <a:pt x="226496" y="371769"/>
                </a:cubicBezTo>
                <a:cubicBezTo>
                  <a:pt x="226422" y="371769"/>
                  <a:pt x="226344" y="371769"/>
                  <a:pt x="226270" y="371769"/>
                </a:cubicBezTo>
                <a:cubicBezTo>
                  <a:pt x="225715" y="371776"/>
                  <a:pt x="225155" y="371780"/>
                  <a:pt x="224596" y="371780"/>
                </a:cubicBezTo>
                <a:cubicBezTo>
                  <a:pt x="189463" y="371780"/>
                  <a:pt x="165907" y="358710"/>
                  <a:pt x="163104" y="352860"/>
                </a:cubicBezTo>
                <a:cubicBezTo>
                  <a:pt x="165907" y="347010"/>
                  <a:pt x="189463" y="333940"/>
                  <a:pt x="224596" y="333940"/>
                </a:cubicBezTo>
                <a:cubicBezTo>
                  <a:pt x="240528" y="333940"/>
                  <a:pt x="256901" y="337007"/>
                  <a:pt x="269519" y="342351"/>
                </a:cubicBezTo>
                <a:cubicBezTo>
                  <a:pt x="281723" y="347520"/>
                  <a:pt x="285677" y="352712"/>
                  <a:pt x="286207" y="354061"/>
                </a:cubicBezTo>
                <a:lnTo>
                  <a:pt x="286207" y="427317"/>
                </a:lnTo>
                <a:cubicBezTo>
                  <a:pt x="284048" y="433015"/>
                  <a:pt x="260300" y="446514"/>
                  <a:pt x="224596" y="446514"/>
                </a:cubicBezTo>
                <a:close/>
                <a:moveTo>
                  <a:pt x="447342" y="281241"/>
                </a:moveTo>
                <a:lnTo>
                  <a:pt x="447342" y="427317"/>
                </a:lnTo>
                <a:cubicBezTo>
                  <a:pt x="445180" y="433015"/>
                  <a:pt x="421431" y="446514"/>
                  <a:pt x="385731" y="446514"/>
                </a:cubicBezTo>
                <a:cubicBezTo>
                  <a:pt x="350031" y="446514"/>
                  <a:pt x="326283" y="433015"/>
                  <a:pt x="324121" y="427317"/>
                </a:cubicBezTo>
                <a:lnTo>
                  <a:pt x="324121" y="397817"/>
                </a:lnTo>
                <a:cubicBezTo>
                  <a:pt x="341727" y="405433"/>
                  <a:pt x="363483" y="409620"/>
                  <a:pt x="385731" y="409620"/>
                </a:cubicBezTo>
                <a:cubicBezTo>
                  <a:pt x="386450" y="409620"/>
                  <a:pt x="387164" y="409617"/>
                  <a:pt x="387879" y="409605"/>
                </a:cubicBezTo>
                <a:cubicBezTo>
                  <a:pt x="398346" y="409469"/>
                  <a:pt x="406721" y="400884"/>
                  <a:pt x="406580" y="390438"/>
                </a:cubicBezTo>
                <a:cubicBezTo>
                  <a:pt x="406443" y="379987"/>
                  <a:pt x="397842" y="371614"/>
                  <a:pt x="387375" y="371769"/>
                </a:cubicBezTo>
                <a:cubicBezTo>
                  <a:pt x="386827" y="371776"/>
                  <a:pt x="386279" y="371780"/>
                  <a:pt x="385731" y="371780"/>
                </a:cubicBezTo>
                <a:cubicBezTo>
                  <a:pt x="350024" y="371780"/>
                  <a:pt x="326276" y="358281"/>
                  <a:pt x="324121" y="352579"/>
                </a:cubicBezTo>
                <a:lnTo>
                  <a:pt x="324121" y="325936"/>
                </a:lnTo>
                <a:cubicBezTo>
                  <a:pt x="341727" y="333548"/>
                  <a:pt x="363486" y="337724"/>
                  <a:pt x="385731" y="337724"/>
                </a:cubicBezTo>
                <a:cubicBezTo>
                  <a:pt x="386450" y="337724"/>
                  <a:pt x="387164" y="337720"/>
                  <a:pt x="387879" y="337709"/>
                </a:cubicBezTo>
                <a:cubicBezTo>
                  <a:pt x="398346" y="337573"/>
                  <a:pt x="406721" y="328988"/>
                  <a:pt x="406580" y="318542"/>
                </a:cubicBezTo>
                <a:cubicBezTo>
                  <a:pt x="406443" y="308176"/>
                  <a:pt x="397987" y="299873"/>
                  <a:pt x="387631" y="299873"/>
                </a:cubicBezTo>
                <a:cubicBezTo>
                  <a:pt x="387546" y="299873"/>
                  <a:pt x="387460" y="299873"/>
                  <a:pt x="387375" y="299873"/>
                </a:cubicBezTo>
                <a:cubicBezTo>
                  <a:pt x="386827" y="299880"/>
                  <a:pt x="386279" y="299884"/>
                  <a:pt x="385731" y="299884"/>
                </a:cubicBezTo>
                <a:cubicBezTo>
                  <a:pt x="350598" y="299884"/>
                  <a:pt x="327042" y="286814"/>
                  <a:pt x="324239" y="280964"/>
                </a:cubicBezTo>
                <a:cubicBezTo>
                  <a:pt x="327042" y="275114"/>
                  <a:pt x="350598" y="262044"/>
                  <a:pt x="385731" y="262044"/>
                </a:cubicBezTo>
                <a:cubicBezTo>
                  <a:pt x="421431" y="262044"/>
                  <a:pt x="445180" y="275543"/>
                  <a:pt x="447342" y="281241"/>
                </a:cubicBezTo>
                <a:close/>
                <a:moveTo>
                  <a:pt x="371314" y="147589"/>
                </a:moveTo>
                <a:cubicBezTo>
                  <a:pt x="337021" y="160633"/>
                  <a:pt x="303916" y="162703"/>
                  <a:pt x="303198" y="162743"/>
                </a:cubicBezTo>
                <a:cubicBezTo>
                  <a:pt x="292753" y="163301"/>
                  <a:pt x="284737" y="172200"/>
                  <a:pt x="285285" y="182628"/>
                </a:cubicBezTo>
                <a:cubicBezTo>
                  <a:pt x="285818" y="192727"/>
                  <a:pt x="294186" y="200557"/>
                  <a:pt x="304201" y="200557"/>
                </a:cubicBezTo>
                <a:cubicBezTo>
                  <a:pt x="304534" y="200557"/>
                  <a:pt x="304875" y="200546"/>
                  <a:pt x="305212" y="200528"/>
                </a:cubicBezTo>
                <a:cubicBezTo>
                  <a:pt x="307522" y="200406"/>
                  <a:pt x="340072" y="198488"/>
                  <a:pt x="376897" y="185809"/>
                </a:cubicBezTo>
                <a:lnTo>
                  <a:pt x="382514" y="224244"/>
                </a:lnTo>
                <a:cubicBezTo>
                  <a:pt x="360421" y="224644"/>
                  <a:pt x="338976" y="229137"/>
                  <a:pt x="321818" y="237019"/>
                </a:cubicBezTo>
                <a:cubicBezTo>
                  <a:pt x="290835" y="251254"/>
                  <a:pt x="286207" y="270661"/>
                  <a:pt x="286207" y="280964"/>
                </a:cubicBezTo>
                <a:cubicBezTo>
                  <a:pt x="286207" y="281485"/>
                  <a:pt x="286222" y="282028"/>
                  <a:pt x="286244" y="282590"/>
                </a:cubicBezTo>
                <a:cubicBezTo>
                  <a:pt x="286222" y="282993"/>
                  <a:pt x="286207" y="283395"/>
                  <a:pt x="286207" y="283802"/>
                </a:cubicBezTo>
                <a:lnTo>
                  <a:pt x="286207" y="308343"/>
                </a:lnTo>
                <a:cubicBezTo>
                  <a:pt x="268468" y="300442"/>
                  <a:pt x="246723" y="296100"/>
                  <a:pt x="224596" y="296100"/>
                </a:cubicBezTo>
                <a:cubicBezTo>
                  <a:pt x="201374" y="296100"/>
                  <a:pt x="178674" y="300653"/>
                  <a:pt x="160683" y="308915"/>
                </a:cubicBezTo>
                <a:cubicBezTo>
                  <a:pt x="129700" y="323150"/>
                  <a:pt x="125072" y="342558"/>
                  <a:pt x="125072" y="352860"/>
                </a:cubicBezTo>
                <a:cubicBezTo>
                  <a:pt x="125072" y="353100"/>
                  <a:pt x="125079" y="353348"/>
                  <a:pt x="125083" y="353595"/>
                </a:cubicBezTo>
                <a:cubicBezTo>
                  <a:pt x="125083" y="353666"/>
                  <a:pt x="125072" y="353736"/>
                  <a:pt x="125072" y="353806"/>
                </a:cubicBezTo>
                <a:lnTo>
                  <a:pt x="125072" y="387086"/>
                </a:lnTo>
                <a:lnTo>
                  <a:pt x="48966" y="311062"/>
                </a:lnTo>
                <a:cubicBezTo>
                  <a:pt x="34207" y="296322"/>
                  <a:pt x="34200" y="272332"/>
                  <a:pt x="48918" y="257621"/>
                </a:cubicBezTo>
                <a:lnTo>
                  <a:pt x="191636" y="115713"/>
                </a:lnTo>
                <a:cubicBezTo>
                  <a:pt x="199730" y="107624"/>
                  <a:pt x="210912" y="103648"/>
                  <a:pt x="222301" y="104801"/>
                </a:cubicBezTo>
                <a:lnTo>
                  <a:pt x="319600" y="114671"/>
                </a:lnTo>
                <a:cubicBezTo>
                  <a:pt x="319615" y="114675"/>
                  <a:pt x="319626" y="114675"/>
                  <a:pt x="319641" y="114675"/>
                </a:cubicBezTo>
                <a:lnTo>
                  <a:pt x="367211" y="119501"/>
                </a:lnTo>
                <a:close/>
              </a:path>
            </a:pathLst>
          </a:custGeom>
          <a:solidFill>
            <a:schemeClr val="accent1"/>
          </a:solidFill>
          <a:ln w="932" cap="flat">
            <a:noFill/>
            <a:prstDash val="solid"/>
            <a:miter/>
          </a:ln>
        </p:spPr>
        <p:txBody>
          <a:bodyPr rtlCol="0" anchor="ctr"/>
          <a:lstStyle/>
          <a:p>
            <a:endParaRPr lang="en-ID"/>
          </a:p>
        </p:txBody>
      </p:sp>
    </p:spTree>
    <p:extLst>
      <p:ext uri="{BB962C8B-B14F-4D97-AF65-F5344CB8AC3E}">
        <p14:creationId xmlns:p14="http://schemas.microsoft.com/office/powerpoint/2010/main" val="42281077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13" name="TextBox">
            <a:extLst>
              <a:ext uri="{FF2B5EF4-FFF2-40B4-BE49-F238E27FC236}">
                <a16:creationId xmlns:a16="http://schemas.microsoft.com/office/drawing/2014/main" id="{493308AF-5AE6-438B-A6C2-0865A16D9E4C}"/>
              </a:ext>
            </a:extLst>
          </p:cNvPr>
          <p:cNvSpPr txBox="1"/>
          <p:nvPr/>
        </p:nvSpPr>
        <p:spPr>
          <a:xfrm>
            <a:off x="1355888" y="2704944"/>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a:t>sed moliti tenetur sota office animi aliquam quivel sed nulla quod atqe nam maxime nobis</a:t>
            </a:r>
            <a:endParaRPr lang="en-ID"/>
          </a:p>
        </p:txBody>
      </p:sp>
      <p:sp>
        <p:nvSpPr>
          <p:cNvPr id="14" name="TextBox">
            <a:extLst>
              <a:ext uri="{FF2B5EF4-FFF2-40B4-BE49-F238E27FC236}">
                <a16:creationId xmlns:a16="http://schemas.microsoft.com/office/drawing/2014/main" id="{6D483FF0-099A-4970-8BC4-2CAD5447FAE4}"/>
              </a:ext>
            </a:extLst>
          </p:cNvPr>
          <p:cNvSpPr txBox="1"/>
          <p:nvPr/>
        </p:nvSpPr>
        <p:spPr>
          <a:xfrm>
            <a:off x="1355888" y="2369332"/>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5" name="TextBox">
            <a:extLst>
              <a:ext uri="{FF2B5EF4-FFF2-40B4-BE49-F238E27FC236}">
                <a16:creationId xmlns:a16="http://schemas.microsoft.com/office/drawing/2014/main" id="{9F931E31-DD23-4E66-9908-16005ECFD372}"/>
              </a:ext>
            </a:extLst>
          </p:cNvPr>
          <p:cNvSpPr txBox="1"/>
          <p:nvPr/>
        </p:nvSpPr>
        <p:spPr>
          <a:xfrm>
            <a:off x="1355888" y="4301145"/>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a:t>sed moliti tenetur sota office animi aliquam quivel sed nulla quod atqe nam maxime nobis</a:t>
            </a:r>
            <a:endParaRPr lang="en-ID"/>
          </a:p>
        </p:txBody>
      </p:sp>
      <p:sp>
        <p:nvSpPr>
          <p:cNvPr id="16" name="TextBox">
            <a:extLst>
              <a:ext uri="{FF2B5EF4-FFF2-40B4-BE49-F238E27FC236}">
                <a16:creationId xmlns:a16="http://schemas.microsoft.com/office/drawing/2014/main" id="{77590768-EF77-4885-A4CC-E8A6A152B4EB}"/>
              </a:ext>
            </a:extLst>
          </p:cNvPr>
          <p:cNvSpPr txBox="1"/>
          <p:nvPr/>
        </p:nvSpPr>
        <p:spPr>
          <a:xfrm>
            <a:off x="1355888" y="3965533"/>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7" name="TextBox">
            <a:extLst>
              <a:ext uri="{FF2B5EF4-FFF2-40B4-BE49-F238E27FC236}">
                <a16:creationId xmlns:a16="http://schemas.microsoft.com/office/drawing/2014/main" id="{805F9E15-0FBE-4A26-A099-E9EE7FA0BDDC}"/>
              </a:ext>
            </a:extLst>
          </p:cNvPr>
          <p:cNvSpPr txBox="1"/>
          <p:nvPr/>
        </p:nvSpPr>
        <p:spPr>
          <a:xfrm>
            <a:off x="8329829" y="2704944"/>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a:t>sed moliti tenetur sota office animi aliquam quivel sed nulla quod atqe nam maxime nobis</a:t>
            </a:r>
          </a:p>
        </p:txBody>
      </p:sp>
      <p:sp>
        <p:nvSpPr>
          <p:cNvPr id="18" name="TextBox">
            <a:extLst>
              <a:ext uri="{FF2B5EF4-FFF2-40B4-BE49-F238E27FC236}">
                <a16:creationId xmlns:a16="http://schemas.microsoft.com/office/drawing/2014/main" id="{B46A5CAA-B7F2-4945-AF73-A6A4C9850BCB}"/>
              </a:ext>
            </a:extLst>
          </p:cNvPr>
          <p:cNvSpPr txBox="1"/>
          <p:nvPr/>
        </p:nvSpPr>
        <p:spPr>
          <a:xfrm>
            <a:off x="9911164" y="2369332"/>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9" name="TextBox">
            <a:extLst>
              <a:ext uri="{FF2B5EF4-FFF2-40B4-BE49-F238E27FC236}">
                <a16:creationId xmlns:a16="http://schemas.microsoft.com/office/drawing/2014/main" id="{6F653F74-5DF3-4D03-A118-F9BA41057573}"/>
              </a:ext>
            </a:extLst>
          </p:cNvPr>
          <p:cNvSpPr txBox="1"/>
          <p:nvPr/>
        </p:nvSpPr>
        <p:spPr>
          <a:xfrm>
            <a:off x="8329829" y="4301145"/>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a:t>sed moliti tenetur sota office animi aliquam quivel sed nulla quod atqe nam maxime nobis</a:t>
            </a:r>
          </a:p>
        </p:txBody>
      </p:sp>
      <p:sp>
        <p:nvSpPr>
          <p:cNvPr id="20" name="TextBox">
            <a:extLst>
              <a:ext uri="{FF2B5EF4-FFF2-40B4-BE49-F238E27FC236}">
                <a16:creationId xmlns:a16="http://schemas.microsoft.com/office/drawing/2014/main" id="{D3E211AF-F66C-4385-AD36-451DDA5C4F10}"/>
              </a:ext>
            </a:extLst>
          </p:cNvPr>
          <p:cNvSpPr txBox="1"/>
          <p:nvPr/>
        </p:nvSpPr>
        <p:spPr>
          <a:xfrm>
            <a:off x="9911164" y="3965533"/>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84" name="Freeform: Shape 83">
            <a:extLst>
              <a:ext uri="{FF2B5EF4-FFF2-40B4-BE49-F238E27FC236}">
                <a16:creationId xmlns:a16="http://schemas.microsoft.com/office/drawing/2014/main" id="{123F1B57-CC97-43AA-ACF6-4186C6C9FA95}"/>
              </a:ext>
            </a:extLst>
          </p:cNvPr>
          <p:cNvSpPr/>
          <p:nvPr/>
        </p:nvSpPr>
        <p:spPr>
          <a:xfrm>
            <a:off x="6260290" y="2317658"/>
            <a:ext cx="1458858" cy="1818616"/>
          </a:xfrm>
          <a:custGeom>
            <a:avLst/>
            <a:gdLst>
              <a:gd name="connsiteX0" fmla="*/ 0 w 1458858"/>
              <a:gd name="connsiteY0" fmla="*/ 0 h 1818616"/>
              <a:gd name="connsiteX1" fmla="*/ 679343 w 1458858"/>
              <a:gd name="connsiteY1" fmla="*/ 0 h 1818616"/>
              <a:gd name="connsiteX2" fmla="*/ 679343 w 1458858"/>
              <a:gd name="connsiteY2" fmla="*/ 3209 h 1818616"/>
              <a:gd name="connsiteX3" fmla="*/ 1241552 w 1458858"/>
              <a:gd name="connsiteY3" fmla="*/ 565417 h 1818616"/>
              <a:gd name="connsiteX4" fmla="*/ 1241552 w 1458858"/>
              <a:gd name="connsiteY4" fmla="*/ 1208894 h 1818616"/>
              <a:gd name="connsiteX5" fmla="*/ 1458858 w 1458858"/>
              <a:gd name="connsiteY5" fmla="*/ 1208895 h 1818616"/>
              <a:gd name="connsiteX6" fmla="*/ 958843 w 1458858"/>
              <a:gd name="connsiteY6" fmla="*/ 1818616 h 1818616"/>
              <a:gd name="connsiteX7" fmla="*/ 459885 w 1458858"/>
              <a:gd name="connsiteY7" fmla="*/ 1208894 h 1818616"/>
              <a:gd name="connsiteX8" fmla="*/ 676135 w 1458858"/>
              <a:gd name="connsiteY8" fmla="*/ 1208894 h 1818616"/>
              <a:gd name="connsiteX9" fmla="*/ 676135 w 1458858"/>
              <a:gd name="connsiteY9" fmla="*/ 565417 h 1818616"/>
              <a:gd name="connsiteX10" fmla="*/ 676135 w 1458858"/>
              <a:gd name="connsiteY10" fmla="*/ 565416 h 1818616"/>
              <a:gd name="connsiteX11" fmla="*/ 0 w 1458858"/>
              <a:gd name="connsiteY11" fmla="*/ 565416 h 1818616"/>
              <a:gd name="connsiteX12" fmla="*/ 344946 w 1458858"/>
              <a:gd name="connsiteY12" fmla="*/ 282707 h 181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8858" h="1818616">
                <a:moveTo>
                  <a:pt x="0" y="0"/>
                </a:moveTo>
                <a:lnTo>
                  <a:pt x="679343" y="0"/>
                </a:lnTo>
                <a:lnTo>
                  <a:pt x="679343" y="3209"/>
                </a:lnTo>
                <a:lnTo>
                  <a:pt x="1241552" y="565417"/>
                </a:lnTo>
                <a:lnTo>
                  <a:pt x="1241552" y="1208894"/>
                </a:lnTo>
                <a:lnTo>
                  <a:pt x="1458858" y="1208895"/>
                </a:lnTo>
                <a:lnTo>
                  <a:pt x="958843" y="1818616"/>
                </a:lnTo>
                <a:lnTo>
                  <a:pt x="459885" y="1208894"/>
                </a:lnTo>
                <a:lnTo>
                  <a:pt x="676135" y="1208894"/>
                </a:lnTo>
                <a:lnTo>
                  <a:pt x="676135" y="565417"/>
                </a:lnTo>
                <a:lnTo>
                  <a:pt x="676135" y="565416"/>
                </a:lnTo>
                <a:lnTo>
                  <a:pt x="0" y="565416"/>
                </a:lnTo>
                <a:lnTo>
                  <a:pt x="344946" y="2827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3" name="Freeform: Shape 82">
            <a:extLst>
              <a:ext uri="{FF2B5EF4-FFF2-40B4-BE49-F238E27FC236}">
                <a16:creationId xmlns:a16="http://schemas.microsoft.com/office/drawing/2014/main" id="{628E7CB8-7CA9-4BE8-BF47-39E1437AE160}"/>
              </a:ext>
            </a:extLst>
          </p:cNvPr>
          <p:cNvSpPr/>
          <p:nvPr/>
        </p:nvSpPr>
        <p:spPr>
          <a:xfrm>
            <a:off x="4694805" y="2317659"/>
            <a:ext cx="1817560" cy="1239441"/>
          </a:xfrm>
          <a:custGeom>
            <a:avLst/>
            <a:gdLst>
              <a:gd name="connsiteX0" fmla="*/ 1472824 w 1817560"/>
              <a:gd name="connsiteY0" fmla="*/ 0 h 1239441"/>
              <a:gd name="connsiteX1" fmla="*/ 1817560 w 1817560"/>
              <a:gd name="connsiteY1" fmla="*/ 282709 h 1239441"/>
              <a:gd name="connsiteX2" fmla="*/ 1472823 w 1817560"/>
              <a:gd name="connsiteY2" fmla="*/ 565417 h 1239441"/>
              <a:gd name="connsiteX3" fmla="*/ 1207839 w 1817560"/>
              <a:gd name="connsiteY3" fmla="*/ 565417 h 1239441"/>
              <a:gd name="connsiteX4" fmla="*/ 567523 w 1817560"/>
              <a:gd name="connsiteY4" fmla="*/ 565417 h 1239441"/>
              <a:gd name="connsiteX5" fmla="*/ 567524 w 1817560"/>
              <a:gd name="connsiteY5" fmla="*/ 1239441 h 1239441"/>
              <a:gd name="connsiteX6" fmla="*/ 284816 w 1817560"/>
              <a:gd name="connsiteY6" fmla="*/ 894494 h 1239441"/>
              <a:gd name="connsiteX7" fmla="*/ 2109 w 1817560"/>
              <a:gd name="connsiteY7" fmla="*/ 1239441 h 1239441"/>
              <a:gd name="connsiteX8" fmla="*/ 2109 w 1817560"/>
              <a:gd name="connsiteY8" fmla="*/ 565417 h 1239441"/>
              <a:gd name="connsiteX9" fmla="*/ 0 w 1817560"/>
              <a:gd name="connsiteY9" fmla="*/ 565417 h 1239441"/>
              <a:gd name="connsiteX10" fmla="*/ 2109 w 1817560"/>
              <a:gd name="connsiteY10" fmla="*/ 563308 h 1239441"/>
              <a:gd name="connsiteX11" fmla="*/ 2109 w 1817560"/>
              <a:gd name="connsiteY11" fmla="*/ 560096 h 1239441"/>
              <a:gd name="connsiteX12" fmla="*/ 5321 w 1817560"/>
              <a:gd name="connsiteY12" fmla="*/ 560096 h 1239441"/>
              <a:gd name="connsiteX13" fmla="*/ 565416 w 1817560"/>
              <a:gd name="connsiteY13" fmla="*/ 1 h 1239441"/>
              <a:gd name="connsiteX14" fmla="*/ 775334 w 1817560"/>
              <a:gd name="connsiteY14" fmla="*/ 1 h 123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7560" h="1239441">
                <a:moveTo>
                  <a:pt x="1472824" y="0"/>
                </a:moveTo>
                <a:lnTo>
                  <a:pt x="1817560" y="282709"/>
                </a:lnTo>
                <a:lnTo>
                  <a:pt x="1472823" y="565417"/>
                </a:lnTo>
                <a:lnTo>
                  <a:pt x="1207839" y="565417"/>
                </a:lnTo>
                <a:lnTo>
                  <a:pt x="567523" y="565417"/>
                </a:lnTo>
                <a:lnTo>
                  <a:pt x="567524" y="1239441"/>
                </a:lnTo>
                <a:lnTo>
                  <a:pt x="284816" y="894494"/>
                </a:lnTo>
                <a:lnTo>
                  <a:pt x="2109" y="1239441"/>
                </a:lnTo>
                <a:lnTo>
                  <a:pt x="2109" y="565417"/>
                </a:lnTo>
                <a:lnTo>
                  <a:pt x="0" y="565417"/>
                </a:lnTo>
                <a:lnTo>
                  <a:pt x="2109" y="563308"/>
                </a:lnTo>
                <a:lnTo>
                  <a:pt x="2109" y="560096"/>
                </a:lnTo>
                <a:lnTo>
                  <a:pt x="5321" y="560096"/>
                </a:lnTo>
                <a:lnTo>
                  <a:pt x="565416" y="1"/>
                </a:lnTo>
                <a:lnTo>
                  <a:pt x="77533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6" name="Freeform: Shape 85">
            <a:extLst>
              <a:ext uri="{FF2B5EF4-FFF2-40B4-BE49-F238E27FC236}">
                <a16:creationId xmlns:a16="http://schemas.microsoft.com/office/drawing/2014/main" id="{72295D80-426C-4896-B45C-4C964D0E0CB8}"/>
              </a:ext>
            </a:extLst>
          </p:cNvPr>
          <p:cNvSpPr/>
          <p:nvPr/>
        </p:nvSpPr>
        <p:spPr>
          <a:xfrm>
            <a:off x="5673732" y="3884155"/>
            <a:ext cx="1819671" cy="1245822"/>
          </a:xfrm>
          <a:custGeom>
            <a:avLst/>
            <a:gdLst>
              <a:gd name="connsiteX0" fmla="*/ 1254255 w 1819671"/>
              <a:gd name="connsiteY0" fmla="*/ 0 h 1245822"/>
              <a:gd name="connsiteX1" fmla="*/ 1536963 w 1819671"/>
              <a:gd name="connsiteY1" fmla="*/ 349166 h 1245822"/>
              <a:gd name="connsiteX2" fmla="*/ 1819671 w 1819671"/>
              <a:gd name="connsiteY2" fmla="*/ 3164 h 1245822"/>
              <a:gd name="connsiteX3" fmla="*/ 1819670 w 1819671"/>
              <a:gd name="connsiteY3" fmla="*/ 683563 h 1245822"/>
              <a:gd name="connsiteX4" fmla="*/ 1814403 w 1819671"/>
              <a:gd name="connsiteY4" fmla="*/ 683563 h 1245822"/>
              <a:gd name="connsiteX5" fmla="*/ 1252144 w 1819671"/>
              <a:gd name="connsiteY5" fmla="*/ 1245822 h 1245822"/>
              <a:gd name="connsiteX6" fmla="*/ 1046444 w 1819671"/>
              <a:gd name="connsiteY6" fmla="*/ 1245822 h 1245822"/>
              <a:gd name="connsiteX7" fmla="*/ 609721 w 1819671"/>
              <a:gd name="connsiteY7" fmla="*/ 1245822 h 1245822"/>
              <a:gd name="connsiteX8" fmla="*/ 344737 w 1819671"/>
              <a:gd name="connsiteY8" fmla="*/ 1245822 h 1245822"/>
              <a:gd name="connsiteX9" fmla="*/ 0 w 1819671"/>
              <a:gd name="connsiteY9" fmla="*/ 963114 h 1245822"/>
              <a:gd name="connsiteX10" fmla="*/ 344947 w 1819671"/>
              <a:gd name="connsiteY10" fmla="*/ 680406 h 1245822"/>
              <a:gd name="connsiteX11" fmla="*/ 609721 w 1819671"/>
              <a:gd name="connsiteY11" fmla="*/ 680406 h 1245822"/>
              <a:gd name="connsiteX12" fmla="*/ 1046443 w 1819671"/>
              <a:gd name="connsiteY12" fmla="*/ 680406 h 1245822"/>
              <a:gd name="connsiteX13" fmla="*/ 1252144 w 1819671"/>
              <a:gd name="connsiteY13" fmla="*/ 680406 h 1245822"/>
              <a:gd name="connsiteX14" fmla="*/ 1254256 w 1819671"/>
              <a:gd name="connsiteY14" fmla="*/ 680406 h 1245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9671" h="1245822">
                <a:moveTo>
                  <a:pt x="1254255" y="0"/>
                </a:moveTo>
                <a:lnTo>
                  <a:pt x="1536963" y="349166"/>
                </a:lnTo>
                <a:lnTo>
                  <a:pt x="1819671" y="3164"/>
                </a:lnTo>
                <a:lnTo>
                  <a:pt x="1819670" y="683563"/>
                </a:lnTo>
                <a:lnTo>
                  <a:pt x="1814403" y="683563"/>
                </a:lnTo>
                <a:lnTo>
                  <a:pt x="1252144" y="1245822"/>
                </a:lnTo>
                <a:lnTo>
                  <a:pt x="1046444" y="1245822"/>
                </a:lnTo>
                <a:lnTo>
                  <a:pt x="609721" y="1245822"/>
                </a:lnTo>
                <a:lnTo>
                  <a:pt x="344737" y="1245822"/>
                </a:lnTo>
                <a:lnTo>
                  <a:pt x="0" y="963114"/>
                </a:lnTo>
                <a:lnTo>
                  <a:pt x="344947" y="680406"/>
                </a:lnTo>
                <a:lnTo>
                  <a:pt x="609721" y="680406"/>
                </a:lnTo>
                <a:lnTo>
                  <a:pt x="1046443" y="680406"/>
                </a:lnTo>
                <a:lnTo>
                  <a:pt x="1252144" y="680406"/>
                </a:lnTo>
                <a:lnTo>
                  <a:pt x="1254256" y="68040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5" name="Freeform: Shape 84">
            <a:extLst>
              <a:ext uri="{FF2B5EF4-FFF2-40B4-BE49-F238E27FC236}">
                <a16:creationId xmlns:a16="http://schemas.microsoft.com/office/drawing/2014/main" id="{83852B37-2E0B-4D3D-9FF1-A32E6C2E3803}"/>
              </a:ext>
            </a:extLst>
          </p:cNvPr>
          <p:cNvSpPr/>
          <p:nvPr/>
        </p:nvSpPr>
        <p:spPr>
          <a:xfrm>
            <a:off x="4695858" y="3303973"/>
            <a:ext cx="1244018" cy="1827145"/>
          </a:xfrm>
          <a:custGeom>
            <a:avLst/>
            <a:gdLst>
              <a:gd name="connsiteX0" fmla="*/ 282708 w 1244018"/>
              <a:gd name="connsiteY0" fmla="*/ 0 h 1827145"/>
              <a:gd name="connsiteX1" fmla="*/ 565416 w 1244018"/>
              <a:gd name="connsiteY1" fmla="*/ 345466 h 1827145"/>
              <a:gd name="connsiteX2" fmla="*/ 565416 w 1244018"/>
              <a:gd name="connsiteY2" fmla="*/ 609722 h 1827145"/>
              <a:gd name="connsiteX3" fmla="*/ 565416 w 1244018"/>
              <a:gd name="connsiteY3" fmla="*/ 961293 h 1827145"/>
              <a:gd name="connsiteX4" fmla="*/ 565416 w 1244018"/>
              <a:gd name="connsiteY4" fmla="*/ 1261731 h 1827145"/>
              <a:gd name="connsiteX5" fmla="*/ 1244017 w 1244018"/>
              <a:gd name="connsiteY5" fmla="*/ 1261731 h 1827145"/>
              <a:gd name="connsiteX6" fmla="*/ 899071 w 1244018"/>
              <a:gd name="connsiteY6" fmla="*/ 1544438 h 1827145"/>
              <a:gd name="connsiteX7" fmla="*/ 1244018 w 1244018"/>
              <a:gd name="connsiteY7" fmla="*/ 1827145 h 1827145"/>
              <a:gd name="connsiteX8" fmla="*/ 564672 w 1244018"/>
              <a:gd name="connsiteY8" fmla="*/ 1827145 h 1827145"/>
              <a:gd name="connsiteX9" fmla="*/ 564672 w 1244018"/>
              <a:gd name="connsiteY9" fmla="*/ 1817872 h 1827145"/>
              <a:gd name="connsiteX10" fmla="*/ 0 w 1244018"/>
              <a:gd name="connsiteY10" fmla="*/ 1253199 h 1827145"/>
              <a:gd name="connsiteX11" fmla="*/ 0 w 1244018"/>
              <a:gd name="connsiteY11" fmla="*/ 961292 h 1827145"/>
              <a:gd name="connsiteX12" fmla="*/ 0 w 1244018"/>
              <a:gd name="connsiteY12" fmla="*/ 609721 h 1827145"/>
              <a:gd name="connsiteX13" fmla="*/ 0 w 1244018"/>
              <a:gd name="connsiteY13" fmla="*/ 344737 h 1827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018" h="1827145">
                <a:moveTo>
                  <a:pt x="282708" y="0"/>
                </a:moveTo>
                <a:lnTo>
                  <a:pt x="565416" y="345466"/>
                </a:lnTo>
                <a:lnTo>
                  <a:pt x="565416" y="609722"/>
                </a:lnTo>
                <a:lnTo>
                  <a:pt x="565416" y="961293"/>
                </a:lnTo>
                <a:lnTo>
                  <a:pt x="565416" y="1261731"/>
                </a:lnTo>
                <a:lnTo>
                  <a:pt x="1244017" y="1261731"/>
                </a:lnTo>
                <a:lnTo>
                  <a:pt x="899071" y="1544438"/>
                </a:lnTo>
                <a:lnTo>
                  <a:pt x="1244018" y="1827145"/>
                </a:lnTo>
                <a:lnTo>
                  <a:pt x="564672" y="1827145"/>
                </a:lnTo>
                <a:lnTo>
                  <a:pt x="564672" y="1817872"/>
                </a:lnTo>
                <a:lnTo>
                  <a:pt x="0" y="1253199"/>
                </a:lnTo>
                <a:lnTo>
                  <a:pt x="0" y="961292"/>
                </a:lnTo>
                <a:lnTo>
                  <a:pt x="0" y="609721"/>
                </a:lnTo>
                <a:lnTo>
                  <a:pt x="0" y="34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7" name="Freeform: Shape 86">
            <a:extLst>
              <a:ext uri="{FF2B5EF4-FFF2-40B4-BE49-F238E27FC236}">
                <a16:creationId xmlns:a16="http://schemas.microsoft.com/office/drawing/2014/main" id="{2AB6616C-1ABC-4972-AAFA-E2CFEDD3A9E3}"/>
              </a:ext>
            </a:extLst>
          </p:cNvPr>
          <p:cNvSpPr/>
          <p:nvPr/>
        </p:nvSpPr>
        <p:spPr>
          <a:xfrm>
            <a:off x="6260291" y="2317658"/>
            <a:ext cx="679343" cy="565416"/>
          </a:xfrm>
          <a:custGeom>
            <a:avLst/>
            <a:gdLst>
              <a:gd name="connsiteX0" fmla="*/ 0 w 679343"/>
              <a:gd name="connsiteY0" fmla="*/ 0 h 565416"/>
              <a:gd name="connsiteX1" fmla="*/ 679343 w 679343"/>
              <a:gd name="connsiteY1" fmla="*/ 0 h 565416"/>
              <a:gd name="connsiteX2" fmla="*/ 679343 w 679343"/>
              <a:gd name="connsiteY2" fmla="*/ 565416 h 565416"/>
              <a:gd name="connsiteX3" fmla="*/ 0 w 679343"/>
              <a:gd name="connsiteY3" fmla="*/ 565416 h 565416"/>
              <a:gd name="connsiteX4" fmla="*/ 344946 w 679343"/>
              <a:gd name="connsiteY4" fmla="*/ 282707 h 565416"/>
              <a:gd name="connsiteX5" fmla="*/ 0 w 679343"/>
              <a:gd name="connsiteY5" fmla="*/ 0 h 56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3" h="565416">
                <a:moveTo>
                  <a:pt x="0" y="0"/>
                </a:moveTo>
                <a:lnTo>
                  <a:pt x="679343" y="0"/>
                </a:lnTo>
                <a:lnTo>
                  <a:pt x="679343" y="565416"/>
                </a:lnTo>
                <a:lnTo>
                  <a:pt x="0" y="565416"/>
                </a:lnTo>
                <a:lnTo>
                  <a:pt x="344946" y="282707"/>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8" name="Freeform: Shape 87">
            <a:extLst>
              <a:ext uri="{FF2B5EF4-FFF2-40B4-BE49-F238E27FC236}">
                <a16:creationId xmlns:a16="http://schemas.microsoft.com/office/drawing/2014/main" id="{9FACE565-F035-40A4-AB99-20FBACE23F18}"/>
              </a:ext>
            </a:extLst>
          </p:cNvPr>
          <p:cNvSpPr/>
          <p:nvPr/>
        </p:nvSpPr>
        <p:spPr>
          <a:xfrm>
            <a:off x="4696915" y="2877755"/>
            <a:ext cx="565415" cy="679345"/>
          </a:xfrm>
          <a:custGeom>
            <a:avLst/>
            <a:gdLst>
              <a:gd name="connsiteX0" fmla="*/ 0 w 565415"/>
              <a:gd name="connsiteY0" fmla="*/ 0 h 679345"/>
              <a:gd name="connsiteX1" fmla="*/ 565414 w 565415"/>
              <a:gd name="connsiteY1" fmla="*/ 0 h 679345"/>
              <a:gd name="connsiteX2" fmla="*/ 565415 w 565415"/>
              <a:gd name="connsiteY2" fmla="*/ 679345 h 679345"/>
              <a:gd name="connsiteX3" fmla="*/ 282707 w 565415"/>
              <a:gd name="connsiteY3" fmla="*/ 334398 h 679345"/>
              <a:gd name="connsiteX4" fmla="*/ 0 w 565415"/>
              <a:gd name="connsiteY4" fmla="*/ 679345 h 679345"/>
              <a:gd name="connsiteX5" fmla="*/ 0 w 565415"/>
              <a:gd name="connsiteY5" fmla="*/ 0 h 67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415" h="679345">
                <a:moveTo>
                  <a:pt x="0" y="0"/>
                </a:moveTo>
                <a:lnTo>
                  <a:pt x="565414" y="0"/>
                </a:lnTo>
                <a:lnTo>
                  <a:pt x="565415" y="679345"/>
                </a:lnTo>
                <a:lnTo>
                  <a:pt x="282707" y="334398"/>
                </a:lnTo>
                <a:lnTo>
                  <a:pt x="0" y="679345"/>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9" name="Freeform: Shape 88">
            <a:extLst>
              <a:ext uri="{FF2B5EF4-FFF2-40B4-BE49-F238E27FC236}">
                <a16:creationId xmlns:a16="http://schemas.microsoft.com/office/drawing/2014/main" id="{0BDC8CE3-8F2C-478E-9D20-38097CDF16BA}"/>
              </a:ext>
            </a:extLst>
          </p:cNvPr>
          <p:cNvSpPr/>
          <p:nvPr/>
        </p:nvSpPr>
        <p:spPr>
          <a:xfrm>
            <a:off x="6927987" y="3884155"/>
            <a:ext cx="565416" cy="683564"/>
          </a:xfrm>
          <a:custGeom>
            <a:avLst/>
            <a:gdLst>
              <a:gd name="connsiteX0" fmla="*/ 0 w 565416"/>
              <a:gd name="connsiteY0" fmla="*/ 0 h 683564"/>
              <a:gd name="connsiteX1" fmla="*/ 282708 w 565416"/>
              <a:gd name="connsiteY1" fmla="*/ 349166 h 683564"/>
              <a:gd name="connsiteX2" fmla="*/ 565416 w 565416"/>
              <a:gd name="connsiteY2" fmla="*/ 3164 h 683564"/>
              <a:gd name="connsiteX3" fmla="*/ 565415 w 565416"/>
              <a:gd name="connsiteY3" fmla="*/ 683563 h 683564"/>
              <a:gd name="connsiteX4" fmla="*/ 1 w 565416"/>
              <a:gd name="connsiteY4" fmla="*/ 683564 h 683564"/>
              <a:gd name="connsiteX5" fmla="*/ 0 w 565416"/>
              <a:gd name="connsiteY5" fmla="*/ 0 h 683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416" h="683564">
                <a:moveTo>
                  <a:pt x="0" y="0"/>
                </a:moveTo>
                <a:lnTo>
                  <a:pt x="282708" y="349166"/>
                </a:lnTo>
                <a:lnTo>
                  <a:pt x="565416" y="3164"/>
                </a:lnTo>
                <a:lnTo>
                  <a:pt x="565415" y="683563"/>
                </a:lnTo>
                <a:lnTo>
                  <a:pt x="1" y="683564"/>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90" name="Freeform: Shape 89">
            <a:extLst>
              <a:ext uri="{FF2B5EF4-FFF2-40B4-BE49-F238E27FC236}">
                <a16:creationId xmlns:a16="http://schemas.microsoft.com/office/drawing/2014/main" id="{DAB825A0-D885-43DD-B546-BC43B111E029}"/>
              </a:ext>
            </a:extLst>
          </p:cNvPr>
          <p:cNvSpPr/>
          <p:nvPr/>
        </p:nvSpPr>
        <p:spPr>
          <a:xfrm>
            <a:off x="5260530" y="4565704"/>
            <a:ext cx="679346" cy="565414"/>
          </a:xfrm>
          <a:custGeom>
            <a:avLst/>
            <a:gdLst>
              <a:gd name="connsiteX0" fmla="*/ 1 w 679346"/>
              <a:gd name="connsiteY0" fmla="*/ 0 h 565414"/>
              <a:gd name="connsiteX1" fmla="*/ 679345 w 679346"/>
              <a:gd name="connsiteY1" fmla="*/ 0 h 565414"/>
              <a:gd name="connsiteX2" fmla="*/ 334399 w 679346"/>
              <a:gd name="connsiteY2" fmla="*/ 282707 h 565414"/>
              <a:gd name="connsiteX3" fmla="*/ 679346 w 679346"/>
              <a:gd name="connsiteY3" fmla="*/ 565414 h 565414"/>
              <a:gd name="connsiteX4" fmla="*/ 0 w 679346"/>
              <a:gd name="connsiteY4" fmla="*/ 565414 h 565414"/>
              <a:gd name="connsiteX5" fmla="*/ 1 w 679346"/>
              <a:gd name="connsiteY5" fmla="*/ 0 h 56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6" h="565414">
                <a:moveTo>
                  <a:pt x="1" y="0"/>
                </a:moveTo>
                <a:lnTo>
                  <a:pt x="679345" y="0"/>
                </a:lnTo>
                <a:lnTo>
                  <a:pt x="334399" y="282707"/>
                </a:lnTo>
                <a:lnTo>
                  <a:pt x="679346" y="565414"/>
                </a:lnTo>
                <a:lnTo>
                  <a:pt x="0" y="565414"/>
                </a:lnTo>
                <a:lnTo>
                  <a:pt x="1"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26858153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4" name="Freeform 4">
            <a:extLst>
              <a:ext uri="{FF2B5EF4-FFF2-40B4-BE49-F238E27FC236}">
                <a16:creationId xmlns:a16="http://schemas.microsoft.com/office/drawing/2014/main" id="{83AB1008-95C8-4245-A6B3-8AC9BCFF1597}"/>
              </a:ext>
            </a:extLst>
          </p:cNvPr>
          <p:cNvSpPr>
            <a:spLocks noChangeArrowheads="1"/>
          </p:cNvSpPr>
          <p:nvPr/>
        </p:nvSpPr>
        <p:spPr bwMode="auto">
          <a:xfrm>
            <a:off x="1527012" y="1900357"/>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5" name="Shape">
            <a:extLst>
              <a:ext uri="{FF2B5EF4-FFF2-40B4-BE49-F238E27FC236}">
                <a16:creationId xmlns:a16="http://schemas.microsoft.com/office/drawing/2014/main" id="{A3F0206F-AAF6-471F-BFB7-97D6374405CF}"/>
              </a:ext>
            </a:extLst>
          </p:cNvPr>
          <p:cNvSpPr>
            <a:spLocks noChangeAspect="1" noChangeArrowheads="1"/>
          </p:cNvSpPr>
          <p:nvPr/>
        </p:nvSpPr>
        <p:spPr bwMode="auto">
          <a:xfrm>
            <a:off x="1527012" y="1900357"/>
            <a:ext cx="2091014" cy="10454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tLang="en-US">
              <a:solidFill>
                <a:schemeClr val="lt1"/>
              </a:solidFill>
            </a:endParaRPr>
          </a:p>
        </p:txBody>
      </p:sp>
      <p:sp>
        <p:nvSpPr>
          <p:cNvPr id="6" name="TextBox 46">
            <a:extLst>
              <a:ext uri="{FF2B5EF4-FFF2-40B4-BE49-F238E27FC236}">
                <a16:creationId xmlns:a16="http://schemas.microsoft.com/office/drawing/2014/main" id="{1D195075-811E-4449-B99D-536336E8C9CE}"/>
              </a:ext>
            </a:extLst>
          </p:cNvPr>
          <p:cNvSpPr txBox="1">
            <a:spLocks noChangeArrowheads="1"/>
          </p:cNvSpPr>
          <p:nvPr/>
        </p:nvSpPr>
        <p:spPr bwMode="auto">
          <a:xfrm>
            <a:off x="2106044" y="3180375"/>
            <a:ext cx="932948" cy="215444"/>
          </a:xfrm>
          <a:prstGeom prst="rect">
            <a:avLst/>
          </a:prstGeom>
          <a:noFill/>
        </p:spPr>
        <p:txBody>
          <a:bodyPr wrap="none" lIns="0" tIns="0" rIns="0" bIns="0" rtlCol="0">
            <a:spAutoFit/>
          </a:bodyPr>
          <a:lstStyle>
            <a:defPPr>
              <a:defRPr lang="en-US"/>
            </a:defPPr>
            <a:lvl1pPr algn="ctr">
              <a:defRPr sz="1400" b="1">
                <a:solidFill>
                  <a:schemeClr val="tx1">
                    <a:lumMod val="75000"/>
                    <a:lumOff val="25000"/>
                  </a:schemeClr>
                </a:solidFill>
                <a:latin typeface="+mj-lt"/>
              </a:defRPr>
            </a:lvl1pPr>
          </a:lstStyle>
          <a:p>
            <a:r>
              <a:rPr lang="en-US" altLang="en-US">
                <a:solidFill>
                  <a:schemeClr val="tx1">
                    <a:lumMod val="65000"/>
                    <a:lumOff val="35000"/>
                  </a:schemeClr>
                </a:solidFill>
                <a:latin typeface="+mn-lt"/>
              </a:rPr>
              <a:t>Description</a:t>
            </a:r>
            <a:endParaRPr lang="en-US" altLang="en-US" dirty="0">
              <a:solidFill>
                <a:schemeClr val="tx1">
                  <a:lumMod val="65000"/>
                  <a:lumOff val="35000"/>
                </a:schemeClr>
              </a:solidFill>
              <a:latin typeface="+mn-lt"/>
            </a:endParaRPr>
          </a:p>
        </p:txBody>
      </p:sp>
      <p:sp>
        <p:nvSpPr>
          <p:cNvPr id="7" name="TextBox 8">
            <a:extLst>
              <a:ext uri="{FF2B5EF4-FFF2-40B4-BE49-F238E27FC236}">
                <a16:creationId xmlns:a16="http://schemas.microsoft.com/office/drawing/2014/main" id="{03EE83BF-B032-4E34-A0C3-93840399F350}"/>
              </a:ext>
            </a:extLst>
          </p:cNvPr>
          <p:cNvSpPr txBox="1">
            <a:spLocks noChangeArrowheads="1"/>
          </p:cNvSpPr>
          <p:nvPr/>
        </p:nvSpPr>
        <p:spPr bwMode="auto">
          <a:xfrm>
            <a:off x="1709737" y="3632645"/>
            <a:ext cx="1725566"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8" name="Freeform 8">
            <a:extLst>
              <a:ext uri="{FF2B5EF4-FFF2-40B4-BE49-F238E27FC236}">
                <a16:creationId xmlns:a16="http://schemas.microsoft.com/office/drawing/2014/main" id="{CDD2DD55-91F2-421F-912F-444FD8B06085}"/>
              </a:ext>
            </a:extLst>
          </p:cNvPr>
          <p:cNvSpPr>
            <a:spLocks noChangeArrowheads="1"/>
          </p:cNvSpPr>
          <p:nvPr/>
        </p:nvSpPr>
        <p:spPr bwMode="auto">
          <a:xfrm>
            <a:off x="3866901" y="2134952"/>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9" name="Shape">
            <a:extLst>
              <a:ext uri="{FF2B5EF4-FFF2-40B4-BE49-F238E27FC236}">
                <a16:creationId xmlns:a16="http://schemas.microsoft.com/office/drawing/2014/main" id="{FC961CEF-BAA1-482A-A308-84E0D6D1677D}"/>
              </a:ext>
            </a:extLst>
          </p:cNvPr>
          <p:cNvSpPr>
            <a:spLocks noChangeAspect="1" noChangeArrowheads="1"/>
          </p:cNvSpPr>
          <p:nvPr/>
        </p:nvSpPr>
        <p:spPr bwMode="auto">
          <a:xfrm>
            <a:off x="3866901" y="2134952"/>
            <a:ext cx="2091014" cy="1045423"/>
          </a:xfrm>
          <a:prstGeom prst="rect">
            <a:avLst/>
          </a:prstGeom>
          <a:solidFill>
            <a:schemeClr val="accent2"/>
          </a:solidFill>
          <a:ln w="12700" cap="flat" cmpd="sng" algn="ctr">
            <a:noFill/>
            <a:prstDash val="solid"/>
            <a:miter lim="800000"/>
          </a:ln>
          <a:effectLst/>
        </p:spPr>
        <p:txBody>
          <a:bodyPr lIns="0" tIns="0" rIns="0" bIns="0" rtlCol="0" anchor="ctr"/>
          <a:lstStyle/>
          <a:p>
            <a:pPr algn="ctr"/>
            <a:endParaRPr lang="en-US" altLang="en-US" sz="1600" kern="0">
              <a:solidFill>
                <a:srgbClr val="FFFFFF"/>
              </a:solidFill>
              <a:latin typeface="+mj-lt"/>
            </a:endParaRPr>
          </a:p>
        </p:txBody>
      </p:sp>
      <p:sp>
        <p:nvSpPr>
          <p:cNvPr id="10" name="TextBox 46">
            <a:extLst>
              <a:ext uri="{FF2B5EF4-FFF2-40B4-BE49-F238E27FC236}">
                <a16:creationId xmlns:a16="http://schemas.microsoft.com/office/drawing/2014/main" id="{8FDC74AA-BA7B-4604-832B-7256057FC9B9}"/>
              </a:ext>
            </a:extLst>
          </p:cNvPr>
          <p:cNvSpPr txBox="1">
            <a:spLocks noChangeArrowheads="1"/>
          </p:cNvSpPr>
          <p:nvPr/>
        </p:nvSpPr>
        <p:spPr bwMode="auto">
          <a:xfrm>
            <a:off x="4445933" y="3414970"/>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1" name="TextBox 8">
            <a:extLst>
              <a:ext uri="{FF2B5EF4-FFF2-40B4-BE49-F238E27FC236}">
                <a16:creationId xmlns:a16="http://schemas.microsoft.com/office/drawing/2014/main" id="{A0F71623-E102-4FE0-AB5E-F6F48F4FCE03}"/>
              </a:ext>
            </a:extLst>
          </p:cNvPr>
          <p:cNvSpPr txBox="1">
            <a:spLocks noChangeArrowheads="1"/>
          </p:cNvSpPr>
          <p:nvPr/>
        </p:nvSpPr>
        <p:spPr bwMode="auto">
          <a:xfrm>
            <a:off x="4049625" y="3867240"/>
            <a:ext cx="1725566"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12" name="Freeform 12">
            <a:extLst>
              <a:ext uri="{FF2B5EF4-FFF2-40B4-BE49-F238E27FC236}">
                <a16:creationId xmlns:a16="http://schemas.microsoft.com/office/drawing/2014/main" id="{3D28F8C5-6FA5-4E67-A918-98ED0917ECF9}"/>
              </a:ext>
            </a:extLst>
          </p:cNvPr>
          <p:cNvSpPr>
            <a:spLocks noChangeArrowheads="1"/>
          </p:cNvSpPr>
          <p:nvPr/>
        </p:nvSpPr>
        <p:spPr bwMode="auto">
          <a:xfrm>
            <a:off x="6206790" y="1900357"/>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13" name="Shape">
            <a:extLst>
              <a:ext uri="{FF2B5EF4-FFF2-40B4-BE49-F238E27FC236}">
                <a16:creationId xmlns:a16="http://schemas.microsoft.com/office/drawing/2014/main" id="{78BF6850-1CE1-4A03-815D-2EE71E7D09F1}"/>
              </a:ext>
            </a:extLst>
          </p:cNvPr>
          <p:cNvSpPr>
            <a:spLocks noChangeAspect="1" noChangeArrowheads="1"/>
          </p:cNvSpPr>
          <p:nvPr/>
        </p:nvSpPr>
        <p:spPr bwMode="auto">
          <a:xfrm>
            <a:off x="6206790" y="1900357"/>
            <a:ext cx="2091014" cy="10454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tLang="en-US">
              <a:solidFill>
                <a:schemeClr val="lt1"/>
              </a:solidFill>
            </a:endParaRPr>
          </a:p>
        </p:txBody>
      </p:sp>
      <p:sp>
        <p:nvSpPr>
          <p:cNvPr id="14" name="TextBox 46">
            <a:extLst>
              <a:ext uri="{FF2B5EF4-FFF2-40B4-BE49-F238E27FC236}">
                <a16:creationId xmlns:a16="http://schemas.microsoft.com/office/drawing/2014/main" id="{AC19CBA7-D574-4815-9386-880F34A497C6}"/>
              </a:ext>
            </a:extLst>
          </p:cNvPr>
          <p:cNvSpPr txBox="1">
            <a:spLocks noChangeArrowheads="1"/>
          </p:cNvSpPr>
          <p:nvPr/>
        </p:nvSpPr>
        <p:spPr bwMode="auto">
          <a:xfrm>
            <a:off x="6785822" y="3180375"/>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5" name="TextBox 8">
            <a:extLst>
              <a:ext uri="{FF2B5EF4-FFF2-40B4-BE49-F238E27FC236}">
                <a16:creationId xmlns:a16="http://schemas.microsoft.com/office/drawing/2014/main" id="{4871FC3B-C702-4095-828E-278F1BD59B86}"/>
              </a:ext>
            </a:extLst>
          </p:cNvPr>
          <p:cNvSpPr txBox="1">
            <a:spLocks noChangeArrowheads="1"/>
          </p:cNvSpPr>
          <p:nvPr/>
        </p:nvSpPr>
        <p:spPr bwMode="auto">
          <a:xfrm>
            <a:off x="6426201" y="3632645"/>
            <a:ext cx="1652194"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16" name="Freeform 16">
            <a:extLst>
              <a:ext uri="{FF2B5EF4-FFF2-40B4-BE49-F238E27FC236}">
                <a16:creationId xmlns:a16="http://schemas.microsoft.com/office/drawing/2014/main" id="{DE9407A0-5993-45F6-BE7E-FC090DD171E3}"/>
              </a:ext>
            </a:extLst>
          </p:cNvPr>
          <p:cNvSpPr>
            <a:spLocks noChangeArrowheads="1"/>
          </p:cNvSpPr>
          <p:nvPr/>
        </p:nvSpPr>
        <p:spPr bwMode="auto">
          <a:xfrm>
            <a:off x="8546678" y="2134952"/>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17" name="Shape">
            <a:extLst>
              <a:ext uri="{FF2B5EF4-FFF2-40B4-BE49-F238E27FC236}">
                <a16:creationId xmlns:a16="http://schemas.microsoft.com/office/drawing/2014/main" id="{400F7BB3-150F-4C46-9A0B-87F8A0BDCEDC}"/>
              </a:ext>
            </a:extLst>
          </p:cNvPr>
          <p:cNvSpPr>
            <a:spLocks noChangeAspect="1" noChangeArrowheads="1"/>
          </p:cNvSpPr>
          <p:nvPr/>
        </p:nvSpPr>
        <p:spPr bwMode="auto">
          <a:xfrm>
            <a:off x="8546678" y="2134952"/>
            <a:ext cx="2091014" cy="1045423"/>
          </a:xfrm>
          <a:prstGeom prst="rect">
            <a:avLst/>
          </a:prstGeom>
          <a:solidFill>
            <a:schemeClr val="accent2"/>
          </a:solidFill>
          <a:ln w="12700" cap="flat" cmpd="sng" algn="ctr">
            <a:noFill/>
            <a:prstDash val="solid"/>
            <a:miter lim="800000"/>
          </a:ln>
          <a:effectLst/>
        </p:spPr>
        <p:txBody>
          <a:bodyPr lIns="0" tIns="0" rIns="0" bIns="0" rtlCol="0" anchor="ctr"/>
          <a:lstStyle/>
          <a:p>
            <a:pPr algn="ctr"/>
            <a:endParaRPr lang="en-US" altLang="en-US" sz="1600" kern="0">
              <a:solidFill>
                <a:srgbClr val="FFFFFF"/>
              </a:solidFill>
              <a:latin typeface="+mj-lt"/>
            </a:endParaRPr>
          </a:p>
        </p:txBody>
      </p:sp>
      <p:sp>
        <p:nvSpPr>
          <p:cNvPr id="18" name="TextBox 46">
            <a:extLst>
              <a:ext uri="{FF2B5EF4-FFF2-40B4-BE49-F238E27FC236}">
                <a16:creationId xmlns:a16="http://schemas.microsoft.com/office/drawing/2014/main" id="{06654124-6D69-4E09-B77E-66816C9E3019}"/>
              </a:ext>
            </a:extLst>
          </p:cNvPr>
          <p:cNvSpPr txBox="1">
            <a:spLocks noChangeArrowheads="1"/>
          </p:cNvSpPr>
          <p:nvPr/>
        </p:nvSpPr>
        <p:spPr bwMode="auto">
          <a:xfrm>
            <a:off x="9125710" y="3414970"/>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9" name="TextBox 8">
            <a:extLst>
              <a:ext uri="{FF2B5EF4-FFF2-40B4-BE49-F238E27FC236}">
                <a16:creationId xmlns:a16="http://schemas.microsoft.com/office/drawing/2014/main" id="{AE572184-414A-47EF-8159-6B551D16371E}"/>
              </a:ext>
            </a:extLst>
          </p:cNvPr>
          <p:cNvSpPr txBox="1">
            <a:spLocks noChangeArrowheads="1"/>
          </p:cNvSpPr>
          <p:nvPr/>
        </p:nvSpPr>
        <p:spPr bwMode="auto">
          <a:xfrm>
            <a:off x="8719312" y="3867240"/>
            <a:ext cx="1745748"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20" name="Shape">
            <a:extLst>
              <a:ext uri="{FF2B5EF4-FFF2-40B4-BE49-F238E27FC236}">
                <a16:creationId xmlns:a16="http://schemas.microsoft.com/office/drawing/2014/main" id="{F7C9E678-7746-418F-8279-3FC904B036CD}"/>
              </a:ext>
            </a:extLst>
          </p:cNvPr>
          <p:cNvSpPr>
            <a:spLocks noChangeAspect="1"/>
          </p:cNvSpPr>
          <p:nvPr/>
        </p:nvSpPr>
        <p:spPr>
          <a:xfrm>
            <a:off x="9378917" y="2444396"/>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1" name="Shape">
            <a:extLst>
              <a:ext uri="{FF2B5EF4-FFF2-40B4-BE49-F238E27FC236}">
                <a16:creationId xmlns:a16="http://schemas.microsoft.com/office/drawing/2014/main" id="{9092D88B-494B-4110-96CE-586F6E1FE940}"/>
              </a:ext>
            </a:extLst>
          </p:cNvPr>
          <p:cNvSpPr>
            <a:spLocks noChangeAspect="1"/>
          </p:cNvSpPr>
          <p:nvPr/>
        </p:nvSpPr>
        <p:spPr>
          <a:xfrm>
            <a:off x="4699139" y="2444396"/>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2" name="Shape">
            <a:extLst>
              <a:ext uri="{FF2B5EF4-FFF2-40B4-BE49-F238E27FC236}">
                <a16:creationId xmlns:a16="http://schemas.microsoft.com/office/drawing/2014/main" id="{8CD0E725-505A-4FD1-8DA5-11DE3BA0D818}"/>
              </a:ext>
            </a:extLst>
          </p:cNvPr>
          <p:cNvSpPr>
            <a:spLocks noChangeAspect="1"/>
          </p:cNvSpPr>
          <p:nvPr/>
        </p:nvSpPr>
        <p:spPr>
          <a:xfrm>
            <a:off x="7039028" y="2209801"/>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3" name="Shape">
            <a:extLst>
              <a:ext uri="{FF2B5EF4-FFF2-40B4-BE49-F238E27FC236}">
                <a16:creationId xmlns:a16="http://schemas.microsoft.com/office/drawing/2014/main" id="{2CB59DA4-EE1B-417D-BAB1-76288E5DA22D}"/>
              </a:ext>
            </a:extLst>
          </p:cNvPr>
          <p:cNvSpPr>
            <a:spLocks noChangeAspect="1"/>
          </p:cNvSpPr>
          <p:nvPr/>
        </p:nvSpPr>
        <p:spPr>
          <a:xfrm>
            <a:off x="2359250" y="2209801"/>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Tree>
    <p:extLst>
      <p:ext uri="{BB962C8B-B14F-4D97-AF65-F5344CB8AC3E}">
        <p14:creationId xmlns:p14="http://schemas.microsoft.com/office/powerpoint/2010/main" val="3803827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61003A5-D179-455C-B382-CD311C2D55E0}"/>
              </a:ext>
            </a:extLst>
          </p:cNvPr>
          <p:cNvSpPr/>
          <p:nvPr/>
        </p:nvSpPr>
        <p:spPr>
          <a:xfrm>
            <a:off x="0" y="1612900"/>
            <a:ext cx="3683000" cy="5245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PpHolder2">
            <a:extLst>
              <a:ext uri="{FF2B5EF4-FFF2-40B4-BE49-F238E27FC236}">
                <a16:creationId xmlns:a16="http://schemas.microsoft.com/office/drawing/2014/main" id="{BE59DC9B-7653-40FA-B660-030CD3EF6769}"/>
              </a:ext>
            </a:extLst>
          </p:cNvPr>
          <p:cNvSpPr>
            <a:spLocks noGrp="1"/>
          </p:cNvSpPr>
          <p:nvPr>
            <p:ph type="pic" sz="quarter" idx="10"/>
          </p:nvPr>
        </p:nvSpPr>
        <p:spPr/>
      </p:sp>
      <p:sp>
        <p:nvSpPr>
          <p:cNvPr id="3" name="Grand Title">
            <a:extLst>
              <a:ext uri="{FF2B5EF4-FFF2-40B4-BE49-F238E27FC236}">
                <a16:creationId xmlns:a16="http://schemas.microsoft.com/office/drawing/2014/main" id="{43363EF6-8855-4522-B62E-45DD98E18F74}"/>
              </a:ext>
            </a:extLst>
          </p:cNvPr>
          <p:cNvSpPr txBox="1"/>
          <p:nvPr/>
        </p:nvSpPr>
        <p:spPr>
          <a:xfrm>
            <a:off x="915616" y="3924301"/>
            <a:ext cx="2309927" cy="1477328"/>
          </a:xfrm>
          <a:prstGeom prst="rect">
            <a:avLst/>
          </a:prstGeom>
          <a:noFill/>
        </p:spPr>
        <p:txBody>
          <a:bodyPr wrap="none" lIns="0" tIns="0" rIns="0" bIns="0" rtlCol="0" anchor="t" anchorCtr="0">
            <a:spAutoFit/>
          </a:bodyPr>
          <a:lstStyle/>
          <a:p>
            <a:pPr algn="r"/>
            <a:r>
              <a:rPr lang="en-US" sz="4800" dirty="0">
                <a:solidFill>
                  <a:schemeClr val="bg1"/>
                </a:solidFill>
                <a:latin typeface="+mj-lt"/>
              </a:rPr>
              <a:t>Creative</a:t>
            </a:r>
            <a:br>
              <a:rPr lang="en-US" sz="4800" dirty="0">
                <a:solidFill>
                  <a:schemeClr val="bg1"/>
                </a:solidFill>
                <a:latin typeface="+mj-lt"/>
              </a:rPr>
            </a:br>
            <a:r>
              <a:rPr lang="en-US" sz="4800" dirty="0">
                <a:solidFill>
                  <a:schemeClr val="bg1"/>
                </a:solidFill>
                <a:latin typeface="+mj-lt"/>
              </a:rPr>
              <a:t>Ideas</a:t>
            </a:r>
            <a:endParaRPr lang="en-ID" sz="4800" dirty="0">
              <a:solidFill>
                <a:schemeClr val="bg1"/>
              </a:solidFill>
              <a:latin typeface="+mj-lt"/>
            </a:endParaRPr>
          </a:p>
        </p:txBody>
      </p:sp>
      <p:sp>
        <p:nvSpPr>
          <p:cNvPr id="4" name="Justify Text Body">
            <a:extLst>
              <a:ext uri="{FF2B5EF4-FFF2-40B4-BE49-F238E27FC236}">
                <a16:creationId xmlns:a16="http://schemas.microsoft.com/office/drawing/2014/main" id="{034F6559-8CE7-4390-AF2B-104817085285}"/>
              </a:ext>
            </a:extLst>
          </p:cNvPr>
          <p:cNvSpPr txBox="1"/>
          <p:nvPr/>
        </p:nvSpPr>
        <p:spPr>
          <a:xfrm>
            <a:off x="4020456" y="4162160"/>
            <a:ext cx="7257516" cy="1077218"/>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sid dolor elementum ipsum volutpat tincidunt dapibus integer mollis da vella magna hendrerit eleifend nulla dictum pellentesque lacus vitae tristique nullam malesuada nulla sed massa feugiat ac scelerisqu sid ligula lorem fringilla quisque viverras suscipit eros iste metus auctor istell dapibus quam</a:t>
            </a:r>
            <a:endParaRPr lang="en-ID" sz="1200">
              <a:solidFill>
                <a:schemeClr val="tx1">
                  <a:lumMod val="50000"/>
                  <a:lumOff val="50000"/>
                </a:schemeClr>
              </a:solidFill>
            </a:endParaRPr>
          </a:p>
        </p:txBody>
      </p:sp>
      <p:grpSp>
        <p:nvGrpSpPr>
          <p:cNvPr id="6" name="Group 5">
            <a:extLst>
              <a:ext uri="{FF2B5EF4-FFF2-40B4-BE49-F238E27FC236}">
                <a16:creationId xmlns:a16="http://schemas.microsoft.com/office/drawing/2014/main" id="{C29C7390-2392-4B10-84A6-7F359A3C1308}"/>
              </a:ext>
            </a:extLst>
          </p:cNvPr>
          <p:cNvGrpSpPr/>
          <p:nvPr/>
        </p:nvGrpSpPr>
        <p:grpSpPr>
          <a:xfrm>
            <a:off x="4020456" y="5510769"/>
            <a:ext cx="1393333" cy="258762"/>
            <a:chOff x="5400127" y="3061296"/>
            <a:chExt cx="1393333" cy="258762"/>
          </a:xfrm>
        </p:grpSpPr>
        <p:sp>
          <p:nvSpPr>
            <p:cNvPr id="7" name="Base Shape">
              <a:extLst>
                <a:ext uri="{FF2B5EF4-FFF2-40B4-BE49-F238E27FC236}">
                  <a16:creationId xmlns:a16="http://schemas.microsoft.com/office/drawing/2014/main" id="{12AB06A1-D9DC-4830-A670-3710036E4A7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8" name="Header Text">
              <a:extLst>
                <a:ext uri="{FF2B5EF4-FFF2-40B4-BE49-F238E27FC236}">
                  <a16:creationId xmlns:a16="http://schemas.microsoft.com/office/drawing/2014/main" id="{23AA62BB-579A-476C-B431-9BE8F4F0025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2479223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E8E1009-B2AD-4EAF-8C3D-99FA6136B418}"/>
              </a:ext>
            </a:extLst>
          </p:cNvPr>
          <p:cNvSpPr/>
          <p:nvPr/>
        </p:nvSpPr>
        <p:spPr>
          <a:xfrm>
            <a:off x="2452688" y="1482635"/>
            <a:ext cx="7288212" cy="3892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PpHolder2">
            <a:extLst>
              <a:ext uri="{FF2B5EF4-FFF2-40B4-BE49-F238E27FC236}">
                <a16:creationId xmlns:a16="http://schemas.microsoft.com/office/drawing/2014/main" id="{B3C8D213-83F1-43A6-A0AD-09BB0CE9CED2}"/>
              </a:ext>
            </a:extLst>
          </p:cNvPr>
          <p:cNvSpPr>
            <a:spLocks noGrp="1"/>
          </p:cNvSpPr>
          <p:nvPr>
            <p:ph type="pic" sz="quarter" idx="10"/>
          </p:nvPr>
        </p:nvSpPr>
        <p:spPr/>
      </p:sp>
      <p:sp>
        <p:nvSpPr>
          <p:cNvPr id="2687" name="Grand Title">
            <a:extLst>
              <a:ext uri="{FF2B5EF4-FFF2-40B4-BE49-F238E27FC236}">
                <a16:creationId xmlns:a16="http://schemas.microsoft.com/office/drawing/2014/main" id="{0E00257D-FDC8-44FD-8FE1-18BD9470AD54}"/>
              </a:ext>
            </a:extLst>
          </p:cNvPr>
          <p:cNvSpPr txBox="1"/>
          <p:nvPr/>
        </p:nvSpPr>
        <p:spPr>
          <a:xfrm>
            <a:off x="4393603" y="2813447"/>
            <a:ext cx="3406382" cy="1231106"/>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8000">
                <a:solidFill>
                  <a:schemeClr val="bg1"/>
                </a:solidFill>
                <a:latin typeface="+mj-lt"/>
              </a:rPr>
              <a:t>Thanks</a:t>
            </a:r>
            <a:endParaRPr lang="en-ID" sz="8000">
              <a:solidFill>
                <a:schemeClr val="bg1"/>
              </a:solidFill>
              <a:latin typeface="+mj-lt"/>
            </a:endParaRPr>
          </a:p>
        </p:txBody>
      </p:sp>
      <p:sp>
        <p:nvSpPr>
          <p:cNvPr id="10" name="LeftSub">
            <a:extLst>
              <a:ext uri="{FF2B5EF4-FFF2-40B4-BE49-F238E27FC236}">
                <a16:creationId xmlns:a16="http://schemas.microsoft.com/office/drawing/2014/main" id="{13EF915C-EAD6-4374-98EC-E5EEBE116251}"/>
              </a:ext>
            </a:extLst>
          </p:cNvPr>
          <p:cNvSpPr txBox="1"/>
          <p:nvPr/>
        </p:nvSpPr>
        <p:spPr>
          <a:xfrm rot="16200000">
            <a:off x="965435" y="3285371"/>
            <a:ext cx="2047035"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LOOKBOOK STYLE</a:t>
            </a:r>
            <a:endParaRPr lang="en-ID" sz="1400" b="1" spc="300">
              <a:solidFill>
                <a:schemeClr val="bg1"/>
              </a:solidFill>
            </a:endParaRPr>
          </a:p>
        </p:txBody>
      </p:sp>
      <p:sp>
        <p:nvSpPr>
          <p:cNvPr id="11" name="LeftSub">
            <a:extLst>
              <a:ext uri="{FF2B5EF4-FFF2-40B4-BE49-F238E27FC236}">
                <a16:creationId xmlns:a16="http://schemas.microsoft.com/office/drawing/2014/main" id="{DD3CC23D-9EF0-4E5F-9958-CEC422D59317}"/>
              </a:ext>
            </a:extLst>
          </p:cNvPr>
          <p:cNvSpPr txBox="1"/>
          <p:nvPr/>
        </p:nvSpPr>
        <p:spPr>
          <a:xfrm rot="5400000">
            <a:off x="9183523" y="3285373"/>
            <a:ext cx="2042226"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AESTHETIC WORK</a:t>
            </a:r>
            <a:endParaRPr lang="en-ID" sz="1400" b="1" spc="300">
              <a:solidFill>
                <a:schemeClr val="bg1"/>
              </a:solidFill>
            </a:endParaRPr>
          </a:p>
        </p:txBody>
      </p:sp>
    </p:spTree>
    <p:extLst>
      <p:ext uri="{BB962C8B-B14F-4D97-AF65-F5344CB8AC3E}">
        <p14:creationId xmlns:p14="http://schemas.microsoft.com/office/powerpoint/2010/main" val="2234035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FBB833-48CD-4ABE-B8C6-A2425CB17B75}"/>
              </a:ext>
            </a:extLst>
          </p:cNvPr>
          <p:cNvSpPr/>
          <p:nvPr/>
        </p:nvSpPr>
        <p:spPr>
          <a:xfrm>
            <a:off x="8263341" y="-1"/>
            <a:ext cx="3484159" cy="64166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87E78F9B-89B5-499E-A675-B2502FD40851}"/>
              </a:ext>
            </a:extLst>
          </p:cNvPr>
          <p:cNvSpPr txBox="1"/>
          <p:nvPr/>
        </p:nvSpPr>
        <p:spPr>
          <a:xfrm>
            <a:off x="1099574" y="1890319"/>
            <a:ext cx="4793226" cy="1292662"/>
          </a:xfrm>
          <a:prstGeom prst="rect">
            <a:avLst/>
          </a:prstGeom>
          <a:noFill/>
        </p:spPr>
        <p:txBody>
          <a:bodyPr wrap="square" lIns="0" tIns="0" rIns="0" bIns="0" rtlCol="0" anchor="t" anchorCtr="0">
            <a:spAutoFit/>
          </a:bodyPr>
          <a:lstStyle/>
          <a:p>
            <a:r>
              <a:rPr lang="en-US" sz="2800" dirty="0">
                <a:solidFill>
                  <a:schemeClr val="tx1">
                    <a:lumMod val="75000"/>
                    <a:lumOff val="25000"/>
                  </a:schemeClr>
                </a:solidFill>
                <a:latin typeface="+mj-lt"/>
              </a:rPr>
              <a:t>The will to win the desire to succeed the urge to reach your full potential</a:t>
            </a:r>
          </a:p>
        </p:txBody>
      </p:sp>
      <p:sp>
        <p:nvSpPr>
          <p:cNvPr id="5" name="Justify Text Body">
            <a:extLst>
              <a:ext uri="{FF2B5EF4-FFF2-40B4-BE49-F238E27FC236}">
                <a16:creationId xmlns:a16="http://schemas.microsoft.com/office/drawing/2014/main" id="{17941B36-A328-41E7-8FF2-D9648F9FCCE7}"/>
              </a:ext>
            </a:extLst>
          </p:cNvPr>
          <p:cNvSpPr txBox="1"/>
          <p:nvPr/>
        </p:nvSpPr>
        <p:spPr>
          <a:xfrm>
            <a:off x="2960915" y="3738267"/>
            <a:ext cx="4641939" cy="1354217"/>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orem pretium viverra ornare praesent turpis antes dolor elementum ipsum volutpat tincidunt dapibus integer mollis da vel magna hendrerit am eleifend nulla dictum pellentesque lacus vitae amet tristique nullam malesuada nulla sed massa dolor</a:t>
            </a:r>
            <a:endParaRPr lang="en-ID" sz="1200">
              <a:solidFill>
                <a:schemeClr val="tx1">
                  <a:lumMod val="50000"/>
                  <a:lumOff val="50000"/>
                </a:schemeClr>
              </a:solidFill>
            </a:endParaRPr>
          </a:p>
        </p:txBody>
      </p:sp>
      <p:sp>
        <p:nvSpPr>
          <p:cNvPr id="6" name="Center Text Body">
            <a:extLst>
              <a:ext uri="{FF2B5EF4-FFF2-40B4-BE49-F238E27FC236}">
                <a16:creationId xmlns:a16="http://schemas.microsoft.com/office/drawing/2014/main" id="{44DD7CF8-67C5-457B-9888-A77FFB23EAC3}"/>
              </a:ext>
            </a:extLst>
          </p:cNvPr>
          <p:cNvSpPr txBox="1"/>
          <p:nvPr/>
        </p:nvSpPr>
        <p:spPr>
          <a:xfrm>
            <a:off x="1099574" y="4098232"/>
            <a:ext cx="1168590" cy="246221"/>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General Manager</a:t>
            </a:r>
            <a:endParaRPr lang="en-ID" sz="1200"/>
          </a:p>
        </p:txBody>
      </p:sp>
      <p:sp>
        <p:nvSpPr>
          <p:cNvPr id="7" name="TextBox">
            <a:extLst>
              <a:ext uri="{FF2B5EF4-FFF2-40B4-BE49-F238E27FC236}">
                <a16:creationId xmlns:a16="http://schemas.microsoft.com/office/drawing/2014/main" id="{E4812F6D-964A-482F-B151-E3A3975BA1E2}"/>
              </a:ext>
            </a:extLst>
          </p:cNvPr>
          <p:cNvSpPr txBox="1"/>
          <p:nvPr/>
        </p:nvSpPr>
        <p:spPr>
          <a:xfrm>
            <a:off x="1099574" y="3727401"/>
            <a:ext cx="1202252"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Jackson Smith</a:t>
            </a:r>
            <a:endParaRPr lang="en-ID" dirty="0"/>
          </a:p>
        </p:txBody>
      </p:sp>
      <p:cxnSp>
        <p:nvCxnSpPr>
          <p:cNvPr id="8" name="Straight Connector 7">
            <a:extLst>
              <a:ext uri="{FF2B5EF4-FFF2-40B4-BE49-F238E27FC236}">
                <a16:creationId xmlns:a16="http://schemas.microsoft.com/office/drawing/2014/main" id="{90CCA0EC-9918-4078-8A47-70D9C0E68788}"/>
              </a:ext>
            </a:extLst>
          </p:cNvPr>
          <p:cNvCxnSpPr>
            <a:cxnSpLocks/>
          </p:cNvCxnSpPr>
          <p:nvPr/>
        </p:nvCxnSpPr>
        <p:spPr>
          <a:xfrm>
            <a:off x="1099574" y="4098232"/>
            <a:ext cx="121187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604D95B3-0620-4A5E-A496-0394547B4657}"/>
              </a:ext>
            </a:extLst>
          </p:cNvPr>
          <p:cNvGrpSpPr/>
          <p:nvPr/>
        </p:nvGrpSpPr>
        <p:grpSpPr>
          <a:xfrm>
            <a:off x="2960915" y="5444093"/>
            <a:ext cx="1393333" cy="258762"/>
            <a:chOff x="5400127" y="3061296"/>
            <a:chExt cx="1393333" cy="258762"/>
          </a:xfrm>
        </p:grpSpPr>
        <p:sp>
          <p:nvSpPr>
            <p:cNvPr id="10" name="Base Shape">
              <a:extLst>
                <a:ext uri="{FF2B5EF4-FFF2-40B4-BE49-F238E27FC236}">
                  <a16:creationId xmlns:a16="http://schemas.microsoft.com/office/drawing/2014/main" id="{11BE3494-9194-41DA-82E8-3447EDD9972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8DAF7CFC-57AF-452E-8375-FA8AEE8B998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5" name="Shape">
            <a:extLst>
              <a:ext uri="{FF2B5EF4-FFF2-40B4-BE49-F238E27FC236}">
                <a16:creationId xmlns:a16="http://schemas.microsoft.com/office/drawing/2014/main" id="{2D735646-CB51-459E-8F24-AE50E8F87018}"/>
              </a:ext>
            </a:extLst>
          </p:cNvPr>
          <p:cNvSpPr/>
          <p:nvPr/>
        </p:nvSpPr>
        <p:spPr>
          <a:xfrm flipH="1">
            <a:off x="1099574" y="1155146"/>
            <a:ext cx="551426" cy="46659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
        <p:nvSpPr>
          <p:cNvPr id="12" name="PpHolder9">
            <a:extLst>
              <a:ext uri="{FF2B5EF4-FFF2-40B4-BE49-F238E27FC236}">
                <a16:creationId xmlns:a16="http://schemas.microsoft.com/office/drawing/2014/main" id="{F10ADF71-5434-43EE-A955-A9011F4717E9}"/>
              </a:ext>
            </a:extLst>
          </p:cNvPr>
          <p:cNvSpPr>
            <a:spLocks noGrp="1"/>
          </p:cNvSpPr>
          <p:nvPr>
            <p:ph type="pic" sz="quarter" idx="10"/>
          </p:nvPr>
        </p:nvSpPr>
        <p:spPr/>
      </p:sp>
    </p:spTree>
    <p:extLst>
      <p:ext uri="{BB962C8B-B14F-4D97-AF65-F5344CB8AC3E}">
        <p14:creationId xmlns:p14="http://schemas.microsoft.com/office/powerpoint/2010/main" val="4196049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793E8AF-2A79-46FA-9A38-15188644195D}"/>
              </a:ext>
            </a:extLst>
          </p:cNvPr>
          <p:cNvSpPr>
            <a:spLocks noGrp="1"/>
          </p:cNvSpPr>
          <p:nvPr>
            <p:ph type="pic" sz="quarter" idx="10"/>
          </p:nvPr>
        </p:nvSpPr>
        <p:spPr/>
      </p:sp>
      <p:sp>
        <p:nvSpPr>
          <p:cNvPr id="14" name="Rectangle 13">
            <a:extLst>
              <a:ext uri="{FF2B5EF4-FFF2-40B4-BE49-F238E27FC236}">
                <a16:creationId xmlns:a16="http://schemas.microsoft.com/office/drawing/2014/main" id="{7D176EB9-5261-4EAA-982A-57A14BD6AAD9}"/>
              </a:ext>
            </a:extLst>
          </p:cNvPr>
          <p:cNvSpPr/>
          <p:nvPr/>
        </p:nvSpPr>
        <p:spPr>
          <a:xfrm>
            <a:off x="0" y="441325"/>
            <a:ext cx="3505200" cy="5975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Grand Title">
            <a:extLst>
              <a:ext uri="{FF2B5EF4-FFF2-40B4-BE49-F238E27FC236}">
                <a16:creationId xmlns:a16="http://schemas.microsoft.com/office/drawing/2014/main" id="{FFEA7888-968D-4325-B18C-497DA7B88997}"/>
              </a:ext>
            </a:extLst>
          </p:cNvPr>
          <p:cNvSpPr txBox="1"/>
          <p:nvPr/>
        </p:nvSpPr>
        <p:spPr>
          <a:xfrm>
            <a:off x="8047977" y="1613622"/>
            <a:ext cx="1686359"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Section</a:t>
            </a:r>
            <a:br>
              <a:rPr lang="en-US" sz="4000" dirty="0">
                <a:solidFill>
                  <a:schemeClr val="tx1">
                    <a:lumMod val="75000"/>
                    <a:lumOff val="25000"/>
                  </a:schemeClr>
                </a:solidFill>
                <a:latin typeface="+mj-lt"/>
              </a:rPr>
            </a:br>
            <a:r>
              <a:rPr lang="en-US" sz="4000" dirty="0">
                <a:solidFill>
                  <a:schemeClr val="tx1">
                    <a:lumMod val="75000"/>
                    <a:lumOff val="25000"/>
                  </a:schemeClr>
                </a:solidFill>
                <a:latin typeface="+mj-lt"/>
              </a:rPr>
              <a:t>List</a:t>
            </a:r>
            <a:endParaRPr lang="en-ID" sz="4000" dirty="0">
              <a:solidFill>
                <a:schemeClr val="tx1">
                  <a:lumMod val="75000"/>
                  <a:lumOff val="25000"/>
                </a:schemeClr>
              </a:solidFill>
              <a:latin typeface="+mj-lt"/>
            </a:endParaRPr>
          </a:p>
        </p:txBody>
      </p:sp>
      <p:sp>
        <p:nvSpPr>
          <p:cNvPr id="15" name="Justify Text Body">
            <a:extLst>
              <a:ext uri="{FF2B5EF4-FFF2-40B4-BE49-F238E27FC236}">
                <a16:creationId xmlns:a16="http://schemas.microsoft.com/office/drawing/2014/main" id="{E6641948-86C6-422D-A83A-48442B125546}"/>
              </a:ext>
            </a:extLst>
          </p:cNvPr>
          <p:cNvSpPr txBox="1"/>
          <p:nvPr/>
        </p:nvSpPr>
        <p:spPr>
          <a:xfrm>
            <a:off x="8047979" y="3162436"/>
            <a:ext cx="3359162" cy="1354217"/>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as sed orem pretium viverra amet ornare prasent turpis ante dolor elementum ipsum voluti tincidunt dapibus integer mollis davell iste magna hendrerit eleifend lorem ipsum</a:t>
            </a:r>
            <a:endParaRPr lang="en-ID" sz="1200">
              <a:solidFill>
                <a:schemeClr val="tx1">
                  <a:lumMod val="50000"/>
                  <a:lumOff val="50000"/>
                </a:schemeClr>
              </a:solidFill>
            </a:endParaRPr>
          </a:p>
        </p:txBody>
      </p:sp>
      <p:grpSp>
        <p:nvGrpSpPr>
          <p:cNvPr id="16" name="Group 15">
            <a:extLst>
              <a:ext uri="{FF2B5EF4-FFF2-40B4-BE49-F238E27FC236}">
                <a16:creationId xmlns:a16="http://schemas.microsoft.com/office/drawing/2014/main" id="{2EC8A7E0-D7C3-4D5D-A5A6-35372F48A749}"/>
              </a:ext>
            </a:extLst>
          </p:cNvPr>
          <p:cNvGrpSpPr/>
          <p:nvPr/>
        </p:nvGrpSpPr>
        <p:grpSpPr>
          <a:xfrm>
            <a:off x="8047977" y="4985616"/>
            <a:ext cx="1393333" cy="258762"/>
            <a:chOff x="5400127" y="3061296"/>
            <a:chExt cx="1393333" cy="258762"/>
          </a:xfrm>
        </p:grpSpPr>
        <p:sp>
          <p:nvSpPr>
            <p:cNvPr id="17" name="Base Shape">
              <a:extLst>
                <a:ext uri="{FF2B5EF4-FFF2-40B4-BE49-F238E27FC236}">
                  <a16:creationId xmlns:a16="http://schemas.microsoft.com/office/drawing/2014/main" id="{72A47587-7B53-44A9-9145-87BC39ECB17A}"/>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8" name="Header Text">
              <a:extLst>
                <a:ext uri="{FF2B5EF4-FFF2-40B4-BE49-F238E27FC236}">
                  <a16:creationId xmlns:a16="http://schemas.microsoft.com/office/drawing/2014/main" id="{DA90CFFF-0287-4EE6-A5BC-E3E8BF03B98A}"/>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4" name="Freeform 74">
            <a:extLst>
              <a:ext uri="{FF2B5EF4-FFF2-40B4-BE49-F238E27FC236}">
                <a16:creationId xmlns:a16="http://schemas.microsoft.com/office/drawing/2014/main" id="{EB4D5DAB-47DF-4381-AC6C-CC636EDE2CAF}"/>
              </a:ext>
            </a:extLst>
          </p:cNvPr>
          <p:cNvSpPr>
            <a:spLocks noEditPoints="1"/>
          </p:cNvSpPr>
          <p:nvPr/>
        </p:nvSpPr>
        <p:spPr bwMode="auto">
          <a:xfrm>
            <a:off x="676297" y="1347222"/>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a16="http://schemas.microsoft.com/office/drawing/2014/main" id="{72F88D8F-2DED-4B46-B039-5A89B14E8C1D}"/>
              </a:ext>
            </a:extLst>
          </p:cNvPr>
          <p:cNvSpPr txBox="1"/>
          <p:nvPr/>
        </p:nvSpPr>
        <p:spPr>
          <a:xfrm>
            <a:off x="1082407" y="1560131"/>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6" name="TextBox 5">
            <a:extLst>
              <a:ext uri="{FF2B5EF4-FFF2-40B4-BE49-F238E27FC236}">
                <a16:creationId xmlns:a16="http://schemas.microsoft.com/office/drawing/2014/main" id="{7900F6CC-BFEF-4C25-9FF3-A16A6C3DF7C4}"/>
              </a:ext>
            </a:extLst>
          </p:cNvPr>
          <p:cNvSpPr txBox="1"/>
          <p:nvPr/>
        </p:nvSpPr>
        <p:spPr>
          <a:xfrm>
            <a:off x="1082407" y="1235259"/>
            <a:ext cx="1346522"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Company Profile</a:t>
            </a:r>
            <a:endParaRPr lang="en-ID" dirty="0">
              <a:solidFill>
                <a:schemeClr val="bg1"/>
              </a:solidFill>
            </a:endParaRPr>
          </a:p>
        </p:txBody>
      </p:sp>
      <p:sp>
        <p:nvSpPr>
          <p:cNvPr id="22" name="Freeform 74">
            <a:extLst>
              <a:ext uri="{FF2B5EF4-FFF2-40B4-BE49-F238E27FC236}">
                <a16:creationId xmlns:a16="http://schemas.microsoft.com/office/drawing/2014/main" id="{28FEB72E-53BC-4C7B-91CB-4BE1D02315FB}"/>
              </a:ext>
            </a:extLst>
          </p:cNvPr>
          <p:cNvSpPr>
            <a:spLocks noEditPoints="1"/>
          </p:cNvSpPr>
          <p:nvPr/>
        </p:nvSpPr>
        <p:spPr bwMode="auto">
          <a:xfrm>
            <a:off x="676297" y="2527019"/>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1CDA29E6-BEAA-404D-A8C6-694BFB116DBF}"/>
              </a:ext>
            </a:extLst>
          </p:cNvPr>
          <p:cNvSpPr txBox="1"/>
          <p:nvPr/>
        </p:nvSpPr>
        <p:spPr>
          <a:xfrm>
            <a:off x="1082407" y="2739928"/>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24" name="TextBox 23">
            <a:extLst>
              <a:ext uri="{FF2B5EF4-FFF2-40B4-BE49-F238E27FC236}">
                <a16:creationId xmlns:a16="http://schemas.microsoft.com/office/drawing/2014/main" id="{B3E47251-7675-4A02-AC9D-3429BC0E0DB4}"/>
              </a:ext>
            </a:extLst>
          </p:cNvPr>
          <p:cNvSpPr txBox="1"/>
          <p:nvPr/>
        </p:nvSpPr>
        <p:spPr>
          <a:xfrm>
            <a:off x="1082407" y="2415056"/>
            <a:ext cx="1346522"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Meet Our Teams</a:t>
            </a:r>
            <a:endParaRPr lang="en-ID" dirty="0">
              <a:solidFill>
                <a:schemeClr val="bg1"/>
              </a:solidFill>
            </a:endParaRPr>
          </a:p>
        </p:txBody>
      </p:sp>
      <p:sp>
        <p:nvSpPr>
          <p:cNvPr id="26" name="Freeform 74">
            <a:extLst>
              <a:ext uri="{FF2B5EF4-FFF2-40B4-BE49-F238E27FC236}">
                <a16:creationId xmlns:a16="http://schemas.microsoft.com/office/drawing/2014/main" id="{24C0E9D3-3FBF-46A3-8999-805EB9C06414}"/>
              </a:ext>
            </a:extLst>
          </p:cNvPr>
          <p:cNvSpPr>
            <a:spLocks noEditPoints="1"/>
          </p:cNvSpPr>
          <p:nvPr/>
        </p:nvSpPr>
        <p:spPr bwMode="auto">
          <a:xfrm>
            <a:off x="676297" y="3706816"/>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xtBox 26">
            <a:extLst>
              <a:ext uri="{FF2B5EF4-FFF2-40B4-BE49-F238E27FC236}">
                <a16:creationId xmlns:a16="http://schemas.microsoft.com/office/drawing/2014/main" id="{DBDB8C4C-EEFC-4AC8-8EF4-E83741F50CC9}"/>
              </a:ext>
            </a:extLst>
          </p:cNvPr>
          <p:cNvSpPr txBox="1"/>
          <p:nvPr/>
        </p:nvSpPr>
        <p:spPr>
          <a:xfrm>
            <a:off x="1082407" y="3919725"/>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28" name="TextBox 27">
            <a:extLst>
              <a:ext uri="{FF2B5EF4-FFF2-40B4-BE49-F238E27FC236}">
                <a16:creationId xmlns:a16="http://schemas.microsoft.com/office/drawing/2014/main" id="{2B80E229-8E70-4E72-8A18-B51EFF510082}"/>
              </a:ext>
            </a:extLst>
          </p:cNvPr>
          <p:cNvSpPr txBox="1"/>
          <p:nvPr/>
        </p:nvSpPr>
        <p:spPr>
          <a:xfrm>
            <a:off x="1082407" y="3594853"/>
            <a:ext cx="1098058"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Image gallery</a:t>
            </a:r>
            <a:endParaRPr lang="en-ID" dirty="0">
              <a:solidFill>
                <a:schemeClr val="bg1"/>
              </a:solidFill>
            </a:endParaRPr>
          </a:p>
        </p:txBody>
      </p:sp>
      <p:sp>
        <p:nvSpPr>
          <p:cNvPr id="30" name="Freeform 74">
            <a:extLst>
              <a:ext uri="{FF2B5EF4-FFF2-40B4-BE49-F238E27FC236}">
                <a16:creationId xmlns:a16="http://schemas.microsoft.com/office/drawing/2014/main" id="{1AA7761D-3C9E-46A6-BA86-D50F450DFC8D}"/>
              </a:ext>
            </a:extLst>
          </p:cNvPr>
          <p:cNvSpPr>
            <a:spLocks noEditPoints="1"/>
          </p:cNvSpPr>
          <p:nvPr/>
        </p:nvSpPr>
        <p:spPr bwMode="auto">
          <a:xfrm>
            <a:off x="676297" y="4886613"/>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TextBox 30">
            <a:extLst>
              <a:ext uri="{FF2B5EF4-FFF2-40B4-BE49-F238E27FC236}">
                <a16:creationId xmlns:a16="http://schemas.microsoft.com/office/drawing/2014/main" id="{CE317ECA-E7D4-407E-B62C-36A5D305EBF2}"/>
              </a:ext>
            </a:extLst>
          </p:cNvPr>
          <p:cNvSpPr txBox="1"/>
          <p:nvPr/>
        </p:nvSpPr>
        <p:spPr>
          <a:xfrm>
            <a:off x="1082407" y="5099522"/>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32" name="TextBox 31">
            <a:extLst>
              <a:ext uri="{FF2B5EF4-FFF2-40B4-BE49-F238E27FC236}">
                <a16:creationId xmlns:a16="http://schemas.microsoft.com/office/drawing/2014/main" id="{B9C2B8AE-C6CA-4CAD-A854-EF1D60AFCD16}"/>
              </a:ext>
            </a:extLst>
          </p:cNvPr>
          <p:cNvSpPr txBox="1"/>
          <p:nvPr/>
        </p:nvSpPr>
        <p:spPr>
          <a:xfrm>
            <a:off x="1082407" y="4774650"/>
            <a:ext cx="1019510"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Infographics</a:t>
            </a:r>
            <a:endParaRPr lang="en-ID" dirty="0">
              <a:solidFill>
                <a:schemeClr val="bg1"/>
              </a:solidFill>
            </a:endParaRPr>
          </a:p>
        </p:txBody>
      </p:sp>
    </p:spTree>
    <p:extLst>
      <p:ext uri="{BB962C8B-B14F-4D97-AF65-F5344CB8AC3E}">
        <p14:creationId xmlns:p14="http://schemas.microsoft.com/office/powerpoint/2010/main" val="4015765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flipH="1">
            <a:off x="-817833" y="-387429"/>
            <a:ext cx="2224968" cy="7694414"/>
          </a:xfrm>
          <a:prstGeom prst="rect">
            <a:avLst/>
          </a:prstGeom>
          <a:noFill/>
        </p:spPr>
        <p:txBody>
          <a:bodyPr wrap="none" lIns="0" tIns="0" rIns="0" bIns="0" rtlCol="0" anchor="t" anchorCtr="0">
            <a:spAutoFit/>
          </a:bodyPr>
          <a:lstStyle/>
          <a:p>
            <a:pPr algn="ctr"/>
            <a:r>
              <a:rPr lang="en-US" sz="50000" spc="-150">
                <a:solidFill>
                  <a:schemeClr val="bg1">
                    <a:alpha val="5000"/>
                  </a:schemeClr>
                </a:solidFill>
                <a:latin typeface="+mj-lt"/>
              </a:rPr>
              <a:t>1</a:t>
            </a:r>
            <a:endParaRPr lang="en-ID" sz="50000" spc="-150">
              <a:solidFill>
                <a:schemeClr val="bg1">
                  <a:alpha val="5000"/>
                </a:schemeClr>
              </a:solidFill>
              <a:latin typeface="+mj-lt"/>
            </a:endParaRPr>
          </a:p>
        </p:txBody>
      </p:sp>
      <p:sp>
        <p:nvSpPr>
          <p:cNvPr id="2" name="Rectangle 1">
            <a:extLst>
              <a:ext uri="{FF2B5EF4-FFF2-40B4-BE49-F238E27FC236}">
                <a16:creationId xmlns:a16="http://schemas.microsoft.com/office/drawing/2014/main" id="{E2FDB375-078D-4B50-9381-7CB2F4A43CAA}"/>
              </a:ext>
            </a:extLst>
          </p:cNvPr>
          <p:cNvSpPr/>
          <p:nvPr/>
        </p:nvSpPr>
        <p:spPr>
          <a:xfrm>
            <a:off x="9154298"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PpHolder3">
            <a:extLst>
              <a:ext uri="{FF2B5EF4-FFF2-40B4-BE49-F238E27FC236}">
                <a16:creationId xmlns:a16="http://schemas.microsoft.com/office/drawing/2014/main" id="{0C37A1FE-1DBC-48DD-B924-20BD1851E2A8}"/>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1035533" y="1597025"/>
            <a:ext cx="2170466" cy="1231106"/>
          </a:xfrm>
          <a:prstGeom prst="rect">
            <a:avLst/>
          </a:prstGeom>
          <a:noFill/>
        </p:spPr>
        <p:txBody>
          <a:bodyPr wrap="none" lIns="0" tIns="0" rIns="0" bIns="0" rtlCol="0" anchor="t" anchorCtr="0">
            <a:spAutoFit/>
          </a:bodyPr>
          <a:lstStyle/>
          <a:p>
            <a:r>
              <a:rPr lang="en-US" sz="4000">
                <a:solidFill>
                  <a:schemeClr val="bg1"/>
                </a:solidFill>
                <a:latin typeface="+mj-lt"/>
              </a:rPr>
              <a:t>Company</a:t>
            </a:r>
          </a:p>
          <a:p>
            <a:r>
              <a:rPr lang="en-US" sz="4000">
                <a:solidFill>
                  <a:schemeClr val="bg1"/>
                </a:solidFill>
                <a:latin typeface="+mj-lt"/>
              </a:rPr>
              <a:t>Profile</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1035533" y="3028064"/>
            <a:ext cx="4938230" cy="1354217"/>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1035533"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8218137"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8271837" y="1083819"/>
            <a:ext cx="1772922" cy="215444"/>
          </a:xfrm>
          <a:prstGeom prst="rect">
            <a:avLst/>
          </a:prstGeom>
          <a:noFill/>
        </p:spPr>
        <p:txBody>
          <a:bodyPr wrap="none" lIns="0" tIns="0" rIns="0" bIns="0" rtlCol="0" anchor="t" anchorCtr="0">
            <a:spAutoFit/>
          </a:bodyPr>
          <a:lstStyle/>
          <a:p>
            <a:pPr algn="ctr"/>
            <a:r>
              <a:rPr lang="en-US" sz="1400" b="1" spc="300">
                <a:solidFill>
                  <a:schemeClr val="bg1"/>
                </a:solidFill>
              </a:rPr>
              <a:t>FIRST SECTION</a:t>
            </a:r>
            <a:endParaRPr lang="en-ID" sz="1400" b="1" spc="300">
              <a:solidFill>
                <a:schemeClr val="bg1"/>
              </a:solidFill>
            </a:endParaRPr>
          </a:p>
        </p:txBody>
      </p:sp>
    </p:spTree>
    <p:extLst>
      <p:ext uri="{BB962C8B-B14F-4D97-AF65-F5344CB8AC3E}">
        <p14:creationId xmlns:p14="http://schemas.microsoft.com/office/powerpoint/2010/main" val="2668983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C8F001F-1BE9-41E2-81E6-22393D07E467}"/>
              </a:ext>
            </a:extLst>
          </p:cNvPr>
          <p:cNvSpPr/>
          <p:nvPr/>
        </p:nvSpPr>
        <p:spPr>
          <a:xfrm>
            <a:off x="0" y="4286250"/>
            <a:ext cx="2667000"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Holder2">
            <a:extLst>
              <a:ext uri="{FF2B5EF4-FFF2-40B4-BE49-F238E27FC236}">
                <a16:creationId xmlns:a16="http://schemas.microsoft.com/office/drawing/2014/main" id="{7ED54263-84C1-4664-993E-7C42DC06FC79}"/>
              </a:ext>
            </a:extLst>
          </p:cNvPr>
          <p:cNvSpPr>
            <a:spLocks noGrp="1"/>
          </p:cNvSpPr>
          <p:nvPr>
            <p:ph type="pic" sz="quarter" idx="11"/>
          </p:nvPr>
        </p:nvSpPr>
        <p:spPr/>
      </p:sp>
      <p:sp>
        <p:nvSpPr>
          <p:cNvPr id="4" name="PpHolder3">
            <a:extLst>
              <a:ext uri="{FF2B5EF4-FFF2-40B4-BE49-F238E27FC236}">
                <a16:creationId xmlns:a16="http://schemas.microsoft.com/office/drawing/2014/main" id="{90657356-4CEE-4F94-975D-890C6235AADB}"/>
              </a:ext>
            </a:extLst>
          </p:cNvPr>
          <p:cNvSpPr>
            <a:spLocks noGrp="1"/>
          </p:cNvSpPr>
          <p:nvPr>
            <p:ph type="pic" sz="quarter" idx="10"/>
          </p:nvPr>
        </p:nvSpPr>
        <p:spPr/>
      </p:sp>
      <p:sp>
        <p:nvSpPr>
          <p:cNvPr id="9" name="Grand Title">
            <a:extLst>
              <a:ext uri="{FF2B5EF4-FFF2-40B4-BE49-F238E27FC236}">
                <a16:creationId xmlns:a16="http://schemas.microsoft.com/office/drawing/2014/main" id="{5D48F770-8848-4052-BD9E-33ABBEC17FDB}"/>
              </a:ext>
            </a:extLst>
          </p:cNvPr>
          <p:cNvSpPr txBox="1"/>
          <p:nvPr/>
        </p:nvSpPr>
        <p:spPr>
          <a:xfrm>
            <a:off x="1113886" y="965922"/>
            <a:ext cx="2170466"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About</a:t>
            </a:r>
          </a:p>
          <a:p>
            <a:r>
              <a:rPr lang="en-US" sz="4000" dirty="0">
                <a:solidFill>
                  <a:schemeClr val="tx1">
                    <a:lumMod val="75000"/>
                    <a:lumOff val="25000"/>
                  </a:schemeClr>
                </a:solidFill>
                <a:latin typeface="+mj-lt"/>
              </a:rPr>
              <a:t>Company</a:t>
            </a:r>
            <a:endParaRPr lang="en-ID" sz="4000" dirty="0">
              <a:solidFill>
                <a:schemeClr val="tx1">
                  <a:lumMod val="75000"/>
                  <a:lumOff val="25000"/>
                </a:schemeClr>
              </a:solidFill>
              <a:latin typeface="+mj-lt"/>
            </a:endParaRPr>
          </a:p>
        </p:txBody>
      </p:sp>
      <p:sp>
        <p:nvSpPr>
          <p:cNvPr id="10" name="Justify Text Body">
            <a:extLst>
              <a:ext uri="{FF2B5EF4-FFF2-40B4-BE49-F238E27FC236}">
                <a16:creationId xmlns:a16="http://schemas.microsoft.com/office/drawing/2014/main" id="{88111525-E090-4B4F-A4E2-F9DDA1D1559C}"/>
              </a:ext>
            </a:extLst>
          </p:cNvPr>
          <p:cNvSpPr txBox="1"/>
          <p:nvPr/>
        </p:nvSpPr>
        <p:spPr>
          <a:xfrm>
            <a:off x="3914134" y="2609986"/>
            <a:ext cx="3359162" cy="1354217"/>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r>
              <a:rPr lang="en-US" sz="1200" dirty="0">
                <a:solidFill>
                  <a:schemeClr val="tx1">
                    <a:lumMod val="50000"/>
                    <a:lumOff val="50000"/>
                  </a:schemeClr>
                </a:solidFill>
              </a:rPr>
              <a:t> lorem ipsum</a:t>
            </a:r>
            <a:endParaRPr lang="en-ID" sz="1200" dirty="0">
              <a:solidFill>
                <a:schemeClr val="tx1">
                  <a:lumMod val="50000"/>
                  <a:lumOff val="50000"/>
                </a:schemeClr>
              </a:solidFill>
            </a:endParaRPr>
          </a:p>
        </p:txBody>
      </p:sp>
      <p:grpSp>
        <p:nvGrpSpPr>
          <p:cNvPr id="11" name="Group 10">
            <a:extLst>
              <a:ext uri="{FF2B5EF4-FFF2-40B4-BE49-F238E27FC236}">
                <a16:creationId xmlns:a16="http://schemas.microsoft.com/office/drawing/2014/main" id="{C93431D4-3EDF-4496-A7A4-398021620C7A}"/>
              </a:ext>
            </a:extLst>
          </p:cNvPr>
          <p:cNvGrpSpPr/>
          <p:nvPr/>
        </p:nvGrpSpPr>
        <p:grpSpPr>
          <a:xfrm>
            <a:off x="3914132" y="4433166"/>
            <a:ext cx="1393333" cy="258762"/>
            <a:chOff x="5400127" y="3061296"/>
            <a:chExt cx="1393333" cy="258762"/>
          </a:xfrm>
        </p:grpSpPr>
        <p:sp>
          <p:nvSpPr>
            <p:cNvPr id="12" name="Base Shape">
              <a:extLst>
                <a:ext uri="{FF2B5EF4-FFF2-40B4-BE49-F238E27FC236}">
                  <a16:creationId xmlns:a16="http://schemas.microsoft.com/office/drawing/2014/main" id="{63CE029A-A7BF-4F9B-B9C7-0829143309B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4192AAF7-5328-4E5B-9D0A-9882899B5FAB}"/>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4" name="Justify Text Body">
            <a:extLst>
              <a:ext uri="{FF2B5EF4-FFF2-40B4-BE49-F238E27FC236}">
                <a16:creationId xmlns:a16="http://schemas.microsoft.com/office/drawing/2014/main" id="{CC5B073E-058C-48A0-B2ED-0D487DB6A817}"/>
              </a:ext>
            </a:extLst>
          </p:cNvPr>
          <p:cNvSpPr txBox="1"/>
          <p:nvPr/>
        </p:nvSpPr>
        <p:spPr>
          <a:xfrm>
            <a:off x="3914134" y="1340804"/>
            <a:ext cx="3359162" cy="800219"/>
          </a:xfrm>
          <a:prstGeom prst="rect">
            <a:avLst/>
          </a:prstGeom>
          <a:noFill/>
        </p:spPr>
        <p:txBody>
          <a:bodyPr wrap="square" lIns="0" tIns="0" rIns="0" bIns="0" rtlCol="0">
            <a:spAutoFit/>
          </a:bodyPr>
          <a:lstStyle/>
          <a:p>
            <a:pPr algn="just">
              <a:lnSpc>
                <a:spcPct val="150000"/>
              </a:lnSpc>
            </a:pPr>
            <a:r>
              <a:rPr lang="en-US" sz="1200" b="1" dirty="0" err="1">
                <a:solidFill>
                  <a:schemeClr val="tx1">
                    <a:lumMod val="65000"/>
                    <a:lumOff val="35000"/>
                  </a:schemeClr>
                </a:solidFill>
              </a:rPr>
              <a:t>asuscipit</a:t>
            </a:r>
            <a:r>
              <a:rPr lang="en-US" sz="1200" b="1" dirty="0">
                <a:solidFill>
                  <a:schemeClr val="tx1">
                    <a:lumMod val="65000"/>
                    <a:lumOff val="35000"/>
                  </a:schemeClr>
                </a:solidFill>
              </a:rPr>
              <a:t> </a:t>
            </a:r>
            <a:r>
              <a:rPr lang="en-US" sz="1200" b="1" dirty="0" err="1">
                <a:solidFill>
                  <a:schemeClr val="tx1">
                    <a:lumMod val="65000"/>
                    <a:lumOff val="35000"/>
                  </a:schemeClr>
                </a:solidFill>
              </a:rPr>
              <a:t>eros</a:t>
            </a:r>
            <a:r>
              <a:rPr lang="en-US" sz="1200" b="1" dirty="0">
                <a:solidFill>
                  <a:schemeClr val="tx1">
                    <a:lumMod val="65000"/>
                    <a:lumOff val="35000"/>
                  </a:schemeClr>
                </a:solidFill>
              </a:rPr>
              <a:t> </a:t>
            </a:r>
            <a:r>
              <a:rPr lang="en-US" sz="1200" b="1" dirty="0" err="1">
                <a:solidFill>
                  <a:schemeClr val="tx1">
                    <a:lumMod val="65000"/>
                    <a:lumOff val="35000"/>
                  </a:schemeClr>
                </a:solidFill>
              </a:rPr>
              <a:t>iste</a:t>
            </a:r>
            <a:r>
              <a:rPr lang="en-US" sz="1200" b="1" dirty="0">
                <a:solidFill>
                  <a:schemeClr val="tx1">
                    <a:lumMod val="65000"/>
                    <a:lumOff val="35000"/>
                  </a:schemeClr>
                </a:solidFill>
              </a:rPr>
              <a:t> </a:t>
            </a:r>
            <a:r>
              <a:rPr lang="en-US" sz="1200" b="1" dirty="0" err="1">
                <a:solidFill>
                  <a:schemeClr val="tx1">
                    <a:lumMod val="65000"/>
                    <a:lumOff val="35000"/>
                  </a:schemeClr>
                </a:solidFill>
              </a:rPr>
              <a:t>metus</a:t>
            </a:r>
            <a:r>
              <a:rPr lang="en-US" sz="1200" b="1" dirty="0">
                <a:solidFill>
                  <a:schemeClr val="tx1">
                    <a:lumMod val="65000"/>
                    <a:lumOff val="35000"/>
                  </a:schemeClr>
                </a:solidFill>
              </a:rPr>
              <a:t> </a:t>
            </a:r>
            <a:r>
              <a:rPr lang="en-US" sz="1200" b="1" dirty="0" err="1">
                <a:solidFill>
                  <a:schemeClr val="tx1">
                    <a:lumMod val="65000"/>
                    <a:lumOff val="35000"/>
                  </a:schemeClr>
                </a:solidFill>
              </a:rPr>
              <a:t>auctor</a:t>
            </a:r>
            <a:r>
              <a:rPr lang="en-US" sz="1200" b="1" dirty="0">
                <a:solidFill>
                  <a:schemeClr val="tx1">
                    <a:lumMod val="65000"/>
                    <a:lumOff val="35000"/>
                  </a:schemeClr>
                </a:solidFill>
              </a:rPr>
              <a:t> id </a:t>
            </a:r>
            <a:r>
              <a:rPr lang="en-US" sz="1200" b="1" dirty="0" err="1">
                <a:solidFill>
                  <a:schemeClr val="tx1">
                    <a:lumMod val="65000"/>
                    <a:lumOff val="35000"/>
                  </a:schemeClr>
                </a:solidFill>
              </a:rPr>
              <a:t>dapibus</a:t>
            </a:r>
            <a:r>
              <a:rPr lang="en-US" sz="1200" b="1" dirty="0">
                <a:solidFill>
                  <a:schemeClr val="tx1">
                    <a:lumMod val="65000"/>
                    <a:lumOff val="35000"/>
                  </a:schemeClr>
                </a:solidFill>
              </a:rPr>
              <a:t> </a:t>
            </a:r>
            <a:r>
              <a:rPr lang="en-US" sz="1200" b="1" dirty="0" err="1">
                <a:solidFill>
                  <a:schemeClr val="tx1">
                    <a:lumMod val="65000"/>
                    <a:lumOff val="35000"/>
                  </a:schemeClr>
                </a:solidFill>
              </a:rPr>
              <a:t>quam</a:t>
            </a:r>
            <a:r>
              <a:rPr lang="en-US" sz="1200" b="1" dirty="0">
                <a:solidFill>
                  <a:schemeClr val="tx1">
                    <a:lumMod val="65000"/>
                    <a:lumOff val="35000"/>
                  </a:schemeClr>
                </a:solidFill>
              </a:rPr>
              <a:t> </a:t>
            </a:r>
            <a:r>
              <a:rPr lang="en-US" sz="1200" b="1" dirty="0" err="1">
                <a:solidFill>
                  <a:schemeClr val="tx1">
                    <a:lumMod val="65000"/>
                    <a:lumOff val="35000"/>
                  </a:schemeClr>
                </a:solidFill>
              </a:rPr>
              <a:t>aliquam</a:t>
            </a:r>
            <a:r>
              <a:rPr lang="en-US" sz="1200" b="1" dirty="0">
                <a:solidFill>
                  <a:schemeClr val="tx1">
                    <a:lumMod val="65000"/>
                    <a:lumOff val="35000"/>
                  </a:schemeClr>
                </a:solidFill>
              </a:rPr>
              <a:t> as sed </a:t>
            </a:r>
            <a:r>
              <a:rPr lang="en-US" sz="1200" b="1" dirty="0" err="1">
                <a:solidFill>
                  <a:schemeClr val="tx1">
                    <a:lumMod val="65000"/>
                    <a:lumOff val="35000"/>
                  </a:schemeClr>
                </a:solidFill>
              </a:rPr>
              <a:t>orem</a:t>
            </a:r>
            <a:r>
              <a:rPr lang="en-US" sz="1200" b="1" dirty="0">
                <a:solidFill>
                  <a:schemeClr val="tx1">
                    <a:lumMod val="65000"/>
                    <a:lumOff val="35000"/>
                  </a:schemeClr>
                </a:solidFill>
              </a:rPr>
              <a:t> </a:t>
            </a:r>
            <a:r>
              <a:rPr lang="en-US" sz="1200" b="1" dirty="0" err="1">
                <a:solidFill>
                  <a:schemeClr val="tx1">
                    <a:lumMod val="65000"/>
                    <a:lumOff val="35000"/>
                  </a:schemeClr>
                </a:solidFill>
              </a:rPr>
              <a:t>pretium</a:t>
            </a:r>
            <a:r>
              <a:rPr lang="en-US" sz="1200" b="1" dirty="0">
                <a:solidFill>
                  <a:schemeClr val="tx1">
                    <a:lumMod val="65000"/>
                    <a:lumOff val="35000"/>
                  </a:schemeClr>
                </a:solidFill>
              </a:rPr>
              <a:t> </a:t>
            </a:r>
            <a:r>
              <a:rPr lang="en-US" sz="1200" b="1" dirty="0" err="1">
                <a:solidFill>
                  <a:schemeClr val="tx1">
                    <a:lumMod val="65000"/>
                    <a:lumOff val="35000"/>
                  </a:schemeClr>
                </a:solidFill>
              </a:rPr>
              <a:t>viverra</a:t>
            </a:r>
            <a:r>
              <a:rPr lang="en-US" sz="1200" b="1" dirty="0">
                <a:solidFill>
                  <a:schemeClr val="tx1">
                    <a:lumMod val="65000"/>
                    <a:lumOff val="35000"/>
                  </a:schemeClr>
                </a:solidFill>
              </a:rPr>
              <a:t> </a:t>
            </a:r>
            <a:r>
              <a:rPr lang="en-US" sz="1200" b="1" dirty="0" err="1">
                <a:solidFill>
                  <a:schemeClr val="tx1">
                    <a:lumMod val="65000"/>
                    <a:lumOff val="35000"/>
                  </a:schemeClr>
                </a:solidFill>
              </a:rPr>
              <a:t>amet</a:t>
            </a:r>
            <a:r>
              <a:rPr lang="en-US" sz="1200" b="1" dirty="0">
                <a:solidFill>
                  <a:schemeClr val="tx1">
                    <a:lumMod val="65000"/>
                    <a:lumOff val="35000"/>
                  </a:schemeClr>
                </a:solidFill>
              </a:rPr>
              <a:t> </a:t>
            </a:r>
            <a:r>
              <a:rPr lang="en-US" sz="1200" b="1" dirty="0" err="1">
                <a:solidFill>
                  <a:schemeClr val="tx1">
                    <a:lumMod val="65000"/>
                    <a:lumOff val="35000"/>
                  </a:schemeClr>
                </a:solidFill>
              </a:rPr>
              <a:t>ornare</a:t>
            </a:r>
            <a:r>
              <a:rPr lang="en-US" sz="1200" b="1" dirty="0">
                <a:solidFill>
                  <a:schemeClr val="tx1">
                    <a:lumMod val="65000"/>
                    <a:lumOff val="35000"/>
                  </a:schemeClr>
                </a:solidFill>
              </a:rPr>
              <a:t> </a:t>
            </a:r>
            <a:r>
              <a:rPr lang="en-US" sz="1200" b="1" dirty="0" err="1">
                <a:solidFill>
                  <a:schemeClr val="tx1">
                    <a:lumMod val="65000"/>
                    <a:lumOff val="35000"/>
                  </a:schemeClr>
                </a:solidFill>
              </a:rPr>
              <a:t>prasent</a:t>
            </a:r>
            <a:r>
              <a:rPr lang="en-US" sz="1200" b="1" dirty="0">
                <a:solidFill>
                  <a:schemeClr val="tx1">
                    <a:lumMod val="65000"/>
                    <a:lumOff val="35000"/>
                  </a:schemeClr>
                </a:solidFill>
              </a:rPr>
              <a:t> </a:t>
            </a:r>
            <a:r>
              <a:rPr lang="en-US" sz="1200" b="1" dirty="0" err="1">
                <a:solidFill>
                  <a:schemeClr val="tx1">
                    <a:lumMod val="65000"/>
                    <a:lumOff val="35000"/>
                  </a:schemeClr>
                </a:solidFill>
              </a:rPr>
              <a:t>turpis</a:t>
            </a:r>
            <a:r>
              <a:rPr lang="en-US" sz="1200" b="1" dirty="0">
                <a:solidFill>
                  <a:schemeClr val="tx1">
                    <a:lumMod val="65000"/>
                    <a:lumOff val="35000"/>
                  </a:schemeClr>
                </a:solidFill>
              </a:rPr>
              <a:t> ante dolor</a:t>
            </a:r>
            <a:endParaRPr lang="en-ID" sz="1200" b="1" dirty="0">
              <a:solidFill>
                <a:schemeClr val="tx1">
                  <a:lumMod val="65000"/>
                  <a:lumOff val="35000"/>
                </a:schemeClr>
              </a:solidFill>
            </a:endParaRPr>
          </a:p>
        </p:txBody>
      </p:sp>
    </p:spTree>
    <p:extLst>
      <p:ext uri="{BB962C8B-B14F-4D97-AF65-F5344CB8AC3E}">
        <p14:creationId xmlns:p14="http://schemas.microsoft.com/office/powerpoint/2010/main" val="2197850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26E9A41-8685-482B-B3D3-747DBA0C0CD8}"/>
              </a:ext>
            </a:extLst>
          </p:cNvPr>
          <p:cNvSpPr>
            <a:spLocks noGrp="1"/>
          </p:cNvSpPr>
          <p:nvPr>
            <p:ph type="pic" sz="quarter" idx="10"/>
          </p:nvPr>
        </p:nvSpPr>
        <p:spPr/>
      </p:sp>
      <p:sp>
        <p:nvSpPr>
          <p:cNvPr id="3" name="Rectangle 2">
            <a:extLst>
              <a:ext uri="{FF2B5EF4-FFF2-40B4-BE49-F238E27FC236}">
                <a16:creationId xmlns:a16="http://schemas.microsoft.com/office/drawing/2014/main" id="{E3134394-D18B-4935-A970-7083FD41F63D}"/>
              </a:ext>
            </a:extLst>
          </p:cNvPr>
          <p:cNvSpPr/>
          <p:nvPr/>
        </p:nvSpPr>
        <p:spPr>
          <a:xfrm flipH="1">
            <a:off x="-1" y="2984500"/>
            <a:ext cx="5040311" cy="3432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Justify Text Body">
            <a:extLst>
              <a:ext uri="{FF2B5EF4-FFF2-40B4-BE49-F238E27FC236}">
                <a16:creationId xmlns:a16="http://schemas.microsoft.com/office/drawing/2014/main" id="{06F6A3CF-658B-4CAA-AF35-A6755AEE7AF5}"/>
              </a:ext>
            </a:extLst>
          </p:cNvPr>
          <p:cNvSpPr txBox="1"/>
          <p:nvPr/>
        </p:nvSpPr>
        <p:spPr>
          <a:xfrm>
            <a:off x="1084262" y="3747759"/>
            <a:ext cx="3213189" cy="733534"/>
          </a:xfrm>
          <a:prstGeom prst="rect">
            <a:avLst/>
          </a:prstGeom>
          <a:noFill/>
        </p:spPr>
        <p:txBody>
          <a:bodyPr wrap="square" lIns="0" tIns="0" rIns="0" bIns="0" rtlCol="0">
            <a:spAutoFit/>
          </a:bodyPr>
          <a:lstStyle/>
          <a:p>
            <a:pPr algn="r">
              <a:lnSpc>
                <a:spcPct val="150000"/>
              </a:lnSpc>
            </a:pP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placeat</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denit</a:t>
            </a:r>
            <a:r>
              <a:rPr lang="en-US" sz="1100" dirty="0">
                <a:solidFill>
                  <a:schemeClr val="bg1">
                    <a:lumMod val="95000"/>
                  </a:schemeClr>
                </a:solidFill>
              </a:rPr>
              <a:t> </a:t>
            </a:r>
            <a:r>
              <a:rPr lang="en-US" sz="1100" dirty="0" err="1">
                <a:solidFill>
                  <a:schemeClr val="bg1">
                    <a:lumMod val="95000"/>
                  </a:schemeClr>
                </a:solidFill>
              </a:rPr>
              <a:t>aliquam</a:t>
            </a:r>
            <a:r>
              <a:rPr lang="en-US" sz="1100" dirty="0">
                <a:solidFill>
                  <a:schemeClr val="bg1">
                    <a:lumMod val="95000"/>
                  </a:schemeClr>
                </a:solidFill>
              </a:rPr>
              <a:t> </a:t>
            </a:r>
            <a:r>
              <a:rPr lang="en-US" sz="1100" dirty="0" err="1">
                <a:solidFill>
                  <a:schemeClr val="bg1">
                    <a:lumMod val="95000"/>
                  </a:schemeClr>
                </a:solidFill>
              </a:rPr>
              <a:t>voluptat</a:t>
            </a:r>
            <a:r>
              <a:rPr lang="en-US" sz="1100" dirty="0">
                <a:solidFill>
                  <a:schemeClr val="bg1">
                    <a:lumMod val="95000"/>
                  </a:schemeClr>
                </a:solidFill>
              </a:rPr>
              <a:t> </a:t>
            </a:r>
            <a:r>
              <a:rPr lang="en-US" sz="1100" dirty="0" err="1">
                <a:solidFill>
                  <a:schemeClr val="bg1">
                    <a:lumMod val="95000"/>
                  </a:schemeClr>
                </a:solidFill>
              </a:rPr>
              <a:t>malesda</a:t>
            </a:r>
            <a:r>
              <a:rPr lang="en-US" sz="1100" dirty="0">
                <a:solidFill>
                  <a:schemeClr val="bg1">
                    <a:lumMod val="95000"/>
                  </a:schemeClr>
                </a:solidFill>
              </a:rPr>
              <a:t> </a:t>
            </a:r>
            <a:r>
              <a:rPr lang="en-US" sz="1100" dirty="0" err="1">
                <a:solidFill>
                  <a:schemeClr val="bg1">
                    <a:lumMod val="95000"/>
                  </a:schemeClr>
                </a:solidFill>
              </a:rPr>
              <a:t>dapibus</a:t>
            </a:r>
            <a:r>
              <a:rPr lang="en-US" sz="1100" dirty="0">
                <a:solidFill>
                  <a:schemeClr val="bg1">
                    <a:lumMod val="95000"/>
                  </a:schemeClr>
                </a:solidFill>
              </a:rPr>
              <a:t> </a:t>
            </a:r>
            <a:r>
              <a:rPr lang="en-US" sz="1100" dirty="0" err="1">
                <a:solidFill>
                  <a:schemeClr val="bg1">
                    <a:lumMod val="95000"/>
                  </a:schemeClr>
                </a:solidFill>
              </a:rPr>
              <a:t>soluta</a:t>
            </a:r>
            <a:r>
              <a:rPr lang="en-US" sz="1100" dirty="0">
                <a:solidFill>
                  <a:schemeClr val="bg1">
                    <a:lumMod val="95000"/>
                  </a:schemeClr>
                </a:solidFill>
              </a:rPr>
              <a:t> quos qui da </a:t>
            </a:r>
            <a:r>
              <a:rPr lang="en-US" sz="1100" dirty="0" err="1">
                <a:solidFill>
                  <a:schemeClr val="bg1">
                    <a:lumMod val="95000"/>
                  </a:schemeClr>
                </a:solidFill>
              </a:rPr>
              <a:t>excepturi</a:t>
            </a:r>
            <a:r>
              <a:rPr lang="en-US" sz="1100" dirty="0">
                <a:solidFill>
                  <a:schemeClr val="bg1">
                    <a:lumMod val="95000"/>
                  </a:schemeClr>
                </a:solidFill>
              </a:rPr>
              <a:t> </a:t>
            </a: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reiciendi</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saepe</a:t>
            </a:r>
            <a:endParaRPr lang="en-ID" sz="1100" dirty="0">
              <a:solidFill>
                <a:schemeClr val="bg1">
                  <a:lumMod val="95000"/>
                </a:schemeClr>
              </a:solidFill>
            </a:endParaRPr>
          </a:p>
        </p:txBody>
      </p:sp>
      <p:sp>
        <p:nvSpPr>
          <p:cNvPr id="5" name="Justify Text Body">
            <a:extLst>
              <a:ext uri="{FF2B5EF4-FFF2-40B4-BE49-F238E27FC236}">
                <a16:creationId xmlns:a16="http://schemas.microsoft.com/office/drawing/2014/main" id="{944E2129-863A-4549-9B51-D0432AE2691B}"/>
              </a:ext>
            </a:extLst>
          </p:cNvPr>
          <p:cNvSpPr txBox="1"/>
          <p:nvPr/>
        </p:nvSpPr>
        <p:spPr>
          <a:xfrm>
            <a:off x="3887081" y="3318556"/>
            <a:ext cx="410370" cy="287258"/>
          </a:xfrm>
          <a:prstGeom prst="rect">
            <a:avLst/>
          </a:prstGeom>
          <a:noFill/>
        </p:spPr>
        <p:txBody>
          <a:bodyPr wrap="none" lIns="0" tIns="0" rIns="0" bIns="0" rtlCol="0">
            <a:spAutoFit/>
          </a:bodyPr>
          <a:lstStyle/>
          <a:p>
            <a:pPr algn="r">
              <a:lnSpc>
                <a:spcPct val="150000"/>
              </a:lnSpc>
            </a:pPr>
            <a:r>
              <a:rPr lang="en-US" sz="1400" b="1" dirty="0">
                <a:solidFill>
                  <a:schemeClr val="bg1"/>
                </a:solidFill>
              </a:rPr>
              <a:t>2017</a:t>
            </a:r>
            <a:endParaRPr lang="en-ID" sz="1400" b="1" dirty="0">
              <a:solidFill>
                <a:schemeClr val="bg1"/>
              </a:solidFill>
            </a:endParaRPr>
          </a:p>
        </p:txBody>
      </p:sp>
      <p:sp>
        <p:nvSpPr>
          <p:cNvPr id="6" name="Justify Text Body">
            <a:extLst>
              <a:ext uri="{FF2B5EF4-FFF2-40B4-BE49-F238E27FC236}">
                <a16:creationId xmlns:a16="http://schemas.microsoft.com/office/drawing/2014/main" id="{3262412F-7898-4840-9A35-D0A585A5F3CC}"/>
              </a:ext>
            </a:extLst>
          </p:cNvPr>
          <p:cNvSpPr txBox="1"/>
          <p:nvPr/>
        </p:nvSpPr>
        <p:spPr>
          <a:xfrm>
            <a:off x="1084262" y="5188353"/>
            <a:ext cx="3213189" cy="731547"/>
          </a:xfrm>
          <a:prstGeom prst="rect">
            <a:avLst/>
          </a:prstGeom>
          <a:noFill/>
        </p:spPr>
        <p:txBody>
          <a:bodyPr wrap="square" lIns="0" tIns="0" rIns="0" bIns="0" rtlCol="0">
            <a:spAutoFit/>
          </a:bodyPr>
          <a:lstStyle/>
          <a:p>
            <a:pPr algn="r">
              <a:lnSpc>
                <a:spcPct val="150000"/>
              </a:lnSpc>
            </a:pP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placeat</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denit</a:t>
            </a:r>
            <a:r>
              <a:rPr lang="en-US" sz="1100" dirty="0">
                <a:solidFill>
                  <a:schemeClr val="bg1">
                    <a:lumMod val="95000"/>
                  </a:schemeClr>
                </a:solidFill>
              </a:rPr>
              <a:t> </a:t>
            </a:r>
            <a:r>
              <a:rPr lang="en-US" sz="1100" dirty="0" err="1">
                <a:solidFill>
                  <a:schemeClr val="bg1">
                    <a:lumMod val="95000"/>
                  </a:schemeClr>
                </a:solidFill>
              </a:rPr>
              <a:t>aliqua</a:t>
            </a:r>
            <a:r>
              <a:rPr lang="en-US" sz="1100" dirty="0">
                <a:solidFill>
                  <a:schemeClr val="bg1">
                    <a:lumMod val="95000"/>
                  </a:schemeClr>
                </a:solidFill>
              </a:rPr>
              <a:t> </a:t>
            </a:r>
            <a:r>
              <a:rPr lang="en-US" sz="1100" dirty="0" err="1">
                <a:solidFill>
                  <a:schemeClr val="bg1">
                    <a:lumMod val="95000"/>
                  </a:schemeClr>
                </a:solidFill>
              </a:rPr>
              <a:t>voluptates</a:t>
            </a:r>
            <a:r>
              <a:rPr lang="en-US" sz="1100" dirty="0">
                <a:solidFill>
                  <a:schemeClr val="bg1">
                    <a:lumMod val="95000"/>
                  </a:schemeClr>
                </a:solidFill>
              </a:rPr>
              <a:t> </a:t>
            </a:r>
            <a:r>
              <a:rPr lang="en-US" sz="1100" dirty="0" err="1">
                <a:solidFill>
                  <a:schemeClr val="bg1">
                    <a:lumMod val="95000"/>
                  </a:schemeClr>
                </a:solidFill>
              </a:rPr>
              <a:t>malesda</a:t>
            </a:r>
            <a:r>
              <a:rPr lang="en-US" sz="1100" dirty="0">
                <a:solidFill>
                  <a:schemeClr val="bg1">
                    <a:lumMod val="95000"/>
                  </a:schemeClr>
                </a:solidFill>
              </a:rPr>
              <a:t> </a:t>
            </a:r>
            <a:r>
              <a:rPr lang="en-US" sz="1100" dirty="0" err="1">
                <a:solidFill>
                  <a:schemeClr val="bg1">
                    <a:lumMod val="95000"/>
                  </a:schemeClr>
                </a:solidFill>
              </a:rPr>
              <a:t>dapibus</a:t>
            </a:r>
            <a:r>
              <a:rPr lang="en-US" sz="1100" dirty="0">
                <a:solidFill>
                  <a:schemeClr val="bg1">
                    <a:lumMod val="95000"/>
                  </a:schemeClr>
                </a:solidFill>
              </a:rPr>
              <a:t> </a:t>
            </a:r>
            <a:r>
              <a:rPr lang="en-US" sz="1100" dirty="0" err="1">
                <a:solidFill>
                  <a:schemeClr val="bg1">
                    <a:lumMod val="95000"/>
                  </a:schemeClr>
                </a:solidFill>
              </a:rPr>
              <a:t>soluta</a:t>
            </a:r>
            <a:r>
              <a:rPr lang="en-US" sz="1100" dirty="0">
                <a:solidFill>
                  <a:schemeClr val="bg1">
                    <a:lumMod val="95000"/>
                  </a:schemeClr>
                </a:solidFill>
              </a:rPr>
              <a:t> quos qui da </a:t>
            </a:r>
            <a:r>
              <a:rPr lang="en-US" sz="1100" dirty="0" err="1">
                <a:solidFill>
                  <a:schemeClr val="bg1">
                    <a:lumMod val="95000"/>
                  </a:schemeClr>
                </a:solidFill>
              </a:rPr>
              <a:t>excepturi</a:t>
            </a:r>
            <a:r>
              <a:rPr lang="en-US" sz="1100" dirty="0">
                <a:solidFill>
                  <a:schemeClr val="bg1">
                    <a:lumMod val="95000"/>
                  </a:schemeClr>
                </a:solidFill>
              </a:rPr>
              <a:t> </a:t>
            </a: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reiciendis</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saepe</a:t>
            </a:r>
            <a:endParaRPr lang="en-ID" sz="1100" dirty="0">
              <a:solidFill>
                <a:schemeClr val="bg1">
                  <a:lumMod val="95000"/>
                </a:schemeClr>
              </a:solidFill>
            </a:endParaRPr>
          </a:p>
        </p:txBody>
      </p:sp>
      <p:sp>
        <p:nvSpPr>
          <p:cNvPr id="7" name="Justify Text Body">
            <a:extLst>
              <a:ext uri="{FF2B5EF4-FFF2-40B4-BE49-F238E27FC236}">
                <a16:creationId xmlns:a16="http://schemas.microsoft.com/office/drawing/2014/main" id="{50B288BD-6504-4402-9ED2-96E8543F701F}"/>
              </a:ext>
            </a:extLst>
          </p:cNvPr>
          <p:cNvSpPr txBox="1"/>
          <p:nvPr/>
        </p:nvSpPr>
        <p:spPr>
          <a:xfrm>
            <a:off x="3104817" y="4759150"/>
            <a:ext cx="1192634" cy="287258"/>
          </a:xfrm>
          <a:prstGeom prst="rect">
            <a:avLst/>
          </a:prstGeom>
          <a:noFill/>
        </p:spPr>
        <p:txBody>
          <a:bodyPr wrap="none" lIns="0" tIns="0" rIns="0" bIns="0" rtlCol="0">
            <a:spAutoFit/>
          </a:bodyPr>
          <a:lstStyle/>
          <a:p>
            <a:pPr algn="r">
              <a:lnSpc>
                <a:spcPct val="150000"/>
              </a:lnSpc>
            </a:pPr>
            <a:r>
              <a:rPr lang="en-US" sz="1400" b="1" dirty="0">
                <a:solidFill>
                  <a:schemeClr val="bg1"/>
                </a:solidFill>
              </a:rPr>
              <a:t>2021 until now</a:t>
            </a:r>
            <a:endParaRPr lang="en-ID" sz="1400" b="1" dirty="0">
              <a:solidFill>
                <a:schemeClr val="bg1"/>
              </a:solidFill>
            </a:endParaRPr>
          </a:p>
        </p:txBody>
      </p:sp>
      <p:sp>
        <p:nvSpPr>
          <p:cNvPr id="10" name="Grand Title">
            <a:extLst>
              <a:ext uri="{FF2B5EF4-FFF2-40B4-BE49-F238E27FC236}">
                <a16:creationId xmlns:a16="http://schemas.microsoft.com/office/drawing/2014/main" id="{174F02E7-3314-4097-9A7C-3CCF224C6C9A}"/>
              </a:ext>
            </a:extLst>
          </p:cNvPr>
          <p:cNvSpPr txBox="1"/>
          <p:nvPr/>
        </p:nvSpPr>
        <p:spPr>
          <a:xfrm>
            <a:off x="1584797" y="789775"/>
            <a:ext cx="2340384" cy="1107996"/>
          </a:xfrm>
          <a:prstGeom prst="rect">
            <a:avLst/>
          </a:prstGeom>
          <a:noFill/>
        </p:spPr>
        <p:txBody>
          <a:bodyPr wrap="none" lIns="0" tIns="0" rIns="0" bIns="0" rtlCol="0" anchor="t" anchorCtr="0">
            <a:spAutoFit/>
          </a:bodyPr>
          <a:lstStyle/>
          <a:p>
            <a:pPr algn="r"/>
            <a:r>
              <a:rPr lang="en-US" sz="3600" dirty="0" err="1">
                <a:solidFill>
                  <a:schemeClr val="tx1">
                    <a:lumMod val="75000"/>
                    <a:lumOff val="25000"/>
                  </a:schemeClr>
                </a:solidFill>
                <a:latin typeface="+mj-lt"/>
              </a:rPr>
              <a:t>Charsen</a:t>
            </a:r>
            <a:endParaRPr lang="en-US" sz="3600" dirty="0">
              <a:solidFill>
                <a:schemeClr val="tx1">
                  <a:lumMod val="75000"/>
                  <a:lumOff val="25000"/>
                </a:schemeClr>
              </a:solidFill>
              <a:latin typeface="+mj-lt"/>
            </a:endParaRPr>
          </a:p>
          <a:p>
            <a:pPr algn="r"/>
            <a:r>
              <a:rPr lang="en-US" sz="3600" dirty="0">
                <a:solidFill>
                  <a:schemeClr val="tx1">
                    <a:lumMod val="75000"/>
                    <a:lumOff val="25000"/>
                  </a:schemeClr>
                </a:solidFill>
                <a:latin typeface="+mj-lt"/>
              </a:rPr>
              <a:t>Short Story</a:t>
            </a:r>
            <a:endParaRPr lang="en-ID" sz="3600" dirty="0">
              <a:solidFill>
                <a:schemeClr val="tx1">
                  <a:lumMod val="75000"/>
                  <a:lumOff val="25000"/>
                </a:schemeClr>
              </a:solidFill>
              <a:latin typeface="+mj-lt"/>
            </a:endParaRPr>
          </a:p>
        </p:txBody>
      </p:sp>
      <p:grpSp>
        <p:nvGrpSpPr>
          <p:cNvPr id="11" name="Group 10">
            <a:extLst>
              <a:ext uri="{FF2B5EF4-FFF2-40B4-BE49-F238E27FC236}">
                <a16:creationId xmlns:a16="http://schemas.microsoft.com/office/drawing/2014/main" id="{52FA3EF8-A873-4C9C-9EBC-8A9B4FF05323}"/>
              </a:ext>
            </a:extLst>
          </p:cNvPr>
          <p:cNvGrpSpPr/>
          <p:nvPr/>
        </p:nvGrpSpPr>
        <p:grpSpPr>
          <a:xfrm>
            <a:off x="2531848" y="2265165"/>
            <a:ext cx="1393333" cy="258762"/>
            <a:chOff x="5400127" y="3061296"/>
            <a:chExt cx="1393333" cy="258762"/>
          </a:xfrm>
        </p:grpSpPr>
        <p:sp>
          <p:nvSpPr>
            <p:cNvPr id="12" name="Base Shape">
              <a:extLst>
                <a:ext uri="{FF2B5EF4-FFF2-40B4-BE49-F238E27FC236}">
                  <a16:creationId xmlns:a16="http://schemas.microsoft.com/office/drawing/2014/main" id="{6FEBD362-8579-4463-9D9B-EF7BD741A3DA}"/>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D5421D0B-3CDE-40D2-A6A3-742350A1D565}"/>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2850006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2C411A1-0521-46D0-91D5-10DBFC74F124}"/>
              </a:ext>
            </a:extLst>
          </p:cNvPr>
          <p:cNvSpPr/>
          <p:nvPr/>
        </p:nvSpPr>
        <p:spPr>
          <a:xfrm>
            <a:off x="10224654" y="1676400"/>
            <a:ext cx="1968931" cy="4735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pHolder2">
            <a:extLst>
              <a:ext uri="{FF2B5EF4-FFF2-40B4-BE49-F238E27FC236}">
                <a16:creationId xmlns:a16="http://schemas.microsoft.com/office/drawing/2014/main" id="{7008BCAB-1289-47EF-AB63-59C40A7F9E4F}"/>
              </a:ext>
            </a:extLst>
          </p:cNvPr>
          <p:cNvSpPr>
            <a:spLocks noGrp="1"/>
          </p:cNvSpPr>
          <p:nvPr>
            <p:ph type="pic" sz="quarter" idx="10"/>
          </p:nvPr>
        </p:nvSpPr>
        <p:spPr/>
      </p:sp>
      <p:sp>
        <p:nvSpPr>
          <p:cNvPr id="6" name="Grand Title">
            <a:extLst>
              <a:ext uri="{FF2B5EF4-FFF2-40B4-BE49-F238E27FC236}">
                <a16:creationId xmlns:a16="http://schemas.microsoft.com/office/drawing/2014/main" id="{745D7858-F2A4-4BB6-9744-9A4B7149CA8A}"/>
              </a:ext>
            </a:extLst>
          </p:cNvPr>
          <p:cNvSpPr txBox="1"/>
          <p:nvPr/>
        </p:nvSpPr>
        <p:spPr>
          <a:xfrm>
            <a:off x="1018527" y="959161"/>
            <a:ext cx="2170466"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Company</a:t>
            </a:r>
          </a:p>
          <a:p>
            <a:r>
              <a:rPr lang="en-US" sz="4000" dirty="0">
                <a:solidFill>
                  <a:schemeClr val="tx1">
                    <a:lumMod val="75000"/>
                    <a:lumOff val="25000"/>
                  </a:schemeClr>
                </a:solidFill>
                <a:latin typeface="+mj-lt"/>
              </a:rPr>
              <a:t>Vision</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A6084939-38D0-4283-B8FC-E856953EC631}"/>
              </a:ext>
            </a:extLst>
          </p:cNvPr>
          <p:cNvSpPr txBox="1"/>
          <p:nvPr/>
        </p:nvSpPr>
        <p:spPr>
          <a:xfrm>
            <a:off x="1018529" y="2507975"/>
            <a:ext cx="4163072"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BA8CC0B6-9971-4EA4-861E-A41CF5BE4AA1}"/>
              </a:ext>
            </a:extLst>
          </p:cNvPr>
          <p:cNvGrpSpPr/>
          <p:nvPr/>
        </p:nvGrpSpPr>
        <p:grpSpPr>
          <a:xfrm>
            <a:off x="1018527" y="4043993"/>
            <a:ext cx="1393333" cy="258762"/>
            <a:chOff x="5400127" y="3061296"/>
            <a:chExt cx="1393333" cy="258762"/>
          </a:xfrm>
        </p:grpSpPr>
        <p:sp>
          <p:nvSpPr>
            <p:cNvPr id="9" name="Base Shape">
              <a:extLst>
                <a:ext uri="{FF2B5EF4-FFF2-40B4-BE49-F238E27FC236}">
                  <a16:creationId xmlns:a16="http://schemas.microsoft.com/office/drawing/2014/main" id="{BA5F23AF-F16F-4C65-8898-CFF183C91A68}"/>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A9B866A5-D999-4F8C-B729-D3F20109B24A}"/>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1" name="Grand Title">
            <a:extLst>
              <a:ext uri="{FF2B5EF4-FFF2-40B4-BE49-F238E27FC236}">
                <a16:creationId xmlns:a16="http://schemas.microsoft.com/office/drawing/2014/main" id="{5D891734-187F-43CF-93C9-9676098ADD64}"/>
              </a:ext>
            </a:extLst>
          </p:cNvPr>
          <p:cNvSpPr txBox="1"/>
          <p:nvPr/>
        </p:nvSpPr>
        <p:spPr>
          <a:xfrm>
            <a:off x="2103760" y="5069587"/>
            <a:ext cx="6506840" cy="861774"/>
          </a:xfrm>
          <a:prstGeom prst="rect">
            <a:avLst/>
          </a:prstGeom>
          <a:noFill/>
        </p:spPr>
        <p:txBody>
          <a:bodyPr wrap="square" lIns="0" tIns="0" rIns="0" bIns="0" rtlCol="0" anchor="t" anchorCtr="0">
            <a:spAutoFit/>
          </a:bodyPr>
          <a:lstStyle/>
          <a:p>
            <a:r>
              <a:rPr lang="en-US" sz="2800" dirty="0">
                <a:solidFill>
                  <a:schemeClr val="tx1">
                    <a:lumMod val="75000"/>
                    <a:lumOff val="25000"/>
                  </a:schemeClr>
                </a:solidFill>
                <a:latin typeface="+mj-lt"/>
              </a:rPr>
              <a:t>The will to win the desire to succeed the urge to reach your full potential</a:t>
            </a:r>
          </a:p>
        </p:txBody>
      </p:sp>
      <p:sp>
        <p:nvSpPr>
          <p:cNvPr id="12" name="Shape">
            <a:extLst>
              <a:ext uri="{FF2B5EF4-FFF2-40B4-BE49-F238E27FC236}">
                <a16:creationId xmlns:a16="http://schemas.microsoft.com/office/drawing/2014/main" id="{B16E5748-8D5C-42CF-B6D5-9BCCB2FD30D9}"/>
              </a:ext>
            </a:extLst>
          </p:cNvPr>
          <p:cNvSpPr/>
          <p:nvPr/>
        </p:nvSpPr>
        <p:spPr>
          <a:xfrm flipH="1">
            <a:off x="1018527" y="5163666"/>
            <a:ext cx="551426" cy="46659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Tree>
    <p:extLst>
      <p:ext uri="{BB962C8B-B14F-4D97-AF65-F5344CB8AC3E}">
        <p14:creationId xmlns:p14="http://schemas.microsoft.com/office/powerpoint/2010/main" val="1773729601"/>
      </p:ext>
    </p:extLst>
  </p:cSld>
  <p:clrMapOvr>
    <a:masterClrMapping/>
  </p:clrMapOvr>
</p:sld>
</file>

<file path=ppt/theme/theme1.xml><?xml version="1.0" encoding="utf-8"?>
<a:theme xmlns:a="http://schemas.openxmlformats.org/drawingml/2006/main" name="Office Theme">
  <a:themeElements>
    <a:clrScheme name="Casual Combination">
      <a:dk1>
        <a:srgbClr val="000000"/>
      </a:dk1>
      <a:lt1>
        <a:srgbClr val="FFFFFF"/>
      </a:lt1>
      <a:dk2>
        <a:srgbClr val="000000"/>
      </a:dk2>
      <a:lt2>
        <a:srgbClr val="FFFAED"/>
      </a:lt2>
      <a:accent1>
        <a:srgbClr val="557189"/>
      </a:accent1>
      <a:accent2>
        <a:srgbClr val="9E8590"/>
      </a:accent2>
      <a:accent3>
        <a:srgbClr val="9F98B3"/>
      </a:accent3>
      <a:accent4>
        <a:srgbClr val="D5C3C0"/>
      </a:accent4>
      <a:accent5>
        <a:srgbClr val="DFC072"/>
      </a:accent5>
      <a:accent6>
        <a:srgbClr val="FEDBBE"/>
      </a:accent6>
      <a:hlink>
        <a:srgbClr val="FEFEE8"/>
      </a:hlink>
      <a:folHlink>
        <a:srgbClr val="954F72"/>
      </a:folHlink>
    </a:clrScheme>
    <a:fontScheme name="Custom 85">
      <a:majorFont>
        <a:latin typeface="DM Serif Display"/>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Aqua and Lime">
      <a:dk1>
        <a:srgbClr val="000000"/>
      </a:dk1>
      <a:lt1>
        <a:srgbClr val="FFFFFF"/>
      </a:lt1>
      <a:dk2>
        <a:srgbClr val="394656"/>
      </a:dk2>
      <a:lt2>
        <a:srgbClr val="B4B3B2"/>
      </a:lt2>
      <a:accent1>
        <a:srgbClr val="47C1C2"/>
      </a:accent1>
      <a:accent2>
        <a:srgbClr val="B8D770"/>
      </a:accent2>
      <a:accent3>
        <a:srgbClr val="DFC062"/>
      </a:accent3>
      <a:accent4>
        <a:srgbClr val="EA9652"/>
      </a:accent4>
      <a:accent5>
        <a:srgbClr val="F06C68"/>
      </a:accent5>
      <a:accent6>
        <a:srgbClr val="4E607A"/>
      </a:accent6>
      <a:hlink>
        <a:srgbClr val="1CADE4"/>
      </a:hlink>
      <a:folHlink>
        <a:srgbClr val="2683C6"/>
      </a:folHlink>
    </a:clrScheme>
    <a:fontScheme name="Custom 39">
      <a:majorFont>
        <a:latin typeface="Montserrat SemiBold"/>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32195</TotalTime>
  <Words>1595</Words>
  <Application>Microsoft Office PowerPoint</Application>
  <PresentationFormat>Custom</PresentationFormat>
  <Paragraphs>204</Paragraphs>
  <Slides>30</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DM Serif Display</vt:lpstr>
      <vt:lpstr>Roboto</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597</cp:revision>
  <dcterms:created xsi:type="dcterms:W3CDTF">2018-11-06T00:42:49Z</dcterms:created>
  <dcterms:modified xsi:type="dcterms:W3CDTF">2021-07-25T12:35:51Z</dcterms:modified>
</cp:coreProperties>
</file>