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92" r:id="rId4"/>
    <p:sldId id="293" r:id="rId5"/>
    <p:sldId id="294" r:id="rId6"/>
    <p:sldId id="295" r:id="rId7"/>
    <p:sldId id="322" r:id="rId8"/>
    <p:sldId id="297" r:id="rId9"/>
    <p:sldId id="298" r:id="rId10"/>
    <p:sldId id="299" r:id="rId11"/>
    <p:sldId id="300" r:id="rId12"/>
    <p:sldId id="301" r:id="rId13"/>
    <p:sldId id="323" r:id="rId14"/>
    <p:sldId id="303" r:id="rId15"/>
    <p:sldId id="304" r:id="rId16"/>
    <p:sldId id="305" r:id="rId17"/>
    <p:sldId id="306" r:id="rId18"/>
    <p:sldId id="324" r:id="rId19"/>
    <p:sldId id="308" r:id="rId20"/>
    <p:sldId id="309" r:id="rId21"/>
    <p:sldId id="310" r:id="rId22"/>
    <p:sldId id="325" r:id="rId23"/>
    <p:sldId id="312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D4F4"/>
    <a:srgbClr val="85C286"/>
    <a:srgbClr val="1BA3D7"/>
    <a:srgbClr val="2790CD"/>
    <a:srgbClr val="89DCE7"/>
    <a:srgbClr val="37C2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7FD9F31-2649-4D11-A793-42AB4EC5B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1482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E18A33-8AD8-4D89-8907-4F1E04B5AF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" y="1"/>
            <a:ext cx="12192003" cy="2989007"/>
          </a:xfrm>
          <a:custGeom>
            <a:avLst/>
            <a:gdLst>
              <a:gd name="connsiteX0" fmla="*/ 0 w 12192003"/>
              <a:gd name="connsiteY0" fmla="*/ 0 h 2989007"/>
              <a:gd name="connsiteX1" fmla="*/ 12192003 w 12192003"/>
              <a:gd name="connsiteY1" fmla="*/ 0 h 2989007"/>
              <a:gd name="connsiteX2" fmla="*/ 12192003 w 12192003"/>
              <a:gd name="connsiteY2" fmla="*/ 2989007 h 2989007"/>
              <a:gd name="connsiteX3" fmla="*/ 0 w 12192003"/>
              <a:gd name="connsiteY3" fmla="*/ 2989007 h 298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3" h="2989007">
                <a:moveTo>
                  <a:pt x="0" y="0"/>
                </a:moveTo>
                <a:lnTo>
                  <a:pt x="12192003" y="0"/>
                </a:lnTo>
                <a:lnTo>
                  <a:pt x="12192003" y="2989007"/>
                </a:lnTo>
                <a:lnTo>
                  <a:pt x="0" y="298900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5C2C6FA-19B8-49BB-83CF-50D9879AB0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868993"/>
            <a:ext cx="12192000" cy="2989007"/>
          </a:xfrm>
          <a:custGeom>
            <a:avLst/>
            <a:gdLst>
              <a:gd name="connsiteX0" fmla="*/ 0 w 12192000"/>
              <a:gd name="connsiteY0" fmla="*/ 0 h 2989007"/>
              <a:gd name="connsiteX1" fmla="*/ 12192000 w 12192000"/>
              <a:gd name="connsiteY1" fmla="*/ 0 h 2989007"/>
              <a:gd name="connsiteX2" fmla="*/ 12192000 w 12192000"/>
              <a:gd name="connsiteY2" fmla="*/ 2989007 h 2989007"/>
              <a:gd name="connsiteX3" fmla="*/ 0 w 12192000"/>
              <a:gd name="connsiteY3" fmla="*/ 2989007 h 298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89007">
                <a:moveTo>
                  <a:pt x="0" y="0"/>
                </a:moveTo>
                <a:lnTo>
                  <a:pt x="12192000" y="0"/>
                </a:lnTo>
                <a:lnTo>
                  <a:pt x="12192000" y="2989007"/>
                </a:lnTo>
                <a:lnTo>
                  <a:pt x="0" y="298900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822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CA4552C-77E5-4BCB-9D91-55AFC1AF80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64000" cy="3429000"/>
          </a:xfrm>
          <a:custGeom>
            <a:avLst/>
            <a:gdLst>
              <a:gd name="connsiteX0" fmla="*/ 0 w 4064000"/>
              <a:gd name="connsiteY0" fmla="*/ 0 h 3429000"/>
              <a:gd name="connsiteX1" fmla="*/ 4064000 w 4064000"/>
              <a:gd name="connsiteY1" fmla="*/ 0 h 3429000"/>
              <a:gd name="connsiteX2" fmla="*/ 4064000 w 4064000"/>
              <a:gd name="connsiteY2" fmla="*/ 3429000 h 3429000"/>
              <a:gd name="connsiteX3" fmla="*/ 0 w 4064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9000">
                <a:moveTo>
                  <a:pt x="0" y="0"/>
                </a:moveTo>
                <a:lnTo>
                  <a:pt x="4064000" y="0"/>
                </a:lnTo>
                <a:lnTo>
                  <a:pt x="406400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85E76EC-93B6-4489-904E-5FFD900319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0"/>
            <a:ext cx="4064000" cy="6858000"/>
          </a:xfrm>
          <a:custGeom>
            <a:avLst/>
            <a:gdLst>
              <a:gd name="connsiteX0" fmla="*/ 0 w 4064000"/>
              <a:gd name="connsiteY0" fmla="*/ 0 h 6858000"/>
              <a:gd name="connsiteX1" fmla="*/ 4064000 w 4064000"/>
              <a:gd name="connsiteY1" fmla="*/ 0 h 6858000"/>
              <a:gd name="connsiteX2" fmla="*/ 4064000 w 4064000"/>
              <a:gd name="connsiteY2" fmla="*/ 6858000 h 6858000"/>
              <a:gd name="connsiteX3" fmla="*/ 0 w 406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6858000">
                <a:moveTo>
                  <a:pt x="0" y="0"/>
                </a:moveTo>
                <a:lnTo>
                  <a:pt x="4064000" y="0"/>
                </a:lnTo>
                <a:lnTo>
                  <a:pt x="406400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1C65F0D-3CAE-4499-8BDC-02F1D958F0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428998"/>
            <a:ext cx="4064000" cy="3429002"/>
          </a:xfrm>
          <a:custGeom>
            <a:avLst/>
            <a:gdLst>
              <a:gd name="connsiteX0" fmla="*/ 0 w 4064000"/>
              <a:gd name="connsiteY0" fmla="*/ 0 h 3429002"/>
              <a:gd name="connsiteX1" fmla="*/ 4064000 w 4064000"/>
              <a:gd name="connsiteY1" fmla="*/ 0 h 3429002"/>
              <a:gd name="connsiteX2" fmla="*/ 4064000 w 4064000"/>
              <a:gd name="connsiteY2" fmla="*/ 3429002 h 3429002"/>
              <a:gd name="connsiteX3" fmla="*/ 0 w 4064000"/>
              <a:gd name="connsiteY3" fmla="*/ 3429002 h 3429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9002">
                <a:moveTo>
                  <a:pt x="0" y="0"/>
                </a:moveTo>
                <a:lnTo>
                  <a:pt x="4064000" y="0"/>
                </a:lnTo>
                <a:lnTo>
                  <a:pt x="4064000" y="3429002"/>
                </a:lnTo>
                <a:lnTo>
                  <a:pt x="0" y="342900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012076B-13F5-457B-ABB8-E556FC0252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8000" y="0"/>
            <a:ext cx="4064000" cy="3428998"/>
          </a:xfrm>
          <a:custGeom>
            <a:avLst/>
            <a:gdLst>
              <a:gd name="connsiteX0" fmla="*/ 0 w 4064000"/>
              <a:gd name="connsiteY0" fmla="*/ 0 h 3428998"/>
              <a:gd name="connsiteX1" fmla="*/ 4064000 w 4064000"/>
              <a:gd name="connsiteY1" fmla="*/ 0 h 3428998"/>
              <a:gd name="connsiteX2" fmla="*/ 4064000 w 4064000"/>
              <a:gd name="connsiteY2" fmla="*/ 3428998 h 3428998"/>
              <a:gd name="connsiteX3" fmla="*/ 0 w 4064000"/>
              <a:gd name="connsiteY3" fmla="*/ 3428998 h 342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8998">
                <a:moveTo>
                  <a:pt x="0" y="0"/>
                </a:moveTo>
                <a:lnTo>
                  <a:pt x="4064000" y="0"/>
                </a:lnTo>
                <a:lnTo>
                  <a:pt x="4064000" y="3428998"/>
                </a:lnTo>
                <a:lnTo>
                  <a:pt x="0" y="3428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49933D7-B97B-45B0-BBD9-EC108DE5A41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8000" y="3429000"/>
            <a:ext cx="4064000" cy="3429000"/>
          </a:xfrm>
          <a:custGeom>
            <a:avLst/>
            <a:gdLst>
              <a:gd name="connsiteX0" fmla="*/ 0 w 4064000"/>
              <a:gd name="connsiteY0" fmla="*/ 0 h 3429000"/>
              <a:gd name="connsiteX1" fmla="*/ 4064000 w 4064000"/>
              <a:gd name="connsiteY1" fmla="*/ 0 h 3429000"/>
              <a:gd name="connsiteX2" fmla="*/ 4064000 w 4064000"/>
              <a:gd name="connsiteY2" fmla="*/ 3429000 h 3429000"/>
              <a:gd name="connsiteX3" fmla="*/ 0 w 4064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9000">
                <a:moveTo>
                  <a:pt x="0" y="0"/>
                </a:moveTo>
                <a:lnTo>
                  <a:pt x="4064000" y="0"/>
                </a:lnTo>
                <a:lnTo>
                  <a:pt x="406400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048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19" grpId="0" animBg="1"/>
      <p:bldP spid="2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1759110-48A2-4A27-960C-2ABAC88D0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56008" cy="6858000"/>
          </a:xfrm>
          <a:custGeom>
            <a:avLst/>
            <a:gdLst>
              <a:gd name="connsiteX0" fmla="*/ 0 w 5656008"/>
              <a:gd name="connsiteY0" fmla="*/ 0 h 6858000"/>
              <a:gd name="connsiteX1" fmla="*/ 5656008 w 5656008"/>
              <a:gd name="connsiteY1" fmla="*/ 0 h 6858000"/>
              <a:gd name="connsiteX2" fmla="*/ 5656008 w 5656008"/>
              <a:gd name="connsiteY2" fmla="*/ 6858000 h 6858000"/>
              <a:gd name="connsiteX3" fmla="*/ 0 w 565600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6008" h="6858000">
                <a:moveTo>
                  <a:pt x="0" y="0"/>
                </a:moveTo>
                <a:lnTo>
                  <a:pt x="5656008" y="0"/>
                </a:lnTo>
                <a:lnTo>
                  <a:pt x="5656008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958838C-E3C7-4B79-9BFE-0D857E637F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35992" y="0"/>
            <a:ext cx="5656008" cy="6858000"/>
          </a:xfrm>
          <a:custGeom>
            <a:avLst/>
            <a:gdLst>
              <a:gd name="connsiteX0" fmla="*/ 0 w 5656008"/>
              <a:gd name="connsiteY0" fmla="*/ 0 h 6858000"/>
              <a:gd name="connsiteX1" fmla="*/ 5656008 w 5656008"/>
              <a:gd name="connsiteY1" fmla="*/ 0 h 6858000"/>
              <a:gd name="connsiteX2" fmla="*/ 5656008 w 5656008"/>
              <a:gd name="connsiteY2" fmla="*/ 6858000 h 6858000"/>
              <a:gd name="connsiteX3" fmla="*/ 0 w 565600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6008" h="6858000">
                <a:moveTo>
                  <a:pt x="0" y="0"/>
                </a:moveTo>
                <a:lnTo>
                  <a:pt x="5656008" y="0"/>
                </a:lnTo>
                <a:lnTo>
                  <a:pt x="5656008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027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DB7F52D-DBE3-405F-B20F-CD1A079FB8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572000"/>
          </a:xfrm>
          <a:custGeom>
            <a:avLst/>
            <a:gdLst>
              <a:gd name="connsiteX0" fmla="*/ 0 w 12192000"/>
              <a:gd name="connsiteY0" fmla="*/ 0 h 4572000"/>
              <a:gd name="connsiteX1" fmla="*/ 12192000 w 12192000"/>
              <a:gd name="connsiteY1" fmla="*/ 0 h 4572000"/>
              <a:gd name="connsiteX2" fmla="*/ 12192000 w 12192000"/>
              <a:gd name="connsiteY2" fmla="*/ 4572000 h 4572000"/>
              <a:gd name="connsiteX3" fmla="*/ 0 w 12192000"/>
              <a:gd name="connsiteY3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572000">
                <a:moveTo>
                  <a:pt x="0" y="0"/>
                </a:moveTo>
                <a:lnTo>
                  <a:pt x="12192000" y="0"/>
                </a:lnTo>
                <a:lnTo>
                  <a:pt x="12192000" y="4572000"/>
                </a:lnTo>
                <a:lnTo>
                  <a:pt x="0" y="4572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037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54E1CB-88E8-42E0-9297-7FF5A735EA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22914" y="1061440"/>
            <a:ext cx="4302829" cy="4735119"/>
          </a:xfrm>
          <a:custGeom>
            <a:avLst/>
            <a:gdLst>
              <a:gd name="connsiteX0" fmla="*/ 0 w 4302829"/>
              <a:gd name="connsiteY0" fmla="*/ 0 h 4735119"/>
              <a:gd name="connsiteX1" fmla="*/ 4302829 w 4302829"/>
              <a:gd name="connsiteY1" fmla="*/ 0 h 4735119"/>
              <a:gd name="connsiteX2" fmla="*/ 4302829 w 4302829"/>
              <a:gd name="connsiteY2" fmla="*/ 4735119 h 4735119"/>
              <a:gd name="connsiteX3" fmla="*/ 0 w 4302829"/>
              <a:gd name="connsiteY3" fmla="*/ 4735119 h 473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829" h="4735119">
                <a:moveTo>
                  <a:pt x="0" y="0"/>
                </a:moveTo>
                <a:lnTo>
                  <a:pt x="4302829" y="0"/>
                </a:lnTo>
                <a:lnTo>
                  <a:pt x="4302829" y="4735119"/>
                </a:lnTo>
                <a:lnTo>
                  <a:pt x="0" y="473511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81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0C666D-1270-449F-B1D2-C41011648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6254" y="1061436"/>
            <a:ext cx="4302829" cy="4735119"/>
          </a:xfrm>
          <a:custGeom>
            <a:avLst/>
            <a:gdLst>
              <a:gd name="connsiteX0" fmla="*/ 0 w 4302829"/>
              <a:gd name="connsiteY0" fmla="*/ 0 h 4735119"/>
              <a:gd name="connsiteX1" fmla="*/ 4302829 w 4302829"/>
              <a:gd name="connsiteY1" fmla="*/ 0 h 4735119"/>
              <a:gd name="connsiteX2" fmla="*/ 4302829 w 4302829"/>
              <a:gd name="connsiteY2" fmla="*/ 4735119 h 4735119"/>
              <a:gd name="connsiteX3" fmla="*/ 0 w 4302829"/>
              <a:gd name="connsiteY3" fmla="*/ 4735119 h 473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829" h="4735119">
                <a:moveTo>
                  <a:pt x="0" y="0"/>
                </a:moveTo>
                <a:lnTo>
                  <a:pt x="4302829" y="0"/>
                </a:lnTo>
                <a:lnTo>
                  <a:pt x="4302829" y="4735119"/>
                </a:lnTo>
                <a:lnTo>
                  <a:pt x="0" y="473511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201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2875592-93D8-4181-B89C-96E473D4AD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" y="1072615"/>
            <a:ext cx="3044915" cy="2158265"/>
          </a:xfrm>
          <a:custGeom>
            <a:avLst/>
            <a:gdLst>
              <a:gd name="connsiteX0" fmla="*/ 0 w 3044915"/>
              <a:gd name="connsiteY0" fmla="*/ 0 h 2158265"/>
              <a:gd name="connsiteX1" fmla="*/ 3044915 w 3044915"/>
              <a:gd name="connsiteY1" fmla="*/ 0 h 2158265"/>
              <a:gd name="connsiteX2" fmla="*/ 3044915 w 3044915"/>
              <a:gd name="connsiteY2" fmla="*/ 2158265 h 2158265"/>
              <a:gd name="connsiteX3" fmla="*/ 0 w 3044915"/>
              <a:gd name="connsiteY3" fmla="*/ 2158265 h 21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15" h="2158265">
                <a:moveTo>
                  <a:pt x="0" y="0"/>
                </a:moveTo>
                <a:lnTo>
                  <a:pt x="3044915" y="0"/>
                </a:lnTo>
                <a:lnTo>
                  <a:pt x="3044915" y="2158265"/>
                </a:lnTo>
                <a:lnTo>
                  <a:pt x="0" y="215826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528165F-8436-44A5-BAB7-852B5CF30A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57254" y="1072614"/>
            <a:ext cx="3044915" cy="2158265"/>
          </a:xfrm>
          <a:custGeom>
            <a:avLst/>
            <a:gdLst>
              <a:gd name="connsiteX0" fmla="*/ 0 w 3044915"/>
              <a:gd name="connsiteY0" fmla="*/ 0 h 2158265"/>
              <a:gd name="connsiteX1" fmla="*/ 3044915 w 3044915"/>
              <a:gd name="connsiteY1" fmla="*/ 0 h 2158265"/>
              <a:gd name="connsiteX2" fmla="*/ 3044915 w 3044915"/>
              <a:gd name="connsiteY2" fmla="*/ 2158265 h 2158265"/>
              <a:gd name="connsiteX3" fmla="*/ 0 w 3044915"/>
              <a:gd name="connsiteY3" fmla="*/ 2158265 h 21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15" h="2158265">
                <a:moveTo>
                  <a:pt x="0" y="0"/>
                </a:moveTo>
                <a:lnTo>
                  <a:pt x="3044915" y="0"/>
                </a:lnTo>
                <a:lnTo>
                  <a:pt x="3044915" y="2158265"/>
                </a:lnTo>
                <a:lnTo>
                  <a:pt x="0" y="215826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19112D8-3157-4C44-8543-984E9A5010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02171" y="1072615"/>
            <a:ext cx="3044915" cy="2158265"/>
          </a:xfrm>
          <a:custGeom>
            <a:avLst/>
            <a:gdLst>
              <a:gd name="connsiteX0" fmla="*/ 0 w 3044915"/>
              <a:gd name="connsiteY0" fmla="*/ 0 h 2158265"/>
              <a:gd name="connsiteX1" fmla="*/ 3044915 w 3044915"/>
              <a:gd name="connsiteY1" fmla="*/ 0 h 2158265"/>
              <a:gd name="connsiteX2" fmla="*/ 3044915 w 3044915"/>
              <a:gd name="connsiteY2" fmla="*/ 2158265 h 2158265"/>
              <a:gd name="connsiteX3" fmla="*/ 0 w 3044915"/>
              <a:gd name="connsiteY3" fmla="*/ 2158265 h 21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15" h="2158265">
                <a:moveTo>
                  <a:pt x="0" y="0"/>
                </a:moveTo>
                <a:lnTo>
                  <a:pt x="3044915" y="0"/>
                </a:lnTo>
                <a:lnTo>
                  <a:pt x="3044915" y="2158265"/>
                </a:lnTo>
                <a:lnTo>
                  <a:pt x="0" y="215826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A8EFD39-2CC4-4448-8A45-4628AA6461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7086" y="1072615"/>
            <a:ext cx="3044915" cy="2158265"/>
          </a:xfrm>
          <a:custGeom>
            <a:avLst/>
            <a:gdLst>
              <a:gd name="connsiteX0" fmla="*/ 0 w 3044915"/>
              <a:gd name="connsiteY0" fmla="*/ 0 h 2158265"/>
              <a:gd name="connsiteX1" fmla="*/ 3044915 w 3044915"/>
              <a:gd name="connsiteY1" fmla="*/ 0 h 2158265"/>
              <a:gd name="connsiteX2" fmla="*/ 3044915 w 3044915"/>
              <a:gd name="connsiteY2" fmla="*/ 2158265 h 2158265"/>
              <a:gd name="connsiteX3" fmla="*/ 0 w 3044915"/>
              <a:gd name="connsiteY3" fmla="*/ 2158265 h 21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4915" h="2158265">
                <a:moveTo>
                  <a:pt x="0" y="0"/>
                </a:moveTo>
                <a:lnTo>
                  <a:pt x="3044915" y="0"/>
                </a:lnTo>
                <a:lnTo>
                  <a:pt x="3044915" y="2158265"/>
                </a:lnTo>
                <a:lnTo>
                  <a:pt x="0" y="215826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857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8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553F45-463A-4599-994D-C04DD740B6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59942" y="1147916"/>
            <a:ext cx="4417143" cy="4417143"/>
          </a:xfrm>
          <a:custGeom>
            <a:avLst/>
            <a:gdLst>
              <a:gd name="connsiteX0" fmla="*/ 0 w 4417143"/>
              <a:gd name="connsiteY0" fmla="*/ 0 h 4417143"/>
              <a:gd name="connsiteX1" fmla="*/ 4417143 w 4417143"/>
              <a:gd name="connsiteY1" fmla="*/ 0 h 4417143"/>
              <a:gd name="connsiteX2" fmla="*/ 4417143 w 4417143"/>
              <a:gd name="connsiteY2" fmla="*/ 4417143 h 4417143"/>
              <a:gd name="connsiteX3" fmla="*/ 0 w 4417143"/>
              <a:gd name="connsiteY3" fmla="*/ 4417143 h 441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7143" h="4417143">
                <a:moveTo>
                  <a:pt x="0" y="0"/>
                </a:moveTo>
                <a:lnTo>
                  <a:pt x="4417143" y="0"/>
                </a:lnTo>
                <a:lnTo>
                  <a:pt x="4417143" y="4417143"/>
                </a:lnTo>
                <a:lnTo>
                  <a:pt x="0" y="441714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248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052FFC3-1FAA-4B6A-B914-7C97A4B1F6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53227" y="0"/>
            <a:ext cx="3706462" cy="3429000"/>
          </a:xfrm>
          <a:custGeom>
            <a:avLst/>
            <a:gdLst>
              <a:gd name="connsiteX0" fmla="*/ 0 w 3706462"/>
              <a:gd name="connsiteY0" fmla="*/ 0 h 3429000"/>
              <a:gd name="connsiteX1" fmla="*/ 3706462 w 3706462"/>
              <a:gd name="connsiteY1" fmla="*/ 0 h 3429000"/>
              <a:gd name="connsiteX2" fmla="*/ 3706462 w 3706462"/>
              <a:gd name="connsiteY2" fmla="*/ 3429000 h 3429000"/>
              <a:gd name="connsiteX3" fmla="*/ 0 w 370646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462" h="3429000">
                <a:moveTo>
                  <a:pt x="0" y="0"/>
                </a:moveTo>
                <a:lnTo>
                  <a:pt x="3706462" y="0"/>
                </a:lnTo>
                <a:lnTo>
                  <a:pt x="3706462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44F868-632F-4F31-B8D5-0955549B98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53227" y="3429000"/>
            <a:ext cx="3706198" cy="3429000"/>
          </a:xfrm>
          <a:custGeom>
            <a:avLst/>
            <a:gdLst>
              <a:gd name="connsiteX0" fmla="*/ 0 w 3706198"/>
              <a:gd name="connsiteY0" fmla="*/ 0 h 3429000"/>
              <a:gd name="connsiteX1" fmla="*/ 3706198 w 3706198"/>
              <a:gd name="connsiteY1" fmla="*/ 0 h 3429000"/>
              <a:gd name="connsiteX2" fmla="*/ 3706198 w 3706198"/>
              <a:gd name="connsiteY2" fmla="*/ 3429000 h 3429000"/>
              <a:gd name="connsiteX3" fmla="*/ 0 w 370619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198" h="3429000">
                <a:moveTo>
                  <a:pt x="0" y="0"/>
                </a:moveTo>
                <a:lnTo>
                  <a:pt x="3706198" y="0"/>
                </a:lnTo>
                <a:lnTo>
                  <a:pt x="3706198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F00BA46-5AE3-4292-9C19-CE4B3B0793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32302" y="0"/>
            <a:ext cx="3706462" cy="6858000"/>
          </a:xfrm>
          <a:custGeom>
            <a:avLst/>
            <a:gdLst>
              <a:gd name="connsiteX0" fmla="*/ 0 w 3706462"/>
              <a:gd name="connsiteY0" fmla="*/ 0 h 6858000"/>
              <a:gd name="connsiteX1" fmla="*/ 3706462 w 3706462"/>
              <a:gd name="connsiteY1" fmla="*/ 0 h 6858000"/>
              <a:gd name="connsiteX2" fmla="*/ 3706462 w 3706462"/>
              <a:gd name="connsiteY2" fmla="*/ 6858000 h 6858000"/>
              <a:gd name="connsiteX3" fmla="*/ 0 w 370646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462" h="6858000">
                <a:moveTo>
                  <a:pt x="0" y="0"/>
                </a:moveTo>
                <a:lnTo>
                  <a:pt x="3706462" y="0"/>
                </a:lnTo>
                <a:lnTo>
                  <a:pt x="370646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566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CEC0D0-D34B-4572-AFAC-1CC6ED78D0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017520" cy="6857998"/>
          </a:xfrm>
          <a:custGeom>
            <a:avLst/>
            <a:gdLst>
              <a:gd name="connsiteX0" fmla="*/ 0 w 3017520"/>
              <a:gd name="connsiteY0" fmla="*/ 0 h 6857998"/>
              <a:gd name="connsiteX1" fmla="*/ 3017520 w 3017520"/>
              <a:gd name="connsiteY1" fmla="*/ 0 h 6857998"/>
              <a:gd name="connsiteX2" fmla="*/ 3017520 w 3017520"/>
              <a:gd name="connsiteY2" fmla="*/ 6857998 h 6857998"/>
              <a:gd name="connsiteX3" fmla="*/ 0 w 301752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6857998">
                <a:moveTo>
                  <a:pt x="0" y="0"/>
                </a:moveTo>
                <a:lnTo>
                  <a:pt x="3017520" y="0"/>
                </a:lnTo>
                <a:lnTo>
                  <a:pt x="3017520" y="6857998"/>
                </a:lnTo>
                <a:lnTo>
                  <a:pt x="0" y="6857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8DFD1A-AA21-40B4-94C9-A04C13AC01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58160" y="1"/>
            <a:ext cx="3017520" cy="6857998"/>
          </a:xfrm>
          <a:custGeom>
            <a:avLst/>
            <a:gdLst>
              <a:gd name="connsiteX0" fmla="*/ 0 w 3017520"/>
              <a:gd name="connsiteY0" fmla="*/ 0 h 6857998"/>
              <a:gd name="connsiteX1" fmla="*/ 3017520 w 3017520"/>
              <a:gd name="connsiteY1" fmla="*/ 0 h 6857998"/>
              <a:gd name="connsiteX2" fmla="*/ 3017520 w 3017520"/>
              <a:gd name="connsiteY2" fmla="*/ 6857998 h 6857998"/>
              <a:gd name="connsiteX3" fmla="*/ 0 w 301752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6857998">
                <a:moveTo>
                  <a:pt x="0" y="0"/>
                </a:moveTo>
                <a:lnTo>
                  <a:pt x="3017520" y="0"/>
                </a:lnTo>
                <a:lnTo>
                  <a:pt x="3017520" y="6857998"/>
                </a:lnTo>
                <a:lnTo>
                  <a:pt x="0" y="6857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CA90340-0B8C-43A0-8D38-35F6C6228C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16320" y="1"/>
            <a:ext cx="3017520" cy="6857998"/>
          </a:xfrm>
          <a:custGeom>
            <a:avLst/>
            <a:gdLst>
              <a:gd name="connsiteX0" fmla="*/ 0 w 3017520"/>
              <a:gd name="connsiteY0" fmla="*/ 0 h 6857998"/>
              <a:gd name="connsiteX1" fmla="*/ 3017520 w 3017520"/>
              <a:gd name="connsiteY1" fmla="*/ 0 h 6857998"/>
              <a:gd name="connsiteX2" fmla="*/ 3017520 w 3017520"/>
              <a:gd name="connsiteY2" fmla="*/ 6857998 h 6857998"/>
              <a:gd name="connsiteX3" fmla="*/ 0 w 301752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6857998">
                <a:moveTo>
                  <a:pt x="0" y="0"/>
                </a:moveTo>
                <a:lnTo>
                  <a:pt x="3017520" y="0"/>
                </a:lnTo>
                <a:lnTo>
                  <a:pt x="3017520" y="6857998"/>
                </a:lnTo>
                <a:lnTo>
                  <a:pt x="0" y="6857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EAE4DE1-11BC-42B4-B0A4-5349C4B198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74480" y="1"/>
            <a:ext cx="3017520" cy="6857998"/>
          </a:xfrm>
          <a:custGeom>
            <a:avLst/>
            <a:gdLst>
              <a:gd name="connsiteX0" fmla="*/ 0 w 3017520"/>
              <a:gd name="connsiteY0" fmla="*/ 0 h 6857998"/>
              <a:gd name="connsiteX1" fmla="*/ 3017520 w 3017520"/>
              <a:gd name="connsiteY1" fmla="*/ 0 h 6857998"/>
              <a:gd name="connsiteX2" fmla="*/ 3017520 w 3017520"/>
              <a:gd name="connsiteY2" fmla="*/ 6857998 h 6857998"/>
              <a:gd name="connsiteX3" fmla="*/ 0 w 301752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6857998">
                <a:moveTo>
                  <a:pt x="0" y="0"/>
                </a:moveTo>
                <a:lnTo>
                  <a:pt x="3017520" y="0"/>
                </a:lnTo>
                <a:lnTo>
                  <a:pt x="3017520" y="6857998"/>
                </a:lnTo>
                <a:lnTo>
                  <a:pt x="0" y="6857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546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C86EF6F-9D84-42B1-962F-C5B26EC2D0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27645" y="166256"/>
            <a:ext cx="6525488" cy="6525486"/>
          </a:xfrm>
          <a:custGeom>
            <a:avLst/>
            <a:gdLst>
              <a:gd name="connsiteX0" fmla="*/ 0 w 6525488"/>
              <a:gd name="connsiteY0" fmla="*/ 0 h 6525486"/>
              <a:gd name="connsiteX1" fmla="*/ 6525488 w 6525488"/>
              <a:gd name="connsiteY1" fmla="*/ 0 h 6525486"/>
              <a:gd name="connsiteX2" fmla="*/ 6525488 w 6525488"/>
              <a:gd name="connsiteY2" fmla="*/ 6525486 h 6525486"/>
              <a:gd name="connsiteX3" fmla="*/ 0 w 6525488"/>
              <a:gd name="connsiteY3" fmla="*/ 6525486 h 652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5488" h="6525486">
                <a:moveTo>
                  <a:pt x="0" y="0"/>
                </a:moveTo>
                <a:lnTo>
                  <a:pt x="6525488" y="0"/>
                </a:lnTo>
                <a:lnTo>
                  <a:pt x="6525488" y="6525486"/>
                </a:lnTo>
                <a:lnTo>
                  <a:pt x="0" y="6525486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680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A892D3-ACB3-4197-BFC7-9F23AED55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75680" cy="6857998"/>
          </a:xfrm>
          <a:custGeom>
            <a:avLst/>
            <a:gdLst>
              <a:gd name="connsiteX0" fmla="*/ 0 w 6075680"/>
              <a:gd name="connsiteY0" fmla="*/ 0 h 6857998"/>
              <a:gd name="connsiteX1" fmla="*/ 6075680 w 6075680"/>
              <a:gd name="connsiteY1" fmla="*/ 0 h 6857998"/>
              <a:gd name="connsiteX2" fmla="*/ 6075680 w 6075680"/>
              <a:gd name="connsiteY2" fmla="*/ 6857998 h 6857998"/>
              <a:gd name="connsiteX3" fmla="*/ 0 w 607568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5680" h="6857998">
                <a:moveTo>
                  <a:pt x="0" y="0"/>
                </a:moveTo>
                <a:lnTo>
                  <a:pt x="6075680" y="0"/>
                </a:lnTo>
                <a:lnTo>
                  <a:pt x="6075680" y="6857998"/>
                </a:lnTo>
                <a:lnTo>
                  <a:pt x="0" y="6857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558AF-79E1-4917-AB8D-CC5281018A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16320" y="1"/>
            <a:ext cx="3017520" cy="3406138"/>
          </a:xfrm>
          <a:custGeom>
            <a:avLst/>
            <a:gdLst>
              <a:gd name="connsiteX0" fmla="*/ 0 w 3017520"/>
              <a:gd name="connsiteY0" fmla="*/ 0 h 3406138"/>
              <a:gd name="connsiteX1" fmla="*/ 3017520 w 3017520"/>
              <a:gd name="connsiteY1" fmla="*/ 0 h 3406138"/>
              <a:gd name="connsiteX2" fmla="*/ 3017520 w 3017520"/>
              <a:gd name="connsiteY2" fmla="*/ 3406138 h 3406138"/>
              <a:gd name="connsiteX3" fmla="*/ 0 w 3017520"/>
              <a:gd name="connsiteY3" fmla="*/ 3406138 h 340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3406138">
                <a:moveTo>
                  <a:pt x="0" y="0"/>
                </a:moveTo>
                <a:lnTo>
                  <a:pt x="3017520" y="0"/>
                </a:lnTo>
                <a:lnTo>
                  <a:pt x="3017520" y="3406138"/>
                </a:lnTo>
                <a:lnTo>
                  <a:pt x="0" y="340613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36D22F-44E0-4DE6-8A03-EFBA8E857F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74480" y="1"/>
            <a:ext cx="3017520" cy="3406138"/>
          </a:xfrm>
          <a:custGeom>
            <a:avLst/>
            <a:gdLst>
              <a:gd name="connsiteX0" fmla="*/ 0 w 3017520"/>
              <a:gd name="connsiteY0" fmla="*/ 0 h 3406138"/>
              <a:gd name="connsiteX1" fmla="*/ 3017520 w 3017520"/>
              <a:gd name="connsiteY1" fmla="*/ 0 h 3406138"/>
              <a:gd name="connsiteX2" fmla="*/ 3017520 w 3017520"/>
              <a:gd name="connsiteY2" fmla="*/ 3406138 h 3406138"/>
              <a:gd name="connsiteX3" fmla="*/ 0 w 3017520"/>
              <a:gd name="connsiteY3" fmla="*/ 3406138 h 340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3406138">
                <a:moveTo>
                  <a:pt x="0" y="0"/>
                </a:moveTo>
                <a:lnTo>
                  <a:pt x="3017520" y="0"/>
                </a:lnTo>
                <a:lnTo>
                  <a:pt x="3017520" y="3406138"/>
                </a:lnTo>
                <a:lnTo>
                  <a:pt x="0" y="340613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6CC4CA5-3DF3-4EA2-9309-F8D5368AAAA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6320" y="3451860"/>
            <a:ext cx="3017520" cy="3406139"/>
          </a:xfrm>
          <a:custGeom>
            <a:avLst/>
            <a:gdLst>
              <a:gd name="connsiteX0" fmla="*/ 0 w 3017520"/>
              <a:gd name="connsiteY0" fmla="*/ 0 h 3406139"/>
              <a:gd name="connsiteX1" fmla="*/ 3017520 w 3017520"/>
              <a:gd name="connsiteY1" fmla="*/ 0 h 3406139"/>
              <a:gd name="connsiteX2" fmla="*/ 3017520 w 3017520"/>
              <a:gd name="connsiteY2" fmla="*/ 3406139 h 3406139"/>
              <a:gd name="connsiteX3" fmla="*/ 0 w 3017520"/>
              <a:gd name="connsiteY3" fmla="*/ 3406139 h 3406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3406139">
                <a:moveTo>
                  <a:pt x="0" y="0"/>
                </a:moveTo>
                <a:lnTo>
                  <a:pt x="3017520" y="0"/>
                </a:lnTo>
                <a:lnTo>
                  <a:pt x="3017520" y="3406139"/>
                </a:lnTo>
                <a:lnTo>
                  <a:pt x="0" y="340613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A33E96E-EB23-499B-BDA1-9FD6B8A6DC6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74480" y="3451859"/>
            <a:ext cx="3017520" cy="3406139"/>
          </a:xfrm>
          <a:custGeom>
            <a:avLst/>
            <a:gdLst>
              <a:gd name="connsiteX0" fmla="*/ 0 w 3017520"/>
              <a:gd name="connsiteY0" fmla="*/ 0 h 3406139"/>
              <a:gd name="connsiteX1" fmla="*/ 3017520 w 3017520"/>
              <a:gd name="connsiteY1" fmla="*/ 0 h 3406139"/>
              <a:gd name="connsiteX2" fmla="*/ 3017520 w 3017520"/>
              <a:gd name="connsiteY2" fmla="*/ 3406139 h 3406139"/>
              <a:gd name="connsiteX3" fmla="*/ 0 w 3017520"/>
              <a:gd name="connsiteY3" fmla="*/ 3406139 h 3406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7520" h="3406139">
                <a:moveTo>
                  <a:pt x="0" y="0"/>
                </a:moveTo>
                <a:lnTo>
                  <a:pt x="3017520" y="0"/>
                </a:lnTo>
                <a:lnTo>
                  <a:pt x="3017520" y="3406139"/>
                </a:lnTo>
                <a:lnTo>
                  <a:pt x="0" y="340613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2250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19" grpId="0" animBg="1"/>
      <p:bldP spid="22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E8FBBB-F572-458D-936F-96556F779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6255"/>
            <a:ext cx="12192004" cy="6525486"/>
          </a:xfrm>
          <a:custGeom>
            <a:avLst/>
            <a:gdLst>
              <a:gd name="connsiteX0" fmla="*/ 0 w 12192004"/>
              <a:gd name="connsiteY0" fmla="*/ 0 h 6525486"/>
              <a:gd name="connsiteX1" fmla="*/ 12192004 w 12192004"/>
              <a:gd name="connsiteY1" fmla="*/ 0 h 6525486"/>
              <a:gd name="connsiteX2" fmla="*/ 12192004 w 12192004"/>
              <a:gd name="connsiteY2" fmla="*/ 6525486 h 6525486"/>
              <a:gd name="connsiteX3" fmla="*/ 0 w 12192004"/>
              <a:gd name="connsiteY3" fmla="*/ 6525486 h 652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4" h="6525486">
                <a:moveTo>
                  <a:pt x="0" y="0"/>
                </a:moveTo>
                <a:lnTo>
                  <a:pt x="12192004" y="0"/>
                </a:lnTo>
                <a:lnTo>
                  <a:pt x="12192004" y="6525486"/>
                </a:lnTo>
                <a:lnTo>
                  <a:pt x="0" y="6525486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0084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E32D08-E183-4F08-A975-D45101FB75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d-ID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BA0D1245-A79E-4135-8C44-A1AB5A09A4DB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4304261" y="1022556"/>
            <a:ext cx="7218000" cy="4813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225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D67DE3D-DFB2-449D-B14B-64D613B660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48283" y="1006764"/>
            <a:ext cx="2208744" cy="3297382"/>
          </a:xfrm>
          <a:custGeom>
            <a:avLst/>
            <a:gdLst>
              <a:gd name="connsiteX0" fmla="*/ 0 w 2208744"/>
              <a:gd name="connsiteY0" fmla="*/ 0 h 3297382"/>
              <a:gd name="connsiteX1" fmla="*/ 2208744 w 2208744"/>
              <a:gd name="connsiteY1" fmla="*/ 0 h 3297382"/>
              <a:gd name="connsiteX2" fmla="*/ 2208744 w 2208744"/>
              <a:gd name="connsiteY2" fmla="*/ 3297382 h 3297382"/>
              <a:gd name="connsiteX3" fmla="*/ 0 w 2208744"/>
              <a:gd name="connsiteY3" fmla="*/ 3297382 h 3297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44" h="3297382">
                <a:moveTo>
                  <a:pt x="0" y="0"/>
                </a:moveTo>
                <a:lnTo>
                  <a:pt x="2208744" y="0"/>
                </a:lnTo>
                <a:lnTo>
                  <a:pt x="2208744" y="3297382"/>
                </a:lnTo>
                <a:lnTo>
                  <a:pt x="0" y="329738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97648F-A3D3-4B06-8391-B6D0E468D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23628" y="1006764"/>
            <a:ext cx="2208744" cy="3297382"/>
          </a:xfrm>
          <a:custGeom>
            <a:avLst/>
            <a:gdLst>
              <a:gd name="connsiteX0" fmla="*/ 0 w 2208744"/>
              <a:gd name="connsiteY0" fmla="*/ 0 h 3297382"/>
              <a:gd name="connsiteX1" fmla="*/ 2208744 w 2208744"/>
              <a:gd name="connsiteY1" fmla="*/ 0 h 3297382"/>
              <a:gd name="connsiteX2" fmla="*/ 2208744 w 2208744"/>
              <a:gd name="connsiteY2" fmla="*/ 3297382 h 3297382"/>
              <a:gd name="connsiteX3" fmla="*/ 0 w 2208744"/>
              <a:gd name="connsiteY3" fmla="*/ 3297382 h 3297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744" h="3297382">
                <a:moveTo>
                  <a:pt x="0" y="0"/>
                </a:moveTo>
                <a:lnTo>
                  <a:pt x="2208744" y="0"/>
                </a:lnTo>
                <a:lnTo>
                  <a:pt x="2208744" y="3297382"/>
                </a:lnTo>
                <a:lnTo>
                  <a:pt x="0" y="329738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5AF2EF6-5E0B-47C6-B6DC-2EE1F6AC0C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99600" y="1006764"/>
            <a:ext cx="2208118" cy="3297382"/>
          </a:xfrm>
          <a:custGeom>
            <a:avLst/>
            <a:gdLst>
              <a:gd name="connsiteX0" fmla="*/ 0 w 2208118"/>
              <a:gd name="connsiteY0" fmla="*/ 0 h 3297382"/>
              <a:gd name="connsiteX1" fmla="*/ 2208118 w 2208118"/>
              <a:gd name="connsiteY1" fmla="*/ 0 h 3297382"/>
              <a:gd name="connsiteX2" fmla="*/ 2208118 w 2208118"/>
              <a:gd name="connsiteY2" fmla="*/ 3297382 h 3297382"/>
              <a:gd name="connsiteX3" fmla="*/ 0 w 2208118"/>
              <a:gd name="connsiteY3" fmla="*/ 3297382 h 3297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8118" h="3297382">
                <a:moveTo>
                  <a:pt x="0" y="0"/>
                </a:moveTo>
                <a:lnTo>
                  <a:pt x="2208118" y="0"/>
                </a:lnTo>
                <a:lnTo>
                  <a:pt x="2208118" y="3297382"/>
                </a:lnTo>
                <a:lnTo>
                  <a:pt x="0" y="329738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295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B8154C-CE0A-42F1-A66B-A3BA7505DA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890684"/>
            <a:ext cx="12191999" cy="1076626"/>
          </a:xfrm>
          <a:custGeom>
            <a:avLst/>
            <a:gdLst>
              <a:gd name="connsiteX0" fmla="*/ 0 w 12191999"/>
              <a:gd name="connsiteY0" fmla="*/ 0 h 1076626"/>
              <a:gd name="connsiteX1" fmla="*/ 12191999 w 12191999"/>
              <a:gd name="connsiteY1" fmla="*/ 0 h 1076626"/>
              <a:gd name="connsiteX2" fmla="*/ 12191999 w 12191999"/>
              <a:gd name="connsiteY2" fmla="*/ 1076626 h 1076626"/>
              <a:gd name="connsiteX3" fmla="*/ 0 w 12191999"/>
              <a:gd name="connsiteY3" fmla="*/ 1076626 h 107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076626">
                <a:moveTo>
                  <a:pt x="0" y="0"/>
                </a:moveTo>
                <a:lnTo>
                  <a:pt x="12191999" y="0"/>
                </a:lnTo>
                <a:lnTo>
                  <a:pt x="12191999" y="1076626"/>
                </a:lnTo>
                <a:lnTo>
                  <a:pt x="0" y="1076626"/>
                </a:lnTo>
                <a:close/>
              </a:path>
            </a:pathLst>
          </a:custGeom>
          <a:blipFill dpi="0" rotWithShape="1">
            <a:blip r:embed="rId2"/>
            <a:srcRect/>
            <a:tile tx="0" ty="-1905000" sx="100000" sy="100000" flip="none" algn="tl"/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672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BBD031-1077-4785-BDAE-50D9E4B0E5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6254" y="166255"/>
            <a:ext cx="3953163" cy="2167130"/>
          </a:xfrm>
          <a:custGeom>
            <a:avLst/>
            <a:gdLst>
              <a:gd name="connsiteX0" fmla="*/ 0 w 3953163"/>
              <a:gd name="connsiteY0" fmla="*/ 0 h 2167130"/>
              <a:gd name="connsiteX1" fmla="*/ 3953163 w 3953163"/>
              <a:gd name="connsiteY1" fmla="*/ 0 h 2167130"/>
              <a:gd name="connsiteX2" fmla="*/ 3953163 w 3953163"/>
              <a:gd name="connsiteY2" fmla="*/ 2167130 h 2167130"/>
              <a:gd name="connsiteX3" fmla="*/ 0 w 3953163"/>
              <a:gd name="connsiteY3" fmla="*/ 2167130 h 216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63" h="2167130">
                <a:moveTo>
                  <a:pt x="0" y="0"/>
                </a:moveTo>
                <a:lnTo>
                  <a:pt x="3953163" y="0"/>
                </a:lnTo>
                <a:lnTo>
                  <a:pt x="3953163" y="2167130"/>
                </a:lnTo>
                <a:lnTo>
                  <a:pt x="0" y="216713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0E245-31DD-4B98-B8AC-621AF6B884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19563" y="166255"/>
            <a:ext cx="3952875" cy="2167130"/>
          </a:xfrm>
          <a:custGeom>
            <a:avLst/>
            <a:gdLst>
              <a:gd name="connsiteX0" fmla="*/ 0 w 3952875"/>
              <a:gd name="connsiteY0" fmla="*/ 0 h 2167130"/>
              <a:gd name="connsiteX1" fmla="*/ 3952875 w 3952875"/>
              <a:gd name="connsiteY1" fmla="*/ 0 h 2167130"/>
              <a:gd name="connsiteX2" fmla="*/ 3952875 w 3952875"/>
              <a:gd name="connsiteY2" fmla="*/ 2167130 h 2167130"/>
              <a:gd name="connsiteX3" fmla="*/ 0 w 3952875"/>
              <a:gd name="connsiteY3" fmla="*/ 2167130 h 216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2875" h="2167130">
                <a:moveTo>
                  <a:pt x="0" y="0"/>
                </a:moveTo>
                <a:lnTo>
                  <a:pt x="3952875" y="0"/>
                </a:lnTo>
                <a:lnTo>
                  <a:pt x="3952875" y="2167130"/>
                </a:lnTo>
                <a:lnTo>
                  <a:pt x="0" y="216713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A82696A-36DF-412A-99CE-4A1E2139E7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72581" y="166255"/>
            <a:ext cx="3952732" cy="2167130"/>
          </a:xfrm>
          <a:custGeom>
            <a:avLst/>
            <a:gdLst>
              <a:gd name="connsiteX0" fmla="*/ 0 w 3952732"/>
              <a:gd name="connsiteY0" fmla="*/ 0 h 2167130"/>
              <a:gd name="connsiteX1" fmla="*/ 3952732 w 3952732"/>
              <a:gd name="connsiteY1" fmla="*/ 0 h 2167130"/>
              <a:gd name="connsiteX2" fmla="*/ 3952732 w 3952732"/>
              <a:gd name="connsiteY2" fmla="*/ 2167130 h 2167130"/>
              <a:gd name="connsiteX3" fmla="*/ 0 w 3952732"/>
              <a:gd name="connsiteY3" fmla="*/ 2167130 h 216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2732" h="2167130">
                <a:moveTo>
                  <a:pt x="0" y="0"/>
                </a:moveTo>
                <a:lnTo>
                  <a:pt x="3952732" y="0"/>
                </a:lnTo>
                <a:lnTo>
                  <a:pt x="3952732" y="2167130"/>
                </a:lnTo>
                <a:lnTo>
                  <a:pt x="0" y="216713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E094453-16F9-4520-BDA5-A761B7209A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253" y="2321338"/>
            <a:ext cx="11859490" cy="2203275"/>
          </a:xfrm>
          <a:custGeom>
            <a:avLst/>
            <a:gdLst>
              <a:gd name="connsiteX0" fmla="*/ 0 w 11859490"/>
              <a:gd name="connsiteY0" fmla="*/ 0 h 2203275"/>
              <a:gd name="connsiteX1" fmla="*/ 11859490 w 11859490"/>
              <a:gd name="connsiteY1" fmla="*/ 0 h 2203275"/>
              <a:gd name="connsiteX2" fmla="*/ 11859490 w 11859490"/>
              <a:gd name="connsiteY2" fmla="*/ 2203275 h 2203275"/>
              <a:gd name="connsiteX3" fmla="*/ 0 w 11859490"/>
              <a:gd name="connsiteY3" fmla="*/ 2203275 h 2203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9490" h="2203275">
                <a:moveTo>
                  <a:pt x="0" y="0"/>
                </a:moveTo>
                <a:lnTo>
                  <a:pt x="11859490" y="0"/>
                </a:lnTo>
                <a:lnTo>
                  <a:pt x="11859490" y="2203275"/>
                </a:lnTo>
                <a:lnTo>
                  <a:pt x="0" y="220327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6052B59-1BB3-4BD4-AA2E-9BD57D7C03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6256" y="4524613"/>
            <a:ext cx="3953163" cy="2166700"/>
          </a:xfrm>
          <a:custGeom>
            <a:avLst/>
            <a:gdLst>
              <a:gd name="connsiteX0" fmla="*/ 0 w 3953163"/>
              <a:gd name="connsiteY0" fmla="*/ 0 h 2166700"/>
              <a:gd name="connsiteX1" fmla="*/ 3953163 w 3953163"/>
              <a:gd name="connsiteY1" fmla="*/ 0 h 2166700"/>
              <a:gd name="connsiteX2" fmla="*/ 3953163 w 3953163"/>
              <a:gd name="connsiteY2" fmla="*/ 2166700 h 2166700"/>
              <a:gd name="connsiteX3" fmla="*/ 0 w 3953163"/>
              <a:gd name="connsiteY3" fmla="*/ 2166700 h 21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63" h="2166700">
                <a:moveTo>
                  <a:pt x="0" y="0"/>
                </a:moveTo>
                <a:lnTo>
                  <a:pt x="3953163" y="0"/>
                </a:lnTo>
                <a:lnTo>
                  <a:pt x="3953163" y="2166700"/>
                </a:lnTo>
                <a:lnTo>
                  <a:pt x="0" y="21667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CD4ABC2A-3661-44C7-B9E0-51D32FB8672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19419" y="4524613"/>
            <a:ext cx="3953163" cy="2166700"/>
          </a:xfrm>
          <a:custGeom>
            <a:avLst/>
            <a:gdLst>
              <a:gd name="connsiteX0" fmla="*/ 0 w 3953163"/>
              <a:gd name="connsiteY0" fmla="*/ 0 h 2166700"/>
              <a:gd name="connsiteX1" fmla="*/ 3953163 w 3953163"/>
              <a:gd name="connsiteY1" fmla="*/ 0 h 2166700"/>
              <a:gd name="connsiteX2" fmla="*/ 3953163 w 3953163"/>
              <a:gd name="connsiteY2" fmla="*/ 2166700 h 2166700"/>
              <a:gd name="connsiteX3" fmla="*/ 0 w 3953163"/>
              <a:gd name="connsiteY3" fmla="*/ 2166700 h 21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63" h="2166700">
                <a:moveTo>
                  <a:pt x="0" y="0"/>
                </a:moveTo>
                <a:lnTo>
                  <a:pt x="3953163" y="0"/>
                </a:lnTo>
                <a:lnTo>
                  <a:pt x="3953163" y="2166700"/>
                </a:lnTo>
                <a:lnTo>
                  <a:pt x="0" y="21667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9413FAC-3811-494D-B1EF-348396F38D5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2582" y="4524613"/>
            <a:ext cx="3953163" cy="2167130"/>
          </a:xfrm>
          <a:custGeom>
            <a:avLst/>
            <a:gdLst>
              <a:gd name="connsiteX0" fmla="*/ 0 w 3953163"/>
              <a:gd name="connsiteY0" fmla="*/ 0 h 2167130"/>
              <a:gd name="connsiteX1" fmla="*/ 3953163 w 3953163"/>
              <a:gd name="connsiteY1" fmla="*/ 0 h 2167130"/>
              <a:gd name="connsiteX2" fmla="*/ 3953163 w 3953163"/>
              <a:gd name="connsiteY2" fmla="*/ 2167130 h 2167130"/>
              <a:gd name="connsiteX3" fmla="*/ 0 w 3953163"/>
              <a:gd name="connsiteY3" fmla="*/ 2167130 h 216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3163" h="2167130">
                <a:moveTo>
                  <a:pt x="0" y="0"/>
                </a:moveTo>
                <a:lnTo>
                  <a:pt x="3953163" y="0"/>
                </a:lnTo>
                <a:lnTo>
                  <a:pt x="3953163" y="2167130"/>
                </a:lnTo>
                <a:lnTo>
                  <a:pt x="0" y="216713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8936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  <p:bldP spid="21" grpId="0" animBg="1"/>
      <p:bldP spid="24" grpId="0" animBg="1"/>
      <p:bldP spid="27" grpId="0" animBg="1"/>
      <p:bldP spid="30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28774E-5C26-4C64-B755-01EE4502CC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66688"/>
            <a:ext cx="5929313" cy="6524625"/>
          </a:xfrm>
          <a:custGeom>
            <a:avLst/>
            <a:gdLst>
              <a:gd name="connsiteX0" fmla="*/ 0 w 5929313"/>
              <a:gd name="connsiteY0" fmla="*/ 0 h 6524625"/>
              <a:gd name="connsiteX1" fmla="*/ 5929313 w 5929313"/>
              <a:gd name="connsiteY1" fmla="*/ 0 h 6524625"/>
              <a:gd name="connsiteX2" fmla="*/ 5929313 w 5929313"/>
              <a:gd name="connsiteY2" fmla="*/ 6524625 h 6524625"/>
              <a:gd name="connsiteX3" fmla="*/ 0 w 5929313"/>
              <a:gd name="connsiteY3" fmla="*/ 6524625 h 652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9313" h="6524625">
                <a:moveTo>
                  <a:pt x="0" y="0"/>
                </a:moveTo>
                <a:lnTo>
                  <a:pt x="5929313" y="0"/>
                </a:lnTo>
                <a:lnTo>
                  <a:pt x="5929313" y="6524625"/>
                </a:lnTo>
                <a:lnTo>
                  <a:pt x="0" y="652462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079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B389A1-323F-47FE-9A67-B61D96C43B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6253" y="166254"/>
            <a:ext cx="5929745" cy="6525485"/>
          </a:xfrm>
          <a:custGeom>
            <a:avLst/>
            <a:gdLst>
              <a:gd name="connsiteX0" fmla="*/ 0 w 5929745"/>
              <a:gd name="connsiteY0" fmla="*/ 0 h 6525485"/>
              <a:gd name="connsiteX1" fmla="*/ 5929745 w 5929745"/>
              <a:gd name="connsiteY1" fmla="*/ 0 h 6525485"/>
              <a:gd name="connsiteX2" fmla="*/ 5929745 w 5929745"/>
              <a:gd name="connsiteY2" fmla="*/ 6525485 h 6525485"/>
              <a:gd name="connsiteX3" fmla="*/ 0 w 5929745"/>
              <a:gd name="connsiteY3" fmla="*/ 6525485 h 6525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9745" h="6525485">
                <a:moveTo>
                  <a:pt x="0" y="0"/>
                </a:moveTo>
                <a:lnTo>
                  <a:pt x="5929745" y="0"/>
                </a:lnTo>
                <a:lnTo>
                  <a:pt x="5929745" y="6525485"/>
                </a:lnTo>
                <a:lnTo>
                  <a:pt x="0" y="652548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4440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230D23-B2FF-4EE3-950A-75F6660F9F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60825" cy="6858000"/>
          </a:xfrm>
          <a:custGeom>
            <a:avLst/>
            <a:gdLst>
              <a:gd name="connsiteX0" fmla="*/ 0 w 4060825"/>
              <a:gd name="connsiteY0" fmla="*/ 0 h 6858000"/>
              <a:gd name="connsiteX1" fmla="*/ 4060825 w 4060825"/>
              <a:gd name="connsiteY1" fmla="*/ 0 h 6858000"/>
              <a:gd name="connsiteX2" fmla="*/ 4060825 w 4060825"/>
              <a:gd name="connsiteY2" fmla="*/ 6858000 h 6858000"/>
              <a:gd name="connsiteX3" fmla="*/ 0 w 40608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0825" h="6858000">
                <a:moveTo>
                  <a:pt x="0" y="0"/>
                </a:moveTo>
                <a:lnTo>
                  <a:pt x="4060825" y="0"/>
                </a:lnTo>
                <a:lnTo>
                  <a:pt x="406082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465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912FA0-4893-4D0E-8DA3-FC88E8EB01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4001" y="0"/>
            <a:ext cx="6857999" cy="6857998"/>
          </a:xfrm>
          <a:custGeom>
            <a:avLst/>
            <a:gdLst>
              <a:gd name="connsiteX0" fmla="*/ 0 w 6857999"/>
              <a:gd name="connsiteY0" fmla="*/ 0 h 6857998"/>
              <a:gd name="connsiteX1" fmla="*/ 6857999 w 6857999"/>
              <a:gd name="connsiteY1" fmla="*/ 0 h 6857998"/>
              <a:gd name="connsiteX2" fmla="*/ 6857999 w 6857999"/>
              <a:gd name="connsiteY2" fmla="*/ 6857998 h 6857998"/>
              <a:gd name="connsiteX3" fmla="*/ 0 w 6857999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999" h="6857998">
                <a:moveTo>
                  <a:pt x="0" y="0"/>
                </a:moveTo>
                <a:lnTo>
                  <a:pt x="6857999" y="0"/>
                </a:lnTo>
                <a:lnTo>
                  <a:pt x="6857999" y="6857998"/>
                </a:lnTo>
                <a:lnTo>
                  <a:pt x="0" y="685799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1421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42DA6FE-A77F-481A-9E01-A92708C4EE6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E6EAE50-DA97-4C26-97FB-32608F0EA0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0"/>
            <a:ext cx="4064000" cy="3429000"/>
          </a:xfrm>
          <a:custGeom>
            <a:avLst/>
            <a:gdLst>
              <a:gd name="connsiteX0" fmla="*/ 0 w 4064000"/>
              <a:gd name="connsiteY0" fmla="*/ 0 h 3429000"/>
              <a:gd name="connsiteX1" fmla="*/ 4064000 w 4064000"/>
              <a:gd name="connsiteY1" fmla="*/ 0 h 3429000"/>
              <a:gd name="connsiteX2" fmla="*/ 4064000 w 4064000"/>
              <a:gd name="connsiteY2" fmla="*/ 3429000 h 3429000"/>
              <a:gd name="connsiteX3" fmla="*/ 0 w 4064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9000">
                <a:moveTo>
                  <a:pt x="0" y="0"/>
                </a:moveTo>
                <a:lnTo>
                  <a:pt x="4064000" y="0"/>
                </a:lnTo>
                <a:lnTo>
                  <a:pt x="406400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A84235-48E1-4F1E-A6D1-F5485E8D0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4064000" cy="3429000"/>
          </a:xfrm>
          <a:custGeom>
            <a:avLst/>
            <a:gdLst>
              <a:gd name="connsiteX0" fmla="*/ 0 w 4064000"/>
              <a:gd name="connsiteY0" fmla="*/ 0 h 3429000"/>
              <a:gd name="connsiteX1" fmla="*/ 4064000 w 4064000"/>
              <a:gd name="connsiteY1" fmla="*/ 0 h 3429000"/>
              <a:gd name="connsiteX2" fmla="*/ 4064000 w 4064000"/>
              <a:gd name="connsiteY2" fmla="*/ 3429000 h 3429000"/>
              <a:gd name="connsiteX3" fmla="*/ 0 w 4064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9000">
                <a:moveTo>
                  <a:pt x="0" y="0"/>
                </a:moveTo>
                <a:lnTo>
                  <a:pt x="4064000" y="0"/>
                </a:lnTo>
                <a:lnTo>
                  <a:pt x="406400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098FBD5-FE93-446C-8A2A-C0C5C5681B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8000" y="3429000"/>
            <a:ext cx="4064000" cy="3429000"/>
          </a:xfrm>
          <a:custGeom>
            <a:avLst/>
            <a:gdLst>
              <a:gd name="connsiteX0" fmla="*/ 0 w 4064000"/>
              <a:gd name="connsiteY0" fmla="*/ 0 h 3429000"/>
              <a:gd name="connsiteX1" fmla="*/ 4064000 w 4064000"/>
              <a:gd name="connsiteY1" fmla="*/ 0 h 3429000"/>
              <a:gd name="connsiteX2" fmla="*/ 4064000 w 4064000"/>
              <a:gd name="connsiteY2" fmla="*/ 3429000 h 3429000"/>
              <a:gd name="connsiteX3" fmla="*/ 0 w 4064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429000">
                <a:moveTo>
                  <a:pt x="0" y="0"/>
                </a:moveTo>
                <a:lnTo>
                  <a:pt x="4064000" y="0"/>
                </a:lnTo>
                <a:lnTo>
                  <a:pt x="406400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18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  <p:bldP spid="13" grpId="0" animBg="1"/>
      <p:bldP spid="16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D51C11-43CA-4C69-B15D-F0C762F83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2611" y="0"/>
            <a:ext cx="3706462" cy="3429000"/>
          </a:xfrm>
          <a:custGeom>
            <a:avLst/>
            <a:gdLst>
              <a:gd name="connsiteX0" fmla="*/ 0 w 3706462"/>
              <a:gd name="connsiteY0" fmla="*/ 0 h 3429000"/>
              <a:gd name="connsiteX1" fmla="*/ 3706462 w 3706462"/>
              <a:gd name="connsiteY1" fmla="*/ 0 h 3429000"/>
              <a:gd name="connsiteX2" fmla="*/ 3706462 w 3706462"/>
              <a:gd name="connsiteY2" fmla="*/ 3429000 h 3429000"/>
              <a:gd name="connsiteX3" fmla="*/ 0 w 370646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462" h="3429000">
                <a:moveTo>
                  <a:pt x="0" y="0"/>
                </a:moveTo>
                <a:lnTo>
                  <a:pt x="3706462" y="0"/>
                </a:lnTo>
                <a:lnTo>
                  <a:pt x="3706462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BA9A7EC-8C85-4BEF-AF7A-0A675EBD5A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9073" y="0"/>
            <a:ext cx="3706462" cy="3429000"/>
          </a:xfrm>
          <a:custGeom>
            <a:avLst/>
            <a:gdLst>
              <a:gd name="connsiteX0" fmla="*/ 0 w 3706462"/>
              <a:gd name="connsiteY0" fmla="*/ 0 h 3429000"/>
              <a:gd name="connsiteX1" fmla="*/ 3706462 w 3706462"/>
              <a:gd name="connsiteY1" fmla="*/ 0 h 3429000"/>
              <a:gd name="connsiteX2" fmla="*/ 3706462 w 3706462"/>
              <a:gd name="connsiteY2" fmla="*/ 3429000 h 3429000"/>
              <a:gd name="connsiteX3" fmla="*/ 0 w 370646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462" h="3429000">
                <a:moveTo>
                  <a:pt x="0" y="0"/>
                </a:moveTo>
                <a:lnTo>
                  <a:pt x="3706462" y="0"/>
                </a:lnTo>
                <a:lnTo>
                  <a:pt x="3706462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6A719D7-F6A1-4834-870E-ECE061A628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2612" y="3429000"/>
            <a:ext cx="3706462" cy="3429000"/>
          </a:xfrm>
          <a:custGeom>
            <a:avLst/>
            <a:gdLst>
              <a:gd name="connsiteX0" fmla="*/ 0 w 3706462"/>
              <a:gd name="connsiteY0" fmla="*/ 0 h 3429000"/>
              <a:gd name="connsiteX1" fmla="*/ 3706462 w 3706462"/>
              <a:gd name="connsiteY1" fmla="*/ 0 h 3429000"/>
              <a:gd name="connsiteX2" fmla="*/ 3706462 w 3706462"/>
              <a:gd name="connsiteY2" fmla="*/ 3429000 h 3429000"/>
              <a:gd name="connsiteX3" fmla="*/ 0 w 370646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462" h="3429000">
                <a:moveTo>
                  <a:pt x="0" y="0"/>
                </a:moveTo>
                <a:lnTo>
                  <a:pt x="3706462" y="0"/>
                </a:lnTo>
                <a:lnTo>
                  <a:pt x="3706462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363391-58F8-41B2-A76E-A2BAD496CA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9074" y="3429000"/>
            <a:ext cx="3706462" cy="3429000"/>
          </a:xfrm>
          <a:custGeom>
            <a:avLst/>
            <a:gdLst>
              <a:gd name="connsiteX0" fmla="*/ 0 w 3706462"/>
              <a:gd name="connsiteY0" fmla="*/ 0 h 3429000"/>
              <a:gd name="connsiteX1" fmla="*/ 3706462 w 3706462"/>
              <a:gd name="connsiteY1" fmla="*/ 0 h 3429000"/>
              <a:gd name="connsiteX2" fmla="*/ 3706462 w 3706462"/>
              <a:gd name="connsiteY2" fmla="*/ 3429000 h 3429000"/>
              <a:gd name="connsiteX3" fmla="*/ 0 w 370646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6462" h="3429000">
                <a:moveTo>
                  <a:pt x="0" y="0"/>
                </a:moveTo>
                <a:lnTo>
                  <a:pt x="3706462" y="0"/>
                </a:lnTo>
                <a:lnTo>
                  <a:pt x="3706462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4753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8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73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EF1752D-FDC7-4638-8395-3989AF63ED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850BB2E-8463-4742-A9B7-06670B8B4069}"/>
              </a:ext>
            </a:extLst>
          </p:cNvPr>
          <p:cNvSpPr/>
          <p:nvPr/>
        </p:nvSpPr>
        <p:spPr>
          <a:xfrm>
            <a:off x="166255" y="166256"/>
            <a:ext cx="11859490" cy="6525488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7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E25CE8-C4BA-42EF-95B9-3A9292236A3A}"/>
              </a:ext>
            </a:extLst>
          </p:cNvPr>
          <p:cNvSpPr txBox="1"/>
          <p:nvPr/>
        </p:nvSpPr>
        <p:spPr>
          <a:xfrm>
            <a:off x="2654461" y="2969675"/>
            <a:ext cx="7392364" cy="918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spc="4000" dirty="0">
                <a:solidFill>
                  <a:schemeClr val="bg1"/>
                </a:solidFill>
                <a:latin typeface="Ageo Personal Use Light" pitchFamily="50" charset="0"/>
              </a:rPr>
              <a:t>CERULEAN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850BD91-459B-481A-B2DF-1E3DD464AFB2}"/>
              </a:ext>
            </a:extLst>
          </p:cNvPr>
          <p:cNvSpPr/>
          <p:nvPr/>
        </p:nvSpPr>
        <p:spPr>
          <a:xfrm>
            <a:off x="4449499" y="1782501"/>
            <a:ext cx="3293002" cy="3293000"/>
          </a:xfrm>
          <a:custGeom>
            <a:avLst/>
            <a:gdLst>
              <a:gd name="connsiteX0" fmla="*/ 100330 w 6045200"/>
              <a:gd name="connsiteY0" fmla="*/ 100328 h 6045198"/>
              <a:gd name="connsiteX1" fmla="*/ 100330 w 6045200"/>
              <a:gd name="connsiteY1" fmla="*/ 5944866 h 6045198"/>
              <a:gd name="connsiteX2" fmla="*/ 5944870 w 6045200"/>
              <a:gd name="connsiteY2" fmla="*/ 5944866 h 6045198"/>
              <a:gd name="connsiteX3" fmla="*/ 5944870 w 6045200"/>
              <a:gd name="connsiteY3" fmla="*/ 100328 h 6045198"/>
              <a:gd name="connsiteX4" fmla="*/ 0 w 6045200"/>
              <a:gd name="connsiteY4" fmla="*/ 0 h 6045198"/>
              <a:gd name="connsiteX5" fmla="*/ 6045200 w 6045200"/>
              <a:gd name="connsiteY5" fmla="*/ 0 h 6045198"/>
              <a:gd name="connsiteX6" fmla="*/ 6045200 w 6045200"/>
              <a:gd name="connsiteY6" fmla="*/ 6045198 h 6045198"/>
              <a:gd name="connsiteX7" fmla="*/ 0 w 6045200"/>
              <a:gd name="connsiteY7" fmla="*/ 6045198 h 60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6045198">
                <a:moveTo>
                  <a:pt x="100330" y="100328"/>
                </a:moveTo>
                <a:lnTo>
                  <a:pt x="100330" y="5944866"/>
                </a:lnTo>
                <a:lnTo>
                  <a:pt x="5944870" y="5944866"/>
                </a:lnTo>
                <a:lnTo>
                  <a:pt x="5944870" y="100328"/>
                </a:lnTo>
                <a:close/>
                <a:moveTo>
                  <a:pt x="0" y="0"/>
                </a:moveTo>
                <a:lnTo>
                  <a:pt x="6045200" y="0"/>
                </a:lnTo>
                <a:lnTo>
                  <a:pt x="6045200" y="6045198"/>
                </a:lnTo>
                <a:lnTo>
                  <a:pt x="0" y="604519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93D474-765D-42BB-85A8-217CC0267CC3}"/>
              </a:ext>
            </a:extLst>
          </p:cNvPr>
          <p:cNvSpPr txBox="1"/>
          <p:nvPr/>
        </p:nvSpPr>
        <p:spPr>
          <a:xfrm>
            <a:off x="4645742" y="4075487"/>
            <a:ext cx="2900516" cy="52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POWERPOINT PERSENTATION</a:t>
            </a:r>
          </a:p>
        </p:txBody>
      </p:sp>
    </p:spTree>
    <p:extLst>
      <p:ext uri="{BB962C8B-B14F-4D97-AF65-F5344CB8AC3E}">
        <p14:creationId xmlns:p14="http://schemas.microsoft.com/office/powerpoint/2010/main" val="146946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F2D8C4B-17A1-49F6-B5B2-BAB92E6B5E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B57468-A51F-44C0-9D3B-7CACEF4D1B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67C330B-59F2-481E-BC2B-E71EC5D181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17D5B0-0AD6-4A09-8C00-396A957073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6B1D8B9-7379-4BE8-8BCB-C3D9C4D13C7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4064000 w 12192000"/>
              <a:gd name="connsiteY0" fmla="*/ 3429000 h 6858000"/>
              <a:gd name="connsiteX1" fmla="*/ 8128000 w 12192000"/>
              <a:gd name="connsiteY1" fmla="*/ 3429000 h 6858000"/>
              <a:gd name="connsiteX2" fmla="*/ 8128000 w 12192000"/>
              <a:gd name="connsiteY2" fmla="*/ 6858000 h 6858000"/>
              <a:gd name="connsiteX3" fmla="*/ 4064000 w 12192000"/>
              <a:gd name="connsiteY3" fmla="*/ 6858000 h 6858000"/>
              <a:gd name="connsiteX4" fmla="*/ 0 w 12192000"/>
              <a:gd name="connsiteY4" fmla="*/ 0 h 6858000"/>
              <a:gd name="connsiteX5" fmla="*/ 4064000 w 12192000"/>
              <a:gd name="connsiteY5" fmla="*/ 0 h 6858000"/>
              <a:gd name="connsiteX6" fmla="*/ 4064000 w 12192000"/>
              <a:gd name="connsiteY6" fmla="*/ 3429000 h 6858000"/>
              <a:gd name="connsiteX7" fmla="*/ 0 w 12192000"/>
              <a:gd name="connsiteY7" fmla="*/ 3429000 h 6858000"/>
              <a:gd name="connsiteX8" fmla="*/ 8128000 w 12192000"/>
              <a:gd name="connsiteY8" fmla="*/ 0 h 6858000"/>
              <a:gd name="connsiteX9" fmla="*/ 12192000 w 12192000"/>
              <a:gd name="connsiteY9" fmla="*/ 0 h 6858000"/>
              <a:gd name="connsiteX10" fmla="*/ 12192000 w 12192000"/>
              <a:gd name="connsiteY10" fmla="*/ 3429000 h 6858000"/>
              <a:gd name="connsiteX11" fmla="*/ 8128000 w 12192000"/>
              <a:gd name="connsiteY11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4064000" y="3429000"/>
                </a:moveTo>
                <a:lnTo>
                  <a:pt x="8128000" y="3429000"/>
                </a:lnTo>
                <a:lnTo>
                  <a:pt x="8128000" y="6858000"/>
                </a:lnTo>
                <a:lnTo>
                  <a:pt x="4064000" y="6858000"/>
                </a:lnTo>
                <a:close/>
                <a:moveTo>
                  <a:pt x="0" y="0"/>
                </a:moveTo>
                <a:lnTo>
                  <a:pt x="4064000" y="0"/>
                </a:lnTo>
                <a:lnTo>
                  <a:pt x="4064000" y="3429000"/>
                </a:lnTo>
                <a:lnTo>
                  <a:pt x="0" y="3429000"/>
                </a:lnTo>
                <a:close/>
                <a:moveTo>
                  <a:pt x="812800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128000" y="3429000"/>
                </a:lnTo>
                <a:close/>
              </a:path>
            </a:pathLst>
          </a:cu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74E077-96DA-4E3C-8CA8-78340A82D73A}"/>
              </a:ext>
            </a:extLst>
          </p:cNvPr>
          <p:cNvSpPr txBox="1"/>
          <p:nvPr/>
        </p:nvSpPr>
        <p:spPr>
          <a:xfrm>
            <a:off x="701040" y="1440984"/>
            <a:ext cx="266192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DB322D-9223-4B1E-B4B8-4A72DB2BE4A0}"/>
              </a:ext>
            </a:extLst>
          </p:cNvPr>
          <p:cNvSpPr txBox="1"/>
          <p:nvPr/>
        </p:nvSpPr>
        <p:spPr>
          <a:xfrm>
            <a:off x="927628" y="99659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172F0F-24E0-482C-BA47-877DC0545F0F}"/>
              </a:ext>
            </a:extLst>
          </p:cNvPr>
          <p:cNvSpPr txBox="1"/>
          <p:nvPr/>
        </p:nvSpPr>
        <p:spPr>
          <a:xfrm>
            <a:off x="8829040" y="1440984"/>
            <a:ext cx="266192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4EE502-327D-4CCF-8D53-3FFE919F7140}"/>
              </a:ext>
            </a:extLst>
          </p:cNvPr>
          <p:cNvSpPr txBox="1"/>
          <p:nvPr/>
        </p:nvSpPr>
        <p:spPr>
          <a:xfrm>
            <a:off x="9055628" y="99659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5885BD-D07C-483B-B2EA-A6A353A87D10}"/>
              </a:ext>
            </a:extLst>
          </p:cNvPr>
          <p:cNvSpPr txBox="1"/>
          <p:nvPr/>
        </p:nvSpPr>
        <p:spPr>
          <a:xfrm>
            <a:off x="4765040" y="4869984"/>
            <a:ext cx="266192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C5C053-1EF9-4C19-8295-B59138E70101}"/>
              </a:ext>
            </a:extLst>
          </p:cNvPr>
          <p:cNvSpPr txBox="1"/>
          <p:nvPr/>
        </p:nvSpPr>
        <p:spPr>
          <a:xfrm>
            <a:off x="4991628" y="442559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D6C120-98EC-4BD2-9CC6-755199A14E6E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65566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87474F-47BA-41D9-8253-6B9C745E54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AD4254-83B6-4BFD-9BA6-FC4034550F0E}"/>
              </a:ext>
            </a:extLst>
          </p:cNvPr>
          <p:cNvSpPr/>
          <p:nvPr/>
        </p:nvSpPr>
        <p:spPr>
          <a:xfrm>
            <a:off x="0" y="0"/>
            <a:ext cx="3716594" cy="685800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08FBBB-9A6C-405D-B898-EE5C478B71A4}"/>
              </a:ext>
            </a:extLst>
          </p:cNvPr>
          <p:cNvSpPr/>
          <p:nvPr/>
        </p:nvSpPr>
        <p:spPr>
          <a:xfrm>
            <a:off x="8475406" y="0"/>
            <a:ext cx="3716594" cy="6858000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F80A60-E2E2-4615-BC7D-7DA1196AB74D}"/>
              </a:ext>
            </a:extLst>
          </p:cNvPr>
          <p:cNvSpPr txBox="1"/>
          <p:nvPr/>
        </p:nvSpPr>
        <p:spPr>
          <a:xfrm>
            <a:off x="8906578" y="1815404"/>
            <a:ext cx="22082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LEFT</a:t>
            </a:r>
          </a:p>
          <a:p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PICTURE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481CE-EC7B-4622-AACE-E837546D09F1}"/>
              </a:ext>
            </a:extLst>
          </p:cNvPr>
          <p:cNvSpPr txBox="1"/>
          <p:nvPr/>
        </p:nvSpPr>
        <p:spPr>
          <a:xfrm>
            <a:off x="8906578" y="3820332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7325C-2D41-4F8E-980C-E966496F06A1}"/>
              </a:ext>
            </a:extLst>
          </p:cNvPr>
          <p:cNvSpPr txBox="1"/>
          <p:nvPr/>
        </p:nvSpPr>
        <p:spPr>
          <a:xfrm>
            <a:off x="1077124" y="1815404"/>
            <a:ext cx="22082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RIGHT</a:t>
            </a:r>
          </a:p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PICTURE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D0ACCD-4EC9-4ED2-914A-E5B59038998C}"/>
              </a:ext>
            </a:extLst>
          </p:cNvPr>
          <p:cNvSpPr txBox="1"/>
          <p:nvPr/>
        </p:nvSpPr>
        <p:spPr>
          <a:xfrm>
            <a:off x="326297" y="3820332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08EBC1-DDBB-471D-9D24-225492157F69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152793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CEB7393-FEFB-4363-8D3F-CB2329F4F1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1B121B9-1A29-4237-833A-0EF984CA67FA}"/>
              </a:ext>
            </a:extLst>
          </p:cNvPr>
          <p:cNvSpPr/>
          <p:nvPr/>
        </p:nvSpPr>
        <p:spPr>
          <a:xfrm>
            <a:off x="4119417" y="2321337"/>
            <a:ext cx="7906326" cy="2203275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5B8061-2FA0-4264-9BCC-D7D4C419998D}"/>
              </a:ext>
            </a:extLst>
          </p:cNvPr>
          <p:cNvSpPr txBox="1"/>
          <p:nvPr/>
        </p:nvSpPr>
        <p:spPr>
          <a:xfrm>
            <a:off x="4777849" y="2755230"/>
            <a:ext cx="2104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spc="90" dirty="0">
                <a:solidFill>
                  <a:schemeClr val="bg1"/>
                </a:solidFill>
                <a:latin typeface="Ageo Personal Use Light" pitchFamily="50" charset="0"/>
              </a:rPr>
              <a:t>NEW</a:t>
            </a:r>
          </a:p>
          <a:p>
            <a:pPr algn="r"/>
            <a:r>
              <a:rPr lang="en-US" sz="3600" spc="90" dirty="0">
                <a:solidFill>
                  <a:schemeClr val="bg1"/>
                </a:solidFill>
                <a:latin typeface="Ageo Personal Use Light" pitchFamily="50" charset="0"/>
              </a:rPr>
              <a:t>SESSION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FB62A-842F-4F0B-AA73-F6AA0401C1D7}"/>
              </a:ext>
            </a:extLst>
          </p:cNvPr>
          <p:cNvSpPr txBox="1"/>
          <p:nvPr/>
        </p:nvSpPr>
        <p:spPr>
          <a:xfrm>
            <a:off x="7487829" y="2755230"/>
            <a:ext cx="404459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E43B63D-DEB0-4FEC-810F-B5FF816C8814}"/>
              </a:ext>
            </a:extLst>
          </p:cNvPr>
          <p:cNvCxnSpPr/>
          <p:nvPr/>
        </p:nvCxnSpPr>
        <p:spPr>
          <a:xfrm>
            <a:off x="7208866" y="2755230"/>
            <a:ext cx="0" cy="127321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338ED3E-AE1E-4372-BBD7-87864317F1D6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313201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8DABFB-54F6-48A1-A906-EAC024968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4E4582-AA7D-49D2-9DCE-71344B48A776}"/>
              </a:ext>
            </a:extLst>
          </p:cNvPr>
          <p:cNvSpPr/>
          <p:nvPr/>
        </p:nvSpPr>
        <p:spPr>
          <a:xfrm>
            <a:off x="4298066" y="175490"/>
            <a:ext cx="3595868" cy="650702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C238A-E8B9-4485-8288-A2185DC74E77}"/>
              </a:ext>
            </a:extLst>
          </p:cNvPr>
          <p:cNvCxnSpPr/>
          <p:nvPr/>
        </p:nvCxnSpPr>
        <p:spPr>
          <a:xfrm>
            <a:off x="5107858" y="3429000"/>
            <a:ext cx="19762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F12821-4F7D-4425-95BA-24787C78E72A}"/>
              </a:ext>
            </a:extLst>
          </p:cNvPr>
          <p:cNvSpPr txBox="1"/>
          <p:nvPr/>
        </p:nvSpPr>
        <p:spPr>
          <a:xfrm>
            <a:off x="5209309" y="1182342"/>
            <a:ext cx="170872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500" dirty="0">
                <a:solidFill>
                  <a:schemeClr val="bg1"/>
                </a:solidFill>
                <a:latin typeface="Kiona" panose="00000500000000000000" pitchFamily="2" charset="0"/>
              </a:rPr>
              <a:t>0</a:t>
            </a:r>
            <a:r>
              <a:rPr lang="en-US" sz="11500" dirty="0">
                <a:solidFill>
                  <a:schemeClr val="bg1"/>
                </a:solidFill>
                <a:latin typeface="Kiona" panose="00000500000000000000" pitchFamily="2" charset="0"/>
              </a:rPr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E4CAF-7A91-48DB-BCAE-C473F2F4CF8C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C07C0D-C09F-43E9-BF52-31D2BF15302E}"/>
              </a:ext>
            </a:extLst>
          </p:cNvPr>
          <p:cNvSpPr txBox="1"/>
          <p:nvPr/>
        </p:nvSpPr>
        <p:spPr>
          <a:xfrm>
            <a:off x="4682836" y="4051241"/>
            <a:ext cx="2826328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202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8B14A23-E7AF-41F1-8A28-933969D1CC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4B3298-C4F2-442D-AC56-8F77BC3845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FCD8A-6CCA-415E-8933-D50860DC5F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D5EB35-60FA-4F6F-9F61-DC5AB4C5BF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0F1EED-8EEB-4194-900F-AE09E42A3197}"/>
              </a:ext>
            </a:extLst>
          </p:cNvPr>
          <p:cNvSpPr/>
          <p:nvPr/>
        </p:nvSpPr>
        <p:spPr>
          <a:xfrm flipH="1">
            <a:off x="0" y="0"/>
            <a:ext cx="1072613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07A512-2848-40E5-9018-C75D05676903}"/>
              </a:ext>
            </a:extLst>
          </p:cNvPr>
          <p:cNvSpPr txBox="1"/>
          <p:nvPr/>
        </p:nvSpPr>
        <p:spPr>
          <a:xfrm>
            <a:off x="320029" y="1907254"/>
            <a:ext cx="432554" cy="304349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FALL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B85D96-DE40-4804-A83C-60A3DC0D0F4E}"/>
              </a:ext>
            </a:extLst>
          </p:cNvPr>
          <p:cNvSpPr txBox="1"/>
          <p:nvPr/>
        </p:nvSpPr>
        <p:spPr>
          <a:xfrm>
            <a:off x="9007804" y="4458554"/>
            <a:ext cx="266192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50108A-7AE9-4EFE-859C-085D68056FD1}"/>
              </a:ext>
            </a:extLst>
          </p:cNvPr>
          <p:cNvSpPr txBox="1"/>
          <p:nvPr/>
        </p:nvSpPr>
        <p:spPr>
          <a:xfrm>
            <a:off x="9234392" y="401416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2">
                    <a:lumMod val="10000"/>
                  </a:schemeClr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F16F52-B495-4316-85F0-B976607518F9}"/>
              </a:ext>
            </a:extLst>
          </p:cNvPr>
          <p:cNvSpPr txBox="1"/>
          <p:nvPr/>
        </p:nvSpPr>
        <p:spPr>
          <a:xfrm>
            <a:off x="9141868" y="1304653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OUR</a:t>
            </a:r>
          </a:p>
          <a:p>
            <a:pPr algn="ct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FASHION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901188A-17DC-4F00-9CAE-18210168EB2A}"/>
              </a:ext>
            </a:extLst>
          </p:cNvPr>
          <p:cNvSpPr/>
          <p:nvPr/>
        </p:nvSpPr>
        <p:spPr>
          <a:xfrm>
            <a:off x="1903025" y="552954"/>
            <a:ext cx="5752096" cy="5752094"/>
          </a:xfrm>
          <a:custGeom>
            <a:avLst/>
            <a:gdLst>
              <a:gd name="connsiteX0" fmla="*/ 100330 w 6045200"/>
              <a:gd name="connsiteY0" fmla="*/ 100328 h 6045198"/>
              <a:gd name="connsiteX1" fmla="*/ 100330 w 6045200"/>
              <a:gd name="connsiteY1" fmla="*/ 5944866 h 6045198"/>
              <a:gd name="connsiteX2" fmla="*/ 5944870 w 6045200"/>
              <a:gd name="connsiteY2" fmla="*/ 5944866 h 6045198"/>
              <a:gd name="connsiteX3" fmla="*/ 5944870 w 6045200"/>
              <a:gd name="connsiteY3" fmla="*/ 100328 h 6045198"/>
              <a:gd name="connsiteX4" fmla="*/ 0 w 6045200"/>
              <a:gd name="connsiteY4" fmla="*/ 0 h 6045198"/>
              <a:gd name="connsiteX5" fmla="*/ 6045200 w 6045200"/>
              <a:gd name="connsiteY5" fmla="*/ 0 h 6045198"/>
              <a:gd name="connsiteX6" fmla="*/ 6045200 w 6045200"/>
              <a:gd name="connsiteY6" fmla="*/ 6045198 h 6045198"/>
              <a:gd name="connsiteX7" fmla="*/ 0 w 6045200"/>
              <a:gd name="connsiteY7" fmla="*/ 6045198 h 60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6045198">
                <a:moveTo>
                  <a:pt x="100330" y="100328"/>
                </a:moveTo>
                <a:lnTo>
                  <a:pt x="100330" y="5944866"/>
                </a:lnTo>
                <a:lnTo>
                  <a:pt x="5944870" y="5944866"/>
                </a:lnTo>
                <a:lnTo>
                  <a:pt x="5944870" y="100328"/>
                </a:lnTo>
                <a:close/>
                <a:moveTo>
                  <a:pt x="0" y="0"/>
                </a:moveTo>
                <a:lnTo>
                  <a:pt x="6045200" y="0"/>
                </a:lnTo>
                <a:lnTo>
                  <a:pt x="6045200" y="6045198"/>
                </a:lnTo>
                <a:lnTo>
                  <a:pt x="0" y="6045198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F4646-3761-42E2-A137-4AC9CE007D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5FE5C1-9293-43D1-B6F5-256851D9C9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C9911A-0F17-47CB-A70D-80334396C394}"/>
              </a:ext>
            </a:extLst>
          </p:cNvPr>
          <p:cNvSpPr txBox="1"/>
          <p:nvPr/>
        </p:nvSpPr>
        <p:spPr>
          <a:xfrm>
            <a:off x="1445337" y="3259723"/>
            <a:ext cx="9301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Ageo Personal Use Light" pitchFamily="50" charset="0"/>
              </a:rPr>
              <a:t>NEW PRODUCT - NEW ITEM - NEW COLLECTION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1A3881-AF24-4B35-BDE3-4932BBB56EFE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388015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A2BA56-A788-44FD-AF95-379F172C46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F0B125-5DEF-4D36-822A-7683717515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A4C6A23-C05B-4AA8-A805-0F9CEBE1AE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0C99EB4-762B-46A3-A183-D3E95698E4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5C4B6DC-A367-42F9-8E33-6E9CDD890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39F4DED-8FBF-46C2-9FAD-1F55A83D32DA}"/>
              </a:ext>
            </a:extLst>
          </p:cNvPr>
          <p:cNvSpPr/>
          <p:nvPr/>
        </p:nvSpPr>
        <p:spPr>
          <a:xfrm>
            <a:off x="2142837" y="2327360"/>
            <a:ext cx="7906326" cy="2203275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DE83DE-EA78-4FD4-A11B-FE7E3ECF624A}"/>
              </a:ext>
            </a:extLst>
          </p:cNvPr>
          <p:cNvSpPr txBox="1"/>
          <p:nvPr/>
        </p:nvSpPr>
        <p:spPr>
          <a:xfrm>
            <a:off x="2635017" y="2828834"/>
            <a:ext cx="2104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spc="90" dirty="0">
                <a:solidFill>
                  <a:schemeClr val="bg1"/>
                </a:solidFill>
                <a:latin typeface="Ageo Personal Use Light" pitchFamily="50" charset="0"/>
              </a:rPr>
              <a:t>NEW</a:t>
            </a:r>
          </a:p>
          <a:p>
            <a:pPr algn="r"/>
            <a:r>
              <a:rPr lang="en-US" sz="3600" spc="90" dirty="0">
                <a:solidFill>
                  <a:schemeClr val="bg1"/>
                </a:solidFill>
                <a:latin typeface="Ageo Personal Use Light" pitchFamily="50" charset="0"/>
              </a:rPr>
              <a:t>SESSION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38539F-99F5-4CF0-B59F-FEED995D4739}"/>
              </a:ext>
            </a:extLst>
          </p:cNvPr>
          <p:cNvSpPr txBox="1"/>
          <p:nvPr/>
        </p:nvSpPr>
        <p:spPr>
          <a:xfrm>
            <a:off x="5344997" y="2828834"/>
            <a:ext cx="404459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20730E-DD75-4227-B97A-8FB21E7A44A8}"/>
              </a:ext>
            </a:extLst>
          </p:cNvPr>
          <p:cNvCxnSpPr/>
          <p:nvPr/>
        </p:nvCxnSpPr>
        <p:spPr>
          <a:xfrm>
            <a:off x="5066034" y="2828834"/>
            <a:ext cx="0" cy="127321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3EC2B23-0F07-41E5-B106-BC78753530C1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303869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6906921-31C1-44FF-9290-516EF809E4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4DD81E-C27A-4356-843E-76E58F3EDB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E8010D-086D-4932-96C4-F471EADAD6A2}"/>
              </a:ext>
            </a:extLst>
          </p:cNvPr>
          <p:cNvSpPr txBox="1"/>
          <p:nvPr/>
        </p:nvSpPr>
        <p:spPr>
          <a:xfrm>
            <a:off x="5895945" y="517341"/>
            <a:ext cx="400110" cy="582331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Ageo Personal Use Light" pitchFamily="50" charset="0"/>
              </a:rPr>
              <a:t>NEW PRODUCT - NEW COLLECTION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9AC8C5-E126-4353-B046-79F642DA09DB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343509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8DABFB-54F6-48A1-A906-EAC024968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4E4582-AA7D-49D2-9DCE-71344B48A776}"/>
              </a:ext>
            </a:extLst>
          </p:cNvPr>
          <p:cNvSpPr/>
          <p:nvPr/>
        </p:nvSpPr>
        <p:spPr>
          <a:xfrm>
            <a:off x="4298066" y="175490"/>
            <a:ext cx="3595868" cy="650702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C238A-E8B9-4485-8288-A2185DC74E77}"/>
              </a:ext>
            </a:extLst>
          </p:cNvPr>
          <p:cNvCxnSpPr/>
          <p:nvPr/>
        </p:nvCxnSpPr>
        <p:spPr>
          <a:xfrm>
            <a:off x="5107858" y="3429000"/>
            <a:ext cx="19762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F12821-4F7D-4425-95BA-24787C78E72A}"/>
              </a:ext>
            </a:extLst>
          </p:cNvPr>
          <p:cNvSpPr txBox="1"/>
          <p:nvPr/>
        </p:nvSpPr>
        <p:spPr>
          <a:xfrm>
            <a:off x="5209309" y="1182342"/>
            <a:ext cx="170872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500" dirty="0">
                <a:solidFill>
                  <a:schemeClr val="bg1"/>
                </a:solidFill>
                <a:latin typeface="Kiona" panose="00000500000000000000" pitchFamily="2" charset="0"/>
              </a:rPr>
              <a:t>0</a:t>
            </a:r>
            <a:r>
              <a:rPr lang="en-US" sz="11500" dirty="0">
                <a:solidFill>
                  <a:schemeClr val="bg1"/>
                </a:solidFill>
                <a:latin typeface="Kiona" panose="00000500000000000000" pitchFamily="2" charset="0"/>
              </a:rPr>
              <a:t>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E4CAF-7A91-48DB-BCAE-C473F2F4CF8C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C07C0D-C09F-43E9-BF52-31D2BF15302E}"/>
              </a:ext>
            </a:extLst>
          </p:cNvPr>
          <p:cNvSpPr txBox="1"/>
          <p:nvPr/>
        </p:nvSpPr>
        <p:spPr>
          <a:xfrm>
            <a:off x="4682836" y="4051241"/>
            <a:ext cx="2826328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9186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8408332-E7E2-4666-9678-9B404E2C68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067ED41-30F5-4560-B5E8-D6E9DE93E169}"/>
              </a:ext>
            </a:extLst>
          </p:cNvPr>
          <p:cNvSpPr/>
          <p:nvPr/>
        </p:nvSpPr>
        <p:spPr>
          <a:xfrm>
            <a:off x="3126658" y="2969342"/>
            <a:ext cx="5938684" cy="113443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8B5E74-4234-4B38-A3E3-9CE3CFFB9B37}"/>
              </a:ext>
            </a:extLst>
          </p:cNvPr>
          <p:cNvSpPr txBox="1"/>
          <p:nvPr/>
        </p:nvSpPr>
        <p:spPr>
          <a:xfrm>
            <a:off x="3903406" y="5382786"/>
            <a:ext cx="4385188" cy="52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B6CCFA-F739-45DF-8D82-0F5A86F40362}"/>
              </a:ext>
            </a:extLst>
          </p:cNvPr>
          <p:cNvSpPr txBox="1"/>
          <p:nvPr/>
        </p:nvSpPr>
        <p:spPr>
          <a:xfrm>
            <a:off x="4991628" y="4938393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2">
                    <a:lumMod val="10000"/>
                  </a:schemeClr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5FE3DF-F7A4-4A91-9E02-2EABAC36523E}"/>
              </a:ext>
            </a:extLst>
          </p:cNvPr>
          <p:cNvSpPr txBox="1"/>
          <p:nvPr/>
        </p:nvSpPr>
        <p:spPr>
          <a:xfrm>
            <a:off x="4021393" y="3182614"/>
            <a:ext cx="4149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OUR FASHION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1332F9-3348-44AA-80CC-783A89E258CB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124548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8DABFB-54F6-48A1-A906-EAC024968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4E4582-AA7D-49D2-9DCE-71344B48A776}"/>
              </a:ext>
            </a:extLst>
          </p:cNvPr>
          <p:cNvSpPr/>
          <p:nvPr/>
        </p:nvSpPr>
        <p:spPr>
          <a:xfrm>
            <a:off x="4298066" y="175490"/>
            <a:ext cx="3595868" cy="650702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C238A-E8B9-4485-8288-A2185DC74E77}"/>
              </a:ext>
            </a:extLst>
          </p:cNvPr>
          <p:cNvCxnSpPr/>
          <p:nvPr/>
        </p:nvCxnSpPr>
        <p:spPr>
          <a:xfrm>
            <a:off x="5107858" y="3429000"/>
            <a:ext cx="19762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F12821-4F7D-4425-95BA-24787C78E72A}"/>
              </a:ext>
            </a:extLst>
          </p:cNvPr>
          <p:cNvSpPr txBox="1"/>
          <p:nvPr/>
        </p:nvSpPr>
        <p:spPr>
          <a:xfrm>
            <a:off x="5209309" y="1182342"/>
            <a:ext cx="170872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500" dirty="0">
                <a:solidFill>
                  <a:schemeClr val="bg1"/>
                </a:solidFill>
                <a:latin typeface="Kiona" panose="00000500000000000000" pitchFamily="2" charset="0"/>
              </a:rPr>
              <a:t>0</a:t>
            </a:r>
            <a:r>
              <a:rPr lang="en-US" sz="11500" dirty="0">
                <a:solidFill>
                  <a:schemeClr val="bg1"/>
                </a:solidFill>
                <a:latin typeface="Kiona" panose="00000500000000000000" pitchFamily="2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E4CAF-7A91-48DB-BCAE-C473F2F4CF8C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C07C0D-C09F-43E9-BF52-31D2BF15302E}"/>
              </a:ext>
            </a:extLst>
          </p:cNvPr>
          <p:cNvSpPr txBox="1"/>
          <p:nvPr/>
        </p:nvSpPr>
        <p:spPr>
          <a:xfrm>
            <a:off x="4682836" y="4051241"/>
            <a:ext cx="2826328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928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6192D98-7703-4CAB-8309-6B85E34AC6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E4D6FF-B73D-410B-8805-B89AF755CE71}"/>
              </a:ext>
            </a:extLst>
          </p:cNvPr>
          <p:cNvSpPr/>
          <p:nvPr/>
        </p:nvSpPr>
        <p:spPr>
          <a:xfrm>
            <a:off x="166253" y="1061435"/>
            <a:ext cx="7556661" cy="4735124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F42210-3CE0-4BD7-A60E-BDF7E756E4AB}"/>
              </a:ext>
            </a:extLst>
          </p:cNvPr>
          <p:cNvSpPr txBox="1"/>
          <p:nvPr/>
        </p:nvSpPr>
        <p:spPr>
          <a:xfrm>
            <a:off x="940036" y="4241229"/>
            <a:ext cx="3464815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F30162-0494-4B13-B2FE-548F9B0C4C24}"/>
              </a:ext>
            </a:extLst>
          </p:cNvPr>
          <p:cNvSpPr txBox="1"/>
          <p:nvPr/>
        </p:nvSpPr>
        <p:spPr>
          <a:xfrm>
            <a:off x="940037" y="3796836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18804-2E86-4508-916F-42A354CF95D1}"/>
              </a:ext>
            </a:extLst>
          </p:cNvPr>
          <p:cNvSpPr txBox="1"/>
          <p:nvPr/>
        </p:nvSpPr>
        <p:spPr>
          <a:xfrm>
            <a:off x="940037" y="1737726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OUR</a:t>
            </a:r>
          </a:p>
          <a:p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58343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C80751A-23A1-4671-8C64-92E7349925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818FB3-53AB-44EB-A531-B8A62944E258}"/>
              </a:ext>
            </a:extLst>
          </p:cNvPr>
          <p:cNvSpPr/>
          <p:nvPr/>
        </p:nvSpPr>
        <p:spPr>
          <a:xfrm>
            <a:off x="4469086" y="1061435"/>
            <a:ext cx="7556661" cy="47351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559646-D0C4-4C4F-954A-52C807AD8BA3}"/>
              </a:ext>
            </a:extLst>
          </p:cNvPr>
          <p:cNvSpPr txBox="1"/>
          <p:nvPr/>
        </p:nvSpPr>
        <p:spPr>
          <a:xfrm>
            <a:off x="7787144" y="4241229"/>
            <a:ext cx="3464815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D5AD59-D488-4BD5-9601-18C59F9437BC}"/>
              </a:ext>
            </a:extLst>
          </p:cNvPr>
          <p:cNvSpPr txBox="1"/>
          <p:nvPr/>
        </p:nvSpPr>
        <p:spPr>
          <a:xfrm>
            <a:off x="9043215" y="3796836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D28E7-63DD-46C2-8C8B-45E637086965}"/>
              </a:ext>
            </a:extLst>
          </p:cNvPr>
          <p:cNvSpPr txBox="1"/>
          <p:nvPr/>
        </p:nvSpPr>
        <p:spPr>
          <a:xfrm>
            <a:off x="8857714" y="1737726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OUR</a:t>
            </a:r>
          </a:p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102374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8DABFB-54F6-48A1-A906-EAC024968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4E4582-AA7D-49D2-9DCE-71344B48A776}"/>
              </a:ext>
            </a:extLst>
          </p:cNvPr>
          <p:cNvSpPr/>
          <p:nvPr/>
        </p:nvSpPr>
        <p:spPr>
          <a:xfrm>
            <a:off x="4298066" y="175490"/>
            <a:ext cx="3595868" cy="650702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C238A-E8B9-4485-8288-A2185DC74E77}"/>
              </a:ext>
            </a:extLst>
          </p:cNvPr>
          <p:cNvCxnSpPr/>
          <p:nvPr/>
        </p:nvCxnSpPr>
        <p:spPr>
          <a:xfrm>
            <a:off x="5107858" y="3429000"/>
            <a:ext cx="19762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F12821-4F7D-4425-95BA-24787C78E72A}"/>
              </a:ext>
            </a:extLst>
          </p:cNvPr>
          <p:cNvSpPr txBox="1"/>
          <p:nvPr/>
        </p:nvSpPr>
        <p:spPr>
          <a:xfrm>
            <a:off x="5209309" y="1182342"/>
            <a:ext cx="170872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500" dirty="0">
                <a:solidFill>
                  <a:schemeClr val="bg1"/>
                </a:solidFill>
                <a:latin typeface="Kiona" panose="00000500000000000000" pitchFamily="2" charset="0"/>
              </a:rPr>
              <a:t>0</a:t>
            </a:r>
            <a:r>
              <a:rPr lang="en-US" sz="11500" dirty="0">
                <a:solidFill>
                  <a:schemeClr val="bg1"/>
                </a:solidFill>
                <a:latin typeface="Kiona" panose="00000500000000000000" pitchFamily="2" charset="0"/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E4CAF-7A91-48DB-BCAE-C473F2F4CF8C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C07C0D-C09F-43E9-BF52-31D2BF15302E}"/>
              </a:ext>
            </a:extLst>
          </p:cNvPr>
          <p:cNvSpPr txBox="1"/>
          <p:nvPr/>
        </p:nvSpPr>
        <p:spPr>
          <a:xfrm>
            <a:off x="4682836" y="4051241"/>
            <a:ext cx="2826328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883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771E296-1FE4-40CD-804F-C1D8C92C5C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8D78B6-EC63-44F8-86BC-8A9EA37BB9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FB0A1F-92DA-4339-AD7A-C5589D9E0F2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96BE8A2-0362-48D8-925B-5A01262BCF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C64C31-A93E-4F24-BF55-0B84CC11096C}"/>
              </a:ext>
            </a:extLst>
          </p:cNvPr>
          <p:cNvSpPr/>
          <p:nvPr/>
        </p:nvSpPr>
        <p:spPr>
          <a:xfrm rot="16200000" flipH="1">
            <a:off x="5559691" y="-5559696"/>
            <a:ext cx="1072613" cy="1219200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2DACD3-C0B4-4BF4-87BE-0B71D7026643}"/>
              </a:ext>
            </a:extLst>
          </p:cNvPr>
          <p:cNvSpPr txBox="1"/>
          <p:nvPr/>
        </p:nvSpPr>
        <p:spPr>
          <a:xfrm>
            <a:off x="4640819" y="366197"/>
            <a:ext cx="2910356" cy="340221"/>
          </a:xfrm>
          <a:prstGeom prst="rect">
            <a:avLst/>
          </a:prstGeom>
          <a:noFill/>
        </p:spPr>
        <p:txBody>
          <a:bodyPr vert="horz"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NEW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04375D-AB13-43A7-929D-064B6B1A2C3B}"/>
              </a:ext>
            </a:extLst>
          </p:cNvPr>
          <p:cNvSpPr txBox="1"/>
          <p:nvPr/>
        </p:nvSpPr>
        <p:spPr>
          <a:xfrm>
            <a:off x="3785411" y="5389964"/>
            <a:ext cx="4621170" cy="52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553085-9173-4FD3-AF09-0CB1F691B189}"/>
              </a:ext>
            </a:extLst>
          </p:cNvPr>
          <p:cNvSpPr txBox="1"/>
          <p:nvPr/>
        </p:nvSpPr>
        <p:spPr>
          <a:xfrm>
            <a:off x="4991624" y="494557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2">
                    <a:lumMod val="10000"/>
                  </a:schemeClr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4A45B1-3D41-43A0-BBE0-5A4ACEB86A2A}"/>
              </a:ext>
            </a:extLst>
          </p:cNvPr>
          <p:cNvSpPr txBox="1"/>
          <p:nvPr/>
        </p:nvSpPr>
        <p:spPr>
          <a:xfrm>
            <a:off x="4292059" y="3820366"/>
            <a:ext cx="36202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OUR FASHION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ACD6443-3604-43E3-9EC6-13A731800D2B}"/>
              </a:ext>
            </a:extLst>
          </p:cNvPr>
          <p:cNvSpPr/>
          <p:nvPr/>
        </p:nvSpPr>
        <p:spPr>
          <a:xfrm flipV="1">
            <a:off x="0" y="6700977"/>
            <a:ext cx="12192000" cy="157021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7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3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031DF68-A2AF-4A78-8CD0-C6EED5854D34}"/>
              </a:ext>
            </a:extLst>
          </p:cNvPr>
          <p:cNvSpPr/>
          <p:nvPr/>
        </p:nvSpPr>
        <p:spPr>
          <a:xfrm>
            <a:off x="3814916" y="1292940"/>
            <a:ext cx="4417143" cy="4417143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59A90B-1D58-411B-BFE7-A7AC098C5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A7C6CB-F102-4130-A9AC-A8497E839808}"/>
              </a:ext>
            </a:extLst>
          </p:cNvPr>
          <p:cNvSpPr txBox="1"/>
          <p:nvPr/>
        </p:nvSpPr>
        <p:spPr>
          <a:xfrm>
            <a:off x="1070566" y="1737726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OUR</a:t>
            </a:r>
          </a:p>
          <a:p>
            <a:pPr algn="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FASHION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3E71D0-D081-4B98-A6B9-D1AE2F5F1804}"/>
              </a:ext>
            </a:extLst>
          </p:cNvPr>
          <p:cNvSpPr txBox="1"/>
          <p:nvPr/>
        </p:nvSpPr>
        <p:spPr>
          <a:xfrm>
            <a:off x="8805844" y="4241229"/>
            <a:ext cx="2983034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21B776-3B4F-407D-8864-986EA77C6319}"/>
              </a:ext>
            </a:extLst>
          </p:cNvPr>
          <p:cNvSpPr txBox="1"/>
          <p:nvPr/>
        </p:nvSpPr>
        <p:spPr>
          <a:xfrm>
            <a:off x="8805844" y="3796836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spc="90" dirty="0">
                <a:solidFill>
                  <a:schemeClr val="bg2">
                    <a:lumMod val="10000"/>
                  </a:schemeClr>
                </a:solidFill>
                <a:latin typeface="Ageo Personal Use" pitchFamily="50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65872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01776CC-A67E-44CF-80A2-F50613EAE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7421E2-FC4C-4C5D-AAF4-09E245EAA0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A075A6-97C8-4F79-AE73-8B353A7E420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389712-ABEC-4F46-A736-7AC1C9D0290E}"/>
              </a:ext>
            </a:extLst>
          </p:cNvPr>
          <p:cNvSpPr/>
          <p:nvPr/>
        </p:nvSpPr>
        <p:spPr>
          <a:xfrm flipH="1">
            <a:off x="5559690" y="0"/>
            <a:ext cx="1072613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F49B84-1450-4CBD-8CB7-6930EAEB0113}"/>
              </a:ext>
            </a:extLst>
          </p:cNvPr>
          <p:cNvSpPr txBox="1"/>
          <p:nvPr/>
        </p:nvSpPr>
        <p:spPr>
          <a:xfrm>
            <a:off x="5879719" y="1907254"/>
            <a:ext cx="432554" cy="304349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WINTER COLLECTION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4EA9E2-4345-4B92-B7B3-7C8EA2852419}"/>
              </a:ext>
            </a:extLst>
          </p:cNvPr>
          <p:cNvSpPr/>
          <p:nvPr/>
        </p:nvSpPr>
        <p:spPr>
          <a:xfrm>
            <a:off x="3050156" y="2772697"/>
            <a:ext cx="1312604" cy="1312604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0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87E89B-40AC-4E9A-97FD-5372B7FED9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6FDCD12-7354-42D3-A6A6-631EF88140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72EF20-D433-49BC-BC02-CB3BD613B1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8FDFD-7FED-4F4B-998F-8BC6CCB17885}"/>
              </a:ext>
            </a:extLst>
          </p:cNvPr>
          <p:cNvSpPr/>
          <p:nvPr/>
        </p:nvSpPr>
        <p:spPr>
          <a:xfrm>
            <a:off x="94480" y="4396740"/>
            <a:ext cx="2828560" cy="1814716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2FD2C7-2C0C-4E42-A61D-410AF5A6C11B}"/>
              </a:ext>
            </a:extLst>
          </p:cNvPr>
          <p:cNvSpPr/>
          <p:nvPr/>
        </p:nvSpPr>
        <p:spPr>
          <a:xfrm>
            <a:off x="3152640" y="4396740"/>
            <a:ext cx="2828560" cy="1814716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6D208E-D56B-4E27-A7EB-948138AA108A}"/>
              </a:ext>
            </a:extLst>
          </p:cNvPr>
          <p:cNvSpPr/>
          <p:nvPr/>
        </p:nvSpPr>
        <p:spPr>
          <a:xfrm>
            <a:off x="9268960" y="4396740"/>
            <a:ext cx="2828560" cy="1814716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0FBB99-F0E9-41C4-BE7E-EAAC90E631CC}"/>
              </a:ext>
            </a:extLst>
          </p:cNvPr>
          <p:cNvSpPr/>
          <p:nvPr/>
        </p:nvSpPr>
        <p:spPr>
          <a:xfrm>
            <a:off x="6210800" y="4396740"/>
            <a:ext cx="2828560" cy="1814716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D19D6E-D804-4E03-B385-3103FCD7D91A}"/>
              </a:ext>
            </a:extLst>
          </p:cNvPr>
          <p:cNvSpPr txBox="1"/>
          <p:nvPr/>
        </p:nvSpPr>
        <p:spPr>
          <a:xfrm>
            <a:off x="120937" y="5116907"/>
            <a:ext cx="2661920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endParaRPr lang="en-US" sz="1000" spc="90" dirty="0">
              <a:solidFill>
                <a:schemeClr val="bg1"/>
              </a:solidFill>
              <a:latin typeface="Ageo Personal Use Light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0916F5-1C46-4B92-B9D0-47381EC9A1E5}"/>
              </a:ext>
            </a:extLst>
          </p:cNvPr>
          <p:cNvSpPr txBox="1"/>
          <p:nvPr/>
        </p:nvSpPr>
        <p:spPr>
          <a:xfrm>
            <a:off x="347525" y="4672514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PRODUCT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81171D-AEAC-4973-95C7-E8062E4A4BCF}"/>
              </a:ext>
            </a:extLst>
          </p:cNvPr>
          <p:cNvSpPr txBox="1"/>
          <p:nvPr/>
        </p:nvSpPr>
        <p:spPr>
          <a:xfrm>
            <a:off x="3217747" y="5116907"/>
            <a:ext cx="2661920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endParaRPr lang="en-US" sz="1000" spc="90" dirty="0">
              <a:solidFill>
                <a:schemeClr val="bg1"/>
              </a:solidFill>
              <a:latin typeface="Ageo Personal Use Light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A4C7F0-85D4-4646-8F1F-0469B5CF9B8A}"/>
              </a:ext>
            </a:extLst>
          </p:cNvPr>
          <p:cNvSpPr txBox="1"/>
          <p:nvPr/>
        </p:nvSpPr>
        <p:spPr>
          <a:xfrm>
            <a:off x="3444335" y="4672514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PRODUCT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13422A-F793-4B45-84CB-AFFC141F7A1C}"/>
              </a:ext>
            </a:extLst>
          </p:cNvPr>
          <p:cNvSpPr txBox="1"/>
          <p:nvPr/>
        </p:nvSpPr>
        <p:spPr>
          <a:xfrm>
            <a:off x="6312333" y="5116907"/>
            <a:ext cx="2661920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endParaRPr lang="en-US" sz="1000" spc="90" dirty="0">
              <a:solidFill>
                <a:schemeClr val="bg1"/>
              </a:solidFill>
              <a:latin typeface="Ageo Personal Use Light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711CAC-BC9B-4518-B843-318ECB118A61}"/>
              </a:ext>
            </a:extLst>
          </p:cNvPr>
          <p:cNvSpPr txBox="1"/>
          <p:nvPr/>
        </p:nvSpPr>
        <p:spPr>
          <a:xfrm>
            <a:off x="6538921" y="4672514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NEW PRODUCT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F32BA7-2C4E-41F6-BF05-185508214F0E}"/>
              </a:ext>
            </a:extLst>
          </p:cNvPr>
          <p:cNvSpPr txBox="1"/>
          <p:nvPr/>
        </p:nvSpPr>
        <p:spPr>
          <a:xfrm>
            <a:off x="9409143" y="5116907"/>
            <a:ext cx="2661920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endParaRPr lang="en-US" sz="1000" spc="90" dirty="0">
              <a:solidFill>
                <a:schemeClr val="bg1"/>
              </a:solidFill>
              <a:latin typeface="Ageo Personal Use Light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8A147E-6F88-4AD6-9C2B-3F9815D13393}"/>
              </a:ext>
            </a:extLst>
          </p:cNvPr>
          <p:cNvSpPr txBox="1"/>
          <p:nvPr/>
        </p:nvSpPr>
        <p:spPr>
          <a:xfrm>
            <a:off x="9635731" y="4672514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PRODUCT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1188861-F719-4D8E-9CCF-2FAF7A4BE5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8967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A221896-C4C4-46C1-8BA1-6A3E4540C7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AAD39C-5CB9-4F70-AD88-FB76AE5D4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C5D38D-7786-49DD-BF11-005CBB13A1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DDA34A1-76B9-4AF6-917A-1F84C54580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084EA6-5C62-4F5B-81D1-3F3C91D8C0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AB7BD8-DCB9-4D80-943B-660FA626BB23}"/>
              </a:ext>
            </a:extLst>
          </p:cNvPr>
          <p:cNvSpPr/>
          <p:nvPr/>
        </p:nvSpPr>
        <p:spPr>
          <a:xfrm>
            <a:off x="94480" y="2521642"/>
            <a:ext cx="5886720" cy="1814716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3D52B9-1CEB-4EA3-95E9-BFBB665AB16E}"/>
              </a:ext>
            </a:extLst>
          </p:cNvPr>
          <p:cNvSpPr txBox="1"/>
          <p:nvPr/>
        </p:nvSpPr>
        <p:spPr>
          <a:xfrm>
            <a:off x="1706880" y="3241809"/>
            <a:ext cx="2661920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endParaRPr lang="en-US" sz="1000" spc="90" dirty="0">
              <a:solidFill>
                <a:schemeClr val="bg1"/>
              </a:solidFill>
              <a:latin typeface="Ageo Personal Use Light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0B933D-6310-4D52-BF73-216C02071F9E}"/>
              </a:ext>
            </a:extLst>
          </p:cNvPr>
          <p:cNvSpPr txBox="1"/>
          <p:nvPr/>
        </p:nvSpPr>
        <p:spPr>
          <a:xfrm>
            <a:off x="1933468" y="2797416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PRODUCT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60424E9-3B80-41DE-8F45-2E6D1E12D338}"/>
              </a:ext>
            </a:extLst>
          </p:cNvPr>
          <p:cNvSpPr/>
          <p:nvPr/>
        </p:nvSpPr>
        <p:spPr>
          <a:xfrm>
            <a:off x="8492778" y="2772697"/>
            <a:ext cx="1312604" cy="1312604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8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BA38BF-0CDB-434F-9209-5134BB7E3766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E0BE4B8-B696-4FFD-A0DF-7CB919E9DB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140F71-132D-4B7F-BDA2-F77BBAC06691}"/>
              </a:ext>
            </a:extLst>
          </p:cNvPr>
          <p:cNvSpPr txBox="1"/>
          <p:nvPr/>
        </p:nvSpPr>
        <p:spPr>
          <a:xfrm>
            <a:off x="7787144" y="4241229"/>
            <a:ext cx="3464815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EB7A8-2566-4896-88FF-40A1A65254C7}"/>
              </a:ext>
            </a:extLst>
          </p:cNvPr>
          <p:cNvSpPr txBox="1"/>
          <p:nvPr/>
        </p:nvSpPr>
        <p:spPr>
          <a:xfrm>
            <a:off x="9043215" y="3796836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spc="90" dirty="0">
                <a:solidFill>
                  <a:schemeClr val="bg2">
                    <a:lumMod val="10000"/>
                  </a:schemeClr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92C8C-0A57-4DAB-AF87-726F60869700}"/>
              </a:ext>
            </a:extLst>
          </p:cNvPr>
          <p:cNvSpPr txBox="1"/>
          <p:nvPr/>
        </p:nvSpPr>
        <p:spPr>
          <a:xfrm>
            <a:off x="8857714" y="1737726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OUR</a:t>
            </a:r>
          </a:p>
          <a:p>
            <a:pPr algn="r"/>
            <a:r>
              <a:rPr lang="en-US" sz="4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2594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A28A41E-C3B0-48C3-AAB2-3E1DF9A09A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A39AA7F-9BEF-4C20-A822-13F9A2A85CF0}"/>
              </a:ext>
            </a:extLst>
          </p:cNvPr>
          <p:cNvSpPr/>
          <p:nvPr/>
        </p:nvSpPr>
        <p:spPr>
          <a:xfrm>
            <a:off x="0" y="119328"/>
            <a:ext cx="12192000" cy="6525488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7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6728CA-142C-497A-ACE2-565CE6906191}"/>
              </a:ext>
            </a:extLst>
          </p:cNvPr>
          <p:cNvSpPr txBox="1"/>
          <p:nvPr/>
        </p:nvSpPr>
        <p:spPr>
          <a:xfrm>
            <a:off x="1198126" y="2577710"/>
            <a:ext cx="24554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WORLD</a:t>
            </a:r>
          </a:p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LINE MAP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4E464-71DD-4664-8F60-F66DDA881C4F}"/>
              </a:ext>
            </a:extLst>
          </p:cNvPr>
          <p:cNvSpPr txBox="1"/>
          <p:nvPr/>
        </p:nvSpPr>
        <p:spPr>
          <a:xfrm>
            <a:off x="694481" y="4582638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409F6E-1863-4E20-B4FC-51E425F4C97A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78BB8C6-4FF0-41D3-8FB3-088C03BC1A53}"/>
              </a:ext>
            </a:extLst>
          </p:cNvPr>
          <p:cNvSpPr>
            <a:spLocks noEditPoints="1"/>
          </p:cNvSpPr>
          <p:nvPr/>
        </p:nvSpPr>
        <p:spPr bwMode="auto">
          <a:xfrm>
            <a:off x="3769359" y="983104"/>
            <a:ext cx="8133987" cy="4797937"/>
          </a:xfrm>
          <a:custGeom>
            <a:avLst/>
            <a:gdLst>
              <a:gd name="T0" fmla="*/ 17973 w 39100"/>
              <a:gd name="T1" fmla="*/ 8828 h 23062"/>
              <a:gd name="T2" fmla="*/ 20472 w 39100"/>
              <a:gd name="T3" fmla="*/ 10123 h 23062"/>
              <a:gd name="T4" fmla="*/ 22367 w 39100"/>
              <a:gd name="T5" fmla="*/ 15220 h 23062"/>
              <a:gd name="T6" fmla="*/ 18648 w 39100"/>
              <a:gd name="T7" fmla="*/ 14479 h 23062"/>
              <a:gd name="T8" fmla="*/ 23605 w 39100"/>
              <a:gd name="T9" fmla="*/ 13825 h 23062"/>
              <a:gd name="T10" fmla="*/ 25410 w 39100"/>
              <a:gd name="T11" fmla="*/ 12316 h 23062"/>
              <a:gd name="T12" fmla="*/ 26705 w 39100"/>
              <a:gd name="T13" fmla="*/ 9076 h 23062"/>
              <a:gd name="T14" fmla="*/ 27272 w 39100"/>
              <a:gd name="T15" fmla="*/ 2452 h 23062"/>
              <a:gd name="T16" fmla="*/ 31043 w 39100"/>
              <a:gd name="T17" fmla="*/ 15111 h 23062"/>
              <a:gd name="T18" fmla="*/ 31641 w 39100"/>
              <a:gd name="T19" fmla="*/ 1895 h 23062"/>
              <a:gd name="T20" fmla="*/ 33467 w 39100"/>
              <a:gd name="T21" fmla="*/ 10418 h 23062"/>
              <a:gd name="T22" fmla="*/ 35326 w 39100"/>
              <a:gd name="T23" fmla="*/ 6464 h 23062"/>
              <a:gd name="T24" fmla="*/ 30988 w 39100"/>
              <a:gd name="T25" fmla="*/ 1928 h 23062"/>
              <a:gd name="T26" fmla="*/ 25466 w 39100"/>
              <a:gd name="T27" fmla="*/ 3757 h 23062"/>
              <a:gd name="T28" fmla="*/ 22367 w 39100"/>
              <a:gd name="T29" fmla="*/ 5583 h 23062"/>
              <a:gd name="T30" fmla="*/ 22367 w 39100"/>
              <a:gd name="T31" fmla="*/ 5375 h 23062"/>
              <a:gd name="T32" fmla="*/ 20506 w 39100"/>
              <a:gd name="T33" fmla="*/ 4731 h 23062"/>
              <a:gd name="T34" fmla="*/ 19213 w 39100"/>
              <a:gd name="T35" fmla="*/ 7286 h 23062"/>
              <a:gd name="T36" fmla="*/ 11200 w 39100"/>
              <a:gd name="T37" fmla="*/ 20915 h 23062"/>
              <a:gd name="T38" fmla="*/ 12451 w 39100"/>
              <a:gd name="T39" fmla="*/ 15262 h 23062"/>
              <a:gd name="T40" fmla="*/ 10536 w 39100"/>
              <a:gd name="T41" fmla="*/ 22671 h 23062"/>
              <a:gd name="T42" fmla="*/ 8732 w 39100"/>
              <a:gd name="T43" fmla="*/ 14126 h 23062"/>
              <a:gd name="T44" fmla="*/ 8112 w 39100"/>
              <a:gd name="T45" fmla="*/ 11347 h 23062"/>
              <a:gd name="T46" fmla="*/ 10536 w 39100"/>
              <a:gd name="T47" fmla="*/ 9407 h 23062"/>
              <a:gd name="T48" fmla="*/ 9336 w 39100"/>
              <a:gd name="T49" fmla="*/ 8989 h 23062"/>
              <a:gd name="T50" fmla="*/ 9916 w 39100"/>
              <a:gd name="T51" fmla="*/ 5102 h 23062"/>
              <a:gd name="T52" fmla="*/ 11830 w 39100"/>
              <a:gd name="T53" fmla="*/ 6119 h 23062"/>
              <a:gd name="T54" fmla="*/ 10584 w 39100"/>
              <a:gd name="T55" fmla="*/ 3369 h 23062"/>
              <a:gd name="T56" fmla="*/ 7493 w 39100"/>
              <a:gd name="T57" fmla="*/ 4162 h 23062"/>
              <a:gd name="T58" fmla="*/ 6253 w 39100"/>
              <a:gd name="T59" fmla="*/ 4234 h 23062"/>
              <a:gd name="T60" fmla="*/ 4338 w 39100"/>
              <a:gd name="T61" fmla="*/ 7290 h 23062"/>
              <a:gd name="T62" fmla="*/ 1859 w 39100"/>
              <a:gd name="T63" fmla="*/ 3128 h 23062"/>
              <a:gd name="T64" fmla="*/ 3774 w 39100"/>
              <a:gd name="T65" fmla="*/ 5529 h 23062"/>
              <a:gd name="T66" fmla="*/ 8728 w 39100"/>
              <a:gd name="T67" fmla="*/ 15859 h 23062"/>
              <a:gd name="T68" fmla="*/ 24213 w 39100"/>
              <a:gd name="T69" fmla="*/ 16860 h 23062"/>
              <a:gd name="T70" fmla="*/ 13070 w 39100"/>
              <a:gd name="T71" fmla="*/ 1687 h 23062"/>
              <a:gd name="T72" fmla="*/ 16169 w 39100"/>
              <a:gd name="T73" fmla="*/ 4142 h 23062"/>
              <a:gd name="T74" fmla="*/ 16114 w 39100"/>
              <a:gd name="T75" fmla="*/ 1082 h 23062"/>
              <a:gd name="T76" fmla="*/ 17973 w 39100"/>
              <a:gd name="T77" fmla="*/ 7207 h 23062"/>
              <a:gd name="T78" fmla="*/ 8112 w 39100"/>
              <a:gd name="T79" fmla="*/ 2702 h 23062"/>
              <a:gd name="T80" fmla="*/ 8677 w 39100"/>
              <a:gd name="T81" fmla="*/ 3891 h 23062"/>
              <a:gd name="T82" fmla="*/ 13015 w 39100"/>
              <a:gd name="T83" fmla="*/ 0 h 23062"/>
              <a:gd name="T84" fmla="*/ 11776 w 39100"/>
              <a:gd name="T85" fmla="*/ 992 h 23062"/>
              <a:gd name="T86" fmla="*/ 34142 w 39100"/>
              <a:gd name="T87" fmla="*/ 10255 h 23062"/>
              <a:gd name="T88" fmla="*/ 3132 w 39100"/>
              <a:gd name="T89" fmla="*/ 5171 h 23062"/>
              <a:gd name="T90" fmla="*/ 34762 w 39100"/>
              <a:gd name="T91" fmla="*/ 17054 h 23062"/>
              <a:gd name="T92" fmla="*/ 36609 w 39100"/>
              <a:gd name="T93" fmla="*/ 16486 h 23062"/>
              <a:gd name="T94" fmla="*/ 9303 w 39100"/>
              <a:gd name="T95" fmla="*/ 12234 h 23062"/>
              <a:gd name="T96" fmla="*/ 11211 w 39100"/>
              <a:gd name="T97" fmla="*/ 13450 h 23062"/>
              <a:gd name="T98" fmla="*/ 38457 w 39100"/>
              <a:gd name="T99" fmla="*/ 17171 h 23062"/>
              <a:gd name="T100" fmla="*/ 25446 w 39100"/>
              <a:gd name="T101" fmla="*/ 3394 h 23062"/>
              <a:gd name="T102" fmla="*/ 9297 w 39100"/>
              <a:gd name="T103" fmla="*/ 1077 h 23062"/>
              <a:gd name="T104" fmla="*/ 9297 w 39100"/>
              <a:gd name="T105" fmla="*/ 12940 h 23062"/>
              <a:gd name="T106" fmla="*/ 21747 w 39100"/>
              <a:gd name="T107" fmla="*/ 1409 h 23062"/>
              <a:gd name="T108" fmla="*/ 30988 w 39100"/>
              <a:gd name="T109" fmla="*/ 1748 h 23062"/>
              <a:gd name="T110" fmla="*/ 26671 w 39100"/>
              <a:gd name="T111" fmla="*/ 1192 h 23062"/>
              <a:gd name="T112" fmla="*/ 31004 w 39100"/>
              <a:gd name="T113" fmla="*/ 15964 h 23062"/>
              <a:gd name="T114" fmla="*/ 12451 w 39100"/>
              <a:gd name="T115" fmla="*/ 8998 h 23062"/>
              <a:gd name="T116" fmla="*/ 25410 w 39100"/>
              <a:gd name="T117" fmla="*/ 1056 h 23062"/>
              <a:gd name="T118" fmla="*/ 16169 w 39100"/>
              <a:gd name="T119" fmla="*/ 5869 h 23062"/>
              <a:gd name="T120" fmla="*/ 9331 w 39100"/>
              <a:gd name="T121" fmla="*/ 1609 h 23062"/>
              <a:gd name="T122" fmla="*/ 23551 w 39100"/>
              <a:gd name="T123" fmla="*/ 4247 h 23062"/>
              <a:gd name="T124" fmla="*/ 6240 w 39100"/>
              <a:gd name="T125" fmla="*/ 5573 h 23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100" h="23062">
                <a:moveTo>
                  <a:pt x="20508" y="7809"/>
                </a:moveTo>
                <a:cubicBezTo>
                  <a:pt x="20495" y="7819"/>
                  <a:pt x="20488" y="7832"/>
                  <a:pt x="20485" y="7852"/>
                </a:cubicBezTo>
                <a:cubicBezTo>
                  <a:pt x="20483" y="7869"/>
                  <a:pt x="20469" y="7881"/>
                  <a:pt x="20452" y="7887"/>
                </a:cubicBezTo>
                <a:lnTo>
                  <a:pt x="20452" y="9741"/>
                </a:lnTo>
                <a:cubicBezTo>
                  <a:pt x="20463" y="9750"/>
                  <a:pt x="20472" y="9759"/>
                  <a:pt x="20482" y="9768"/>
                </a:cubicBezTo>
                <a:cubicBezTo>
                  <a:pt x="20490" y="9777"/>
                  <a:pt x="20499" y="9786"/>
                  <a:pt x="20508" y="9796"/>
                </a:cubicBezTo>
                <a:lnTo>
                  <a:pt x="20508" y="7809"/>
                </a:lnTo>
                <a:close/>
                <a:moveTo>
                  <a:pt x="19888" y="8012"/>
                </a:moveTo>
                <a:cubicBezTo>
                  <a:pt x="19886" y="8011"/>
                  <a:pt x="19884" y="8010"/>
                  <a:pt x="19883" y="8009"/>
                </a:cubicBezTo>
                <a:cubicBezTo>
                  <a:pt x="19865" y="7994"/>
                  <a:pt x="19848" y="7977"/>
                  <a:pt x="19832" y="7958"/>
                </a:cubicBezTo>
                <a:lnTo>
                  <a:pt x="19832" y="9307"/>
                </a:lnTo>
                <a:cubicBezTo>
                  <a:pt x="19840" y="9304"/>
                  <a:pt x="19847" y="9302"/>
                  <a:pt x="19855" y="9300"/>
                </a:cubicBezTo>
                <a:cubicBezTo>
                  <a:pt x="19861" y="9298"/>
                  <a:pt x="19876" y="9305"/>
                  <a:pt x="19878" y="9311"/>
                </a:cubicBezTo>
                <a:cubicBezTo>
                  <a:pt x="19882" y="9325"/>
                  <a:pt x="19885" y="9339"/>
                  <a:pt x="19888" y="9354"/>
                </a:cubicBezTo>
                <a:lnTo>
                  <a:pt x="19888" y="8012"/>
                </a:lnTo>
                <a:close/>
                <a:moveTo>
                  <a:pt x="19268" y="7481"/>
                </a:moveTo>
                <a:lnTo>
                  <a:pt x="19265" y="7482"/>
                </a:lnTo>
                <a:cubicBezTo>
                  <a:pt x="19258" y="7484"/>
                  <a:pt x="19252" y="7497"/>
                  <a:pt x="19252" y="7506"/>
                </a:cubicBezTo>
                <a:cubicBezTo>
                  <a:pt x="19253" y="7562"/>
                  <a:pt x="19211" y="7614"/>
                  <a:pt x="19236" y="7673"/>
                </a:cubicBezTo>
                <a:cubicBezTo>
                  <a:pt x="19239" y="7680"/>
                  <a:pt x="19231" y="7691"/>
                  <a:pt x="19228" y="7700"/>
                </a:cubicBezTo>
                <a:cubicBezTo>
                  <a:pt x="19222" y="7720"/>
                  <a:pt x="19226" y="7737"/>
                  <a:pt x="19240" y="7753"/>
                </a:cubicBezTo>
                <a:cubicBezTo>
                  <a:pt x="19250" y="7764"/>
                  <a:pt x="19262" y="7775"/>
                  <a:pt x="19265" y="7788"/>
                </a:cubicBezTo>
                <a:cubicBezTo>
                  <a:pt x="19266" y="7793"/>
                  <a:pt x="19267" y="7798"/>
                  <a:pt x="19268" y="7803"/>
                </a:cubicBezTo>
                <a:lnTo>
                  <a:pt x="19268" y="7481"/>
                </a:lnTo>
                <a:close/>
                <a:moveTo>
                  <a:pt x="19268" y="8034"/>
                </a:moveTo>
                <a:cubicBezTo>
                  <a:pt x="19256" y="8043"/>
                  <a:pt x="19242" y="8048"/>
                  <a:pt x="19230" y="8045"/>
                </a:cubicBezTo>
                <a:cubicBezTo>
                  <a:pt x="19224" y="8043"/>
                  <a:pt x="19218" y="8042"/>
                  <a:pt x="19213" y="8041"/>
                </a:cubicBezTo>
                <a:lnTo>
                  <a:pt x="19213" y="9582"/>
                </a:lnTo>
                <a:cubicBezTo>
                  <a:pt x="19228" y="9574"/>
                  <a:pt x="19245" y="9566"/>
                  <a:pt x="19263" y="9560"/>
                </a:cubicBezTo>
                <a:cubicBezTo>
                  <a:pt x="19264" y="9560"/>
                  <a:pt x="19266" y="9559"/>
                  <a:pt x="19268" y="9558"/>
                </a:cubicBezTo>
                <a:lnTo>
                  <a:pt x="19268" y="8034"/>
                </a:lnTo>
                <a:close/>
                <a:moveTo>
                  <a:pt x="18648" y="8468"/>
                </a:moveTo>
                <a:cubicBezTo>
                  <a:pt x="18638" y="8473"/>
                  <a:pt x="18628" y="8479"/>
                  <a:pt x="18618" y="8485"/>
                </a:cubicBezTo>
                <a:cubicBezTo>
                  <a:pt x="18608" y="8492"/>
                  <a:pt x="18599" y="8503"/>
                  <a:pt x="18593" y="8514"/>
                </a:cubicBezTo>
                <a:lnTo>
                  <a:pt x="18593" y="9967"/>
                </a:lnTo>
                <a:cubicBezTo>
                  <a:pt x="18603" y="9963"/>
                  <a:pt x="18615" y="9961"/>
                  <a:pt x="18627" y="9960"/>
                </a:cubicBezTo>
                <a:cubicBezTo>
                  <a:pt x="18634" y="9956"/>
                  <a:pt x="18641" y="9953"/>
                  <a:pt x="18648" y="9949"/>
                </a:cubicBezTo>
                <a:lnTo>
                  <a:pt x="18648" y="8468"/>
                </a:lnTo>
                <a:close/>
                <a:moveTo>
                  <a:pt x="18028" y="8812"/>
                </a:moveTo>
                <a:cubicBezTo>
                  <a:pt x="18010" y="8817"/>
                  <a:pt x="17992" y="8822"/>
                  <a:pt x="17973" y="8828"/>
                </a:cubicBezTo>
                <a:lnTo>
                  <a:pt x="17973" y="8973"/>
                </a:lnTo>
                <a:cubicBezTo>
                  <a:pt x="17979" y="8975"/>
                  <a:pt x="17984" y="8975"/>
                  <a:pt x="17991" y="8976"/>
                </a:cubicBezTo>
                <a:cubicBezTo>
                  <a:pt x="18004" y="8976"/>
                  <a:pt x="18016" y="8981"/>
                  <a:pt x="18028" y="8987"/>
                </a:cubicBezTo>
                <a:lnTo>
                  <a:pt x="18028" y="8812"/>
                </a:lnTo>
                <a:close/>
                <a:moveTo>
                  <a:pt x="18028" y="9603"/>
                </a:moveTo>
                <a:cubicBezTo>
                  <a:pt x="18026" y="9602"/>
                  <a:pt x="18023" y="9601"/>
                  <a:pt x="18020" y="9599"/>
                </a:cubicBezTo>
                <a:cubicBezTo>
                  <a:pt x="18008" y="9593"/>
                  <a:pt x="17990" y="9592"/>
                  <a:pt x="17978" y="9597"/>
                </a:cubicBezTo>
                <a:lnTo>
                  <a:pt x="17973" y="9598"/>
                </a:lnTo>
                <a:lnTo>
                  <a:pt x="17973" y="10593"/>
                </a:lnTo>
                <a:cubicBezTo>
                  <a:pt x="17991" y="10591"/>
                  <a:pt x="18009" y="10590"/>
                  <a:pt x="18028" y="10591"/>
                </a:cubicBezTo>
                <a:lnTo>
                  <a:pt x="18028" y="9603"/>
                </a:lnTo>
                <a:close/>
                <a:moveTo>
                  <a:pt x="17409" y="9641"/>
                </a:moveTo>
                <a:cubicBezTo>
                  <a:pt x="17394" y="9650"/>
                  <a:pt x="17383" y="9674"/>
                  <a:pt x="17391" y="9688"/>
                </a:cubicBezTo>
                <a:cubicBezTo>
                  <a:pt x="17397" y="9700"/>
                  <a:pt x="17404" y="9713"/>
                  <a:pt x="17409" y="9726"/>
                </a:cubicBezTo>
                <a:lnTo>
                  <a:pt x="17409" y="9641"/>
                </a:lnTo>
                <a:close/>
                <a:moveTo>
                  <a:pt x="17409" y="10090"/>
                </a:moveTo>
                <a:cubicBezTo>
                  <a:pt x="17401" y="10115"/>
                  <a:pt x="17391" y="10140"/>
                  <a:pt x="17379" y="10164"/>
                </a:cubicBezTo>
                <a:cubicBezTo>
                  <a:pt x="17369" y="10184"/>
                  <a:pt x="17361" y="10205"/>
                  <a:pt x="17353" y="10226"/>
                </a:cubicBezTo>
                <a:lnTo>
                  <a:pt x="17353" y="10301"/>
                </a:lnTo>
                <a:cubicBezTo>
                  <a:pt x="17386" y="10340"/>
                  <a:pt x="17405" y="10382"/>
                  <a:pt x="17409" y="10430"/>
                </a:cubicBezTo>
                <a:lnTo>
                  <a:pt x="17409" y="10090"/>
                </a:lnTo>
                <a:close/>
                <a:moveTo>
                  <a:pt x="17409" y="10463"/>
                </a:moveTo>
                <a:cubicBezTo>
                  <a:pt x="17408" y="10467"/>
                  <a:pt x="17408" y="10470"/>
                  <a:pt x="17408" y="10474"/>
                </a:cubicBezTo>
                <a:cubicBezTo>
                  <a:pt x="17407" y="10480"/>
                  <a:pt x="17407" y="10486"/>
                  <a:pt x="17409" y="10493"/>
                </a:cubicBezTo>
                <a:lnTo>
                  <a:pt x="17409" y="10463"/>
                </a:lnTo>
                <a:close/>
                <a:moveTo>
                  <a:pt x="19832" y="9926"/>
                </a:moveTo>
                <a:cubicBezTo>
                  <a:pt x="19850" y="9936"/>
                  <a:pt x="19868" y="9943"/>
                  <a:pt x="19888" y="9948"/>
                </a:cubicBezTo>
                <a:lnTo>
                  <a:pt x="19888" y="9584"/>
                </a:lnTo>
                <a:cubicBezTo>
                  <a:pt x="19876" y="9573"/>
                  <a:pt x="19865" y="9562"/>
                  <a:pt x="19853" y="9552"/>
                </a:cubicBezTo>
                <a:cubicBezTo>
                  <a:pt x="19847" y="9546"/>
                  <a:pt x="19840" y="9541"/>
                  <a:pt x="19832" y="9536"/>
                </a:cubicBezTo>
                <a:lnTo>
                  <a:pt x="19832" y="9926"/>
                </a:lnTo>
                <a:close/>
                <a:moveTo>
                  <a:pt x="19888" y="10407"/>
                </a:moveTo>
                <a:cubicBezTo>
                  <a:pt x="19884" y="10407"/>
                  <a:pt x="19880" y="10407"/>
                  <a:pt x="19876" y="10406"/>
                </a:cubicBezTo>
                <a:cubicBezTo>
                  <a:pt x="19863" y="10405"/>
                  <a:pt x="19848" y="10412"/>
                  <a:pt x="19836" y="10418"/>
                </a:cubicBezTo>
                <a:cubicBezTo>
                  <a:pt x="19835" y="10419"/>
                  <a:pt x="19833" y="10420"/>
                  <a:pt x="19832" y="10420"/>
                </a:cubicBezTo>
                <a:lnTo>
                  <a:pt x="19832" y="10472"/>
                </a:lnTo>
                <a:cubicBezTo>
                  <a:pt x="19850" y="10483"/>
                  <a:pt x="19869" y="10494"/>
                  <a:pt x="19888" y="10504"/>
                </a:cubicBezTo>
                <a:lnTo>
                  <a:pt x="19888" y="10407"/>
                </a:lnTo>
                <a:close/>
                <a:moveTo>
                  <a:pt x="20452" y="10131"/>
                </a:moveTo>
                <a:cubicBezTo>
                  <a:pt x="20459" y="10131"/>
                  <a:pt x="20469" y="10127"/>
                  <a:pt x="20472" y="10123"/>
                </a:cubicBezTo>
                <a:cubicBezTo>
                  <a:pt x="20492" y="10097"/>
                  <a:pt x="20490" y="10057"/>
                  <a:pt x="20468" y="10045"/>
                </a:cubicBezTo>
                <a:cubicBezTo>
                  <a:pt x="20463" y="10042"/>
                  <a:pt x="20457" y="10038"/>
                  <a:pt x="20452" y="10035"/>
                </a:cubicBezTo>
                <a:lnTo>
                  <a:pt x="20452" y="10131"/>
                </a:lnTo>
                <a:close/>
                <a:moveTo>
                  <a:pt x="21072" y="10478"/>
                </a:moveTo>
                <a:cubicBezTo>
                  <a:pt x="21074" y="10471"/>
                  <a:pt x="21075" y="10464"/>
                  <a:pt x="21075" y="10456"/>
                </a:cubicBezTo>
                <a:cubicBezTo>
                  <a:pt x="21074" y="10454"/>
                  <a:pt x="21084" y="10450"/>
                  <a:pt x="21087" y="10451"/>
                </a:cubicBezTo>
                <a:cubicBezTo>
                  <a:pt x="21102" y="10456"/>
                  <a:pt x="21115" y="10453"/>
                  <a:pt x="21127" y="10449"/>
                </a:cubicBezTo>
                <a:lnTo>
                  <a:pt x="21127" y="10305"/>
                </a:lnTo>
                <a:cubicBezTo>
                  <a:pt x="21111" y="10295"/>
                  <a:pt x="21092" y="10287"/>
                  <a:pt x="21082" y="10273"/>
                </a:cubicBezTo>
                <a:cubicBezTo>
                  <a:pt x="21078" y="10269"/>
                  <a:pt x="21075" y="10264"/>
                  <a:pt x="21072" y="10260"/>
                </a:cubicBezTo>
                <a:lnTo>
                  <a:pt x="21072" y="10478"/>
                </a:lnTo>
                <a:close/>
                <a:moveTo>
                  <a:pt x="21072" y="10112"/>
                </a:moveTo>
                <a:cubicBezTo>
                  <a:pt x="21093" y="10111"/>
                  <a:pt x="21110" y="10095"/>
                  <a:pt x="21121" y="10066"/>
                </a:cubicBezTo>
                <a:cubicBezTo>
                  <a:pt x="21123" y="10060"/>
                  <a:pt x="21125" y="10054"/>
                  <a:pt x="21127" y="10048"/>
                </a:cubicBezTo>
                <a:lnTo>
                  <a:pt x="21127" y="6972"/>
                </a:lnTo>
                <a:cubicBezTo>
                  <a:pt x="21109" y="6967"/>
                  <a:pt x="21091" y="6964"/>
                  <a:pt x="21072" y="6960"/>
                </a:cubicBezTo>
                <a:lnTo>
                  <a:pt x="21072" y="10112"/>
                </a:lnTo>
                <a:close/>
                <a:moveTo>
                  <a:pt x="21692" y="10600"/>
                </a:moveTo>
                <a:cubicBezTo>
                  <a:pt x="21709" y="10606"/>
                  <a:pt x="21725" y="10618"/>
                  <a:pt x="21739" y="10636"/>
                </a:cubicBezTo>
                <a:cubicBezTo>
                  <a:pt x="21741" y="10639"/>
                  <a:pt x="21744" y="10642"/>
                  <a:pt x="21747" y="10645"/>
                </a:cubicBezTo>
                <a:lnTo>
                  <a:pt x="21747" y="9918"/>
                </a:lnTo>
                <a:cubicBezTo>
                  <a:pt x="21741" y="9918"/>
                  <a:pt x="21734" y="9918"/>
                  <a:pt x="21728" y="9918"/>
                </a:cubicBezTo>
                <a:cubicBezTo>
                  <a:pt x="21715" y="9917"/>
                  <a:pt x="21703" y="9916"/>
                  <a:pt x="21692" y="9914"/>
                </a:cubicBezTo>
                <a:lnTo>
                  <a:pt x="21692" y="10600"/>
                </a:lnTo>
                <a:close/>
                <a:moveTo>
                  <a:pt x="22311" y="10651"/>
                </a:moveTo>
                <a:cubicBezTo>
                  <a:pt x="22332" y="10640"/>
                  <a:pt x="22350" y="10627"/>
                  <a:pt x="22367" y="10610"/>
                </a:cubicBezTo>
                <a:lnTo>
                  <a:pt x="22367" y="9806"/>
                </a:lnTo>
                <a:cubicBezTo>
                  <a:pt x="22354" y="9803"/>
                  <a:pt x="22341" y="9800"/>
                  <a:pt x="22328" y="9797"/>
                </a:cubicBezTo>
                <a:cubicBezTo>
                  <a:pt x="22322" y="9796"/>
                  <a:pt x="22317" y="9796"/>
                  <a:pt x="22311" y="9795"/>
                </a:cubicBezTo>
                <a:lnTo>
                  <a:pt x="22311" y="10651"/>
                </a:lnTo>
                <a:close/>
                <a:moveTo>
                  <a:pt x="22367" y="11297"/>
                </a:moveTo>
                <a:cubicBezTo>
                  <a:pt x="22357" y="11305"/>
                  <a:pt x="22346" y="11311"/>
                  <a:pt x="22333" y="11311"/>
                </a:cubicBezTo>
                <a:cubicBezTo>
                  <a:pt x="22326" y="11311"/>
                  <a:pt x="22319" y="11311"/>
                  <a:pt x="22311" y="11312"/>
                </a:cubicBezTo>
                <a:lnTo>
                  <a:pt x="22311" y="11686"/>
                </a:lnTo>
                <a:cubicBezTo>
                  <a:pt x="22312" y="11684"/>
                  <a:pt x="22313" y="11682"/>
                  <a:pt x="22314" y="11681"/>
                </a:cubicBezTo>
                <a:cubicBezTo>
                  <a:pt x="22317" y="11683"/>
                  <a:pt x="22323" y="11684"/>
                  <a:pt x="22325" y="11687"/>
                </a:cubicBezTo>
                <a:cubicBezTo>
                  <a:pt x="22326" y="11690"/>
                  <a:pt x="22323" y="11695"/>
                  <a:pt x="22322" y="11699"/>
                </a:cubicBezTo>
                <a:cubicBezTo>
                  <a:pt x="22318" y="11696"/>
                  <a:pt x="22314" y="11694"/>
                  <a:pt x="22311" y="11691"/>
                </a:cubicBezTo>
                <a:lnTo>
                  <a:pt x="22311" y="15230"/>
                </a:lnTo>
                <a:cubicBezTo>
                  <a:pt x="22330" y="15227"/>
                  <a:pt x="22348" y="15223"/>
                  <a:pt x="22367" y="15220"/>
                </a:cubicBezTo>
                <a:lnTo>
                  <a:pt x="22367" y="11297"/>
                </a:lnTo>
                <a:close/>
                <a:moveTo>
                  <a:pt x="21747" y="11334"/>
                </a:moveTo>
                <a:cubicBezTo>
                  <a:pt x="21729" y="11330"/>
                  <a:pt x="21710" y="11325"/>
                  <a:pt x="21692" y="11321"/>
                </a:cubicBezTo>
                <a:lnTo>
                  <a:pt x="21692" y="19303"/>
                </a:lnTo>
                <a:cubicBezTo>
                  <a:pt x="21710" y="19286"/>
                  <a:pt x="21729" y="19269"/>
                  <a:pt x="21747" y="19251"/>
                </a:cubicBezTo>
                <a:lnTo>
                  <a:pt x="21747" y="11334"/>
                </a:lnTo>
                <a:close/>
                <a:moveTo>
                  <a:pt x="21127" y="11181"/>
                </a:moveTo>
                <a:cubicBezTo>
                  <a:pt x="21109" y="11172"/>
                  <a:pt x="21092" y="11160"/>
                  <a:pt x="21077" y="11144"/>
                </a:cubicBezTo>
                <a:cubicBezTo>
                  <a:pt x="21075" y="11143"/>
                  <a:pt x="21074" y="11141"/>
                  <a:pt x="21072" y="11140"/>
                </a:cubicBezTo>
                <a:lnTo>
                  <a:pt x="21072" y="19508"/>
                </a:lnTo>
                <a:cubicBezTo>
                  <a:pt x="21090" y="19507"/>
                  <a:pt x="21109" y="19505"/>
                  <a:pt x="21127" y="19505"/>
                </a:cubicBezTo>
                <a:lnTo>
                  <a:pt x="21127" y="11181"/>
                </a:lnTo>
                <a:close/>
                <a:moveTo>
                  <a:pt x="20508" y="11397"/>
                </a:moveTo>
                <a:cubicBezTo>
                  <a:pt x="20494" y="11388"/>
                  <a:pt x="20481" y="11379"/>
                  <a:pt x="20467" y="11372"/>
                </a:cubicBezTo>
                <a:cubicBezTo>
                  <a:pt x="20462" y="11369"/>
                  <a:pt x="20457" y="11367"/>
                  <a:pt x="20452" y="11364"/>
                </a:cubicBezTo>
                <a:lnTo>
                  <a:pt x="20452" y="19162"/>
                </a:lnTo>
                <a:cubicBezTo>
                  <a:pt x="20455" y="19169"/>
                  <a:pt x="20457" y="19176"/>
                  <a:pt x="20460" y="19183"/>
                </a:cubicBezTo>
                <a:cubicBezTo>
                  <a:pt x="20474" y="19224"/>
                  <a:pt x="20480" y="19262"/>
                  <a:pt x="20452" y="19299"/>
                </a:cubicBezTo>
                <a:lnTo>
                  <a:pt x="20452" y="19375"/>
                </a:lnTo>
                <a:cubicBezTo>
                  <a:pt x="20471" y="19409"/>
                  <a:pt x="20473" y="19447"/>
                  <a:pt x="20477" y="19485"/>
                </a:cubicBezTo>
                <a:cubicBezTo>
                  <a:pt x="20478" y="19494"/>
                  <a:pt x="20483" y="19506"/>
                  <a:pt x="20490" y="19510"/>
                </a:cubicBezTo>
                <a:lnTo>
                  <a:pt x="20508" y="19520"/>
                </a:lnTo>
                <a:lnTo>
                  <a:pt x="20508" y="11397"/>
                </a:lnTo>
                <a:close/>
                <a:moveTo>
                  <a:pt x="19888" y="11109"/>
                </a:moveTo>
                <a:cubicBezTo>
                  <a:pt x="19882" y="11109"/>
                  <a:pt x="19876" y="11110"/>
                  <a:pt x="19870" y="11110"/>
                </a:cubicBezTo>
                <a:cubicBezTo>
                  <a:pt x="19857" y="11112"/>
                  <a:pt x="19845" y="11111"/>
                  <a:pt x="19832" y="11110"/>
                </a:cubicBezTo>
                <a:lnTo>
                  <a:pt x="19832" y="15861"/>
                </a:lnTo>
                <a:cubicBezTo>
                  <a:pt x="19839" y="15877"/>
                  <a:pt x="19844" y="15894"/>
                  <a:pt x="19849" y="15911"/>
                </a:cubicBezTo>
                <a:cubicBezTo>
                  <a:pt x="19859" y="15946"/>
                  <a:pt x="19872" y="15980"/>
                  <a:pt x="19888" y="16014"/>
                </a:cubicBezTo>
                <a:lnTo>
                  <a:pt x="19888" y="11109"/>
                </a:lnTo>
                <a:close/>
                <a:moveTo>
                  <a:pt x="19268" y="10571"/>
                </a:moveTo>
                <a:cubicBezTo>
                  <a:pt x="19250" y="10559"/>
                  <a:pt x="19231" y="10562"/>
                  <a:pt x="19213" y="10566"/>
                </a:cubicBezTo>
                <a:lnTo>
                  <a:pt x="19213" y="14723"/>
                </a:lnTo>
                <a:cubicBezTo>
                  <a:pt x="19231" y="14720"/>
                  <a:pt x="19250" y="14717"/>
                  <a:pt x="19268" y="14714"/>
                </a:cubicBezTo>
                <a:lnTo>
                  <a:pt x="19268" y="10571"/>
                </a:lnTo>
                <a:close/>
                <a:moveTo>
                  <a:pt x="18648" y="10611"/>
                </a:moveTo>
                <a:cubicBezTo>
                  <a:pt x="18642" y="10611"/>
                  <a:pt x="18636" y="10611"/>
                  <a:pt x="18629" y="10612"/>
                </a:cubicBezTo>
                <a:cubicBezTo>
                  <a:pt x="18617" y="10612"/>
                  <a:pt x="18605" y="10614"/>
                  <a:pt x="18593" y="10616"/>
                </a:cubicBezTo>
                <a:lnTo>
                  <a:pt x="18593" y="14496"/>
                </a:lnTo>
                <a:cubicBezTo>
                  <a:pt x="18611" y="14489"/>
                  <a:pt x="18630" y="14482"/>
                  <a:pt x="18648" y="14479"/>
                </a:cubicBezTo>
                <a:lnTo>
                  <a:pt x="18648" y="10611"/>
                </a:lnTo>
                <a:close/>
                <a:moveTo>
                  <a:pt x="18028" y="10785"/>
                </a:moveTo>
                <a:cubicBezTo>
                  <a:pt x="18024" y="10786"/>
                  <a:pt x="18020" y="10786"/>
                  <a:pt x="18016" y="10787"/>
                </a:cubicBezTo>
                <a:cubicBezTo>
                  <a:pt x="18002" y="10789"/>
                  <a:pt x="17988" y="10790"/>
                  <a:pt x="17973" y="10791"/>
                </a:cubicBezTo>
                <a:lnTo>
                  <a:pt x="17973" y="14602"/>
                </a:lnTo>
                <a:cubicBezTo>
                  <a:pt x="17992" y="14600"/>
                  <a:pt x="18010" y="14600"/>
                  <a:pt x="18028" y="14602"/>
                </a:cubicBezTo>
                <a:lnTo>
                  <a:pt x="18028" y="10785"/>
                </a:lnTo>
                <a:close/>
                <a:moveTo>
                  <a:pt x="17409" y="11105"/>
                </a:moveTo>
                <a:cubicBezTo>
                  <a:pt x="17379" y="11128"/>
                  <a:pt x="17355" y="11156"/>
                  <a:pt x="17353" y="11201"/>
                </a:cubicBezTo>
                <a:lnTo>
                  <a:pt x="17353" y="14612"/>
                </a:lnTo>
                <a:cubicBezTo>
                  <a:pt x="17367" y="14622"/>
                  <a:pt x="17381" y="14631"/>
                  <a:pt x="17396" y="14639"/>
                </a:cubicBezTo>
                <a:cubicBezTo>
                  <a:pt x="17400" y="14642"/>
                  <a:pt x="17404" y="14644"/>
                  <a:pt x="17409" y="14647"/>
                </a:cubicBezTo>
                <a:lnTo>
                  <a:pt x="17409" y="11105"/>
                </a:lnTo>
                <a:close/>
                <a:moveTo>
                  <a:pt x="16789" y="11949"/>
                </a:moveTo>
                <a:cubicBezTo>
                  <a:pt x="16765" y="11967"/>
                  <a:pt x="16749" y="11992"/>
                  <a:pt x="16734" y="12018"/>
                </a:cubicBezTo>
                <a:lnTo>
                  <a:pt x="16734" y="13987"/>
                </a:lnTo>
                <a:cubicBezTo>
                  <a:pt x="16754" y="13997"/>
                  <a:pt x="16772" y="14010"/>
                  <a:pt x="16789" y="14025"/>
                </a:cubicBezTo>
                <a:lnTo>
                  <a:pt x="16789" y="11949"/>
                </a:lnTo>
                <a:close/>
                <a:moveTo>
                  <a:pt x="19888" y="16850"/>
                </a:moveTo>
                <a:cubicBezTo>
                  <a:pt x="19866" y="16877"/>
                  <a:pt x="19852" y="16907"/>
                  <a:pt x="19848" y="16941"/>
                </a:cubicBezTo>
                <a:cubicBezTo>
                  <a:pt x="19844" y="16968"/>
                  <a:pt x="19839" y="16995"/>
                  <a:pt x="19832" y="17020"/>
                </a:cubicBezTo>
                <a:lnTo>
                  <a:pt x="19832" y="17512"/>
                </a:lnTo>
                <a:cubicBezTo>
                  <a:pt x="19854" y="17539"/>
                  <a:pt x="19872" y="17568"/>
                  <a:pt x="19888" y="17599"/>
                </a:cubicBezTo>
                <a:lnTo>
                  <a:pt x="19888" y="16850"/>
                </a:lnTo>
                <a:close/>
                <a:moveTo>
                  <a:pt x="22311" y="18347"/>
                </a:moveTo>
                <a:cubicBezTo>
                  <a:pt x="22329" y="18336"/>
                  <a:pt x="22347" y="18327"/>
                  <a:pt x="22367" y="18321"/>
                </a:cubicBezTo>
                <a:lnTo>
                  <a:pt x="22367" y="15527"/>
                </a:lnTo>
                <a:cubicBezTo>
                  <a:pt x="22358" y="15530"/>
                  <a:pt x="22348" y="15528"/>
                  <a:pt x="22339" y="15527"/>
                </a:cubicBezTo>
                <a:cubicBezTo>
                  <a:pt x="22330" y="15526"/>
                  <a:pt x="22320" y="15525"/>
                  <a:pt x="22311" y="15523"/>
                </a:cubicBezTo>
                <a:lnTo>
                  <a:pt x="22311" y="18347"/>
                </a:lnTo>
                <a:close/>
                <a:moveTo>
                  <a:pt x="22931" y="17361"/>
                </a:moveTo>
                <a:cubicBezTo>
                  <a:pt x="22942" y="17357"/>
                  <a:pt x="22952" y="17352"/>
                  <a:pt x="22962" y="17348"/>
                </a:cubicBezTo>
                <a:cubicBezTo>
                  <a:pt x="22971" y="17345"/>
                  <a:pt x="22979" y="17342"/>
                  <a:pt x="22987" y="17338"/>
                </a:cubicBezTo>
                <a:lnTo>
                  <a:pt x="22987" y="12978"/>
                </a:lnTo>
                <a:cubicBezTo>
                  <a:pt x="22968" y="12964"/>
                  <a:pt x="22950" y="12949"/>
                  <a:pt x="22931" y="12935"/>
                </a:cubicBezTo>
                <a:lnTo>
                  <a:pt x="22931" y="17361"/>
                </a:lnTo>
                <a:close/>
                <a:moveTo>
                  <a:pt x="23551" y="15292"/>
                </a:moveTo>
                <a:cubicBezTo>
                  <a:pt x="23569" y="15273"/>
                  <a:pt x="23588" y="15254"/>
                  <a:pt x="23606" y="15235"/>
                </a:cubicBezTo>
                <a:lnTo>
                  <a:pt x="23606" y="13827"/>
                </a:lnTo>
                <a:lnTo>
                  <a:pt x="23605" y="13825"/>
                </a:lnTo>
                <a:cubicBezTo>
                  <a:pt x="23593" y="13813"/>
                  <a:pt x="23596" y="13802"/>
                  <a:pt x="23603" y="13788"/>
                </a:cubicBezTo>
                <a:lnTo>
                  <a:pt x="23606" y="13780"/>
                </a:lnTo>
                <a:lnTo>
                  <a:pt x="23606" y="13703"/>
                </a:lnTo>
                <a:cubicBezTo>
                  <a:pt x="23602" y="13698"/>
                  <a:pt x="23596" y="13693"/>
                  <a:pt x="23589" y="13688"/>
                </a:cubicBezTo>
                <a:cubicBezTo>
                  <a:pt x="23576" y="13677"/>
                  <a:pt x="23563" y="13666"/>
                  <a:pt x="23551" y="13654"/>
                </a:cubicBezTo>
                <a:lnTo>
                  <a:pt x="23551" y="15292"/>
                </a:lnTo>
                <a:close/>
                <a:moveTo>
                  <a:pt x="24171" y="14741"/>
                </a:moveTo>
                <a:cubicBezTo>
                  <a:pt x="24190" y="14718"/>
                  <a:pt x="24208" y="14694"/>
                  <a:pt x="24226" y="14669"/>
                </a:cubicBezTo>
                <a:lnTo>
                  <a:pt x="24226" y="13863"/>
                </a:lnTo>
                <a:cubicBezTo>
                  <a:pt x="24208" y="13866"/>
                  <a:pt x="24189" y="13868"/>
                  <a:pt x="24171" y="13871"/>
                </a:cubicBezTo>
                <a:lnTo>
                  <a:pt x="24171" y="14741"/>
                </a:lnTo>
                <a:close/>
                <a:moveTo>
                  <a:pt x="22931" y="12265"/>
                </a:moveTo>
                <a:cubicBezTo>
                  <a:pt x="22955" y="12286"/>
                  <a:pt x="22972" y="12313"/>
                  <a:pt x="22985" y="12346"/>
                </a:cubicBezTo>
                <a:lnTo>
                  <a:pt x="22987" y="12351"/>
                </a:lnTo>
                <a:lnTo>
                  <a:pt x="22987" y="9925"/>
                </a:lnTo>
                <a:cubicBezTo>
                  <a:pt x="22969" y="9932"/>
                  <a:pt x="22951" y="9935"/>
                  <a:pt x="22931" y="9931"/>
                </a:cubicBezTo>
                <a:lnTo>
                  <a:pt x="22931" y="12265"/>
                </a:lnTo>
                <a:close/>
                <a:moveTo>
                  <a:pt x="23551" y="13436"/>
                </a:moveTo>
                <a:cubicBezTo>
                  <a:pt x="23564" y="13481"/>
                  <a:pt x="23573" y="13528"/>
                  <a:pt x="23588" y="13573"/>
                </a:cubicBezTo>
                <a:cubicBezTo>
                  <a:pt x="23594" y="13590"/>
                  <a:pt x="23600" y="13605"/>
                  <a:pt x="23606" y="13621"/>
                </a:cubicBezTo>
                <a:lnTo>
                  <a:pt x="23606" y="4941"/>
                </a:lnTo>
                <a:cubicBezTo>
                  <a:pt x="23589" y="4950"/>
                  <a:pt x="23570" y="4957"/>
                  <a:pt x="23554" y="4968"/>
                </a:cubicBezTo>
                <a:cubicBezTo>
                  <a:pt x="23553" y="4969"/>
                  <a:pt x="23552" y="4970"/>
                  <a:pt x="23551" y="4970"/>
                </a:cubicBezTo>
                <a:lnTo>
                  <a:pt x="23551" y="13436"/>
                </a:lnTo>
                <a:close/>
                <a:moveTo>
                  <a:pt x="24171" y="13535"/>
                </a:moveTo>
                <a:cubicBezTo>
                  <a:pt x="24183" y="13532"/>
                  <a:pt x="24195" y="13529"/>
                  <a:pt x="24208" y="13527"/>
                </a:cubicBezTo>
                <a:cubicBezTo>
                  <a:pt x="24214" y="13526"/>
                  <a:pt x="24220" y="13525"/>
                  <a:pt x="24226" y="13523"/>
                </a:cubicBezTo>
                <a:lnTo>
                  <a:pt x="24226" y="11789"/>
                </a:lnTo>
                <a:cubicBezTo>
                  <a:pt x="24215" y="11778"/>
                  <a:pt x="24203" y="11767"/>
                  <a:pt x="24192" y="11756"/>
                </a:cubicBezTo>
                <a:cubicBezTo>
                  <a:pt x="24186" y="11750"/>
                  <a:pt x="24178" y="11745"/>
                  <a:pt x="24171" y="11740"/>
                </a:cubicBezTo>
                <a:lnTo>
                  <a:pt x="24171" y="13535"/>
                </a:lnTo>
                <a:close/>
                <a:moveTo>
                  <a:pt x="24791" y="13195"/>
                </a:moveTo>
                <a:cubicBezTo>
                  <a:pt x="24809" y="13190"/>
                  <a:pt x="24827" y="13185"/>
                  <a:pt x="24846" y="13180"/>
                </a:cubicBezTo>
                <a:lnTo>
                  <a:pt x="24846" y="12187"/>
                </a:lnTo>
                <a:cubicBezTo>
                  <a:pt x="24829" y="12201"/>
                  <a:pt x="24811" y="12211"/>
                  <a:pt x="24791" y="12216"/>
                </a:cubicBezTo>
                <a:lnTo>
                  <a:pt x="24791" y="13195"/>
                </a:lnTo>
                <a:close/>
                <a:moveTo>
                  <a:pt x="25410" y="12664"/>
                </a:moveTo>
                <a:cubicBezTo>
                  <a:pt x="25431" y="12642"/>
                  <a:pt x="25449" y="12618"/>
                  <a:pt x="25466" y="12593"/>
                </a:cubicBezTo>
                <a:lnTo>
                  <a:pt x="25466" y="12388"/>
                </a:lnTo>
                <a:cubicBezTo>
                  <a:pt x="25445" y="12366"/>
                  <a:pt x="25426" y="12342"/>
                  <a:pt x="25410" y="12316"/>
                </a:cubicBezTo>
                <a:lnTo>
                  <a:pt x="25410" y="12315"/>
                </a:lnTo>
                <a:lnTo>
                  <a:pt x="25410" y="12664"/>
                </a:lnTo>
                <a:close/>
                <a:moveTo>
                  <a:pt x="24171" y="11450"/>
                </a:moveTo>
                <a:cubicBezTo>
                  <a:pt x="24177" y="11449"/>
                  <a:pt x="24183" y="11449"/>
                  <a:pt x="24189" y="11450"/>
                </a:cubicBezTo>
                <a:cubicBezTo>
                  <a:pt x="24201" y="11450"/>
                  <a:pt x="24214" y="11450"/>
                  <a:pt x="24226" y="11452"/>
                </a:cubicBezTo>
                <a:lnTo>
                  <a:pt x="24226" y="10485"/>
                </a:lnTo>
                <a:cubicBezTo>
                  <a:pt x="24218" y="10479"/>
                  <a:pt x="24211" y="10473"/>
                  <a:pt x="24204" y="10465"/>
                </a:cubicBezTo>
                <a:cubicBezTo>
                  <a:pt x="24194" y="10455"/>
                  <a:pt x="24183" y="10447"/>
                  <a:pt x="24171" y="10442"/>
                </a:cubicBezTo>
                <a:lnTo>
                  <a:pt x="24171" y="11450"/>
                </a:lnTo>
                <a:close/>
                <a:moveTo>
                  <a:pt x="24791" y="11895"/>
                </a:moveTo>
                <a:cubicBezTo>
                  <a:pt x="24809" y="11899"/>
                  <a:pt x="24827" y="11903"/>
                  <a:pt x="24846" y="11908"/>
                </a:cubicBezTo>
                <a:lnTo>
                  <a:pt x="24846" y="4768"/>
                </a:lnTo>
                <a:cubicBezTo>
                  <a:pt x="24832" y="4758"/>
                  <a:pt x="24818" y="4749"/>
                  <a:pt x="24804" y="4740"/>
                </a:cubicBezTo>
                <a:cubicBezTo>
                  <a:pt x="24799" y="4737"/>
                  <a:pt x="24795" y="4734"/>
                  <a:pt x="24791" y="4731"/>
                </a:cubicBezTo>
                <a:lnTo>
                  <a:pt x="24791" y="11895"/>
                </a:lnTo>
                <a:close/>
                <a:moveTo>
                  <a:pt x="25410" y="12047"/>
                </a:moveTo>
                <a:cubicBezTo>
                  <a:pt x="25429" y="12050"/>
                  <a:pt x="25447" y="12053"/>
                  <a:pt x="25466" y="12056"/>
                </a:cubicBezTo>
                <a:lnTo>
                  <a:pt x="25466" y="5133"/>
                </a:lnTo>
                <a:cubicBezTo>
                  <a:pt x="25447" y="5161"/>
                  <a:pt x="25432" y="5190"/>
                  <a:pt x="25426" y="5225"/>
                </a:cubicBezTo>
                <a:cubicBezTo>
                  <a:pt x="25425" y="5229"/>
                  <a:pt x="25417" y="5234"/>
                  <a:pt x="25410" y="5236"/>
                </a:cubicBezTo>
                <a:lnTo>
                  <a:pt x="25410" y="12047"/>
                </a:lnTo>
                <a:close/>
                <a:moveTo>
                  <a:pt x="26030" y="12077"/>
                </a:moveTo>
                <a:cubicBezTo>
                  <a:pt x="26046" y="12079"/>
                  <a:pt x="26065" y="12072"/>
                  <a:pt x="26081" y="12068"/>
                </a:cubicBezTo>
                <a:lnTo>
                  <a:pt x="26085" y="12066"/>
                </a:lnTo>
                <a:lnTo>
                  <a:pt x="26085" y="2421"/>
                </a:lnTo>
                <a:cubicBezTo>
                  <a:pt x="26066" y="2431"/>
                  <a:pt x="26047" y="2441"/>
                  <a:pt x="26030" y="2455"/>
                </a:cubicBezTo>
                <a:lnTo>
                  <a:pt x="26030" y="3012"/>
                </a:lnTo>
                <a:cubicBezTo>
                  <a:pt x="26040" y="3019"/>
                  <a:pt x="26049" y="3028"/>
                  <a:pt x="26057" y="3038"/>
                </a:cubicBezTo>
                <a:cubicBezTo>
                  <a:pt x="26063" y="3044"/>
                  <a:pt x="26066" y="3056"/>
                  <a:pt x="26064" y="3064"/>
                </a:cubicBezTo>
                <a:cubicBezTo>
                  <a:pt x="26063" y="3072"/>
                  <a:pt x="26056" y="3082"/>
                  <a:pt x="26049" y="3087"/>
                </a:cubicBezTo>
                <a:cubicBezTo>
                  <a:pt x="26039" y="3093"/>
                  <a:pt x="26034" y="3092"/>
                  <a:pt x="26030" y="3088"/>
                </a:cubicBezTo>
                <a:lnTo>
                  <a:pt x="26030" y="3826"/>
                </a:lnTo>
                <a:cubicBezTo>
                  <a:pt x="26041" y="3861"/>
                  <a:pt x="26057" y="3894"/>
                  <a:pt x="26079" y="3925"/>
                </a:cubicBezTo>
                <a:cubicBezTo>
                  <a:pt x="26088" y="3939"/>
                  <a:pt x="26078" y="3952"/>
                  <a:pt x="26064" y="3960"/>
                </a:cubicBezTo>
                <a:cubicBezTo>
                  <a:pt x="26053" y="3967"/>
                  <a:pt x="26041" y="3974"/>
                  <a:pt x="26030" y="3981"/>
                </a:cubicBezTo>
                <a:lnTo>
                  <a:pt x="26030" y="12077"/>
                </a:lnTo>
                <a:close/>
                <a:moveTo>
                  <a:pt x="26650" y="12390"/>
                </a:moveTo>
                <a:cubicBezTo>
                  <a:pt x="26667" y="12395"/>
                  <a:pt x="26684" y="12397"/>
                  <a:pt x="26703" y="12398"/>
                </a:cubicBezTo>
                <a:lnTo>
                  <a:pt x="26705" y="12399"/>
                </a:lnTo>
                <a:lnTo>
                  <a:pt x="26705" y="9076"/>
                </a:lnTo>
                <a:cubicBezTo>
                  <a:pt x="26701" y="9078"/>
                  <a:pt x="26696" y="9081"/>
                  <a:pt x="26692" y="9083"/>
                </a:cubicBezTo>
                <a:cubicBezTo>
                  <a:pt x="26683" y="9088"/>
                  <a:pt x="26666" y="9070"/>
                  <a:pt x="26665" y="9056"/>
                </a:cubicBezTo>
                <a:cubicBezTo>
                  <a:pt x="26664" y="9051"/>
                  <a:pt x="26664" y="9046"/>
                  <a:pt x="26663" y="9043"/>
                </a:cubicBezTo>
                <a:cubicBezTo>
                  <a:pt x="26661" y="9002"/>
                  <a:pt x="26669" y="8965"/>
                  <a:pt x="26698" y="8936"/>
                </a:cubicBezTo>
                <a:lnTo>
                  <a:pt x="26705" y="8929"/>
                </a:lnTo>
                <a:lnTo>
                  <a:pt x="26705" y="7487"/>
                </a:lnTo>
                <a:lnTo>
                  <a:pt x="26705" y="7487"/>
                </a:lnTo>
                <a:cubicBezTo>
                  <a:pt x="26702" y="7487"/>
                  <a:pt x="26700" y="7483"/>
                  <a:pt x="26698" y="7480"/>
                </a:cubicBezTo>
                <a:lnTo>
                  <a:pt x="26705" y="7478"/>
                </a:lnTo>
                <a:lnTo>
                  <a:pt x="26705" y="1979"/>
                </a:lnTo>
                <a:cubicBezTo>
                  <a:pt x="26688" y="1982"/>
                  <a:pt x="26671" y="1986"/>
                  <a:pt x="26656" y="1995"/>
                </a:cubicBezTo>
                <a:cubicBezTo>
                  <a:pt x="26654" y="1997"/>
                  <a:pt x="26652" y="1998"/>
                  <a:pt x="26650" y="1999"/>
                </a:cubicBezTo>
                <a:lnTo>
                  <a:pt x="26650" y="12390"/>
                </a:lnTo>
                <a:close/>
                <a:moveTo>
                  <a:pt x="26705" y="12436"/>
                </a:moveTo>
                <a:cubicBezTo>
                  <a:pt x="26690" y="12444"/>
                  <a:pt x="26672" y="12445"/>
                  <a:pt x="26650" y="12436"/>
                </a:cubicBezTo>
                <a:lnTo>
                  <a:pt x="26650" y="12496"/>
                </a:lnTo>
                <a:cubicBezTo>
                  <a:pt x="26668" y="12515"/>
                  <a:pt x="26686" y="12535"/>
                  <a:pt x="26705" y="12554"/>
                </a:cubicBezTo>
                <a:lnTo>
                  <a:pt x="26705" y="12436"/>
                </a:lnTo>
                <a:close/>
                <a:moveTo>
                  <a:pt x="27270" y="13342"/>
                </a:moveTo>
                <a:cubicBezTo>
                  <a:pt x="27280" y="13360"/>
                  <a:pt x="27290" y="13377"/>
                  <a:pt x="27302" y="13394"/>
                </a:cubicBezTo>
                <a:cubicBezTo>
                  <a:pt x="27310" y="13406"/>
                  <a:pt x="27318" y="13418"/>
                  <a:pt x="27325" y="13431"/>
                </a:cubicBezTo>
                <a:lnTo>
                  <a:pt x="27325" y="2416"/>
                </a:lnTo>
                <a:cubicBezTo>
                  <a:pt x="27319" y="2416"/>
                  <a:pt x="27311" y="2416"/>
                  <a:pt x="27305" y="2416"/>
                </a:cubicBezTo>
                <a:cubicBezTo>
                  <a:pt x="27304" y="2417"/>
                  <a:pt x="27303" y="2419"/>
                  <a:pt x="27303" y="2420"/>
                </a:cubicBezTo>
                <a:cubicBezTo>
                  <a:pt x="27300" y="2421"/>
                  <a:pt x="27298" y="2423"/>
                  <a:pt x="27295" y="2425"/>
                </a:cubicBezTo>
                <a:cubicBezTo>
                  <a:pt x="27296" y="2422"/>
                  <a:pt x="27299" y="2420"/>
                  <a:pt x="27299" y="2416"/>
                </a:cubicBezTo>
                <a:cubicBezTo>
                  <a:pt x="27301" y="2416"/>
                  <a:pt x="27303" y="2416"/>
                  <a:pt x="27305" y="2416"/>
                </a:cubicBezTo>
                <a:cubicBezTo>
                  <a:pt x="27312" y="2405"/>
                  <a:pt x="27318" y="2394"/>
                  <a:pt x="27325" y="2383"/>
                </a:cubicBezTo>
                <a:lnTo>
                  <a:pt x="27325" y="2272"/>
                </a:lnTo>
                <a:cubicBezTo>
                  <a:pt x="27322" y="2268"/>
                  <a:pt x="27320" y="2263"/>
                  <a:pt x="27318" y="2256"/>
                </a:cubicBezTo>
                <a:cubicBezTo>
                  <a:pt x="27317" y="2252"/>
                  <a:pt x="27321" y="2246"/>
                  <a:pt x="27325" y="2241"/>
                </a:cubicBezTo>
                <a:lnTo>
                  <a:pt x="27325" y="1641"/>
                </a:lnTo>
                <a:lnTo>
                  <a:pt x="27309" y="1647"/>
                </a:lnTo>
                <a:cubicBezTo>
                  <a:pt x="27296" y="1652"/>
                  <a:pt x="27287" y="1669"/>
                  <a:pt x="27293" y="1682"/>
                </a:cubicBezTo>
                <a:cubicBezTo>
                  <a:pt x="27299" y="1695"/>
                  <a:pt x="27308" y="1707"/>
                  <a:pt x="27313" y="1721"/>
                </a:cubicBezTo>
                <a:cubicBezTo>
                  <a:pt x="27323" y="1746"/>
                  <a:pt x="27315" y="1765"/>
                  <a:pt x="27290" y="1782"/>
                </a:cubicBezTo>
                <a:cubicBezTo>
                  <a:pt x="27283" y="1786"/>
                  <a:pt x="27276" y="1789"/>
                  <a:pt x="27270" y="1790"/>
                </a:cubicBezTo>
                <a:lnTo>
                  <a:pt x="27270" y="2449"/>
                </a:lnTo>
                <a:cubicBezTo>
                  <a:pt x="27272" y="2448"/>
                  <a:pt x="27274" y="2446"/>
                  <a:pt x="27277" y="2444"/>
                </a:cubicBezTo>
                <a:cubicBezTo>
                  <a:pt x="27275" y="2447"/>
                  <a:pt x="27273" y="2449"/>
                  <a:pt x="27272" y="2452"/>
                </a:cubicBezTo>
                <a:cubicBezTo>
                  <a:pt x="27271" y="2452"/>
                  <a:pt x="27270" y="2452"/>
                  <a:pt x="27270" y="2452"/>
                </a:cubicBezTo>
                <a:lnTo>
                  <a:pt x="27270" y="13342"/>
                </a:lnTo>
                <a:close/>
                <a:moveTo>
                  <a:pt x="27889" y="14135"/>
                </a:moveTo>
                <a:cubicBezTo>
                  <a:pt x="27893" y="14133"/>
                  <a:pt x="27897" y="14131"/>
                  <a:pt x="27901" y="14130"/>
                </a:cubicBezTo>
                <a:cubicBezTo>
                  <a:pt x="27924" y="14122"/>
                  <a:pt x="27936" y="14107"/>
                  <a:pt x="27945" y="14088"/>
                </a:cubicBezTo>
                <a:lnTo>
                  <a:pt x="27945" y="2780"/>
                </a:lnTo>
                <a:cubicBezTo>
                  <a:pt x="27928" y="2788"/>
                  <a:pt x="27909" y="2794"/>
                  <a:pt x="27889" y="2797"/>
                </a:cubicBezTo>
                <a:lnTo>
                  <a:pt x="27889" y="14135"/>
                </a:lnTo>
                <a:close/>
                <a:moveTo>
                  <a:pt x="28509" y="12939"/>
                </a:moveTo>
                <a:cubicBezTo>
                  <a:pt x="28520" y="12927"/>
                  <a:pt x="28530" y="12914"/>
                  <a:pt x="28539" y="12899"/>
                </a:cubicBezTo>
                <a:cubicBezTo>
                  <a:pt x="28546" y="12887"/>
                  <a:pt x="28555" y="12875"/>
                  <a:pt x="28564" y="12864"/>
                </a:cubicBezTo>
                <a:lnTo>
                  <a:pt x="28564" y="2423"/>
                </a:lnTo>
                <a:cubicBezTo>
                  <a:pt x="28546" y="2428"/>
                  <a:pt x="28528" y="2434"/>
                  <a:pt x="28512" y="2442"/>
                </a:cubicBezTo>
                <a:lnTo>
                  <a:pt x="28509" y="2443"/>
                </a:lnTo>
                <a:lnTo>
                  <a:pt x="28509" y="12939"/>
                </a:lnTo>
                <a:close/>
                <a:moveTo>
                  <a:pt x="29129" y="12485"/>
                </a:moveTo>
                <a:cubicBezTo>
                  <a:pt x="29148" y="12476"/>
                  <a:pt x="29166" y="12467"/>
                  <a:pt x="29184" y="12455"/>
                </a:cubicBezTo>
                <a:lnTo>
                  <a:pt x="29184" y="2496"/>
                </a:lnTo>
                <a:lnTo>
                  <a:pt x="29175" y="2499"/>
                </a:lnTo>
                <a:cubicBezTo>
                  <a:pt x="29159" y="2505"/>
                  <a:pt x="29144" y="2507"/>
                  <a:pt x="29129" y="2506"/>
                </a:cubicBezTo>
                <a:lnTo>
                  <a:pt x="29129" y="12485"/>
                </a:lnTo>
                <a:close/>
                <a:moveTo>
                  <a:pt x="29749" y="13251"/>
                </a:moveTo>
                <a:cubicBezTo>
                  <a:pt x="29754" y="13254"/>
                  <a:pt x="29760" y="13256"/>
                  <a:pt x="29765" y="13256"/>
                </a:cubicBezTo>
                <a:cubicBezTo>
                  <a:pt x="29778" y="13255"/>
                  <a:pt x="29791" y="13255"/>
                  <a:pt x="29804" y="13254"/>
                </a:cubicBezTo>
                <a:lnTo>
                  <a:pt x="29804" y="2218"/>
                </a:lnTo>
                <a:cubicBezTo>
                  <a:pt x="29787" y="2211"/>
                  <a:pt x="29768" y="2205"/>
                  <a:pt x="29749" y="2199"/>
                </a:cubicBezTo>
                <a:lnTo>
                  <a:pt x="29749" y="13251"/>
                </a:lnTo>
                <a:close/>
                <a:moveTo>
                  <a:pt x="30368" y="14301"/>
                </a:moveTo>
                <a:cubicBezTo>
                  <a:pt x="30387" y="14324"/>
                  <a:pt x="30405" y="14347"/>
                  <a:pt x="30424" y="14370"/>
                </a:cubicBezTo>
                <a:lnTo>
                  <a:pt x="30424" y="14082"/>
                </a:lnTo>
                <a:cubicBezTo>
                  <a:pt x="30397" y="14069"/>
                  <a:pt x="30382" y="14046"/>
                  <a:pt x="30377" y="14013"/>
                </a:cubicBezTo>
                <a:cubicBezTo>
                  <a:pt x="30373" y="13984"/>
                  <a:pt x="30374" y="13955"/>
                  <a:pt x="30383" y="13926"/>
                </a:cubicBezTo>
                <a:cubicBezTo>
                  <a:pt x="30397" y="13884"/>
                  <a:pt x="30411" y="13842"/>
                  <a:pt x="30424" y="13799"/>
                </a:cubicBezTo>
                <a:lnTo>
                  <a:pt x="30424" y="2819"/>
                </a:lnTo>
                <a:cubicBezTo>
                  <a:pt x="30412" y="2817"/>
                  <a:pt x="30401" y="2814"/>
                  <a:pt x="30389" y="2811"/>
                </a:cubicBezTo>
                <a:cubicBezTo>
                  <a:pt x="30382" y="2808"/>
                  <a:pt x="30375" y="2806"/>
                  <a:pt x="30368" y="2803"/>
                </a:cubicBezTo>
                <a:lnTo>
                  <a:pt x="30368" y="14301"/>
                </a:lnTo>
                <a:close/>
                <a:moveTo>
                  <a:pt x="30988" y="15119"/>
                </a:moveTo>
                <a:cubicBezTo>
                  <a:pt x="31006" y="15131"/>
                  <a:pt x="31025" y="15142"/>
                  <a:pt x="31043" y="15152"/>
                </a:cubicBezTo>
                <a:lnTo>
                  <a:pt x="31043" y="15111"/>
                </a:lnTo>
                <a:cubicBezTo>
                  <a:pt x="31038" y="15111"/>
                  <a:pt x="31033" y="15111"/>
                  <a:pt x="31028" y="15111"/>
                </a:cubicBezTo>
                <a:cubicBezTo>
                  <a:pt x="31014" y="15112"/>
                  <a:pt x="31001" y="15113"/>
                  <a:pt x="30988" y="15114"/>
                </a:cubicBezTo>
                <a:lnTo>
                  <a:pt x="30988" y="15119"/>
                </a:lnTo>
                <a:close/>
                <a:moveTo>
                  <a:pt x="30988" y="15097"/>
                </a:moveTo>
                <a:cubicBezTo>
                  <a:pt x="30992" y="15093"/>
                  <a:pt x="30997" y="15089"/>
                  <a:pt x="31002" y="15086"/>
                </a:cubicBezTo>
                <a:cubicBezTo>
                  <a:pt x="31019" y="15072"/>
                  <a:pt x="31025" y="15055"/>
                  <a:pt x="31016" y="15036"/>
                </a:cubicBezTo>
                <a:cubicBezTo>
                  <a:pt x="31006" y="15013"/>
                  <a:pt x="30998" y="14989"/>
                  <a:pt x="30988" y="14966"/>
                </a:cubicBezTo>
                <a:lnTo>
                  <a:pt x="30988" y="15097"/>
                </a:lnTo>
                <a:close/>
                <a:moveTo>
                  <a:pt x="30988" y="13965"/>
                </a:moveTo>
                <a:cubicBezTo>
                  <a:pt x="30992" y="13964"/>
                  <a:pt x="30995" y="13964"/>
                  <a:pt x="30997" y="13965"/>
                </a:cubicBezTo>
                <a:cubicBezTo>
                  <a:pt x="31014" y="13974"/>
                  <a:pt x="31032" y="13983"/>
                  <a:pt x="31043" y="13998"/>
                </a:cubicBezTo>
                <a:lnTo>
                  <a:pt x="31043" y="2378"/>
                </a:lnTo>
                <a:cubicBezTo>
                  <a:pt x="31029" y="2378"/>
                  <a:pt x="31015" y="2382"/>
                  <a:pt x="31000" y="2392"/>
                </a:cubicBezTo>
                <a:cubicBezTo>
                  <a:pt x="30996" y="2395"/>
                  <a:pt x="30992" y="2398"/>
                  <a:pt x="30988" y="2400"/>
                </a:cubicBezTo>
                <a:lnTo>
                  <a:pt x="30988" y="2482"/>
                </a:lnTo>
                <a:cubicBezTo>
                  <a:pt x="31004" y="2483"/>
                  <a:pt x="31020" y="2488"/>
                  <a:pt x="31036" y="2491"/>
                </a:cubicBezTo>
                <a:cubicBezTo>
                  <a:pt x="31039" y="2492"/>
                  <a:pt x="31040" y="2498"/>
                  <a:pt x="31042" y="2501"/>
                </a:cubicBezTo>
                <a:cubicBezTo>
                  <a:pt x="31037" y="2508"/>
                  <a:pt x="31034" y="2519"/>
                  <a:pt x="31028" y="2522"/>
                </a:cubicBezTo>
                <a:cubicBezTo>
                  <a:pt x="31014" y="2528"/>
                  <a:pt x="31000" y="2527"/>
                  <a:pt x="30988" y="2520"/>
                </a:cubicBezTo>
                <a:lnTo>
                  <a:pt x="30988" y="13965"/>
                </a:lnTo>
                <a:close/>
                <a:moveTo>
                  <a:pt x="31608" y="12636"/>
                </a:moveTo>
                <a:cubicBezTo>
                  <a:pt x="31612" y="12631"/>
                  <a:pt x="31616" y="12624"/>
                  <a:pt x="31617" y="12617"/>
                </a:cubicBezTo>
                <a:cubicBezTo>
                  <a:pt x="31619" y="12603"/>
                  <a:pt x="31617" y="12588"/>
                  <a:pt x="31616" y="12573"/>
                </a:cubicBezTo>
                <a:lnTo>
                  <a:pt x="31620" y="12577"/>
                </a:lnTo>
                <a:lnTo>
                  <a:pt x="31622" y="12568"/>
                </a:lnTo>
                <a:lnTo>
                  <a:pt x="31617" y="12573"/>
                </a:lnTo>
                <a:cubicBezTo>
                  <a:pt x="31614" y="12567"/>
                  <a:pt x="31609" y="12561"/>
                  <a:pt x="31608" y="12556"/>
                </a:cubicBezTo>
                <a:lnTo>
                  <a:pt x="31608" y="12636"/>
                </a:lnTo>
                <a:close/>
                <a:moveTo>
                  <a:pt x="31608" y="12550"/>
                </a:moveTo>
                <a:cubicBezTo>
                  <a:pt x="31610" y="12542"/>
                  <a:pt x="31618" y="12533"/>
                  <a:pt x="31624" y="12532"/>
                </a:cubicBezTo>
                <a:cubicBezTo>
                  <a:pt x="31637" y="12529"/>
                  <a:pt x="31650" y="12526"/>
                  <a:pt x="31663" y="12522"/>
                </a:cubicBezTo>
                <a:lnTo>
                  <a:pt x="31663" y="11448"/>
                </a:lnTo>
                <a:cubicBezTo>
                  <a:pt x="31659" y="11446"/>
                  <a:pt x="31654" y="11443"/>
                  <a:pt x="31650" y="11438"/>
                </a:cubicBezTo>
                <a:cubicBezTo>
                  <a:pt x="31648" y="11439"/>
                  <a:pt x="31646" y="11439"/>
                  <a:pt x="31644" y="11440"/>
                </a:cubicBezTo>
                <a:cubicBezTo>
                  <a:pt x="31644" y="11436"/>
                  <a:pt x="31644" y="11433"/>
                  <a:pt x="31644" y="11429"/>
                </a:cubicBezTo>
                <a:cubicBezTo>
                  <a:pt x="31645" y="11432"/>
                  <a:pt x="31646" y="11434"/>
                  <a:pt x="31648" y="11436"/>
                </a:cubicBezTo>
                <a:cubicBezTo>
                  <a:pt x="31648" y="11437"/>
                  <a:pt x="31649" y="11437"/>
                  <a:pt x="31650" y="11438"/>
                </a:cubicBezTo>
                <a:cubicBezTo>
                  <a:pt x="31654" y="11437"/>
                  <a:pt x="31659" y="11436"/>
                  <a:pt x="31663" y="11435"/>
                </a:cubicBezTo>
                <a:lnTo>
                  <a:pt x="31663" y="1878"/>
                </a:lnTo>
                <a:cubicBezTo>
                  <a:pt x="31654" y="1882"/>
                  <a:pt x="31647" y="1888"/>
                  <a:pt x="31641" y="1895"/>
                </a:cubicBezTo>
                <a:cubicBezTo>
                  <a:pt x="31630" y="1909"/>
                  <a:pt x="31620" y="1919"/>
                  <a:pt x="31608" y="1925"/>
                </a:cubicBezTo>
                <a:lnTo>
                  <a:pt x="31608" y="2054"/>
                </a:lnTo>
                <a:cubicBezTo>
                  <a:pt x="31620" y="2063"/>
                  <a:pt x="31626" y="2076"/>
                  <a:pt x="31623" y="2094"/>
                </a:cubicBezTo>
                <a:cubicBezTo>
                  <a:pt x="31620" y="2107"/>
                  <a:pt x="31614" y="2118"/>
                  <a:pt x="31608" y="2130"/>
                </a:cubicBezTo>
                <a:lnTo>
                  <a:pt x="31608" y="12550"/>
                </a:lnTo>
                <a:close/>
                <a:moveTo>
                  <a:pt x="32228" y="12305"/>
                </a:moveTo>
                <a:cubicBezTo>
                  <a:pt x="32236" y="12302"/>
                  <a:pt x="32243" y="12299"/>
                  <a:pt x="32251" y="12296"/>
                </a:cubicBezTo>
                <a:cubicBezTo>
                  <a:pt x="32263" y="12292"/>
                  <a:pt x="32273" y="12287"/>
                  <a:pt x="32283" y="12281"/>
                </a:cubicBezTo>
                <a:lnTo>
                  <a:pt x="32283" y="10753"/>
                </a:lnTo>
                <a:cubicBezTo>
                  <a:pt x="32282" y="10753"/>
                  <a:pt x="32281" y="10752"/>
                  <a:pt x="32281" y="10751"/>
                </a:cubicBezTo>
                <a:cubicBezTo>
                  <a:pt x="32279" y="10747"/>
                  <a:pt x="32279" y="10743"/>
                  <a:pt x="32283" y="10741"/>
                </a:cubicBezTo>
                <a:lnTo>
                  <a:pt x="32283" y="10105"/>
                </a:lnTo>
                <a:cubicBezTo>
                  <a:pt x="32274" y="10111"/>
                  <a:pt x="32263" y="10115"/>
                  <a:pt x="32253" y="10118"/>
                </a:cubicBezTo>
                <a:cubicBezTo>
                  <a:pt x="32245" y="10121"/>
                  <a:pt x="32236" y="10121"/>
                  <a:pt x="32228" y="10118"/>
                </a:cubicBezTo>
                <a:lnTo>
                  <a:pt x="32228" y="12305"/>
                </a:lnTo>
                <a:close/>
                <a:moveTo>
                  <a:pt x="32228" y="9648"/>
                </a:moveTo>
                <a:cubicBezTo>
                  <a:pt x="32233" y="9645"/>
                  <a:pt x="32239" y="9642"/>
                  <a:pt x="32245" y="9639"/>
                </a:cubicBezTo>
                <a:cubicBezTo>
                  <a:pt x="32260" y="9633"/>
                  <a:pt x="32267" y="9609"/>
                  <a:pt x="32277" y="9592"/>
                </a:cubicBezTo>
                <a:cubicBezTo>
                  <a:pt x="32279" y="9589"/>
                  <a:pt x="32281" y="9585"/>
                  <a:pt x="32283" y="9581"/>
                </a:cubicBezTo>
                <a:lnTo>
                  <a:pt x="32283" y="2065"/>
                </a:lnTo>
                <a:cubicBezTo>
                  <a:pt x="32272" y="2060"/>
                  <a:pt x="32261" y="2055"/>
                  <a:pt x="32251" y="2049"/>
                </a:cubicBezTo>
                <a:cubicBezTo>
                  <a:pt x="32242" y="2045"/>
                  <a:pt x="32235" y="2043"/>
                  <a:pt x="32228" y="2043"/>
                </a:cubicBezTo>
                <a:lnTo>
                  <a:pt x="32228" y="6884"/>
                </a:lnTo>
                <a:lnTo>
                  <a:pt x="32230" y="6879"/>
                </a:lnTo>
                <a:cubicBezTo>
                  <a:pt x="32233" y="6878"/>
                  <a:pt x="32237" y="6878"/>
                  <a:pt x="32240" y="6877"/>
                </a:cubicBezTo>
                <a:cubicBezTo>
                  <a:pt x="32244" y="6874"/>
                  <a:pt x="32248" y="6871"/>
                  <a:pt x="32253" y="6868"/>
                </a:cubicBezTo>
                <a:cubicBezTo>
                  <a:pt x="32253" y="6870"/>
                  <a:pt x="32254" y="6872"/>
                  <a:pt x="32255" y="6875"/>
                </a:cubicBezTo>
                <a:cubicBezTo>
                  <a:pt x="32250" y="6875"/>
                  <a:pt x="32245" y="6876"/>
                  <a:pt x="32240" y="6877"/>
                </a:cubicBezTo>
                <a:cubicBezTo>
                  <a:pt x="32238" y="6879"/>
                  <a:pt x="32235" y="6881"/>
                  <a:pt x="32233" y="6882"/>
                </a:cubicBezTo>
                <a:lnTo>
                  <a:pt x="32228" y="6886"/>
                </a:lnTo>
                <a:lnTo>
                  <a:pt x="32228" y="9648"/>
                </a:lnTo>
                <a:close/>
                <a:moveTo>
                  <a:pt x="32847" y="9703"/>
                </a:moveTo>
                <a:cubicBezTo>
                  <a:pt x="32872" y="9714"/>
                  <a:pt x="32871" y="9725"/>
                  <a:pt x="32870" y="9770"/>
                </a:cubicBezTo>
                <a:cubicBezTo>
                  <a:pt x="32869" y="9818"/>
                  <a:pt x="32869" y="9866"/>
                  <a:pt x="32870" y="9915"/>
                </a:cubicBezTo>
                <a:cubicBezTo>
                  <a:pt x="32870" y="9940"/>
                  <a:pt x="32881" y="9961"/>
                  <a:pt x="32898" y="9980"/>
                </a:cubicBezTo>
                <a:cubicBezTo>
                  <a:pt x="32899" y="9982"/>
                  <a:pt x="32901" y="9984"/>
                  <a:pt x="32903" y="9985"/>
                </a:cubicBezTo>
                <a:lnTo>
                  <a:pt x="32903" y="1939"/>
                </a:lnTo>
                <a:cubicBezTo>
                  <a:pt x="32885" y="1943"/>
                  <a:pt x="32866" y="1950"/>
                  <a:pt x="32847" y="1960"/>
                </a:cubicBezTo>
                <a:lnTo>
                  <a:pt x="32847" y="9703"/>
                </a:lnTo>
                <a:close/>
                <a:moveTo>
                  <a:pt x="33467" y="10418"/>
                </a:moveTo>
                <a:cubicBezTo>
                  <a:pt x="33469" y="10415"/>
                  <a:pt x="33471" y="10412"/>
                  <a:pt x="33474" y="10410"/>
                </a:cubicBezTo>
                <a:cubicBezTo>
                  <a:pt x="33513" y="10360"/>
                  <a:pt x="33526" y="10307"/>
                  <a:pt x="33504" y="10246"/>
                </a:cubicBezTo>
                <a:cubicBezTo>
                  <a:pt x="33494" y="10219"/>
                  <a:pt x="33488" y="10190"/>
                  <a:pt x="33480" y="10162"/>
                </a:cubicBezTo>
                <a:cubicBezTo>
                  <a:pt x="33475" y="10146"/>
                  <a:pt x="33471" y="10132"/>
                  <a:pt x="33467" y="10120"/>
                </a:cubicBezTo>
                <a:lnTo>
                  <a:pt x="33467" y="10418"/>
                </a:lnTo>
                <a:close/>
                <a:moveTo>
                  <a:pt x="33467" y="8991"/>
                </a:moveTo>
                <a:cubicBezTo>
                  <a:pt x="33491" y="8985"/>
                  <a:pt x="33507" y="8998"/>
                  <a:pt x="33522" y="9012"/>
                </a:cubicBezTo>
                <a:lnTo>
                  <a:pt x="33522" y="6738"/>
                </a:lnTo>
                <a:cubicBezTo>
                  <a:pt x="33516" y="6739"/>
                  <a:pt x="33509" y="6740"/>
                  <a:pt x="33503" y="6740"/>
                </a:cubicBezTo>
                <a:cubicBezTo>
                  <a:pt x="33488" y="6740"/>
                  <a:pt x="33476" y="6743"/>
                  <a:pt x="33467" y="6751"/>
                </a:cubicBezTo>
                <a:lnTo>
                  <a:pt x="33467" y="8991"/>
                </a:lnTo>
                <a:close/>
                <a:moveTo>
                  <a:pt x="34087" y="7315"/>
                </a:moveTo>
                <a:cubicBezTo>
                  <a:pt x="34111" y="7355"/>
                  <a:pt x="34108" y="7407"/>
                  <a:pt x="34130" y="7448"/>
                </a:cubicBezTo>
                <a:cubicBezTo>
                  <a:pt x="34134" y="7456"/>
                  <a:pt x="34138" y="7463"/>
                  <a:pt x="34142" y="7470"/>
                </a:cubicBezTo>
                <a:lnTo>
                  <a:pt x="34142" y="7122"/>
                </a:lnTo>
                <a:cubicBezTo>
                  <a:pt x="34132" y="7098"/>
                  <a:pt x="34127" y="7073"/>
                  <a:pt x="34128" y="7044"/>
                </a:cubicBezTo>
                <a:cubicBezTo>
                  <a:pt x="34129" y="7020"/>
                  <a:pt x="34124" y="6994"/>
                  <a:pt x="34113" y="6974"/>
                </a:cubicBezTo>
                <a:cubicBezTo>
                  <a:pt x="34103" y="6957"/>
                  <a:pt x="34095" y="6940"/>
                  <a:pt x="34087" y="6923"/>
                </a:cubicBezTo>
                <a:lnTo>
                  <a:pt x="34087" y="7315"/>
                </a:lnTo>
                <a:close/>
                <a:moveTo>
                  <a:pt x="33467" y="5519"/>
                </a:moveTo>
                <a:cubicBezTo>
                  <a:pt x="33486" y="5514"/>
                  <a:pt x="33504" y="5508"/>
                  <a:pt x="33522" y="5501"/>
                </a:cubicBezTo>
                <a:lnTo>
                  <a:pt x="33522" y="2239"/>
                </a:lnTo>
                <a:cubicBezTo>
                  <a:pt x="33504" y="2246"/>
                  <a:pt x="33486" y="2253"/>
                  <a:pt x="33467" y="2258"/>
                </a:cubicBezTo>
                <a:lnTo>
                  <a:pt x="33467" y="5519"/>
                </a:lnTo>
                <a:close/>
                <a:moveTo>
                  <a:pt x="34087" y="5264"/>
                </a:moveTo>
                <a:lnTo>
                  <a:pt x="34142" y="5269"/>
                </a:lnTo>
                <a:lnTo>
                  <a:pt x="34142" y="1866"/>
                </a:lnTo>
                <a:cubicBezTo>
                  <a:pt x="34133" y="1865"/>
                  <a:pt x="34123" y="1865"/>
                  <a:pt x="34113" y="1866"/>
                </a:cubicBezTo>
                <a:cubicBezTo>
                  <a:pt x="34105" y="1867"/>
                  <a:pt x="34095" y="1872"/>
                  <a:pt x="34087" y="1879"/>
                </a:cubicBezTo>
                <a:lnTo>
                  <a:pt x="34087" y="5264"/>
                </a:lnTo>
                <a:close/>
                <a:moveTo>
                  <a:pt x="34707" y="4548"/>
                </a:moveTo>
                <a:cubicBezTo>
                  <a:pt x="34711" y="4546"/>
                  <a:pt x="34715" y="4543"/>
                  <a:pt x="34719" y="4541"/>
                </a:cubicBezTo>
                <a:cubicBezTo>
                  <a:pt x="34734" y="4533"/>
                  <a:pt x="34748" y="4528"/>
                  <a:pt x="34762" y="4525"/>
                </a:cubicBezTo>
                <a:lnTo>
                  <a:pt x="34762" y="1647"/>
                </a:lnTo>
                <a:cubicBezTo>
                  <a:pt x="34743" y="1650"/>
                  <a:pt x="34725" y="1655"/>
                  <a:pt x="34707" y="1661"/>
                </a:cubicBezTo>
                <a:lnTo>
                  <a:pt x="34707" y="4548"/>
                </a:lnTo>
                <a:close/>
                <a:moveTo>
                  <a:pt x="35326" y="4632"/>
                </a:moveTo>
                <a:cubicBezTo>
                  <a:pt x="35327" y="4634"/>
                  <a:pt x="35328" y="4636"/>
                  <a:pt x="35329" y="4639"/>
                </a:cubicBezTo>
                <a:cubicBezTo>
                  <a:pt x="35328" y="4642"/>
                  <a:pt x="35327" y="4645"/>
                  <a:pt x="35326" y="4648"/>
                </a:cubicBezTo>
                <a:lnTo>
                  <a:pt x="35326" y="6464"/>
                </a:lnTo>
                <a:cubicBezTo>
                  <a:pt x="35345" y="6492"/>
                  <a:pt x="35363" y="6521"/>
                  <a:pt x="35382" y="6549"/>
                </a:cubicBezTo>
                <a:lnTo>
                  <a:pt x="35382" y="1754"/>
                </a:lnTo>
                <a:cubicBezTo>
                  <a:pt x="35362" y="1756"/>
                  <a:pt x="35344" y="1750"/>
                  <a:pt x="35326" y="1738"/>
                </a:cubicBezTo>
                <a:lnTo>
                  <a:pt x="35326" y="4632"/>
                </a:lnTo>
                <a:close/>
                <a:moveTo>
                  <a:pt x="35946" y="6231"/>
                </a:moveTo>
                <a:cubicBezTo>
                  <a:pt x="35955" y="6227"/>
                  <a:pt x="35963" y="6222"/>
                  <a:pt x="35971" y="6218"/>
                </a:cubicBezTo>
                <a:cubicBezTo>
                  <a:pt x="35990" y="6207"/>
                  <a:pt x="35997" y="6170"/>
                  <a:pt x="35983" y="6153"/>
                </a:cubicBezTo>
                <a:cubicBezTo>
                  <a:pt x="35971" y="6137"/>
                  <a:pt x="35959" y="6122"/>
                  <a:pt x="35946" y="6107"/>
                </a:cubicBezTo>
                <a:lnTo>
                  <a:pt x="35946" y="6231"/>
                </a:lnTo>
                <a:close/>
                <a:moveTo>
                  <a:pt x="35946" y="5808"/>
                </a:moveTo>
                <a:cubicBezTo>
                  <a:pt x="35955" y="5796"/>
                  <a:pt x="35958" y="5781"/>
                  <a:pt x="35952" y="5769"/>
                </a:cubicBezTo>
                <a:cubicBezTo>
                  <a:pt x="35950" y="5766"/>
                  <a:pt x="35948" y="5763"/>
                  <a:pt x="35946" y="5760"/>
                </a:cubicBezTo>
                <a:lnTo>
                  <a:pt x="35946" y="5808"/>
                </a:lnTo>
                <a:close/>
                <a:moveTo>
                  <a:pt x="35946" y="4570"/>
                </a:moveTo>
                <a:cubicBezTo>
                  <a:pt x="35951" y="4569"/>
                  <a:pt x="35955" y="4568"/>
                  <a:pt x="35960" y="4567"/>
                </a:cubicBezTo>
                <a:cubicBezTo>
                  <a:pt x="35975" y="4564"/>
                  <a:pt x="35989" y="4568"/>
                  <a:pt x="36002" y="4574"/>
                </a:cubicBezTo>
                <a:lnTo>
                  <a:pt x="36002" y="3192"/>
                </a:lnTo>
                <a:cubicBezTo>
                  <a:pt x="35995" y="3189"/>
                  <a:pt x="35989" y="3183"/>
                  <a:pt x="35986" y="3176"/>
                </a:cubicBezTo>
                <a:cubicBezTo>
                  <a:pt x="35981" y="3165"/>
                  <a:pt x="35985" y="3159"/>
                  <a:pt x="35997" y="3156"/>
                </a:cubicBezTo>
                <a:lnTo>
                  <a:pt x="36002" y="3155"/>
                </a:lnTo>
                <a:lnTo>
                  <a:pt x="36002" y="1793"/>
                </a:lnTo>
                <a:cubicBezTo>
                  <a:pt x="35984" y="1787"/>
                  <a:pt x="35966" y="1784"/>
                  <a:pt x="35946" y="1785"/>
                </a:cubicBezTo>
                <a:lnTo>
                  <a:pt x="35946" y="4570"/>
                </a:lnTo>
                <a:close/>
                <a:moveTo>
                  <a:pt x="36566" y="3793"/>
                </a:moveTo>
                <a:cubicBezTo>
                  <a:pt x="36584" y="3794"/>
                  <a:pt x="36603" y="3795"/>
                  <a:pt x="36621" y="3796"/>
                </a:cubicBezTo>
                <a:lnTo>
                  <a:pt x="36621" y="3562"/>
                </a:lnTo>
                <a:cubicBezTo>
                  <a:pt x="36619" y="3558"/>
                  <a:pt x="36617" y="3554"/>
                  <a:pt x="36614" y="3551"/>
                </a:cubicBezTo>
                <a:cubicBezTo>
                  <a:pt x="36606" y="3539"/>
                  <a:pt x="36598" y="3523"/>
                  <a:pt x="36587" y="3519"/>
                </a:cubicBezTo>
                <a:cubicBezTo>
                  <a:pt x="36579" y="3517"/>
                  <a:pt x="36573" y="3514"/>
                  <a:pt x="36566" y="3510"/>
                </a:cubicBezTo>
                <a:lnTo>
                  <a:pt x="36566" y="3793"/>
                </a:lnTo>
                <a:close/>
                <a:moveTo>
                  <a:pt x="36566" y="2599"/>
                </a:moveTo>
                <a:cubicBezTo>
                  <a:pt x="36583" y="2603"/>
                  <a:pt x="36601" y="2600"/>
                  <a:pt x="36618" y="2589"/>
                </a:cubicBezTo>
                <a:lnTo>
                  <a:pt x="36621" y="2587"/>
                </a:lnTo>
                <a:lnTo>
                  <a:pt x="36621" y="1794"/>
                </a:lnTo>
                <a:lnTo>
                  <a:pt x="36620" y="1794"/>
                </a:lnTo>
                <a:cubicBezTo>
                  <a:pt x="36602" y="1790"/>
                  <a:pt x="36584" y="1785"/>
                  <a:pt x="36566" y="1780"/>
                </a:cubicBezTo>
                <a:lnTo>
                  <a:pt x="36566" y="2599"/>
                </a:lnTo>
                <a:close/>
                <a:moveTo>
                  <a:pt x="31043" y="1939"/>
                </a:moveTo>
                <a:cubicBezTo>
                  <a:pt x="31026" y="1938"/>
                  <a:pt x="31009" y="1934"/>
                  <a:pt x="30992" y="1929"/>
                </a:cubicBezTo>
                <a:cubicBezTo>
                  <a:pt x="30991" y="1928"/>
                  <a:pt x="30990" y="1928"/>
                  <a:pt x="30988" y="1928"/>
                </a:cubicBezTo>
                <a:lnTo>
                  <a:pt x="30988" y="1993"/>
                </a:lnTo>
                <a:cubicBezTo>
                  <a:pt x="30997" y="1996"/>
                  <a:pt x="31007" y="2000"/>
                  <a:pt x="31016" y="2004"/>
                </a:cubicBezTo>
                <a:cubicBezTo>
                  <a:pt x="31024" y="2008"/>
                  <a:pt x="31029" y="2017"/>
                  <a:pt x="31035" y="2025"/>
                </a:cubicBezTo>
                <a:cubicBezTo>
                  <a:pt x="31040" y="2033"/>
                  <a:pt x="31027" y="2053"/>
                  <a:pt x="31014" y="2059"/>
                </a:cubicBezTo>
                <a:cubicBezTo>
                  <a:pt x="31005" y="2063"/>
                  <a:pt x="30997" y="2065"/>
                  <a:pt x="30988" y="2068"/>
                </a:cubicBezTo>
                <a:lnTo>
                  <a:pt x="30988" y="2197"/>
                </a:lnTo>
                <a:cubicBezTo>
                  <a:pt x="31005" y="2197"/>
                  <a:pt x="31021" y="2196"/>
                  <a:pt x="31037" y="2195"/>
                </a:cubicBezTo>
                <a:cubicBezTo>
                  <a:pt x="31038" y="2194"/>
                  <a:pt x="31038" y="2193"/>
                  <a:pt x="31038" y="2191"/>
                </a:cubicBezTo>
                <a:lnTo>
                  <a:pt x="31040" y="2184"/>
                </a:lnTo>
                <a:lnTo>
                  <a:pt x="31038" y="2195"/>
                </a:lnTo>
                <a:cubicBezTo>
                  <a:pt x="31038" y="2195"/>
                  <a:pt x="31038" y="2195"/>
                  <a:pt x="31037" y="2195"/>
                </a:cubicBezTo>
                <a:cubicBezTo>
                  <a:pt x="31033" y="2216"/>
                  <a:pt x="31034" y="2236"/>
                  <a:pt x="31043" y="2254"/>
                </a:cubicBezTo>
                <a:lnTo>
                  <a:pt x="31043" y="1939"/>
                </a:lnTo>
                <a:close/>
                <a:moveTo>
                  <a:pt x="30424" y="2498"/>
                </a:moveTo>
                <a:cubicBezTo>
                  <a:pt x="30420" y="2501"/>
                  <a:pt x="30417" y="2506"/>
                  <a:pt x="30417" y="2510"/>
                </a:cubicBezTo>
                <a:cubicBezTo>
                  <a:pt x="30416" y="2531"/>
                  <a:pt x="30419" y="2552"/>
                  <a:pt x="30424" y="2571"/>
                </a:cubicBezTo>
                <a:lnTo>
                  <a:pt x="30424" y="2498"/>
                </a:lnTo>
                <a:close/>
                <a:moveTo>
                  <a:pt x="27889" y="2660"/>
                </a:moveTo>
                <a:cubicBezTo>
                  <a:pt x="27902" y="2651"/>
                  <a:pt x="27916" y="2643"/>
                  <a:pt x="27921" y="2629"/>
                </a:cubicBezTo>
                <a:cubicBezTo>
                  <a:pt x="27926" y="2616"/>
                  <a:pt x="27937" y="2600"/>
                  <a:pt x="27934" y="2588"/>
                </a:cubicBezTo>
                <a:cubicBezTo>
                  <a:pt x="27924" y="2551"/>
                  <a:pt x="27931" y="2518"/>
                  <a:pt x="27945" y="2486"/>
                </a:cubicBezTo>
                <a:lnTo>
                  <a:pt x="27945" y="1869"/>
                </a:lnTo>
                <a:lnTo>
                  <a:pt x="27939" y="1867"/>
                </a:lnTo>
                <a:lnTo>
                  <a:pt x="27934" y="1858"/>
                </a:lnTo>
                <a:lnTo>
                  <a:pt x="27943" y="1863"/>
                </a:lnTo>
                <a:lnTo>
                  <a:pt x="27945" y="1865"/>
                </a:lnTo>
                <a:lnTo>
                  <a:pt x="27945" y="1772"/>
                </a:lnTo>
                <a:cubicBezTo>
                  <a:pt x="27923" y="1755"/>
                  <a:pt x="27906" y="1733"/>
                  <a:pt x="27889" y="1712"/>
                </a:cubicBezTo>
                <a:lnTo>
                  <a:pt x="27889" y="2660"/>
                </a:lnTo>
                <a:close/>
                <a:moveTo>
                  <a:pt x="26705" y="1496"/>
                </a:moveTo>
                <a:cubicBezTo>
                  <a:pt x="26680" y="1563"/>
                  <a:pt x="26670" y="1633"/>
                  <a:pt x="26676" y="1704"/>
                </a:cubicBezTo>
                <a:cubicBezTo>
                  <a:pt x="26679" y="1745"/>
                  <a:pt x="26679" y="1791"/>
                  <a:pt x="26705" y="1827"/>
                </a:cubicBezTo>
                <a:lnTo>
                  <a:pt x="26705" y="1496"/>
                </a:lnTo>
                <a:close/>
                <a:moveTo>
                  <a:pt x="25466" y="3579"/>
                </a:moveTo>
                <a:cubicBezTo>
                  <a:pt x="25447" y="3573"/>
                  <a:pt x="25429" y="3567"/>
                  <a:pt x="25410" y="3562"/>
                </a:cubicBezTo>
                <a:lnTo>
                  <a:pt x="25410" y="3705"/>
                </a:lnTo>
                <a:cubicBezTo>
                  <a:pt x="25422" y="3710"/>
                  <a:pt x="25436" y="3711"/>
                  <a:pt x="25448" y="3715"/>
                </a:cubicBezTo>
                <a:cubicBezTo>
                  <a:pt x="25457" y="3719"/>
                  <a:pt x="25463" y="3728"/>
                  <a:pt x="25466" y="3738"/>
                </a:cubicBezTo>
                <a:lnTo>
                  <a:pt x="25466" y="3579"/>
                </a:lnTo>
                <a:close/>
                <a:moveTo>
                  <a:pt x="25466" y="3757"/>
                </a:moveTo>
                <a:cubicBezTo>
                  <a:pt x="25465" y="3760"/>
                  <a:pt x="25464" y="3762"/>
                  <a:pt x="25463" y="3765"/>
                </a:cubicBezTo>
                <a:cubicBezTo>
                  <a:pt x="25455" y="3779"/>
                  <a:pt x="25441" y="3786"/>
                  <a:pt x="25426" y="3783"/>
                </a:cubicBezTo>
                <a:cubicBezTo>
                  <a:pt x="25421" y="3782"/>
                  <a:pt x="25416" y="3780"/>
                  <a:pt x="25410" y="3778"/>
                </a:cubicBezTo>
                <a:lnTo>
                  <a:pt x="25410" y="3926"/>
                </a:lnTo>
                <a:cubicBezTo>
                  <a:pt x="25429" y="3931"/>
                  <a:pt x="25447" y="3936"/>
                  <a:pt x="25466" y="3939"/>
                </a:cubicBezTo>
                <a:lnTo>
                  <a:pt x="25466" y="3757"/>
                </a:lnTo>
                <a:close/>
                <a:moveTo>
                  <a:pt x="25466" y="3962"/>
                </a:moveTo>
                <a:lnTo>
                  <a:pt x="25465" y="3963"/>
                </a:lnTo>
                <a:cubicBezTo>
                  <a:pt x="25447" y="3966"/>
                  <a:pt x="25428" y="3966"/>
                  <a:pt x="25410" y="3966"/>
                </a:cubicBezTo>
                <a:lnTo>
                  <a:pt x="25410" y="4547"/>
                </a:lnTo>
                <a:cubicBezTo>
                  <a:pt x="25430" y="4544"/>
                  <a:pt x="25449" y="4540"/>
                  <a:pt x="25466" y="4532"/>
                </a:cubicBezTo>
                <a:lnTo>
                  <a:pt x="25466" y="3962"/>
                </a:lnTo>
                <a:close/>
                <a:moveTo>
                  <a:pt x="25466" y="4636"/>
                </a:moveTo>
                <a:cubicBezTo>
                  <a:pt x="25457" y="4658"/>
                  <a:pt x="25457" y="4684"/>
                  <a:pt x="25466" y="4705"/>
                </a:cubicBezTo>
                <a:lnTo>
                  <a:pt x="25466" y="4636"/>
                </a:lnTo>
                <a:close/>
                <a:moveTo>
                  <a:pt x="25410" y="4898"/>
                </a:moveTo>
                <a:lnTo>
                  <a:pt x="25415" y="4873"/>
                </a:lnTo>
                <a:cubicBezTo>
                  <a:pt x="25417" y="4861"/>
                  <a:pt x="25415" y="4847"/>
                  <a:pt x="25410" y="4836"/>
                </a:cubicBezTo>
                <a:lnTo>
                  <a:pt x="25410" y="4898"/>
                </a:lnTo>
                <a:close/>
                <a:moveTo>
                  <a:pt x="24846" y="3608"/>
                </a:moveTo>
                <a:cubicBezTo>
                  <a:pt x="24827" y="3603"/>
                  <a:pt x="24809" y="3598"/>
                  <a:pt x="24791" y="3595"/>
                </a:cubicBezTo>
                <a:lnTo>
                  <a:pt x="24791" y="4598"/>
                </a:lnTo>
                <a:cubicBezTo>
                  <a:pt x="24808" y="4617"/>
                  <a:pt x="24826" y="4636"/>
                  <a:pt x="24846" y="4651"/>
                </a:cubicBezTo>
                <a:lnTo>
                  <a:pt x="24846" y="3608"/>
                </a:lnTo>
                <a:close/>
                <a:moveTo>
                  <a:pt x="24226" y="4535"/>
                </a:moveTo>
                <a:cubicBezTo>
                  <a:pt x="24217" y="4536"/>
                  <a:pt x="24208" y="4538"/>
                  <a:pt x="24199" y="4538"/>
                </a:cubicBezTo>
                <a:cubicBezTo>
                  <a:pt x="24190" y="4538"/>
                  <a:pt x="24180" y="4538"/>
                  <a:pt x="24171" y="4538"/>
                </a:cubicBezTo>
                <a:lnTo>
                  <a:pt x="24171" y="8990"/>
                </a:lnTo>
                <a:cubicBezTo>
                  <a:pt x="24189" y="8991"/>
                  <a:pt x="24207" y="8991"/>
                  <a:pt x="24226" y="8988"/>
                </a:cubicBezTo>
                <a:lnTo>
                  <a:pt x="24226" y="4535"/>
                </a:lnTo>
                <a:close/>
                <a:moveTo>
                  <a:pt x="22987" y="5202"/>
                </a:moveTo>
                <a:cubicBezTo>
                  <a:pt x="22982" y="5210"/>
                  <a:pt x="22979" y="5220"/>
                  <a:pt x="22977" y="5230"/>
                </a:cubicBezTo>
                <a:cubicBezTo>
                  <a:pt x="22974" y="5254"/>
                  <a:pt x="22971" y="5278"/>
                  <a:pt x="22965" y="5302"/>
                </a:cubicBezTo>
                <a:cubicBezTo>
                  <a:pt x="22963" y="5311"/>
                  <a:pt x="22956" y="5319"/>
                  <a:pt x="22950" y="5326"/>
                </a:cubicBezTo>
                <a:cubicBezTo>
                  <a:pt x="22944" y="5331"/>
                  <a:pt x="22938" y="5336"/>
                  <a:pt x="22931" y="5340"/>
                </a:cubicBezTo>
                <a:lnTo>
                  <a:pt x="22931" y="9600"/>
                </a:lnTo>
                <a:cubicBezTo>
                  <a:pt x="22949" y="9610"/>
                  <a:pt x="22968" y="9620"/>
                  <a:pt x="22986" y="9629"/>
                </a:cubicBezTo>
                <a:lnTo>
                  <a:pt x="22987" y="9629"/>
                </a:lnTo>
                <a:lnTo>
                  <a:pt x="22987" y="5202"/>
                </a:lnTo>
                <a:close/>
                <a:moveTo>
                  <a:pt x="22367" y="5583"/>
                </a:moveTo>
                <a:cubicBezTo>
                  <a:pt x="22345" y="5601"/>
                  <a:pt x="22329" y="5624"/>
                  <a:pt x="22313" y="5647"/>
                </a:cubicBezTo>
                <a:lnTo>
                  <a:pt x="22311" y="5649"/>
                </a:lnTo>
                <a:lnTo>
                  <a:pt x="22311" y="5803"/>
                </a:lnTo>
                <a:lnTo>
                  <a:pt x="22317" y="5809"/>
                </a:lnTo>
                <a:cubicBezTo>
                  <a:pt x="22324" y="5816"/>
                  <a:pt x="22328" y="5825"/>
                  <a:pt x="22332" y="5834"/>
                </a:cubicBezTo>
                <a:cubicBezTo>
                  <a:pt x="22341" y="5853"/>
                  <a:pt x="22334" y="5871"/>
                  <a:pt x="22323" y="5888"/>
                </a:cubicBezTo>
                <a:cubicBezTo>
                  <a:pt x="22320" y="5893"/>
                  <a:pt x="22316" y="5897"/>
                  <a:pt x="22311" y="5901"/>
                </a:cubicBezTo>
                <a:lnTo>
                  <a:pt x="22311" y="9139"/>
                </a:lnTo>
                <a:cubicBezTo>
                  <a:pt x="22328" y="9127"/>
                  <a:pt x="22347" y="9117"/>
                  <a:pt x="22367" y="9110"/>
                </a:cubicBezTo>
                <a:lnTo>
                  <a:pt x="22367" y="7165"/>
                </a:lnTo>
                <a:cubicBezTo>
                  <a:pt x="22359" y="7161"/>
                  <a:pt x="22351" y="7155"/>
                  <a:pt x="22344" y="7148"/>
                </a:cubicBezTo>
                <a:cubicBezTo>
                  <a:pt x="22334" y="7137"/>
                  <a:pt x="22330" y="7124"/>
                  <a:pt x="22337" y="7109"/>
                </a:cubicBezTo>
                <a:cubicBezTo>
                  <a:pt x="22339" y="7105"/>
                  <a:pt x="22341" y="7100"/>
                  <a:pt x="22342" y="7096"/>
                </a:cubicBezTo>
                <a:cubicBezTo>
                  <a:pt x="22344" y="7084"/>
                  <a:pt x="22346" y="7072"/>
                  <a:pt x="22348" y="7060"/>
                </a:cubicBezTo>
                <a:cubicBezTo>
                  <a:pt x="22347" y="7059"/>
                  <a:pt x="22347" y="7058"/>
                  <a:pt x="22346" y="7057"/>
                </a:cubicBezTo>
                <a:cubicBezTo>
                  <a:pt x="22343" y="7056"/>
                  <a:pt x="22340" y="7054"/>
                  <a:pt x="22338" y="7053"/>
                </a:cubicBezTo>
                <a:cubicBezTo>
                  <a:pt x="22331" y="7053"/>
                  <a:pt x="22325" y="7052"/>
                  <a:pt x="22322" y="7049"/>
                </a:cubicBezTo>
                <a:cubicBezTo>
                  <a:pt x="22315" y="7043"/>
                  <a:pt x="22322" y="7041"/>
                  <a:pt x="22333" y="7051"/>
                </a:cubicBezTo>
                <a:cubicBezTo>
                  <a:pt x="22334" y="7052"/>
                  <a:pt x="22336" y="7052"/>
                  <a:pt x="22338" y="7053"/>
                </a:cubicBezTo>
                <a:cubicBezTo>
                  <a:pt x="22342" y="7053"/>
                  <a:pt x="22346" y="7053"/>
                  <a:pt x="22350" y="7054"/>
                </a:cubicBezTo>
                <a:cubicBezTo>
                  <a:pt x="22349" y="7056"/>
                  <a:pt x="22349" y="7058"/>
                  <a:pt x="22348" y="7060"/>
                </a:cubicBezTo>
                <a:lnTo>
                  <a:pt x="22367" y="7078"/>
                </a:lnTo>
                <a:lnTo>
                  <a:pt x="22367" y="5583"/>
                </a:lnTo>
                <a:close/>
                <a:moveTo>
                  <a:pt x="21747" y="5630"/>
                </a:moveTo>
                <a:cubicBezTo>
                  <a:pt x="21734" y="5619"/>
                  <a:pt x="21718" y="5609"/>
                  <a:pt x="21696" y="5600"/>
                </a:cubicBezTo>
                <a:lnTo>
                  <a:pt x="21692" y="5598"/>
                </a:lnTo>
                <a:lnTo>
                  <a:pt x="21692" y="6664"/>
                </a:lnTo>
                <a:cubicBezTo>
                  <a:pt x="21730" y="6710"/>
                  <a:pt x="21730" y="6757"/>
                  <a:pt x="21692" y="6794"/>
                </a:cubicBezTo>
                <a:lnTo>
                  <a:pt x="21692" y="9375"/>
                </a:lnTo>
                <a:cubicBezTo>
                  <a:pt x="21703" y="9361"/>
                  <a:pt x="21709" y="9344"/>
                  <a:pt x="21712" y="9322"/>
                </a:cubicBezTo>
                <a:cubicBezTo>
                  <a:pt x="21714" y="9304"/>
                  <a:pt x="21721" y="9284"/>
                  <a:pt x="21732" y="9268"/>
                </a:cubicBezTo>
                <a:cubicBezTo>
                  <a:pt x="21737" y="9261"/>
                  <a:pt x="21742" y="9254"/>
                  <a:pt x="21747" y="9246"/>
                </a:cubicBezTo>
                <a:lnTo>
                  <a:pt x="21747" y="5630"/>
                </a:lnTo>
                <a:close/>
                <a:moveTo>
                  <a:pt x="21692" y="5522"/>
                </a:moveTo>
                <a:cubicBezTo>
                  <a:pt x="21710" y="5529"/>
                  <a:pt x="21728" y="5536"/>
                  <a:pt x="21747" y="5542"/>
                </a:cubicBezTo>
                <a:lnTo>
                  <a:pt x="21747" y="4913"/>
                </a:lnTo>
                <a:cubicBezTo>
                  <a:pt x="21729" y="4907"/>
                  <a:pt x="21711" y="4903"/>
                  <a:pt x="21692" y="4900"/>
                </a:cubicBezTo>
                <a:lnTo>
                  <a:pt x="21692" y="5522"/>
                </a:lnTo>
                <a:close/>
                <a:moveTo>
                  <a:pt x="22311" y="5508"/>
                </a:moveTo>
                <a:cubicBezTo>
                  <a:pt x="22340" y="5469"/>
                  <a:pt x="22361" y="5425"/>
                  <a:pt x="22367" y="5375"/>
                </a:cubicBezTo>
                <a:lnTo>
                  <a:pt x="22367" y="5344"/>
                </a:lnTo>
                <a:cubicBezTo>
                  <a:pt x="22365" y="5334"/>
                  <a:pt x="22362" y="5324"/>
                  <a:pt x="22357" y="5316"/>
                </a:cubicBezTo>
                <a:cubicBezTo>
                  <a:pt x="22341" y="5294"/>
                  <a:pt x="22328" y="5271"/>
                  <a:pt x="22311" y="5249"/>
                </a:cubicBezTo>
                <a:lnTo>
                  <a:pt x="22311" y="5508"/>
                </a:lnTo>
                <a:close/>
                <a:moveTo>
                  <a:pt x="21127" y="4802"/>
                </a:moveTo>
                <a:cubicBezTo>
                  <a:pt x="21124" y="4796"/>
                  <a:pt x="21121" y="4789"/>
                  <a:pt x="21120" y="4782"/>
                </a:cubicBezTo>
                <a:cubicBezTo>
                  <a:pt x="21118" y="4775"/>
                  <a:pt x="21121" y="4770"/>
                  <a:pt x="21127" y="4768"/>
                </a:cubicBezTo>
                <a:lnTo>
                  <a:pt x="21127" y="4605"/>
                </a:lnTo>
                <a:cubicBezTo>
                  <a:pt x="21109" y="4599"/>
                  <a:pt x="21090" y="4593"/>
                  <a:pt x="21072" y="4587"/>
                </a:cubicBezTo>
                <a:lnTo>
                  <a:pt x="21072" y="5999"/>
                </a:lnTo>
                <a:cubicBezTo>
                  <a:pt x="21086" y="6003"/>
                  <a:pt x="21095" y="6015"/>
                  <a:pt x="21103" y="6027"/>
                </a:cubicBezTo>
                <a:cubicBezTo>
                  <a:pt x="21105" y="6030"/>
                  <a:pt x="21104" y="6039"/>
                  <a:pt x="21102" y="6040"/>
                </a:cubicBezTo>
                <a:cubicBezTo>
                  <a:pt x="21095" y="6045"/>
                  <a:pt x="21083" y="6052"/>
                  <a:pt x="21079" y="6050"/>
                </a:cubicBezTo>
                <a:cubicBezTo>
                  <a:pt x="21076" y="6048"/>
                  <a:pt x="21074" y="6047"/>
                  <a:pt x="21072" y="6045"/>
                </a:cubicBezTo>
                <a:lnTo>
                  <a:pt x="21072" y="6808"/>
                </a:lnTo>
                <a:cubicBezTo>
                  <a:pt x="21090" y="6805"/>
                  <a:pt x="21109" y="6802"/>
                  <a:pt x="21127" y="6801"/>
                </a:cubicBezTo>
                <a:lnTo>
                  <a:pt x="21127" y="4802"/>
                </a:lnTo>
                <a:close/>
                <a:moveTo>
                  <a:pt x="20508" y="4651"/>
                </a:moveTo>
                <a:cubicBezTo>
                  <a:pt x="20502" y="4654"/>
                  <a:pt x="20495" y="4657"/>
                  <a:pt x="20489" y="4659"/>
                </a:cubicBezTo>
                <a:cubicBezTo>
                  <a:pt x="20485" y="4660"/>
                  <a:pt x="20481" y="4661"/>
                  <a:pt x="20476" y="4661"/>
                </a:cubicBezTo>
                <a:cubicBezTo>
                  <a:pt x="20476" y="4662"/>
                  <a:pt x="20476" y="4663"/>
                  <a:pt x="20476" y="4664"/>
                </a:cubicBezTo>
                <a:lnTo>
                  <a:pt x="20470" y="4671"/>
                </a:lnTo>
                <a:lnTo>
                  <a:pt x="20474" y="4662"/>
                </a:lnTo>
                <a:cubicBezTo>
                  <a:pt x="20475" y="4662"/>
                  <a:pt x="20476" y="4662"/>
                  <a:pt x="20476" y="4661"/>
                </a:cubicBezTo>
                <a:cubicBezTo>
                  <a:pt x="20478" y="4654"/>
                  <a:pt x="20477" y="4646"/>
                  <a:pt x="20474" y="4639"/>
                </a:cubicBezTo>
                <a:cubicBezTo>
                  <a:pt x="20474" y="4639"/>
                  <a:pt x="20475" y="4639"/>
                  <a:pt x="20476" y="4640"/>
                </a:cubicBezTo>
                <a:cubicBezTo>
                  <a:pt x="20476" y="4638"/>
                  <a:pt x="20477" y="4636"/>
                  <a:pt x="20478" y="4635"/>
                </a:cubicBezTo>
                <a:cubicBezTo>
                  <a:pt x="20485" y="4632"/>
                  <a:pt x="20487" y="4630"/>
                  <a:pt x="20480" y="4627"/>
                </a:cubicBezTo>
                <a:cubicBezTo>
                  <a:pt x="20479" y="4630"/>
                  <a:pt x="20478" y="4632"/>
                  <a:pt x="20478" y="4635"/>
                </a:cubicBezTo>
                <a:cubicBezTo>
                  <a:pt x="20476" y="4635"/>
                  <a:pt x="20475" y="4636"/>
                  <a:pt x="20473" y="4636"/>
                </a:cubicBezTo>
                <a:cubicBezTo>
                  <a:pt x="20473" y="4637"/>
                  <a:pt x="20473" y="4638"/>
                  <a:pt x="20474" y="4639"/>
                </a:cubicBezTo>
                <a:cubicBezTo>
                  <a:pt x="20470" y="4638"/>
                  <a:pt x="20466" y="4636"/>
                  <a:pt x="20462" y="4636"/>
                </a:cubicBezTo>
                <a:lnTo>
                  <a:pt x="20452" y="4636"/>
                </a:lnTo>
                <a:lnTo>
                  <a:pt x="20452" y="6104"/>
                </a:lnTo>
                <a:cubicBezTo>
                  <a:pt x="20457" y="6093"/>
                  <a:pt x="20463" y="6080"/>
                  <a:pt x="20470" y="6063"/>
                </a:cubicBezTo>
                <a:cubicBezTo>
                  <a:pt x="20480" y="6039"/>
                  <a:pt x="20481" y="6017"/>
                  <a:pt x="20476" y="5993"/>
                </a:cubicBezTo>
                <a:cubicBezTo>
                  <a:pt x="20464" y="5936"/>
                  <a:pt x="20475" y="5870"/>
                  <a:pt x="20499" y="5826"/>
                </a:cubicBezTo>
                <a:cubicBezTo>
                  <a:pt x="20502" y="5821"/>
                  <a:pt x="20505" y="5816"/>
                  <a:pt x="20508" y="5811"/>
                </a:cubicBezTo>
                <a:lnTo>
                  <a:pt x="20508" y="4725"/>
                </a:lnTo>
                <a:lnTo>
                  <a:pt x="20506" y="4731"/>
                </a:lnTo>
                <a:cubicBezTo>
                  <a:pt x="20505" y="4732"/>
                  <a:pt x="20504" y="4732"/>
                  <a:pt x="20503" y="4733"/>
                </a:cubicBezTo>
                <a:cubicBezTo>
                  <a:pt x="20501" y="4742"/>
                  <a:pt x="20501" y="4752"/>
                  <a:pt x="20487" y="4752"/>
                </a:cubicBezTo>
                <a:cubicBezTo>
                  <a:pt x="20486" y="4752"/>
                  <a:pt x="20483" y="4742"/>
                  <a:pt x="20485" y="4741"/>
                </a:cubicBezTo>
                <a:cubicBezTo>
                  <a:pt x="20490" y="4738"/>
                  <a:pt x="20497" y="4735"/>
                  <a:pt x="20503" y="4733"/>
                </a:cubicBezTo>
                <a:cubicBezTo>
                  <a:pt x="20503" y="4731"/>
                  <a:pt x="20504" y="4729"/>
                  <a:pt x="20504" y="4728"/>
                </a:cubicBezTo>
                <a:lnTo>
                  <a:pt x="20508" y="4723"/>
                </a:lnTo>
                <a:lnTo>
                  <a:pt x="20508" y="4651"/>
                </a:lnTo>
                <a:close/>
                <a:moveTo>
                  <a:pt x="19888" y="5106"/>
                </a:moveTo>
                <a:cubicBezTo>
                  <a:pt x="19876" y="5106"/>
                  <a:pt x="19864" y="5108"/>
                  <a:pt x="19852" y="5110"/>
                </a:cubicBezTo>
                <a:cubicBezTo>
                  <a:pt x="19844" y="5111"/>
                  <a:pt x="19837" y="5108"/>
                  <a:pt x="19832" y="5103"/>
                </a:cubicBezTo>
                <a:lnTo>
                  <a:pt x="19832" y="5202"/>
                </a:lnTo>
                <a:cubicBezTo>
                  <a:pt x="19846" y="5199"/>
                  <a:pt x="19859" y="5195"/>
                  <a:pt x="19873" y="5193"/>
                </a:cubicBezTo>
                <a:cubicBezTo>
                  <a:pt x="19878" y="5193"/>
                  <a:pt x="19883" y="5193"/>
                  <a:pt x="19888" y="5193"/>
                </a:cubicBezTo>
                <a:lnTo>
                  <a:pt x="19888" y="5106"/>
                </a:lnTo>
                <a:close/>
                <a:moveTo>
                  <a:pt x="19832" y="5069"/>
                </a:moveTo>
                <a:cubicBezTo>
                  <a:pt x="19839" y="5051"/>
                  <a:pt x="19846" y="5033"/>
                  <a:pt x="19853" y="5014"/>
                </a:cubicBezTo>
                <a:cubicBezTo>
                  <a:pt x="19853" y="5012"/>
                  <a:pt x="19849" y="5006"/>
                  <a:pt x="19845" y="5004"/>
                </a:cubicBezTo>
                <a:cubicBezTo>
                  <a:pt x="19842" y="5002"/>
                  <a:pt x="19835" y="5002"/>
                  <a:pt x="19833" y="5004"/>
                </a:cubicBezTo>
                <a:lnTo>
                  <a:pt x="19832" y="5005"/>
                </a:lnTo>
                <a:lnTo>
                  <a:pt x="19832" y="5069"/>
                </a:lnTo>
                <a:close/>
                <a:moveTo>
                  <a:pt x="19888" y="5236"/>
                </a:moveTo>
                <a:cubicBezTo>
                  <a:pt x="19884" y="5238"/>
                  <a:pt x="19881" y="5239"/>
                  <a:pt x="19877" y="5241"/>
                </a:cubicBezTo>
                <a:cubicBezTo>
                  <a:pt x="19869" y="5245"/>
                  <a:pt x="19859" y="5246"/>
                  <a:pt x="19849" y="5248"/>
                </a:cubicBezTo>
                <a:cubicBezTo>
                  <a:pt x="19842" y="5249"/>
                  <a:pt x="19836" y="5252"/>
                  <a:pt x="19832" y="5255"/>
                </a:cubicBezTo>
                <a:lnTo>
                  <a:pt x="19832" y="7738"/>
                </a:lnTo>
                <a:cubicBezTo>
                  <a:pt x="19836" y="7737"/>
                  <a:pt x="19840" y="7737"/>
                  <a:pt x="19844" y="7736"/>
                </a:cubicBezTo>
                <a:cubicBezTo>
                  <a:pt x="19866" y="7733"/>
                  <a:pt x="19876" y="7717"/>
                  <a:pt x="19880" y="7696"/>
                </a:cubicBezTo>
                <a:cubicBezTo>
                  <a:pt x="19882" y="7688"/>
                  <a:pt x="19884" y="7681"/>
                  <a:pt x="19888" y="7675"/>
                </a:cubicBezTo>
                <a:lnTo>
                  <a:pt x="19888" y="7240"/>
                </a:lnTo>
                <a:lnTo>
                  <a:pt x="19887" y="7242"/>
                </a:lnTo>
                <a:cubicBezTo>
                  <a:pt x="19885" y="7245"/>
                  <a:pt x="19884" y="7248"/>
                  <a:pt x="19883" y="7251"/>
                </a:cubicBezTo>
                <a:cubicBezTo>
                  <a:pt x="19884" y="7245"/>
                  <a:pt x="19886" y="7239"/>
                  <a:pt x="19888" y="7234"/>
                </a:cubicBezTo>
                <a:lnTo>
                  <a:pt x="19888" y="5236"/>
                </a:lnTo>
                <a:close/>
                <a:moveTo>
                  <a:pt x="19268" y="6239"/>
                </a:moveTo>
                <a:cubicBezTo>
                  <a:pt x="19252" y="6237"/>
                  <a:pt x="19236" y="6234"/>
                  <a:pt x="19220" y="6233"/>
                </a:cubicBezTo>
                <a:cubicBezTo>
                  <a:pt x="19218" y="6233"/>
                  <a:pt x="19215" y="6233"/>
                  <a:pt x="19213" y="6235"/>
                </a:cubicBezTo>
                <a:lnTo>
                  <a:pt x="19213" y="6271"/>
                </a:lnTo>
                <a:cubicBezTo>
                  <a:pt x="19214" y="6272"/>
                  <a:pt x="19216" y="6274"/>
                  <a:pt x="19217" y="6276"/>
                </a:cubicBezTo>
                <a:cubicBezTo>
                  <a:pt x="19225" y="6289"/>
                  <a:pt x="19223" y="6309"/>
                  <a:pt x="19213" y="6312"/>
                </a:cubicBezTo>
                <a:lnTo>
                  <a:pt x="19213" y="7286"/>
                </a:lnTo>
                <a:cubicBezTo>
                  <a:pt x="19233" y="7278"/>
                  <a:pt x="19251" y="7268"/>
                  <a:pt x="19268" y="7254"/>
                </a:cubicBezTo>
                <a:lnTo>
                  <a:pt x="19268" y="6239"/>
                </a:lnTo>
                <a:close/>
                <a:moveTo>
                  <a:pt x="20508" y="6262"/>
                </a:moveTo>
                <a:cubicBezTo>
                  <a:pt x="20494" y="6264"/>
                  <a:pt x="20486" y="6273"/>
                  <a:pt x="20488" y="6289"/>
                </a:cubicBezTo>
                <a:cubicBezTo>
                  <a:pt x="20492" y="6313"/>
                  <a:pt x="20488" y="6336"/>
                  <a:pt x="20481" y="6360"/>
                </a:cubicBezTo>
                <a:cubicBezTo>
                  <a:pt x="20476" y="6377"/>
                  <a:pt x="20478" y="6398"/>
                  <a:pt x="20482" y="6417"/>
                </a:cubicBezTo>
                <a:cubicBezTo>
                  <a:pt x="20485" y="6435"/>
                  <a:pt x="20494" y="6453"/>
                  <a:pt x="20499" y="6472"/>
                </a:cubicBezTo>
                <a:cubicBezTo>
                  <a:pt x="20502" y="6484"/>
                  <a:pt x="20505" y="6496"/>
                  <a:pt x="20508" y="6508"/>
                </a:cubicBezTo>
                <a:lnTo>
                  <a:pt x="20508" y="6262"/>
                </a:lnTo>
                <a:close/>
                <a:moveTo>
                  <a:pt x="11156" y="23061"/>
                </a:moveTo>
                <a:cubicBezTo>
                  <a:pt x="11180" y="23062"/>
                  <a:pt x="11179" y="23058"/>
                  <a:pt x="11171" y="23018"/>
                </a:cubicBezTo>
                <a:cubicBezTo>
                  <a:pt x="11169" y="23019"/>
                  <a:pt x="11168" y="23019"/>
                  <a:pt x="11167" y="23019"/>
                </a:cubicBezTo>
                <a:cubicBezTo>
                  <a:pt x="11167" y="23016"/>
                  <a:pt x="11166" y="23015"/>
                  <a:pt x="11166" y="23013"/>
                </a:cubicBezTo>
                <a:cubicBezTo>
                  <a:pt x="11164" y="23011"/>
                  <a:pt x="11162" y="23010"/>
                  <a:pt x="11160" y="23009"/>
                </a:cubicBezTo>
                <a:cubicBezTo>
                  <a:pt x="11163" y="23004"/>
                  <a:pt x="11165" y="23007"/>
                  <a:pt x="11166" y="23013"/>
                </a:cubicBezTo>
                <a:cubicBezTo>
                  <a:pt x="11167" y="23013"/>
                  <a:pt x="11169" y="23015"/>
                  <a:pt x="11170" y="23016"/>
                </a:cubicBezTo>
                <a:cubicBezTo>
                  <a:pt x="11171" y="23017"/>
                  <a:pt x="11171" y="23017"/>
                  <a:pt x="11171" y="23018"/>
                </a:cubicBezTo>
                <a:cubicBezTo>
                  <a:pt x="11184" y="23014"/>
                  <a:pt x="11198" y="23010"/>
                  <a:pt x="11211" y="23006"/>
                </a:cubicBezTo>
                <a:lnTo>
                  <a:pt x="11211" y="22773"/>
                </a:lnTo>
                <a:cubicBezTo>
                  <a:pt x="11204" y="22769"/>
                  <a:pt x="11196" y="22764"/>
                  <a:pt x="11191" y="22758"/>
                </a:cubicBezTo>
                <a:cubicBezTo>
                  <a:pt x="11181" y="22745"/>
                  <a:pt x="11168" y="22734"/>
                  <a:pt x="11156" y="22723"/>
                </a:cubicBezTo>
                <a:lnTo>
                  <a:pt x="11156" y="23061"/>
                </a:lnTo>
                <a:close/>
                <a:moveTo>
                  <a:pt x="11156" y="21759"/>
                </a:moveTo>
                <a:cubicBezTo>
                  <a:pt x="11165" y="21742"/>
                  <a:pt x="11169" y="21723"/>
                  <a:pt x="11166" y="21703"/>
                </a:cubicBezTo>
                <a:cubicBezTo>
                  <a:pt x="11164" y="21688"/>
                  <a:pt x="11163" y="21674"/>
                  <a:pt x="11160" y="21660"/>
                </a:cubicBezTo>
                <a:cubicBezTo>
                  <a:pt x="11159" y="21654"/>
                  <a:pt x="11157" y="21649"/>
                  <a:pt x="11156" y="21644"/>
                </a:cubicBezTo>
                <a:lnTo>
                  <a:pt x="11156" y="21759"/>
                </a:lnTo>
                <a:close/>
                <a:moveTo>
                  <a:pt x="11156" y="20972"/>
                </a:moveTo>
                <a:cubicBezTo>
                  <a:pt x="11172" y="20955"/>
                  <a:pt x="11185" y="20934"/>
                  <a:pt x="11200" y="20915"/>
                </a:cubicBezTo>
                <a:cubicBezTo>
                  <a:pt x="11200" y="20915"/>
                  <a:pt x="11200" y="20915"/>
                  <a:pt x="11199" y="20915"/>
                </a:cubicBezTo>
                <a:cubicBezTo>
                  <a:pt x="11198" y="20913"/>
                  <a:pt x="11197" y="20912"/>
                  <a:pt x="11196" y="20910"/>
                </a:cubicBezTo>
                <a:cubicBezTo>
                  <a:pt x="11184" y="20909"/>
                  <a:pt x="11172" y="20909"/>
                  <a:pt x="11162" y="20905"/>
                </a:cubicBezTo>
                <a:cubicBezTo>
                  <a:pt x="11159" y="20903"/>
                  <a:pt x="11156" y="20901"/>
                  <a:pt x="11156" y="20898"/>
                </a:cubicBezTo>
                <a:lnTo>
                  <a:pt x="11156" y="20972"/>
                </a:lnTo>
                <a:close/>
                <a:moveTo>
                  <a:pt x="11156" y="20894"/>
                </a:moveTo>
                <a:cubicBezTo>
                  <a:pt x="11157" y="20890"/>
                  <a:pt x="11159" y="20886"/>
                  <a:pt x="11163" y="20884"/>
                </a:cubicBezTo>
                <a:cubicBezTo>
                  <a:pt x="11167" y="20881"/>
                  <a:pt x="11175" y="20879"/>
                  <a:pt x="11176" y="20881"/>
                </a:cubicBezTo>
                <a:cubicBezTo>
                  <a:pt x="11183" y="20890"/>
                  <a:pt x="11189" y="20900"/>
                  <a:pt x="11196" y="20910"/>
                </a:cubicBezTo>
                <a:cubicBezTo>
                  <a:pt x="11198" y="20910"/>
                  <a:pt x="11201" y="20910"/>
                  <a:pt x="11204" y="20910"/>
                </a:cubicBezTo>
                <a:cubicBezTo>
                  <a:pt x="11202" y="20912"/>
                  <a:pt x="11201" y="20914"/>
                  <a:pt x="11200" y="20915"/>
                </a:cubicBezTo>
                <a:cubicBezTo>
                  <a:pt x="11204" y="20916"/>
                  <a:pt x="11207" y="20917"/>
                  <a:pt x="11211" y="20918"/>
                </a:cubicBezTo>
                <a:lnTo>
                  <a:pt x="11211" y="20786"/>
                </a:lnTo>
                <a:cubicBezTo>
                  <a:pt x="11207" y="20789"/>
                  <a:pt x="11202" y="20792"/>
                  <a:pt x="11198" y="20794"/>
                </a:cubicBezTo>
                <a:cubicBezTo>
                  <a:pt x="11183" y="20800"/>
                  <a:pt x="11169" y="20802"/>
                  <a:pt x="11156" y="20801"/>
                </a:cubicBezTo>
                <a:lnTo>
                  <a:pt x="11156" y="20894"/>
                </a:lnTo>
                <a:close/>
                <a:moveTo>
                  <a:pt x="11156" y="20622"/>
                </a:moveTo>
                <a:cubicBezTo>
                  <a:pt x="11167" y="20626"/>
                  <a:pt x="11178" y="20632"/>
                  <a:pt x="11189" y="20638"/>
                </a:cubicBezTo>
                <a:cubicBezTo>
                  <a:pt x="11196" y="20642"/>
                  <a:pt x="11204" y="20645"/>
                  <a:pt x="11211" y="20648"/>
                </a:cubicBezTo>
                <a:lnTo>
                  <a:pt x="11211" y="14163"/>
                </a:lnTo>
                <a:cubicBezTo>
                  <a:pt x="11198" y="14160"/>
                  <a:pt x="11189" y="14152"/>
                  <a:pt x="11189" y="14137"/>
                </a:cubicBezTo>
                <a:cubicBezTo>
                  <a:pt x="11191" y="14104"/>
                  <a:pt x="11178" y="14080"/>
                  <a:pt x="11156" y="14064"/>
                </a:cubicBezTo>
                <a:lnTo>
                  <a:pt x="11156" y="19112"/>
                </a:lnTo>
                <a:cubicBezTo>
                  <a:pt x="11160" y="19112"/>
                  <a:pt x="11164" y="19112"/>
                  <a:pt x="11167" y="19113"/>
                </a:cubicBezTo>
                <a:cubicBezTo>
                  <a:pt x="11171" y="19114"/>
                  <a:pt x="11173" y="19119"/>
                  <a:pt x="11176" y="19122"/>
                </a:cubicBezTo>
                <a:cubicBezTo>
                  <a:pt x="11173" y="19125"/>
                  <a:pt x="11169" y="19127"/>
                  <a:pt x="11165" y="19129"/>
                </a:cubicBezTo>
                <a:lnTo>
                  <a:pt x="11156" y="19126"/>
                </a:lnTo>
                <a:lnTo>
                  <a:pt x="11156" y="20622"/>
                </a:lnTo>
                <a:close/>
                <a:moveTo>
                  <a:pt x="11776" y="20253"/>
                </a:moveTo>
                <a:cubicBezTo>
                  <a:pt x="11787" y="20249"/>
                  <a:pt x="11799" y="20244"/>
                  <a:pt x="11811" y="20239"/>
                </a:cubicBezTo>
                <a:cubicBezTo>
                  <a:pt x="11818" y="20236"/>
                  <a:pt x="11824" y="20233"/>
                  <a:pt x="11831" y="20230"/>
                </a:cubicBezTo>
                <a:lnTo>
                  <a:pt x="11831" y="19719"/>
                </a:lnTo>
                <a:cubicBezTo>
                  <a:pt x="11812" y="19706"/>
                  <a:pt x="11793" y="19696"/>
                  <a:pt x="11776" y="19681"/>
                </a:cubicBezTo>
                <a:lnTo>
                  <a:pt x="11776" y="20253"/>
                </a:lnTo>
                <a:close/>
                <a:moveTo>
                  <a:pt x="11776" y="19666"/>
                </a:moveTo>
                <a:cubicBezTo>
                  <a:pt x="11794" y="19668"/>
                  <a:pt x="11812" y="19670"/>
                  <a:pt x="11831" y="19672"/>
                </a:cubicBezTo>
                <a:lnTo>
                  <a:pt x="11831" y="14490"/>
                </a:lnTo>
                <a:cubicBezTo>
                  <a:pt x="11812" y="14490"/>
                  <a:pt x="11794" y="14490"/>
                  <a:pt x="11776" y="14490"/>
                </a:cubicBezTo>
                <a:lnTo>
                  <a:pt x="11776" y="19666"/>
                </a:lnTo>
                <a:close/>
                <a:moveTo>
                  <a:pt x="12395" y="19382"/>
                </a:moveTo>
                <a:lnTo>
                  <a:pt x="12421" y="19280"/>
                </a:lnTo>
                <a:lnTo>
                  <a:pt x="12424" y="19284"/>
                </a:lnTo>
                <a:cubicBezTo>
                  <a:pt x="12425" y="19282"/>
                  <a:pt x="12425" y="19281"/>
                  <a:pt x="12426" y="19279"/>
                </a:cubicBezTo>
                <a:cubicBezTo>
                  <a:pt x="12434" y="19278"/>
                  <a:pt x="12443" y="19276"/>
                  <a:pt x="12451" y="19274"/>
                </a:cubicBezTo>
                <a:lnTo>
                  <a:pt x="12451" y="19230"/>
                </a:lnTo>
                <a:cubicBezTo>
                  <a:pt x="12446" y="19235"/>
                  <a:pt x="12443" y="19241"/>
                  <a:pt x="12439" y="19246"/>
                </a:cubicBezTo>
                <a:cubicBezTo>
                  <a:pt x="12432" y="19255"/>
                  <a:pt x="12429" y="19267"/>
                  <a:pt x="12426" y="19279"/>
                </a:cubicBezTo>
                <a:cubicBezTo>
                  <a:pt x="12425" y="19279"/>
                  <a:pt x="12424" y="19279"/>
                  <a:pt x="12423" y="19280"/>
                </a:cubicBezTo>
                <a:cubicBezTo>
                  <a:pt x="12412" y="19239"/>
                  <a:pt x="12416" y="19221"/>
                  <a:pt x="12446" y="19204"/>
                </a:cubicBezTo>
                <a:cubicBezTo>
                  <a:pt x="12447" y="19203"/>
                  <a:pt x="12449" y="19202"/>
                  <a:pt x="12451" y="19201"/>
                </a:cubicBezTo>
                <a:lnTo>
                  <a:pt x="12451" y="15262"/>
                </a:lnTo>
                <a:cubicBezTo>
                  <a:pt x="12441" y="15266"/>
                  <a:pt x="12432" y="15272"/>
                  <a:pt x="12423" y="15280"/>
                </a:cubicBezTo>
                <a:cubicBezTo>
                  <a:pt x="12417" y="15267"/>
                  <a:pt x="12407" y="15261"/>
                  <a:pt x="12395" y="15257"/>
                </a:cubicBezTo>
                <a:lnTo>
                  <a:pt x="12395" y="15298"/>
                </a:lnTo>
                <a:cubicBezTo>
                  <a:pt x="12397" y="15298"/>
                  <a:pt x="12399" y="15298"/>
                  <a:pt x="12401" y="15297"/>
                </a:cubicBezTo>
                <a:cubicBezTo>
                  <a:pt x="12407" y="15295"/>
                  <a:pt x="12413" y="15292"/>
                  <a:pt x="12418" y="15289"/>
                </a:cubicBezTo>
                <a:cubicBezTo>
                  <a:pt x="12414" y="15298"/>
                  <a:pt x="12409" y="15308"/>
                  <a:pt x="12403" y="15316"/>
                </a:cubicBezTo>
                <a:cubicBezTo>
                  <a:pt x="12401" y="15319"/>
                  <a:pt x="12398" y="15321"/>
                  <a:pt x="12395" y="15323"/>
                </a:cubicBezTo>
                <a:lnTo>
                  <a:pt x="12395" y="19382"/>
                </a:lnTo>
                <a:close/>
                <a:moveTo>
                  <a:pt x="13015" y="18235"/>
                </a:moveTo>
                <a:cubicBezTo>
                  <a:pt x="13033" y="18224"/>
                  <a:pt x="13051" y="18215"/>
                  <a:pt x="13070" y="18207"/>
                </a:cubicBezTo>
                <a:lnTo>
                  <a:pt x="13070" y="15424"/>
                </a:lnTo>
                <a:cubicBezTo>
                  <a:pt x="13051" y="15418"/>
                  <a:pt x="13033" y="15410"/>
                  <a:pt x="13015" y="15401"/>
                </a:cubicBezTo>
                <a:lnTo>
                  <a:pt x="13015" y="18235"/>
                </a:lnTo>
                <a:close/>
                <a:moveTo>
                  <a:pt x="13635" y="17969"/>
                </a:moveTo>
                <a:cubicBezTo>
                  <a:pt x="13638" y="17967"/>
                  <a:pt x="13642" y="17965"/>
                  <a:pt x="13645" y="17963"/>
                </a:cubicBezTo>
                <a:cubicBezTo>
                  <a:pt x="13660" y="17951"/>
                  <a:pt x="13670" y="17933"/>
                  <a:pt x="13664" y="17912"/>
                </a:cubicBezTo>
                <a:cubicBezTo>
                  <a:pt x="13658" y="17887"/>
                  <a:pt x="13662" y="17864"/>
                  <a:pt x="13674" y="17842"/>
                </a:cubicBezTo>
                <a:cubicBezTo>
                  <a:pt x="13680" y="17832"/>
                  <a:pt x="13685" y="17823"/>
                  <a:pt x="13690" y="17813"/>
                </a:cubicBezTo>
                <a:lnTo>
                  <a:pt x="13690" y="15573"/>
                </a:lnTo>
                <a:cubicBezTo>
                  <a:pt x="13679" y="15571"/>
                  <a:pt x="13667" y="15570"/>
                  <a:pt x="13655" y="15571"/>
                </a:cubicBezTo>
                <a:cubicBezTo>
                  <a:pt x="13648" y="15571"/>
                  <a:pt x="13641" y="15571"/>
                  <a:pt x="13635" y="15571"/>
                </a:cubicBezTo>
                <a:lnTo>
                  <a:pt x="13635" y="17969"/>
                </a:lnTo>
                <a:close/>
                <a:moveTo>
                  <a:pt x="14255" y="16390"/>
                </a:moveTo>
                <a:cubicBezTo>
                  <a:pt x="14277" y="16360"/>
                  <a:pt x="14296" y="16328"/>
                  <a:pt x="14309" y="16292"/>
                </a:cubicBezTo>
                <a:lnTo>
                  <a:pt x="14310" y="16291"/>
                </a:lnTo>
                <a:lnTo>
                  <a:pt x="14310" y="16033"/>
                </a:lnTo>
                <a:cubicBezTo>
                  <a:pt x="14294" y="15988"/>
                  <a:pt x="14278" y="15944"/>
                  <a:pt x="14261" y="15901"/>
                </a:cubicBezTo>
                <a:cubicBezTo>
                  <a:pt x="14259" y="15897"/>
                  <a:pt x="14257" y="15894"/>
                  <a:pt x="14255" y="15890"/>
                </a:cubicBezTo>
                <a:lnTo>
                  <a:pt x="14255" y="16390"/>
                </a:lnTo>
                <a:close/>
                <a:moveTo>
                  <a:pt x="12451" y="14950"/>
                </a:moveTo>
                <a:cubicBezTo>
                  <a:pt x="12449" y="14949"/>
                  <a:pt x="12448" y="14947"/>
                  <a:pt x="12447" y="14946"/>
                </a:cubicBezTo>
                <a:cubicBezTo>
                  <a:pt x="12426" y="14924"/>
                  <a:pt x="12409" y="14900"/>
                  <a:pt x="12395" y="14873"/>
                </a:cubicBezTo>
                <a:lnTo>
                  <a:pt x="12395" y="15232"/>
                </a:lnTo>
                <a:cubicBezTo>
                  <a:pt x="12412" y="15220"/>
                  <a:pt x="12431" y="15211"/>
                  <a:pt x="12451" y="15204"/>
                </a:cubicBezTo>
                <a:lnTo>
                  <a:pt x="12451" y="14950"/>
                </a:lnTo>
                <a:close/>
                <a:moveTo>
                  <a:pt x="10591" y="13937"/>
                </a:moveTo>
                <a:cubicBezTo>
                  <a:pt x="10574" y="13931"/>
                  <a:pt x="10555" y="13930"/>
                  <a:pt x="10536" y="13930"/>
                </a:cubicBezTo>
                <a:lnTo>
                  <a:pt x="10536" y="22422"/>
                </a:lnTo>
                <a:cubicBezTo>
                  <a:pt x="10538" y="22423"/>
                  <a:pt x="10538" y="22424"/>
                  <a:pt x="10536" y="22425"/>
                </a:cubicBezTo>
                <a:lnTo>
                  <a:pt x="10536" y="22671"/>
                </a:lnTo>
                <a:cubicBezTo>
                  <a:pt x="10542" y="22675"/>
                  <a:pt x="10547" y="22680"/>
                  <a:pt x="10550" y="22687"/>
                </a:cubicBezTo>
                <a:cubicBezTo>
                  <a:pt x="10552" y="22688"/>
                  <a:pt x="10554" y="22690"/>
                  <a:pt x="10557" y="22691"/>
                </a:cubicBezTo>
                <a:lnTo>
                  <a:pt x="10560" y="22697"/>
                </a:lnTo>
                <a:lnTo>
                  <a:pt x="10553" y="22694"/>
                </a:lnTo>
                <a:cubicBezTo>
                  <a:pt x="10553" y="22691"/>
                  <a:pt x="10551" y="22690"/>
                  <a:pt x="10550" y="22687"/>
                </a:cubicBezTo>
                <a:cubicBezTo>
                  <a:pt x="10544" y="22685"/>
                  <a:pt x="10539" y="22682"/>
                  <a:pt x="10536" y="22677"/>
                </a:cubicBezTo>
                <a:lnTo>
                  <a:pt x="10536" y="22792"/>
                </a:lnTo>
                <a:cubicBezTo>
                  <a:pt x="10538" y="22794"/>
                  <a:pt x="10540" y="22796"/>
                  <a:pt x="10542" y="22799"/>
                </a:cubicBezTo>
                <a:cubicBezTo>
                  <a:pt x="10555" y="22812"/>
                  <a:pt x="10573" y="22821"/>
                  <a:pt x="10591" y="22829"/>
                </a:cubicBezTo>
                <a:lnTo>
                  <a:pt x="10591" y="22582"/>
                </a:lnTo>
                <a:cubicBezTo>
                  <a:pt x="10589" y="22583"/>
                  <a:pt x="10587" y="22584"/>
                  <a:pt x="10585" y="22585"/>
                </a:cubicBezTo>
                <a:cubicBezTo>
                  <a:pt x="10582" y="22585"/>
                  <a:pt x="10576" y="22582"/>
                  <a:pt x="10574" y="22579"/>
                </a:cubicBezTo>
                <a:cubicBezTo>
                  <a:pt x="10567" y="22568"/>
                  <a:pt x="10571" y="22560"/>
                  <a:pt x="10583" y="22559"/>
                </a:cubicBezTo>
                <a:cubicBezTo>
                  <a:pt x="10586" y="22559"/>
                  <a:pt x="10588" y="22559"/>
                  <a:pt x="10591" y="22559"/>
                </a:cubicBezTo>
                <a:lnTo>
                  <a:pt x="10591" y="13937"/>
                </a:lnTo>
                <a:close/>
                <a:moveTo>
                  <a:pt x="9972" y="13873"/>
                </a:moveTo>
                <a:cubicBezTo>
                  <a:pt x="9963" y="13877"/>
                  <a:pt x="9954" y="13881"/>
                  <a:pt x="9946" y="13885"/>
                </a:cubicBezTo>
                <a:cubicBezTo>
                  <a:pt x="9934" y="13889"/>
                  <a:pt x="9925" y="13887"/>
                  <a:pt x="9916" y="13876"/>
                </a:cubicBezTo>
                <a:lnTo>
                  <a:pt x="9916" y="13982"/>
                </a:lnTo>
                <a:cubicBezTo>
                  <a:pt x="9921" y="13981"/>
                  <a:pt x="9926" y="13981"/>
                  <a:pt x="9930" y="13981"/>
                </a:cubicBezTo>
                <a:cubicBezTo>
                  <a:pt x="9931" y="13981"/>
                  <a:pt x="9934" y="13988"/>
                  <a:pt x="9935" y="13993"/>
                </a:cubicBezTo>
                <a:cubicBezTo>
                  <a:pt x="9937" y="14007"/>
                  <a:pt x="9938" y="14020"/>
                  <a:pt x="9940" y="14039"/>
                </a:cubicBezTo>
                <a:cubicBezTo>
                  <a:pt x="9939" y="14048"/>
                  <a:pt x="9938" y="14062"/>
                  <a:pt x="9936" y="14076"/>
                </a:cubicBezTo>
                <a:cubicBezTo>
                  <a:pt x="9935" y="14083"/>
                  <a:pt x="9925" y="14094"/>
                  <a:pt x="9916" y="14099"/>
                </a:cubicBezTo>
                <a:lnTo>
                  <a:pt x="9916" y="17385"/>
                </a:lnTo>
                <a:cubicBezTo>
                  <a:pt x="9934" y="17403"/>
                  <a:pt x="9953" y="17420"/>
                  <a:pt x="9972" y="17437"/>
                </a:cubicBezTo>
                <a:lnTo>
                  <a:pt x="9972" y="13873"/>
                </a:lnTo>
                <a:close/>
                <a:moveTo>
                  <a:pt x="9916" y="13821"/>
                </a:moveTo>
                <a:cubicBezTo>
                  <a:pt x="9934" y="13803"/>
                  <a:pt x="9953" y="13786"/>
                  <a:pt x="9970" y="13768"/>
                </a:cubicBezTo>
                <a:cubicBezTo>
                  <a:pt x="9971" y="13767"/>
                  <a:pt x="9971" y="13767"/>
                  <a:pt x="9972" y="13766"/>
                </a:cubicBezTo>
                <a:lnTo>
                  <a:pt x="9972" y="13736"/>
                </a:lnTo>
                <a:cubicBezTo>
                  <a:pt x="9968" y="13728"/>
                  <a:pt x="9963" y="13721"/>
                  <a:pt x="9956" y="13717"/>
                </a:cubicBezTo>
                <a:cubicBezTo>
                  <a:pt x="9944" y="13712"/>
                  <a:pt x="9929" y="13707"/>
                  <a:pt x="9916" y="13709"/>
                </a:cubicBezTo>
                <a:lnTo>
                  <a:pt x="9916" y="13821"/>
                </a:lnTo>
                <a:close/>
                <a:moveTo>
                  <a:pt x="9352" y="14094"/>
                </a:moveTo>
                <a:cubicBezTo>
                  <a:pt x="9332" y="14109"/>
                  <a:pt x="9313" y="14126"/>
                  <a:pt x="9297" y="14145"/>
                </a:cubicBezTo>
                <a:lnTo>
                  <a:pt x="9297" y="16804"/>
                </a:lnTo>
                <a:cubicBezTo>
                  <a:pt x="9315" y="16836"/>
                  <a:pt x="9333" y="16867"/>
                  <a:pt x="9352" y="16898"/>
                </a:cubicBezTo>
                <a:lnTo>
                  <a:pt x="9352" y="14094"/>
                </a:lnTo>
                <a:close/>
                <a:moveTo>
                  <a:pt x="8732" y="14126"/>
                </a:moveTo>
                <a:cubicBezTo>
                  <a:pt x="8728" y="14124"/>
                  <a:pt x="8723" y="14121"/>
                  <a:pt x="8719" y="14118"/>
                </a:cubicBezTo>
                <a:cubicBezTo>
                  <a:pt x="8704" y="14117"/>
                  <a:pt x="8690" y="14114"/>
                  <a:pt x="8677" y="14110"/>
                </a:cubicBezTo>
                <a:lnTo>
                  <a:pt x="8677" y="14246"/>
                </a:lnTo>
                <a:cubicBezTo>
                  <a:pt x="8682" y="14250"/>
                  <a:pt x="8687" y="14255"/>
                  <a:pt x="8692" y="14260"/>
                </a:cubicBezTo>
                <a:cubicBezTo>
                  <a:pt x="8704" y="14274"/>
                  <a:pt x="8718" y="14285"/>
                  <a:pt x="8732" y="14294"/>
                </a:cubicBezTo>
                <a:lnTo>
                  <a:pt x="8732" y="14126"/>
                </a:lnTo>
                <a:close/>
                <a:moveTo>
                  <a:pt x="8112" y="13273"/>
                </a:moveTo>
                <a:cubicBezTo>
                  <a:pt x="8108" y="13273"/>
                  <a:pt x="8105" y="13273"/>
                  <a:pt x="8101" y="13273"/>
                </a:cubicBezTo>
                <a:cubicBezTo>
                  <a:pt x="8086" y="13272"/>
                  <a:pt x="8072" y="13273"/>
                  <a:pt x="8057" y="13274"/>
                </a:cubicBezTo>
                <a:lnTo>
                  <a:pt x="8057" y="13728"/>
                </a:lnTo>
                <a:cubicBezTo>
                  <a:pt x="8067" y="13740"/>
                  <a:pt x="8078" y="13751"/>
                  <a:pt x="8087" y="13762"/>
                </a:cubicBezTo>
                <a:cubicBezTo>
                  <a:pt x="8096" y="13772"/>
                  <a:pt x="8104" y="13782"/>
                  <a:pt x="8112" y="13791"/>
                </a:cubicBezTo>
                <a:lnTo>
                  <a:pt x="8112" y="13273"/>
                </a:lnTo>
                <a:close/>
                <a:moveTo>
                  <a:pt x="8057" y="12924"/>
                </a:moveTo>
                <a:lnTo>
                  <a:pt x="8057" y="12922"/>
                </a:lnTo>
                <a:cubicBezTo>
                  <a:pt x="8064" y="12889"/>
                  <a:pt x="8072" y="12855"/>
                  <a:pt x="8070" y="12822"/>
                </a:cubicBezTo>
                <a:cubicBezTo>
                  <a:pt x="8067" y="12775"/>
                  <a:pt x="8082" y="12738"/>
                  <a:pt x="8112" y="12703"/>
                </a:cubicBezTo>
                <a:lnTo>
                  <a:pt x="8112" y="12703"/>
                </a:lnTo>
                <a:lnTo>
                  <a:pt x="8112" y="12529"/>
                </a:lnTo>
                <a:cubicBezTo>
                  <a:pt x="8094" y="12528"/>
                  <a:pt x="8075" y="12527"/>
                  <a:pt x="8057" y="12527"/>
                </a:cubicBezTo>
                <a:lnTo>
                  <a:pt x="8057" y="12924"/>
                </a:lnTo>
                <a:close/>
                <a:moveTo>
                  <a:pt x="7493" y="12920"/>
                </a:moveTo>
                <a:cubicBezTo>
                  <a:pt x="7475" y="12918"/>
                  <a:pt x="7455" y="12921"/>
                  <a:pt x="7437" y="12925"/>
                </a:cubicBezTo>
                <a:lnTo>
                  <a:pt x="7437" y="13447"/>
                </a:lnTo>
                <a:cubicBezTo>
                  <a:pt x="7448" y="13459"/>
                  <a:pt x="7459" y="13470"/>
                  <a:pt x="7469" y="13483"/>
                </a:cubicBezTo>
                <a:cubicBezTo>
                  <a:pt x="7476" y="13492"/>
                  <a:pt x="7484" y="13500"/>
                  <a:pt x="7493" y="13507"/>
                </a:cubicBezTo>
                <a:lnTo>
                  <a:pt x="7493" y="12920"/>
                </a:lnTo>
                <a:close/>
                <a:moveTo>
                  <a:pt x="7437" y="11444"/>
                </a:moveTo>
                <a:cubicBezTo>
                  <a:pt x="7455" y="11437"/>
                  <a:pt x="7474" y="11435"/>
                  <a:pt x="7493" y="11437"/>
                </a:cubicBezTo>
                <a:lnTo>
                  <a:pt x="7493" y="7614"/>
                </a:lnTo>
                <a:cubicBezTo>
                  <a:pt x="7480" y="7609"/>
                  <a:pt x="7467" y="7606"/>
                  <a:pt x="7456" y="7599"/>
                </a:cubicBezTo>
                <a:cubicBezTo>
                  <a:pt x="7453" y="7597"/>
                  <a:pt x="7451" y="7589"/>
                  <a:pt x="7452" y="7587"/>
                </a:cubicBezTo>
                <a:cubicBezTo>
                  <a:pt x="7457" y="7581"/>
                  <a:pt x="7464" y="7573"/>
                  <a:pt x="7471" y="7572"/>
                </a:cubicBezTo>
                <a:cubicBezTo>
                  <a:pt x="7478" y="7570"/>
                  <a:pt x="7485" y="7573"/>
                  <a:pt x="7493" y="7575"/>
                </a:cubicBezTo>
                <a:lnTo>
                  <a:pt x="7493" y="6860"/>
                </a:lnTo>
                <a:cubicBezTo>
                  <a:pt x="7489" y="6860"/>
                  <a:pt x="7485" y="6861"/>
                  <a:pt x="7481" y="6862"/>
                </a:cubicBezTo>
                <a:cubicBezTo>
                  <a:pt x="7467" y="6870"/>
                  <a:pt x="7452" y="6879"/>
                  <a:pt x="7437" y="6887"/>
                </a:cubicBezTo>
                <a:lnTo>
                  <a:pt x="7437" y="11444"/>
                </a:lnTo>
                <a:close/>
                <a:moveTo>
                  <a:pt x="8057" y="11350"/>
                </a:moveTo>
                <a:cubicBezTo>
                  <a:pt x="8075" y="11347"/>
                  <a:pt x="8094" y="11346"/>
                  <a:pt x="8112" y="11347"/>
                </a:cubicBezTo>
                <a:lnTo>
                  <a:pt x="8112" y="5570"/>
                </a:lnTo>
                <a:cubicBezTo>
                  <a:pt x="8108" y="5568"/>
                  <a:pt x="8104" y="5566"/>
                  <a:pt x="8100" y="5562"/>
                </a:cubicBezTo>
                <a:cubicBezTo>
                  <a:pt x="8049" y="5513"/>
                  <a:pt x="8052" y="5473"/>
                  <a:pt x="8112" y="5442"/>
                </a:cubicBezTo>
                <a:lnTo>
                  <a:pt x="8112" y="4154"/>
                </a:lnTo>
                <a:cubicBezTo>
                  <a:pt x="8097" y="4160"/>
                  <a:pt x="8081" y="4165"/>
                  <a:pt x="8063" y="4168"/>
                </a:cubicBezTo>
                <a:cubicBezTo>
                  <a:pt x="8061" y="4168"/>
                  <a:pt x="8059" y="4169"/>
                  <a:pt x="8057" y="4169"/>
                </a:cubicBezTo>
                <a:lnTo>
                  <a:pt x="8057" y="6169"/>
                </a:lnTo>
                <a:lnTo>
                  <a:pt x="8076" y="6148"/>
                </a:lnTo>
                <a:cubicBezTo>
                  <a:pt x="8077" y="6147"/>
                  <a:pt x="8079" y="6145"/>
                  <a:pt x="8081" y="6143"/>
                </a:cubicBezTo>
                <a:cubicBezTo>
                  <a:pt x="8083" y="6137"/>
                  <a:pt x="8085" y="6131"/>
                  <a:pt x="8087" y="6125"/>
                </a:cubicBezTo>
                <a:cubicBezTo>
                  <a:pt x="8089" y="6127"/>
                  <a:pt x="8091" y="6128"/>
                  <a:pt x="8094" y="6130"/>
                </a:cubicBezTo>
                <a:cubicBezTo>
                  <a:pt x="8090" y="6134"/>
                  <a:pt x="8085" y="6138"/>
                  <a:pt x="8081" y="6143"/>
                </a:cubicBezTo>
                <a:cubicBezTo>
                  <a:pt x="8080" y="6146"/>
                  <a:pt x="8079" y="6149"/>
                  <a:pt x="8078" y="6152"/>
                </a:cubicBezTo>
                <a:lnTo>
                  <a:pt x="8057" y="6175"/>
                </a:lnTo>
                <a:lnTo>
                  <a:pt x="8057" y="11350"/>
                </a:lnTo>
                <a:close/>
                <a:moveTo>
                  <a:pt x="8677" y="11486"/>
                </a:moveTo>
                <a:cubicBezTo>
                  <a:pt x="8691" y="11503"/>
                  <a:pt x="8704" y="11521"/>
                  <a:pt x="8718" y="11539"/>
                </a:cubicBezTo>
                <a:cubicBezTo>
                  <a:pt x="8726" y="11550"/>
                  <a:pt x="8731" y="11561"/>
                  <a:pt x="8732" y="11573"/>
                </a:cubicBezTo>
                <a:lnTo>
                  <a:pt x="8732" y="9140"/>
                </a:lnTo>
                <a:cubicBezTo>
                  <a:pt x="8710" y="9183"/>
                  <a:pt x="8690" y="9228"/>
                  <a:pt x="8677" y="9274"/>
                </a:cubicBezTo>
                <a:lnTo>
                  <a:pt x="8677" y="11486"/>
                </a:lnTo>
                <a:close/>
                <a:moveTo>
                  <a:pt x="8732" y="11586"/>
                </a:moveTo>
                <a:cubicBezTo>
                  <a:pt x="8731" y="11593"/>
                  <a:pt x="8730" y="11600"/>
                  <a:pt x="8727" y="11607"/>
                </a:cubicBezTo>
                <a:cubicBezTo>
                  <a:pt x="8722" y="11621"/>
                  <a:pt x="8719" y="11635"/>
                  <a:pt x="8713" y="11648"/>
                </a:cubicBezTo>
                <a:cubicBezTo>
                  <a:pt x="8699" y="11677"/>
                  <a:pt x="8699" y="11704"/>
                  <a:pt x="8721" y="11729"/>
                </a:cubicBezTo>
                <a:cubicBezTo>
                  <a:pt x="8724" y="11742"/>
                  <a:pt x="8728" y="11754"/>
                  <a:pt x="8732" y="11766"/>
                </a:cubicBezTo>
                <a:lnTo>
                  <a:pt x="8732" y="11586"/>
                </a:lnTo>
                <a:close/>
                <a:moveTo>
                  <a:pt x="9297" y="10922"/>
                </a:moveTo>
                <a:cubicBezTo>
                  <a:pt x="9309" y="10908"/>
                  <a:pt x="9324" y="10892"/>
                  <a:pt x="9341" y="10887"/>
                </a:cubicBezTo>
                <a:cubicBezTo>
                  <a:pt x="9345" y="10886"/>
                  <a:pt x="9348" y="10885"/>
                  <a:pt x="9352" y="10884"/>
                </a:cubicBezTo>
                <a:lnTo>
                  <a:pt x="9352" y="9583"/>
                </a:lnTo>
                <a:cubicBezTo>
                  <a:pt x="9334" y="9593"/>
                  <a:pt x="9315" y="9602"/>
                  <a:pt x="9297" y="9610"/>
                </a:cubicBezTo>
                <a:lnTo>
                  <a:pt x="9297" y="10922"/>
                </a:lnTo>
                <a:close/>
                <a:moveTo>
                  <a:pt x="9916" y="10082"/>
                </a:moveTo>
                <a:lnTo>
                  <a:pt x="9918" y="10080"/>
                </a:lnTo>
                <a:cubicBezTo>
                  <a:pt x="9939" y="10058"/>
                  <a:pt x="9957" y="10035"/>
                  <a:pt x="9972" y="10009"/>
                </a:cubicBezTo>
                <a:lnTo>
                  <a:pt x="9972" y="7430"/>
                </a:lnTo>
                <a:cubicBezTo>
                  <a:pt x="9953" y="7437"/>
                  <a:pt x="9935" y="7444"/>
                  <a:pt x="9916" y="7452"/>
                </a:cubicBezTo>
                <a:lnTo>
                  <a:pt x="9916" y="10082"/>
                </a:lnTo>
                <a:close/>
                <a:moveTo>
                  <a:pt x="10536" y="9407"/>
                </a:moveTo>
                <a:cubicBezTo>
                  <a:pt x="10549" y="9397"/>
                  <a:pt x="10564" y="9389"/>
                  <a:pt x="10580" y="9383"/>
                </a:cubicBezTo>
                <a:lnTo>
                  <a:pt x="10591" y="9378"/>
                </a:lnTo>
                <a:lnTo>
                  <a:pt x="10591" y="5955"/>
                </a:lnTo>
                <a:cubicBezTo>
                  <a:pt x="10585" y="5953"/>
                  <a:pt x="10578" y="5951"/>
                  <a:pt x="10571" y="5949"/>
                </a:cubicBezTo>
                <a:cubicBezTo>
                  <a:pt x="10559" y="5946"/>
                  <a:pt x="10548" y="5945"/>
                  <a:pt x="10536" y="5945"/>
                </a:cubicBezTo>
                <a:lnTo>
                  <a:pt x="10536" y="9407"/>
                </a:lnTo>
                <a:close/>
                <a:moveTo>
                  <a:pt x="11156" y="9387"/>
                </a:moveTo>
                <a:cubicBezTo>
                  <a:pt x="11175" y="9372"/>
                  <a:pt x="11192" y="9355"/>
                  <a:pt x="11207" y="9334"/>
                </a:cubicBezTo>
                <a:cubicBezTo>
                  <a:pt x="11208" y="9332"/>
                  <a:pt x="11210" y="9331"/>
                  <a:pt x="11211" y="9329"/>
                </a:cubicBezTo>
                <a:lnTo>
                  <a:pt x="11211" y="8774"/>
                </a:lnTo>
                <a:cubicBezTo>
                  <a:pt x="11202" y="8772"/>
                  <a:pt x="11193" y="8773"/>
                  <a:pt x="11185" y="8772"/>
                </a:cubicBezTo>
                <a:cubicBezTo>
                  <a:pt x="11180" y="8771"/>
                  <a:pt x="11176" y="8767"/>
                  <a:pt x="11172" y="8765"/>
                </a:cubicBezTo>
                <a:cubicBezTo>
                  <a:pt x="11181" y="8762"/>
                  <a:pt x="11189" y="8760"/>
                  <a:pt x="11198" y="8757"/>
                </a:cubicBezTo>
                <a:cubicBezTo>
                  <a:pt x="11202" y="8755"/>
                  <a:pt x="11207" y="8753"/>
                  <a:pt x="11211" y="8751"/>
                </a:cubicBezTo>
                <a:lnTo>
                  <a:pt x="11211" y="8555"/>
                </a:lnTo>
                <a:cubicBezTo>
                  <a:pt x="11193" y="8550"/>
                  <a:pt x="11175" y="8548"/>
                  <a:pt x="11156" y="8551"/>
                </a:cubicBezTo>
                <a:lnTo>
                  <a:pt x="11156" y="9387"/>
                </a:lnTo>
                <a:close/>
                <a:moveTo>
                  <a:pt x="11156" y="8372"/>
                </a:moveTo>
                <a:cubicBezTo>
                  <a:pt x="11173" y="8364"/>
                  <a:pt x="11192" y="8367"/>
                  <a:pt x="11211" y="8371"/>
                </a:cubicBezTo>
                <a:lnTo>
                  <a:pt x="11211" y="6788"/>
                </a:lnTo>
                <a:cubicBezTo>
                  <a:pt x="11181" y="6772"/>
                  <a:pt x="11177" y="6742"/>
                  <a:pt x="11179" y="6713"/>
                </a:cubicBezTo>
                <a:cubicBezTo>
                  <a:pt x="11181" y="6666"/>
                  <a:pt x="11212" y="6622"/>
                  <a:pt x="11192" y="6572"/>
                </a:cubicBezTo>
                <a:cubicBezTo>
                  <a:pt x="11188" y="6562"/>
                  <a:pt x="11200" y="6545"/>
                  <a:pt x="11205" y="6532"/>
                </a:cubicBezTo>
                <a:lnTo>
                  <a:pt x="11211" y="6516"/>
                </a:lnTo>
                <a:lnTo>
                  <a:pt x="11211" y="6349"/>
                </a:lnTo>
                <a:cubicBezTo>
                  <a:pt x="11193" y="6339"/>
                  <a:pt x="11176" y="6326"/>
                  <a:pt x="11156" y="6319"/>
                </a:cubicBezTo>
                <a:lnTo>
                  <a:pt x="11156" y="8372"/>
                </a:lnTo>
                <a:close/>
                <a:moveTo>
                  <a:pt x="11776" y="8407"/>
                </a:moveTo>
                <a:cubicBezTo>
                  <a:pt x="11792" y="8406"/>
                  <a:pt x="11808" y="8406"/>
                  <a:pt x="11825" y="8409"/>
                </a:cubicBezTo>
                <a:cubicBezTo>
                  <a:pt x="11827" y="8409"/>
                  <a:pt x="11829" y="8409"/>
                  <a:pt x="11831" y="8409"/>
                </a:cubicBezTo>
                <a:lnTo>
                  <a:pt x="11831" y="6930"/>
                </a:lnTo>
                <a:cubicBezTo>
                  <a:pt x="11827" y="6911"/>
                  <a:pt x="11830" y="6889"/>
                  <a:pt x="11826" y="6870"/>
                </a:cubicBezTo>
                <a:cubicBezTo>
                  <a:pt x="11821" y="6841"/>
                  <a:pt x="11815" y="6812"/>
                  <a:pt x="11805" y="6785"/>
                </a:cubicBezTo>
                <a:cubicBezTo>
                  <a:pt x="11792" y="6752"/>
                  <a:pt x="11783" y="6718"/>
                  <a:pt x="11776" y="6684"/>
                </a:cubicBezTo>
                <a:lnTo>
                  <a:pt x="11776" y="8407"/>
                </a:lnTo>
                <a:close/>
                <a:moveTo>
                  <a:pt x="9352" y="7343"/>
                </a:moveTo>
                <a:cubicBezTo>
                  <a:pt x="9333" y="7342"/>
                  <a:pt x="9316" y="7334"/>
                  <a:pt x="9304" y="7318"/>
                </a:cubicBezTo>
                <a:cubicBezTo>
                  <a:pt x="9302" y="7314"/>
                  <a:pt x="9299" y="7311"/>
                  <a:pt x="9297" y="7308"/>
                </a:cubicBezTo>
                <a:lnTo>
                  <a:pt x="9297" y="8974"/>
                </a:lnTo>
                <a:cubicBezTo>
                  <a:pt x="9310" y="8979"/>
                  <a:pt x="9323" y="8984"/>
                  <a:pt x="9336" y="8989"/>
                </a:cubicBezTo>
                <a:cubicBezTo>
                  <a:pt x="9341" y="8991"/>
                  <a:pt x="9347" y="8993"/>
                  <a:pt x="9352" y="8997"/>
                </a:cubicBezTo>
                <a:lnTo>
                  <a:pt x="9352" y="7343"/>
                </a:lnTo>
                <a:close/>
                <a:moveTo>
                  <a:pt x="8732" y="6885"/>
                </a:moveTo>
                <a:cubicBezTo>
                  <a:pt x="8731" y="6885"/>
                  <a:pt x="8729" y="6886"/>
                  <a:pt x="8728" y="6886"/>
                </a:cubicBezTo>
                <a:cubicBezTo>
                  <a:pt x="8711" y="6890"/>
                  <a:pt x="8694" y="6896"/>
                  <a:pt x="8677" y="6901"/>
                </a:cubicBezTo>
                <a:lnTo>
                  <a:pt x="8677" y="8249"/>
                </a:lnTo>
                <a:cubicBezTo>
                  <a:pt x="8680" y="8251"/>
                  <a:pt x="8683" y="8253"/>
                  <a:pt x="8684" y="8256"/>
                </a:cubicBezTo>
                <a:cubicBezTo>
                  <a:pt x="8690" y="8278"/>
                  <a:pt x="8690" y="8299"/>
                  <a:pt x="8677" y="8318"/>
                </a:cubicBezTo>
                <a:lnTo>
                  <a:pt x="8677" y="8468"/>
                </a:lnTo>
                <a:cubicBezTo>
                  <a:pt x="8689" y="8462"/>
                  <a:pt x="8705" y="8463"/>
                  <a:pt x="8719" y="8467"/>
                </a:cubicBezTo>
                <a:cubicBezTo>
                  <a:pt x="8724" y="8468"/>
                  <a:pt x="8728" y="8470"/>
                  <a:pt x="8732" y="8472"/>
                </a:cubicBezTo>
                <a:lnTo>
                  <a:pt x="8732" y="6885"/>
                </a:lnTo>
                <a:close/>
                <a:moveTo>
                  <a:pt x="8677" y="6111"/>
                </a:moveTo>
                <a:cubicBezTo>
                  <a:pt x="8686" y="6102"/>
                  <a:pt x="8695" y="6094"/>
                  <a:pt x="8705" y="6086"/>
                </a:cubicBezTo>
                <a:cubicBezTo>
                  <a:pt x="8715" y="6077"/>
                  <a:pt x="8724" y="6067"/>
                  <a:pt x="8732" y="6056"/>
                </a:cubicBezTo>
                <a:lnTo>
                  <a:pt x="8732" y="4383"/>
                </a:lnTo>
                <a:cubicBezTo>
                  <a:pt x="8714" y="4379"/>
                  <a:pt x="8696" y="4378"/>
                  <a:pt x="8677" y="4384"/>
                </a:cubicBezTo>
                <a:lnTo>
                  <a:pt x="8677" y="6111"/>
                </a:lnTo>
                <a:close/>
                <a:moveTo>
                  <a:pt x="9297" y="5564"/>
                </a:moveTo>
                <a:cubicBezTo>
                  <a:pt x="9318" y="5556"/>
                  <a:pt x="9337" y="5542"/>
                  <a:pt x="9352" y="5520"/>
                </a:cubicBezTo>
                <a:lnTo>
                  <a:pt x="9352" y="4386"/>
                </a:lnTo>
                <a:cubicBezTo>
                  <a:pt x="9335" y="4399"/>
                  <a:pt x="9317" y="4411"/>
                  <a:pt x="9297" y="4418"/>
                </a:cubicBezTo>
                <a:lnTo>
                  <a:pt x="9297" y="5564"/>
                </a:lnTo>
                <a:close/>
                <a:moveTo>
                  <a:pt x="9916" y="5664"/>
                </a:moveTo>
                <a:cubicBezTo>
                  <a:pt x="9935" y="5651"/>
                  <a:pt x="9954" y="5639"/>
                  <a:pt x="9972" y="5625"/>
                </a:cubicBezTo>
                <a:lnTo>
                  <a:pt x="9972" y="5110"/>
                </a:lnTo>
                <a:lnTo>
                  <a:pt x="9970" y="5110"/>
                </a:lnTo>
                <a:cubicBezTo>
                  <a:pt x="9954" y="5104"/>
                  <a:pt x="9934" y="5106"/>
                  <a:pt x="9916" y="5106"/>
                </a:cubicBezTo>
                <a:lnTo>
                  <a:pt x="9916" y="5664"/>
                </a:lnTo>
                <a:close/>
                <a:moveTo>
                  <a:pt x="9916" y="5102"/>
                </a:moveTo>
                <a:cubicBezTo>
                  <a:pt x="9922" y="5096"/>
                  <a:pt x="9928" y="5091"/>
                  <a:pt x="9934" y="5085"/>
                </a:cubicBezTo>
                <a:cubicBezTo>
                  <a:pt x="9971" y="5049"/>
                  <a:pt x="9971" y="5049"/>
                  <a:pt x="9946" y="5000"/>
                </a:cubicBezTo>
                <a:cubicBezTo>
                  <a:pt x="9943" y="4996"/>
                  <a:pt x="9941" y="4992"/>
                  <a:pt x="9939" y="4987"/>
                </a:cubicBezTo>
                <a:cubicBezTo>
                  <a:pt x="9935" y="4976"/>
                  <a:pt x="9939" y="4966"/>
                  <a:pt x="9951" y="4964"/>
                </a:cubicBezTo>
                <a:cubicBezTo>
                  <a:pt x="9958" y="4963"/>
                  <a:pt x="9965" y="4962"/>
                  <a:pt x="9972" y="4962"/>
                </a:cubicBezTo>
                <a:lnTo>
                  <a:pt x="9972" y="4720"/>
                </a:lnTo>
                <a:cubicBezTo>
                  <a:pt x="9967" y="4721"/>
                  <a:pt x="9962" y="4720"/>
                  <a:pt x="9958" y="4718"/>
                </a:cubicBezTo>
                <a:cubicBezTo>
                  <a:pt x="9946" y="4713"/>
                  <a:pt x="9931" y="4702"/>
                  <a:pt x="9927" y="4691"/>
                </a:cubicBezTo>
                <a:cubicBezTo>
                  <a:pt x="9923" y="4678"/>
                  <a:pt x="9919" y="4664"/>
                  <a:pt x="9916" y="4651"/>
                </a:cubicBezTo>
                <a:lnTo>
                  <a:pt x="9916" y="5102"/>
                </a:lnTo>
                <a:close/>
                <a:moveTo>
                  <a:pt x="10536" y="4825"/>
                </a:moveTo>
                <a:cubicBezTo>
                  <a:pt x="10543" y="4808"/>
                  <a:pt x="10545" y="4790"/>
                  <a:pt x="10539" y="4771"/>
                </a:cubicBezTo>
                <a:cubicBezTo>
                  <a:pt x="10538" y="4767"/>
                  <a:pt x="10537" y="4764"/>
                  <a:pt x="10536" y="4760"/>
                </a:cubicBezTo>
                <a:lnTo>
                  <a:pt x="10536" y="4825"/>
                </a:lnTo>
                <a:close/>
                <a:moveTo>
                  <a:pt x="10536" y="4549"/>
                </a:moveTo>
                <a:cubicBezTo>
                  <a:pt x="10553" y="4552"/>
                  <a:pt x="10570" y="4556"/>
                  <a:pt x="10587" y="4555"/>
                </a:cubicBezTo>
                <a:lnTo>
                  <a:pt x="10591" y="4555"/>
                </a:lnTo>
                <a:lnTo>
                  <a:pt x="10591" y="4219"/>
                </a:lnTo>
                <a:cubicBezTo>
                  <a:pt x="10584" y="4216"/>
                  <a:pt x="10576" y="4215"/>
                  <a:pt x="10565" y="4216"/>
                </a:cubicBezTo>
                <a:cubicBezTo>
                  <a:pt x="10551" y="4216"/>
                  <a:pt x="10542" y="4211"/>
                  <a:pt x="10536" y="4202"/>
                </a:cubicBezTo>
                <a:lnTo>
                  <a:pt x="10536" y="4549"/>
                </a:lnTo>
                <a:close/>
                <a:moveTo>
                  <a:pt x="10536" y="4167"/>
                </a:moveTo>
                <a:cubicBezTo>
                  <a:pt x="10547" y="4164"/>
                  <a:pt x="10558" y="4161"/>
                  <a:pt x="10569" y="4162"/>
                </a:cubicBezTo>
                <a:cubicBezTo>
                  <a:pt x="10576" y="4163"/>
                  <a:pt x="10584" y="4165"/>
                  <a:pt x="10591" y="4167"/>
                </a:cubicBezTo>
                <a:lnTo>
                  <a:pt x="10591" y="3712"/>
                </a:lnTo>
                <a:cubicBezTo>
                  <a:pt x="10584" y="3715"/>
                  <a:pt x="10573" y="3718"/>
                  <a:pt x="10570" y="3715"/>
                </a:cubicBezTo>
                <a:cubicBezTo>
                  <a:pt x="10556" y="3703"/>
                  <a:pt x="10545" y="3686"/>
                  <a:pt x="10536" y="3666"/>
                </a:cubicBezTo>
                <a:lnTo>
                  <a:pt x="10536" y="4167"/>
                </a:lnTo>
                <a:close/>
                <a:moveTo>
                  <a:pt x="11156" y="4392"/>
                </a:moveTo>
                <a:cubicBezTo>
                  <a:pt x="11167" y="4414"/>
                  <a:pt x="11180" y="4433"/>
                  <a:pt x="11196" y="4452"/>
                </a:cubicBezTo>
                <a:cubicBezTo>
                  <a:pt x="11207" y="4464"/>
                  <a:pt x="11202" y="4481"/>
                  <a:pt x="11187" y="4487"/>
                </a:cubicBezTo>
                <a:cubicBezTo>
                  <a:pt x="11177" y="4492"/>
                  <a:pt x="11165" y="4493"/>
                  <a:pt x="11156" y="4498"/>
                </a:cubicBezTo>
                <a:lnTo>
                  <a:pt x="11156" y="4562"/>
                </a:lnTo>
                <a:cubicBezTo>
                  <a:pt x="11174" y="4563"/>
                  <a:pt x="11193" y="4556"/>
                  <a:pt x="11211" y="4554"/>
                </a:cubicBezTo>
                <a:lnTo>
                  <a:pt x="11211" y="3547"/>
                </a:lnTo>
                <a:cubicBezTo>
                  <a:pt x="11208" y="3546"/>
                  <a:pt x="11204" y="3544"/>
                  <a:pt x="11201" y="3542"/>
                </a:cubicBezTo>
                <a:cubicBezTo>
                  <a:pt x="11183" y="3532"/>
                  <a:pt x="11169" y="3530"/>
                  <a:pt x="11156" y="3532"/>
                </a:cubicBezTo>
                <a:lnTo>
                  <a:pt x="11156" y="4392"/>
                </a:lnTo>
                <a:close/>
                <a:moveTo>
                  <a:pt x="11211" y="5124"/>
                </a:moveTo>
                <a:cubicBezTo>
                  <a:pt x="11201" y="5131"/>
                  <a:pt x="11191" y="5138"/>
                  <a:pt x="11181" y="5145"/>
                </a:cubicBezTo>
                <a:cubicBezTo>
                  <a:pt x="11172" y="5151"/>
                  <a:pt x="11163" y="5157"/>
                  <a:pt x="11156" y="5162"/>
                </a:cubicBezTo>
                <a:lnTo>
                  <a:pt x="11156" y="5751"/>
                </a:lnTo>
                <a:lnTo>
                  <a:pt x="11158" y="5754"/>
                </a:lnTo>
                <a:cubicBezTo>
                  <a:pt x="11177" y="5780"/>
                  <a:pt x="11190" y="5799"/>
                  <a:pt x="11173" y="5830"/>
                </a:cubicBezTo>
                <a:cubicBezTo>
                  <a:pt x="11164" y="5848"/>
                  <a:pt x="11169" y="5869"/>
                  <a:pt x="11181" y="5885"/>
                </a:cubicBezTo>
                <a:cubicBezTo>
                  <a:pt x="11190" y="5899"/>
                  <a:pt x="11200" y="5912"/>
                  <a:pt x="11211" y="5924"/>
                </a:cubicBezTo>
                <a:lnTo>
                  <a:pt x="11211" y="5124"/>
                </a:lnTo>
                <a:close/>
                <a:moveTo>
                  <a:pt x="11776" y="6023"/>
                </a:moveTo>
                <a:cubicBezTo>
                  <a:pt x="11780" y="6029"/>
                  <a:pt x="11784" y="6036"/>
                  <a:pt x="11788" y="6044"/>
                </a:cubicBezTo>
                <a:cubicBezTo>
                  <a:pt x="11801" y="6069"/>
                  <a:pt x="11815" y="6095"/>
                  <a:pt x="11830" y="6119"/>
                </a:cubicBezTo>
                <a:lnTo>
                  <a:pt x="11831" y="6120"/>
                </a:lnTo>
                <a:lnTo>
                  <a:pt x="11831" y="5573"/>
                </a:lnTo>
                <a:cubicBezTo>
                  <a:pt x="11817" y="5561"/>
                  <a:pt x="11803" y="5548"/>
                  <a:pt x="11790" y="5536"/>
                </a:cubicBezTo>
                <a:cubicBezTo>
                  <a:pt x="11784" y="5530"/>
                  <a:pt x="11779" y="5523"/>
                  <a:pt x="11776" y="5516"/>
                </a:cubicBezTo>
                <a:lnTo>
                  <a:pt x="11776" y="6023"/>
                </a:lnTo>
                <a:close/>
                <a:moveTo>
                  <a:pt x="11776" y="5342"/>
                </a:moveTo>
                <a:cubicBezTo>
                  <a:pt x="11798" y="5339"/>
                  <a:pt x="11804" y="5330"/>
                  <a:pt x="11812" y="5296"/>
                </a:cubicBezTo>
                <a:cubicBezTo>
                  <a:pt x="11816" y="5283"/>
                  <a:pt x="11821" y="5270"/>
                  <a:pt x="11827" y="5257"/>
                </a:cubicBezTo>
                <a:cubicBezTo>
                  <a:pt x="11828" y="5255"/>
                  <a:pt x="11829" y="5254"/>
                  <a:pt x="11831" y="5252"/>
                </a:cubicBezTo>
                <a:lnTo>
                  <a:pt x="11831" y="3942"/>
                </a:lnTo>
                <a:cubicBezTo>
                  <a:pt x="11821" y="3925"/>
                  <a:pt x="11809" y="3910"/>
                  <a:pt x="11797" y="3896"/>
                </a:cubicBezTo>
                <a:cubicBezTo>
                  <a:pt x="11790" y="3888"/>
                  <a:pt x="11783" y="3882"/>
                  <a:pt x="11776" y="3878"/>
                </a:cubicBezTo>
                <a:lnTo>
                  <a:pt x="11776" y="5342"/>
                </a:lnTo>
                <a:close/>
                <a:moveTo>
                  <a:pt x="12395" y="5305"/>
                </a:moveTo>
                <a:cubicBezTo>
                  <a:pt x="12404" y="5293"/>
                  <a:pt x="12411" y="5279"/>
                  <a:pt x="12418" y="5267"/>
                </a:cubicBezTo>
                <a:cubicBezTo>
                  <a:pt x="12424" y="5256"/>
                  <a:pt x="12426" y="5238"/>
                  <a:pt x="12422" y="5226"/>
                </a:cubicBezTo>
                <a:cubicBezTo>
                  <a:pt x="12416" y="5208"/>
                  <a:pt x="12408" y="5191"/>
                  <a:pt x="12395" y="5179"/>
                </a:cubicBezTo>
                <a:lnTo>
                  <a:pt x="12395" y="5305"/>
                </a:lnTo>
                <a:close/>
                <a:moveTo>
                  <a:pt x="11211" y="3215"/>
                </a:moveTo>
                <a:lnTo>
                  <a:pt x="11200" y="3235"/>
                </a:lnTo>
                <a:cubicBezTo>
                  <a:pt x="11200" y="3235"/>
                  <a:pt x="11200" y="3235"/>
                  <a:pt x="11200" y="3234"/>
                </a:cubicBezTo>
                <a:cubicBezTo>
                  <a:pt x="11199" y="3236"/>
                  <a:pt x="11198" y="3237"/>
                  <a:pt x="11197" y="3238"/>
                </a:cubicBezTo>
                <a:cubicBezTo>
                  <a:pt x="11197" y="3229"/>
                  <a:pt x="11196" y="3220"/>
                  <a:pt x="11196" y="3210"/>
                </a:cubicBezTo>
                <a:cubicBezTo>
                  <a:pt x="11196" y="3166"/>
                  <a:pt x="11183" y="3151"/>
                  <a:pt x="11156" y="3140"/>
                </a:cubicBezTo>
                <a:lnTo>
                  <a:pt x="11156" y="3400"/>
                </a:lnTo>
                <a:cubicBezTo>
                  <a:pt x="11167" y="3363"/>
                  <a:pt x="11176" y="3325"/>
                  <a:pt x="11177" y="3285"/>
                </a:cubicBezTo>
                <a:cubicBezTo>
                  <a:pt x="11178" y="3267"/>
                  <a:pt x="11186" y="3252"/>
                  <a:pt x="11197" y="3238"/>
                </a:cubicBezTo>
                <a:cubicBezTo>
                  <a:pt x="11197" y="3238"/>
                  <a:pt x="11197" y="3239"/>
                  <a:pt x="11197" y="3239"/>
                </a:cubicBezTo>
                <a:cubicBezTo>
                  <a:pt x="11198" y="3238"/>
                  <a:pt x="11199" y="3237"/>
                  <a:pt x="11200" y="3235"/>
                </a:cubicBezTo>
                <a:cubicBezTo>
                  <a:pt x="11198" y="3254"/>
                  <a:pt x="11189" y="3274"/>
                  <a:pt x="11195" y="3289"/>
                </a:cubicBezTo>
                <a:cubicBezTo>
                  <a:pt x="11209" y="3323"/>
                  <a:pt x="11205" y="3352"/>
                  <a:pt x="11196" y="3386"/>
                </a:cubicBezTo>
                <a:cubicBezTo>
                  <a:pt x="11190" y="3408"/>
                  <a:pt x="11197" y="3430"/>
                  <a:pt x="11211" y="3448"/>
                </a:cubicBezTo>
                <a:lnTo>
                  <a:pt x="11211" y="3215"/>
                </a:lnTo>
                <a:close/>
                <a:moveTo>
                  <a:pt x="10591" y="3530"/>
                </a:moveTo>
                <a:cubicBezTo>
                  <a:pt x="10571" y="3544"/>
                  <a:pt x="10563" y="3563"/>
                  <a:pt x="10570" y="3588"/>
                </a:cubicBezTo>
                <a:cubicBezTo>
                  <a:pt x="10576" y="3611"/>
                  <a:pt x="10584" y="3634"/>
                  <a:pt x="10591" y="3657"/>
                </a:cubicBezTo>
                <a:lnTo>
                  <a:pt x="10591" y="3530"/>
                </a:lnTo>
                <a:close/>
                <a:moveTo>
                  <a:pt x="10536" y="3513"/>
                </a:moveTo>
                <a:cubicBezTo>
                  <a:pt x="10541" y="3500"/>
                  <a:pt x="10547" y="3488"/>
                  <a:pt x="10555" y="3478"/>
                </a:cubicBezTo>
                <a:cubicBezTo>
                  <a:pt x="10582" y="3445"/>
                  <a:pt x="10587" y="3409"/>
                  <a:pt x="10584" y="3369"/>
                </a:cubicBezTo>
                <a:cubicBezTo>
                  <a:pt x="10583" y="3355"/>
                  <a:pt x="10585" y="3342"/>
                  <a:pt x="10591" y="3330"/>
                </a:cubicBezTo>
                <a:lnTo>
                  <a:pt x="10591" y="3038"/>
                </a:lnTo>
                <a:cubicBezTo>
                  <a:pt x="10577" y="3045"/>
                  <a:pt x="10562" y="3053"/>
                  <a:pt x="10548" y="3061"/>
                </a:cubicBezTo>
                <a:cubicBezTo>
                  <a:pt x="10544" y="3064"/>
                  <a:pt x="10540" y="3066"/>
                  <a:pt x="10536" y="3069"/>
                </a:cubicBezTo>
                <a:lnTo>
                  <a:pt x="10536" y="3513"/>
                </a:lnTo>
                <a:close/>
                <a:moveTo>
                  <a:pt x="9916" y="4519"/>
                </a:moveTo>
                <a:cubicBezTo>
                  <a:pt x="9924" y="4498"/>
                  <a:pt x="9938" y="4479"/>
                  <a:pt x="9958" y="4463"/>
                </a:cubicBezTo>
                <a:cubicBezTo>
                  <a:pt x="9964" y="4457"/>
                  <a:pt x="9968" y="4451"/>
                  <a:pt x="9972" y="4445"/>
                </a:cubicBezTo>
                <a:lnTo>
                  <a:pt x="9972" y="4309"/>
                </a:lnTo>
                <a:cubicBezTo>
                  <a:pt x="9963" y="4283"/>
                  <a:pt x="9951" y="4257"/>
                  <a:pt x="9937" y="4232"/>
                </a:cubicBezTo>
                <a:cubicBezTo>
                  <a:pt x="9934" y="4226"/>
                  <a:pt x="9925" y="4223"/>
                  <a:pt x="9916" y="4224"/>
                </a:cubicBezTo>
                <a:lnTo>
                  <a:pt x="9916" y="4519"/>
                </a:lnTo>
                <a:close/>
                <a:moveTo>
                  <a:pt x="9916" y="3296"/>
                </a:moveTo>
                <a:cubicBezTo>
                  <a:pt x="9935" y="3278"/>
                  <a:pt x="9944" y="3256"/>
                  <a:pt x="9947" y="3230"/>
                </a:cubicBezTo>
                <a:cubicBezTo>
                  <a:pt x="9948" y="3221"/>
                  <a:pt x="9952" y="3211"/>
                  <a:pt x="9958" y="3204"/>
                </a:cubicBezTo>
                <a:cubicBezTo>
                  <a:pt x="9961" y="3200"/>
                  <a:pt x="9967" y="3196"/>
                  <a:pt x="9972" y="3193"/>
                </a:cubicBezTo>
                <a:lnTo>
                  <a:pt x="9972" y="2819"/>
                </a:lnTo>
                <a:cubicBezTo>
                  <a:pt x="9960" y="2834"/>
                  <a:pt x="9946" y="2848"/>
                  <a:pt x="9926" y="2853"/>
                </a:cubicBezTo>
                <a:lnTo>
                  <a:pt x="9916" y="2869"/>
                </a:lnTo>
                <a:lnTo>
                  <a:pt x="9916" y="3296"/>
                </a:lnTo>
                <a:close/>
                <a:moveTo>
                  <a:pt x="9352" y="3807"/>
                </a:moveTo>
                <a:cubicBezTo>
                  <a:pt x="9339" y="3829"/>
                  <a:pt x="9334" y="3854"/>
                  <a:pt x="9337" y="3882"/>
                </a:cubicBezTo>
                <a:cubicBezTo>
                  <a:pt x="9339" y="3905"/>
                  <a:pt x="9343" y="3927"/>
                  <a:pt x="9352" y="3948"/>
                </a:cubicBezTo>
                <a:lnTo>
                  <a:pt x="9352" y="3807"/>
                </a:lnTo>
                <a:close/>
                <a:moveTo>
                  <a:pt x="9352" y="4027"/>
                </a:moveTo>
                <a:cubicBezTo>
                  <a:pt x="9331" y="4028"/>
                  <a:pt x="9313" y="4025"/>
                  <a:pt x="9297" y="4019"/>
                </a:cubicBezTo>
                <a:lnTo>
                  <a:pt x="9297" y="4259"/>
                </a:lnTo>
                <a:lnTo>
                  <a:pt x="9300" y="4258"/>
                </a:lnTo>
                <a:cubicBezTo>
                  <a:pt x="9307" y="4254"/>
                  <a:pt x="9313" y="4242"/>
                  <a:pt x="9313" y="4234"/>
                </a:cubicBezTo>
                <a:cubicBezTo>
                  <a:pt x="9313" y="4201"/>
                  <a:pt x="9310" y="4167"/>
                  <a:pt x="9308" y="4134"/>
                </a:cubicBezTo>
                <a:cubicBezTo>
                  <a:pt x="9307" y="4107"/>
                  <a:pt x="9306" y="4103"/>
                  <a:pt x="9339" y="4098"/>
                </a:cubicBezTo>
                <a:cubicBezTo>
                  <a:pt x="9344" y="4097"/>
                  <a:pt x="9348" y="4096"/>
                  <a:pt x="9352" y="4095"/>
                </a:cubicBezTo>
                <a:lnTo>
                  <a:pt x="9352" y="4027"/>
                </a:lnTo>
                <a:close/>
                <a:moveTo>
                  <a:pt x="8112" y="3988"/>
                </a:moveTo>
                <a:cubicBezTo>
                  <a:pt x="8094" y="3990"/>
                  <a:pt x="8075" y="3992"/>
                  <a:pt x="8057" y="3993"/>
                </a:cubicBezTo>
                <a:lnTo>
                  <a:pt x="8057" y="4109"/>
                </a:lnTo>
                <a:cubicBezTo>
                  <a:pt x="8060" y="4106"/>
                  <a:pt x="8064" y="4103"/>
                  <a:pt x="8068" y="4103"/>
                </a:cubicBezTo>
                <a:cubicBezTo>
                  <a:pt x="8083" y="4100"/>
                  <a:pt x="8097" y="4099"/>
                  <a:pt x="8112" y="4097"/>
                </a:cubicBezTo>
                <a:lnTo>
                  <a:pt x="8112" y="3988"/>
                </a:lnTo>
                <a:close/>
                <a:moveTo>
                  <a:pt x="7493" y="4162"/>
                </a:moveTo>
                <a:cubicBezTo>
                  <a:pt x="7474" y="4159"/>
                  <a:pt x="7455" y="4154"/>
                  <a:pt x="7437" y="4149"/>
                </a:cubicBezTo>
                <a:lnTo>
                  <a:pt x="7437" y="6868"/>
                </a:lnTo>
                <a:cubicBezTo>
                  <a:pt x="7452" y="6866"/>
                  <a:pt x="7467" y="6864"/>
                  <a:pt x="7481" y="6862"/>
                </a:cubicBezTo>
                <a:cubicBezTo>
                  <a:pt x="7485" y="6860"/>
                  <a:pt x="7488" y="6858"/>
                  <a:pt x="7491" y="6856"/>
                </a:cubicBezTo>
                <a:lnTo>
                  <a:pt x="7493" y="6855"/>
                </a:lnTo>
                <a:lnTo>
                  <a:pt x="7493" y="6565"/>
                </a:lnTo>
                <a:lnTo>
                  <a:pt x="7489" y="6565"/>
                </a:lnTo>
                <a:cubicBezTo>
                  <a:pt x="7486" y="6568"/>
                  <a:pt x="7484" y="6571"/>
                  <a:pt x="7482" y="6574"/>
                </a:cubicBezTo>
                <a:cubicBezTo>
                  <a:pt x="7483" y="6571"/>
                  <a:pt x="7483" y="6567"/>
                  <a:pt x="7485" y="6566"/>
                </a:cubicBezTo>
                <a:cubicBezTo>
                  <a:pt x="7486" y="6566"/>
                  <a:pt x="7487" y="6566"/>
                  <a:pt x="7489" y="6565"/>
                </a:cubicBezTo>
                <a:lnTo>
                  <a:pt x="7493" y="6561"/>
                </a:lnTo>
                <a:lnTo>
                  <a:pt x="7493" y="5117"/>
                </a:lnTo>
                <a:cubicBezTo>
                  <a:pt x="7492" y="5119"/>
                  <a:pt x="7491" y="5120"/>
                  <a:pt x="7489" y="5121"/>
                </a:cubicBezTo>
                <a:cubicBezTo>
                  <a:pt x="7486" y="5124"/>
                  <a:pt x="7480" y="5122"/>
                  <a:pt x="7475" y="5122"/>
                </a:cubicBezTo>
                <a:cubicBezTo>
                  <a:pt x="7473" y="5119"/>
                  <a:pt x="7470" y="5116"/>
                  <a:pt x="7468" y="5113"/>
                </a:cubicBezTo>
                <a:cubicBezTo>
                  <a:pt x="7472" y="5111"/>
                  <a:pt x="7476" y="5107"/>
                  <a:pt x="7480" y="5107"/>
                </a:cubicBezTo>
                <a:cubicBezTo>
                  <a:pt x="7487" y="5108"/>
                  <a:pt x="7491" y="5109"/>
                  <a:pt x="7493" y="5111"/>
                </a:cubicBezTo>
                <a:lnTo>
                  <a:pt x="7493" y="4162"/>
                </a:lnTo>
                <a:close/>
                <a:moveTo>
                  <a:pt x="7437" y="3968"/>
                </a:moveTo>
                <a:cubicBezTo>
                  <a:pt x="7464" y="3954"/>
                  <a:pt x="7474" y="3927"/>
                  <a:pt x="7466" y="3887"/>
                </a:cubicBezTo>
                <a:cubicBezTo>
                  <a:pt x="7461" y="3861"/>
                  <a:pt x="7450" y="3835"/>
                  <a:pt x="7437" y="3811"/>
                </a:cubicBezTo>
                <a:lnTo>
                  <a:pt x="7437" y="3968"/>
                </a:lnTo>
                <a:close/>
                <a:moveTo>
                  <a:pt x="6873" y="3364"/>
                </a:moveTo>
                <a:lnTo>
                  <a:pt x="6873" y="3364"/>
                </a:lnTo>
                <a:cubicBezTo>
                  <a:pt x="6853" y="3355"/>
                  <a:pt x="6834" y="3351"/>
                  <a:pt x="6817" y="3353"/>
                </a:cubicBezTo>
                <a:lnTo>
                  <a:pt x="6817" y="4332"/>
                </a:lnTo>
                <a:cubicBezTo>
                  <a:pt x="6818" y="4333"/>
                  <a:pt x="6819" y="4333"/>
                  <a:pt x="6820" y="4333"/>
                </a:cubicBezTo>
                <a:cubicBezTo>
                  <a:pt x="6831" y="4338"/>
                  <a:pt x="6831" y="4346"/>
                  <a:pt x="6827" y="4358"/>
                </a:cubicBezTo>
                <a:cubicBezTo>
                  <a:pt x="6824" y="4367"/>
                  <a:pt x="6821" y="4376"/>
                  <a:pt x="6817" y="4384"/>
                </a:cubicBezTo>
                <a:lnTo>
                  <a:pt x="6817" y="5522"/>
                </a:lnTo>
                <a:cubicBezTo>
                  <a:pt x="6837" y="5522"/>
                  <a:pt x="6855" y="5521"/>
                  <a:pt x="6873" y="5517"/>
                </a:cubicBezTo>
                <a:lnTo>
                  <a:pt x="6873" y="3364"/>
                </a:lnTo>
                <a:close/>
                <a:moveTo>
                  <a:pt x="6253" y="3130"/>
                </a:moveTo>
                <a:cubicBezTo>
                  <a:pt x="6250" y="3127"/>
                  <a:pt x="6246" y="3124"/>
                  <a:pt x="6243" y="3121"/>
                </a:cubicBezTo>
                <a:cubicBezTo>
                  <a:pt x="6243" y="3121"/>
                  <a:pt x="6243" y="3122"/>
                  <a:pt x="6242" y="3122"/>
                </a:cubicBezTo>
                <a:cubicBezTo>
                  <a:pt x="6239" y="3122"/>
                  <a:pt x="6235" y="3123"/>
                  <a:pt x="6232" y="3123"/>
                </a:cubicBezTo>
                <a:cubicBezTo>
                  <a:pt x="6224" y="3129"/>
                  <a:pt x="6216" y="3135"/>
                  <a:pt x="6207" y="3140"/>
                </a:cubicBezTo>
                <a:cubicBezTo>
                  <a:pt x="6205" y="3141"/>
                  <a:pt x="6201" y="3141"/>
                  <a:pt x="6198" y="3141"/>
                </a:cubicBezTo>
                <a:lnTo>
                  <a:pt x="6198" y="4236"/>
                </a:lnTo>
                <a:cubicBezTo>
                  <a:pt x="6216" y="4235"/>
                  <a:pt x="6235" y="4235"/>
                  <a:pt x="6253" y="4234"/>
                </a:cubicBezTo>
                <a:lnTo>
                  <a:pt x="6253" y="3130"/>
                </a:lnTo>
                <a:close/>
                <a:moveTo>
                  <a:pt x="6198" y="3128"/>
                </a:moveTo>
                <a:cubicBezTo>
                  <a:pt x="6199" y="3127"/>
                  <a:pt x="6201" y="3127"/>
                  <a:pt x="6202" y="3127"/>
                </a:cubicBezTo>
                <a:cubicBezTo>
                  <a:pt x="6212" y="3127"/>
                  <a:pt x="6222" y="3125"/>
                  <a:pt x="6232" y="3123"/>
                </a:cubicBezTo>
                <a:cubicBezTo>
                  <a:pt x="6234" y="3122"/>
                  <a:pt x="6237" y="3120"/>
                  <a:pt x="6239" y="3118"/>
                </a:cubicBezTo>
                <a:cubicBezTo>
                  <a:pt x="6240" y="3119"/>
                  <a:pt x="6242" y="3120"/>
                  <a:pt x="6243" y="3121"/>
                </a:cubicBezTo>
                <a:cubicBezTo>
                  <a:pt x="6246" y="3110"/>
                  <a:pt x="6250" y="3098"/>
                  <a:pt x="6253" y="3086"/>
                </a:cubicBezTo>
                <a:lnTo>
                  <a:pt x="6253" y="3061"/>
                </a:lnTo>
                <a:cubicBezTo>
                  <a:pt x="6250" y="3053"/>
                  <a:pt x="6244" y="3047"/>
                  <a:pt x="6238" y="3045"/>
                </a:cubicBezTo>
                <a:cubicBezTo>
                  <a:pt x="6224" y="3041"/>
                  <a:pt x="6211" y="3037"/>
                  <a:pt x="6198" y="3035"/>
                </a:cubicBezTo>
                <a:lnTo>
                  <a:pt x="6198" y="3128"/>
                </a:lnTo>
                <a:close/>
                <a:moveTo>
                  <a:pt x="5633" y="3100"/>
                </a:moveTo>
                <a:cubicBezTo>
                  <a:pt x="5630" y="3101"/>
                  <a:pt x="5628" y="3102"/>
                  <a:pt x="5625" y="3102"/>
                </a:cubicBezTo>
                <a:cubicBezTo>
                  <a:pt x="5609" y="3104"/>
                  <a:pt x="5593" y="3107"/>
                  <a:pt x="5578" y="3110"/>
                </a:cubicBezTo>
                <a:lnTo>
                  <a:pt x="5578" y="11991"/>
                </a:lnTo>
                <a:cubicBezTo>
                  <a:pt x="5590" y="11999"/>
                  <a:pt x="5602" y="12007"/>
                  <a:pt x="5615" y="12014"/>
                </a:cubicBezTo>
                <a:cubicBezTo>
                  <a:pt x="5622" y="12017"/>
                  <a:pt x="5628" y="12020"/>
                  <a:pt x="5633" y="12024"/>
                </a:cubicBezTo>
                <a:lnTo>
                  <a:pt x="5633" y="3100"/>
                </a:lnTo>
                <a:close/>
                <a:moveTo>
                  <a:pt x="5014" y="2759"/>
                </a:moveTo>
                <a:cubicBezTo>
                  <a:pt x="5002" y="2743"/>
                  <a:pt x="4992" y="2725"/>
                  <a:pt x="4986" y="2704"/>
                </a:cubicBezTo>
                <a:cubicBezTo>
                  <a:pt x="4983" y="2695"/>
                  <a:pt x="4976" y="2688"/>
                  <a:pt x="4970" y="2680"/>
                </a:cubicBezTo>
                <a:cubicBezTo>
                  <a:pt x="4966" y="2675"/>
                  <a:pt x="4962" y="2671"/>
                  <a:pt x="4958" y="2667"/>
                </a:cubicBezTo>
                <a:lnTo>
                  <a:pt x="4958" y="11454"/>
                </a:lnTo>
                <a:cubicBezTo>
                  <a:pt x="4971" y="11474"/>
                  <a:pt x="4982" y="11495"/>
                  <a:pt x="4993" y="11515"/>
                </a:cubicBezTo>
                <a:cubicBezTo>
                  <a:pt x="5010" y="11543"/>
                  <a:pt x="5004" y="11571"/>
                  <a:pt x="4989" y="11598"/>
                </a:cubicBezTo>
                <a:cubicBezTo>
                  <a:pt x="4982" y="11612"/>
                  <a:pt x="4971" y="11618"/>
                  <a:pt x="4958" y="11619"/>
                </a:cubicBezTo>
                <a:lnTo>
                  <a:pt x="4958" y="11723"/>
                </a:lnTo>
                <a:cubicBezTo>
                  <a:pt x="4974" y="11738"/>
                  <a:pt x="4991" y="11750"/>
                  <a:pt x="5011" y="11759"/>
                </a:cubicBezTo>
                <a:lnTo>
                  <a:pt x="5014" y="11760"/>
                </a:lnTo>
                <a:lnTo>
                  <a:pt x="5014" y="11255"/>
                </a:lnTo>
                <a:cubicBezTo>
                  <a:pt x="5009" y="11211"/>
                  <a:pt x="5006" y="11168"/>
                  <a:pt x="5014" y="11124"/>
                </a:cubicBezTo>
                <a:lnTo>
                  <a:pt x="5014" y="2759"/>
                </a:lnTo>
                <a:close/>
                <a:moveTo>
                  <a:pt x="4394" y="2337"/>
                </a:moveTo>
                <a:cubicBezTo>
                  <a:pt x="4375" y="2341"/>
                  <a:pt x="4357" y="2346"/>
                  <a:pt x="4338" y="2350"/>
                </a:cubicBezTo>
                <a:lnTo>
                  <a:pt x="4338" y="7086"/>
                </a:lnTo>
                <a:cubicBezTo>
                  <a:pt x="4347" y="7084"/>
                  <a:pt x="4356" y="7083"/>
                  <a:pt x="4365" y="7084"/>
                </a:cubicBezTo>
                <a:cubicBezTo>
                  <a:pt x="4370" y="7084"/>
                  <a:pt x="4377" y="7087"/>
                  <a:pt x="4377" y="7089"/>
                </a:cubicBezTo>
                <a:cubicBezTo>
                  <a:pt x="4378" y="7097"/>
                  <a:pt x="4380" y="7108"/>
                  <a:pt x="4375" y="7114"/>
                </a:cubicBezTo>
                <a:cubicBezTo>
                  <a:pt x="4364" y="7126"/>
                  <a:pt x="4351" y="7137"/>
                  <a:pt x="4338" y="7148"/>
                </a:cubicBezTo>
                <a:lnTo>
                  <a:pt x="4338" y="7290"/>
                </a:lnTo>
                <a:cubicBezTo>
                  <a:pt x="4354" y="7307"/>
                  <a:pt x="4370" y="7324"/>
                  <a:pt x="4385" y="7340"/>
                </a:cubicBezTo>
                <a:cubicBezTo>
                  <a:pt x="4389" y="7344"/>
                  <a:pt x="4392" y="7349"/>
                  <a:pt x="4394" y="7353"/>
                </a:cubicBezTo>
                <a:lnTo>
                  <a:pt x="4394" y="2337"/>
                </a:lnTo>
                <a:close/>
                <a:moveTo>
                  <a:pt x="3774" y="1948"/>
                </a:moveTo>
                <a:cubicBezTo>
                  <a:pt x="3765" y="1947"/>
                  <a:pt x="3756" y="1945"/>
                  <a:pt x="3747" y="1942"/>
                </a:cubicBezTo>
                <a:lnTo>
                  <a:pt x="3719" y="1934"/>
                </a:lnTo>
                <a:lnTo>
                  <a:pt x="3719" y="5506"/>
                </a:lnTo>
                <a:cubicBezTo>
                  <a:pt x="3730" y="5506"/>
                  <a:pt x="3741" y="5505"/>
                  <a:pt x="3754" y="5502"/>
                </a:cubicBezTo>
                <a:cubicBezTo>
                  <a:pt x="3758" y="5501"/>
                  <a:pt x="3763" y="5503"/>
                  <a:pt x="3767" y="5504"/>
                </a:cubicBezTo>
                <a:cubicBezTo>
                  <a:pt x="3770" y="5506"/>
                  <a:pt x="3772" y="5507"/>
                  <a:pt x="3774" y="5509"/>
                </a:cubicBezTo>
                <a:lnTo>
                  <a:pt x="3774" y="1948"/>
                </a:lnTo>
                <a:close/>
                <a:moveTo>
                  <a:pt x="3154" y="2105"/>
                </a:moveTo>
                <a:cubicBezTo>
                  <a:pt x="3136" y="2117"/>
                  <a:pt x="3117" y="2128"/>
                  <a:pt x="3099" y="2140"/>
                </a:cubicBezTo>
                <a:lnTo>
                  <a:pt x="3099" y="5056"/>
                </a:lnTo>
                <a:cubicBezTo>
                  <a:pt x="3101" y="5055"/>
                  <a:pt x="3103" y="5055"/>
                  <a:pt x="3106" y="5055"/>
                </a:cubicBezTo>
                <a:cubicBezTo>
                  <a:pt x="3121" y="5052"/>
                  <a:pt x="3138" y="5051"/>
                  <a:pt x="3154" y="5050"/>
                </a:cubicBezTo>
                <a:lnTo>
                  <a:pt x="3154" y="2105"/>
                </a:lnTo>
                <a:close/>
                <a:moveTo>
                  <a:pt x="2534" y="2317"/>
                </a:moveTo>
                <a:cubicBezTo>
                  <a:pt x="2531" y="2320"/>
                  <a:pt x="2528" y="2323"/>
                  <a:pt x="2525" y="2327"/>
                </a:cubicBezTo>
                <a:cubicBezTo>
                  <a:pt x="2509" y="2346"/>
                  <a:pt x="2495" y="2368"/>
                  <a:pt x="2479" y="2386"/>
                </a:cubicBezTo>
                <a:lnTo>
                  <a:pt x="2479" y="2689"/>
                </a:lnTo>
                <a:cubicBezTo>
                  <a:pt x="2487" y="2730"/>
                  <a:pt x="2488" y="2771"/>
                  <a:pt x="2479" y="2811"/>
                </a:cubicBezTo>
                <a:lnTo>
                  <a:pt x="2479" y="2952"/>
                </a:lnTo>
                <a:cubicBezTo>
                  <a:pt x="2497" y="2964"/>
                  <a:pt x="2516" y="2973"/>
                  <a:pt x="2534" y="2984"/>
                </a:cubicBezTo>
                <a:lnTo>
                  <a:pt x="2534" y="2317"/>
                </a:lnTo>
                <a:close/>
                <a:moveTo>
                  <a:pt x="2534" y="3022"/>
                </a:moveTo>
                <a:cubicBezTo>
                  <a:pt x="2522" y="3024"/>
                  <a:pt x="2511" y="3030"/>
                  <a:pt x="2509" y="3044"/>
                </a:cubicBezTo>
                <a:cubicBezTo>
                  <a:pt x="2504" y="3082"/>
                  <a:pt x="2502" y="3121"/>
                  <a:pt x="2501" y="3159"/>
                </a:cubicBezTo>
                <a:cubicBezTo>
                  <a:pt x="2500" y="3165"/>
                  <a:pt x="2513" y="3175"/>
                  <a:pt x="2521" y="3177"/>
                </a:cubicBezTo>
                <a:cubicBezTo>
                  <a:pt x="2525" y="3178"/>
                  <a:pt x="2530" y="3179"/>
                  <a:pt x="2534" y="3179"/>
                </a:cubicBezTo>
                <a:lnTo>
                  <a:pt x="2534" y="3022"/>
                </a:lnTo>
                <a:close/>
                <a:moveTo>
                  <a:pt x="2534" y="3219"/>
                </a:moveTo>
                <a:cubicBezTo>
                  <a:pt x="2533" y="3219"/>
                  <a:pt x="2532" y="3220"/>
                  <a:pt x="2531" y="3220"/>
                </a:cubicBezTo>
                <a:cubicBezTo>
                  <a:pt x="2513" y="3222"/>
                  <a:pt x="2495" y="3226"/>
                  <a:pt x="2479" y="3233"/>
                </a:cubicBezTo>
                <a:lnTo>
                  <a:pt x="2479" y="5100"/>
                </a:lnTo>
                <a:lnTo>
                  <a:pt x="2479" y="5099"/>
                </a:lnTo>
                <a:cubicBezTo>
                  <a:pt x="2485" y="5076"/>
                  <a:pt x="2509" y="5061"/>
                  <a:pt x="2534" y="5059"/>
                </a:cubicBezTo>
                <a:lnTo>
                  <a:pt x="2534" y="3219"/>
                </a:lnTo>
                <a:close/>
                <a:moveTo>
                  <a:pt x="1915" y="3108"/>
                </a:moveTo>
                <a:cubicBezTo>
                  <a:pt x="1895" y="3112"/>
                  <a:pt x="1877" y="3119"/>
                  <a:pt x="1859" y="3128"/>
                </a:cubicBezTo>
                <a:lnTo>
                  <a:pt x="1859" y="3650"/>
                </a:lnTo>
                <a:cubicBezTo>
                  <a:pt x="1878" y="3647"/>
                  <a:pt x="1897" y="3646"/>
                  <a:pt x="1915" y="3648"/>
                </a:cubicBezTo>
                <a:lnTo>
                  <a:pt x="1915" y="3108"/>
                </a:lnTo>
                <a:close/>
                <a:moveTo>
                  <a:pt x="1915" y="3956"/>
                </a:moveTo>
                <a:cubicBezTo>
                  <a:pt x="1902" y="3982"/>
                  <a:pt x="1883" y="4001"/>
                  <a:pt x="1859" y="4014"/>
                </a:cubicBezTo>
                <a:lnTo>
                  <a:pt x="1859" y="5615"/>
                </a:lnTo>
                <a:cubicBezTo>
                  <a:pt x="1878" y="5604"/>
                  <a:pt x="1896" y="5595"/>
                  <a:pt x="1915" y="5586"/>
                </a:cubicBezTo>
                <a:lnTo>
                  <a:pt x="1915" y="3956"/>
                </a:lnTo>
                <a:close/>
                <a:moveTo>
                  <a:pt x="1295" y="4317"/>
                </a:moveTo>
                <a:cubicBezTo>
                  <a:pt x="1250" y="4355"/>
                  <a:pt x="1237" y="4403"/>
                  <a:pt x="1252" y="4462"/>
                </a:cubicBezTo>
                <a:cubicBezTo>
                  <a:pt x="1258" y="4485"/>
                  <a:pt x="1263" y="4509"/>
                  <a:pt x="1269" y="4532"/>
                </a:cubicBezTo>
                <a:cubicBezTo>
                  <a:pt x="1277" y="4557"/>
                  <a:pt x="1274" y="4581"/>
                  <a:pt x="1255" y="4599"/>
                </a:cubicBezTo>
                <a:cubicBezTo>
                  <a:pt x="1249" y="4605"/>
                  <a:pt x="1244" y="4611"/>
                  <a:pt x="1240" y="4617"/>
                </a:cubicBezTo>
                <a:lnTo>
                  <a:pt x="1240" y="4805"/>
                </a:lnTo>
                <a:cubicBezTo>
                  <a:pt x="1243" y="4819"/>
                  <a:pt x="1246" y="4832"/>
                  <a:pt x="1250" y="4846"/>
                </a:cubicBezTo>
                <a:cubicBezTo>
                  <a:pt x="1256" y="4865"/>
                  <a:pt x="1271" y="4878"/>
                  <a:pt x="1290" y="4884"/>
                </a:cubicBezTo>
                <a:lnTo>
                  <a:pt x="1295" y="4885"/>
                </a:lnTo>
                <a:lnTo>
                  <a:pt x="1295" y="4317"/>
                </a:lnTo>
                <a:close/>
                <a:moveTo>
                  <a:pt x="1295" y="5778"/>
                </a:moveTo>
                <a:cubicBezTo>
                  <a:pt x="1277" y="5788"/>
                  <a:pt x="1258" y="5799"/>
                  <a:pt x="1240" y="5808"/>
                </a:cubicBezTo>
                <a:lnTo>
                  <a:pt x="1240" y="6003"/>
                </a:lnTo>
                <a:cubicBezTo>
                  <a:pt x="1256" y="5988"/>
                  <a:pt x="1275" y="5980"/>
                  <a:pt x="1295" y="5972"/>
                </a:cubicBezTo>
                <a:lnTo>
                  <a:pt x="1295" y="5778"/>
                </a:lnTo>
                <a:close/>
                <a:moveTo>
                  <a:pt x="675" y="6066"/>
                </a:moveTo>
                <a:cubicBezTo>
                  <a:pt x="659" y="6068"/>
                  <a:pt x="643" y="6071"/>
                  <a:pt x="627" y="6072"/>
                </a:cubicBezTo>
                <a:cubicBezTo>
                  <a:pt x="624" y="6072"/>
                  <a:pt x="622" y="6072"/>
                  <a:pt x="620" y="6073"/>
                </a:cubicBezTo>
                <a:lnTo>
                  <a:pt x="620" y="6172"/>
                </a:lnTo>
                <a:cubicBezTo>
                  <a:pt x="638" y="6171"/>
                  <a:pt x="657" y="6173"/>
                  <a:pt x="675" y="6170"/>
                </a:cubicBezTo>
                <a:lnTo>
                  <a:pt x="675" y="6066"/>
                </a:lnTo>
                <a:close/>
                <a:moveTo>
                  <a:pt x="2534" y="5174"/>
                </a:moveTo>
                <a:cubicBezTo>
                  <a:pt x="2530" y="5179"/>
                  <a:pt x="2526" y="5183"/>
                  <a:pt x="2521" y="5188"/>
                </a:cubicBezTo>
                <a:cubicBezTo>
                  <a:pt x="2504" y="5208"/>
                  <a:pt x="2501" y="5232"/>
                  <a:pt x="2523" y="5253"/>
                </a:cubicBezTo>
                <a:cubicBezTo>
                  <a:pt x="2534" y="5262"/>
                  <a:pt x="2534" y="5268"/>
                  <a:pt x="2522" y="5275"/>
                </a:cubicBezTo>
                <a:cubicBezTo>
                  <a:pt x="2507" y="5282"/>
                  <a:pt x="2493" y="5289"/>
                  <a:pt x="2479" y="5296"/>
                </a:cubicBezTo>
                <a:lnTo>
                  <a:pt x="2479" y="5378"/>
                </a:lnTo>
                <a:cubicBezTo>
                  <a:pt x="2498" y="5376"/>
                  <a:pt x="2518" y="5372"/>
                  <a:pt x="2534" y="5364"/>
                </a:cubicBezTo>
                <a:lnTo>
                  <a:pt x="2534" y="5174"/>
                </a:lnTo>
                <a:close/>
                <a:moveTo>
                  <a:pt x="3774" y="5529"/>
                </a:moveTo>
                <a:cubicBezTo>
                  <a:pt x="3747" y="5558"/>
                  <a:pt x="3748" y="5584"/>
                  <a:pt x="3774" y="5611"/>
                </a:cubicBezTo>
                <a:lnTo>
                  <a:pt x="3774" y="5529"/>
                </a:lnTo>
                <a:close/>
                <a:moveTo>
                  <a:pt x="4394" y="7395"/>
                </a:moveTo>
                <a:cubicBezTo>
                  <a:pt x="4388" y="7410"/>
                  <a:pt x="4380" y="7423"/>
                  <a:pt x="4372" y="7436"/>
                </a:cubicBezTo>
                <a:cubicBezTo>
                  <a:pt x="4372" y="7436"/>
                  <a:pt x="4371" y="7436"/>
                  <a:pt x="4370" y="7435"/>
                </a:cubicBezTo>
                <a:cubicBezTo>
                  <a:pt x="4370" y="7426"/>
                  <a:pt x="4372" y="7414"/>
                  <a:pt x="4354" y="7427"/>
                </a:cubicBezTo>
                <a:cubicBezTo>
                  <a:pt x="4360" y="7429"/>
                  <a:pt x="4365" y="7432"/>
                  <a:pt x="4370" y="7435"/>
                </a:cubicBezTo>
                <a:cubicBezTo>
                  <a:pt x="4370" y="7437"/>
                  <a:pt x="4370" y="7438"/>
                  <a:pt x="4371" y="7440"/>
                </a:cubicBezTo>
                <a:lnTo>
                  <a:pt x="4374" y="7437"/>
                </a:lnTo>
                <a:cubicBezTo>
                  <a:pt x="4372" y="7451"/>
                  <a:pt x="4367" y="7467"/>
                  <a:pt x="4371" y="7479"/>
                </a:cubicBezTo>
                <a:cubicBezTo>
                  <a:pt x="4380" y="7505"/>
                  <a:pt x="4380" y="7526"/>
                  <a:pt x="4363" y="7547"/>
                </a:cubicBezTo>
                <a:cubicBezTo>
                  <a:pt x="4359" y="7550"/>
                  <a:pt x="4359" y="7556"/>
                  <a:pt x="4357" y="7560"/>
                </a:cubicBezTo>
                <a:lnTo>
                  <a:pt x="4394" y="7637"/>
                </a:lnTo>
                <a:lnTo>
                  <a:pt x="4394" y="7395"/>
                </a:lnTo>
                <a:close/>
                <a:moveTo>
                  <a:pt x="4394" y="7714"/>
                </a:moveTo>
                <a:cubicBezTo>
                  <a:pt x="4385" y="7708"/>
                  <a:pt x="4376" y="7701"/>
                  <a:pt x="4368" y="7694"/>
                </a:cubicBezTo>
                <a:cubicBezTo>
                  <a:pt x="4358" y="7686"/>
                  <a:pt x="4348" y="7678"/>
                  <a:pt x="4338" y="7669"/>
                </a:cubicBezTo>
                <a:lnTo>
                  <a:pt x="4338" y="7879"/>
                </a:lnTo>
                <a:cubicBezTo>
                  <a:pt x="4356" y="7904"/>
                  <a:pt x="4374" y="7928"/>
                  <a:pt x="4394" y="7951"/>
                </a:cubicBezTo>
                <a:lnTo>
                  <a:pt x="4394" y="7714"/>
                </a:lnTo>
                <a:close/>
                <a:moveTo>
                  <a:pt x="4394" y="8772"/>
                </a:moveTo>
                <a:cubicBezTo>
                  <a:pt x="4381" y="8805"/>
                  <a:pt x="4369" y="8839"/>
                  <a:pt x="4361" y="8875"/>
                </a:cubicBezTo>
                <a:cubicBezTo>
                  <a:pt x="4355" y="8901"/>
                  <a:pt x="4347" y="8928"/>
                  <a:pt x="4338" y="8954"/>
                </a:cubicBezTo>
                <a:lnTo>
                  <a:pt x="4338" y="10410"/>
                </a:lnTo>
                <a:cubicBezTo>
                  <a:pt x="4349" y="10433"/>
                  <a:pt x="4360" y="10456"/>
                  <a:pt x="4371" y="10479"/>
                </a:cubicBezTo>
                <a:cubicBezTo>
                  <a:pt x="4384" y="10506"/>
                  <a:pt x="4391" y="10532"/>
                  <a:pt x="4388" y="10563"/>
                </a:cubicBezTo>
                <a:cubicBezTo>
                  <a:pt x="4386" y="10580"/>
                  <a:pt x="4388" y="10593"/>
                  <a:pt x="4394" y="10603"/>
                </a:cubicBezTo>
                <a:lnTo>
                  <a:pt x="4394" y="8772"/>
                </a:lnTo>
                <a:close/>
                <a:moveTo>
                  <a:pt x="6198" y="13002"/>
                </a:moveTo>
                <a:cubicBezTo>
                  <a:pt x="6205" y="13004"/>
                  <a:pt x="6213" y="13006"/>
                  <a:pt x="6221" y="13008"/>
                </a:cubicBezTo>
                <a:cubicBezTo>
                  <a:pt x="6232" y="13011"/>
                  <a:pt x="6243" y="13012"/>
                  <a:pt x="6253" y="13014"/>
                </a:cubicBezTo>
                <a:lnTo>
                  <a:pt x="6253" y="4592"/>
                </a:lnTo>
                <a:cubicBezTo>
                  <a:pt x="6235" y="4603"/>
                  <a:pt x="6217" y="4607"/>
                  <a:pt x="6198" y="4605"/>
                </a:cubicBezTo>
                <a:lnTo>
                  <a:pt x="6198" y="13002"/>
                </a:lnTo>
                <a:close/>
                <a:moveTo>
                  <a:pt x="6817" y="13277"/>
                </a:moveTo>
                <a:cubicBezTo>
                  <a:pt x="6839" y="13283"/>
                  <a:pt x="6857" y="13289"/>
                  <a:pt x="6873" y="13293"/>
                </a:cubicBezTo>
                <a:lnTo>
                  <a:pt x="6873" y="6251"/>
                </a:lnTo>
                <a:cubicBezTo>
                  <a:pt x="6854" y="6259"/>
                  <a:pt x="6837" y="6271"/>
                  <a:pt x="6822" y="6288"/>
                </a:cubicBezTo>
                <a:cubicBezTo>
                  <a:pt x="6820" y="6290"/>
                  <a:pt x="6819" y="6291"/>
                  <a:pt x="6817" y="6293"/>
                </a:cubicBezTo>
                <a:lnTo>
                  <a:pt x="6817" y="13277"/>
                </a:lnTo>
                <a:close/>
                <a:moveTo>
                  <a:pt x="8732" y="15782"/>
                </a:moveTo>
                <a:cubicBezTo>
                  <a:pt x="8721" y="15804"/>
                  <a:pt x="8718" y="15829"/>
                  <a:pt x="8728" y="15859"/>
                </a:cubicBezTo>
                <a:cubicBezTo>
                  <a:pt x="8729" y="15863"/>
                  <a:pt x="8731" y="15868"/>
                  <a:pt x="8732" y="15872"/>
                </a:cubicBezTo>
                <a:lnTo>
                  <a:pt x="8732" y="15782"/>
                </a:lnTo>
                <a:close/>
                <a:moveTo>
                  <a:pt x="19888" y="1798"/>
                </a:moveTo>
                <a:cubicBezTo>
                  <a:pt x="19883" y="1793"/>
                  <a:pt x="19878" y="1787"/>
                  <a:pt x="19873" y="1781"/>
                </a:cubicBezTo>
                <a:cubicBezTo>
                  <a:pt x="19867" y="1774"/>
                  <a:pt x="19858" y="1770"/>
                  <a:pt x="19850" y="1764"/>
                </a:cubicBezTo>
                <a:cubicBezTo>
                  <a:pt x="19845" y="1760"/>
                  <a:pt x="19838" y="1759"/>
                  <a:pt x="19832" y="1760"/>
                </a:cubicBezTo>
                <a:lnTo>
                  <a:pt x="19832" y="2046"/>
                </a:lnTo>
                <a:cubicBezTo>
                  <a:pt x="19837" y="2047"/>
                  <a:pt x="19841" y="2047"/>
                  <a:pt x="19846" y="2047"/>
                </a:cubicBezTo>
                <a:cubicBezTo>
                  <a:pt x="19860" y="2047"/>
                  <a:pt x="19874" y="2046"/>
                  <a:pt x="19888" y="2044"/>
                </a:cubicBezTo>
                <a:lnTo>
                  <a:pt x="19888" y="1798"/>
                </a:lnTo>
                <a:close/>
                <a:moveTo>
                  <a:pt x="19888" y="2063"/>
                </a:moveTo>
                <a:lnTo>
                  <a:pt x="19885" y="2066"/>
                </a:lnTo>
                <a:cubicBezTo>
                  <a:pt x="19868" y="2081"/>
                  <a:pt x="19868" y="2102"/>
                  <a:pt x="19885" y="2112"/>
                </a:cubicBezTo>
                <a:lnTo>
                  <a:pt x="19888" y="2114"/>
                </a:lnTo>
                <a:lnTo>
                  <a:pt x="19888" y="2063"/>
                </a:lnTo>
                <a:close/>
                <a:moveTo>
                  <a:pt x="20452" y="1861"/>
                </a:moveTo>
                <a:cubicBezTo>
                  <a:pt x="20455" y="1859"/>
                  <a:pt x="20456" y="1858"/>
                  <a:pt x="20452" y="1858"/>
                </a:cubicBezTo>
                <a:lnTo>
                  <a:pt x="20452" y="1861"/>
                </a:lnTo>
                <a:close/>
                <a:moveTo>
                  <a:pt x="9972" y="1838"/>
                </a:moveTo>
                <a:lnTo>
                  <a:pt x="9971" y="1839"/>
                </a:lnTo>
                <a:lnTo>
                  <a:pt x="9972" y="1838"/>
                </a:lnTo>
                <a:lnTo>
                  <a:pt x="9972" y="1837"/>
                </a:lnTo>
                <a:cubicBezTo>
                  <a:pt x="9970" y="1838"/>
                  <a:pt x="9969" y="1838"/>
                  <a:pt x="9967" y="1839"/>
                </a:cubicBezTo>
                <a:cubicBezTo>
                  <a:pt x="9969" y="1839"/>
                  <a:pt x="9970" y="1839"/>
                  <a:pt x="9971" y="1839"/>
                </a:cubicBezTo>
                <a:cubicBezTo>
                  <a:pt x="9955" y="1862"/>
                  <a:pt x="9940" y="1885"/>
                  <a:pt x="9940" y="1915"/>
                </a:cubicBezTo>
                <a:cubicBezTo>
                  <a:pt x="9941" y="1949"/>
                  <a:pt x="9941" y="1982"/>
                  <a:pt x="9941" y="2016"/>
                </a:cubicBezTo>
                <a:cubicBezTo>
                  <a:pt x="9941" y="2020"/>
                  <a:pt x="9939" y="2026"/>
                  <a:pt x="9936" y="2029"/>
                </a:cubicBezTo>
                <a:cubicBezTo>
                  <a:pt x="9929" y="2034"/>
                  <a:pt x="9925" y="2028"/>
                  <a:pt x="9920" y="2017"/>
                </a:cubicBezTo>
                <a:lnTo>
                  <a:pt x="9916" y="2006"/>
                </a:lnTo>
                <a:lnTo>
                  <a:pt x="9916" y="2401"/>
                </a:lnTo>
                <a:cubicBezTo>
                  <a:pt x="9939" y="2394"/>
                  <a:pt x="9960" y="2379"/>
                  <a:pt x="9972" y="2359"/>
                </a:cubicBezTo>
                <a:lnTo>
                  <a:pt x="9972" y="1838"/>
                </a:lnTo>
                <a:close/>
                <a:moveTo>
                  <a:pt x="9972" y="1778"/>
                </a:moveTo>
                <a:cubicBezTo>
                  <a:pt x="9960" y="1781"/>
                  <a:pt x="9949" y="1785"/>
                  <a:pt x="9939" y="1794"/>
                </a:cubicBezTo>
                <a:cubicBezTo>
                  <a:pt x="9935" y="1799"/>
                  <a:pt x="9934" y="1814"/>
                  <a:pt x="9937" y="1817"/>
                </a:cubicBezTo>
                <a:cubicBezTo>
                  <a:pt x="9947" y="1826"/>
                  <a:pt x="9960" y="1830"/>
                  <a:pt x="9972" y="1836"/>
                </a:cubicBezTo>
                <a:lnTo>
                  <a:pt x="9972" y="1778"/>
                </a:lnTo>
                <a:close/>
                <a:moveTo>
                  <a:pt x="24206" y="16856"/>
                </a:moveTo>
                <a:lnTo>
                  <a:pt x="24210" y="16861"/>
                </a:lnTo>
                <a:cubicBezTo>
                  <a:pt x="24211" y="16861"/>
                  <a:pt x="24212" y="16860"/>
                  <a:pt x="24213" y="16860"/>
                </a:cubicBezTo>
                <a:cubicBezTo>
                  <a:pt x="24209" y="16868"/>
                  <a:pt x="24208" y="16880"/>
                  <a:pt x="24201" y="16884"/>
                </a:cubicBezTo>
                <a:cubicBezTo>
                  <a:pt x="24191" y="16891"/>
                  <a:pt x="24180" y="16897"/>
                  <a:pt x="24171" y="16903"/>
                </a:cubicBezTo>
                <a:lnTo>
                  <a:pt x="24171" y="17799"/>
                </a:lnTo>
                <a:cubicBezTo>
                  <a:pt x="24190" y="17748"/>
                  <a:pt x="24207" y="17697"/>
                  <a:pt x="24226" y="17645"/>
                </a:cubicBezTo>
                <a:lnTo>
                  <a:pt x="24226" y="16852"/>
                </a:lnTo>
                <a:cubicBezTo>
                  <a:pt x="24222" y="16855"/>
                  <a:pt x="24218" y="16857"/>
                  <a:pt x="24213" y="16860"/>
                </a:cubicBezTo>
                <a:cubicBezTo>
                  <a:pt x="24213" y="16859"/>
                  <a:pt x="24214" y="16859"/>
                  <a:pt x="24214" y="16859"/>
                </a:cubicBezTo>
                <a:lnTo>
                  <a:pt x="24206" y="16856"/>
                </a:lnTo>
                <a:close/>
                <a:moveTo>
                  <a:pt x="23606" y="17759"/>
                </a:moveTo>
                <a:cubicBezTo>
                  <a:pt x="23589" y="17789"/>
                  <a:pt x="23572" y="17819"/>
                  <a:pt x="23551" y="17847"/>
                </a:cubicBezTo>
                <a:lnTo>
                  <a:pt x="23551" y="18270"/>
                </a:lnTo>
                <a:cubicBezTo>
                  <a:pt x="23553" y="18274"/>
                  <a:pt x="23555" y="18277"/>
                  <a:pt x="23557" y="18281"/>
                </a:cubicBezTo>
                <a:cubicBezTo>
                  <a:pt x="23570" y="18303"/>
                  <a:pt x="23587" y="18321"/>
                  <a:pt x="23606" y="18336"/>
                </a:cubicBezTo>
                <a:lnTo>
                  <a:pt x="23606" y="17759"/>
                </a:lnTo>
                <a:close/>
                <a:moveTo>
                  <a:pt x="33467" y="16494"/>
                </a:moveTo>
                <a:cubicBezTo>
                  <a:pt x="33484" y="16476"/>
                  <a:pt x="33503" y="16461"/>
                  <a:pt x="33522" y="16449"/>
                </a:cubicBezTo>
                <a:lnTo>
                  <a:pt x="33522" y="16344"/>
                </a:lnTo>
                <a:cubicBezTo>
                  <a:pt x="33503" y="16350"/>
                  <a:pt x="33485" y="16358"/>
                  <a:pt x="33467" y="16370"/>
                </a:cubicBezTo>
                <a:lnTo>
                  <a:pt x="33467" y="16494"/>
                </a:lnTo>
                <a:close/>
                <a:moveTo>
                  <a:pt x="32903" y="12869"/>
                </a:moveTo>
                <a:cubicBezTo>
                  <a:pt x="32879" y="12876"/>
                  <a:pt x="32863" y="12899"/>
                  <a:pt x="32853" y="12923"/>
                </a:cubicBezTo>
                <a:cubicBezTo>
                  <a:pt x="32851" y="12929"/>
                  <a:pt x="32849" y="12935"/>
                  <a:pt x="32847" y="12941"/>
                </a:cubicBezTo>
                <a:lnTo>
                  <a:pt x="32847" y="13384"/>
                </a:lnTo>
                <a:cubicBezTo>
                  <a:pt x="32860" y="13401"/>
                  <a:pt x="32876" y="13415"/>
                  <a:pt x="32899" y="13420"/>
                </a:cubicBezTo>
                <a:cubicBezTo>
                  <a:pt x="32899" y="13420"/>
                  <a:pt x="32899" y="13419"/>
                  <a:pt x="32899" y="13419"/>
                </a:cubicBezTo>
                <a:cubicBezTo>
                  <a:pt x="32900" y="13413"/>
                  <a:pt x="32901" y="13411"/>
                  <a:pt x="32903" y="13411"/>
                </a:cubicBezTo>
                <a:lnTo>
                  <a:pt x="32903" y="12869"/>
                </a:lnTo>
                <a:close/>
                <a:moveTo>
                  <a:pt x="32903" y="13419"/>
                </a:moveTo>
                <a:lnTo>
                  <a:pt x="32901" y="13421"/>
                </a:lnTo>
                <a:cubicBezTo>
                  <a:pt x="32900" y="13421"/>
                  <a:pt x="32900" y="13420"/>
                  <a:pt x="32899" y="13420"/>
                </a:cubicBezTo>
                <a:cubicBezTo>
                  <a:pt x="32899" y="13435"/>
                  <a:pt x="32899" y="13448"/>
                  <a:pt x="32903" y="13460"/>
                </a:cubicBezTo>
                <a:lnTo>
                  <a:pt x="32903" y="13419"/>
                </a:lnTo>
                <a:close/>
                <a:moveTo>
                  <a:pt x="13070" y="1687"/>
                </a:moveTo>
                <a:cubicBezTo>
                  <a:pt x="13053" y="1688"/>
                  <a:pt x="13036" y="1689"/>
                  <a:pt x="13019" y="1689"/>
                </a:cubicBezTo>
                <a:lnTo>
                  <a:pt x="13015" y="1689"/>
                </a:lnTo>
                <a:lnTo>
                  <a:pt x="13015" y="2722"/>
                </a:lnTo>
                <a:cubicBezTo>
                  <a:pt x="13024" y="2719"/>
                  <a:pt x="13032" y="2715"/>
                  <a:pt x="13040" y="2709"/>
                </a:cubicBezTo>
                <a:cubicBezTo>
                  <a:pt x="13044" y="2706"/>
                  <a:pt x="13050" y="2705"/>
                  <a:pt x="13054" y="2707"/>
                </a:cubicBezTo>
                <a:lnTo>
                  <a:pt x="13070" y="2714"/>
                </a:lnTo>
                <a:lnTo>
                  <a:pt x="13070" y="1687"/>
                </a:lnTo>
                <a:close/>
                <a:moveTo>
                  <a:pt x="13635" y="4596"/>
                </a:moveTo>
                <a:cubicBezTo>
                  <a:pt x="13637" y="4596"/>
                  <a:pt x="13639" y="4597"/>
                  <a:pt x="13641" y="4597"/>
                </a:cubicBezTo>
                <a:cubicBezTo>
                  <a:pt x="13658" y="4597"/>
                  <a:pt x="13666" y="4616"/>
                  <a:pt x="13656" y="4628"/>
                </a:cubicBezTo>
                <a:cubicBezTo>
                  <a:pt x="13649" y="4636"/>
                  <a:pt x="13642" y="4644"/>
                  <a:pt x="13635" y="4651"/>
                </a:cubicBezTo>
                <a:lnTo>
                  <a:pt x="13635" y="6564"/>
                </a:lnTo>
                <a:cubicBezTo>
                  <a:pt x="13640" y="6562"/>
                  <a:pt x="13645" y="6560"/>
                  <a:pt x="13650" y="6558"/>
                </a:cubicBezTo>
                <a:cubicBezTo>
                  <a:pt x="13665" y="6554"/>
                  <a:pt x="13680" y="6555"/>
                  <a:pt x="13690" y="6562"/>
                </a:cubicBezTo>
                <a:lnTo>
                  <a:pt x="13690" y="1032"/>
                </a:lnTo>
                <a:cubicBezTo>
                  <a:pt x="13682" y="1033"/>
                  <a:pt x="13674" y="1034"/>
                  <a:pt x="13666" y="1036"/>
                </a:cubicBezTo>
                <a:cubicBezTo>
                  <a:pt x="13655" y="1038"/>
                  <a:pt x="13645" y="1041"/>
                  <a:pt x="13635" y="1043"/>
                </a:cubicBezTo>
                <a:lnTo>
                  <a:pt x="13635" y="4596"/>
                </a:lnTo>
                <a:close/>
                <a:moveTo>
                  <a:pt x="14255" y="6134"/>
                </a:moveTo>
                <a:cubicBezTo>
                  <a:pt x="14268" y="6118"/>
                  <a:pt x="14284" y="6104"/>
                  <a:pt x="14301" y="6090"/>
                </a:cubicBezTo>
                <a:cubicBezTo>
                  <a:pt x="14304" y="6088"/>
                  <a:pt x="14307" y="6086"/>
                  <a:pt x="14310" y="6083"/>
                </a:cubicBezTo>
                <a:lnTo>
                  <a:pt x="14310" y="707"/>
                </a:lnTo>
                <a:cubicBezTo>
                  <a:pt x="14291" y="709"/>
                  <a:pt x="14273" y="711"/>
                  <a:pt x="14255" y="713"/>
                </a:cubicBezTo>
                <a:lnTo>
                  <a:pt x="14255" y="6134"/>
                </a:lnTo>
                <a:close/>
                <a:moveTo>
                  <a:pt x="14874" y="5616"/>
                </a:moveTo>
                <a:cubicBezTo>
                  <a:pt x="14894" y="5608"/>
                  <a:pt x="14912" y="5598"/>
                  <a:pt x="14930" y="5586"/>
                </a:cubicBezTo>
                <a:lnTo>
                  <a:pt x="14930" y="703"/>
                </a:lnTo>
                <a:cubicBezTo>
                  <a:pt x="14921" y="695"/>
                  <a:pt x="14911" y="689"/>
                  <a:pt x="14900" y="684"/>
                </a:cubicBezTo>
                <a:cubicBezTo>
                  <a:pt x="14891" y="680"/>
                  <a:pt x="14883" y="678"/>
                  <a:pt x="14874" y="678"/>
                </a:cubicBezTo>
                <a:lnTo>
                  <a:pt x="14874" y="5616"/>
                </a:lnTo>
                <a:close/>
                <a:moveTo>
                  <a:pt x="15494" y="5175"/>
                </a:moveTo>
                <a:cubicBezTo>
                  <a:pt x="15497" y="5174"/>
                  <a:pt x="15500" y="5173"/>
                  <a:pt x="15503" y="5172"/>
                </a:cubicBezTo>
                <a:cubicBezTo>
                  <a:pt x="15516" y="5168"/>
                  <a:pt x="15532" y="5160"/>
                  <a:pt x="15544" y="5163"/>
                </a:cubicBezTo>
                <a:cubicBezTo>
                  <a:pt x="15546" y="5164"/>
                  <a:pt x="15548" y="5164"/>
                  <a:pt x="15549" y="5165"/>
                </a:cubicBezTo>
                <a:lnTo>
                  <a:pt x="15549" y="445"/>
                </a:lnTo>
                <a:cubicBezTo>
                  <a:pt x="15541" y="439"/>
                  <a:pt x="15532" y="433"/>
                  <a:pt x="15524" y="426"/>
                </a:cubicBezTo>
                <a:cubicBezTo>
                  <a:pt x="15514" y="419"/>
                  <a:pt x="15504" y="414"/>
                  <a:pt x="15494" y="413"/>
                </a:cubicBezTo>
                <a:lnTo>
                  <a:pt x="15494" y="5175"/>
                </a:lnTo>
                <a:close/>
                <a:moveTo>
                  <a:pt x="16114" y="4937"/>
                </a:moveTo>
                <a:cubicBezTo>
                  <a:pt x="16132" y="4923"/>
                  <a:pt x="16151" y="4910"/>
                  <a:pt x="16169" y="4897"/>
                </a:cubicBezTo>
                <a:lnTo>
                  <a:pt x="16169" y="4744"/>
                </a:lnTo>
                <a:cubicBezTo>
                  <a:pt x="16154" y="4740"/>
                  <a:pt x="16138" y="4734"/>
                  <a:pt x="16124" y="4725"/>
                </a:cubicBezTo>
                <a:cubicBezTo>
                  <a:pt x="16121" y="4723"/>
                  <a:pt x="16117" y="4721"/>
                  <a:pt x="16114" y="4719"/>
                </a:cubicBezTo>
                <a:lnTo>
                  <a:pt x="16114" y="4937"/>
                </a:lnTo>
                <a:close/>
                <a:moveTo>
                  <a:pt x="16114" y="4494"/>
                </a:moveTo>
                <a:cubicBezTo>
                  <a:pt x="16130" y="4539"/>
                  <a:pt x="16144" y="4586"/>
                  <a:pt x="16169" y="4627"/>
                </a:cubicBezTo>
                <a:lnTo>
                  <a:pt x="16169" y="4142"/>
                </a:lnTo>
                <a:cubicBezTo>
                  <a:pt x="16161" y="4110"/>
                  <a:pt x="16156" y="4077"/>
                  <a:pt x="16152" y="4044"/>
                </a:cubicBezTo>
                <a:cubicBezTo>
                  <a:pt x="16151" y="4036"/>
                  <a:pt x="16160" y="4025"/>
                  <a:pt x="16167" y="4021"/>
                </a:cubicBezTo>
                <a:cubicBezTo>
                  <a:pt x="16168" y="4020"/>
                  <a:pt x="16168" y="4020"/>
                  <a:pt x="16169" y="4020"/>
                </a:cubicBezTo>
                <a:lnTo>
                  <a:pt x="16169" y="1105"/>
                </a:lnTo>
                <a:cubicBezTo>
                  <a:pt x="16153" y="1110"/>
                  <a:pt x="16135" y="1117"/>
                  <a:pt x="16116" y="1125"/>
                </a:cubicBezTo>
                <a:lnTo>
                  <a:pt x="16114" y="1125"/>
                </a:lnTo>
                <a:lnTo>
                  <a:pt x="16114" y="4494"/>
                </a:lnTo>
                <a:close/>
                <a:moveTo>
                  <a:pt x="16734" y="2969"/>
                </a:moveTo>
                <a:cubicBezTo>
                  <a:pt x="16756" y="2993"/>
                  <a:pt x="16783" y="3013"/>
                  <a:pt x="16789" y="3047"/>
                </a:cubicBezTo>
                <a:lnTo>
                  <a:pt x="16789" y="2816"/>
                </a:lnTo>
                <a:cubicBezTo>
                  <a:pt x="16777" y="2811"/>
                  <a:pt x="16766" y="2800"/>
                  <a:pt x="16755" y="2791"/>
                </a:cubicBezTo>
                <a:cubicBezTo>
                  <a:pt x="16752" y="2789"/>
                  <a:pt x="16749" y="2781"/>
                  <a:pt x="16751" y="2779"/>
                </a:cubicBezTo>
                <a:cubicBezTo>
                  <a:pt x="16755" y="2772"/>
                  <a:pt x="16761" y="2762"/>
                  <a:pt x="16767" y="2761"/>
                </a:cubicBezTo>
                <a:cubicBezTo>
                  <a:pt x="16776" y="2760"/>
                  <a:pt x="16783" y="2758"/>
                  <a:pt x="16789" y="2756"/>
                </a:cubicBezTo>
                <a:lnTo>
                  <a:pt x="16789" y="2677"/>
                </a:lnTo>
                <a:cubicBezTo>
                  <a:pt x="16781" y="2666"/>
                  <a:pt x="16772" y="2656"/>
                  <a:pt x="16760" y="2647"/>
                </a:cubicBezTo>
                <a:cubicBezTo>
                  <a:pt x="16750" y="2640"/>
                  <a:pt x="16742" y="2631"/>
                  <a:pt x="16734" y="2621"/>
                </a:cubicBezTo>
                <a:lnTo>
                  <a:pt x="16734" y="2969"/>
                </a:lnTo>
                <a:close/>
                <a:moveTo>
                  <a:pt x="16789" y="3076"/>
                </a:moveTo>
                <a:cubicBezTo>
                  <a:pt x="16787" y="3092"/>
                  <a:pt x="16787" y="3108"/>
                  <a:pt x="16789" y="3124"/>
                </a:cubicBezTo>
                <a:lnTo>
                  <a:pt x="16789" y="3076"/>
                </a:lnTo>
                <a:close/>
                <a:moveTo>
                  <a:pt x="16734" y="2588"/>
                </a:moveTo>
                <a:cubicBezTo>
                  <a:pt x="16735" y="2587"/>
                  <a:pt x="16736" y="2587"/>
                  <a:pt x="16736" y="2588"/>
                </a:cubicBezTo>
                <a:cubicBezTo>
                  <a:pt x="16759" y="2598"/>
                  <a:pt x="16776" y="2598"/>
                  <a:pt x="16789" y="2588"/>
                </a:cubicBezTo>
                <a:lnTo>
                  <a:pt x="16789" y="1464"/>
                </a:lnTo>
                <a:cubicBezTo>
                  <a:pt x="16771" y="1472"/>
                  <a:pt x="16753" y="1479"/>
                  <a:pt x="16734" y="1486"/>
                </a:cubicBezTo>
                <a:lnTo>
                  <a:pt x="16734" y="2588"/>
                </a:lnTo>
                <a:close/>
                <a:moveTo>
                  <a:pt x="17353" y="1588"/>
                </a:moveTo>
                <a:cubicBezTo>
                  <a:pt x="17374" y="1588"/>
                  <a:pt x="17392" y="1585"/>
                  <a:pt x="17409" y="1573"/>
                </a:cubicBezTo>
                <a:lnTo>
                  <a:pt x="17409" y="1292"/>
                </a:lnTo>
                <a:cubicBezTo>
                  <a:pt x="17391" y="1280"/>
                  <a:pt x="17373" y="1271"/>
                  <a:pt x="17353" y="1264"/>
                </a:cubicBezTo>
                <a:lnTo>
                  <a:pt x="17353" y="1588"/>
                </a:lnTo>
                <a:close/>
                <a:moveTo>
                  <a:pt x="16734" y="1413"/>
                </a:moveTo>
                <a:cubicBezTo>
                  <a:pt x="16755" y="1404"/>
                  <a:pt x="16774" y="1391"/>
                  <a:pt x="16789" y="1375"/>
                </a:cubicBezTo>
                <a:lnTo>
                  <a:pt x="16789" y="1136"/>
                </a:lnTo>
                <a:cubicBezTo>
                  <a:pt x="16777" y="1135"/>
                  <a:pt x="16765" y="1136"/>
                  <a:pt x="16751" y="1137"/>
                </a:cubicBezTo>
                <a:cubicBezTo>
                  <a:pt x="16746" y="1138"/>
                  <a:pt x="16741" y="1138"/>
                  <a:pt x="16737" y="1140"/>
                </a:cubicBezTo>
                <a:lnTo>
                  <a:pt x="16734" y="1142"/>
                </a:lnTo>
                <a:lnTo>
                  <a:pt x="16734" y="1413"/>
                </a:lnTo>
                <a:close/>
                <a:moveTo>
                  <a:pt x="16114" y="1082"/>
                </a:moveTo>
                <a:cubicBezTo>
                  <a:pt x="16132" y="1076"/>
                  <a:pt x="16149" y="1069"/>
                  <a:pt x="16166" y="1060"/>
                </a:cubicBezTo>
                <a:lnTo>
                  <a:pt x="16169" y="1059"/>
                </a:lnTo>
                <a:lnTo>
                  <a:pt x="16169" y="601"/>
                </a:lnTo>
                <a:cubicBezTo>
                  <a:pt x="16151" y="604"/>
                  <a:pt x="16132" y="608"/>
                  <a:pt x="16114" y="609"/>
                </a:cubicBezTo>
                <a:lnTo>
                  <a:pt x="16114" y="1082"/>
                </a:lnTo>
                <a:close/>
                <a:moveTo>
                  <a:pt x="16734" y="1038"/>
                </a:moveTo>
                <a:cubicBezTo>
                  <a:pt x="16752" y="1035"/>
                  <a:pt x="16770" y="1033"/>
                  <a:pt x="16789" y="1032"/>
                </a:cubicBezTo>
                <a:lnTo>
                  <a:pt x="16789" y="742"/>
                </a:lnTo>
                <a:cubicBezTo>
                  <a:pt x="16771" y="737"/>
                  <a:pt x="16753" y="734"/>
                  <a:pt x="16734" y="735"/>
                </a:cubicBezTo>
                <a:lnTo>
                  <a:pt x="16734" y="1038"/>
                </a:lnTo>
                <a:close/>
                <a:moveTo>
                  <a:pt x="16114" y="572"/>
                </a:moveTo>
                <a:cubicBezTo>
                  <a:pt x="16132" y="568"/>
                  <a:pt x="16151" y="565"/>
                  <a:pt x="16169" y="563"/>
                </a:cubicBezTo>
                <a:lnTo>
                  <a:pt x="16169" y="314"/>
                </a:lnTo>
                <a:cubicBezTo>
                  <a:pt x="16151" y="308"/>
                  <a:pt x="16133" y="305"/>
                  <a:pt x="16114" y="302"/>
                </a:cubicBezTo>
                <a:lnTo>
                  <a:pt x="16114" y="572"/>
                </a:lnTo>
                <a:close/>
                <a:moveTo>
                  <a:pt x="18593" y="10285"/>
                </a:moveTo>
                <a:lnTo>
                  <a:pt x="18601" y="10282"/>
                </a:lnTo>
                <a:lnTo>
                  <a:pt x="18593" y="10277"/>
                </a:lnTo>
                <a:lnTo>
                  <a:pt x="18593" y="10285"/>
                </a:lnTo>
                <a:close/>
                <a:moveTo>
                  <a:pt x="36566" y="15592"/>
                </a:moveTo>
                <a:cubicBezTo>
                  <a:pt x="36567" y="15592"/>
                  <a:pt x="36567" y="15592"/>
                  <a:pt x="36568" y="15592"/>
                </a:cubicBezTo>
                <a:cubicBezTo>
                  <a:pt x="36570" y="15591"/>
                  <a:pt x="36571" y="15585"/>
                  <a:pt x="36572" y="15582"/>
                </a:cubicBezTo>
                <a:cubicBezTo>
                  <a:pt x="36570" y="15579"/>
                  <a:pt x="36568" y="15576"/>
                  <a:pt x="36566" y="15573"/>
                </a:cubicBezTo>
                <a:lnTo>
                  <a:pt x="36566" y="15592"/>
                </a:lnTo>
                <a:close/>
                <a:moveTo>
                  <a:pt x="32894" y="14603"/>
                </a:moveTo>
                <a:cubicBezTo>
                  <a:pt x="32894" y="14604"/>
                  <a:pt x="32899" y="14606"/>
                  <a:pt x="32903" y="14606"/>
                </a:cubicBezTo>
                <a:lnTo>
                  <a:pt x="32903" y="14593"/>
                </a:lnTo>
                <a:cubicBezTo>
                  <a:pt x="32896" y="14591"/>
                  <a:pt x="32893" y="14594"/>
                  <a:pt x="32894" y="14603"/>
                </a:cubicBezTo>
                <a:close/>
                <a:moveTo>
                  <a:pt x="17973" y="7855"/>
                </a:moveTo>
                <a:cubicBezTo>
                  <a:pt x="17978" y="7855"/>
                  <a:pt x="17982" y="7856"/>
                  <a:pt x="17986" y="7857"/>
                </a:cubicBezTo>
                <a:cubicBezTo>
                  <a:pt x="18013" y="7865"/>
                  <a:pt x="17999" y="7900"/>
                  <a:pt x="18013" y="7919"/>
                </a:cubicBezTo>
                <a:cubicBezTo>
                  <a:pt x="18019" y="7926"/>
                  <a:pt x="18023" y="7934"/>
                  <a:pt x="18028" y="7941"/>
                </a:cubicBezTo>
                <a:lnTo>
                  <a:pt x="18028" y="7354"/>
                </a:lnTo>
                <a:cubicBezTo>
                  <a:pt x="18020" y="7354"/>
                  <a:pt x="18012" y="7354"/>
                  <a:pt x="18003" y="7354"/>
                </a:cubicBezTo>
                <a:cubicBezTo>
                  <a:pt x="17996" y="7354"/>
                  <a:pt x="17989" y="7344"/>
                  <a:pt x="17984" y="7338"/>
                </a:cubicBezTo>
                <a:cubicBezTo>
                  <a:pt x="17982" y="7336"/>
                  <a:pt x="17985" y="7329"/>
                  <a:pt x="17987" y="7325"/>
                </a:cubicBezTo>
                <a:cubicBezTo>
                  <a:pt x="18001" y="7307"/>
                  <a:pt x="18015" y="7290"/>
                  <a:pt x="18028" y="7273"/>
                </a:cubicBezTo>
                <a:lnTo>
                  <a:pt x="18028" y="7209"/>
                </a:lnTo>
                <a:cubicBezTo>
                  <a:pt x="18023" y="7206"/>
                  <a:pt x="18018" y="7205"/>
                  <a:pt x="18013" y="7205"/>
                </a:cubicBezTo>
                <a:cubicBezTo>
                  <a:pt x="17999" y="7206"/>
                  <a:pt x="17986" y="7207"/>
                  <a:pt x="17973" y="7207"/>
                </a:cubicBezTo>
                <a:lnTo>
                  <a:pt x="17973" y="7855"/>
                </a:lnTo>
                <a:close/>
                <a:moveTo>
                  <a:pt x="18028" y="8086"/>
                </a:moveTo>
                <a:cubicBezTo>
                  <a:pt x="18016" y="8093"/>
                  <a:pt x="17999" y="8095"/>
                  <a:pt x="17973" y="8093"/>
                </a:cubicBezTo>
                <a:lnTo>
                  <a:pt x="17973" y="8401"/>
                </a:lnTo>
                <a:cubicBezTo>
                  <a:pt x="17992" y="8409"/>
                  <a:pt x="18010" y="8418"/>
                  <a:pt x="18028" y="8428"/>
                </a:cubicBezTo>
                <a:lnTo>
                  <a:pt x="18028" y="8086"/>
                </a:lnTo>
                <a:close/>
                <a:moveTo>
                  <a:pt x="18028" y="8447"/>
                </a:moveTo>
                <a:cubicBezTo>
                  <a:pt x="18027" y="8448"/>
                  <a:pt x="18026" y="8448"/>
                  <a:pt x="18024" y="8447"/>
                </a:cubicBezTo>
                <a:cubicBezTo>
                  <a:pt x="18006" y="8445"/>
                  <a:pt x="17989" y="8446"/>
                  <a:pt x="17973" y="8451"/>
                </a:cubicBezTo>
                <a:lnTo>
                  <a:pt x="17973" y="8615"/>
                </a:lnTo>
                <a:cubicBezTo>
                  <a:pt x="17994" y="8614"/>
                  <a:pt x="18012" y="8609"/>
                  <a:pt x="18028" y="8597"/>
                </a:cubicBezTo>
                <a:lnTo>
                  <a:pt x="18028" y="8447"/>
                </a:lnTo>
                <a:close/>
                <a:moveTo>
                  <a:pt x="20452" y="2359"/>
                </a:moveTo>
                <a:cubicBezTo>
                  <a:pt x="20454" y="2365"/>
                  <a:pt x="20457" y="2371"/>
                  <a:pt x="20459" y="2378"/>
                </a:cubicBezTo>
                <a:cubicBezTo>
                  <a:pt x="20463" y="2375"/>
                  <a:pt x="20468" y="2373"/>
                  <a:pt x="20470" y="2369"/>
                </a:cubicBezTo>
                <a:cubicBezTo>
                  <a:pt x="20474" y="2359"/>
                  <a:pt x="20471" y="2350"/>
                  <a:pt x="20461" y="2345"/>
                </a:cubicBezTo>
                <a:cubicBezTo>
                  <a:pt x="20459" y="2347"/>
                  <a:pt x="20454" y="2349"/>
                  <a:pt x="20452" y="2351"/>
                </a:cubicBezTo>
                <a:lnTo>
                  <a:pt x="20452" y="2359"/>
                </a:lnTo>
                <a:close/>
                <a:moveTo>
                  <a:pt x="11159" y="13345"/>
                </a:moveTo>
                <a:cubicBezTo>
                  <a:pt x="11161" y="13344"/>
                  <a:pt x="11162" y="13339"/>
                  <a:pt x="11164" y="13335"/>
                </a:cubicBezTo>
                <a:cubicBezTo>
                  <a:pt x="11162" y="13332"/>
                  <a:pt x="11160" y="13327"/>
                  <a:pt x="11157" y="13326"/>
                </a:cubicBezTo>
                <a:cubicBezTo>
                  <a:pt x="11157" y="13326"/>
                  <a:pt x="11156" y="13326"/>
                  <a:pt x="11156" y="13326"/>
                </a:cubicBezTo>
                <a:lnTo>
                  <a:pt x="11156" y="13345"/>
                </a:lnTo>
                <a:cubicBezTo>
                  <a:pt x="11157" y="13345"/>
                  <a:pt x="11158" y="13345"/>
                  <a:pt x="11159" y="13345"/>
                </a:cubicBezTo>
                <a:close/>
                <a:moveTo>
                  <a:pt x="8732" y="3433"/>
                </a:moveTo>
                <a:cubicBezTo>
                  <a:pt x="8728" y="3420"/>
                  <a:pt x="8728" y="3407"/>
                  <a:pt x="8732" y="3395"/>
                </a:cubicBezTo>
                <a:lnTo>
                  <a:pt x="8732" y="2703"/>
                </a:lnTo>
                <a:cubicBezTo>
                  <a:pt x="8721" y="2709"/>
                  <a:pt x="8713" y="2720"/>
                  <a:pt x="8705" y="2732"/>
                </a:cubicBezTo>
                <a:cubicBezTo>
                  <a:pt x="8695" y="2749"/>
                  <a:pt x="8685" y="2765"/>
                  <a:pt x="8677" y="2782"/>
                </a:cubicBezTo>
                <a:lnTo>
                  <a:pt x="8677" y="3881"/>
                </a:lnTo>
                <a:lnTo>
                  <a:pt x="8686" y="3880"/>
                </a:lnTo>
                <a:cubicBezTo>
                  <a:pt x="8687" y="3879"/>
                  <a:pt x="8688" y="3878"/>
                  <a:pt x="8689" y="3876"/>
                </a:cubicBezTo>
                <a:cubicBezTo>
                  <a:pt x="8691" y="3877"/>
                  <a:pt x="8691" y="3879"/>
                  <a:pt x="8692" y="3880"/>
                </a:cubicBezTo>
                <a:cubicBezTo>
                  <a:pt x="8692" y="3880"/>
                  <a:pt x="8693" y="3880"/>
                  <a:pt x="8693" y="3880"/>
                </a:cubicBezTo>
                <a:cubicBezTo>
                  <a:pt x="8701" y="3869"/>
                  <a:pt x="8709" y="3856"/>
                  <a:pt x="8719" y="3846"/>
                </a:cubicBezTo>
                <a:cubicBezTo>
                  <a:pt x="8723" y="3843"/>
                  <a:pt x="8727" y="3840"/>
                  <a:pt x="8732" y="3838"/>
                </a:cubicBezTo>
                <a:lnTo>
                  <a:pt x="8732" y="3433"/>
                </a:lnTo>
                <a:close/>
                <a:moveTo>
                  <a:pt x="8112" y="2732"/>
                </a:moveTo>
                <a:lnTo>
                  <a:pt x="8111" y="2732"/>
                </a:lnTo>
                <a:cubicBezTo>
                  <a:pt x="8097" y="2730"/>
                  <a:pt x="8097" y="2724"/>
                  <a:pt x="8112" y="2702"/>
                </a:cubicBezTo>
                <a:lnTo>
                  <a:pt x="8112" y="2524"/>
                </a:lnTo>
                <a:cubicBezTo>
                  <a:pt x="8095" y="2531"/>
                  <a:pt x="8076" y="2532"/>
                  <a:pt x="8057" y="2536"/>
                </a:cubicBezTo>
                <a:lnTo>
                  <a:pt x="8057" y="3918"/>
                </a:lnTo>
                <a:cubicBezTo>
                  <a:pt x="8066" y="3918"/>
                  <a:pt x="8075" y="3919"/>
                  <a:pt x="8084" y="3920"/>
                </a:cubicBezTo>
                <a:cubicBezTo>
                  <a:pt x="8094" y="3922"/>
                  <a:pt x="8103" y="3923"/>
                  <a:pt x="8112" y="3923"/>
                </a:cubicBezTo>
                <a:lnTo>
                  <a:pt x="8112" y="2732"/>
                </a:lnTo>
                <a:close/>
                <a:moveTo>
                  <a:pt x="8112" y="2218"/>
                </a:moveTo>
                <a:cubicBezTo>
                  <a:pt x="8103" y="2204"/>
                  <a:pt x="8091" y="2191"/>
                  <a:pt x="8078" y="2178"/>
                </a:cubicBezTo>
                <a:cubicBezTo>
                  <a:pt x="8072" y="2172"/>
                  <a:pt x="8065" y="2167"/>
                  <a:pt x="8057" y="2164"/>
                </a:cubicBezTo>
                <a:lnTo>
                  <a:pt x="8057" y="2528"/>
                </a:lnTo>
                <a:cubicBezTo>
                  <a:pt x="8073" y="2515"/>
                  <a:pt x="8092" y="2511"/>
                  <a:pt x="8112" y="2508"/>
                </a:cubicBezTo>
                <a:lnTo>
                  <a:pt x="8112" y="2218"/>
                </a:lnTo>
                <a:close/>
                <a:moveTo>
                  <a:pt x="7493" y="2031"/>
                </a:moveTo>
                <a:cubicBezTo>
                  <a:pt x="7482" y="2039"/>
                  <a:pt x="7475" y="2050"/>
                  <a:pt x="7472" y="2062"/>
                </a:cubicBezTo>
                <a:cubicBezTo>
                  <a:pt x="7464" y="2090"/>
                  <a:pt x="7461" y="2119"/>
                  <a:pt x="7458" y="2148"/>
                </a:cubicBezTo>
                <a:cubicBezTo>
                  <a:pt x="7457" y="2170"/>
                  <a:pt x="7450" y="2188"/>
                  <a:pt x="7437" y="2203"/>
                </a:cubicBezTo>
                <a:lnTo>
                  <a:pt x="7437" y="2765"/>
                </a:lnTo>
                <a:cubicBezTo>
                  <a:pt x="7453" y="2750"/>
                  <a:pt x="7470" y="2737"/>
                  <a:pt x="7493" y="2731"/>
                </a:cubicBezTo>
                <a:lnTo>
                  <a:pt x="7493" y="2031"/>
                </a:lnTo>
                <a:close/>
                <a:moveTo>
                  <a:pt x="7493" y="2845"/>
                </a:moveTo>
                <a:cubicBezTo>
                  <a:pt x="7481" y="2857"/>
                  <a:pt x="7472" y="2872"/>
                  <a:pt x="7471" y="2890"/>
                </a:cubicBezTo>
                <a:cubicBezTo>
                  <a:pt x="7470" y="2911"/>
                  <a:pt x="7484" y="2933"/>
                  <a:pt x="7493" y="2954"/>
                </a:cubicBezTo>
                <a:lnTo>
                  <a:pt x="7493" y="2845"/>
                </a:lnTo>
                <a:close/>
                <a:moveTo>
                  <a:pt x="7493" y="3064"/>
                </a:moveTo>
                <a:cubicBezTo>
                  <a:pt x="7472" y="3069"/>
                  <a:pt x="7453" y="3076"/>
                  <a:pt x="7437" y="3090"/>
                </a:cubicBezTo>
                <a:lnTo>
                  <a:pt x="7437" y="3090"/>
                </a:lnTo>
                <a:lnTo>
                  <a:pt x="7437" y="3241"/>
                </a:lnTo>
                <a:cubicBezTo>
                  <a:pt x="7448" y="3252"/>
                  <a:pt x="7464" y="3259"/>
                  <a:pt x="7493" y="3266"/>
                </a:cubicBezTo>
                <a:lnTo>
                  <a:pt x="7493" y="3064"/>
                </a:lnTo>
                <a:close/>
                <a:moveTo>
                  <a:pt x="7493" y="3382"/>
                </a:moveTo>
                <a:cubicBezTo>
                  <a:pt x="7474" y="3382"/>
                  <a:pt x="7456" y="3382"/>
                  <a:pt x="7437" y="3382"/>
                </a:cubicBezTo>
                <a:lnTo>
                  <a:pt x="7437" y="3684"/>
                </a:lnTo>
                <a:cubicBezTo>
                  <a:pt x="7441" y="3686"/>
                  <a:pt x="7445" y="3687"/>
                  <a:pt x="7449" y="3688"/>
                </a:cubicBezTo>
                <a:cubicBezTo>
                  <a:pt x="7464" y="3693"/>
                  <a:pt x="7478" y="3697"/>
                  <a:pt x="7493" y="3701"/>
                </a:cubicBezTo>
                <a:lnTo>
                  <a:pt x="7493" y="3382"/>
                </a:lnTo>
                <a:close/>
                <a:moveTo>
                  <a:pt x="8677" y="4049"/>
                </a:moveTo>
                <a:cubicBezTo>
                  <a:pt x="8693" y="4041"/>
                  <a:pt x="8706" y="4029"/>
                  <a:pt x="8711" y="4011"/>
                </a:cubicBezTo>
                <a:cubicBezTo>
                  <a:pt x="8724" y="3965"/>
                  <a:pt x="8728" y="3919"/>
                  <a:pt x="8692" y="3880"/>
                </a:cubicBezTo>
                <a:cubicBezTo>
                  <a:pt x="8690" y="3880"/>
                  <a:pt x="8688" y="3880"/>
                  <a:pt x="8686" y="3880"/>
                </a:cubicBezTo>
                <a:cubicBezTo>
                  <a:pt x="8683" y="3885"/>
                  <a:pt x="8680" y="3888"/>
                  <a:pt x="8677" y="3891"/>
                </a:cubicBezTo>
                <a:lnTo>
                  <a:pt x="8677" y="4049"/>
                </a:lnTo>
                <a:close/>
                <a:moveTo>
                  <a:pt x="19888" y="1657"/>
                </a:moveTo>
                <a:lnTo>
                  <a:pt x="19885" y="1655"/>
                </a:lnTo>
                <a:lnTo>
                  <a:pt x="19888" y="1660"/>
                </a:lnTo>
                <a:lnTo>
                  <a:pt x="19888" y="1657"/>
                </a:lnTo>
                <a:close/>
                <a:moveTo>
                  <a:pt x="11211" y="1982"/>
                </a:moveTo>
                <a:cubicBezTo>
                  <a:pt x="11192" y="1978"/>
                  <a:pt x="11174" y="1977"/>
                  <a:pt x="11156" y="1977"/>
                </a:cubicBezTo>
                <a:lnTo>
                  <a:pt x="11156" y="2316"/>
                </a:lnTo>
                <a:lnTo>
                  <a:pt x="11173" y="2325"/>
                </a:lnTo>
                <a:cubicBezTo>
                  <a:pt x="11185" y="2332"/>
                  <a:pt x="11198" y="2340"/>
                  <a:pt x="11211" y="2345"/>
                </a:cubicBezTo>
                <a:lnTo>
                  <a:pt x="11211" y="2345"/>
                </a:lnTo>
                <a:lnTo>
                  <a:pt x="11211" y="1982"/>
                </a:lnTo>
                <a:close/>
                <a:moveTo>
                  <a:pt x="11776" y="2409"/>
                </a:moveTo>
                <a:cubicBezTo>
                  <a:pt x="11779" y="2409"/>
                  <a:pt x="11782" y="2409"/>
                  <a:pt x="11785" y="2409"/>
                </a:cubicBezTo>
                <a:cubicBezTo>
                  <a:pt x="11803" y="2411"/>
                  <a:pt x="11818" y="2408"/>
                  <a:pt x="11831" y="2402"/>
                </a:cubicBezTo>
                <a:lnTo>
                  <a:pt x="11831" y="1520"/>
                </a:lnTo>
                <a:cubicBezTo>
                  <a:pt x="11824" y="1521"/>
                  <a:pt x="11819" y="1517"/>
                  <a:pt x="11818" y="1509"/>
                </a:cubicBezTo>
                <a:cubicBezTo>
                  <a:pt x="11816" y="1502"/>
                  <a:pt x="11817" y="1495"/>
                  <a:pt x="11817" y="1487"/>
                </a:cubicBezTo>
                <a:cubicBezTo>
                  <a:pt x="11816" y="1487"/>
                  <a:pt x="11815" y="1486"/>
                  <a:pt x="11814" y="1486"/>
                </a:cubicBezTo>
                <a:cubicBezTo>
                  <a:pt x="11810" y="1484"/>
                  <a:pt x="11807" y="1483"/>
                  <a:pt x="11803" y="1481"/>
                </a:cubicBezTo>
                <a:cubicBezTo>
                  <a:pt x="11793" y="1480"/>
                  <a:pt x="11784" y="1477"/>
                  <a:pt x="11776" y="1472"/>
                </a:cubicBezTo>
                <a:lnTo>
                  <a:pt x="11776" y="2409"/>
                </a:lnTo>
                <a:close/>
                <a:moveTo>
                  <a:pt x="12395" y="1814"/>
                </a:moveTo>
                <a:cubicBezTo>
                  <a:pt x="12406" y="1797"/>
                  <a:pt x="12419" y="1783"/>
                  <a:pt x="12434" y="1769"/>
                </a:cubicBezTo>
                <a:cubicBezTo>
                  <a:pt x="12440" y="1763"/>
                  <a:pt x="12445" y="1757"/>
                  <a:pt x="12451" y="1751"/>
                </a:cubicBezTo>
                <a:lnTo>
                  <a:pt x="12451" y="1574"/>
                </a:lnTo>
                <a:lnTo>
                  <a:pt x="12445" y="1570"/>
                </a:lnTo>
                <a:lnTo>
                  <a:pt x="12451" y="1571"/>
                </a:lnTo>
                <a:lnTo>
                  <a:pt x="12451" y="944"/>
                </a:lnTo>
                <a:cubicBezTo>
                  <a:pt x="12432" y="950"/>
                  <a:pt x="12414" y="957"/>
                  <a:pt x="12395" y="966"/>
                </a:cubicBezTo>
                <a:lnTo>
                  <a:pt x="12395" y="1439"/>
                </a:lnTo>
                <a:lnTo>
                  <a:pt x="12400" y="1438"/>
                </a:lnTo>
                <a:lnTo>
                  <a:pt x="12398" y="1446"/>
                </a:lnTo>
                <a:lnTo>
                  <a:pt x="12395" y="1444"/>
                </a:lnTo>
                <a:lnTo>
                  <a:pt x="12395" y="1814"/>
                </a:lnTo>
                <a:close/>
                <a:moveTo>
                  <a:pt x="13015" y="1285"/>
                </a:moveTo>
                <a:cubicBezTo>
                  <a:pt x="13033" y="1270"/>
                  <a:pt x="13051" y="1256"/>
                  <a:pt x="13070" y="1243"/>
                </a:cubicBezTo>
                <a:lnTo>
                  <a:pt x="13070" y="17"/>
                </a:lnTo>
                <a:cubicBezTo>
                  <a:pt x="13065" y="11"/>
                  <a:pt x="13058" y="5"/>
                  <a:pt x="13053" y="6"/>
                </a:cubicBezTo>
                <a:cubicBezTo>
                  <a:pt x="13038" y="8"/>
                  <a:pt x="13025" y="6"/>
                  <a:pt x="13015" y="0"/>
                </a:cubicBezTo>
                <a:lnTo>
                  <a:pt x="13015" y="1285"/>
                </a:lnTo>
                <a:close/>
                <a:moveTo>
                  <a:pt x="13635" y="947"/>
                </a:moveTo>
                <a:cubicBezTo>
                  <a:pt x="13644" y="942"/>
                  <a:pt x="13653" y="936"/>
                  <a:pt x="13662" y="931"/>
                </a:cubicBezTo>
                <a:cubicBezTo>
                  <a:pt x="13672" y="924"/>
                  <a:pt x="13676" y="906"/>
                  <a:pt x="13680" y="893"/>
                </a:cubicBezTo>
                <a:cubicBezTo>
                  <a:pt x="13684" y="877"/>
                  <a:pt x="13674" y="869"/>
                  <a:pt x="13642" y="858"/>
                </a:cubicBezTo>
                <a:lnTo>
                  <a:pt x="13635" y="856"/>
                </a:lnTo>
                <a:lnTo>
                  <a:pt x="13635" y="947"/>
                </a:lnTo>
                <a:close/>
                <a:moveTo>
                  <a:pt x="13635" y="806"/>
                </a:moveTo>
                <a:cubicBezTo>
                  <a:pt x="13653" y="805"/>
                  <a:pt x="13672" y="804"/>
                  <a:pt x="13690" y="802"/>
                </a:cubicBezTo>
                <a:lnTo>
                  <a:pt x="13690" y="102"/>
                </a:lnTo>
                <a:cubicBezTo>
                  <a:pt x="13688" y="98"/>
                  <a:pt x="13685" y="93"/>
                  <a:pt x="13684" y="87"/>
                </a:cubicBezTo>
                <a:cubicBezTo>
                  <a:pt x="13677" y="66"/>
                  <a:pt x="13661" y="56"/>
                  <a:pt x="13642" y="51"/>
                </a:cubicBezTo>
                <a:lnTo>
                  <a:pt x="13635" y="50"/>
                </a:lnTo>
                <a:lnTo>
                  <a:pt x="13635" y="806"/>
                </a:lnTo>
                <a:close/>
                <a:moveTo>
                  <a:pt x="12451" y="48"/>
                </a:moveTo>
                <a:cubicBezTo>
                  <a:pt x="12440" y="44"/>
                  <a:pt x="12427" y="41"/>
                  <a:pt x="12416" y="38"/>
                </a:cubicBezTo>
                <a:cubicBezTo>
                  <a:pt x="12409" y="37"/>
                  <a:pt x="12402" y="39"/>
                  <a:pt x="12395" y="43"/>
                </a:cubicBezTo>
                <a:lnTo>
                  <a:pt x="12395" y="931"/>
                </a:lnTo>
                <a:cubicBezTo>
                  <a:pt x="12414" y="926"/>
                  <a:pt x="12433" y="922"/>
                  <a:pt x="12451" y="917"/>
                </a:cubicBezTo>
                <a:lnTo>
                  <a:pt x="12451" y="48"/>
                </a:lnTo>
                <a:close/>
                <a:moveTo>
                  <a:pt x="11831" y="238"/>
                </a:moveTo>
                <a:cubicBezTo>
                  <a:pt x="11819" y="245"/>
                  <a:pt x="11809" y="256"/>
                  <a:pt x="11799" y="266"/>
                </a:cubicBezTo>
                <a:cubicBezTo>
                  <a:pt x="11780" y="286"/>
                  <a:pt x="11786" y="325"/>
                  <a:pt x="11812" y="341"/>
                </a:cubicBezTo>
                <a:cubicBezTo>
                  <a:pt x="11817" y="345"/>
                  <a:pt x="11824" y="346"/>
                  <a:pt x="11831" y="348"/>
                </a:cubicBezTo>
                <a:lnTo>
                  <a:pt x="11831" y="238"/>
                </a:lnTo>
                <a:close/>
                <a:moveTo>
                  <a:pt x="11831" y="463"/>
                </a:moveTo>
                <a:cubicBezTo>
                  <a:pt x="11826" y="468"/>
                  <a:pt x="11822" y="473"/>
                  <a:pt x="11818" y="478"/>
                </a:cubicBezTo>
                <a:cubicBezTo>
                  <a:pt x="11798" y="504"/>
                  <a:pt x="11804" y="531"/>
                  <a:pt x="11831" y="551"/>
                </a:cubicBezTo>
                <a:lnTo>
                  <a:pt x="11831" y="463"/>
                </a:lnTo>
                <a:close/>
                <a:moveTo>
                  <a:pt x="11831" y="576"/>
                </a:moveTo>
                <a:cubicBezTo>
                  <a:pt x="11827" y="576"/>
                  <a:pt x="11823" y="576"/>
                  <a:pt x="11820" y="578"/>
                </a:cubicBezTo>
                <a:cubicBezTo>
                  <a:pt x="11792" y="586"/>
                  <a:pt x="11782" y="604"/>
                  <a:pt x="11786" y="631"/>
                </a:cubicBezTo>
                <a:cubicBezTo>
                  <a:pt x="11792" y="667"/>
                  <a:pt x="11806" y="697"/>
                  <a:pt x="11831" y="724"/>
                </a:cubicBezTo>
                <a:lnTo>
                  <a:pt x="11831" y="576"/>
                </a:lnTo>
                <a:close/>
                <a:moveTo>
                  <a:pt x="11831" y="939"/>
                </a:moveTo>
                <a:cubicBezTo>
                  <a:pt x="11815" y="956"/>
                  <a:pt x="11799" y="972"/>
                  <a:pt x="11783" y="989"/>
                </a:cubicBezTo>
                <a:cubicBezTo>
                  <a:pt x="11783" y="988"/>
                  <a:pt x="11783" y="988"/>
                  <a:pt x="11783" y="988"/>
                </a:cubicBezTo>
                <a:cubicBezTo>
                  <a:pt x="11781" y="989"/>
                  <a:pt x="11780" y="990"/>
                  <a:pt x="11779" y="990"/>
                </a:cubicBezTo>
                <a:cubicBezTo>
                  <a:pt x="11779" y="979"/>
                  <a:pt x="11777" y="968"/>
                  <a:pt x="11776" y="957"/>
                </a:cubicBezTo>
                <a:lnTo>
                  <a:pt x="11776" y="992"/>
                </a:lnTo>
                <a:lnTo>
                  <a:pt x="11779" y="990"/>
                </a:lnTo>
                <a:cubicBezTo>
                  <a:pt x="11779" y="991"/>
                  <a:pt x="11779" y="992"/>
                  <a:pt x="11779" y="993"/>
                </a:cubicBezTo>
                <a:cubicBezTo>
                  <a:pt x="11780" y="992"/>
                  <a:pt x="11782" y="990"/>
                  <a:pt x="11783" y="989"/>
                </a:cubicBezTo>
                <a:cubicBezTo>
                  <a:pt x="11792" y="1006"/>
                  <a:pt x="11801" y="1025"/>
                  <a:pt x="11791" y="1042"/>
                </a:cubicBezTo>
                <a:cubicBezTo>
                  <a:pt x="11775" y="1069"/>
                  <a:pt x="11772" y="1096"/>
                  <a:pt x="11785" y="1124"/>
                </a:cubicBezTo>
                <a:cubicBezTo>
                  <a:pt x="11801" y="1161"/>
                  <a:pt x="11803" y="1197"/>
                  <a:pt x="11791" y="1237"/>
                </a:cubicBezTo>
                <a:cubicBezTo>
                  <a:pt x="11784" y="1258"/>
                  <a:pt x="11780" y="1281"/>
                  <a:pt x="11776" y="1304"/>
                </a:cubicBezTo>
                <a:lnTo>
                  <a:pt x="11776" y="1470"/>
                </a:lnTo>
                <a:cubicBezTo>
                  <a:pt x="11785" y="1474"/>
                  <a:pt x="11794" y="1477"/>
                  <a:pt x="11803" y="1481"/>
                </a:cubicBezTo>
                <a:cubicBezTo>
                  <a:pt x="11808" y="1482"/>
                  <a:pt x="11813" y="1482"/>
                  <a:pt x="11818" y="1482"/>
                </a:cubicBezTo>
                <a:cubicBezTo>
                  <a:pt x="11818" y="1484"/>
                  <a:pt x="11818" y="1486"/>
                  <a:pt x="11817" y="1487"/>
                </a:cubicBezTo>
                <a:cubicBezTo>
                  <a:pt x="11822" y="1489"/>
                  <a:pt x="11826" y="1491"/>
                  <a:pt x="11831" y="1493"/>
                </a:cubicBezTo>
                <a:lnTo>
                  <a:pt x="11831" y="939"/>
                </a:lnTo>
                <a:close/>
                <a:moveTo>
                  <a:pt x="11776" y="904"/>
                </a:moveTo>
                <a:cubicBezTo>
                  <a:pt x="11776" y="901"/>
                  <a:pt x="11778" y="897"/>
                  <a:pt x="11779" y="893"/>
                </a:cubicBezTo>
                <a:cubicBezTo>
                  <a:pt x="11788" y="872"/>
                  <a:pt x="11795" y="847"/>
                  <a:pt x="11794" y="824"/>
                </a:cubicBezTo>
                <a:cubicBezTo>
                  <a:pt x="11794" y="808"/>
                  <a:pt x="11786" y="799"/>
                  <a:pt x="11776" y="793"/>
                </a:cubicBezTo>
                <a:lnTo>
                  <a:pt x="11776" y="904"/>
                </a:lnTo>
                <a:close/>
                <a:moveTo>
                  <a:pt x="11211" y="632"/>
                </a:moveTo>
                <a:cubicBezTo>
                  <a:pt x="11181" y="630"/>
                  <a:pt x="11176" y="657"/>
                  <a:pt x="11181" y="681"/>
                </a:cubicBezTo>
                <a:cubicBezTo>
                  <a:pt x="11186" y="703"/>
                  <a:pt x="11197" y="721"/>
                  <a:pt x="11211" y="739"/>
                </a:cubicBezTo>
                <a:lnTo>
                  <a:pt x="11211" y="632"/>
                </a:lnTo>
                <a:close/>
                <a:moveTo>
                  <a:pt x="11211" y="805"/>
                </a:moveTo>
                <a:cubicBezTo>
                  <a:pt x="11198" y="799"/>
                  <a:pt x="11186" y="791"/>
                  <a:pt x="11174" y="784"/>
                </a:cubicBezTo>
                <a:cubicBezTo>
                  <a:pt x="11169" y="780"/>
                  <a:pt x="11162" y="780"/>
                  <a:pt x="11156" y="781"/>
                </a:cubicBezTo>
                <a:lnTo>
                  <a:pt x="11156" y="1146"/>
                </a:lnTo>
                <a:cubicBezTo>
                  <a:pt x="11164" y="1150"/>
                  <a:pt x="11172" y="1155"/>
                  <a:pt x="11179" y="1161"/>
                </a:cubicBezTo>
                <a:cubicBezTo>
                  <a:pt x="11185" y="1165"/>
                  <a:pt x="11188" y="1178"/>
                  <a:pt x="11186" y="1187"/>
                </a:cubicBezTo>
                <a:cubicBezTo>
                  <a:pt x="11185" y="1195"/>
                  <a:pt x="11178" y="1205"/>
                  <a:pt x="11171" y="1208"/>
                </a:cubicBezTo>
                <a:cubicBezTo>
                  <a:pt x="11167" y="1210"/>
                  <a:pt x="11161" y="1209"/>
                  <a:pt x="11156" y="1209"/>
                </a:cubicBezTo>
                <a:lnTo>
                  <a:pt x="11156" y="1594"/>
                </a:lnTo>
                <a:cubicBezTo>
                  <a:pt x="11175" y="1596"/>
                  <a:pt x="11193" y="1602"/>
                  <a:pt x="11211" y="1610"/>
                </a:cubicBezTo>
                <a:lnTo>
                  <a:pt x="11211" y="805"/>
                </a:lnTo>
                <a:close/>
                <a:moveTo>
                  <a:pt x="34087" y="10630"/>
                </a:moveTo>
                <a:cubicBezTo>
                  <a:pt x="34103" y="10628"/>
                  <a:pt x="34119" y="10634"/>
                  <a:pt x="34135" y="10637"/>
                </a:cubicBezTo>
                <a:cubicBezTo>
                  <a:pt x="34137" y="10638"/>
                  <a:pt x="34140" y="10638"/>
                  <a:pt x="34142" y="10637"/>
                </a:cubicBezTo>
                <a:lnTo>
                  <a:pt x="34142" y="10486"/>
                </a:lnTo>
                <a:cubicBezTo>
                  <a:pt x="34141" y="10484"/>
                  <a:pt x="34140" y="10482"/>
                  <a:pt x="34139" y="10480"/>
                </a:cubicBezTo>
                <a:cubicBezTo>
                  <a:pt x="34133" y="10470"/>
                  <a:pt x="34135" y="10458"/>
                  <a:pt x="34142" y="10449"/>
                </a:cubicBezTo>
                <a:lnTo>
                  <a:pt x="34142" y="10255"/>
                </a:lnTo>
                <a:cubicBezTo>
                  <a:pt x="34128" y="10256"/>
                  <a:pt x="34113" y="10259"/>
                  <a:pt x="34099" y="10264"/>
                </a:cubicBezTo>
                <a:cubicBezTo>
                  <a:pt x="34095" y="10266"/>
                  <a:pt x="34091" y="10267"/>
                  <a:pt x="34087" y="10268"/>
                </a:cubicBezTo>
                <a:lnTo>
                  <a:pt x="34087" y="10630"/>
                </a:lnTo>
                <a:close/>
                <a:moveTo>
                  <a:pt x="34707" y="10288"/>
                </a:moveTo>
                <a:cubicBezTo>
                  <a:pt x="34708" y="10287"/>
                  <a:pt x="34710" y="10285"/>
                  <a:pt x="34711" y="10284"/>
                </a:cubicBezTo>
                <a:cubicBezTo>
                  <a:pt x="34715" y="10281"/>
                  <a:pt x="34718" y="10277"/>
                  <a:pt x="34721" y="10274"/>
                </a:cubicBezTo>
                <a:cubicBezTo>
                  <a:pt x="34724" y="10277"/>
                  <a:pt x="34727" y="10280"/>
                  <a:pt x="34728" y="10284"/>
                </a:cubicBezTo>
                <a:cubicBezTo>
                  <a:pt x="34732" y="10298"/>
                  <a:pt x="34734" y="10313"/>
                  <a:pt x="34739" y="10326"/>
                </a:cubicBezTo>
                <a:cubicBezTo>
                  <a:pt x="34742" y="10337"/>
                  <a:pt x="34752" y="10344"/>
                  <a:pt x="34762" y="10344"/>
                </a:cubicBezTo>
                <a:lnTo>
                  <a:pt x="34762" y="9420"/>
                </a:lnTo>
                <a:cubicBezTo>
                  <a:pt x="34745" y="9392"/>
                  <a:pt x="34726" y="9366"/>
                  <a:pt x="34707" y="9339"/>
                </a:cubicBezTo>
                <a:lnTo>
                  <a:pt x="34707" y="10288"/>
                </a:lnTo>
                <a:close/>
                <a:moveTo>
                  <a:pt x="22367" y="1545"/>
                </a:moveTo>
                <a:lnTo>
                  <a:pt x="22361" y="1545"/>
                </a:lnTo>
                <a:cubicBezTo>
                  <a:pt x="22345" y="1545"/>
                  <a:pt x="22330" y="1564"/>
                  <a:pt x="22331" y="1586"/>
                </a:cubicBezTo>
                <a:cubicBezTo>
                  <a:pt x="22332" y="1594"/>
                  <a:pt x="22337" y="1605"/>
                  <a:pt x="22343" y="1610"/>
                </a:cubicBezTo>
                <a:cubicBezTo>
                  <a:pt x="22349" y="1614"/>
                  <a:pt x="22360" y="1616"/>
                  <a:pt x="22367" y="1615"/>
                </a:cubicBezTo>
                <a:lnTo>
                  <a:pt x="22367" y="1545"/>
                </a:lnTo>
                <a:close/>
                <a:moveTo>
                  <a:pt x="22367" y="1435"/>
                </a:moveTo>
                <a:cubicBezTo>
                  <a:pt x="22363" y="1437"/>
                  <a:pt x="22360" y="1439"/>
                  <a:pt x="22357" y="1441"/>
                </a:cubicBezTo>
                <a:cubicBezTo>
                  <a:pt x="22350" y="1445"/>
                  <a:pt x="22343" y="1453"/>
                  <a:pt x="22340" y="1461"/>
                </a:cubicBezTo>
                <a:cubicBezTo>
                  <a:pt x="22337" y="1471"/>
                  <a:pt x="22343" y="1481"/>
                  <a:pt x="22353" y="1481"/>
                </a:cubicBezTo>
                <a:cubicBezTo>
                  <a:pt x="22358" y="1482"/>
                  <a:pt x="22362" y="1482"/>
                  <a:pt x="22367" y="1483"/>
                </a:cubicBezTo>
                <a:lnTo>
                  <a:pt x="22367" y="1435"/>
                </a:lnTo>
                <a:close/>
                <a:moveTo>
                  <a:pt x="10591" y="1272"/>
                </a:moveTo>
                <a:cubicBezTo>
                  <a:pt x="10579" y="1300"/>
                  <a:pt x="10572" y="1330"/>
                  <a:pt x="10574" y="1364"/>
                </a:cubicBezTo>
                <a:cubicBezTo>
                  <a:pt x="10575" y="1396"/>
                  <a:pt x="10559" y="1418"/>
                  <a:pt x="10549" y="1444"/>
                </a:cubicBezTo>
                <a:cubicBezTo>
                  <a:pt x="10542" y="1464"/>
                  <a:pt x="10553" y="1490"/>
                  <a:pt x="10557" y="1514"/>
                </a:cubicBezTo>
                <a:cubicBezTo>
                  <a:pt x="10560" y="1534"/>
                  <a:pt x="10574" y="1544"/>
                  <a:pt x="10591" y="1550"/>
                </a:cubicBezTo>
                <a:lnTo>
                  <a:pt x="10591" y="1272"/>
                </a:lnTo>
                <a:close/>
                <a:moveTo>
                  <a:pt x="10536" y="1227"/>
                </a:moveTo>
                <a:cubicBezTo>
                  <a:pt x="10541" y="1218"/>
                  <a:pt x="10545" y="1208"/>
                  <a:pt x="10549" y="1199"/>
                </a:cubicBezTo>
                <a:cubicBezTo>
                  <a:pt x="10565" y="1161"/>
                  <a:pt x="10568" y="1124"/>
                  <a:pt x="10536" y="1092"/>
                </a:cubicBezTo>
                <a:lnTo>
                  <a:pt x="10536" y="1227"/>
                </a:lnTo>
                <a:close/>
                <a:moveTo>
                  <a:pt x="3132" y="5171"/>
                </a:moveTo>
                <a:cubicBezTo>
                  <a:pt x="3128" y="5173"/>
                  <a:pt x="3124" y="5178"/>
                  <a:pt x="3124" y="5182"/>
                </a:cubicBezTo>
                <a:cubicBezTo>
                  <a:pt x="3120" y="5200"/>
                  <a:pt x="3131" y="5213"/>
                  <a:pt x="3145" y="5209"/>
                </a:cubicBezTo>
                <a:cubicBezTo>
                  <a:pt x="3149" y="5207"/>
                  <a:pt x="3151" y="5204"/>
                  <a:pt x="3154" y="5201"/>
                </a:cubicBezTo>
                <a:lnTo>
                  <a:pt x="3154" y="5187"/>
                </a:lnTo>
                <a:cubicBezTo>
                  <a:pt x="3150" y="5176"/>
                  <a:pt x="3140" y="5168"/>
                  <a:pt x="3132" y="5171"/>
                </a:cubicBezTo>
                <a:close/>
                <a:moveTo>
                  <a:pt x="22367" y="1194"/>
                </a:moveTo>
                <a:cubicBezTo>
                  <a:pt x="22356" y="1197"/>
                  <a:pt x="22348" y="1203"/>
                  <a:pt x="22346" y="1217"/>
                </a:cubicBezTo>
                <a:cubicBezTo>
                  <a:pt x="22342" y="1239"/>
                  <a:pt x="22353" y="1248"/>
                  <a:pt x="22367" y="1253"/>
                </a:cubicBezTo>
                <a:lnTo>
                  <a:pt x="22367" y="1194"/>
                </a:lnTo>
                <a:close/>
                <a:moveTo>
                  <a:pt x="22367" y="1305"/>
                </a:moveTo>
                <a:cubicBezTo>
                  <a:pt x="22363" y="1309"/>
                  <a:pt x="22360" y="1315"/>
                  <a:pt x="22360" y="1320"/>
                </a:cubicBezTo>
                <a:cubicBezTo>
                  <a:pt x="22359" y="1325"/>
                  <a:pt x="22363" y="1331"/>
                  <a:pt x="22367" y="1336"/>
                </a:cubicBezTo>
                <a:lnTo>
                  <a:pt x="22367" y="1305"/>
                </a:lnTo>
                <a:close/>
                <a:moveTo>
                  <a:pt x="32228" y="19956"/>
                </a:moveTo>
                <a:cubicBezTo>
                  <a:pt x="32245" y="19947"/>
                  <a:pt x="32264" y="19939"/>
                  <a:pt x="32283" y="19932"/>
                </a:cubicBezTo>
                <a:lnTo>
                  <a:pt x="32283" y="17927"/>
                </a:lnTo>
                <a:lnTo>
                  <a:pt x="32281" y="17928"/>
                </a:lnTo>
                <a:cubicBezTo>
                  <a:pt x="32263" y="17937"/>
                  <a:pt x="32245" y="17948"/>
                  <a:pt x="32228" y="17958"/>
                </a:cubicBezTo>
                <a:lnTo>
                  <a:pt x="32228" y="19956"/>
                </a:lnTo>
                <a:close/>
                <a:moveTo>
                  <a:pt x="32847" y="19836"/>
                </a:moveTo>
                <a:cubicBezTo>
                  <a:pt x="32866" y="19831"/>
                  <a:pt x="32882" y="19820"/>
                  <a:pt x="32896" y="19806"/>
                </a:cubicBezTo>
                <a:lnTo>
                  <a:pt x="32903" y="19800"/>
                </a:lnTo>
                <a:lnTo>
                  <a:pt x="32903" y="17744"/>
                </a:lnTo>
                <a:cubicBezTo>
                  <a:pt x="32886" y="17758"/>
                  <a:pt x="32868" y="17769"/>
                  <a:pt x="32847" y="17777"/>
                </a:cubicBezTo>
                <a:lnTo>
                  <a:pt x="32847" y="19836"/>
                </a:lnTo>
                <a:close/>
                <a:moveTo>
                  <a:pt x="33467" y="19577"/>
                </a:moveTo>
                <a:cubicBezTo>
                  <a:pt x="33479" y="19572"/>
                  <a:pt x="33491" y="19567"/>
                  <a:pt x="33503" y="19561"/>
                </a:cubicBezTo>
                <a:cubicBezTo>
                  <a:pt x="33509" y="19557"/>
                  <a:pt x="33516" y="19554"/>
                  <a:pt x="33522" y="19551"/>
                </a:cubicBezTo>
                <a:lnTo>
                  <a:pt x="33522" y="17076"/>
                </a:lnTo>
                <a:cubicBezTo>
                  <a:pt x="33512" y="17081"/>
                  <a:pt x="33500" y="17084"/>
                  <a:pt x="33488" y="17087"/>
                </a:cubicBezTo>
                <a:cubicBezTo>
                  <a:pt x="33479" y="17088"/>
                  <a:pt x="33472" y="17091"/>
                  <a:pt x="33467" y="17096"/>
                </a:cubicBezTo>
                <a:lnTo>
                  <a:pt x="33467" y="19577"/>
                </a:lnTo>
                <a:close/>
                <a:moveTo>
                  <a:pt x="34087" y="19630"/>
                </a:moveTo>
                <a:cubicBezTo>
                  <a:pt x="34102" y="19636"/>
                  <a:pt x="34116" y="19643"/>
                  <a:pt x="34130" y="19650"/>
                </a:cubicBezTo>
                <a:cubicBezTo>
                  <a:pt x="34134" y="19652"/>
                  <a:pt x="34138" y="19654"/>
                  <a:pt x="34142" y="19657"/>
                </a:cubicBezTo>
                <a:lnTo>
                  <a:pt x="34142" y="16829"/>
                </a:lnTo>
                <a:cubicBezTo>
                  <a:pt x="34122" y="16842"/>
                  <a:pt x="34103" y="16859"/>
                  <a:pt x="34088" y="16879"/>
                </a:cubicBezTo>
                <a:lnTo>
                  <a:pt x="34087" y="16880"/>
                </a:lnTo>
                <a:lnTo>
                  <a:pt x="34087" y="19630"/>
                </a:lnTo>
                <a:close/>
                <a:moveTo>
                  <a:pt x="34707" y="20606"/>
                </a:moveTo>
                <a:cubicBezTo>
                  <a:pt x="34720" y="20635"/>
                  <a:pt x="34739" y="20658"/>
                  <a:pt x="34762" y="20676"/>
                </a:cubicBezTo>
                <a:lnTo>
                  <a:pt x="34762" y="17194"/>
                </a:lnTo>
                <a:lnTo>
                  <a:pt x="34749" y="17182"/>
                </a:lnTo>
                <a:cubicBezTo>
                  <a:pt x="34730" y="17163"/>
                  <a:pt x="34722" y="17144"/>
                  <a:pt x="34733" y="17118"/>
                </a:cubicBezTo>
                <a:cubicBezTo>
                  <a:pt x="34741" y="17096"/>
                  <a:pt x="34753" y="17076"/>
                  <a:pt x="34762" y="17054"/>
                </a:cubicBezTo>
                <a:lnTo>
                  <a:pt x="34762" y="16774"/>
                </a:lnTo>
                <a:lnTo>
                  <a:pt x="34759" y="16772"/>
                </a:lnTo>
                <a:cubicBezTo>
                  <a:pt x="34746" y="16761"/>
                  <a:pt x="34732" y="16771"/>
                  <a:pt x="34719" y="16776"/>
                </a:cubicBezTo>
                <a:cubicBezTo>
                  <a:pt x="34715" y="16777"/>
                  <a:pt x="34711" y="16779"/>
                  <a:pt x="34707" y="16780"/>
                </a:cubicBezTo>
                <a:lnTo>
                  <a:pt x="34707" y="20606"/>
                </a:lnTo>
                <a:close/>
                <a:moveTo>
                  <a:pt x="35326" y="20883"/>
                </a:moveTo>
                <a:cubicBezTo>
                  <a:pt x="35329" y="20885"/>
                  <a:pt x="35331" y="20887"/>
                  <a:pt x="35333" y="20889"/>
                </a:cubicBezTo>
                <a:cubicBezTo>
                  <a:pt x="35343" y="20898"/>
                  <a:pt x="35362" y="20904"/>
                  <a:pt x="35371" y="20896"/>
                </a:cubicBezTo>
                <a:cubicBezTo>
                  <a:pt x="35375" y="20893"/>
                  <a:pt x="35378" y="20890"/>
                  <a:pt x="35382" y="20887"/>
                </a:cubicBezTo>
                <a:lnTo>
                  <a:pt x="35382" y="17360"/>
                </a:lnTo>
                <a:lnTo>
                  <a:pt x="35379" y="17367"/>
                </a:lnTo>
                <a:cubicBezTo>
                  <a:pt x="35367" y="17404"/>
                  <a:pt x="35355" y="17441"/>
                  <a:pt x="35340" y="17476"/>
                </a:cubicBezTo>
                <a:cubicBezTo>
                  <a:pt x="35336" y="17484"/>
                  <a:pt x="35332" y="17491"/>
                  <a:pt x="35326" y="17497"/>
                </a:cubicBezTo>
                <a:lnTo>
                  <a:pt x="35326" y="20883"/>
                </a:lnTo>
                <a:close/>
                <a:moveTo>
                  <a:pt x="35946" y="20379"/>
                </a:moveTo>
                <a:cubicBezTo>
                  <a:pt x="35960" y="20345"/>
                  <a:pt x="35978" y="20313"/>
                  <a:pt x="36002" y="20285"/>
                </a:cubicBezTo>
                <a:lnTo>
                  <a:pt x="36002" y="17745"/>
                </a:lnTo>
                <a:cubicBezTo>
                  <a:pt x="35985" y="17736"/>
                  <a:pt x="35974" y="17720"/>
                  <a:pt x="35971" y="17701"/>
                </a:cubicBezTo>
                <a:cubicBezTo>
                  <a:pt x="35964" y="17663"/>
                  <a:pt x="35952" y="17625"/>
                  <a:pt x="35956" y="17587"/>
                </a:cubicBezTo>
                <a:cubicBezTo>
                  <a:pt x="35960" y="17551"/>
                  <a:pt x="35957" y="17517"/>
                  <a:pt x="35946" y="17486"/>
                </a:cubicBezTo>
                <a:lnTo>
                  <a:pt x="35946" y="20379"/>
                </a:lnTo>
                <a:close/>
                <a:moveTo>
                  <a:pt x="36566" y="19321"/>
                </a:moveTo>
                <a:cubicBezTo>
                  <a:pt x="36579" y="19284"/>
                  <a:pt x="36593" y="19248"/>
                  <a:pt x="36616" y="19215"/>
                </a:cubicBezTo>
                <a:cubicBezTo>
                  <a:pt x="36618" y="19211"/>
                  <a:pt x="36620" y="19208"/>
                  <a:pt x="36621" y="19205"/>
                </a:cubicBezTo>
                <a:lnTo>
                  <a:pt x="36621" y="18992"/>
                </a:lnTo>
                <a:cubicBezTo>
                  <a:pt x="36614" y="18964"/>
                  <a:pt x="36614" y="18938"/>
                  <a:pt x="36621" y="18910"/>
                </a:cubicBezTo>
                <a:lnTo>
                  <a:pt x="36621" y="18621"/>
                </a:lnTo>
                <a:cubicBezTo>
                  <a:pt x="36613" y="18620"/>
                  <a:pt x="36606" y="18609"/>
                  <a:pt x="36593" y="18587"/>
                </a:cubicBezTo>
                <a:cubicBezTo>
                  <a:pt x="36588" y="18579"/>
                  <a:pt x="36582" y="18571"/>
                  <a:pt x="36576" y="18563"/>
                </a:cubicBezTo>
                <a:cubicBezTo>
                  <a:pt x="36573" y="18557"/>
                  <a:pt x="36569" y="18551"/>
                  <a:pt x="36566" y="18544"/>
                </a:cubicBezTo>
                <a:lnTo>
                  <a:pt x="36566" y="19321"/>
                </a:lnTo>
                <a:close/>
                <a:moveTo>
                  <a:pt x="36609" y="16486"/>
                </a:moveTo>
                <a:cubicBezTo>
                  <a:pt x="36608" y="16484"/>
                  <a:pt x="36606" y="16482"/>
                  <a:pt x="36605" y="16480"/>
                </a:cubicBezTo>
                <a:cubicBezTo>
                  <a:pt x="36604" y="16479"/>
                  <a:pt x="36602" y="16478"/>
                  <a:pt x="36600" y="16477"/>
                </a:cubicBezTo>
                <a:cubicBezTo>
                  <a:pt x="36600" y="16475"/>
                  <a:pt x="36600" y="16473"/>
                  <a:pt x="36600" y="16470"/>
                </a:cubicBezTo>
                <a:cubicBezTo>
                  <a:pt x="36590" y="16444"/>
                  <a:pt x="36582" y="16432"/>
                  <a:pt x="36566" y="16432"/>
                </a:cubicBezTo>
                <a:lnTo>
                  <a:pt x="36566" y="16458"/>
                </a:lnTo>
                <a:cubicBezTo>
                  <a:pt x="36578" y="16463"/>
                  <a:pt x="36589" y="16470"/>
                  <a:pt x="36600" y="16477"/>
                </a:cubicBezTo>
                <a:cubicBezTo>
                  <a:pt x="36601" y="16480"/>
                  <a:pt x="36601" y="16482"/>
                  <a:pt x="36601" y="16484"/>
                </a:cubicBezTo>
                <a:cubicBezTo>
                  <a:pt x="36604" y="16485"/>
                  <a:pt x="36606" y="16486"/>
                  <a:pt x="36609" y="16486"/>
                </a:cubicBezTo>
                <a:cubicBezTo>
                  <a:pt x="36613" y="16492"/>
                  <a:pt x="36617" y="16498"/>
                  <a:pt x="36621" y="16503"/>
                </a:cubicBezTo>
                <a:lnTo>
                  <a:pt x="36621" y="16489"/>
                </a:lnTo>
                <a:cubicBezTo>
                  <a:pt x="36617" y="16488"/>
                  <a:pt x="36613" y="16487"/>
                  <a:pt x="36609" y="16486"/>
                </a:cubicBezTo>
                <a:close/>
                <a:moveTo>
                  <a:pt x="36002" y="15829"/>
                </a:moveTo>
                <a:cubicBezTo>
                  <a:pt x="35998" y="15825"/>
                  <a:pt x="35995" y="15823"/>
                  <a:pt x="35991" y="15820"/>
                </a:cubicBezTo>
                <a:cubicBezTo>
                  <a:pt x="35977" y="15808"/>
                  <a:pt x="35962" y="15797"/>
                  <a:pt x="35946" y="15786"/>
                </a:cubicBezTo>
                <a:lnTo>
                  <a:pt x="35946" y="16248"/>
                </a:lnTo>
                <a:cubicBezTo>
                  <a:pt x="35962" y="16256"/>
                  <a:pt x="35977" y="16264"/>
                  <a:pt x="35993" y="16271"/>
                </a:cubicBezTo>
                <a:cubicBezTo>
                  <a:pt x="35996" y="16272"/>
                  <a:pt x="35999" y="16273"/>
                  <a:pt x="36002" y="16274"/>
                </a:cubicBezTo>
                <a:lnTo>
                  <a:pt x="36002" y="15829"/>
                </a:lnTo>
                <a:close/>
                <a:moveTo>
                  <a:pt x="35382" y="15549"/>
                </a:moveTo>
                <a:cubicBezTo>
                  <a:pt x="35378" y="15548"/>
                  <a:pt x="35375" y="15547"/>
                  <a:pt x="35371" y="15547"/>
                </a:cubicBezTo>
                <a:cubicBezTo>
                  <a:pt x="35356" y="15543"/>
                  <a:pt x="35341" y="15540"/>
                  <a:pt x="35326" y="15536"/>
                </a:cubicBezTo>
                <a:lnTo>
                  <a:pt x="35326" y="16321"/>
                </a:lnTo>
                <a:cubicBezTo>
                  <a:pt x="35329" y="16324"/>
                  <a:pt x="35331" y="16327"/>
                  <a:pt x="35332" y="16329"/>
                </a:cubicBezTo>
                <a:cubicBezTo>
                  <a:pt x="35341" y="16341"/>
                  <a:pt x="35350" y="16353"/>
                  <a:pt x="35360" y="16364"/>
                </a:cubicBezTo>
                <a:cubicBezTo>
                  <a:pt x="35366" y="16371"/>
                  <a:pt x="35374" y="16378"/>
                  <a:pt x="35382" y="16383"/>
                </a:cubicBezTo>
                <a:lnTo>
                  <a:pt x="35382" y="15549"/>
                </a:lnTo>
                <a:close/>
                <a:moveTo>
                  <a:pt x="34762" y="15660"/>
                </a:moveTo>
                <a:cubicBezTo>
                  <a:pt x="34751" y="15660"/>
                  <a:pt x="34741" y="15657"/>
                  <a:pt x="34735" y="15652"/>
                </a:cubicBezTo>
                <a:cubicBezTo>
                  <a:pt x="34726" y="15643"/>
                  <a:pt x="34716" y="15634"/>
                  <a:pt x="34707" y="15625"/>
                </a:cubicBezTo>
                <a:lnTo>
                  <a:pt x="34707" y="15796"/>
                </a:lnTo>
                <a:cubicBezTo>
                  <a:pt x="34724" y="15806"/>
                  <a:pt x="34742" y="15815"/>
                  <a:pt x="34762" y="15821"/>
                </a:cubicBezTo>
                <a:lnTo>
                  <a:pt x="34762" y="15660"/>
                </a:lnTo>
                <a:close/>
                <a:moveTo>
                  <a:pt x="36566" y="16578"/>
                </a:moveTo>
                <a:cubicBezTo>
                  <a:pt x="36569" y="16573"/>
                  <a:pt x="36570" y="16566"/>
                  <a:pt x="36569" y="16560"/>
                </a:cubicBezTo>
                <a:cubicBezTo>
                  <a:pt x="36569" y="16555"/>
                  <a:pt x="36568" y="16549"/>
                  <a:pt x="36566" y="16544"/>
                </a:cubicBezTo>
                <a:lnTo>
                  <a:pt x="36566" y="16578"/>
                </a:lnTo>
                <a:close/>
                <a:moveTo>
                  <a:pt x="33473" y="16293"/>
                </a:moveTo>
                <a:cubicBezTo>
                  <a:pt x="33472" y="16290"/>
                  <a:pt x="33470" y="16288"/>
                  <a:pt x="33467" y="16286"/>
                </a:cubicBezTo>
                <a:lnTo>
                  <a:pt x="33467" y="16309"/>
                </a:lnTo>
                <a:cubicBezTo>
                  <a:pt x="33472" y="16304"/>
                  <a:pt x="33475" y="16298"/>
                  <a:pt x="33473" y="16293"/>
                </a:cubicBezTo>
                <a:close/>
                <a:moveTo>
                  <a:pt x="34131" y="15482"/>
                </a:moveTo>
                <a:cubicBezTo>
                  <a:pt x="34124" y="15487"/>
                  <a:pt x="34115" y="15490"/>
                  <a:pt x="34111" y="15496"/>
                </a:cubicBezTo>
                <a:cubicBezTo>
                  <a:pt x="34106" y="15504"/>
                  <a:pt x="34111" y="15512"/>
                  <a:pt x="34122" y="15515"/>
                </a:cubicBezTo>
                <a:cubicBezTo>
                  <a:pt x="34130" y="15517"/>
                  <a:pt x="34137" y="15515"/>
                  <a:pt x="34142" y="15512"/>
                </a:cubicBezTo>
                <a:lnTo>
                  <a:pt x="34142" y="15490"/>
                </a:lnTo>
                <a:cubicBezTo>
                  <a:pt x="34139" y="15487"/>
                  <a:pt x="34134" y="15485"/>
                  <a:pt x="34131" y="15482"/>
                </a:cubicBezTo>
                <a:close/>
                <a:moveTo>
                  <a:pt x="9297" y="12248"/>
                </a:moveTo>
                <a:cubicBezTo>
                  <a:pt x="9299" y="12244"/>
                  <a:pt x="9301" y="12238"/>
                  <a:pt x="9303" y="12234"/>
                </a:cubicBezTo>
                <a:lnTo>
                  <a:pt x="9297" y="12225"/>
                </a:lnTo>
                <a:lnTo>
                  <a:pt x="9297" y="12248"/>
                </a:lnTo>
                <a:close/>
                <a:moveTo>
                  <a:pt x="16764" y="11743"/>
                </a:moveTo>
                <a:cubicBezTo>
                  <a:pt x="16768" y="11745"/>
                  <a:pt x="16774" y="11745"/>
                  <a:pt x="16777" y="11743"/>
                </a:cubicBezTo>
                <a:cubicBezTo>
                  <a:pt x="16781" y="11739"/>
                  <a:pt x="16785" y="11734"/>
                  <a:pt x="16789" y="11729"/>
                </a:cubicBezTo>
                <a:lnTo>
                  <a:pt x="16789" y="11717"/>
                </a:lnTo>
                <a:lnTo>
                  <a:pt x="16781" y="11705"/>
                </a:lnTo>
                <a:cubicBezTo>
                  <a:pt x="16774" y="11710"/>
                  <a:pt x="16765" y="11714"/>
                  <a:pt x="16759" y="11720"/>
                </a:cubicBezTo>
                <a:cubicBezTo>
                  <a:pt x="16751" y="11729"/>
                  <a:pt x="16753" y="11738"/>
                  <a:pt x="16764" y="11743"/>
                </a:cubicBezTo>
                <a:close/>
                <a:moveTo>
                  <a:pt x="38450" y="18058"/>
                </a:moveTo>
                <a:cubicBezTo>
                  <a:pt x="38451" y="18050"/>
                  <a:pt x="38449" y="18039"/>
                  <a:pt x="38445" y="18032"/>
                </a:cubicBezTo>
                <a:cubicBezTo>
                  <a:pt x="38440" y="18022"/>
                  <a:pt x="38433" y="18020"/>
                  <a:pt x="38425" y="18025"/>
                </a:cubicBezTo>
                <a:lnTo>
                  <a:pt x="38425" y="18060"/>
                </a:lnTo>
                <a:cubicBezTo>
                  <a:pt x="38426" y="18061"/>
                  <a:pt x="38427" y="18062"/>
                  <a:pt x="38428" y="18063"/>
                </a:cubicBezTo>
                <a:cubicBezTo>
                  <a:pt x="38436" y="18072"/>
                  <a:pt x="38447" y="18069"/>
                  <a:pt x="38450" y="18058"/>
                </a:cubicBezTo>
                <a:close/>
                <a:moveTo>
                  <a:pt x="11208" y="13537"/>
                </a:moveTo>
                <a:cubicBezTo>
                  <a:pt x="11206" y="13526"/>
                  <a:pt x="11200" y="13521"/>
                  <a:pt x="11190" y="13524"/>
                </a:cubicBezTo>
                <a:cubicBezTo>
                  <a:pt x="11186" y="13525"/>
                  <a:pt x="11182" y="13529"/>
                  <a:pt x="11181" y="13533"/>
                </a:cubicBezTo>
                <a:cubicBezTo>
                  <a:pt x="11177" y="13543"/>
                  <a:pt x="11181" y="13552"/>
                  <a:pt x="11191" y="13552"/>
                </a:cubicBezTo>
                <a:cubicBezTo>
                  <a:pt x="11197" y="13552"/>
                  <a:pt x="11202" y="13542"/>
                  <a:pt x="11208" y="13537"/>
                </a:cubicBezTo>
                <a:close/>
                <a:moveTo>
                  <a:pt x="23606" y="16620"/>
                </a:moveTo>
                <a:cubicBezTo>
                  <a:pt x="23593" y="16615"/>
                  <a:pt x="23577" y="16628"/>
                  <a:pt x="23576" y="16643"/>
                </a:cubicBezTo>
                <a:cubicBezTo>
                  <a:pt x="23580" y="16651"/>
                  <a:pt x="23584" y="16661"/>
                  <a:pt x="23591" y="16666"/>
                </a:cubicBezTo>
                <a:cubicBezTo>
                  <a:pt x="23596" y="16670"/>
                  <a:pt x="23601" y="16670"/>
                  <a:pt x="23606" y="16668"/>
                </a:cubicBezTo>
                <a:lnTo>
                  <a:pt x="23606" y="16620"/>
                </a:lnTo>
                <a:close/>
                <a:moveTo>
                  <a:pt x="32880" y="13721"/>
                </a:moveTo>
                <a:cubicBezTo>
                  <a:pt x="32870" y="13715"/>
                  <a:pt x="32860" y="13706"/>
                  <a:pt x="32848" y="13701"/>
                </a:cubicBezTo>
                <a:lnTo>
                  <a:pt x="32847" y="13701"/>
                </a:lnTo>
                <a:lnTo>
                  <a:pt x="32847" y="13752"/>
                </a:lnTo>
                <a:cubicBezTo>
                  <a:pt x="32861" y="13749"/>
                  <a:pt x="32877" y="13735"/>
                  <a:pt x="32880" y="13721"/>
                </a:cubicBezTo>
                <a:close/>
                <a:moveTo>
                  <a:pt x="11178" y="13215"/>
                </a:moveTo>
                <a:cubicBezTo>
                  <a:pt x="11172" y="13209"/>
                  <a:pt x="11167" y="13198"/>
                  <a:pt x="11160" y="13198"/>
                </a:cubicBezTo>
                <a:cubicBezTo>
                  <a:pt x="11159" y="13198"/>
                  <a:pt x="11157" y="13198"/>
                  <a:pt x="11156" y="13198"/>
                </a:cubicBezTo>
                <a:lnTo>
                  <a:pt x="11156" y="13244"/>
                </a:lnTo>
                <a:cubicBezTo>
                  <a:pt x="11167" y="13238"/>
                  <a:pt x="11176" y="13227"/>
                  <a:pt x="11178" y="13215"/>
                </a:cubicBezTo>
                <a:close/>
                <a:moveTo>
                  <a:pt x="11197" y="13411"/>
                </a:moveTo>
                <a:cubicBezTo>
                  <a:pt x="11192" y="13406"/>
                  <a:pt x="11179" y="13402"/>
                  <a:pt x="11173" y="13405"/>
                </a:cubicBezTo>
                <a:cubicBezTo>
                  <a:pt x="11167" y="13408"/>
                  <a:pt x="11161" y="13423"/>
                  <a:pt x="11164" y="13429"/>
                </a:cubicBezTo>
                <a:cubicBezTo>
                  <a:pt x="11170" y="13441"/>
                  <a:pt x="11179" y="13452"/>
                  <a:pt x="11190" y="13460"/>
                </a:cubicBezTo>
                <a:cubicBezTo>
                  <a:pt x="11192" y="13462"/>
                  <a:pt x="11201" y="13456"/>
                  <a:pt x="11211" y="13450"/>
                </a:cubicBezTo>
                <a:lnTo>
                  <a:pt x="11211" y="13438"/>
                </a:lnTo>
                <a:cubicBezTo>
                  <a:pt x="11207" y="13428"/>
                  <a:pt x="11203" y="13419"/>
                  <a:pt x="11197" y="13411"/>
                </a:cubicBezTo>
                <a:close/>
                <a:moveTo>
                  <a:pt x="11776" y="6326"/>
                </a:moveTo>
                <a:cubicBezTo>
                  <a:pt x="11781" y="6319"/>
                  <a:pt x="11785" y="6311"/>
                  <a:pt x="11789" y="6305"/>
                </a:cubicBezTo>
                <a:cubicBezTo>
                  <a:pt x="11786" y="6288"/>
                  <a:pt x="11784" y="6274"/>
                  <a:pt x="11781" y="6261"/>
                </a:cubicBezTo>
                <a:cubicBezTo>
                  <a:pt x="11781" y="6258"/>
                  <a:pt x="11778" y="6252"/>
                  <a:pt x="11776" y="6251"/>
                </a:cubicBezTo>
                <a:lnTo>
                  <a:pt x="11776" y="6326"/>
                </a:lnTo>
                <a:close/>
                <a:moveTo>
                  <a:pt x="30372" y="15404"/>
                </a:moveTo>
                <a:cubicBezTo>
                  <a:pt x="30371" y="15404"/>
                  <a:pt x="30370" y="15403"/>
                  <a:pt x="30368" y="15403"/>
                </a:cubicBezTo>
                <a:lnTo>
                  <a:pt x="30368" y="15473"/>
                </a:lnTo>
                <a:cubicBezTo>
                  <a:pt x="30373" y="15476"/>
                  <a:pt x="30377" y="15479"/>
                  <a:pt x="30383" y="15480"/>
                </a:cubicBezTo>
                <a:cubicBezTo>
                  <a:pt x="30389" y="15480"/>
                  <a:pt x="30396" y="15482"/>
                  <a:pt x="30398" y="15480"/>
                </a:cubicBezTo>
                <a:cubicBezTo>
                  <a:pt x="30404" y="15474"/>
                  <a:pt x="30411" y="15465"/>
                  <a:pt x="30411" y="15457"/>
                </a:cubicBezTo>
                <a:cubicBezTo>
                  <a:pt x="30411" y="15432"/>
                  <a:pt x="30395" y="15414"/>
                  <a:pt x="30372" y="15404"/>
                </a:cubicBezTo>
                <a:close/>
                <a:moveTo>
                  <a:pt x="35354" y="8299"/>
                </a:moveTo>
                <a:cubicBezTo>
                  <a:pt x="35365" y="8293"/>
                  <a:pt x="35374" y="8286"/>
                  <a:pt x="35382" y="8279"/>
                </a:cubicBezTo>
                <a:lnTo>
                  <a:pt x="35382" y="8202"/>
                </a:lnTo>
                <a:cubicBezTo>
                  <a:pt x="35357" y="8225"/>
                  <a:pt x="35341" y="8252"/>
                  <a:pt x="35335" y="8285"/>
                </a:cubicBezTo>
                <a:cubicBezTo>
                  <a:pt x="35334" y="8288"/>
                  <a:pt x="35339" y="8293"/>
                  <a:pt x="35342" y="8296"/>
                </a:cubicBezTo>
                <a:cubicBezTo>
                  <a:pt x="35346" y="8298"/>
                  <a:pt x="35351" y="8300"/>
                  <a:pt x="35354" y="8299"/>
                </a:cubicBezTo>
                <a:close/>
                <a:moveTo>
                  <a:pt x="34762" y="8662"/>
                </a:moveTo>
                <a:cubicBezTo>
                  <a:pt x="34743" y="8653"/>
                  <a:pt x="34724" y="8642"/>
                  <a:pt x="34707" y="8630"/>
                </a:cubicBezTo>
                <a:lnTo>
                  <a:pt x="34707" y="9027"/>
                </a:lnTo>
                <a:cubicBezTo>
                  <a:pt x="34723" y="9041"/>
                  <a:pt x="34742" y="9052"/>
                  <a:pt x="34762" y="9058"/>
                </a:cubicBezTo>
                <a:lnTo>
                  <a:pt x="34762" y="8662"/>
                </a:lnTo>
                <a:close/>
                <a:moveTo>
                  <a:pt x="33522" y="15484"/>
                </a:moveTo>
                <a:cubicBezTo>
                  <a:pt x="33504" y="15482"/>
                  <a:pt x="33486" y="15480"/>
                  <a:pt x="33467" y="15479"/>
                </a:cubicBezTo>
                <a:lnTo>
                  <a:pt x="33467" y="15516"/>
                </a:lnTo>
                <a:cubicBezTo>
                  <a:pt x="33486" y="15517"/>
                  <a:pt x="33504" y="15516"/>
                  <a:pt x="33522" y="15516"/>
                </a:cubicBezTo>
                <a:lnTo>
                  <a:pt x="33522" y="15484"/>
                </a:lnTo>
                <a:close/>
                <a:moveTo>
                  <a:pt x="37861" y="16371"/>
                </a:moveTo>
                <a:cubicBezTo>
                  <a:pt x="37852" y="16359"/>
                  <a:pt x="37843" y="16346"/>
                  <a:pt x="37834" y="16335"/>
                </a:cubicBezTo>
                <a:cubicBezTo>
                  <a:pt x="37829" y="16329"/>
                  <a:pt x="37820" y="16327"/>
                  <a:pt x="37812" y="16325"/>
                </a:cubicBezTo>
                <a:cubicBezTo>
                  <a:pt x="37809" y="16324"/>
                  <a:pt x="37807" y="16329"/>
                  <a:pt x="37805" y="16335"/>
                </a:cubicBezTo>
                <a:lnTo>
                  <a:pt x="37805" y="16363"/>
                </a:lnTo>
                <a:lnTo>
                  <a:pt x="37806" y="16364"/>
                </a:lnTo>
                <a:cubicBezTo>
                  <a:pt x="37817" y="16395"/>
                  <a:pt x="37836" y="16418"/>
                  <a:pt x="37861" y="16435"/>
                </a:cubicBezTo>
                <a:lnTo>
                  <a:pt x="37861" y="16371"/>
                </a:lnTo>
                <a:close/>
                <a:moveTo>
                  <a:pt x="38481" y="17186"/>
                </a:moveTo>
                <a:cubicBezTo>
                  <a:pt x="38473" y="17180"/>
                  <a:pt x="38465" y="17175"/>
                  <a:pt x="38457" y="17171"/>
                </a:cubicBezTo>
                <a:cubicBezTo>
                  <a:pt x="38450" y="17176"/>
                  <a:pt x="38437" y="17182"/>
                  <a:pt x="38437" y="17188"/>
                </a:cubicBezTo>
                <a:cubicBezTo>
                  <a:pt x="38437" y="17211"/>
                  <a:pt x="38438" y="17235"/>
                  <a:pt x="38442" y="17257"/>
                </a:cubicBezTo>
                <a:cubicBezTo>
                  <a:pt x="38445" y="17273"/>
                  <a:pt x="38463" y="17281"/>
                  <a:pt x="38481" y="17277"/>
                </a:cubicBezTo>
                <a:lnTo>
                  <a:pt x="38481" y="17186"/>
                </a:lnTo>
                <a:close/>
                <a:moveTo>
                  <a:pt x="24846" y="13695"/>
                </a:moveTo>
                <a:cubicBezTo>
                  <a:pt x="24843" y="13697"/>
                  <a:pt x="24841" y="13700"/>
                  <a:pt x="24839" y="13702"/>
                </a:cubicBezTo>
                <a:cubicBezTo>
                  <a:pt x="24835" y="13708"/>
                  <a:pt x="24839" y="13718"/>
                  <a:pt x="24846" y="13726"/>
                </a:cubicBezTo>
                <a:lnTo>
                  <a:pt x="24846" y="13695"/>
                </a:lnTo>
                <a:close/>
                <a:moveTo>
                  <a:pt x="22931" y="1383"/>
                </a:moveTo>
                <a:cubicBezTo>
                  <a:pt x="22935" y="1380"/>
                  <a:pt x="22939" y="1377"/>
                  <a:pt x="22943" y="1374"/>
                </a:cubicBezTo>
                <a:cubicBezTo>
                  <a:pt x="22952" y="1366"/>
                  <a:pt x="22956" y="1347"/>
                  <a:pt x="22949" y="1335"/>
                </a:cubicBezTo>
                <a:cubicBezTo>
                  <a:pt x="22947" y="1331"/>
                  <a:pt x="22945" y="1327"/>
                  <a:pt x="22942" y="1323"/>
                </a:cubicBezTo>
                <a:cubicBezTo>
                  <a:pt x="22939" y="1318"/>
                  <a:pt x="22935" y="1313"/>
                  <a:pt x="22931" y="1308"/>
                </a:cubicBezTo>
                <a:lnTo>
                  <a:pt x="22931" y="1383"/>
                </a:lnTo>
                <a:close/>
                <a:moveTo>
                  <a:pt x="22931" y="1251"/>
                </a:moveTo>
                <a:lnTo>
                  <a:pt x="22931" y="1251"/>
                </a:lnTo>
                <a:cubicBezTo>
                  <a:pt x="22954" y="1222"/>
                  <a:pt x="22957" y="1206"/>
                  <a:pt x="22942" y="1189"/>
                </a:cubicBezTo>
                <a:cubicBezTo>
                  <a:pt x="22939" y="1185"/>
                  <a:pt x="22935" y="1182"/>
                  <a:pt x="22931" y="1180"/>
                </a:cubicBezTo>
                <a:lnTo>
                  <a:pt x="22931" y="1251"/>
                </a:lnTo>
                <a:close/>
                <a:moveTo>
                  <a:pt x="11156" y="14002"/>
                </a:moveTo>
                <a:cubicBezTo>
                  <a:pt x="11173" y="13996"/>
                  <a:pt x="11185" y="13982"/>
                  <a:pt x="11188" y="13963"/>
                </a:cubicBezTo>
                <a:cubicBezTo>
                  <a:pt x="11192" y="13940"/>
                  <a:pt x="11178" y="13918"/>
                  <a:pt x="11156" y="13912"/>
                </a:cubicBezTo>
                <a:lnTo>
                  <a:pt x="11156" y="14002"/>
                </a:lnTo>
                <a:close/>
                <a:moveTo>
                  <a:pt x="1915" y="5693"/>
                </a:moveTo>
                <a:cubicBezTo>
                  <a:pt x="1905" y="5713"/>
                  <a:pt x="1902" y="5739"/>
                  <a:pt x="1901" y="5775"/>
                </a:cubicBezTo>
                <a:cubicBezTo>
                  <a:pt x="1901" y="5788"/>
                  <a:pt x="1907" y="5797"/>
                  <a:pt x="1915" y="5805"/>
                </a:cubicBezTo>
                <a:lnTo>
                  <a:pt x="1915" y="5693"/>
                </a:lnTo>
                <a:close/>
                <a:moveTo>
                  <a:pt x="34142" y="16684"/>
                </a:moveTo>
                <a:cubicBezTo>
                  <a:pt x="34137" y="16684"/>
                  <a:pt x="34132" y="16685"/>
                  <a:pt x="34127" y="16687"/>
                </a:cubicBezTo>
                <a:cubicBezTo>
                  <a:pt x="34120" y="16689"/>
                  <a:pt x="34112" y="16698"/>
                  <a:pt x="34111" y="16706"/>
                </a:cubicBezTo>
                <a:cubicBezTo>
                  <a:pt x="34109" y="16713"/>
                  <a:pt x="34113" y="16727"/>
                  <a:pt x="34119" y="16730"/>
                </a:cubicBezTo>
                <a:cubicBezTo>
                  <a:pt x="34126" y="16733"/>
                  <a:pt x="34134" y="16737"/>
                  <a:pt x="34142" y="16741"/>
                </a:cubicBezTo>
                <a:lnTo>
                  <a:pt x="34142" y="16684"/>
                </a:lnTo>
                <a:close/>
                <a:moveTo>
                  <a:pt x="25446" y="3394"/>
                </a:moveTo>
                <a:cubicBezTo>
                  <a:pt x="25440" y="3389"/>
                  <a:pt x="25427" y="3389"/>
                  <a:pt x="25420" y="3392"/>
                </a:cubicBezTo>
                <a:cubicBezTo>
                  <a:pt x="25416" y="3393"/>
                  <a:pt x="25413" y="3396"/>
                  <a:pt x="25410" y="3398"/>
                </a:cubicBezTo>
                <a:lnTo>
                  <a:pt x="25410" y="3485"/>
                </a:lnTo>
                <a:cubicBezTo>
                  <a:pt x="25426" y="3499"/>
                  <a:pt x="25445" y="3503"/>
                  <a:pt x="25466" y="3498"/>
                </a:cubicBezTo>
                <a:lnTo>
                  <a:pt x="25466" y="3412"/>
                </a:lnTo>
                <a:cubicBezTo>
                  <a:pt x="25460" y="3405"/>
                  <a:pt x="25454" y="3399"/>
                  <a:pt x="25446" y="3394"/>
                </a:cubicBezTo>
                <a:close/>
                <a:moveTo>
                  <a:pt x="10536" y="5832"/>
                </a:moveTo>
                <a:cubicBezTo>
                  <a:pt x="10543" y="5833"/>
                  <a:pt x="10550" y="5832"/>
                  <a:pt x="10556" y="5827"/>
                </a:cubicBezTo>
                <a:cubicBezTo>
                  <a:pt x="10567" y="5819"/>
                  <a:pt x="10574" y="5808"/>
                  <a:pt x="10581" y="5800"/>
                </a:cubicBezTo>
                <a:cubicBezTo>
                  <a:pt x="10580" y="5776"/>
                  <a:pt x="10573" y="5759"/>
                  <a:pt x="10555" y="5750"/>
                </a:cubicBezTo>
                <a:cubicBezTo>
                  <a:pt x="10549" y="5746"/>
                  <a:pt x="10542" y="5743"/>
                  <a:pt x="10536" y="5741"/>
                </a:cubicBezTo>
                <a:lnTo>
                  <a:pt x="10536" y="5832"/>
                </a:lnTo>
                <a:close/>
                <a:moveTo>
                  <a:pt x="19213" y="2464"/>
                </a:moveTo>
                <a:cubicBezTo>
                  <a:pt x="19226" y="2489"/>
                  <a:pt x="19244" y="2511"/>
                  <a:pt x="19268" y="2529"/>
                </a:cubicBezTo>
                <a:lnTo>
                  <a:pt x="19268" y="2453"/>
                </a:lnTo>
                <a:cubicBezTo>
                  <a:pt x="19251" y="2428"/>
                  <a:pt x="19233" y="2405"/>
                  <a:pt x="19220" y="2378"/>
                </a:cubicBezTo>
                <a:cubicBezTo>
                  <a:pt x="19219" y="2376"/>
                  <a:pt x="19216" y="2375"/>
                  <a:pt x="19213" y="2375"/>
                </a:cubicBezTo>
                <a:lnTo>
                  <a:pt x="19213" y="2464"/>
                </a:lnTo>
                <a:close/>
                <a:moveTo>
                  <a:pt x="9352" y="3037"/>
                </a:moveTo>
                <a:cubicBezTo>
                  <a:pt x="9348" y="3036"/>
                  <a:pt x="9344" y="3035"/>
                  <a:pt x="9342" y="3032"/>
                </a:cubicBezTo>
                <a:cubicBezTo>
                  <a:pt x="9318" y="3006"/>
                  <a:pt x="9309" y="2973"/>
                  <a:pt x="9297" y="2942"/>
                </a:cubicBezTo>
                <a:lnTo>
                  <a:pt x="9297" y="2940"/>
                </a:lnTo>
                <a:lnTo>
                  <a:pt x="9297" y="3477"/>
                </a:lnTo>
                <a:cubicBezTo>
                  <a:pt x="9302" y="3485"/>
                  <a:pt x="9309" y="3493"/>
                  <a:pt x="9316" y="3500"/>
                </a:cubicBezTo>
                <a:cubicBezTo>
                  <a:pt x="9326" y="3510"/>
                  <a:pt x="9339" y="3515"/>
                  <a:pt x="9352" y="3513"/>
                </a:cubicBezTo>
                <a:lnTo>
                  <a:pt x="9352" y="3037"/>
                </a:lnTo>
                <a:close/>
                <a:moveTo>
                  <a:pt x="29804" y="1162"/>
                </a:moveTo>
                <a:cubicBezTo>
                  <a:pt x="29798" y="1159"/>
                  <a:pt x="29791" y="1156"/>
                  <a:pt x="29784" y="1154"/>
                </a:cubicBezTo>
                <a:cubicBezTo>
                  <a:pt x="29775" y="1151"/>
                  <a:pt x="29767" y="1145"/>
                  <a:pt x="29759" y="1139"/>
                </a:cubicBezTo>
                <a:cubicBezTo>
                  <a:pt x="29755" y="1137"/>
                  <a:pt x="29752" y="1135"/>
                  <a:pt x="29749" y="1135"/>
                </a:cubicBezTo>
                <a:lnTo>
                  <a:pt x="29749" y="1177"/>
                </a:lnTo>
                <a:cubicBezTo>
                  <a:pt x="29767" y="1202"/>
                  <a:pt x="29785" y="1226"/>
                  <a:pt x="29804" y="1251"/>
                </a:cubicBezTo>
                <a:lnTo>
                  <a:pt x="29804" y="1162"/>
                </a:lnTo>
                <a:close/>
                <a:moveTo>
                  <a:pt x="9938" y="7264"/>
                </a:moveTo>
                <a:cubicBezTo>
                  <a:pt x="9950" y="7262"/>
                  <a:pt x="9961" y="7258"/>
                  <a:pt x="9972" y="7253"/>
                </a:cubicBezTo>
                <a:lnTo>
                  <a:pt x="9972" y="7158"/>
                </a:lnTo>
                <a:cubicBezTo>
                  <a:pt x="9954" y="7163"/>
                  <a:pt x="9937" y="7169"/>
                  <a:pt x="9919" y="7175"/>
                </a:cubicBezTo>
                <a:cubicBezTo>
                  <a:pt x="9918" y="7175"/>
                  <a:pt x="9917" y="7176"/>
                  <a:pt x="9916" y="7176"/>
                </a:cubicBezTo>
                <a:lnTo>
                  <a:pt x="9916" y="7260"/>
                </a:lnTo>
                <a:cubicBezTo>
                  <a:pt x="9923" y="7264"/>
                  <a:pt x="9931" y="7266"/>
                  <a:pt x="9938" y="7264"/>
                </a:cubicBezTo>
                <a:close/>
                <a:moveTo>
                  <a:pt x="9297" y="1348"/>
                </a:moveTo>
                <a:cubicBezTo>
                  <a:pt x="9306" y="1349"/>
                  <a:pt x="9316" y="1350"/>
                  <a:pt x="9326" y="1350"/>
                </a:cubicBezTo>
                <a:cubicBezTo>
                  <a:pt x="9335" y="1350"/>
                  <a:pt x="9344" y="1349"/>
                  <a:pt x="9352" y="1348"/>
                </a:cubicBezTo>
                <a:lnTo>
                  <a:pt x="9352" y="1076"/>
                </a:lnTo>
                <a:lnTo>
                  <a:pt x="9351" y="1076"/>
                </a:lnTo>
                <a:cubicBezTo>
                  <a:pt x="9333" y="1074"/>
                  <a:pt x="9314" y="1075"/>
                  <a:pt x="9297" y="1077"/>
                </a:cubicBezTo>
                <a:lnTo>
                  <a:pt x="9297" y="1348"/>
                </a:lnTo>
                <a:close/>
                <a:moveTo>
                  <a:pt x="55" y="6333"/>
                </a:moveTo>
                <a:cubicBezTo>
                  <a:pt x="42" y="6332"/>
                  <a:pt x="25" y="6332"/>
                  <a:pt x="15" y="6339"/>
                </a:cubicBezTo>
                <a:cubicBezTo>
                  <a:pt x="10" y="6342"/>
                  <a:pt x="5" y="6346"/>
                  <a:pt x="0" y="6349"/>
                </a:cubicBezTo>
                <a:lnTo>
                  <a:pt x="0" y="6430"/>
                </a:lnTo>
                <a:cubicBezTo>
                  <a:pt x="20" y="6417"/>
                  <a:pt x="39" y="6401"/>
                  <a:pt x="55" y="6383"/>
                </a:cubicBezTo>
                <a:lnTo>
                  <a:pt x="55" y="6333"/>
                </a:lnTo>
                <a:close/>
                <a:moveTo>
                  <a:pt x="16776" y="3412"/>
                </a:moveTo>
                <a:cubicBezTo>
                  <a:pt x="16770" y="3424"/>
                  <a:pt x="16766" y="3438"/>
                  <a:pt x="16764" y="3452"/>
                </a:cubicBezTo>
                <a:cubicBezTo>
                  <a:pt x="16761" y="3476"/>
                  <a:pt x="16767" y="3500"/>
                  <a:pt x="16789" y="3512"/>
                </a:cubicBezTo>
                <a:lnTo>
                  <a:pt x="16789" y="3398"/>
                </a:lnTo>
                <a:cubicBezTo>
                  <a:pt x="16784" y="3402"/>
                  <a:pt x="16779" y="3406"/>
                  <a:pt x="16776" y="3412"/>
                </a:cubicBezTo>
                <a:close/>
                <a:moveTo>
                  <a:pt x="37186" y="16102"/>
                </a:moveTo>
                <a:cubicBezTo>
                  <a:pt x="37200" y="16103"/>
                  <a:pt x="37217" y="16101"/>
                  <a:pt x="37228" y="16094"/>
                </a:cubicBezTo>
                <a:cubicBezTo>
                  <a:pt x="37234" y="16090"/>
                  <a:pt x="37238" y="16084"/>
                  <a:pt x="37241" y="16078"/>
                </a:cubicBezTo>
                <a:lnTo>
                  <a:pt x="37241" y="16039"/>
                </a:lnTo>
                <a:cubicBezTo>
                  <a:pt x="37240" y="16036"/>
                  <a:pt x="37238" y="16033"/>
                  <a:pt x="37236" y="16031"/>
                </a:cubicBezTo>
                <a:cubicBezTo>
                  <a:pt x="37221" y="16012"/>
                  <a:pt x="37204" y="15997"/>
                  <a:pt x="37186" y="15982"/>
                </a:cubicBezTo>
                <a:lnTo>
                  <a:pt x="37186" y="16102"/>
                </a:lnTo>
                <a:close/>
                <a:moveTo>
                  <a:pt x="32847" y="16517"/>
                </a:moveTo>
                <a:cubicBezTo>
                  <a:pt x="32861" y="16525"/>
                  <a:pt x="32875" y="16533"/>
                  <a:pt x="32890" y="16540"/>
                </a:cubicBezTo>
                <a:cubicBezTo>
                  <a:pt x="32894" y="16542"/>
                  <a:pt x="32898" y="16543"/>
                  <a:pt x="32903" y="16544"/>
                </a:cubicBezTo>
                <a:lnTo>
                  <a:pt x="32903" y="16443"/>
                </a:lnTo>
                <a:cubicBezTo>
                  <a:pt x="32886" y="16434"/>
                  <a:pt x="32868" y="16428"/>
                  <a:pt x="32847" y="16424"/>
                </a:cubicBezTo>
                <a:lnTo>
                  <a:pt x="32847" y="16517"/>
                </a:lnTo>
                <a:close/>
                <a:moveTo>
                  <a:pt x="10591" y="12943"/>
                </a:moveTo>
                <a:cubicBezTo>
                  <a:pt x="10586" y="12943"/>
                  <a:pt x="10580" y="12942"/>
                  <a:pt x="10574" y="12942"/>
                </a:cubicBezTo>
                <a:cubicBezTo>
                  <a:pt x="10563" y="12943"/>
                  <a:pt x="10550" y="12944"/>
                  <a:pt x="10536" y="12946"/>
                </a:cubicBezTo>
                <a:lnTo>
                  <a:pt x="10536" y="13034"/>
                </a:lnTo>
                <a:cubicBezTo>
                  <a:pt x="10555" y="13035"/>
                  <a:pt x="10573" y="13035"/>
                  <a:pt x="10591" y="13031"/>
                </a:cubicBezTo>
                <a:lnTo>
                  <a:pt x="10591" y="12943"/>
                </a:lnTo>
                <a:close/>
                <a:moveTo>
                  <a:pt x="21127" y="10771"/>
                </a:moveTo>
                <a:cubicBezTo>
                  <a:pt x="21125" y="10774"/>
                  <a:pt x="21124" y="10777"/>
                  <a:pt x="21124" y="10780"/>
                </a:cubicBezTo>
                <a:cubicBezTo>
                  <a:pt x="21123" y="10784"/>
                  <a:pt x="21125" y="10791"/>
                  <a:pt x="21127" y="10796"/>
                </a:cubicBezTo>
                <a:lnTo>
                  <a:pt x="21127" y="10771"/>
                </a:lnTo>
                <a:close/>
                <a:moveTo>
                  <a:pt x="9297" y="13046"/>
                </a:moveTo>
                <a:cubicBezTo>
                  <a:pt x="9306" y="13044"/>
                  <a:pt x="9316" y="13042"/>
                  <a:pt x="9327" y="13039"/>
                </a:cubicBezTo>
                <a:cubicBezTo>
                  <a:pt x="9335" y="13036"/>
                  <a:pt x="9344" y="13033"/>
                  <a:pt x="9352" y="13030"/>
                </a:cubicBezTo>
                <a:lnTo>
                  <a:pt x="9352" y="12962"/>
                </a:lnTo>
                <a:cubicBezTo>
                  <a:pt x="9336" y="12950"/>
                  <a:pt x="9317" y="12944"/>
                  <a:pt x="9297" y="12940"/>
                </a:cubicBezTo>
                <a:lnTo>
                  <a:pt x="9297" y="13046"/>
                </a:lnTo>
                <a:close/>
                <a:moveTo>
                  <a:pt x="22311" y="10847"/>
                </a:moveTo>
                <a:cubicBezTo>
                  <a:pt x="22344" y="10830"/>
                  <a:pt x="22356" y="10800"/>
                  <a:pt x="22367" y="10769"/>
                </a:cubicBezTo>
                <a:lnTo>
                  <a:pt x="22367" y="10747"/>
                </a:lnTo>
                <a:cubicBezTo>
                  <a:pt x="22365" y="10745"/>
                  <a:pt x="22364" y="10744"/>
                  <a:pt x="22362" y="10744"/>
                </a:cubicBezTo>
                <a:cubicBezTo>
                  <a:pt x="22345" y="10746"/>
                  <a:pt x="22328" y="10748"/>
                  <a:pt x="22311" y="10751"/>
                </a:cubicBezTo>
                <a:lnTo>
                  <a:pt x="22311" y="10847"/>
                </a:lnTo>
                <a:close/>
                <a:moveTo>
                  <a:pt x="9972" y="5811"/>
                </a:moveTo>
                <a:cubicBezTo>
                  <a:pt x="9959" y="5813"/>
                  <a:pt x="9947" y="5817"/>
                  <a:pt x="9938" y="5824"/>
                </a:cubicBezTo>
                <a:cubicBezTo>
                  <a:pt x="9930" y="5829"/>
                  <a:pt x="9923" y="5836"/>
                  <a:pt x="9916" y="5842"/>
                </a:cubicBezTo>
                <a:lnTo>
                  <a:pt x="9916" y="5955"/>
                </a:lnTo>
                <a:cubicBezTo>
                  <a:pt x="9930" y="5956"/>
                  <a:pt x="9944" y="5957"/>
                  <a:pt x="9957" y="5954"/>
                </a:cubicBezTo>
                <a:cubicBezTo>
                  <a:pt x="9962" y="5952"/>
                  <a:pt x="9967" y="5950"/>
                  <a:pt x="9972" y="5949"/>
                </a:cubicBezTo>
                <a:lnTo>
                  <a:pt x="9972" y="5811"/>
                </a:lnTo>
                <a:close/>
                <a:moveTo>
                  <a:pt x="22931" y="4903"/>
                </a:moveTo>
                <a:lnTo>
                  <a:pt x="22932" y="4906"/>
                </a:lnTo>
                <a:cubicBezTo>
                  <a:pt x="22940" y="4928"/>
                  <a:pt x="22962" y="4940"/>
                  <a:pt x="22987" y="4940"/>
                </a:cubicBezTo>
                <a:lnTo>
                  <a:pt x="22987" y="4748"/>
                </a:lnTo>
                <a:cubicBezTo>
                  <a:pt x="22983" y="4748"/>
                  <a:pt x="22979" y="4748"/>
                  <a:pt x="22975" y="4748"/>
                </a:cubicBezTo>
                <a:cubicBezTo>
                  <a:pt x="22960" y="4749"/>
                  <a:pt x="22942" y="4761"/>
                  <a:pt x="22931" y="4776"/>
                </a:cubicBezTo>
                <a:lnTo>
                  <a:pt x="22931" y="4903"/>
                </a:lnTo>
                <a:close/>
                <a:moveTo>
                  <a:pt x="32903" y="16290"/>
                </a:moveTo>
                <a:cubicBezTo>
                  <a:pt x="32888" y="16295"/>
                  <a:pt x="32874" y="16304"/>
                  <a:pt x="32861" y="16317"/>
                </a:cubicBezTo>
                <a:cubicBezTo>
                  <a:pt x="32856" y="16323"/>
                  <a:pt x="32852" y="16334"/>
                  <a:pt x="32853" y="16342"/>
                </a:cubicBezTo>
                <a:cubicBezTo>
                  <a:pt x="32854" y="16350"/>
                  <a:pt x="32862" y="16361"/>
                  <a:pt x="32869" y="16363"/>
                </a:cubicBezTo>
                <a:cubicBezTo>
                  <a:pt x="32880" y="16365"/>
                  <a:pt x="32891" y="16368"/>
                  <a:pt x="32903" y="16370"/>
                </a:cubicBezTo>
                <a:lnTo>
                  <a:pt x="32903" y="16290"/>
                </a:lnTo>
                <a:close/>
                <a:moveTo>
                  <a:pt x="34087" y="15704"/>
                </a:moveTo>
                <a:cubicBezTo>
                  <a:pt x="34106" y="15708"/>
                  <a:pt x="34124" y="15714"/>
                  <a:pt x="34142" y="15723"/>
                </a:cubicBezTo>
                <a:lnTo>
                  <a:pt x="34142" y="15636"/>
                </a:lnTo>
                <a:cubicBezTo>
                  <a:pt x="34124" y="15628"/>
                  <a:pt x="34106" y="15622"/>
                  <a:pt x="34087" y="15617"/>
                </a:cubicBezTo>
                <a:lnTo>
                  <a:pt x="34087" y="15704"/>
                </a:lnTo>
                <a:close/>
                <a:moveTo>
                  <a:pt x="22987" y="928"/>
                </a:moveTo>
                <a:cubicBezTo>
                  <a:pt x="22985" y="929"/>
                  <a:pt x="22984" y="930"/>
                  <a:pt x="22983" y="931"/>
                </a:cubicBezTo>
                <a:cubicBezTo>
                  <a:pt x="22966" y="953"/>
                  <a:pt x="22947" y="975"/>
                  <a:pt x="22932" y="999"/>
                </a:cubicBezTo>
                <a:lnTo>
                  <a:pt x="22931" y="1000"/>
                </a:lnTo>
                <a:lnTo>
                  <a:pt x="22931" y="1105"/>
                </a:lnTo>
                <a:cubicBezTo>
                  <a:pt x="22941" y="1132"/>
                  <a:pt x="22959" y="1151"/>
                  <a:pt x="22987" y="1167"/>
                </a:cubicBezTo>
                <a:lnTo>
                  <a:pt x="22987" y="928"/>
                </a:lnTo>
                <a:close/>
                <a:moveTo>
                  <a:pt x="21747" y="1409"/>
                </a:moveTo>
                <a:cubicBezTo>
                  <a:pt x="21727" y="1425"/>
                  <a:pt x="21708" y="1444"/>
                  <a:pt x="21692" y="1465"/>
                </a:cubicBezTo>
                <a:lnTo>
                  <a:pt x="21692" y="1556"/>
                </a:lnTo>
                <a:cubicBezTo>
                  <a:pt x="21694" y="1558"/>
                  <a:pt x="21697" y="1559"/>
                  <a:pt x="21700" y="1559"/>
                </a:cubicBezTo>
                <a:cubicBezTo>
                  <a:pt x="21716" y="1563"/>
                  <a:pt x="21731" y="1567"/>
                  <a:pt x="21747" y="1570"/>
                </a:cubicBezTo>
                <a:lnTo>
                  <a:pt x="21747" y="1409"/>
                </a:lnTo>
                <a:close/>
                <a:moveTo>
                  <a:pt x="33467" y="13960"/>
                </a:moveTo>
                <a:cubicBezTo>
                  <a:pt x="33473" y="13964"/>
                  <a:pt x="33481" y="13965"/>
                  <a:pt x="33487" y="13965"/>
                </a:cubicBezTo>
                <a:cubicBezTo>
                  <a:pt x="33500" y="13965"/>
                  <a:pt x="33514" y="13946"/>
                  <a:pt x="33511" y="13934"/>
                </a:cubicBezTo>
                <a:cubicBezTo>
                  <a:pt x="33508" y="13920"/>
                  <a:pt x="33501" y="13907"/>
                  <a:pt x="33500" y="13893"/>
                </a:cubicBezTo>
                <a:cubicBezTo>
                  <a:pt x="33499" y="13884"/>
                  <a:pt x="33502" y="13869"/>
                  <a:pt x="33507" y="13867"/>
                </a:cubicBezTo>
                <a:cubicBezTo>
                  <a:pt x="33513" y="13866"/>
                  <a:pt x="33518" y="13863"/>
                  <a:pt x="33522" y="13861"/>
                </a:cubicBezTo>
                <a:lnTo>
                  <a:pt x="33522" y="13691"/>
                </a:lnTo>
                <a:cubicBezTo>
                  <a:pt x="33509" y="13669"/>
                  <a:pt x="33490" y="13656"/>
                  <a:pt x="33467" y="13652"/>
                </a:cubicBezTo>
                <a:lnTo>
                  <a:pt x="33467" y="13960"/>
                </a:lnTo>
                <a:close/>
                <a:moveTo>
                  <a:pt x="10591" y="1606"/>
                </a:moveTo>
                <a:cubicBezTo>
                  <a:pt x="10567" y="1612"/>
                  <a:pt x="10546" y="1630"/>
                  <a:pt x="10536" y="1655"/>
                </a:cubicBezTo>
                <a:lnTo>
                  <a:pt x="10536" y="1656"/>
                </a:lnTo>
                <a:lnTo>
                  <a:pt x="10536" y="1685"/>
                </a:lnTo>
                <a:cubicBezTo>
                  <a:pt x="10539" y="1694"/>
                  <a:pt x="10544" y="1702"/>
                  <a:pt x="10550" y="1707"/>
                </a:cubicBezTo>
                <a:cubicBezTo>
                  <a:pt x="10563" y="1716"/>
                  <a:pt x="10577" y="1724"/>
                  <a:pt x="10591" y="1732"/>
                </a:cubicBezTo>
                <a:lnTo>
                  <a:pt x="10591" y="1606"/>
                </a:lnTo>
                <a:close/>
                <a:moveTo>
                  <a:pt x="1240" y="3839"/>
                </a:moveTo>
                <a:cubicBezTo>
                  <a:pt x="1240" y="3838"/>
                  <a:pt x="1241" y="3838"/>
                  <a:pt x="1242" y="3837"/>
                </a:cubicBezTo>
                <a:cubicBezTo>
                  <a:pt x="1242" y="3832"/>
                  <a:pt x="1244" y="3827"/>
                  <a:pt x="1242" y="3823"/>
                </a:cubicBezTo>
                <a:lnTo>
                  <a:pt x="1240" y="3819"/>
                </a:lnTo>
                <a:lnTo>
                  <a:pt x="1240" y="3839"/>
                </a:lnTo>
                <a:close/>
                <a:moveTo>
                  <a:pt x="11156" y="4830"/>
                </a:moveTo>
                <a:cubicBezTo>
                  <a:pt x="11161" y="4822"/>
                  <a:pt x="11165" y="4813"/>
                  <a:pt x="11169" y="4804"/>
                </a:cubicBezTo>
                <a:cubicBezTo>
                  <a:pt x="11179" y="4782"/>
                  <a:pt x="11187" y="4759"/>
                  <a:pt x="11196" y="4736"/>
                </a:cubicBezTo>
                <a:cubicBezTo>
                  <a:pt x="11202" y="4719"/>
                  <a:pt x="11187" y="4686"/>
                  <a:pt x="11168" y="4674"/>
                </a:cubicBezTo>
                <a:cubicBezTo>
                  <a:pt x="11164" y="4672"/>
                  <a:pt x="11160" y="4669"/>
                  <a:pt x="11156" y="4667"/>
                </a:cubicBezTo>
                <a:lnTo>
                  <a:pt x="11156" y="4830"/>
                </a:lnTo>
                <a:close/>
                <a:moveTo>
                  <a:pt x="31663" y="12691"/>
                </a:moveTo>
                <a:cubicBezTo>
                  <a:pt x="31650" y="12685"/>
                  <a:pt x="31636" y="12682"/>
                  <a:pt x="31628" y="12679"/>
                </a:cubicBezTo>
                <a:cubicBezTo>
                  <a:pt x="31617" y="12679"/>
                  <a:pt x="31612" y="12679"/>
                  <a:pt x="31608" y="12679"/>
                </a:cubicBezTo>
                <a:lnTo>
                  <a:pt x="31608" y="12897"/>
                </a:lnTo>
                <a:cubicBezTo>
                  <a:pt x="31621" y="12888"/>
                  <a:pt x="31631" y="12877"/>
                  <a:pt x="31639" y="12865"/>
                </a:cubicBezTo>
                <a:cubicBezTo>
                  <a:pt x="31648" y="12852"/>
                  <a:pt x="31656" y="12838"/>
                  <a:pt x="31663" y="12824"/>
                </a:cubicBezTo>
                <a:lnTo>
                  <a:pt x="31663" y="12691"/>
                </a:lnTo>
                <a:close/>
                <a:moveTo>
                  <a:pt x="30988" y="1748"/>
                </a:moveTo>
                <a:cubicBezTo>
                  <a:pt x="30998" y="1746"/>
                  <a:pt x="31008" y="1745"/>
                  <a:pt x="31018" y="1744"/>
                </a:cubicBezTo>
                <a:cubicBezTo>
                  <a:pt x="31031" y="1742"/>
                  <a:pt x="31040" y="1733"/>
                  <a:pt x="31043" y="1722"/>
                </a:cubicBezTo>
                <a:lnTo>
                  <a:pt x="31043" y="1695"/>
                </a:lnTo>
                <a:cubicBezTo>
                  <a:pt x="31042" y="1692"/>
                  <a:pt x="31041" y="1689"/>
                  <a:pt x="31039" y="1686"/>
                </a:cubicBezTo>
                <a:cubicBezTo>
                  <a:pt x="31025" y="1663"/>
                  <a:pt x="31008" y="1642"/>
                  <a:pt x="30988" y="1626"/>
                </a:cubicBezTo>
                <a:lnTo>
                  <a:pt x="30988" y="1748"/>
                </a:lnTo>
                <a:close/>
                <a:moveTo>
                  <a:pt x="36621" y="15922"/>
                </a:moveTo>
                <a:cubicBezTo>
                  <a:pt x="36603" y="15928"/>
                  <a:pt x="36583" y="15927"/>
                  <a:pt x="36566" y="15916"/>
                </a:cubicBezTo>
                <a:lnTo>
                  <a:pt x="36566" y="16047"/>
                </a:lnTo>
                <a:cubicBezTo>
                  <a:pt x="36584" y="16046"/>
                  <a:pt x="36603" y="16044"/>
                  <a:pt x="36621" y="16041"/>
                </a:cubicBezTo>
                <a:lnTo>
                  <a:pt x="36621" y="15922"/>
                </a:lnTo>
                <a:close/>
                <a:moveTo>
                  <a:pt x="30988" y="1029"/>
                </a:moveTo>
                <a:cubicBezTo>
                  <a:pt x="31007" y="1034"/>
                  <a:pt x="31025" y="1037"/>
                  <a:pt x="31043" y="1040"/>
                </a:cubicBezTo>
                <a:lnTo>
                  <a:pt x="31043" y="878"/>
                </a:lnTo>
                <a:cubicBezTo>
                  <a:pt x="31041" y="878"/>
                  <a:pt x="31038" y="878"/>
                  <a:pt x="31035" y="878"/>
                </a:cubicBezTo>
                <a:cubicBezTo>
                  <a:pt x="31020" y="879"/>
                  <a:pt x="31004" y="879"/>
                  <a:pt x="30988" y="878"/>
                </a:cubicBezTo>
                <a:lnTo>
                  <a:pt x="30988" y="1029"/>
                </a:lnTo>
                <a:close/>
                <a:moveTo>
                  <a:pt x="32868" y="11924"/>
                </a:moveTo>
                <a:cubicBezTo>
                  <a:pt x="32862" y="11922"/>
                  <a:pt x="32854" y="11922"/>
                  <a:pt x="32847" y="11924"/>
                </a:cubicBezTo>
                <a:lnTo>
                  <a:pt x="32847" y="12378"/>
                </a:lnTo>
                <a:cubicBezTo>
                  <a:pt x="32851" y="12360"/>
                  <a:pt x="32853" y="12341"/>
                  <a:pt x="32862" y="12327"/>
                </a:cubicBezTo>
                <a:cubicBezTo>
                  <a:pt x="32890" y="12281"/>
                  <a:pt x="32899" y="12232"/>
                  <a:pt x="32903" y="12181"/>
                </a:cubicBezTo>
                <a:lnTo>
                  <a:pt x="32903" y="11946"/>
                </a:lnTo>
                <a:cubicBezTo>
                  <a:pt x="32894" y="11936"/>
                  <a:pt x="32882" y="11928"/>
                  <a:pt x="32868" y="11924"/>
                </a:cubicBezTo>
                <a:close/>
                <a:moveTo>
                  <a:pt x="9916" y="13035"/>
                </a:moveTo>
                <a:cubicBezTo>
                  <a:pt x="9923" y="13042"/>
                  <a:pt x="9929" y="13048"/>
                  <a:pt x="9937" y="13052"/>
                </a:cubicBezTo>
                <a:cubicBezTo>
                  <a:pt x="9944" y="13056"/>
                  <a:pt x="9956" y="13055"/>
                  <a:pt x="9964" y="13052"/>
                </a:cubicBezTo>
                <a:cubicBezTo>
                  <a:pt x="9966" y="13051"/>
                  <a:pt x="9969" y="13049"/>
                  <a:pt x="9972" y="13047"/>
                </a:cubicBezTo>
                <a:lnTo>
                  <a:pt x="9972" y="12759"/>
                </a:lnTo>
                <a:cubicBezTo>
                  <a:pt x="9959" y="12761"/>
                  <a:pt x="9947" y="12765"/>
                  <a:pt x="9934" y="12770"/>
                </a:cubicBezTo>
                <a:cubicBezTo>
                  <a:pt x="9928" y="12772"/>
                  <a:pt x="9922" y="12773"/>
                  <a:pt x="9916" y="12773"/>
                </a:cubicBezTo>
                <a:lnTo>
                  <a:pt x="9916" y="13035"/>
                </a:lnTo>
                <a:close/>
                <a:moveTo>
                  <a:pt x="33522" y="14081"/>
                </a:moveTo>
                <a:cubicBezTo>
                  <a:pt x="33510" y="14102"/>
                  <a:pt x="33487" y="14115"/>
                  <a:pt x="33467" y="14131"/>
                </a:cubicBezTo>
                <a:lnTo>
                  <a:pt x="33467" y="14522"/>
                </a:lnTo>
                <a:cubicBezTo>
                  <a:pt x="33472" y="14524"/>
                  <a:pt x="33477" y="14526"/>
                  <a:pt x="33481" y="14527"/>
                </a:cubicBezTo>
                <a:cubicBezTo>
                  <a:pt x="33495" y="14531"/>
                  <a:pt x="33509" y="14535"/>
                  <a:pt x="33522" y="14538"/>
                </a:cubicBezTo>
                <a:lnTo>
                  <a:pt x="33522" y="14081"/>
                </a:lnTo>
                <a:close/>
                <a:moveTo>
                  <a:pt x="26650" y="1230"/>
                </a:moveTo>
                <a:cubicBezTo>
                  <a:pt x="26658" y="1218"/>
                  <a:pt x="26665" y="1205"/>
                  <a:pt x="26671" y="1192"/>
                </a:cubicBezTo>
                <a:cubicBezTo>
                  <a:pt x="26677" y="1180"/>
                  <a:pt x="26678" y="1162"/>
                  <a:pt x="26674" y="1150"/>
                </a:cubicBezTo>
                <a:cubicBezTo>
                  <a:pt x="26668" y="1134"/>
                  <a:pt x="26658" y="1120"/>
                  <a:pt x="26650" y="1105"/>
                </a:cubicBezTo>
                <a:lnTo>
                  <a:pt x="26650" y="1230"/>
                </a:lnTo>
                <a:close/>
                <a:moveTo>
                  <a:pt x="9352" y="12547"/>
                </a:moveTo>
                <a:cubicBezTo>
                  <a:pt x="9335" y="12540"/>
                  <a:pt x="9318" y="12533"/>
                  <a:pt x="9301" y="12527"/>
                </a:cubicBezTo>
                <a:lnTo>
                  <a:pt x="9297" y="12526"/>
                </a:lnTo>
                <a:lnTo>
                  <a:pt x="9297" y="12778"/>
                </a:lnTo>
                <a:cubicBezTo>
                  <a:pt x="9313" y="12778"/>
                  <a:pt x="9331" y="12778"/>
                  <a:pt x="9352" y="12778"/>
                </a:cubicBezTo>
                <a:lnTo>
                  <a:pt x="9352" y="12547"/>
                </a:lnTo>
                <a:close/>
                <a:moveTo>
                  <a:pt x="8732" y="12317"/>
                </a:moveTo>
                <a:cubicBezTo>
                  <a:pt x="8731" y="12317"/>
                  <a:pt x="8729" y="12317"/>
                  <a:pt x="8728" y="12318"/>
                </a:cubicBezTo>
                <a:cubicBezTo>
                  <a:pt x="8711" y="12322"/>
                  <a:pt x="8694" y="12326"/>
                  <a:pt x="8677" y="12329"/>
                </a:cubicBezTo>
                <a:lnTo>
                  <a:pt x="8677" y="12410"/>
                </a:lnTo>
                <a:lnTo>
                  <a:pt x="8678" y="12410"/>
                </a:lnTo>
                <a:cubicBezTo>
                  <a:pt x="8690" y="12401"/>
                  <a:pt x="8720" y="12409"/>
                  <a:pt x="8728" y="12424"/>
                </a:cubicBezTo>
                <a:cubicBezTo>
                  <a:pt x="8729" y="12427"/>
                  <a:pt x="8731" y="12429"/>
                  <a:pt x="8732" y="12432"/>
                </a:cubicBezTo>
                <a:lnTo>
                  <a:pt x="8732" y="12317"/>
                </a:lnTo>
                <a:close/>
                <a:moveTo>
                  <a:pt x="35382" y="21257"/>
                </a:moveTo>
                <a:cubicBezTo>
                  <a:pt x="35363" y="21260"/>
                  <a:pt x="35345" y="21264"/>
                  <a:pt x="35326" y="21268"/>
                </a:cubicBezTo>
                <a:lnTo>
                  <a:pt x="35326" y="21677"/>
                </a:lnTo>
                <a:cubicBezTo>
                  <a:pt x="35335" y="21672"/>
                  <a:pt x="35342" y="21664"/>
                  <a:pt x="35346" y="21652"/>
                </a:cubicBezTo>
                <a:cubicBezTo>
                  <a:pt x="35357" y="21618"/>
                  <a:pt x="35366" y="21583"/>
                  <a:pt x="35382" y="21551"/>
                </a:cubicBezTo>
                <a:lnTo>
                  <a:pt x="35382" y="21257"/>
                </a:lnTo>
                <a:close/>
                <a:moveTo>
                  <a:pt x="32228" y="16327"/>
                </a:moveTo>
                <a:cubicBezTo>
                  <a:pt x="32235" y="16326"/>
                  <a:pt x="32243" y="16328"/>
                  <a:pt x="32251" y="16329"/>
                </a:cubicBezTo>
                <a:cubicBezTo>
                  <a:pt x="32262" y="16332"/>
                  <a:pt x="32272" y="16334"/>
                  <a:pt x="32283" y="16335"/>
                </a:cubicBezTo>
                <a:lnTo>
                  <a:pt x="32283" y="16267"/>
                </a:lnTo>
                <a:cubicBezTo>
                  <a:pt x="32264" y="16265"/>
                  <a:pt x="32245" y="16262"/>
                  <a:pt x="32228" y="16255"/>
                </a:cubicBezTo>
                <a:lnTo>
                  <a:pt x="32228" y="16327"/>
                </a:lnTo>
                <a:close/>
                <a:moveTo>
                  <a:pt x="31663" y="16107"/>
                </a:moveTo>
                <a:cubicBezTo>
                  <a:pt x="31651" y="16106"/>
                  <a:pt x="31639" y="16104"/>
                  <a:pt x="31626" y="16104"/>
                </a:cubicBezTo>
                <a:cubicBezTo>
                  <a:pt x="31620" y="16103"/>
                  <a:pt x="31614" y="16103"/>
                  <a:pt x="31608" y="16102"/>
                </a:cubicBezTo>
                <a:lnTo>
                  <a:pt x="31608" y="16235"/>
                </a:lnTo>
                <a:cubicBezTo>
                  <a:pt x="31627" y="16238"/>
                  <a:pt x="31645" y="16243"/>
                  <a:pt x="31663" y="16250"/>
                </a:cubicBezTo>
                <a:lnTo>
                  <a:pt x="31663" y="16107"/>
                </a:lnTo>
                <a:close/>
                <a:moveTo>
                  <a:pt x="31043" y="15415"/>
                </a:moveTo>
                <a:cubicBezTo>
                  <a:pt x="31037" y="15408"/>
                  <a:pt x="31028" y="15403"/>
                  <a:pt x="31018" y="15400"/>
                </a:cubicBezTo>
                <a:cubicBezTo>
                  <a:pt x="31008" y="15397"/>
                  <a:pt x="30998" y="15395"/>
                  <a:pt x="30988" y="15393"/>
                </a:cubicBezTo>
                <a:lnTo>
                  <a:pt x="30988" y="15947"/>
                </a:lnTo>
                <a:cubicBezTo>
                  <a:pt x="30993" y="15952"/>
                  <a:pt x="30999" y="15958"/>
                  <a:pt x="31004" y="15964"/>
                </a:cubicBezTo>
                <a:cubicBezTo>
                  <a:pt x="31014" y="15976"/>
                  <a:pt x="31028" y="15979"/>
                  <a:pt x="31043" y="15980"/>
                </a:cubicBezTo>
                <a:lnTo>
                  <a:pt x="31043" y="15415"/>
                </a:lnTo>
                <a:close/>
                <a:moveTo>
                  <a:pt x="30424" y="14815"/>
                </a:moveTo>
                <a:cubicBezTo>
                  <a:pt x="30404" y="14804"/>
                  <a:pt x="30386" y="14793"/>
                  <a:pt x="30368" y="14780"/>
                </a:cubicBezTo>
                <a:lnTo>
                  <a:pt x="30368" y="15136"/>
                </a:lnTo>
                <a:cubicBezTo>
                  <a:pt x="30376" y="15156"/>
                  <a:pt x="30382" y="15177"/>
                  <a:pt x="30391" y="15196"/>
                </a:cubicBezTo>
                <a:cubicBezTo>
                  <a:pt x="30399" y="15213"/>
                  <a:pt x="30410" y="15230"/>
                  <a:pt x="30424" y="15243"/>
                </a:cubicBezTo>
                <a:lnTo>
                  <a:pt x="30424" y="14815"/>
                </a:lnTo>
                <a:close/>
                <a:moveTo>
                  <a:pt x="17409" y="7903"/>
                </a:moveTo>
                <a:cubicBezTo>
                  <a:pt x="17398" y="7903"/>
                  <a:pt x="17386" y="7904"/>
                  <a:pt x="17375" y="7904"/>
                </a:cubicBezTo>
                <a:cubicBezTo>
                  <a:pt x="17367" y="7905"/>
                  <a:pt x="17359" y="7909"/>
                  <a:pt x="17353" y="7914"/>
                </a:cubicBezTo>
                <a:lnTo>
                  <a:pt x="17353" y="8070"/>
                </a:lnTo>
                <a:cubicBezTo>
                  <a:pt x="17356" y="8073"/>
                  <a:pt x="17359" y="8077"/>
                  <a:pt x="17362" y="8080"/>
                </a:cubicBezTo>
                <a:cubicBezTo>
                  <a:pt x="17386" y="8105"/>
                  <a:pt x="17386" y="8133"/>
                  <a:pt x="17371" y="8161"/>
                </a:cubicBezTo>
                <a:cubicBezTo>
                  <a:pt x="17366" y="8171"/>
                  <a:pt x="17360" y="8181"/>
                  <a:pt x="17353" y="8191"/>
                </a:cubicBezTo>
                <a:lnTo>
                  <a:pt x="17353" y="8371"/>
                </a:lnTo>
                <a:cubicBezTo>
                  <a:pt x="17371" y="8378"/>
                  <a:pt x="17390" y="8382"/>
                  <a:pt x="17409" y="8382"/>
                </a:cubicBezTo>
                <a:lnTo>
                  <a:pt x="17409" y="7903"/>
                </a:lnTo>
                <a:close/>
                <a:moveTo>
                  <a:pt x="8057" y="1479"/>
                </a:moveTo>
                <a:cubicBezTo>
                  <a:pt x="8080" y="1485"/>
                  <a:pt x="8097" y="1491"/>
                  <a:pt x="8112" y="1497"/>
                </a:cubicBezTo>
                <a:lnTo>
                  <a:pt x="8112" y="1341"/>
                </a:lnTo>
                <a:cubicBezTo>
                  <a:pt x="8102" y="1347"/>
                  <a:pt x="8092" y="1353"/>
                  <a:pt x="8082" y="1360"/>
                </a:cubicBezTo>
                <a:cubicBezTo>
                  <a:pt x="8071" y="1366"/>
                  <a:pt x="8063" y="1373"/>
                  <a:pt x="8057" y="1381"/>
                </a:cubicBezTo>
                <a:lnTo>
                  <a:pt x="8057" y="1479"/>
                </a:lnTo>
                <a:close/>
                <a:moveTo>
                  <a:pt x="8677" y="1456"/>
                </a:moveTo>
                <a:cubicBezTo>
                  <a:pt x="8690" y="1454"/>
                  <a:pt x="8704" y="1448"/>
                  <a:pt x="8717" y="1442"/>
                </a:cubicBezTo>
                <a:cubicBezTo>
                  <a:pt x="8721" y="1439"/>
                  <a:pt x="8727" y="1436"/>
                  <a:pt x="8732" y="1434"/>
                </a:cubicBezTo>
                <a:lnTo>
                  <a:pt x="8732" y="1090"/>
                </a:lnTo>
                <a:cubicBezTo>
                  <a:pt x="8720" y="1089"/>
                  <a:pt x="8708" y="1088"/>
                  <a:pt x="8696" y="1085"/>
                </a:cubicBezTo>
                <a:cubicBezTo>
                  <a:pt x="8690" y="1084"/>
                  <a:pt x="8683" y="1083"/>
                  <a:pt x="8677" y="1083"/>
                </a:cubicBezTo>
                <a:lnTo>
                  <a:pt x="8677" y="1456"/>
                </a:lnTo>
                <a:close/>
                <a:moveTo>
                  <a:pt x="12451" y="8539"/>
                </a:moveTo>
                <a:cubicBezTo>
                  <a:pt x="12439" y="8545"/>
                  <a:pt x="12427" y="8551"/>
                  <a:pt x="12416" y="8558"/>
                </a:cubicBezTo>
                <a:cubicBezTo>
                  <a:pt x="12409" y="8562"/>
                  <a:pt x="12402" y="8565"/>
                  <a:pt x="12395" y="8567"/>
                </a:cubicBezTo>
                <a:lnTo>
                  <a:pt x="12395" y="8881"/>
                </a:lnTo>
                <a:cubicBezTo>
                  <a:pt x="12400" y="8877"/>
                  <a:pt x="12404" y="8874"/>
                  <a:pt x="12409" y="8870"/>
                </a:cubicBezTo>
                <a:cubicBezTo>
                  <a:pt x="12409" y="8869"/>
                  <a:pt x="12418" y="8876"/>
                  <a:pt x="12418" y="8878"/>
                </a:cubicBezTo>
                <a:cubicBezTo>
                  <a:pt x="12414" y="8902"/>
                  <a:pt x="12409" y="8925"/>
                  <a:pt x="12406" y="8949"/>
                </a:cubicBezTo>
                <a:cubicBezTo>
                  <a:pt x="12405" y="8957"/>
                  <a:pt x="12408" y="8970"/>
                  <a:pt x="12414" y="8974"/>
                </a:cubicBezTo>
                <a:cubicBezTo>
                  <a:pt x="12426" y="8982"/>
                  <a:pt x="12438" y="8991"/>
                  <a:pt x="12451" y="8998"/>
                </a:cubicBezTo>
                <a:lnTo>
                  <a:pt x="12451" y="8539"/>
                </a:lnTo>
                <a:close/>
                <a:moveTo>
                  <a:pt x="33467" y="15199"/>
                </a:moveTo>
                <a:cubicBezTo>
                  <a:pt x="33488" y="15184"/>
                  <a:pt x="33506" y="15164"/>
                  <a:pt x="33522" y="15139"/>
                </a:cubicBezTo>
                <a:lnTo>
                  <a:pt x="33522" y="15073"/>
                </a:lnTo>
                <a:cubicBezTo>
                  <a:pt x="33512" y="15066"/>
                  <a:pt x="33496" y="15063"/>
                  <a:pt x="33488" y="15070"/>
                </a:cubicBezTo>
                <a:cubicBezTo>
                  <a:pt x="33481" y="15076"/>
                  <a:pt x="33474" y="15082"/>
                  <a:pt x="33467" y="15089"/>
                </a:cubicBezTo>
                <a:lnTo>
                  <a:pt x="33467" y="15199"/>
                </a:lnTo>
                <a:close/>
                <a:moveTo>
                  <a:pt x="32903" y="15182"/>
                </a:moveTo>
                <a:cubicBezTo>
                  <a:pt x="32883" y="15197"/>
                  <a:pt x="32871" y="15218"/>
                  <a:pt x="32866" y="15243"/>
                </a:cubicBezTo>
                <a:cubicBezTo>
                  <a:pt x="32863" y="15262"/>
                  <a:pt x="32866" y="15282"/>
                  <a:pt x="32862" y="15301"/>
                </a:cubicBezTo>
                <a:cubicBezTo>
                  <a:pt x="32859" y="15317"/>
                  <a:pt x="32855" y="15335"/>
                  <a:pt x="32847" y="15348"/>
                </a:cubicBezTo>
                <a:lnTo>
                  <a:pt x="32847" y="15959"/>
                </a:lnTo>
                <a:cubicBezTo>
                  <a:pt x="32865" y="15967"/>
                  <a:pt x="32884" y="15966"/>
                  <a:pt x="32903" y="15961"/>
                </a:cubicBezTo>
                <a:lnTo>
                  <a:pt x="32903" y="15182"/>
                </a:lnTo>
                <a:close/>
                <a:moveTo>
                  <a:pt x="30368" y="1351"/>
                </a:moveTo>
                <a:cubicBezTo>
                  <a:pt x="30372" y="1347"/>
                  <a:pt x="30377" y="1342"/>
                  <a:pt x="30384" y="1338"/>
                </a:cubicBezTo>
                <a:cubicBezTo>
                  <a:pt x="30400" y="1328"/>
                  <a:pt x="30412" y="1309"/>
                  <a:pt x="30424" y="1292"/>
                </a:cubicBezTo>
                <a:lnTo>
                  <a:pt x="30424" y="1081"/>
                </a:lnTo>
                <a:cubicBezTo>
                  <a:pt x="30422" y="1080"/>
                  <a:pt x="30421" y="1079"/>
                  <a:pt x="30419" y="1078"/>
                </a:cubicBezTo>
                <a:cubicBezTo>
                  <a:pt x="30419" y="1076"/>
                  <a:pt x="30418" y="1074"/>
                  <a:pt x="30418" y="1072"/>
                </a:cubicBezTo>
                <a:cubicBezTo>
                  <a:pt x="30411" y="1068"/>
                  <a:pt x="30403" y="1065"/>
                  <a:pt x="30399" y="1059"/>
                </a:cubicBezTo>
                <a:cubicBezTo>
                  <a:pt x="30388" y="1043"/>
                  <a:pt x="30378" y="1026"/>
                  <a:pt x="30368" y="1009"/>
                </a:cubicBezTo>
                <a:lnTo>
                  <a:pt x="30368" y="1351"/>
                </a:lnTo>
                <a:close/>
                <a:moveTo>
                  <a:pt x="30424" y="852"/>
                </a:moveTo>
                <a:lnTo>
                  <a:pt x="30422" y="852"/>
                </a:lnTo>
                <a:cubicBezTo>
                  <a:pt x="30417" y="851"/>
                  <a:pt x="30411" y="850"/>
                  <a:pt x="30407" y="852"/>
                </a:cubicBezTo>
                <a:cubicBezTo>
                  <a:pt x="30395" y="858"/>
                  <a:pt x="30382" y="863"/>
                  <a:pt x="30373" y="872"/>
                </a:cubicBezTo>
                <a:cubicBezTo>
                  <a:pt x="30368" y="877"/>
                  <a:pt x="30369" y="892"/>
                  <a:pt x="30373" y="899"/>
                </a:cubicBezTo>
                <a:cubicBezTo>
                  <a:pt x="30399" y="941"/>
                  <a:pt x="30414" y="985"/>
                  <a:pt x="30412" y="1035"/>
                </a:cubicBezTo>
                <a:cubicBezTo>
                  <a:pt x="30411" y="1047"/>
                  <a:pt x="30415" y="1060"/>
                  <a:pt x="30418" y="1072"/>
                </a:cubicBezTo>
                <a:cubicBezTo>
                  <a:pt x="30419" y="1073"/>
                  <a:pt x="30421" y="1074"/>
                  <a:pt x="30423" y="1075"/>
                </a:cubicBezTo>
                <a:lnTo>
                  <a:pt x="30424" y="1076"/>
                </a:lnTo>
                <a:lnTo>
                  <a:pt x="30424" y="852"/>
                </a:lnTo>
                <a:close/>
                <a:moveTo>
                  <a:pt x="39100" y="21000"/>
                </a:moveTo>
                <a:cubicBezTo>
                  <a:pt x="39076" y="21015"/>
                  <a:pt x="39060" y="21023"/>
                  <a:pt x="39045" y="21023"/>
                </a:cubicBezTo>
                <a:lnTo>
                  <a:pt x="39045" y="21268"/>
                </a:lnTo>
                <a:cubicBezTo>
                  <a:pt x="39050" y="21266"/>
                  <a:pt x="39054" y="21264"/>
                  <a:pt x="39055" y="21261"/>
                </a:cubicBezTo>
                <a:cubicBezTo>
                  <a:pt x="39062" y="21231"/>
                  <a:pt x="39080" y="21211"/>
                  <a:pt x="39100" y="21193"/>
                </a:cubicBezTo>
                <a:lnTo>
                  <a:pt x="39100" y="21000"/>
                </a:lnTo>
                <a:close/>
                <a:moveTo>
                  <a:pt x="25410" y="1056"/>
                </a:moveTo>
                <a:cubicBezTo>
                  <a:pt x="25449" y="1033"/>
                  <a:pt x="25471" y="985"/>
                  <a:pt x="25459" y="938"/>
                </a:cubicBezTo>
                <a:cubicBezTo>
                  <a:pt x="25456" y="925"/>
                  <a:pt x="25445" y="914"/>
                  <a:pt x="25451" y="899"/>
                </a:cubicBezTo>
                <a:cubicBezTo>
                  <a:pt x="25453" y="895"/>
                  <a:pt x="25457" y="891"/>
                  <a:pt x="25461" y="889"/>
                </a:cubicBezTo>
                <a:cubicBezTo>
                  <a:pt x="25462" y="889"/>
                  <a:pt x="25464" y="888"/>
                  <a:pt x="25466" y="888"/>
                </a:cubicBezTo>
                <a:lnTo>
                  <a:pt x="25466" y="500"/>
                </a:lnTo>
                <a:cubicBezTo>
                  <a:pt x="25445" y="495"/>
                  <a:pt x="25427" y="486"/>
                  <a:pt x="25410" y="476"/>
                </a:cubicBezTo>
                <a:lnTo>
                  <a:pt x="25410" y="1056"/>
                </a:lnTo>
                <a:close/>
                <a:moveTo>
                  <a:pt x="26030" y="1229"/>
                </a:moveTo>
                <a:cubicBezTo>
                  <a:pt x="26031" y="1228"/>
                  <a:pt x="26033" y="1228"/>
                  <a:pt x="26034" y="1227"/>
                </a:cubicBezTo>
                <a:cubicBezTo>
                  <a:pt x="26052" y="1220"/>
                  <a:pt x="26069" y="1211"/>
                  <a:pt x="26085" y="1200"/>
                </a:cubicBezTo>
                <a:lnTo>
                  <a:pt x="26085" y="1062"/>
                </a:lnTo>
                <a:cubicBezTo>
                  <a:pt x="26079" y="1058"/>
                  <a:pt x="26072" y="1053"/>
                  <a:pt x="26065" y="1049"/>
                </a:cubicBezTo>
                <a:cubicBezTo>
                  <a:pt x="26045" y="1037"/>
                  <a:pt x="26042" y="1021"/>
                  <a:pt x="26045" y="1000"/>
                </a:cubicBezTo>
                <a:cubicBezTo>
                  <a:pt x="26049" y="979"/>
                  <a:pt x="26040" y="962"/>
                  <a:pt x="26030" y="946"/>
                </a:cubicBezTo>
                <a:lnTo>
                  <a:pt x="26030" y="1229"/>
                </a:lnTo>
                <a:close/>
                <a:moveTo>
                  <a:pt x="16734" y="6152"/>
                </a:moveTo>
                <a:cubicBezTo>
                  <a:pt x="16742" y="6150"/>
                  <a:pt x="16750" y="6147"/>
                  <a:pt x="16759" y="6145"/>
                </a:cubicBezTo>
                <a:cubicBezTo>
                  <a:pt x="16770" y="6142"/>
                  <a:pt x="16780" y="6134"/>
                  <a:pt x="16789" y="6125"/>
                </a:cubicBezTo>
                <a:lnTo>
                  <a:pt x="16789" y="5626"/>
                </a:lnTo>
                <a:lnTo>
                  <a:pt x="16786" y="5629"/>
                </a:lnTo>
                <a:cubicBezTo>
                  <a:pt x="16770" y="5645"/>
                  <a:pt x="16752" y="5657"/>
                  <a:pt x="16734" y="5664"/>
                </a:cubicBezTo>
                <a:lnTo>
                  <a:pt x="16734" y="6152"/>
                </a:lnTo>
                <a:close/>
                <a:moveTo>
                  <a:pt x="16169" y="5619"/>
                </a:moveTo>
                <a:cubicBezTo>
                  <a:pt x="16166" y="5621"/>
                  <a:pt x="16162" y="5624"/>
                  <a:pt x="16158" y="5627"/>
                </a:cubicBezTo>
                <a:lnTo>
                  <a:pt x="16160" y="5632"/>
                </a:lnTo>
                <a:lnTo>
                  <a:pt x="16154" y="5629"/>
                </a:lnTo>
                <a:cubicBezTo>
                  <a:pt x="16156" y="5628"/>
                  <a:pt x="16157" y="5628"/>
                  <a:pt x="16158" y="5627"/>
                </a:cubicBezTo>
                <a:lnTo>
                  <a:pt x="16158" y="5626"/>
                </a:lnTo>
                <a:cubicBezTo>
                  <a:pt x="16143" y="5629"/>
                  <a:pt x="16127" y="5632"/>
                  <a:pt x="16114" y="5639"/>
                </a:cubicBezTo>
                <a:lnTo>
                  <a:pt x="16114" y="5791"/>
                </a:lnTo>
                <a:cubicBezTo>
                  <a:pt x="16133" y="5788"/>
                  <a:pt x="16151" y="5793"/>
                  <a:pt x="16169" y="5800"/>
                </a:cubicBezTo>
                <a:lnTo>
                  <a:pt x="16169" y="5619"/>
                </a:lnTo>
                <a:close/>
                <a:moveTo>
                  <a:pt x="16169" y="5869"/>
                </a:moveTo>
                <a:cubicBezTo>
                  <a:pt x="16163" y="5874"/>
                  <a:pt x="16156" y="5877"/>
                  <a:pt x="16146" y="5877"/>
                </a:cubicBezTo>
                <a:cubicBezTo>
                  <a:pt x="16135" y="5878"/>
                  <a:pt x="16124" y="5879"/>
                  <a:pt x="16114" y="5881"/>
                </a:cubicBezTo>
                <a:lnTo>
                  <a:pt x="16114" y="5956"/>
                </a:lnTo>
                <a:cubicBezTo>
                  <a:pt x="16116" y="5956"/>
                  <a:pt x="16118" y="5957"/>
                  <a:pt x="16120" y="5957"/>
                </a:cubicBezTo>
                <a:cubicBezTo>
                  <a:pt x="16134" y="5961"/>
                  <a:pt x="16150" y="5966"/>
                  <a:pt x="16158" y="5976"/>
                </a:cubicBezTo>
                <a:cubicBezTo>
                  <a:pt x="16162" y="5981"/>
                  <a:pt x="16166" y="5986"/>
                  <a:pt x="16169" y="5992"/>
                </a:cubicBezTo>
                <a:lnTo>
                  <a:pt x="16169" y="5869"/>
                </a:lnTo>
                <a:close/>
                <a:moveTo>
                  <a:pt x="16169" y="6074"/>
                </a:moveTo>
                <a:cubicBezTo>
                  <a:pt x="16167" y="6075"/>
                  <a:pt x="16164" y="6076"/>
                  <a:pt x="16161" y="6076"/>
                </a:cubicBezTo>
                <a:cubicBezTo>
                  <a:pt x="16138" y="6079"/>
                  <a:pt x="16128" y="6092"/>
                  <a:pt x="16129" y="6115"/>
                </a:cubicBezTo>
                <a:cubicBezTo>
                  <a:pt x="16130" y="6140"/>
                  <a:pt x="16143" y="6154"/>
                  <a:pt x="16169" y="6158"/>
                </a:cubicBezTo>
                <a:lnTo>
                  <a:pt x="16169" y="6074"/>
                </a:lnTo>
                <a:close/>
                <a:moveTo>
                  <a:pt x="38457" y="21594"/>
                </a:moveTo>
                <a:cubicBezTo>
                  <a:pt x="38447" y="21596"/>
                  <a:pt x="38436" y="21600"/>
                  <a:pt x="38425" y="21603"/>
                </a:cubicBezTo>
                <a:lnTo>
                  <a:pt x="38425" y="21810"/>
                </a:lnTo>
                <a:cubicBezTo>
                  <a:pt x="38433" y="21802"/>
                  <a:pt x="38441" y="21794"/>
                  <a:pt x="38449" y="21785"/>
                </a:cubicBezTo>
                <a:cubicBezTo>
                  <a:pt x="38462" y="21771"/>
                  <a:pt x="38470" y="21753"/>
                  <a:pt x="38471" y="21733"/>
                </a:cubicBezTo>
                <a:cubicBezTo>
                  <a:pt x="38472" y="21714"/>
                  <a:pt x="38473" y="21694"/>
                  <a:pt x="38474" y="21686"/>
                </a:cubicBezTo>
                <a:cubicBezTo>
                  <a:pt x="38478" y="21671"/>
                  <a:pt x="38479" y="21666"/>
                  <a:pt x="38480" y="21661"/>
                </a:cubicBezTo>
                <a:lnTo>
                  <a:pt x="38481" y="21660"/>
                </a:lnTo>
                <a:lnTo>
                  <a:pt x="38481" y="21604"/>
                </a:lnTo>
                <a:cubicBezTo>
                  <a:pt x="38474" y="21598"/>
                  <a:pt x="38465" y="21593"/>
                  <a:pt x="38457" y="21594"/>
                </a:cubicBezTo>
                <a:close/>
                <a:moveTo>
                  <a:pt x="37861" y="21998"/>
                </a:moveTo>
                <a:cubicBezTo>
                  <a:pt x="37842" y="22009"/>
                  <a:pt x="37824" y="22020"/>
                  <a:pt x="37805" y="22031"/>
                </a:cubicBezTo>
                <a:lnTo>
                  <a:pt x="37805" y="22473"/>
                </a:lnTo>
                <a:cubicBezTo>
                  <a:pt x="37811" y="22465"/>
                  <a:pt x="37816" y="22457"/>
                  <a:pt x="37821" y="22449"/>
                </a:cubicBezTo>
                <a:cubicBezTo>
                  <a:pt x="37833" y="22430"/>
                  <a:pt x="37845" y="22411"/>
                  <a:pt x="37861" y="22395"/>
                </a:cubicBezTo>
                <a:lnTo>
                  <a:pt x="37861" y="21998"/>
                </a:lnTo>
                <a:close/>
                <a:moveTo>
                  <a:pt x="8732" y="1513"/>
                </a:moveTo>
                <a:cubicBezTo>
                  <a:pt x="8716" y="1513"/>
                  <a:pt x="8701" y="1516"/>
                  <a:pt x="8690" y="1527"/>
                </a:cubicBezTo>
                <a:cubicBezTo>
                  <a:pt x="8685" y="1531"/>
                  <a:pt x="8681" y="1535"/>
                  <a:pt x="8677" y="1538"/>
                </a:cubicBezTo>
                <a:lnTo>
                  <a:pt x="8677" y="2050"/>
                </a:lnTo>
                <a:cubicBezTo>
                  <a:pt x="8680" y="2051"/>
                  <a:pt x="8683" y="2055"/>
                  <a:pt x="8687" y="2058"/>
                </a:cubicBezTo>
                <a:cubicBezTo>
                  <a:pt x="8683" y="2059"/>
                  <a:pt x="8680" y="2061"/>
                  <a:pt x="8677" y="2063"/>
                </a:cubicBezTo>
                <a:lnTo>
                  <a:pt x="8677" y="2254"/>
                </a:lnTo>
                <a:cubicBezTo>
                  <a:pt x="8696" y="2253"/>
                  <a:pt x="8714" y="2251"/>
                  <a:pt x="8732" y="2246"/>
                </a:cubicBezTo>
                <a:lnTo>
                  <a:pt x="8732" y="1513"/>
                </a:lnTo>
                <a:close/>
                <a:moveTo>
                  <a:pt x="9297" y="2182"/>
                </a:moveTo>
                <a:cubicBezTo>
                  <a:pt x="9298" y="2180"/>
                  <a:pt x="9300" y="2179"/>
                  <a:pt x="9301" y="2177"/>
                </a:cubicBezTo>
                <a:cubicBezTo>
                  <a:pt x="9319" y="2160"/>
                  <a:pt x="9335" y="2143"/>
                  <a:pt x="9352" y="2125"/>
                </a:cubicBezTo>
                <a:lnTo>
                  <a:pt x="9352" y="1918"/>
                </a:lnTo>
                <a:cubicBezTo>
                  <a:pt x="9346" y="1924"/>
                  <a:pt x="9340" y="1925"/>
                  <a:pt x="9334" y="1918"/>
                </a:cubicBezTo>
                <a:cubicBezTo>
                  <a:pt x="9324" y="1906"/>
                  <a:pt x="9307" y="1899"/>
                  <a:pt x="9297" y="1887"/>
                </a:cubicBezTo>
                <a:lnTo>
                  <a:pt x="9297" y="2182"/>
                </a:lnTo>
                <a:close/>
                <a:moveTo>
                  <a:pt x="9297" y="1772"/>
                </a:moveTo>
                <a:cubicBezTo>
                  <a:pt x="9302" y="1761"/>
                  <a:pt x="9305" y="1749"/>
                  <a:pt x="9304" y="1735"/>
                </a:cubicBezTo>
                <a:cubicBezTo>
                  <a:pt x="9302" y="1691"/>
                  <a:pt x="9310" y="1649"/>
                  <a:pt x="9331" y="1609"/>
                </a:cubicBezTo>
                <a:cubicBezTo>
                  <a:pt x="9337" y="1595"/>
                  <a:pt x="9331" y="1581"/>
                  <a:pt x="9319" y="1570"/>
                </a:cubicBezTo>
                <a:cubicBezTo>
                  <a:pt x="9313" y="1564"/>
                  <a:pt x="9305" y="1560"/>
                  <a:pt x="9297" y="1559"/>
                </a:cubicBezTo>
                <a:lnTo>
                  <a:pt x="9297" y="1772"/>
                </a:lnTo>
                <a:close/>
                <a:moveTo>
                  <a:pt x="11211" y="2483"/>
                </a:moveTo>
                <a:cubicBezTo>
                  <a:pt x="11193" y="2485"/>
                  <a:pt x="11174" y="2486"/>
                  <a:pt x="11156" y="2488"/>
                </a:cubicBezTo>
                <a:lnTo>
                  <a:pt x="11156" y="2887"/>
                </a:lnTo>
                <a:cubicBezTo>
                  <a:pt x="11161" y="2890"/>
                  <a:pt x="11167" y="2894"/>
                  <a:pt x="11172" y="2897"/>
                </a:cubicBezTo>
                <a:cubicBezTo>
                  <a:pt x="11185" y="2904"/>
                  <a:pt x="11198" y="2910"/>
                  <a:pt x="11211" y="2915"/>
                </a:cubicBezTo>
                <a:lnTo>
                  <a:pt x="11211" y="2483"/>
                </a:lnTo>
                <a:close/>
                <a:moveTo>
                  <a:pt x="10591" y="1891"/>
                </a:moveTo>
                <a:cubicBezTo>
                  <a:pt x="10573" y="1875"/>
                  <a:pt x="10556" y="1857"/>
                  <a:pt x="10536" y="1843"/>
                </a:cubicBezTo>
                <a:lnTo>
                  <a:pt x="10536" y="2137"/>
                </a:lnTo>
                <a:cubicBezTo>
                  <a:pt x="10572" y="2151"/>
                  <a:pt x="10575" y="2156"/>
                  <a:pt x="10574" y="2186"/>
                </a:cubicBezTo>
                <a:cubicBezTo>
                  <a:pt x="10574" y="2215"/>
                  <a:pt x="10572" y="2244"/>
                  <a:pt x="10574" y="2273"/>
                </a:cubicBezTo>
                <a:cubicBezTo>
                  <a:pt x="10576" y="2309"/>
                  <a:pt x="10564" y="2338"/>
                  <a:pt x="10536" y="2358"/>
                </a:cubicBezTo>
                <a:lnTo>
                  <a:pt x="10536" y="2714"/>
                </a:lnTo>
                <a:cubicBezTo>
                  <a:pt x="10554" y="2726"/>
                  <a:pt x="10572" y="2731"/>
                  <a:pt x="10591" y="2729"/>
                </a:cubicBezTo>
                <a:lnTo>
                  <a:pt x="10591" y="1891"/>
                </a:lnTo>
                <a:close/>
                <a:moveTo>
                  <a:pt x="19240" y="2301"/>
                </a:moveTo>
                <a:cubicBezTo>
                  <a:pt x="19236" y="2334"/>
                  <a:pt x="19251" y="2361"/>
                  <a:pt x="19268" y="2385"/>
                </a:cubicBezTo>
                <a:lnTo>
                  <a:pt x="19268" y="2036"/>
                </a:lnTo>
                <a:cubicBezTo>
                  <a:pt x="19262" y="2037"/>
                  <a:pt x="19257" y="2038"/>
                  <a:pt x="19251" y="2038"/>
                </a:cubicBezTo>
                <a:cubicBezTo>
                  <a:pt x="19234" y="2040"/>
                  <a:pt x="19222" y="2047"/>
                  <a:pt x="19213" y="2059"/>
                </a:cubicBezTo>
                <a:lnTo>
                  <a:pt x="19213" y="2261"/>
                </a:lnTo>
                <a:cubicBezTo>
                  <a:pt x="19214" y="2263"/>
                  <a:pt x="19216" y="2265"/>
                  <a:pt x="19218" y="2266"/>
                </a:cubicBezTo>
                <a:cubicBezTo>
                  <a:pt x="19228" y="2276"/>
                  <a:pt x="19242" y="2284"/>
                  <a:pt x="19240" y="2301"/>
                </a:cubicBezTo>
                <a:close/>
                <a:moveTo>
                  <a:pt x="19832" y="2796"/>
                </a:moveTo>
                <a:cubicBezTo>
                  <a:pt x="19835" y="2792"/>
                  <a:pt x="19837" y="2789"/>
                  <a:pt x="19839" y="2785"/>
                </a:cubicBezTo>
                <a:cubicBezTo>
                  <a:pt x="19850" y="2770"/>
                  <a:pt x="19861" y="2750"/>
                  <a:pt x="19860" y="2732"/>
                </a:cubicBezTo>
                <a:cubicBezTo>
                  <a:pt x="19859" y="2681"/>
                  <a:pt x="19877" y="2632"/>
                  <a:pt x="19888" y="2582"/>
                </a:cubicBezTo>
                <a:lnTo>
                  <a:pt x="19888" y="2230"/>
                </a:lnTo>
                <a:cubicBezTo>
                  <a:pt x="19866" y="2221"/>
                  <a:pt x="19847" y="2210"/>
                  <a:pt x="19832" y="2193"/>
                </a:cubicBezTo>
                <a:lnTo>
                  <a:pt x="19832" y="2796"/>
                </a:lnTo>
                <a:close/>
                <a:moveTo>
                  <a:pt x="23551" y="4433"/>
                </a:moveTo>
                <a:cubicBezTo>
                  <a:pt x="23558" y="4434"/>
                  <a:pt x="23565" y="4434"/>
                  <a:pt x="23573" y="4434"/>
                </a:cubicBezTo>
                <a:cubicBezTo>
                  <a:pt x="23573" y="4435"/>
                  <a:pt x="23573" y="4436"/>
                  <a:pt x="23572" y="4437"/>
                </a:cubicBezTo>
                <a:cubicBezTo>
                  <a:pt x="23584" y="4437"/>
                  <a:pt x="23595" y="4437"/>
                  <a:pt x="23606" y="4437"/>
                </a:cubicBezTo>
                <a:lnTo>
                  <a:pt x="23606" y="4286"/>
                </a:lnTo>
                <a:cubicBezTo>
                  <a:pt x="23600" y="4283"/>
                  <a:pt x="23594" y="4279"/>
                  <a:pt x="23589" y="4275"/>
                </a:cubicBezTo>
                <a:cubicBezTo>
                  <a:pt x="23575" y="4266"/>
                  <a:pt x="23563" y="4257"/>
                  <a:pt x="23551" y="4247"/>
                </a:cubicBezTo>
                <a:lnTo>
                  <a:pt x="23551" y="4433"/>
                </a:lnTo>
                <a:close/>
                <a:moveTo>
                  <a:pt x="23551" y="3265"/>
                </a:moveTo>
                <a:cubicBezTo>
                  <a:pt x="23575" y="3247"/>
                  <a:pt x="23593" y="3225"/>
                  <a:pt x="23606" y="3199"/>
                </a:cubicBezTo>
                <a:lnTo>
                  <a:pt x="23606" y="2715"/>
                </a:lnTo>
                <a:cubicBezTo>
                  <a:pt x="23603" y="2715"/>
                  <a:pt x="23600" y="2715"/>
                  <a:pt x="23597" y="2715"/>
                </a:cubicBezTo>
                <a:cubicBezTo>
                  <a:pt x="23580" y="2715"/>
                  <a:pt x="23565" y="2717"/>
                  <a:pt x="23551" y="2720"/>
                </a:cubicBezTo>
                <a:lnTo>
                  <a:pt x="23551" y="3265"/>
                </a:lnTo>
                <a:close/>
                <a:moveTo>
                  <a:pt x="31608" y="15310"/>
                </a:moveTo>
                <a:cubicBezTo>
                  <a:pt x="31613" y="15331"/>
                  <a:pt x="31618" y="15352"/>
                  <a:pt x="31623" y="15373"/>
                </a:cubicBezTo>
                <a:cubicBezTo>
                  <a:pt x="31630" y="15399"/>
                  <a:pt x="31639" y="15425"/>
                  <a:pt x="31663" y="15439"/>
                </a:cubicBezTo>
                <a:lnTo>
                  <a:pt x="31663" y="15029"/>
                </a:lnTo>
                <a:cubicBezTo>
                  <a:pt x="31648" y="15031"/>
                  <a:pt x="31636" y="15040"/>
                  <a:pt x="31623" y="15057"/>
                </a:cubicBezTo>
                <a:cubicBezTo>
                  <a:pt x="31618" y="15064"/>
                  <a:pt x="31613" y="15071"/>
                  <a:pt x="31608" y="15078"/>
                </a:cubicBezTo>
                <a:lnTo>
                  <a:pt x="31608" y="15310"/>
                </a:lnTo>
                <a:close/>
                <a:moveTo>
                  <a:pt x="32228" y="15738"/>
                </a:moveTo>
                <a:cubicBezTo>
                  <a:pt x="32231" y="15744"/>
                  <a:pt x="32234" y="15751"/>
                  <a:pt x="32239" y="15756"/>
                </a:cubicBezTo>
                <a:cubicBezTo>
                  <a:pt x="32250" y="15769"/>
                  <a:pt x="32264" y="15780"/>
                  <a:pt x="32283" y="15777"/>
                </a:cubicBezTo>
                <a:lnTo>
                  <a:pt x="32283" y="14628"/>
                </a:lnTo>
                <a:cubicBezTo>
                  <a:pt x="32280" y="14629"/>
                  <a:pt x="32277" y="14630"/>
                  <a:pt x="32274" y="14631"/>
                </a:cubicBezTo>
                <a:cubicBezTo>
                  <a:pt x="32257" y="14638"/>
                  <a:pt x="32242" y="14646"/>
                  <a:pt x="32228" y="14656"/>
                </a:cubicBezTo>
                <a:lnTo>
                  <a:pt x="32228" y="15738"/>
                </a:lnTo>
                <a:close/>
                <a:moveTo>
                  <a:pt x="10551" y="3773"/>
                </a:moveTo>
                <a:lnTo>
                  <a:pt x="10562" y="3779"/>
                </a:lnTo>
                <a:lnTo>
                  <a:pt x="10551" y="3783"/>
                </a:lnTo>
                <a:lnTo>
                  <a:pt x="10551" y="3773"/>
                </a:lnTo>
                <a:close/>
                <a:moveTo>
                  <a:pt x="6817" y="6242"/>
                </a:moveTo>
                <a:cubicBezTo>
                  <a:pt x="6836" y="6231"/>
                  <a:pt x="6854" y="6220"/>
                  <a:pt x="6873" y="6209"/>
                </a:cubicBezTo>
                <a:lnTo>
                  <a:pt x="6873" y="5609"/>
                </a:lnTo>
                <a:cubicBezTo>
                  <a:pt x="6854" y="5618"/>
                  <a:pt x="6836" y="5627"/>
                  <a:pt x="6817" y="5636"/>
                </a:cubicBezTo>
                <a:lnTo>
                  <a:pt x="6817" y="6242"/>
                </a:lnTo>
                <a:close/>
                <a:moveTo>
                  <a:pt x="6198" y="4508"/>
                </a:moveTo>
                <a:cubicBezTo>
                  <a:pt x="6214" y="4489"/>
                  <a:pt x="6231" y="4473"/>
                  <a:pt x="6253" y="4462"/>
                </a:cubicBezTo>
                <a:lnTo>
                  <a:pt x="6253" y="4288"/>
                </a:lnTo>
                <a:cubicBezTo>
                  <a:pt x="6235" y="4287"/>
                  <a:pt x="6216" y="4286"/>
                  <a:pt x="6198" y="4285"/>
                </a:cubicBezTo>
                <a:lnTo>
                  <a:pt x="6198" y="4508"/>
                </a:lnTo>
                <a:close/>
                <a:moveTo>
                  <a:pt x="6240" y="5573"/>
                </a:moveTo>
                <a:cubicBezTo>
                  <a:pt x="6237" y="5570"/>
                  <a:pt x="6235" y="5568"/>
                  <a:pt x="6232" y="5565"/>
                </a:cubicBezTo>
                <a:cubicBezTo>
                  <a:pt x="6236" y="5567"/>
                  <a:pt x="6240" y="5568"/>
                  <a:pt x="6244" y="5569"/>
                </a:cubicBezTo>
                <a:lnTo>
                  <a:pt x="6246" y="5576"/>
                </a:lnTo>
                <a:lnTo>
                  <a:pt x="6240" y="5573"/>
                </a:lnTo>
                <a:close/>
                <a:moveTo>
                  <a:pt x="8732" y="8843"/>
                </a:moveTo>
                <a:cubicBezTo>
                  <a:pt x="8711" y="8843"/>
                  <a:pt x="8693" y="8837"/>
                  <a:pt x="8677" y="8824"/>
                </a:cubicBezTo>
                <a:lnTo>
                  <a:pt x="8677" y="8983"/>
                </a:lnTo>
                <a:cubicBezTo>
                  <a:pt x="8693" y="8971"/>
                  <a:pt x="8708" y="8965"/>
                  <a:pt x="8732" y="8960"/>
                </a:cubicBezTo>
                <a:lnTo>
                  <a:pt x="8732" y="8843"/>
                </a:lnTo>
                <a:close/>
                <a:moveTo>
                  <a:pt x="9352" y="9178"/>
                </a:moveTo>
                <a:cubicBezTo>
                  <a:pt x="9334" y="9163"/>
                  <a:pt x="9320" y="9144"/>
                  <a:pt x="9305" y="9128"/>
                </a:cubicBezTo>
                <a:cubicBezTo>
                  <a:pt x="9303" y="9126"/>
                  <a:pt x="9300" y="9125"/>
                  <a:pt x="9297" y="9125"/>
                </a:cubicBezTo>
                <a:lnTo>
                  <a:pt x="9297" y="9533"/>
                </a:lnTo>
                <a:cubicBezTo>
                  <a:pt x="9315" y="9534"/>
                  <a:pt x="9333" y="9530"/>
                  <a:pt x="9352" y="9521"/>
                </a:cubicBezTo>
                <a:lnTo>
                  <a:pt x="9352" y="9178"/>
                </a:lnTo>
                <a:close/>
                <a:moveTo>
                  <a:pt x="26059" y="9841"/>
                </a:moveTo>
                <a:lnTo>
                  <a:pt x="26056" y="9830"/>
                </a:lnTo>
                <a:lnTo>
                  <a:pt x="26065" y="9831"/>
                </a:lnTo>
                <a:lnTo>
                  <a:pt x="26059" y="9841"/>
                </a:lnTo>
                <a:close/>
                <a:moveTo>
                  <a:pt x="24226" y="9210"/>
                </a:moveTo>
                <a:cubicBezTo>
                  <a:pt x="24218" y="9210"/>
                  <a:pt x="24209" y="9211"/>
                  <a:pt x="24201" y="9211"/>
                </a:cubicBezTo>
                <a:cubicBezTo>
                  <a:pt x="24189" y="9212"/>
                  <a:pt x="24179" y="9214"/>
                  <a:pt x="24171" y="9216"/>
                </a:cubicBezTo>
                <a:lnTo>
                  <a:pt x="24171" y="9535"/>
                </a:lnTo>
                <a:cubicBezTo>
                  <a:pt x="24187" y="9557"/>
                  <a:pt x="24205" y="9575"/>
                  <a:pt x="24226" y="9590"/>
                </a:cubicBezTo>
                <a:lnTo>
                  <a:pt x="24226" y="9210"/>
                </a:lnTo>
                <a:close/>
                <a:moveTo>
                  <a:pt x="22311" y="9375"/>
                </a:moveTo>
                <a:cubicBezTo>
                  <a:pt x="22316" y="9373"/>
                  <a:pt x="22321" y="9370"/>
                  <a:pt x="22325" y="9367"/>
                </a:cubicBezTo>
                <a:cubicBezTo>
                  <a:pt x="22339" y="9358"/>
                  <a:pt x="22353" y="9352"/>
                  <a:pt x="22367" y="9347"/>
                </a:cubicBezTo>
                <a:lnTo>
                  <a:pt x="22367" y="9269"/>
                </a:lnTo>
                <a:cubicBezTo>
                  <a:pt x="22342" y="9270"/>
                  <a:pt x="22327" y="9266"/>
                  <a:pt x="22311" y="9254"/>
                </a:cubicBezTo>
                <a:lnTo>
                  <a:pt x="22311" y="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9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BBA32F5-E806-447C-BF18-39863EAA0957}"/>
              </a:ext>
            </a:extLst>
          </p:cNvPr>
          <p:cNvSpPr/>
          <p:nvPr/>
        </p:nvSpPr>
        <p:spPr>
          <a:xfrm>
            <a:off x="0" y="0"/>
            <a:ext cx="3716594" cy="685800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67227A3-AB73-45C7-95EB-03C652BF53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4B82AC-1B24-4AAF-B3CE-AE98CCEB2E89}"/>
              </a:ext>
            </a:extLst>
          </p:cNvPr>
          <p:cNvSpPr/>
          <p:nvPr/>
        </p:nvSpPr>
        <p:spPr>
          <a:xfrm flipH="1">
            <a:off x="11113148" y="0"/>
            <a:ext cx="1072613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A4C42C-6BF8-4555-AEFE-5F6AAA3248DA}"/>
              </a:ext>
            </a:extLst>
          </p:cNvPr>
          <p:cNvSpPr txBox="1"/>
          <p:nvPr/>
        </p:nvSpPr>
        <p:spPr>
          <a:xfrm>
            <a:off x="11433178" y="1907254"/>
            <a:ext cx="432554" cy="304349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SPRING COLLECTION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D82C11E-4BBF-430C-A4D7-E639B3975D3A}"/>
              </a:ext>
            </a:extLst>
          </p:cNvPr>
          <p:cNvSpPr/>
          <p:nvPr/>
        </p:nvSpPr>
        <p:spPr>
          <a:xfrm>
            <a:off x="4814341" y="552954"/>
            <a:ext cx="5752096" cy="5752094"/>
          </a:xfrm>
          <a:custGeom>
            <a:avLst/>
            <a:gdLst>
              <a:gd name="connsiteX0" fmla="*/ 100330 w 6045200"/>
              <a:gd name="connsiteY0" fmla="*/ 100328 h 6045198"/>
              <a:gd name="connsiteX1" fmla="*/ 100330 w 6045200"/>
              <a:gd name="connsiteY1" fmla="*/ 5944866 h 6045198"/>
              <a:gd name="connsiteX2" fmla="*/ 5944870 w 6045200"/>
              <a:gd name="connsiteY2" fmla="*/ 5944866 h 6045198"/>
              <a:gd name="connsiteX3" fmla="*/ 5944870 w 6045200"/>
              <a:gd name="connsiteY3" fmla="*/ 100328 h 6045198"/>
              <a:gd name="connsiteX4" fmla="*/ 0 w 6045200"/>
              <a:gd name="connsiteY4" fmla="*/ 0 h 6045198"/>
              <a:gd name="connsiteX5" fmla="*/ 6045200 w 6045200"/>
              <a:gd name="connsiteY5" fmla="*/ 0 h 6045198"/>
              <a:gd name="connsiteX6" fmla="*/ 6045200 w 6045200"/>
              <a:gd name="connsiteY6" fmla="*/ 6045198 h 6045198"/>
              <a:gd name="connsiteX7" fmla="*/ 0 w 6045200"/>
              <a:gd name="connsiteY7" fmla="*/ 6045198 h 60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6045198">
                <a:moveTo>
                  <a:pt x="100330" y="100328"/>
                </a:moveTo>
                <a:lnTo>
                  <a:pt x="100330" y="5944866"/>
                </a:lnTo>
                <a:lnTo>
                  <a:pt x="5944870" y="5944866"/>
                </a:lnTo>
                <a:lnTo>
                  <a:pt x="5944870" y="100328"/>
                </a:lnTo>
                <a:close/>
                <a:moveTo>
                  <a:pt x="0" y="0"/>
                </a:moveTo>
                <a:lnTo>
                  <a:pt x="6045200" y="0"/>
                </a:lnTo>
                <a:lnTo>
                  <a:pt x="6045200" y="6045198"/>
                </a:lnTo>
                <a:lnTo>
                  <a:pt x="0" y="604519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191FBE-0CFB-46F6-8518-B2D14EF222D1}"/>
              </a:ext>
            </a:extLst>
          </p:cNvPr>
          <p:cNvSpPr txBox="1"/>
          <p:nvPr/>
        </p:nvSpPr>
        <p:spPr>
          <a:xfrm>
            <a:off x="805973" y="4458554"/>
            <a:ext cx="266192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6C1C9F-0EB8-4888-91B6-550BD83B79C3}"/>
              </a:ext>
            </a:extLst>
          </p:cNvPr>
          <p:cNvSpPr txBox="1"/>
          <p:nvPr/>
        </p:nvSpPr>
        <p:spPr>
          <a:xfrm>
            <a:off x="1032561" y="401416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18261F-1F97-4633-B29A-CB7AB473AC53}"/>
              </a:ext>
            </a:extLst>
          </p:cNvPr>
          <p:cNvSpPr txBox="1"/>
          <p:nvPr/>
        </p:nvSpPr>
        <p:spPr>
          <a:xfrm>
            <a:off x="940037" y="1304653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OUR</a:t>
            </a:r>
          </a:p>
          <a:p>
            <a:pPr algn="ct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FASHION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86C43F-11FB-4411-805A-9DA6721380DB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264495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/>
      <p:bldP spid="5" grpId="0" animBg="1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BB0552-B687-46D1-9EF1-399629BF9C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D90A0A8-2FEC-4640-B1D1-BECE8D6C21D7}"/>
              </a:ext>
            </a:extLst>
          </p:cNvPr>
          <p:cNvSpPr/>
          <p:nvPr/>
        </p:nvSpPr>
        <p:spPr>
          <a:xfrm>
            <a:off x="166255" y="0"/>
            <a:ext cx="1185949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7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A0672BED-6485-41F4-AE29-A88FF13C7650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B8C053-93FA-4AB1-A284-AE9786A356C3}"/>
              </a:ext>
            </a:extLst>
          </p:cNvPr>
          <p:cNvSpPr txBox="1"/>
          <p:nvPr/>
        </p:nvSpPr>
        <p:spPr>
          <a:xfrm>
            <a:off x="1329957" y="2577710"/>
            <a:ext cx="23236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SALES</a:t>
            </a:r>
          </a:p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SCATTER</a:t>
            </a:r>
          </a:p>
          <a:p>
            <a:pPr algn="r"/>
            <a:endParaRPr lang="en-US" sz="4000" spc="90" dirty="0">
              <a:solidFill>
                <a:schemeClr val="bg1"/>
              </a:solidFill>
              <a:latin typeface="Ageo Personal Use Light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051954-4E20-4FF3-AA9C-76156A1127D6}"/>
              </a:ext>
            </a:extLst>
          </p:cNvPr>
          <p:cNvSpPr txBox="1"/>
          <p:nvPr/>
        </p:nvSpPr>
        <p:spPr>
          <a:xfrm>
            <a:off x="694481" y="4582638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22B148-998D-4A7D-A16A-81586FE58D1A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96066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5C839FC-E7E2-4293-AC76-11C89FDAB5E0}"/>
              </a:ext>
            </a:extLst>
          </p:cNvPr>
          <p:cNvSpPr/>
          <p:nvPr/>
        </p:nvSpPr>
        <p:spPr>
          <a:xfrm>
            <a:off x="4137889" y="166255"/>
            <a:ext cx="8054112" cy="652549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1BA3D7"/>
              </a:gs>
              <a:gs pos="100000">
                <a:srgbClr val="85C28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B8D0CF5-C38A-4E22-B5E0-198BC09D98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1153BA-391A-4E8B-B993-E9A3767D24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711B28-E300-4E7B-9241-1BF4FEBAB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ADC6E8-E99B-4A2E-834A-482D143F3A9F}"/>
              </a:ext>
            </a:extLst>
          </p:cNvPr>
          <p:cNvSpPr txBox="1"/>
          <p:nvPr/>
        </p:nvSpPr>
        <p:spPr>
          <a:xfrm>
            <a:off x="4548283" y="4922859"/>
            <a:ext cx="2208744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Nam tempus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enim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pulvinar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nibh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in,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est.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Proin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blandit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erat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3DC756-4DB3-4086-A405-5935D22CBF17}"/>
              </a:ext>
            </a:extLst>
          </p:cNvPr>
          <p:cNvSpPr txBox="1"/>
          <p:nvPr/>
        </p:nvSpPr>
        <p:spPr>
          <a:xfrm>
            <a:off x="4548283" y="4582638"/>
            <a:ext cx="2208744" cy="340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90" dirty="0">
                <a:solidFill>
                  <a:schemeClr val="bg1"/>
                </a:solidFill>
                <a:latin typeface="Ageo Personal Use" pitchFamily="50" charset="0"/>
              </a:rPr>
              <a:t>YOUR NAME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7A6D4B-5081-4C54-AAFA-8689C13F1248}"/>
              </a:ext>
            </a:extLst>
          </p:cNvPr>
          <p:cNvSpPr txBox="1"/>
          <p:nvPr/>
        </p:nvSpPr>
        <p:spPr>
          <a:xfrm>
            <a:off x="7023628" y="4922859"/>
            <a:ext cx="2208744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Cras vel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pulvinar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nibh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in,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est.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Proin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blandit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erat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232345-5EF2-4133-B66A-B03D3AF369A5}"/>
              </a:ext>
            </a:extLst>
          </p:cNvPr>
          <p:cNvSpPr txBox="1"/>
          <p:nvPr/>
        </p:nvSpPr>
        <p:spPr>
          <a:xfrm>
            <a:off x="7023628" y="4582638"/>
            <a:ext cx="2208744" cy="340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90" dirty="0">
                <a:solidFill>
                  <a:schemeClr val="bg1"/>
                </a:solidFill>
                <a:latin typeface="Ageo Personal Use" pitchFamily="50" charset="0"/>
              </a:rPr>
              <a:t>YOUR NAME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ABA014-7ADF-42CF-AE37-9B4A2F9198B5}"/>
              </a:ext>
            </a:extLst>
          </p:cNvPr>
          <p:cNvSpPr txBox="1"/>
          <p:nvPr/>
        </p:nvSpPr>
        <p:spPr>
          <a:xfrm>
            <a:off x="9498974" y="4922859"/>
            <a:ext cx="2208744" cy="760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Nam tempus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enim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Cras vel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pulvinar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nibh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in,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est.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76AF22-ADC3-40CE-A0E9-C564DBDB05E2}"/>
              </a:ext>
            </a:extLst>
          </p:cNvPr>
          <p:cNvSpPr txBox="1"/>
          <p:nvPr/>
        </p:nvSpPr>
        <p:spPr>
          <a:xfrm>
            <a:off x="9498974" y="4582638"/>
            <a:ext cx="2208744" cy="340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90" dirty="0">
                <a:solidFill>
                  <a:schemeClr val="bg1"/>
                </a:solidFill>
                <a:latin typeface="Ageo Personal Use" pitchFamily="50" charset="0"/>
              </a:rPr>
              <a:t>YOUR NAME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AB5B99-AE8C-41F0-81BB-0D6DE016C8B3}"/>
              </a:ext>
            </a:extLst>
          </p:cNvPr>
          <p:cNvSpPr txBox="1"/>
          <p:nvPr/>
        </p:nvSpPr>
        <p:spPr>
          <a:xfrm>
            <a:off x="996958" y="1915990"/>
            <a:ext cx="23541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TEAM</a:t>
            </a:r>
          </a:p>
          <a:p>
            <a:pPr algn="ctr"/>
            <a:r>
              <a:rPr lang="en-US" sz="4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PROJECT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45F30A-95CE-4C25-B070-682D5131C340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0F26E3-5A8F-4284-9971-1EADE7584FFE}"/>
              </a:ext>
            </a:extLst>
          </p:cNvPr>
          <p:cNvSpPr txBox="1"/>
          <p:nvPr/>
        </p:nvSpPr>
        <p:spPr>
          <a:xfrm>
            <a:off x="694481" y="3920918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25000"/>
                  </a:schemeClr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6BFA3A-7913-47DC-B9EC-605863AAF258}"/>
              </a:ext>
            </a:extLst>
          </p:cNvPr>
          <p:cNvSpPr txBox="1"/>
          <p:nvPr/>
        </p:nvSpPr>
        <p:spPr>
          <a:xfrm>
            <a:off x="4632500" y="1174548"/>
            <a:ext cx="432554" cy="14031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LEADER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3D7947-4669-4806-9794-5117E4D4684B}"/>
              </a:ext>
            </a:extLst>
          </p:cNvPr>
          <p:cNvSpPr txBox="1"/>
          <p:nvPr/>
        </p:nvSpPr>
        <p:spPr>
          <a:xfrm>
            <a:off x="7107845" y="1174548"/>
            <a:ext cx="432554" cy="14031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DESIGNER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BC6DA6-0669-441D-87A9-B82F7820C24B}"/>
              </a:ext>
            </a:extLst>
          </p:cNvPr>
          <p:cNvSpPr txBox="1"/>
          <p:nvPr/>
        </p:nvSpPr>
        <p:spPr>
          <a:xfrm>
            <a:off x="9583191" y="1174548"/>
            <a:ext cx="432554" cy="140316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160288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9D9367-5C70-4A2A-9C5E-9F17550CCB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4A2C6F-3A8C-44F6-B8AE-1A7A267832A7}"/>
              </a:ext>
            </a:extLst>
          </p:cNvPr>
          <p:cNvSpPr/>
          <p:nvPr/>
        </p:nvSpPr>
        <p:spPr>
          <a:xfrm>
            <a:off x="1" y="2890684"/>
            <a:ext cx="12191999" cy="1076626"/>
          </a:xfrm>
          <a:prstGeom prst="rect">
            <a:avLst/>
          </a:prstGeom>
          <a:solidFill>
            <a:schemeClr val="bg2">
              <a:lumMod val="1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7E9F85-3C57-4863-A3B4-03D58876A5AF}"/>
              </a:ext>
            </a:extLst>
          </p:cNvPr>
          <p:cNvSpPr txBox="1"/>
          <p:nvPr/>
        </p:nvSpPr>
        <p:spPr>
          <a:xfrm>
            <a:off x="4270819" y="3075057"/>
            <a:ext cx="36503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Ageo Personal Use Light" pitchFamily="50" charset="0"/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B9393C-5F88-4213-8B8A-3CBFEE2FBB67}"/>
              </a:ext>
            </a:extLst>
          </p:cNvPr>
          <p:cNvSpPr txBox="1"/>
          <p:nvPr/>
        </p:nvSpPr>
        <p:spPr>
          <a:xfrm>
            <a:off x="4363590" y="4151683"/>
            <a:ext cx="3464815" cy="52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geo Personal Use Light" pitchFamily="50" charset="0"/>
              </a:rPr>
              <a:t> tempus. </a:t>
            </a:r>
          </a:p>
        </p:txBody>
      </p:sp>
    </p:spTree>
    <p:extLst>
      <p:ext uri="{BB962C8B-B14F-4D97-AF65-F5344CB8AC3E}">
        <p14:creationId xmlns:p14="http://schemas.microsoft.com/office/powerpoint/2010/main" val="352045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6DCB151-4B5F-4C69-941D-02B6F0A3FB99}"/>
              </a:ext>
            </a:extLst>
          </p:cNvPr>
          <p:cNvSpPr/>
          <p:nvPr/>
        </p:nvSpPr>
        <p:spPr>
          <a:xfrm>
            <a:off x="166253" y="2321337"/>
            <a:ext cx="11859490" cy="2203275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DDFD98-CF72-443E-A37B-61DA7CFEF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4F59D2-84B2-40D3-8AE8-77559B6613B2}"/>
              </a:ext>
            </a:extLst>
          </p:cNvPr>
          <p:cNvSpPr txBox="1"/>
          <p:nvPr/>
        </p:nvSpPr>
        <p:spPr>
          <a:xfrm>
            <a:off x="4398380" y="2755230"/>
            <a:ext cx="404459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A103316-5EB6-49A4-B385-C691FED8F9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647976-909A-43B8-BDA8-B400E83BD9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323CD1-3E8D-4E38-A520-E840B94056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CDE5B88-6FFB-468E-ACE6-C1EBC43DB13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02F5DE5-6224-4C62-9AEF-DC1AA805F6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8095DE1-533D-4425-A6B9-10DAEB99C9D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A7DCDF-1E58-4794-AC00-7C8B63ED5DD7}"/>
              </a:ext>
            </a:extLst>
          </p:cNvPr>
          <p:cNvSpPr txBox="1"/>
          <p:nvPr/>
        </p:nvSpPr>
        <p:spPr>
          <a:xfrm>
            <a:off x="760903" y="2755230"/>
            <a:ext cx="3031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spc="90" dirty="0">
                <a:solidFill>
                  <a:schemeClr val="bg1"/>
                </a:solidFill>
                <a:latin typeface="Ageo Personal Use Light" pitchFamily="50" charset="0"/>
              </a:rPr>
              <a:t>PRODUCT</a:t>
            </a:r>
          </a:p>
          <a:p>
            <a:pPr algn="r"/>
            <a:r>
              <a:rPr lang="en-US" sz="3600" spc="90" dirty="0">
                <a:solidFill>
                  <a:schemeClr val="bg1"/>
                </a:solidFill>
                <a:latin typeface="Ageo Personal Use Light" pitchFamily="50" charset="0"/>
              </a:rPr>
              <a:t>COLLECTION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B9A3E8-1CB6-4B9E-8967-303DC1D93567}"/>
              </a:ext>
            </a:extLst>
          </p:cNvPr>
          <p:cNvCxnSpPr/>
          <p:nvPr/>
        </p:nvCxnSpPr>
        <p:spPr>
          <a:xfrm>
            <a:off x="4119417" y="2755230"/>
            <a:ext cx="0" cy="127321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09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1603D4C-44DC-4904-8200-492179ADCB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F7B8768-AFEB-41D0-AEFE-49E4022E56D8}"/>
              </a:ext>
            </a:extLst>
          </p:cNvPr>
          <p:cNvSpPr/>
          <p:nvPr/>
        </p:nvSpPr>
        <p:spPr>
          <a:xfrm>
            <a:off x="166253" y="166255"/>
            <a:ext cx="5929746" cy="6525486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7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B162074-2DF2-45D5-A5DE-D65AFDB00C06}"/>
              </a:ext>
            </a:extLst>
          </p:cNvPr>
          <p:cNvSpPr/>
          <p:nvPr/>
        </p:nvSpPr>
        <p:spPr>
          <a:xfrm>
            <a:off x="6095999" y="3428998"/>
            <a:ext cx="5929746" cy="3262746"/>
          </a:xfrm>
          <a:prstGeom prst="roundRect">
            <a:avLst>
              <a:gd name="adj" fmla="val 0"/>
            </a:avLst>
          </a:prstGeom>
          <a:solidFill>
            <a:schemeClr val="bg2">
              <a:lumMod val="1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F550FF6-66E4-4B1A-ACD1-A4A48F95B524}"/>
              </a:ext>
            </a:extLst>
          </p:cNvPr>
          <p:cNvSpPr/>
          <p:nvPr/>
        </p:nvSpPr>
        <p:spPr>
          <a:xfrm>
            <a:off x="7480994" y="1849120"/>
            <a:ext cx="3159756" cy="3159754"/>
          </a:xfrm>
          <a:custGeom>
            <a:avLst/>
            <a:gdLst>
              <a:gd name="connsiteX0" fmla="*/ 100330 w 6045200"/>
              <a:gd name="connsiteY0" fmla="*/ 100328 h 6045198"/>
              <a:gd name="connsiteX1" fmla="*/ 100330 w 6045200"/>
              <a:gd name="connsiteY1" fmla="*/ 5944866 h 6045198"/>
              <a:gd name="connsiteX2" fmla="*/ 5944870 w 6045200"/>
              <a:gd name="connsiteY2" fmla="*/ 5944866 h 6045198"/>
              <a:gd name="connsiteX3" fmla="*/ 5944870 w 6045200"/>
              <a:gd name="connsiteY3" fmla="*/ 100328 h 6045198"/>
              <a:gd name="connsiteX4" fmla="*/ 0 w 6045200"/>
              <a:gd name="connsiteY4" fmla="*/ 0 h 6045198"/>
              <a:gd name="connsiteX5" fmla="*/ 6045200 w 6045200"/>
              <a:gd name="connsiteY5" fmla="*/ 0 h 6045198"/>
              <a:gd name="connsiteX6" fmla="*/ 6045200 w 6045200"/>
              <a:gd name="connsiteY6" fmla="*/ 6045198 h 6045198"/>
              <a:gd name="connsiteX7" fmla="*/ 0 w 6045200"/>
              <a:gd name="connsiteY7" fmla="*/ 6045198 h 60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6045198">
                <a:moveTo>
                  <a:pt x="100330" y="100328"/>
                </a:moveTo>
                <a:lnTo>
                  <a:pt x="100330" y="5944866"/>
                </a:lnTo>
                <a:lnTo>
                  <a:pt x="5944870" y="5944866"/>
                </a:lnTo>
                <a:lnTo>
                  <a:pt x="5944870" y="100328"/>
                </a:lnTo>
                <a:close/>
                <a:moveTo>
                  <a:pt x="0" y="0"/>
                </a:moveTo>
                <a:lnTo>
                  <a:pt x="6045200" y="0"/>
                </a:lnTo>
                <a:lnTo>
                  <a:pt x="6045200" y="6045198"/>
                </a:lnTo>
                <a:lnTo>
                  <a:pt x="0" y="604519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C263E0-0FDE-4E3E-9517-741FE479E406}"/>
              </a:ext>
            </a:extLst>
          </p:cNvPr>
          <p:cNvSpPr txBox="1"/>
          <p:nvPr/>
        </p:nvSpPr>
        <p:spPr>
          <a:xfrm>
            <a:off x="2654348" y="1815404"/>
            <a:ext cx="22082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RIGHT</a:t>
            </a:r>
          </a:p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PICTURE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5F7E59-028C-459C-B227-0054B6212628}"/>
              </a:ext>
            </a:extLst>
          </p:cNvPr>
          <p:cNvSpPr txBox="1"/>
          <p:nvPr/>
        </p:nvSpPr>
        <p:spPr>
          <a:xfrm>
            <a:off x="1903521" y="3820332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1897ED-E1E1-4CB4-9BF9-BF5B3668B71E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71028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2F10090-C7FD-45B5-967A-894DFD9F5B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0C79761-97C3-4581-9AD7-D837ED178D2E}"/>
              </a:ext>
            </a:extLst>
          </p:cNvPr>
          <p:cNvSpPr/>
          <p:nvPr/>
        </p:nvSpPr>
        <p:spPr>
          <a:xfrm>
            <a:off x="6095998" y="166255"/>
            <a:ext cx="5929746" cy="6525486"/>
          </a:xfrm>
          <a:prstGeom prst="roundRect">
            <a:avLst>
              <a:gd name="adj" fmla="val 0"/>
            </a:avLst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8923484-A054-4122-86B8-BB86C952F29C}"/>
              </a:ext>
            </a:extLst>
          </p:cNvPr>
          <p:cNvSpPr/>
          <p:nvPr/>
        </p:nvSpPr>
        <p:spPr>
          <a:xfrm>
            <a:off x="166252" y="3428998"/>
            <a:ext cx="5929746" cy="3262746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1BA3D7">
                  <a:alpha val="7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16CCC1D-C3E8-44E4-BBB3-FED02861AD81}"/>
              </a:ext>
            </a:extLst>
          </p:cNvPr>
          <p:cNvSpPr/>
          <p:nvPr/>
        </p:nvSpPr>
        <p:spPr>
          <a:xfrm>
            <a:off x="1551247" y="1849120"/>
            <a:ext cx="3159756" cy="3159754"/>
          </a:xfrm>
          <a:custGeom>
            <a:avLst/>
            <a:gdLst>
              <a:gd name="connsiteX0" fmla="*/ 100330 w 6045200"/>
              <a:gd name="connsiteY0" fmla="*/ 100328 h 6045198"/>
              <a:gd name="connsiteX1" fmla="*/ 100330 w 6045200"/>
              <a:gd name="connsiteY1" fmla="*/ 5944866 h 6045198"/>
              <a:gd name="connsiteX2" fmla="*/ 5944870 w 6045200"/>
              <a:gd name="connsiteY2" fmla="*/ 5944866 h 6045198"/>
              <a:gd name="connsiteX3" fmla="*/ 5944870 w 6045200"/>
              <a:gd name="connsiteY3" fmla="*/ 100328 h 6045198"/>
              <a:gd name="connsiteX4" fmla="*/ 0 w 6045200"/>
              <a:gd name="connsiteY4" fmla="*/ 0 h 6045198"/>
              <a:gd name="connsiteX5" fmla="*/ 6045200 w 6045200"/>
              <a:gd name="connsiteY5" fmla="*/ 0 h 6045198"/>
              <a:gd name="connsiteX6" fmla="*/ 6045200 w 6045200"/>
              <a:gd name="connsiteY6" fmla="*/ 6045198 h 6045198"/>
              <a:gd name="connsiteX7" fmla="*/ 0 w 6045200"/>
              <a:gd name="connsiteY7" fmla="*/ 6045198 h 60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6045198">
                <a:moveTo>
                  <a:pt x="100330" y="100328"/>
                </a:moveTo>
                <a:lnTo>
                  <a:pt x="100330" y="5944866"/>
                </a:lnTo>
                <a:lnTo>
                  <a:pt x="5944870" y="5944866"/>
                </a:lnTo>
                <a:lnTo>
                  <a:pt x="5944870" y="100328"/>
                </a:lnTo>
                <a:close/>
                <a:moveTo>
                  <a:pt x="0" y="0"/>
                </a:moveTo>
                <a:lnTo>
                  <a:pt x="6045200" y="0"/>
                </a:lnTo>
                <a:lnTo>
                  <a:pt x="6045200" y="6045198"/>
                </a:lnTo>
                <a:lnTo>
                  <a:pt x="0" y="604519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95E686-76CD-4A2A-8C87-78E2B24845B1}"/>
              </a:ext>
            </a:extLst>
          </p:cNvPr>
          <p:cNvSpPr txBox="1"/>
          <p:nvPr/>
        </p:nvSpPr>
        <p:spPr>
          <a:xfrm>
            <a:off x="7327948" y="1815404"/>
            <a:ext cx="22082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LEFT</a:t>
            </a:r>
          </a:p>
          <a:p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PICTURE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7F7D82-5304-4BAD-B463-C0F2C11C2DEF}"/>
              </a:ext>
            </a:extLst>
          </p:cNvPr>
          <p:cNvSpPr txBox="1"/>
          <p:nvPr/>
        </p:nvSpPr>
        <p:spPr>
          <a:xfrm>
            <a:off x="7327948" y="3820332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378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8DABFB-54F6-48A1-A906-EAC024968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4E4582-AA7D-49D2-9DCE-71344B48A776}"/>
              </a:ext>
            </a:extLst>
          </p:cNvPr>
          <p:cNvSpPr/>
          <p:nvPr/>
        </p:nvSpPr>
        <p:spPr>
          <a:xfrm>
            <a:off x="4298066" y="175490"/>
            <a:ext cx="3595868" cy="6507020"/>
          </a:xfrm>
          <a:prstGeom prst="rect">
            <a:avLst/>
          </a:prstGeom>
          <a:gradFill>
            <a:gsLst>
              <a:gs pos="0">
                <a:srgbClr val="1BA3D7">
                  <a:alpha val="8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C238A-E8B9-4485-8288-A2185DC74E77}"/>
              </a:ext>
            </a:extLst>
          </p:cNvPr>
          <p:cNvCxnSpPr/>
          <p:nvPr/>
        </p:nvCxnSpPr>
        <p:spPr>
          <a:xfrm>
            <a:off x="5107858" y="3429000"/>
            <a:ext cx="197628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F12821-4F7D-4425-95BA-24787C78E72A}"/>
              </a:ext>
            </a:extLst>
          </p:cNvPr>
          <p:cNvSpPr txBox="1"/>
          <p:nvPr/>
        </p:nvSpPr>
        <p:spPr>
          <a:xfrm>
            <a:off x="5209309" y="1182342"/>
            <a:ext cx="170872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500" dirty="0">
                <a:solidFill>
                  <a:schemeClr val="bg1"/>
                </a:solidFill>
                <a:latin typeface="Kiona" panose="00000500000000000000" pitchFamily="2" charset="0"/>
              </a:rPr>
              <a:t>0</a:t>
            </a:r>
            <a:r>
              <a:rPr lang="en-US" sz="11500" dirty="0">
                <a:solidFill>
                  <a:schemeClr val="bg1"/>
                </a:solidFill>
                <a:latin typeface="Kiona" panose="00000500000000000000" pitchFamily="2" charset="0"/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E4CAF-7A91-48DB-BCAE-C473F2F4CF8C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C07C0D-C09F-43E9-BF52-31D2BF15302E}"/>
              </a:ext>
            </a:extLst>
          </p:cNvPr>
          <p:cNvSpPr txBox="1"/>
          <p:nvPr/>
        </p:nvSpPr>
        <p:spPr>
          <a:xfrm>
            <a:off x="4682836" y="4051241"/>
            <a:ext cx="2826328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958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7968E30-C2FA-4B5D-B3DE-3CAB1A93C1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B6D915-38EC-4C1C-B230-C472282F1A7A}"/>
              </a:ext>
            </a:extLst>
          </p:cNvPr>
          <p:cNvSpPr/>
          <p:nvPr/>
        </p:nvSpPr>
        <p:spPr>
          <a:xfrm>
            <a:off x="5133479" y="0"/>
            <a:ext cx="7058521" cy="6858000"/>
          </a:xfrm>
          <a:prstGeom prst="rect">
            <a:avLst/>
          </a:prstGeom>
          <a:gradFill>
            <a:gsLst>
              <a:gs pos="0">
                <a:srgbClr val="1BA3D7">
                  <a:alpha val="50000"/>
                </a:srgbClr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1F8FE4-BDA9-4964-AEC8-58C8DE98C526}"/>
              </a:ext>
            </a:extLst>
          </p:cNvPr>
          <p:cNvSpPr/>
          <p:nvPr/>
        </p:nvSpPr>
        <p:spPr>
          <a:xfrm flipH="1">
            <a:off x="4060867" y="0"/>
            <a:ext cx="1072613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CC371E-E66A-4C1E-878D-D3D9F28401DB}"/>
              </a:ext>
            </a:extLst>
          </p:cNvPr>
          <p:cNvSpPr txBox="1"/>
          <p:nvPr/>
        </p:nvSpPr>
        <p:spPr>
          <a:xfrm>
            <a:off x="4380896" y="1907254"/>
            <a:ext cx="432554" cy="304349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Ageo Personal Use" pitchFamily="50" charset="0"/>
              </a:rPr>
              <a:t>SUMMER COLLECTION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26DFBC-3E81-4BD6-917E-FD4D5CF66ACB}"/>
              </a:ext>
            </a:extLst>
          </p:cNvPr>
          <p:cNvSpPr txBox="1"/>
          <p:nvPr/>
        </p:nvSpPr>
        <p:spPr>
          <a:xfrm>
            <a:off x="7331780" y="4458554"/>
            <a:ext cx="266192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6222BB-FF02-49BD-870A-FDD543B82527}"/>
              </a:ext>
            </a:extLst>
          </p:cNvPr>
          <p:cNvSpPr txBox="1"/>
          <p:nvPr/>
        </p:nvSpPr>
        <p:spPr>
          <a:xfrm>
            <a:off x="7558368" y="4014161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91C7ED-8D09-437F-81D0-D63E8EB82AA9}"/>
              </a:ext>
            </a:extLst>
          </p:cNvPr>
          <p:cNvSpPr txBox="1"/>
          <p:nvPr/>
        </p:nvSpPr>
        <p:spPr>
          <a:xfrm>
            <a:off x="7465844" y="1304653"/>
            <a:ext cx="23942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OUR</a:t>
            </a:r>
          </a:p>
          <a:p>
            <a:pPr algn="ct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59628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22E5D48-6B80-4D99-9E5E-95C6137BDB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2BBD7D-DA4A-4971-B293-B74B70DB0A7F}"/>
              </a:ext>
            </a:extLst>
          </p:cNvPr>
          <p:cNvSpPr/>
          <p:nvPr/>
        </p:nvSpPr>
        <p:spPr>
          <a:xfrm>
            <a:off x="0" y="0"/>
            <a:ext cx="5334001" cy="6858000"/>
          </a:xfrm>
          <a:prstGeom prst="rect">
            <a:avLst/>
          </a:prstGeom>
          <a:gradFill>
            <a:gsLst>
              <a:gs pos="0">
                <a:srgbClr val="1BA3D7"/>
              </a:gs>
              <a:gs pos="100000">
                <a:srgbClr val="85C28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DC7A070-197C-4252-A472-275ACD0693DF}"/>
              </a:ext>
            </a:extLst>
          </p:cNvPr>
          <p:cNvSpPr/>
          <p:nvPr/>
        </p:nvSpPr>
        <p:spPr>
          <a:xfrm>
            <a:off x="5740401" y="406402"/>
            <a:ext cx="6045200" cy="6045198"/>
          </a:xfrm>
          <a:custGeom>
            <a:avLst/>
            <a:gdLst>
              <a:gd name="connsiteX0" fmla="*/ 100330 w 6045200"/>
              <a:gd name="connsiteY0" fmla="*/ 100328 h 6045198"/>
              <a:gd name="connsiteX1" fmla="*/ 100330 w 6045200"/>
              <a:gd name="connsiteY1" fmla="*/ 5944866 h 6045198"/>
              <a:gd name="connsiteX2" fmla="*/ 5944870 w 6045200"/>
              <a:gd name="connsiteY2" fmla="*/ 5944866 h 6045198"/>
              <a:gd name="connsiteX3" fmla="*/ 5944870 w 6045200"/>
              <a:gd name="connsiteY3" fmla="*/ 100328 h 6045198"/>
              <a:gd name="connsiteX4" fmla="*/ 0 w 6045200"/>
              <a:gd name="connsiteY4" fmla="*/ 0 h 6045198"/>
              <a:gd name="connsiteX5" fmla="*/ 6045200 w 6045200"/>
              <a:gd name="connsiteY5" fmla="*/ 0 h 6045198"/>
              <a:gd name="connsiteX6" fmla="*/ 6045200 w 6045200"/>
              <a:gd name="connsiteY6" fmla="*/ 6045198 h 6045198"/>
              <a:gd name="connsiteX7" fmla="*/ 0 w 6045200"/>
              <a:gd name="connsiteY7" fmla="*/ 6045198 h 60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6045198">
                <a:moveTo>
                  <a:pt x="100330" y="100328"/>
                </a:moveTo>
                <a:lnTo>
                  <a:pt x="100330" y="5944866"/>
                </a:lnTo>
                <a:lnTo>
                  <a:pt x="5944870" y="5944866"/>
                </a:lnTo>
                <a:lnTo>
                  <a:pt x="5944870" y="100328"/>
                </a:lnTo>
                <a:close/>
                <a:moveTo>
                  <a:pt x="0" y="0"/>
                </a:moveTo>
                <a:lnTo>
                  <a:pt x="6045200" y="0"/>
                </a:lnTo>
                <a:lnTo>
                  <a:pt x="6045200" y="6045198"/>
                </a:lnTo>
                <a:lnTo>
                  <a:pt x="0" y="604519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204EB3-3907-4700-B9ED-15A6883D8FFD}"/>
              </a:ext>
            </a:extLst>
          </p:cNvPr>
          <p:cNvSpPr txBox="1"/>
          <p:nvPr/>
        </p:nvSpPr>
        <p:spPr>
          <a:xfrm>
            <a:off x="7085635" y="3998156"/>
            <a:ext cx="3354730" cy="99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0C216A-C9D6-4BB7-9AA5-6F17C0B5813D}"/>
              </a:ext>
            </a:extLst>
          </p:cNvPr>
          <p:cNvSpPr txBox="1"/>
          <p:nvPr/>
        </p:nvSpPr>
        <p:spPr>
          <a:xfrm>
            <a:off x="7658628" y="3553763"/>
            <a:ext cx="2208744" cy="381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90" dirty="0">
                <a:solidFill>
                  <a:schemeClr val="bg1"/>
                </a:solidFill>
                <a:latin typeface="Ageo Personal Use" pitchFamily="50" charset="0"/>
              </a:rPr>
              <a:t>YOUR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272BA3-94E8-4053-A35D-842DC88CEDFF}"/>
              </a:ext>
            </a:extLst>
          </p:cNvPr>
          <p:cNvSpPr txBox="1"/>
          <p:nvPr/>
        </p:nvSpPr>
        <p:spPr>
          <a:xfrm>
            <a:off x="240146" y="175490"/>
            <a:ext cx="2569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pc="600" dirty="0">
                <a:solidFill>
                  <a:schemeClr val="bg1"/>
                </a:solidFill>
                <a:latin typeface="Ageo Personal Use Light" pitchFamily="50" charset="0"/>
              </a:rPr>
              <a:t>YOUR HEADER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FDDEBD-3C9E-4313-98BB-3E0338B09054}"/>
              </a:ext>
            </a:extLst>
          </p:cNvPr>
          <p:cNvSpPr txBox="1"/>
          <p:nvPr/>
        </p:nvSpPr>
        <p:spPr>
          <a:xfrm>
            <a:off x="2710582" y="1815404"/>
            <a:ext cx="21520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NEW</a:t>
            </a:r>
          </a:p>
          <a:p>
            <a:pPr algn="r"/>
            <a:r>
              <a:rPr lang="en-US" sz="4000" spc="90" dirty="0">
                <a:solidFill>
                  <a:schemeClr val="bg1"/>
                </a:solidFill>
                <a:latin typeface="Ageo Personal Use Light" pitchFamily="50" charset="0"/>
              </a:rPr>
              <a:t>ARRIVAL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83C31-D421-4B03-8EC4-D4BE053D707A}"/>
              </a:ext>
            </a:extLst>
          </p:cNvPr>
          <p:cNvSpPr txBox="1"/>
          <p:nvPr/>
        </p:nvSpPr>
        <p:spPr>
          <a:xfrm>
            <a:off x="1903521" y="3820332"/>
            <a:ext cx="2959125" cy="1222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Duis id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rutrum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ante. Vestibulum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tincidunt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metus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at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viverra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tempus.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Aenean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ut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massa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imperdiet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pretium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Aliquam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congue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odio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, at porta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est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lobortis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 sit </a:t>
            </a:r>
            <a:r>
              <a:rPr lang="en-US" sz="1000" spc="90" dirty="0" err="1">
                <a:solidFill>
                  <a:schemeClr val="bg1"/>
                </a:solidFill>
                <a:latin typeface="Ageo Personal Use Light" pitchFamily="50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Ageo Personal Use Light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045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1151</Words>
  <Application>Microsoft Office PowerPoint</Application>
  <PresentationFormat>Widescreen</PresentationFormat>
  <Paragraphs>133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Ageo Personal Use</vt:lpstr>
      <vt:lpstr>Ageo Personal Use Light</vt:lpstr>
      <vt:lpstr>Arial</vt:lpstr>
      <vt:lpstr>Calibri</vt:lpstr>
      <vt:lpstr>Kiona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ruureh3</cp:lastModifiedBy>
  <cp:revision>95</cp:revision>
  <dcterms:created xsi:type="dcterms:W3CDTF">2019-04-10T13:06:30Z</dcterms:created>
  <dcterms:modified xsi:type="dcterms:W3CDTF">2019-04-17T18:38:42Z</dcterms:modified>
</cp:coreProperties>
</file>